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58" r:id="rId4"/>
    <p:sldId id="259" r:id="rId5"/>
    <p:sldId id="257"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F11236-F02D-A54C-5163-708F581DE38E}" v="1024" dt="2026-02-07T22:27:36.854"/>
    <p1510:client id="{DB385CDD-3369-BFC9-BE03-F1AFE5F458EF}" v="1408" dt="2026-02-06T22:47:02.6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vairia Suleman (2522371)" userId="S::2522371@student.uwtsd.ac.uk::e4041447-3c82-404b-8601-601b6b4acc12" providerId="AD" clId="Web-{06F9A315-76B3-3327-EB9F-9760176361FF}"/>
    <pc:docChg chg="modSld">
      <pc:chgData name="Javairia Suleman (2522371)" userId="S::2522371@student.uwtsd.ac.uk::e4041447-3c82-404b-8601-601b6b4acc12" providerId="AD" clId="Web-{06F9A315-76B3-3327-EB9F-9760176361FF}" dt="2026-02-03T22:45:35.452" v="239" actId="20577"/>
      <pc:docMkLst>
        <pc:docMk/>
      </pc:docMkLst>
      <pc:sldChg chg="modSp">
        <pc:chgData name="Javairia Suleman (2522371)" userId="S::2522371@student.uwtsd.ac.uk::e4041447-3c82-404b-8601-601b6b4acc12" providerId="AD" clId="Web-{06F9A315-76B3-3327-EB9F-9760176361FF}" dt="2026-02-03T22:29:42.294" v="220" actId="20577"/>
        <pc:sldMkLst>
          <pc:docMk/>
          <pc:sldMk cId="237276239" sldId="257"/>
        </pc:sldMkLst>
        <pc:spChg chg="mod">
          <ac:chgData name="Javairia Suleman (2522371)" userId="S::2522371@student.uwtsd.ac.uk::e4041447-3c82-404b-8601-601b6b4acc12" providerId="AD" clId="Web-{06F9A315-76B3-3327-EB9F-9760176361FF}" dt="2026-02-03T22:29:42.294" v="220" actId="20577"/>
          <ac:spMkLst>
            <pc:docMk/>
            <pc:sldMk cId="237276239" sldId="257"/>
            <ac:spMk id="3" creationId="{7033692D-CEA0-2AE8-716C-B358AA32D6B5}"/>
          </ac:spMkLst>
        </pc:spChg>
      </pc:sldChg>
      <pc:sldChg chg="modSp">
        <pc:chgData name="Javairia Suleman (2522371)" userId="S::2522371@student.uwtsd.ac.uk::e4041447-3c82-404b-8601-601b6b4acc12" providerId="AD" clId="Web-{06F9A315-76B3-3327-EB9F-9760176361FF}" dt="2026-02-03T22:44:40.264" v="228" actId="20577"/>
        <pc:sldMkLst>
          <pc:docMk/>
          <pc:sldMk cId="4137057490" sldId="258"/>
        </pc:sldMkLst>
        <pc:spChg chg="mod">
          <ac:chgData name="Javairia Suleman (2522371)" userId="S::2522371@student.uwtsd.ac.uk::e4041447-3c82-404b-8601-601b6b4acc12" providerId="AD" clId="Web-{06F9A315-76B3-3327-EB9F-9760176361FF}" dt="2026-02-03T22:44:40.264" v="228" actId="20577"/>
          <ac:spMkLst>
            <pc:docMk/>
            <pc:sldMk cId="4137057490" sldId="258"/>
            <ac:spMk id="44" creationId="{84E98A54-C991-C34B-02B3-775004FF214C}"/>
          </ac:spMkLst>
        </pc:spChg>
      </pc:sldChg>
      <pc:sldChg chg="modSp">
        <pc:chgData name="Javairia Suleman (2522371)" userId="S::2522371@student.uwtsd.ac.uk::e4041447-3c82-404b-8601-601b6b4acc12" providerId="AD" clId="Web-{06F9A315-76B3-3327-EB9F-9760176361FF}" dt="2026-02-03T22:45:35.452" v="239" actId="20577"/>
        <pc:sldMkLst>
          <pc:docMk/>
          <pc:sldMk cId="3573310989" sldId="259"/>
        </pc:sldMkLst>
        <pc:spChg chg="mod">
          <ac:chgData name="Javairia Suleman (2522371)" userId="S::2522371@student.uwtsd.ac.uk::e4041447-3c82-404b-8601-601b6b4acc12" providerId="AD" clId="Web-{06F9A315-76B3-3327-EB9F-9760176361FF}" dt="2026-02-03T22:45:35.452" v="239" actId="20577"/>
          <ac:spMkLst>
            <pc:docMk/>
            <pc:sldMk cId="3573310989" sldId="259"/>
            <ac:spMk id="3" creationId="{4E031D8B-398C-A593-8B12-009C0BD45BA1}"/>
          </ac:spMkLst>
        </pc:spChg>
      </pc:sldChg>
      <pc:sldChg chg="modSp">
        <pc:chgData name="Javairia Suleman (2522371)" userId="S::2522371@student.uwtsd.ac.uk::e4041447-3c82-404b-8601-601b6b4acc12" providerId="AD" clId="Web-{06F9A315-76B3-3327-EB9F-9760176361FF}" dt="2026-02-03T22:43:53.623" v="226" actId="20577"/>
        <pc:sldMkLst>
          <pc:docMk/>
          <pc:sldMk cId="3091432085" sldId="260"/>
        </pc:sldMkLst>
        <pc:spChg chg="mod">
          <ac:chgData name="Javairia Suleman (2522371)" userId="S::2522371@student.uwtsd.ac.uk::e4041447-3c82-404b-8601-601b6b4acc12" providerId="AD" clId="Web-{06F9A315-76B3-3327-EB9F-9760176361FF}" dt="2026-02-03T22:43:53.623" v="226"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02B347EE-7BF6-89AD-BFE3-1C2FF7358AF0}"/>
    <pc:docChg chg="modSld">
      <pc:chgData name="Javairia Suleman (2522371)" userId="S::2522371@student.uwtsd.ac.uk::e4041447-3c82-404b-8601-601b6b4acc12" providerId="AD" clId="Web-{02B347EE-7BF6-89AD-BFE3-1C2FF7358AF0}" dt="2026-02-04T01:45:50.782" v="317" actId="20577"/>
      <pc:docMkLst>
        <pc:docMk/>
      </pc:docMkLst>
      <pc:sldChg chg="modSp">
        <pc:chgData name="Javairia Suleman (2522371)" userId="S::2522371@student.uwtsd.ac.uk::e4041447-3c82-404b-8601-601b6b4acc12" providerId="AD" clId="Web-{02B347EE-7BF6-89AD-BFE3-1C2FF7358AF0}" dt="2026-02-04T00:57:03.998" v="105" actId="20577"/>
        <pc:sldMkLst>
          <pc:docMk/>
          <pc:sldMk cId="237276239" sldId="257"/>
        </pc:sldMkLst>
        <pc:spChg chg="mod">
          <ac:chgData name="Javairia Suleman (2522371)" userId="S::2522371@student.uwtsd.ac.uk::e4041447-3c82-404b-8601-601b6b4acc12" providerId="AD" clId="Web-{02B347EE-7BF6-89AD-BFE3-1C2FF7358AF0}" dt="2026-02-04T00:57:03.998" v="105" actId="20577"/>
          <ac:spMkLst>
            <pc:docMk/>
            <pc:sldMk cId="237276239" sldId="257"/>
            <ac:spMk id="3" creationId="{7033692D-CEA0-2AE8-716C-B358AA32D6B5}"/>
          </ac:spMkLst>
        </pc:spChg>
      </pc:sldChg>
      <pc:sldChg chg="modSp">
        <pc:chgData name="Javairia Suleman (2522371)" userId="S::2522371@student.uwtsd.ac.uk::e4041447-3c82-404b-8601-601b6b4acc12" providerId="AD" clId="Web-{02B347EE-7BF6-89AD-BFE3-1C2FF7358AF0}" dt="2026-02-04T01:45:50.782" v="317" actId="20577"/>
        <pc:sldMkLst>
          <pc:docMk/>
          <pc:sldMk cId="3091432085" sldId="260"/>
        </pc:sldMkLst>
        <pc:spChg chg="mod">
          <ac:chgData name="Javairia Suleman (2522371)" userId="S::2522371@student.uwtsd.ac.uk::e4041447-3c82-404b-8601-601b6b4acc12" providerId="AD" clId="Web-{02B347EE-7BF6-89AD-BFE3-1C2FF7358AF0}" dt="2026-02-04T01:45:50.782" v="317"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BF939799-2C27-F9C0-8353-793173210D37}"/>
    <pc:docChg chg="modSld">
      <pc:chgData name="Javairia Suleman (2522371)" userId="S::2522371@student.uwtsd.ac.uk::e4041447-3c82-404b-8601-601b6b4acc12" providerId="AD" clId="Web-{BF939799-2C27-F9C0-8353-793173210D37}" dt="2026-02-04T14:50:59.911" v="27"/>
      <pc:docMkLst>
        <pc:docMk/>
      </pc:docMkLst>
      <pc:sldChg chg="addSp delSp modSp">
        <pc:chgData name="Javairia Suleman (2522371)" userId="S::2522371@student.uwtsd.ac.uk::e4041447-3c82-404b-8601-601b6b4acc12" providerId="AD" clId="Web-{BF939799-2C27-F9C0-8353-793173210D37}" dt="2026-02-04T14:50:59.911" v="27"/>
        <pc:sldMkLst>
          <pc:docMk/>
          <pc:sldMk cId="3573310989" sldId="259"/>
        </pc:sldMkLst>
        <pc:spChg chg="mod">
          <ac:chgData name="Javairia Suleman (2522371)" userId="S::2522371@student.uwtsd.ac.uk::e4041447-3c82-404b-8601-601b6b4acc12" providerId="AD" clId="Web-{BF939799-2C27-F9C0-8353-793173210D37}" dt="2026-02-04T14:47:06.023" v="10" actId="20577"/>
          <ac:spMkLst>
            <pc:docMk/>
            <pc:sldMk cId="3573310989" sldId="259"/>
            <ac:spMk id="3" creationId="{4E031D8B-398C-A593-8B12-009C0BD45BA1}"/>
          </ac:spMkLst>
        </pc:spChg>
        <pc:graphicFrameChg chg="add mod modGraphic">
          <ac:chgData name="Javairia Suleman (2522371)" userId="S::2522371@student.uwtsd.ac.uk::e4041447-3c82-404b-8601-601b6b4acc12" providerId="AD" clId="Web-{BF939799-2C27-F9C0-8353-793173210D37}" dt="2026-02-04T14:50:59.911" v="27"/>
          <ac:graphicFrameMkLst>
            <pc:docMk/>
            <pc:sldMk cId="3573310989" sldId="259"/>
            <ac:graphicFrameMk id="5" creationId="{45539932-57CC-5A92-94F3-EBEA12968815}"/>
          </ac:graphicFrameMkLst>
        </pc:graphicFrameChg>
      </pc:sldChg>
      <pc:sldChg chg="modSp">
        <pc:chgData name="Javairia Suleman (2522371)" userId="S::2522371@student.uwtsd.ac.uk::e4041447-3c82-404b-8601-601b6b4acc12" providerId="AD" clId="Web-{BF939799-2C27-F9C0-8353-793173210D37}" dt="2026-02-04T14:33:40.961" v="1" actId="20577"/>
        <pc:sldMkLst>
          <pc:docMk/>
          <pc:sldMk cId="3091432085" sldId="260"/>
        </pc:sldMkLst>
        <pc:spChg chg="mod">
          <ac:chgData name="Javairia Suleman (2522371)" userId="S::2522371@student.uwtsd.ac.uk::e4041447-3c82-404b-8601-601b6b4acc12" providerId="AD" clId="Web-{BF939799-2C27-F9C0-8353-793173210D37}" dt="2026-02-04T14:33:40.961" v="1"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748FE1A5-8040-6C83-38BB-6DE696AF51AC}"/>
    <pc:docChg chg="modSld">
      <pc:chgData name="Javairia Suleman (2522371)" userId="S::2522371@student.uwtsd.ac.uk::e4041447-3c82-404b-8601-601b6b4acc12" providerId="AD" clId="Web-{748FE1A5-8040-6C83-38BB-6DE696AF51AC}" dt="2026-01-28T22:57:05.261" v="99" actId="20577"/>
      <pc:docMkLst>
        <pc:docMk/>
      </pc:docMkLst>
      <pc:sldChg chg="addSp delSp modSp mod setBg">
        <pc:chgData name="Javairia Suleman (2522371)" userId="S::2522371@student.uwtsd.ac.uk::e4041447-3c82-404b-8601-601b6b4acc12" providerId="AD" clId="Web-{748FE1A5-8040-6C83-38BB-6DE696AF51AC}" dt="2026-01-27T01:00:13.636" v="17" actId="20577"/>
        <pc:sldMkLst>
          <pc:docMk/>
          <pc:sldMk cId="109857222" sldId="256"/>
        </pc:sldMkLst>
        <pc:spChg chg="mod">
          <ac:chgData name="Javairia Suleman (2522371)" userId="S::2522371@student.uwtsd.ac.uk::e4041447-3c82-404b-8601-601b6b4acc12" providerId="AD" clId="Web-{748FE1A5-8040-6C83-38BB-6DE696AF51AC}" dt="2026-01-27T00:58:09.941" v="2"/>
          <ac:spMkLst>
            <pc:docMk/>
            <pc:sldMk cId="109857222" sldId="256"/>
            <ac:spMk id="2" creationId="{00000000-0000-0000-0000-000000000000}"/>
          </ac:spMkLst>
        </pc:spChg>
        <pc:spChg chg="mod">
          <ac:chgData name="Javairia Suleman (2522371)" userId="S::2522371@student.uwtsd.ac.uk::e4041447-3c82-404b-8601-601b6b4acc12" providerId="AD" clId="Web-{748FE1A5-8040-6C83-38BB-6DE696AF51AC}" dt="2026-01-27T01:00:13.636" v="17" actId="20577"/>
          <ac:spMkLst>
            <pc:docMk/>
            <pc:sldMk cId="109857222" sldId="256"/>
            <ac:spMk id="3" creationId="{00000000-0000-0000-0000-000000000000}"/>
          </ac:spMkLst>
        </pc:spChg>
        <pc:spChg chg="add">
          <ac:chgData name="Javairia Suleman (2522371)" userId="S::2522371@student.uwtsd.ac.uk::e4041447-3c82-404b-8601-601b6b4acc12" providerId="AD" clId="Web-{748FE1A5-8040-6C83-38BB-6DE696AF51AC}" dt="2026-01-27T00:58:09.941" v="2"/>
          <ac:spMkLst>
            <pc:docMk/>
            <pc:sldMk cId="109857222" sldId="256"/>
            <ac:spMk id="19" creationId="{65219498-D544-41AC-98FE-8F956EF66A62}"/>
          </ac:spMkLst>
        </pc:spChg>
        <pc:spChg chg="add">
          <ac:chgData name="Javairia Suleman (2522371)" userId="S::2522371@student.uwtsd.ac.uk::e4041447-3c82-404b-8601-601b6b4acc12" providerId="AD" clId="Web-{748FE1A5-8040-6C83-38BB-6DE696AF51AC}" dt="2026-01-27T00:58:09.941" v="2"/>
          <ac:spMkLst>
            <pc:docMk/>
            <pc:sldMk cId="109857222" sldId="256"/>
            <ac:spMk id="20" creationId="{F500DBFC-17A9-4E0A-AEE2-A49F9AEEF0FD}"/>
          </ac:spMkLst>
        </pc:spChg>
        <pc:grpChg chg="add">
          <ac:chgData name="Javairia Suleman (2522371)" userId="S::2522371@student.uwtsd.ac.uk::e4041447-3c82-404b-8601-601b6b4acc12" providerId="AD" clId="Web-{748FE1A5-8040-6C83-38BB-6DE696AF51AC}" dt="2026-01-27T00:58:09.941" v="2"/>
          <ac:grpSpMkLst>
            <pc:docMk/>
            <pc:sldMk cId="109857222" sldId="256"/>
            <ac:grpSpMk id="21" creationId="{D74613BB-817C-4C4F-8A24-4936F2F064C0}"/>
          </ac:grpSpMkLst>
        </pc:grpChg>
        <pc:picChg chg="add">
          <ac:chgData name="Javairia Suleman (2522371)" userId="S::2522371@student.uwtsd.ac.uk::e4041447-3c82-404b-8601-601b6b4acc12" providerId="AD" clId="Web-{748FE1A5-8040-6C83-38BB-6DE696AF51AC}" dt="2026-01-27T00:58:09.941" v="2"/>
          <ac:picMkLst>
            <pc:docMk/>
            <pc:sldMk cId="109857222" sldId="256"/>
            <ac:picMk id="22" creationId="{EB69D604-59B1-E1CC-624A-27BDD45F47A3}"/>
          </ac:picMkLst>
        </pc:picChg>
      </pc:sldChg>
      <pc:sldChg chg="addSp delSp modSp mod setBg">
        <pc:chgData name="Javairia Suleman (2522371)" userId="S::2522371@student.uwtsd.ac.uk::e4041447-3c82-404b-8601-601b6b4acc12" providerId="AD" clId="Web-{748FE1A5-8040-6C83-38BB-6DE696AF51AC}" dt="2026-01-28T22:46:25.375" v="84" actId="14100"/>
        <pc:sldMkLst>
          <pc:docMk/>
          <pc:sldMk cId="4137057490" sldId="258"/>
        </pc:sldMkLst>
        <pc:spChg chg="mod">
          <ac:chgData name="Javairia Suleman (2522371)" userId="S::2522371@student.uwtsd.ac.uk::e4041447-3c82-404b-8601-601b6b4acc12" providerId="AD" clId="Web-{748FE1A5-8040-6C83-38BB-6DE696AF51AC}" dt="2026-01-28T22:43:06.369" v="61"/>
          <ac:spMkLst>
            <pc:docMk/>
            <pc:sldMk cId="4137057490" sldId="258"/>
            <ac:spMk id="2" creationId="{29182C8D-3A44-DDA1-20E7-76064C85288D}"/>
          </ac:spMkLst>
        </pc:spChg>
        <pc:spChg chg="add mod">
          <ac:chgData name="Javairia Suleman (2522371)" userId="S::2522371@student.uwtsd.ac.uk::e4041447-3c82-404b-8601-601b6b4acc12" providerId="AD" clId="Web-{748FE1A5-8040-6C83-38BB-6DE696AF51AC}" dt="2026-01-28T22:46:25.375" v="84" actId="14100"/>
          <ac:spMkLst>
            <pc:docMk/>
            <pc:sldMk cId="4137057490" sldId="258"/>
            <ac:spMk id="44" creationId="{84E98A54-C991-C34B-02B3-775004FF214C}"/>
          </ac:spMkLst>
        </pc:spChg>
      </pc:sldChg>
      <pc:sldChg chg="addSp delSp modSp mod setBg">
        <pc:chgData name="Javairia Suleman (2522371)" userId="S::2522371@student.uwtsd.ac.uk::e4041447-3c82-404b-8601-601b6b4acc12" providerId="AD" clId="Web-{748FE1A5-8040-6C83-38BB-6DE696AF51AC}" dt="2026-01-28T22:45:44.014" v="80" actId="20577"/>
        <pc:sldMkLst>
          <pc:docMk/>
          <pc:sldMk cId="3573310989" sldId="259"/>
        </pc:sldMkLst>
        <pc:spChg chg="mod">
          <ac:chgData name="Javairia Suleman (2522371)" userId="S::2522371@student.uwtsd.ac.uk::e4041447-3c82-404b-8601-601b6b4acc12" providerId="AD" clId="Web-{748FE1A5-8040-6C83-38BB-6DE696AF51AC}" dt="2026-01-28T22:45:09.123" v="76"/>
          <ac:spMkLst>
            <pc:docMk/>
            <pc:sldMk cId="3573310989" sldId="259"/>
            <ac:spMk id="2" creationId="{1A67072C-BF9F-27AA-50D2-F0372FB94BBF}"/>
          </ac:spMkLst>
        </pc:spChg>
        <pc:spChg chg="mod">
          <ac:chgData name="Javairia Suleman (2522371)" userId="S::2522371@student.uwtsd.ac.uk::e4041447-3c82-404b-8601-601b6b4acc12" providerId="AD" clId="Web-{748FE1A5-8040-6C83-38BB-6DE696AF51AC}" dt="2026-01-28T22:45:44.014" v="80" actId="20577"/>
          <ac:spMkLst>
            <pc:docMk/>
            <pc:sldMk cId="3573310989" sldId="259"/>
            <ac:spMk id="3" creationId="{4E031D8B-398C-A593-8B12-009C0BD45BA1}"/>
          </ac:spMkLst>
        </pc:spChg>
        <pc:spChg chg="add">
          <ac:chgData name="Javairia Suleman (2522371)" userId="S::2522371@student.uwtsd.ac.uk::e4041447-3c82-404b-8601-601b6b4acc12" providerId="AD" clId="Web-{748FE1A5-8040-6C83-38BB-6DE696AF51AC}" dt="2026-01-28T22:45:09.123" v="76"/>
          <ac:spMkLst>
            <pc:docMk/>
            <pc:sldMk cId="3573310989" sldId="259"/>
            <ac:spMk id="46" creationId="{95408913-B323-422F-B521-2957A5B7FEE8}"/>
          </ac:spMkLst>
        </pc:spChg>
        <pc:spChg chg="add">
          <ac:chgData name="Javairia Suleman (2522371)" userId="S::2522371@student.uwtsd.ac.uk::e4041447-3c82-404b-8601-601b6b4acc12" providerId="AD" clId="Web-{748FE1A5-8040-6C83-38BB-6DE696AF51AC}" dt="2026-01-28T22:45:09.123" v="76"/>
          <ac:spMkLst>
            <pc:docMk/>
            <pc:sldMk cId="3573310989" sldId="259"/>
            <ac:spMk id="47" creationId="{AA770EBD-5B77-46EC-BF58-EF27ACD6B47C}"/>
          </ac:spMkLst>
        </pc:spChg>
      </pc:sldChg>
      <pc:sldChg chg="modSp">
        <pc:chgData name="Javairia Suleman (2522371)" userId="S::2522371@student.uwtsd.ac.uk::e4041447-3c82-404b-8601-601b6b4acc12" providerId="AD" clId="Web-{748FE1A5-8040-6C83-38BB-6DE696AF51AC}" dt="2026-01-28T22:57:05.261" v="99" actId="20577"/>
        <pc:sldMkLst>
          <pc:docMk/>
          <pc:sldMk cId="3091432085" sldId="260"/>
        </pc:sldMkLst>
        <pc:spChg chg="mod">
          <ac:chgData name="Javairia Suleman (2522371)" userId="S::2522371@student.uwtsd.ac.uk::e4041447-3c82-404b-8601-601b6b4acc12" providerId="AD" clId="Web-{748FE1A5-8040-6C83-38BB-6DE696AF51AC}" dt="2026-01-28T22:57:05.261" v="99"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6A5CB28D-D0EC-B119-2217-3C2D9FA6358A}"/>
    <pc:docChg chg="modSld">
      <pc:chgData name="Javairia Suleman (2522371)" userId="S::2522371@student.uwtsd.ac.uk::e4041447-3c82-404b-8601-601b6b4acc12" providerId="AD" clId="Web-{6A5CB28D-D0EC-B119-2217-3C2D9FA6358A}" dt="2026-02-04T21:36:00.750" v="462" actId="14100"/>
      <pc:docMkLst>
        <pc:docMk/>
      </pc:docMkLst>
      <pc:sldChg chg="modSp">
        <pc:chgData name="Javairia Suleman (2522371)" userId="S::2522371@student.uwtsd.ac.uk::e4041447-3c82-404b-8601-601b6b4acc12" providerId="AD" clId="Web-{6A5CB28D-D0EC-B119-2217-3C2D9FA6358A}" dt="2026-02-04T19:57:49.688" v="112" actId="20577"/>
        <pc:sldMkLst>
          <pc:docMk/>
          <pc:sldMk cId="237276239" sldId="257"/>
        </pc:sldMkLst>
        <pc:spChg chg="mod">
          <ac:chgData name="Javairia Suleman (2522371)" userId="S::2522371@student.uwtsd.ac.uk::e4041447-3c82-404b-8601-601b6b4acc12" providerId="AD" clId="Web-{6A5CB28D-D0EC-B119-2217-3C2D9FA6358A}" dt="2026-02-04T19:57:49.688" v="112" actId="20577"/>
          <ac:spMkLst>
            <pc:docMk/>
            <pc:sldMk cId="237276239" sldId="257"/>
            <ac:spMk id="3" creationId="{7033692D-CEA0-2AE8-716C-B358AA32D6B5}"/>
          </ac:spMkLst>
        </pc:spChg>
      </pc:sldChg>
      <pc:sldChg chg="modSp">
        <pc:chgData name="Javairia Suleman (2522371)" userId="S::2522371@student.uwtsd.ac.uk::e4041447-3c82-404b-8601-601b6b4acc12" providerId="AD" clId="Web-{6A5CB28D-D0EC-B119-2217-3C2D9FA6358A}" dt="2026-02-04T21:36:00.750" v="462" actId="14100"/>
        <pc:sldMkLst>
          <pc:docMk/>
          <pc:sldMk cId="3091432085" sldId="260"/>
        </pc:sldMkLst>
        <pc:spChg chg="mod">
          <ac:chgData name="Javairia Suleman (2522371)" userId="S::2522371@student.uwtsd.ac.uk::e4041447-3c82-404b-8601-601b6b4acc12" providerId="AD" clId="Web-{6A5CB28D-D0EC-B119-2217-3C2D9FA6358A}" dt="2026-02-04T21:36:00.750" v="462" actId="14100"/>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66B6F1FD-BD94-EBE0-E5D0-5C7A6612665D}"/>
    <pc:docChg chg="modSld">
      <pc:chgData name="Javairia Suleman (2522371)" userId="S::2522371@student.uwtsd.ac.uk::e4041447-3c82-404b-8601-601b6b4acc12" providerId="AD" clId="Web-{66B6F1FD-BD94-EBE0-E5D0-5C7A6612665D}" dt="2026-01-29T13:58:08.499" v="150" actId="20577"/>
      <pc:docMkLst>
        <pc:docMk/>
      </pc:docMkLst>
      <pc:sldChg chg="modSp">
        <pc:chgData name="Javairia Suleman (2522371)" userId="S::2522371@student.uwtsd.ac.uk::e4041447-3c82-404b-8601-601b6b4acc12" providerId="AD" clId="Web-{66B6F1FD-BD94-EBE0-E5D0-5C7A6612665D}" dt="2026-01-29T13:51:30.397" v="5" actId="20577"/>
        <pc:sldMkLst>
          <pc:docMk/>
          <pc:sldMk cId="4137057490" sldId="258"/>
        </pc:sldMkLst>
        <pc:spChg chg="mod">
          <ac:chgData name="Javairia Suleman (2522371)" userId="S::2522371@student.uwtsd.ac.uk::e4041447-3c82-404b-8601-601b6b4acc12" providerId="AD" clId="Web-{66B6F1FD-BD94-EBE0-E5D0-5C7A6612665D}" dt="2026-01-29T13:51:30.397" v="5" actId="20577"/>
          <ac:spMkLst>
            <pc:docMk/>
            <pc:sldMk cId="4137057490" sldId="258"/>
            <ac:spMk id="44" creationId="{84E98A54-C991-C34B-02B3-775004FF214C}"/>
          </ac:spMkLst>
        </pc:spChg>
      </pc:sldChg>
      <pc:sldChg chg="modSp">
        <pc:chgData name="Javairia Suleman (2522371)" userId="S::2522371@student.uwtsd.ac.uk::e4041447-3c82-404b-8601-601b6b4acc12" providerId="AD" clId="Web-{66B6F1FD-BD94-EBE0-E5D0-5C7A6612665D}" dt="2026-01-29T13:58:08.499" v="150" actId="20577"/>
        <pc:sldMkLst>
          <pc:docMk/>
          <pc:sldMk cId="3091432085" sldId="260"/>
        </pc:sldMkLst>
        <pc:spChg chg="mod">
          <ac:chgData name="Javairia Suleman (2522371)" userId="S::2522371@student.uwtsd.ac.uk::e4041447-3c82-404b-8601-601b6b4acc12" providerId="AD" clId="Web-{66B6F1FD-BD94-EBE0-E5D0-5C7A6612665D}" dt="2026-01-29T13:58:08.499" v="150"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12761256-1B25-4ECD-D38A-56E59F0C9564}"/>
    <pc:docChg chg="delSld modSld">
      <pc:chgData name="Javairia Suleman (2522371)" userId="S::2522371@student.uwtsd.ac.uk::e4041447-3c82-404b-8601-601b6b4acc12" providerId="AD" clId="Web-{12761256-1B25-4ECD-D38A-56E59F0C9564}" dt="2026-02-04T17:22:23.251" v="298" actId="20577"/>
      <pc:docMkLst>
        <pc:docMk/>
      </pc:docMkLst>
      <pc:sldChg chg="modSp">
        <pc:chgData name="Javairia Suleman (2522371)" userId="S::2522371@student.uwtsd.ac.uk::e4041447-3c82-404b-8601-601b6b4acc12" providerId="AD" clId="Web-{12761256-1B25-4ECD-D38A-56E59F0C9564}" dt="2026-02-04T15:11:32.682" v="62" actId="20577"/>
        <pc:sldMkLst>
          <pc:docMk/>
          <pc:sldMk cId="109857222" sldId="256"/>
        </pc:sldMkLst>
        <pc:spChg chg="mod">
          <ac:chgData name="Javairia Suleman (2522371)" userId="S::2522371@student.uwtsd.ac.uk::e4041447-3c82-404b-8601-601b6b4acc12" providerId="AD" clId="Web-{12761256-1B25-4ECD-D38A-56E59F0C9564}" dt="2026-02-04T15:11:32.682" v="62" actId="20577"/>
          <ac:spMkLst>
            <pc:docMk/>
            <pc:sldMk cId="109857222" sldId="256"/>
            <ac:spMk id="3" creationId="{00000000-0000-0000-0000-000000000000}"/>
          </ac:spMkLst>
        </pc:spChg>
      </pc:sldChg>
      <pc:sldChg chg="modSp">
        <pc:chgData name="Javairia Suleman (2522371)" userId="S::2522371@student.uwtsd.ac.uk::e4041447-3c82-404b-8601-601b6b4acc12" providerId="AD" clId="Web-{12761256-1B25-4ECD-D38A-56E59F0C9564}" dt="2026-02-04T17:22:23.251" v="298" actId="20577"/>
        <pc:sldMkLst>
          <pc:docMk/>
          <pc:sldMk cId="237276239" sldId="257"/>
        </pc:sldMkLst>
        <pc:spChg chg="mod">
          <ac:chgData name="Javairia Suleman (2522371)" userId="S::2522371@student.uwtsd.ac.uk::e4041447-3c82-404b-8601-601b6b4acc12" providerId="AD" clId="Web-{12761256-1B25-4ECD-D38A-56E59F0C9564}" dt="2026-02-04T17:22:23.251" v="298" actId="20577"/>
          <ac:spMkLst>
            <pc:docMk/>
            <pc:sldMk cId="237276239" sldId="257"/>
            <ac:spMk id="3" creationId="{7033692D-CEA0-2AE8-716C-B358AA32D6B5}"/>
          </ac:spMkLst>
        </pc:spChg>
      </pc:sldChg>
      <pc:sldChg chg="modSp">
        <pc:chgData name="Javairia Suleman (2522371)" userId="S::2522371@student.uwtsd.ac.uk::e4041447-3c82-404b-8601-601b6b4acc12" providerId="AD" clId="Web-{12761256-1B25-4ECD-D38A-56E59F0C9564}" dt="2026-02-04T15:11:08.243" v="46" actId="20577"/>
        <pc:sldMkLst>
          <pc:docMk/>
          <pc:sldMk cId="4137057490" sldId="258"/>
        </pc:sldMkLst>
        <pc:spChg chg="mod">
          <ac:chgData name="Javairia Suleman (2522371)" userId="S::2522371@student.uwtsd.ac.uk::e4041447-3c82-404b-8601-601b6b4acc12" providerId="AD" clId="Web-{12761256-1B25-4ECD-D38A-56E59F0C9564}" dt="2026-02-04T15:11:08.243" v="46" actId="20577"/>
          <ac:spMkLst>
            <pc:docMk/>
            <pc:sldMk cId="4137057490" sldId="258"/>
            <ac:spMk id="44" creationId="{84E98A54-C991-C34B-02B3-775004FF214C}"/>
          </ac:spMkLst>
        </pc:spChg>
      </pc:sldChg>
      <pc:sldChg chg="modSp">
        <pc:chgData name="Javairia Suleman (2522371)" userId="S::2522371@student.uwtsd.ac.uk::e4041447-3c82-404b-8601-601b6b4acc12" providerId="AD" clId="Web-{12761256-1B25-4ECD-D38A-56E59F0C9564}" dt="2026-02-04T17:15:59.827" v="297" actId="14100"/>
        <pc:sldMkLst>
          <pc:docMk/>
          <pc:sldMk cId="3091432085" sldId="260"/>
        </pc:sldMkLst>
        <pc:spChg chg="mod">
          <ac:chgData name="Javairia Suleman (2522371)" userId="S::2522371@student.uwtsd.ac.uk::e4041447-3c82-404b-8601-601b6b4acc12" providerId="AD" clId="Web-{12761256-1B25-4ECD-D38A-56E59F0C9564}" dt="2026-02-04T17:15:59.827" v="297" actId="14100"/>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BEF11236-F02D-A54C-5163-708F581DE38E}"/>
    <pc:docChg chg="modSld">
      <pc:chgData name="Javairia Suleman (2522371)" userId="S::2522371@student.uwtsd.ac.uk::e4041447-3c82-404b-8601-601b6b4acc12" providerId="AD" clId="Web-{BEF11236-F02D-A54C-5163-708F581DE38E}" dt="2026-02-07T22:27:36.854" v="743" actId="20577"/>
      <pc:docMkLst>
        <pc:docMk/>
      </pc:docMkLst>
      <pc:sldChg chg="modSp">
        <pc:chgData name="Javairia Suleman (2522371)" userId="S::2522371@student.uwtsd.ac.uk::e4041447-3c82-404b-8601-601b6b4acc12" providerId="AD" clId="Web-{BEF11236-F02D-A54C-5163-708F581DE38E}" dt="2026-02-07T22:25:56.962" v="720" actId="20577"/>
        <pc:sldMkLst>
          <pc:docMk/>
          <pc:sldMk cId="237276239" sldId="257"/>
        </pc:sldMkLst>
        <pc:spChg chg="mod">
          <ac:chgData name="Javairia Suleman (2522371)" userId="S::2522371@student.uwtsd.ac.uk::e4041447-3c82-404b-8601-601b6b4acc12" providerId="AD" clId="Web-{BEF11236-F02D-A54C-5163-708F581DE38E}" dt="2026-02-07T22:25:56.962" v="720" actId="20577"/>
          <ac:spMkLst>
            <pc:docMk/>
            <pc:sldMk cId="237276239" sldId="257"/>
            <ac:spMk id="3" creationId="{7033692D-CEA0-2AE8-716C-B358AA32D6B5}"/>
          </ac:spMkLst>
        </pc:spChg>
      </pc:sldChg>
      <pc:sldChg chg="addSp delSp modSp">
        <pc:chgData name="Javairia Suleman (2522371)" userId="S::2522371@student.uwtsd.ac.uk::e4041447-3c82-404b-8601-601b6b4acc12" providerId="AD" clId="Web-{BEF11236-F02D-A54C-5163-708F581DE38E}" dt="2026-02-07T22:27:36.854" v="743" actId="20577"/>
        <pc:sldMkLst>
          <pc:docMk/>
          <pc:sldMk cId="4137057490" sldId="258"/>
        </pc:sldMkLst>
        <pc:spChg chg="add">
          <ac:chgData name="Javairia Suleman (2522371)" userId="S::2522371@student.uwtsd.ac.uk::e4041447-3c82-404b-8601-601b6b4acc12" providerId="AD" clId="Web-{BEF11236-F02D-A54C-5163-708F581DE38E}" dt="2026-02-07T00:24:29.288" v="373"/>
          <ac:spMkLst>
            <pc:docMk/>
            <pc:sldMk cId="4137057490" sldId="258"/>
            <ac:spMk id="3" creationId="{19EFFF7A-71B4-910D-807C-F32288DF0FCC}"/>
          </ac:spMkLst>
        </pc:spChg>
        <pc:spChg chg="add del">
          <ac:chgData name="Javairia Suleman (2522371)" userId="S::2522371@student.uwtsd.ac.uk::e4041447-3c82-404b-8601-601b6b4acc12" providerId="AD" clId="Web-{BEF11236-F02D-A54C-5163-708F581DE38E}" dt="2026-02-07T00:24:55.617" v="375"/>
          <ac:spMkLst>
            <pc:docMk/>
            <pc:sldMk cId="4137057490" sldId="258"/>
            <ac:spMk id="4" creationId="{F59F462C-3FA6-9E6E-FF4B-02A958DE31B9}"/>
          </ac:spMkLst>
        </pc:spChg>
        <pc:spChg chg="add del mod">
          <ac:chgData name="Javairia Suleman (2522371)" userId="S::2522371@student.uwtsd.ac.uk::e4041447-3c82-404b-8601-601b6b4acc12" providerId="AD" clId="Web-{BEF11236-F02D-A54C-5163-708F581DE38E}" dt="2026-02-07T00:25:23.165" v="380"/>
          <ac:spMkLst>
            <pc:docMk/>
            <pc:sldMk cId="4137057490" sldId="258"/>
            <ac:spMk id="5" creationId="{74334A71-2E65-0CE6-6508-7F9A26D3902C}"/>
          </ac:spMkLst>
        </pc:spChg>
        <pc:spChg chg="add del mod">
          <ac:chgData name="Javairia Suleman (2522371)" userId="S::2522371@student.uwtsd.ac.uk::e4041447-3c82-404b-8601-601b6b4acc12" providerId="AD" clId="Web-{BEF11236-F02D-A54C-5163-708F581DE38E}" dt="2026-02-07T00:26:03.635" v="397"/>
          <ac:spMkLst>
            <pc:docMk/>
            <pc:sldMk cId="4137057490" sldId="258"/>
            <ac:spMk id="6" creationId="{CC99FDAE-68AD-B6FE-DDD2-30885C95BA6B}"/>
          </ac:spMkLst>
        </pc:spChg>
        <pc:spChg chg="add mod">
          <ac:chgData name="Javairia Suleman (2522371)" userId="S::2522371@student.uwtsd.ac.uk::e4041447-3c82-404b-8601-601b6b4acc12" providerId="AD" clId="Web-{BEF11236-F02D-A54C-5163-708F581DE38E}" dt="2026-02-07T00:47:36.724" v="615" actId="20577"/>
          <ac:spMkLst>
            <pc:docMk/>
            <pc:sldMk cId="4137057490" sldId="258"/>
            <ac:spMk id="7" creationId="{ED3B4706-73C0-A871-891D-F5FAB79FEF59}"/>
          </ac:spMkLst>
        </pc:spChg>
        <pc:spChg chg="add del mod">
          <ac:chgData name="Javairia Suleman (2522371)" userId="S::2522371@student.uwtsd.ac.uk::e4041447-3c82-404b-8601-601b6b4acc12" providerId="AD" clId="Web-{BEF11236-F02D-A54C-5163-708F581DE38E}" dt="2026-02-07T00:49:06.511" v="618"/>
          <ac:spMkLst>
            <pc:docMk/>
            <pc:sldMk cId="4137057490" sldId="258"/>
            <ac:spMk id="8" creationId="{590336C5-0296-58CB-6958-563F63C27287}"/>
          </ac:spMkLst>
        </pc:spChg>
        <pc:spChg chg="add mod">
          <ac:chgData name="Javairia Suleman (2522371)" userId="S::2522371@student.uwtsd.ac.uk::e4041447-3c82-404b-8601-601b6b4acc12" providerId="AD" clId="Web-{BEF11236-F02D-A54C-5163-708F581DE38E}" dt="2026-02-07T22:27:36.854" v="743" actId="20577"/>
          <ac:spMkLst>
            <pc:docMk/>
            <pc:sldMk cId="4137057490" sldId="258"/>
            <ac:spMk id="9" creationId="{6EEE1A95-50E9-2E5F-DA8A-00247858471C}"/>
          </ac:spMkLst>
        </pc:spChg>
        <pc:spChg chg="mod">
          <ac:chgData name="Javairia Suleman (2522371)" userId="S::2522371@student.uwtsd.ac.uk::e4041447-3c82-404b-8601-601b6b4acc12" providerId="AD" clId="Web-{BEF11236-F02D-A54C-5163-708F581DE38E}" dt="2026-02-07T00:41:25.345" v="465" actId="20577"/>
          <ac:spMkLst>
            <pc:docMk/>
            <pc:sldMk cId="4137057490" sldId="258"/>
            <ac:spMk id="44" creationId="{84E98A54-C991-C34B-02B3-775004FF214C}"/>
          </ac:spMkLst>
        </pc:spChg>
      </pc:sldChg>
      <pc:sldChg chg="modTransition">
        <pc:chgData name="Javairia Suleman (2522371)" userId="S::2522371@student.uwtsd.ac.uk::e4041447-3c82-404b-8601-601b6b4acc12" providerId="AD" clId="Web-{BEF11236-F02D-A54C-5163-708F581DE38E}" dt="2026-02-06T22:49:13.274" v="1"/>
        <pc:sldMkLst>
          <pc:docMk/>
          <pc:sldMk cId="3573310989" sldId="259"/>
        </pc:sldMkLst>
      </pc:sldChg>
      <pc:sldChg chg="modSp modTransition">
        <pc:chgData name="Javairia Suleman (2522371)" userId="S::2522371@student.uwtsd.ac.uk::e4041447-3c82-404b-8601-601b6b4acc12" providerId="AD" clId="Web-{BEF11236-F02D-A54C-5163-708F581DE38E}" dt="2026-02-07T00:15:22.747" v="332" actId="20577"/>
        <pc:sldMkLst>
          <pc:docMk/>
          <pc:sldMk cId="3091432085" sldId="260"/>
        </pc:sldMkLst>
        <pc:spChg chg="mod">
          <ac:chgData name="Javairia Suleman (2522371)" userId="S::2522371@student.uwtsd.ac.uk::e4041447-3c82-404b-8601-601b6b4acc12" providerId="AD" clId="Web-{BEF11236-F02D-A54C-5163-708F581DE38E}" dt="2026-02-07T00:15:22.747" v="332"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FE555790-688D-F797-675C-F63161487005}"/>
    <pc:docChg chg="addSld">
      <pc:chgData name="Javairia Suleman (2522371)" userId="S::2522371@student.uwtsd.ac.uk::e4041447-3c82-404b-8601-601b6b4acc12" providerId="AD" clId="Web-{FE555790-688D-F797-675C-F63161487005}" dt="2026-02-04T14:53:49.884" v="3"/>
      <pc:docMkLst>
        <pc:docMk/>
      </pc:docMkLst>
    </pc:docChg>
  </pc:docChgLst>
  <pc:docChgLst>
    <pc:chgData name="Javairia Suleman (2522371)" userId="S::2522371@student.uwtsd.ac.uk::e4041447-3c82-404b-8601-601b6b4acc12" providerId="AD" clId="Web-{1C1E0E89-F461-43E3-5851-2B44CA9C35EC}"/>
    <pc:docChg chg="addSld modSld">
      <pc:chgData name="Javairia Suleman (2522371)" userId="S::2522371@student.uwtsd.ac.uk::e4041447-3c82-404b-8601-601b6b4acc12" providerId="AD" clId="Web-{1C1E0E89-F461-43E3-5851-2B44CA9C35EC}" dt="2026-01-23T20:04:44.076" v="1162" actId="20577"/>
      <pc:docMkLst>
        <pc:docMk/>
      </pc:docMkLst>
      <pc:sldChg chg="addSp delSp modSp">
        <pc:chgData name="Javairia Suleman (2522371)" userId="S::2522371@student.uwtsd.ac.uk::e4041447-3c82-404b-8601-601b6b4acc12" providerId="AD" clId="Web-{1C1E0E89-F461-43E3-5851-2B44CA9C35EC}" dt="2026-01-21T17:14:28.089" v="115" actId="20577"/>
        <pc:sldMkLst>
          <pc:docMk/>
          <pc:sldMk cId="109857222" sldId="256"/>
        </pc:sldMkLst>
        <pc:spChg chg="mod">
          <ac:chgData name="Javairia Suleman (2522371)" userId="S::2522371@student.uwtsd.ac.uk::e4041447-3c82-404b-8601-601b6b4acc12" providerId="AD" clId="Web-{1C1E0E89-F461-43E3-5851-2B44CA9C35EC}" dt="2026-01-21T17:13:35.697" v="109" actId="20577"/>
          <ac:spMkLst>
            <pc:docMk/>
            <pc:sldMk cId="109857222" sldId="256"/>
            <ac:spMk id="2" creationId="{00000000-0000-0000-0000-000000000000}"/>
          </ac:spMkLst>
        </pc:spChg>
        <pc:spChg chg="mod">
          <ac:chgData name="Javairia Suleman (2522371)" userId="S::2522371@student.uwtsd.ac.uk::e4041447-3c82-404b-8601-601b6b4acc12" providerId="AD" clId="Web-{1C1E0E89-F461-43E3-5851-2B44CA9C35EC}" dt="2026-01-21T17:14:28.089" v="115" actId="20577"/>
          <ac:spMkLst>
            <pc:docMk/>
            <pc:sldMk cId="109857222" sldId="256"/>
            <ac:spMk id="3" creationId="{00000000-0000-0000-0000-000000000000}"/>
          </ac:spMkLst>
        </pc:spChg>
      </pc:sldChg>
      <pc:sldChg chg="modSp new">
        <pc:chgData name="Javairia Suleman (2522371)" userId="S::2522371@student.uwtsd.ac.uk::e4041447-3c82-404b-8601-601b6b4acc12" providerId="AD" clId="Web-{1C1E0E89-F461-43E3-5851-2B44CA9C35EC}" dt="2026-01-21T17:29:35.383" v="184" actId="20577"/>
        <pc:sldMkLst>
          <pc:docMk/>
          <pc:sldMk cId="237276239" sldId="257"/>
        </pc:sldMkLst>
        <pc:spChg chg="mod">
          <ac:chgData name="Javairia Suleman (2522371)" userId="S::2522371@student.uwtsd.ac.uk::e4041447-3c82-404b-8601-601b6b4acc12" providerId="AD" clId="Web-{1C1E0E89-F461-43E3-5851-2B44CA9C35EC}" dt="2026-01-21T17:29:35.383" v="184" actId="20577"/>
          <ac:spMkLst>
            <pc:docMk/>
            <pc:sldMk cId="237276239" sldId="257"/>
            <ac:spMk id="2" creationId="{A1E65BFA-0B73-40E5-026F-ECC2A6F5758F}"/>
          </ac:spMkLst>
        </pc:spChg>
      </pc:sldChg>
      <pc:sldChg chg="modSp new">
        <pc:chgData name="Javairia Suleman (2522371)" userId="S::2522371@student.uwtsd.ac.uk::e4041447-3c82-404b-8601-601b6b4acc12" providerId="AD" clId="Web-{1C1E0E89-F461-43E3-5851-2B44CA9C35EC}" dt="2026-01-21T17:29:14.320" v="169" actId="20577"/>
        <pc:sldMkLst>
          <pc:docMk/>
          <pc:sldMk cId="4137057490" sldId="258"/>
        </pc:sldMkLst>
        <pc:spChg chg="mod">
          <ac:chgData name="Javairia Suleman (2522371)" userId="S::2522371@student.uwtsd.ac.uk::e4041447-3c82-404b-8601-601b6b4acc12" providerId="AD" clId="Web-{1C1E0E89-F461-43E3-5851-2B44CA9C35EC}" dt="2026-01-21T17:29:14.320" v="169" actId="20577"/>
          <ac:spMkLst>
            <pc:docMk/>
            <pc:sldMk cId="4137057490" sldId="258"/>
            <ac:spMk id="2" creationId="{29182C8D-3A44-DDA1-20E7-76064C85288D}"/>
          </ac:spMkLst>
        </pc:spChg>
      </pc:sldChg>
      <pc:sldChg chg="modSp new">
        <pc:chgData name="Javairia Suleman (2522371)" userId="S::2522371@student.uwtsd.ac.uk::e4041447-3c82-404b-8601-601b6b4acc12" providerId="AD" clId="Web-{1C1E0E89-F461-43E3-5851-2B44CA9C35EC}" dt="2026-01-21T17:29:21.460" v="171" actId="20577"/>
        <pc:sldMkLst>
          <pc:docMk/>
          <pc:sldMk cId="3573310989" sldId="259"/>
        </pc:sldMkLst>
        <pc:spChg chg="mod">
          <ac:chgData name="Javairia Suleman (2522371)" userId="S::2522371@student.uwtsd.ac.uk::e4041447-3c82-404b-8601-601b6b4acc12" providerId="AD" clId="Web-{1C1E0E89-F461-43E3-5851-2B44CA9C35EC}" dt="2026-01-21T17:29:21.460" v="171" actId="20577"/>
          <ac:spMkLst>
            <pc:docMk/>
            <pc:sldMk cId="3573310989" sldId="259"/>
            <ac:spMk id="2" creationId="{1A67072C-BF9F-27AA-50D2-F0372FB94BBF}"/>
          </ac:spMkLst>
        </pc:spChg>
      </pc:sldChg>
      <pc:sldChg chg="modSp new">
        <pc:chgData name="Javairia Suleman (2522371)" userId="S::2522371@student.uwtsd.ac.uk::e4041447-3c82-404b-8601-601b6b4acc12" providerId="AD" clId="Web-{1C1E0E89-F461-43E3-5851-2B44CA9C35EC}" dt="2026-01-23T20:04:44.076" v="1162" actId="20577"/>
        <pc:sldMkLst>
          <pc:docMk/>
          <pc:sldMk cId="3091432085" sldId="260"/>
        </pc:sldMkLst>
        <pc:spChg chg="mod">
          <ac:chgData name="Javairia Suleman (2522371)" userId="S::2522371@student.uwtsd.ac.uk::e4041447-3c82-404b-8601-601b6b4acc12" providerId="AD" clId="Web-{1C1E0E89-F461-43E3-5851-2B44CA9C35EC}" dt="2026-01-23T18:51:57.606" v="226" actId="1076"/>
          <ac:spMkLst>
            <pc:docMk/>
            <pc:sldMk cId="3091432085" sldId="260"/>
            <ac:spMk id="2" creationId="{DA0CAC64-32E0-84BF-903A-FCB56188845B}"/>
          </ac:spMkLst>
        </pc:spChg>
        <pc:spChg chg="mod">
          <ac:chgData name="Javairia Suleman (2522371)" userId="S::2522371@student.uwtsd.ac.uk::e4041447-3c82-404b-8601-601b6b4acc12" providerId="AD" clId="Web-{1C1E0E89-F461-43E3-5851-2B44CA9C35EC}" dt="2026-01-23T20:04:44.076" v="1162" actId="20577"/>
          <ac:spMkLst>
            <pc:docMk/>
            <pc:sldMk cId="3091432085" sldId="260"/>
            <ac:spMk id="3" creationId="{11362772-C848-A0B0-C363-8185A39D98F0}"/>
          </ac:spMkLst>
        </pc:spChg>
      </pc:sldChg>
    </pc:docChg>
  </pc:docChgLst>
  <pc:docChgLst>
    <pc:chgData name="Javairia Suleman (2522371)" userId="S::2522371@student.uwtsd.ac.uk::e4041447-3c82-404b-8601-601b6b4acc12" providerId="AD" clId="Web-{2D8CBD4A-0339-D6E8-1B78-D9D0EBBD3A00}"/>
    <pc:docChg chg="modSld">
      <pc:chgData name="Javairia Suleman (2522371)" userId="S::2522371@student.uwtsd.ac.uk::e4041447-3c82-404b-8601-601b6b4acc12" providerId="AD" clId="Web-{2D8CBD4A-0339-D6E8-1B78-D9D0EBBD3A00}" dt="2026-01-27T00:26:14.803" v="1451" actId="20577"/>
      <pc:docMkLst>
        <pc:docMk/>
      </pc:docMkLst>
    </pc:docChg>
  </pc:docChgLst>
  <pc:docChgLst>
    <pc:chgData name="Javairia Suleman (2522371)" userId="S::2522371@student.uwtsd.ac.uk::e4041447-3c82-404b-8601-601b6b4acc12" providerId="AD" clId="Web-{DB385CDD-3369-BFC9-BE03-F1AFE5F458EF}"/>
    <pc:docChg chg="addSld delSld modSld sldOrd">
      <pc:chgData name="Javairia Suleman (2522371)" userId="S::2522371@student.uwtsd.ac.uk::e4041447-3c82-404b-8601-601b6b4acc12" providerId="AD" clId="Web-{DB385CDD-3369-BFC9-BE03-F1AFE5F458EF}" dt="2026-02-06T22:47:02.686" v="1392"/>
      <pc:docMkLst>
        <pc:docMk/>
      </pc:docMkLst>
      <pc:sldChg chg="modSp ord">
        <pc:chgData name="Javairia Suleman (2522371)" userId="S::2522371@student.uwtsd.ac.uk::e4041447-3c82-404b-8601-601b6b4acc12" providerId="AD" clId="Web-{DB385CDD-3369-BFC9-BE03-F1AFE5F458EF}" dt="2026-02-06T22:44:09.694" v="1380"/>
        <pc:sldMkLst>
          <pc:docMk/>
          <pc:sldMk cId="237276239" sldId="257"/>
        </pc:sldMkLst>
        <pc:spChg chg="mod">
          <ac:chgData name="Javairia Suleman (2522371)" userId="S::2522371@student.uwtsd.ac.uk::e4041447-3c82-404b-8601-601b6b4acc12" providerId="AD" clId="Web-{DB385CDD-3369-BFC9-BE03-F1AFE5F458EF}" dt="2026-02-05T20:14:33.973" v="51" actId="20577"/>
          <ac:spMkLst>
            <pc:docMk/>
            <pc:sldMk cId="237276239" sldId="257"/>
            <ac:spMk id="3" creationId="{7033692D-CEA0-2AE8-716C-B358AA32D6B5}"/>
          </ac:spMkLst>
        </pc:spChg>
      </pc:sldChg>
      <pc:sldChg chg="addSp delSp modSp add del ord modTransition">
        <pc:chgData name="Javairia Suleman (2522371)" userId="S::2522371@student.uwtsd.ac.uk::e4041447-3c82-404b-8601-601b6b4acc12" providerId="AD" clId="Web-{DB385CDD-3369-BFC9-BE03-F1AFE5F458EF}" dt="2026-02-06T22:47:02.686" v="1392"/>
        <pc:sldMkLst>
          <pc:docMk/>
          <pc:sldMk cId="4137057490" sldId="258"/>
        </pc:sldMkLst>
        <pc:spChg chg="mod">
          <ac:chgData name="Javairia Suleman (2522371)" userId="S::2522371@student.uwtsd.ac.uk::e4041447-3c82-404b-8601-601b6b4acc12" providerId="AD" clId="Web-{DB385CDD-3369-BFC9-BE03-F1AFE5F458EF}" dt="2026-02-06T22:43:26.347" v="1374" actId="1076"/>
          <ac:spMkLst>
            <pc:docMk/>
            <pc:sldMk cId="4137057490" sldId="258"/>
            <ac:spMk id="2" creationId="{29182C8D-3A44-DDA1-20E7-76064C85288D}"/>
          </ac:spMkLst>
        </pc:spChg>
        <pc:spChg chg="add del">
          <ac:chgData name="Javairia Suleman (2522371)" userId="S::2522371@student.uwtsd.ac.uk::e4041447-3c82-404b-8601-601b6b4acc12" providerId="AD" clId="Web-{DB385CDD-3369-BFC9-BE03-F1AFE5F458EF}" dt="2026-02-06T22:41:30.139" v="1362"/>
          <ac:spMkLst>
            <pc:docMk/>
            <pc:sldMk cId="4137057490" sldId="258"/>
            <ac:spMk id="42" creationId="{100EDD19-6802-4EC3-95CE-CFFAB042CFD6}"/>
          </ac:spMkLst>
        </pc:spChg>
        <pc:spChg chg="add del">
          <ac:chgData name="Javairia Suleman (2522371)" userId="S::2522371@student.uwtsd.ac.uk::e4041447-3c82-404b-8601-601b6b4acc12" providerId="AD" clId="Web-{DB385CDD-3369-BFC9-BE03-F1AFE5F458EF}" dt="2026-02-06T22:41:30.139" v="1362"/>
          <ac:spMkLst>
            <pc:docMk/>
            <pc:sldMk cId="4137057490" sldId="258"/>
            <ac:spMk id="43" creationId="{DB17E863-922E-4C26-BD64-E8FD41D28661}"/>
          </ac:spMkLst>
        </pc:spChg>
        <pc:spChg chg="mod">
          <ac:chgData name="Javairia Suleman (2522371)" userId="S::2522371@student.uwtsd.ac.uk::e4041447-3c82-404b-8601-601b6b4acc12" providerId="AD" clId="Web-{DB385CDD-3369-BFC9-BE03-F1AFE5F458EF}" dt="2026-02-06T22:43:47.348" v="1377" actId="14100"/>
          <ac:spMkLst>
            <pc:docMk/>
            <pc:sldMk cId="4137057490" sldId="258"/>
            <ac:spMk id="44" creationId="{84E98A54-C991-C34B-02B3-775004FF214C}"/>
          </ac:spMkLst>
        </pc:spChg>
        <pc:spChg chg="add del">
          <ac:chgData name="Javairia Suleman (2522371)" userId="S::2522371@student.uwtsd.ac.uk::e4041447-3c82-404b-8601-601b6b4acc12" providerId="AD" clId="Web-{DB385CDD-3369-BFC9-BE03-F1AFE5F458EF}" dt="2026-02-06T22:40:00.716" v="1342"/>
          <ac:spMkLst>
            <pc:docMk/>
            <pc:sldMk cId="4137057490" sldId="258"/>
            <ac:spMk id="49" creationId="{E9452413-C03F-D612-DC82-16072DED10AD}"/>
          </ac:spMkLst>
        </pc:spChg>
        <pc:spChg chg="add del">
          <ac:chgData name="Javairia Suleman (2522371)" userId="S::2522371@student.uwtsd.ac.uk::e4041447-3c82-404b-8601-601b6b4acc12" providerId="AD" clId="Web-{DB385CDD-3369-BFC9-BE03-F1AFE5F458EF}" dt="2026-02-06T22:34:49.587" v="1339"/>
          <ac:spMkLst>
            <pc:docMk/>
            <pc:sldMk cId="4137057490" sldId="258"/>
            <ac:spMk id="51" creationId="{55F7ABCA-A68A-47DD-B732-76FF34C6FB7D}"/>
          </ac:spMkLst>
        </pc:spChg>
        <pc:spChg chg="add del">
          <ac:chgData name="Javairia Suleman (2522371)" userId="S::2522371@student.uwtsd.ac.uk::e4041447-3c82-404b-8601-601b6b4acc12" providerId="AD" clId="Web-{DB385CDD-3369-BFC9-BE03-F1AFE5F458EF}" dt="2026-02-06T22:41:30.139" v="1362"/>
          <ac:spMkLst>
            <pc:docMk/>
            <pc:sldMk cId="4137057490" sldId="258"/>
            <ac:spMk id="52" creationId="{56688E73-49B9-4052-A836-D248C825D70D}"/>
          </ac:spMkLst>
        </pc:spChg>
        <pc:picChg chg="add del">
          <ac:chgData name="Javairia Suleman (2522371)" userId="S::2522371@student.uwtsd.ac.uk::e4041447-3c82-404b-8601-601b6b4acc12" providerId="AD" clId="Web-{DB385CDD-3369-BFC9-BE03-F1AFE5F458EF}" dt="2026-02-06T22:34:49.587" v="1339"/>
          <ac:picMkLst>
            <pc:docMk/>
            <pc:sldMk cId="4137057490" sldId="258"/>
            <ac:picMk id="48" creationId="{67F04170-038F-9E8E-21CB-82DCA78C7475}"/>
          </ac:picMkLst>
        </pc:picChg>
      </pc:sldChg>
      <pc:sldChg chg="modSp ord">
        <pc:chgData name="Javairia Suleman (2522371)" userId="S::2522371@student.uwtsd.ac.uk::e4041447-3c82-404b-8601-601b6b4acc12" providerId="AD" clId="Web-{DB385CDD-3369-BFC9-BE03-F1AFE5F458EF}" dt="2026-02-06T22:44:00.646" v="1379"/>
        <pc:sldMkLst>
          <pc:docMk/>
          <pc:sldMk cId="3573310989" sldId="259"/>
        </pc:sldMkLst>
        <pc:graphicFrameChg chg="mod modGraphic">
          <ac:chgData name="Javairia Suleman (2522371)" userId="S::2522371@student.uwtsd.ac.uk::e4041447-3c82-404b-8601-601b6b4acc12" providerId="AD" clId="Web-{DB385CDD-3369-BFC9-BE03-F1AFE5F458EF}" dt="2026-02-05T20:01:56.124" v="18"/>
          <ac:graphicFrameMkLst>
            <pc:docMk/>
            <pc:sldMk cId="3573310989" sldId="259"/>
            <ac:graphicFrameMk id="5" creationId="{45539932-57CC-5A92-94F3-EBEA12968815}"/>
          </ac:graphicFrameMkLst>
        </pc:graphicFrameChg>
      </pc:sldChg>
      <pc:sldChg chg="new del ord">
        <pc:chgData name="Javairia Suleman (2522371)" userId="S::2522371@student.uwtsd.ac.uk::e4041447-3c82-404b-8601-601b6b4acc12" providerId="AD" clId="Web-{DB385CDD-3369-BFC9-BE03-F1AFE5F458EF}" dt="2026-02-06T22:44:13.241" v="1381"/>
        <pc:sldMkLst>
          <pc:docMk/>
          <pc:sldMk cId="1208706701" sldId="261"/>
        </pc:sldMkLst>
      </pc:sldChg>
    </pc:docChg>
  </pc:docChgLst>
  <pc:docChgLst>
    <pc:chgData name="Javairia Suleman (2522371)" userId="S::2522371@student.uwtsd.ac.uk::e4041447-3c82-404b-8601-601b6b4acc12" providerId="AD" clId="Web-{E27BB6A4-59AE-E381-CF91-5B84CF17A69C}"/>
    <pc:docChg chg="modSld">
      <pc:chgData name="Javairia Suleman (2522371)" userId="S::2522371@student.uwtsd.ac.uk::e4041447-3c82-404b-8601-601b6b4acc12" providerId="AD" clId="Web-{E27BB6A4-59AE-E381-CF91-5B84CF17A69C}" dt="2026-01-23T22:19:12.664" v="2813" actId="20577"/>
      <pc:docMkLst>
        <pc:docMk/>
      </pc:docMkLst>
      <pc:sldChg chg="modSp">
        <pc:chgData name="Javairia Suleman (2522371)" userId="S::2522371@student.uwtsd.ac.uk::e4041447-3c82-404b-8601-601b6b4acc12" providerId="AD" clId="Web-{E27BB6A4-59AE-E381-CF91-5B84CF17A69C}" dt="2026-01-23T21:44:37.205" v="1733" actId="20577"/>
        <pc:sldMkLst>
          <pc:docMk/>
          <pc:sldMk cId="4137057490" sldId="258"/>
        </pc:sldMkLst>
        <pc:spChg chg="mod">
          <ac:chgData name="Javairia Suleman (2522371)" userId="S::2522371@student.uwtsd.ac.uk::e4041447-3c82-404b-8601-601b6b4acc12" providerId="AD" clId="Web-{E27BB6A4-59AE-E381-CF91-5B84CF17A69C}" dt="2026-01-23T20:25:59.857" v="165" actId="20577"/>
          <ac:spMkLst>
            <pc:docMk/>
            <pc:sldMk cId="4137057490" sldId="258"/>
            <ac:spMk id="2" creationId="{29182C8D-3A44-DDA1-20E7-76064C85288D}"/>
          </ac:spMkLst>
        </pc:spChg>
      </pc:sldChg>
      <pc:sldChg chg="modSp">
        <pc:chgData name="Javairia Suleman (2522371)" userId="S::2522371@student.uwtsd.ac.uk::e4041447-3c82-404b-8601-601b6b4acc12" providerId="AD" clId="Web-{E27BB6A4-59AE-E381-CF91-5B84CF17A69C}" dt="2026-01-23T22:09:15.403" v="2740" actId="20577"/>
        <pc:sldMkLst>
          <pc:docMk/>
          <pc:sldMk cId="3573310989" sldId="259"/>
        </pc:sldMkLst>
        <pc:spChg chg="mod">
          <ac:chgData name="Javairia Suleman (2522371)" userId="S::2522371@student.uwtsd.ac.uk::e4041447-3c82-404b-8601-601b6b4acc12" providerId="AD" clId="Web-{E27BB6A4-59AE-E381-CF91-5B84CF17A69C}" dt="2026-01-23T21:45:19.753" v="1767" actId="20577"/>
          <ac:spMkLst>
            <pc:docMk/>
            <pc:sldMk cId="3573310989" sldId="259"/>
            <ac:spMk id="2" creationId="{1A67072C-BF9F-27AA-50D2-F0372FB94BBF}"/>
          </ac:spMkLst>
        </pc:spChg>
        <pc:spChg chg="mod">
          <ac:chgData name="Javairia Suleman (2522371)" userId="S::2522371@student.uwtsd.ac.uk::e4041447-3c82-404b-8601-601b6b4acc12" providerId="AD" clId="Web-{E27BB6A4-59AE-E381-CF91-5B84CF17A69C}" dt="2026-01-23T22:09:15.403" v="2740" actId="20577"/>
          <ac:spMkLst>
            <pc:docMk/>
            <pc:sldMk cId="3573310989" sldId="259"/>
            <ac:spMk id="3" creationId="{4E031D8B-398C-A593-8B12-009C0BD45BA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long-read/microsoft-teams-and-remote-working/" TargetMode="External"/><Relationship Id="rId2" Type="http://schemas.openxmlformats.org/officeDocument/2006/relationships/hyperlink" Target="https://crm.org/news/what-is-productivity-software" TargetMode="External"/><Relationship Id="rId1" Type="http://schemas.openxmlformats.org/officeDocument/2006/relationships/slideLayout" Target="../slideLayouts/slideLayout2.xml"/><Relationship Id="rId4" Type="http://schemas.openxmlformats.org/officeDocument/2006/relationships/hyperlink" Target="https://heimduo.org/what-are-the-disadvantages-of-microsoft-tea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804672" y="4267832"/>
            <a:ext cx="4805996" cy="1297115"/>
          </a:xfrm>
        </p:spPr>
        <p:txBody>
          <a:bodyPr anchor="t">
            <a:normAutofit/>
          </a:bodyPr>
          <a:lstStyle/>
          <a:p>
            <a:pPr algn="l"/>
            <a:r>
              <a:rPr lang="en-GB" sz="4000" u="sng">
                <a:solidFill>
                  <a:schemeClr val="tx2"/>
                </a:solidFill>
              </a:rPr>
              <a:t>Digital skills and research methods</a:t>
            </a:r>
          </a:p>
        </p:txBody>
      </p:sp>
      <p:sp>
        <p:nvSpPr>
          <p:cNvPr id="3" name="Subtitle 2"/>
          <p:cNvSpPr>
            <a:spLocks noGrp="1"/>
          </p:cNvSpPr>
          <p:nvPr>
            <p:ph type="subTitle" idx="1"/>
          </p:nvPr>
        </p:nvSpPr>
        <p:spPr>
          <a:xfrm>
            <a:off x="804672" y="3428999"/>
            <a:ext cx="4805691" cy="838831"/>
          </a:xfrm>
        </p:spPr>
        <p:txBody>
          <a:bodyPr vert="horz" lIns="91440" tIns="45720" rIns="91440" bIns="45720" rtlCol="0" anchor="b">
            <a:noAutofit/>
          </a:bodyPr>
          <a:lstStyle/>
          <a:p>
            <a:pPr algn="l"/>
            <a:r>
              <a:rPr lang="en-GB" sz="1400" u="sng">
                <a:solidFill>
                  <a:schemeClr val="tx2"/>
                </a:solidFill>
              </a:rPr>
              <a:t>LCHS4007</a:t>
            </a:r>
          </a:p>
          <a:p>
            <a:pPr algn="l"/>
            <a:r>
              <a:rPr lang="en-GB" sz="1400" u="sng">
                <a:solidFill>
                  <a:schemeClr val="tx2"/>
                </a:solidFill>
              </a:rPr>
              <a:t>Zain Din 2434534  Javairia Suleman 2522371</a:t>
            </a:r>
          </a:p>
          <a:p>
            <a:pPr algn="l"/>
            <a:r>
              <a:rPr lang="en-GB" sz="1400" u="sng">
                <a:solidFill>
                  <a:schemeClr val="tx2"/>
                </a:solidFill>
              </a:rPr>
              <a:t>Lecturer: Bianca Dodgen</a:t>
            </a:r>
            <a:endParaRPr lang="en-GB" sz="1200" u="sng">
              <a:solidFill>
                <a:schemeClr val="tx2"/>
              </a:solidFill>
            </a:endParaRPr>
          </a:p>
        </p:txBody>
      </p:sp>
      <p:grpSp>
        <p:nvGrpSpPr>
          <p:cNvPr id="21" name="Group 20">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15" name="Freeform: Shape 14">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2" name="Graphic 21" descr="Computer">
            <a:extLst>
              <a:ext uri="{FF2B5EF4-FFF2-40B4-BE49-F238E27FC236}">
                <a16:creationId xmlns:a16="http://schemas.microsoft.com/office/drawing/2014/main" id="{EB69D604-59B1-E1CC-624A-27BDD45F47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29652" y="1859078"/>
            <a:ext cx="3821102" cy="3821102"/>
          </a:xfrm>
          <a:prstGeom prst="rect">
            <a:avLst/>
          </a:prstGeom>
          <a:ln>
            <a:noFill/>
          </a:ln>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9E6688D-1DED-48EA-8368-FCD09C0B7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DA0CAC64-32E0-84BF-903A-FCB56188845B}"/>
              </a:ext>
            </a:extLst>
          </p:cNvPr>
          <p:cNvSpPr>
            <a:spLocks noGrp="1"/>
          </p:cNvSpPr>
          <p:nvPr>
            <p:ph type="title"/>
          </p:nvPr>
        </p:nvSpPr>
        <p:spPr>
          <a:xfrm>
            <a:off x="8368528" y="431212"/>
            <a:ext cx="3420305" cy="1906317"/>
          </a:xfrm>
        </p:spPr>
        <p:txBody>
          <a:bodyPr>
            <a:normAutofit/>
          </a:bodyPr>
          <a:lstStyle/>
          <a:p>
            <a:pPr algn="ctr"/>
            <a:r>
              <a:rPr lang="en-GB" sz="2800" u="sng"/>
              <a:t>Productivity application</a:t>
            </a:r>
          </a:p>
        </p:txBody>
      </p:sp>
      <p:sp>
        <p:nvSpPr>
          <p:cNvPr id="3" name="Content Placeholder 2">
            <a:extLst>
              <a:ext uri="{FF2B5EF4-FFF2-40B4-BE49-F238E27FC236}">
                <a16:creationId xmlns:a16="http://schemas.microsoft.com/office/drawing/2014/main" id="{11362772-C848-A0B0-C363-8185A39D98F0}"/>
              </a:ext>
            </a:extLst>
          </p:cNvPr>
          <p:cNvSpPr>
            <a:spLocks noGrp="1"/>
          </p:cNvSpPr>
          <p:nvPr>
            <p:ph idx="1"/>
          </p:nvPr>
        </p:nvSpPr>
        <p:spPr>
          <a:xfrm>
            <a:off x="96855" y="-89"/>
            <a:ext cx="7670486" cy="6856438"/>
          </a:xfrm>
        </p:spPr>
        <p:txBody>
          <a:bodyPr vert="horz" lIns="91440" tIns="45720" rIns="91440" bIns="45720" rtlCol="0" anchor="ctr">
            <a:normAutofit/>
          </a:bodyPr>
          <a:lstStyle/>
          <a:p>
            <a:pPr marL="0" indent="0">
              <a:buNone/>
            </a:pPr>
            <a:r>
              <a:rPr lang="en-GB" sz="1800" u="sng" dirty="0"/>
              <a:t>What are productivity applications?</a:t>
            </a:r>
            <a:endParaRPr lang="en-GB" dirty="0"/>
          </a:p>
          <a:p>
            <a:pPr marL="0" indent="0">
              <a:buNone/>
            </a:pPr>
            <a:r>
              <a:rPr lang="en-GB" sz="1400" dirty="0"/>
              <a:t>Productivity applications are digital tools that enable employees to complete the complicated tasks much more quickly and efficiently. They are accessible and can be used anywhere, anytime, allowing you to access key information whenever you need it. Digital tools such as Word, Excel, and spreadsheets include information on how to use their applications, which makes it easier for new users.</a:t>
            </a:r>
            <a:endParaRPr lang="en-GB"/>
          </a:p>
          <a:p>
            <a:pPr marL="0" indent="0">
              <a:buNone/>
            </a:pPr>
            <a:r>
              <a:rPr lang="en-GB" sz="1400" dirty="0"/>
              <a:t>According to Enny </a:t>
            </a:r>
            <a:r>
              <a:rPr lang="en-GB" sz="1400" dirty="0" err="1"/>
              <a:t>Okiki</a:t>
            </a:r>
            <a:r>
              <a:rPr lang="en-GB" sz="1400" dirty="0"/>
              <a:t> ( 2025)  productivity tools " often refer to tools for creating documents, slideshows, statistic tables, and organising data, among other simpler tasks."</a:t>
            </a:r>
            <a:endParaRPr lang="en-GB" sz="1400" dirty="0">
              <a:solidFill>
                <a:srgbClr val="000000"/>
              </a:solidFill>
              <a:ea typeface="+mn-lt"/>
              <a:cs typeface="+mn-lt"/>
            </a:endParaRPr>
          </a:p>
          <a:p>
            <a:pPr marL="0" indent="0">
              <a:buNone/>
            </a:pPr>
            <a:endParaRPr lang="en-GB" sz="1400" dirty="0"/>
          </a:p>
          <a:p>
            <a:pPr marL="0" indent="0">
              <a:buNone/>
            </a:pPr>
            <a:r>
              <a:rPr lang="en-GB" sz="1800" u="sng" dirty="0"/>
              <a:t>How do staff at Greenfield currently complete their tasks and how will PowerPoint help improve it?</a:t>
            </a:r>
          </a:p>
          <a:p>
            <a:pPr marL="0" indent="0">
              <a:buNone/>
            </a:pPr>
            <a:r>
              <a:rPr lang="en-GB" sz="1400" dirty="0"/>
              <a:t>The case study, shows that information is shared through communication, sending emails, or notes. As some staff members are not as confident with digital tools, important meetings or training sessions are held face to face and might not suit all employees' needs. As this becomes an issue, there might be some miscommunication between different areas of the care home, for example, the main office and the carers. PowerPoint will help staff at Greenfield  by making important information easy to access and accessible whenever needed.</a:t>
            </a:r>
            <a:endParaRPr lang="en-GB"/>
          </a:p>
          <a:p>
            <a:pPr marL="0" indent="0">
              <a:buNone/>
            </a:pPr>
            <a:endParaRPr lang="en-GB" sz="1800"/>
          </a:p>
          <a:p>
            <a:pPr marL="0" indent="0">
              <a:buNone/>
            </a:pPr>
            <a:r>
              <a:rPr lang="en-GB" sz="1800" u="sng" dirty="0"/>
              <a:t>How can PowerPoint be used within greenfield to make tasks more efficient?</a:t>
            </a:r>
          </a:p>
          <a:p>
            <a:pPr marL="0" indent="0">
              <a:buNone/>
            </a:pPr>
            <a:r>
              <a:rPr lang="en-GB" sz="1400" dirty="0"/>
              <a:t>Rather than sending long, detailed emails, key information can be put into a PowerPoint presentation and shared amongst staff allowing faster communication . Instead of managers creating important slides repeatedly, they can create them once and reuse them as needed. This application is very useful for any new staff members joining the care home, as they can catch up on anything they have missed ensuring there is no repetition. </a:t>
            </a:r>
          </a:p>
          <a:p>
            <a:pPr marL="0" indent="0">
              <a:buNone/>
            </a:pPr>
            <a:endParaRPr lang="en-GB" sz="1400"/>
          </a:p>
          <a:p>
            <a:pPr marL="0" indent="0">
              <a:buNone/>
            </a:pPr>
            <a:endParaRPr lang="en-GB" sz="1000"/>
          </a:p>
        </p:txBody>
      </p:sp>
      <p:pic>
        <p:nvPicPr>
          <p:cNvPr id="5" name="Picture 4" descr="Person watching empty phone">
            <a:extLst>
              <a:ext uri="{FF2B5EF4-FFF2-40B4-BE49-F238E27FC236}">
                <a16:creationId xmlns:a16="http://schemas.microsoft.com/office/drawing/2014/main" id="{12DAF875-70EA-F3C5-0DED-C1D2B65FEDA2}"/>
              </a:ext>
            </a:extLst>
          </p:cNvPr>
          <p:cNvPicPr>
            <a:picLocks noChangeAspect="1"/>
          </p:cNvPicPr>
          <p:nvPr/>
        </p:nvPicPr>
        <p:blipFill>
          <a:blip r:embed="rId2"/>
          <a:srcRect l="29877" r="290" b="3"/>
          <a:stretch>
            <a:fillRect/>
          </a:stretch>
        </p:blipFill>
        <p:spPr>
          <a:xfrm>
            <a:off x="7913716" y="2768743"/>
            <a:ext cx="4278284" cy="4089258"/>
          </a:xfrm>
          <a:prstGeom prst="rect">
            <a:avLst/>
          </a:prstGeom>
        </p:spPr>
      </p:pic>
      <p:grpSp>
        <p:nvGrpSpPr>
          <p:cNvPr id="25" name="Group 24">
            <a:extLst>
              <a:ext uri="{FF2B5EF4-FFF2-40B4-BE49-F238E27FC236}">
                <a16:creationId xmlns:a16="http://schemas.microsoft.com/office/drawing/2014/main" id="{16BD38F4-5888-4B5B-836C-A316C5223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7881712" y="-2"/>
            <a:ext cx="4310288" cy="6858002"/>
            <a:chOff x="0" y="-2"/>
            <a:chExt cx="4310288" cy="6858002"/>
          </a:xfrm>
        </p:grpSpPr>
        <p:sp>
          <p:nvSpPr>
            <p:cNvPr id="26" name="Rectangle 25">
              <a:extLst>
                <a:ext uri="{FF2B5EF4-FFF2-40B4-BE49-F238E27FC236}">
                  <a16:creationId xmlns:a16="http://schemas.microsoft.com/office/drawing/2014/main" id="{BA3D150B-ADB5-401D-8304-C7845A1095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768743"/>
              <a:ext cx="4310288"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sp>
          <p:nvSpPr>
            <p:cNvPr id="27" name="Rectangle 26">
              <a:extLst>
                <a:ext uri="{FF2B5EF4-FFF2-40B4-BE49-F238E27FC236}">
                  <a16:creationId xmlns:a16="http://schemas.microsoft.com/office/drawing/2014/main" id="{ACD3AB31-A71C-4414-BA05-CF667CBA3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849283"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30914320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82C8D-3A44-DDA1-20E7-76064C85288D}"/>
              </a:ext>
            </a:extLst>
          </p:cNvPr>
          <p:cNvSpPr>
            <a:spLocks noGrp="1"/>
          </p:cNvSpPr>
          <p:nvPr>
            <p:ph type="title"/>
          </p:nvPr>
        </p:nvSpPr>
        <p:spPr>
          <a:xfrm>
            <a:off x="-2241" y="-4669"/>
            <a:ext cx="10515600" cy="1325563"/>
          </a:xfrm>
        </p:spPr>
        <p:txBody>
          <a:bodyPr>
            <a:normAutofit/>
          </a:bodyPr>
          <a:lstStyle/>
          <a:p>
            <a:r>
              <a:rPr lang="en-GB" sz="4200" u="sng" dirty="0"/>
              <a:t>Communication and collaborative tools</a:t>
            </a:r>
            <a:br>
              <a:rPr lang="en-GB" sz="4200" u="sng"/>
            </a:br>
            <a:endParaRPr lang="en-GB" sz="4200" u="sng"/>
          </a:p>
        </p:txBody>
      </p:sp>
      <p:sp>
        <p:nvSpPr>
          <p:cNvPr id="44" name="Content Placeholder 2">
            <a:extLst>
              <a:ext uri="{FF2B5EF4-FFF2-40B4-BE49-F238E27FC236}">
                <a16:creationId xmlns:a16="http://schemas.microsoft.com/office/drawing/2014/main" id="{84E98A54-C991-C34B-02B3-775004FF214C}"/>
              </a:ext>
            </a:extLst>
          </p:cNvPr>
          <p:cNvSpPr>
            <a:spLocks noGrp="1"/>
          </p:cNvSpPr>
          <p:nvPr>
            <p:ph idx="1"/>
          </p:nvPr>
        </p:nvSpPr>
        <p:spPr>
          <a:xfrm>
            <a:off x="-1477" y="792514"/>
            <a:ext cx="12207687" cy="6072529"/>
          </a:xfrm>
        </p:spPr>
        <p:txBody>
          <a:bodyPr vert="horz" lIns="91440" tIns="45720" rIns="91440" bIns="45720" rtlCol="0" anchor="t">
            <a:noAutofit/>
          </a:bodyPr>
          <a:lstStyle/>
          <a:p>
            <a:pPr marL="0" indent="0">
              <a:buNone/>
            </a:pPr>
            <a:r>
              <a:rPr lang="en-US" sz="1800" u="sng" dirty="0"/>
              <a:t>How does teams help staff communicate across different locations, between the carers in field and the main office?</a:t>
            </a:r>
          </a:p>
          <a:p>
            <a:pPr marL="0" indent="0">
              <a:buNone/>
            </a:pPr>
            <a:r>
              <a:rPr lang="en-US" sz="1400" dirty="0"/>
              <a:t>Microsoft Teams helps staff in a care home or health setting communicate quickly and easily, allowing them to share files with other members of staff, even if they are in different locations. For example, if the main office needs to get over any key notes to the carers it can easily be done over Teams. This tool helps to ensure that all patients are cared for correctly. Any shift changes can also be shared across different areas of a care home using Teams, allowing staff to make changes to the Rota if necessary. </a:t>
            </a:r>
          </a:p>
          <a:p>
            <a:pPr marL="0" indent="0">
              <a:buNone/>
            </a:pPr>
            <a:endParaRPr lang="en-US" sz="1400"/>
          </a:p>
          <a:p>
            <a:pPr marL="0" indent="0">
              <a:buNone/>
            </a:pPr>
            <a:r>
              <a:rPr lang="en-US" sz="1800" u="sng" dirty="0"/>
              <a:t>Advantages and challenges using Teams</a:t>
            </a:r>
          </a:p>
          <a:p>
            <a:pPr marL="0" indent="0">
              <a:buNone/>
            </a:pPr>
            <a:r>
              <a:rPr lang="en-US" sz="1400" dirty="0"/>
              <a:t>Microsoft Teams is accessible to everyone not just employees and can be used whether you're at home or at work. Being easy to access, Teams helps to ease the juggle between home and work life.</a:t>
            </a:r>
          </a:p>
          <a:p>
            <a:pPr marL="0" indent="0">
              <a:buNone/>
            </a:pPr>
            <a:r>
              <a:rPr lang="en-US" sz="1400" dirty="0"/>
              <a:t> According to NHS England (2023),  " </a:t>
            </a:r>
            <a:r>
              <a:rPr lang="en-US" sz="1400" dirty="0">
                <a:solidFill>
                  <a:srgbClr val="202A30"/>
                </a:solidFill>
                <a:highlight>
                  <a:srgbClr val="FFFFFF"/>
                </a:highlight>
                <a:ea typeface="+mn-lt"/>
                <a:cs typeface="+mn-lt"/>
              </a:rPr>
              <a:t>It is a virtual hub for teamwork which allows people to chat, call, and work together on shared files, sharing information with everyone across different locations.  It can support on-site, remote, and mobile working, allowing NHS staff to continue to deliver care and advice.</a:t>
            </a:r>
            <a:endParaRPr lang="en-US" sz="1400" dirty="0">
              <a:highlight>
                <a:srgbClr val="FFFFFF"/>
              </a:highlight>
              <a:ea typeface="+mn-lt"/>
              <a:cs typeface="+mn-lt"/>
            </a:endParaRPr>
          </a:p>
          <a:p>
            <a:pPr marL="0" indent="0">
              <a:buNone/>
            </a:pPr>
            <a:r>
              <a:rPr lang="en-US" sz="1400" dirty="0">
                <a:highlight>
                  <a:srgbClr val="FFFFFF"/>
                </a:highlight>
                <a:ea typeface="+mn-lt"/>
                <a:cs typeface="+mn-lt"/>
              </a:rPr>
              <a:t> In simpler terms, Microsoft applications such as Teams let employees work together on important tasks and share any key information as a group enabling faster communication within the workplace. It also gives employees access to check their progress in their work, helping them expand and gain additional work skills.</a:t>
            </a:r>
            <a:endParaRPr lang="en-US" sz="1400" dirty="0">
              <a:highlight>
                <a:srgbClr val="FFFFFF"/>
              </a:highlight>
            </a:endParaRPr>
          </a:p>
          <a:p>
            <a:pPr marL="0" indent="0">
              <a:buNone/>
            </a:pPr>
            <a:endParaRPr lang="en-US" sz="1400" dirty="0">
              <a:highlight>
                <a:srgbClr val="FFFFFF"/>
              </a:highlight>
            </a:endParaRPr>
          </a:p>
          <a:p>
            <a:pPr marL="0" indent="0">
              <a:buNone/>
            </a:pPr>
            <a:endParaRPr lang="en-US" sz="1200"/>
          </a:p>
          <a:p>
            <a:pPr marL="0" indent="0">
              <a:buNone/>
            </a:pPr>
            <a:endParaRPr lang="en-US" sz="1200" dirty="0"/>
          </a:p>
          <a:p>
            <a:pPr marL="0" indent="0">
              <a:buNone/>
            </a:pPr>
            <a:endParaRPr lang="en-US" sz="1200"/>
          </a:p>
          <a:p>
            <a:pPr marL="0" indent="0">
              <a:buNone/>
            </a:pPr>
            <a:endParaRPr lang="en-US" sz="1200"/>
          </a:p>
          <a:p>
            <a:pPr marL="0" indent="0">
              <a:buNone/>
            </a:pPr>
            <a:endParaRPr lang="en-US" sz="1200"/>
          </a:p>
          <a:p>
            <a:pPr marL="0" indent="0">
              <a:buNone/>
            </a:pPr>
            <a:endParaRPr lang="en-US" sz="1200" u="sng"/>
          </a:p>
          <a:p>
            <a:pPr marL="0" indent="0">
              <a:buNone/>
            </a:pPr>
            <a:endParaRPr lang="en-US" sz="1200"/>
          </a:p>
        </p:txBody>
      </p:sp>
      <p:sp>
        <p:nvSpPr>
          <p:cNvPr id="3" name="TextBox 2">
            <a:extLst>
              <a:ext uri="{FF2B5EF4-FFF2-40B4-BE49-F238E27FC236}">
                <a16:creationId xmlns:a16="http://schemas.microsoft.com/office/drawing/2014/main" id="{19EFFF7A-71B4-910D-807C-F32288DF0FCC}"/>
              </a:ext>
            </a:extLst>
          </p:cNvPr>
          <p:cNvSpPr txBox="1"/>
          <p:nvPr/>
        </p:nvSpPr>
        <p:spPr>
          <a:xfrm>
            <a:off x="347460" y="4800101"/>
            <a:ext cx="5224774" cy="2007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ED3B4706-73C0-A871-891D-F5FAB79FEF59}"/>
              </a:ext>
            </a:extLst>
          </p:cNvPr>
          <p:cNvSpPr txBox="1"/>
          <p:nvPr/>
        </p:nvSpPr>
        <p:spPr>
          <a:xfrm>
            <a:off x="193033" y="4658543"/>
            <a:ext cx="5868220"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dirty="0"/>
              <a:t>Advantages of using Teams:</a:t>
            </a:r>
          </a:p>
          <a:p>
            <a:pPr marL="285750" indent="-285750">
              <a:buFont typeface="Arial"/>
              <a:buChar char="•"/>
            </a:pPr>
            <a:endParaRPr lang="en-GB" sz="1400" dirty="0"/>
          </a:p>
          <a:p>
            <a:pPr marL="285750" indent="-285750">
              <a:buFont typeface="Arial"/>
              <a:buChar char="•"/>
            </a:pPr>
            <a:r>
              <a:rPr lang="en-GB" sz="1400" dirty="0"/>
              <a:t>Allows you to record meetings which can be useful for anyone who has missed a session</a:t>
            </a:r>
          </a:p>
          <a:p>
            <a:pPr marL="285750" indent="-285750">
              <a:buFont typeface="Arial"/>
              <a:buChar char="•"/>
            </a:pPr>
            <a:r>
              <a:rPr lang="en-GB" sz="1400" dirty="0"/>
              <a:t>Important information is kept classified and safe using encryptions</a:t>
            </a:r>
          </a:p>
          <a:p>
            <a:pPr marL="285750" indent="-285750">
              <a:buFont typeface="Arial"/>
              <a:buChar char="•"/>
            </a:pPr>
            <a:r>
              <a:rPr lang="en-GB" sz="1400" dirty="0"/>
              <a:t>Help and support is easily accessed through Teams if you are ever unsure on how to use it</a:t>
            </a:r>
          </a:p>
          <a:p>
            <a:pPr marL="285750" indent="-285750">
              <a:buFont typeface="Arial"/>
              <a:buChar char="•"/>
            </a:pPr>
            <a:r>
              <a:rPr lang="en-GB" sz="1400" dirty="0"/>
              <a:t>Meetings can be scheduled or changed, suited to all staff</a:t>
            </a:r>
          </a:p>
        </p:txBody>
      </p:sp>
      <p:sp>
        <p:nvSpPr>
          <p:cNvPr id="9" name="TextBox 8">
            <a:extLst>
              <a:ext uri="{FF2B5EF4-FFF2-40B4-BE49-F238E27FC236}">
                <a16:creationId xmlns:a16="http://schemas.microsoft.com/office/drawing/2014/main" id="{6EEE1A95-50E9-2E5F-DA8A-00247858471C}"/>
              </a:ext>
            </a:extLst>
          </p:cNvPr>
          <p:cNvSpPr txBox="1"/>
          <p:nvPr/>
        </p:nvSpPr>
        <p:spPr>
          <a:xfrm>
            <a:off x="6871994" y="4864445"/>
            <a:ext cx="5173299"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t>Challenges of using teams</a:t>
            </a:r>
          </a:p>
          <a:p>
            <a:endParaRPr lang="en-GB" dirty="0"/>
          </a:p>
          <a:p>
            <a:pPr marL="285750" indent="-285750">
              <a:buFont typeface="Arial"/>
              <a:buChar char="•"/>
            </a:pPr>
            <a:endParaRPr lang="en-GB" dirty="0"/>
          </a:p>
          <a:p>
            <a:pPr marL="285750" indent="-285750">
              <a:buFont typeface="Arial"/>
              <a:buChar char="•"/>
            </a:pPr>
            <a:endParaRPr lang="en-GB" sz="1400" dirty="0"/>
          </a:p>
        </p:txBody>
      </p:sp>
    </p:spTree>
    <p:extLst>
      <p:ext uri="{BB962C8B-B14F-4D97-AF65-F5344CB8AC3E}">
        <p14:creationId xmlns:p14="http://schemas.microsoft.com/office/powerpoint/2010/main" val="41370574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95408913-B323-422F-B521-2957A5B7F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9">
            <a:extLst>
              <a:ext uri="{FF2B5EF4-FFF2-40B4-BE49-F238E27FC236}">
                <a16:creationId xmlns:a16="http://schemas.microsoft.com/office/drawing/2014/main" id="{AA770EBD-5B77-46EC-BF58-EF27ACD6B4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92" y="0"/>
            <a:ext cx="7299977" cy="6858000"/>
          </a:xfrm>
          <a:custGeom>
            <a:avLst/>
            <a:gdLst>
              <a:gd name="connsiteX0" fmla="*/ 1008599 w 7299977"/>
              <a:gd name="connsiteY0" fmla="*/ 0 h 6858000"/>
              <a:gd name="connsiteX1" fmla="*/ 4420653 w 7299977"/>
              <a:gd name="connsiteY1" fmla="*/ 0 h 6858000"/>
              <a:gd name="connsiteX2" fmla="*/ 5511704 w 7299977"/>
              <a:gd name="connsiteY2" fmla="*/ 0 h 6858000"/>
              <a:gd name="connsiteX3" fmla="*/ 7299977 w 7299977"/>
              <a:gd name="connsiteY3" fmla="*/ 0 h 6858000"/>
              <a:gd name="connsiteX4" fmla="*/ 7299977 w 7299977"/>
              <a:gd name="connsiteY4" fmla="*/ 6858000 h 6858000"/>
              <a:gd name="connsiteX5" fmla="*/ 5511704 w 7299977"/>
              <a:gd name="connsiteY5" fmla="*/ 6858000 h 6858000"/>
              <a:gd name="connsiteX6" fmla="*/ 4420653 w 7299977"/>
              <a:gd name="connsiteY6" fmla="*/ 6858000 h 6858000"/>
              <a:gd name="connsiteX7" fmla="*/ 1592997 w 7299977"/>
              <a:gd name="connsiteY7" fmla="*/ 6858000 h 6858000"/>
              <a:gd name="connsiteX8" fmla="*/ 1232473 w 7299977"/>
              <a:gd name="connsiteY8" fmla="*/ 6658805 h 6858000"/>
              <a:gd name="connsiteX9" fmla="*/ 1075471 w 7299977"/>
              <a:gd name="connsiteY9" fmla="*/ 6431153 h 6858000"/>
              <a:gd name="connsiteX10" fmla="*/ 1020229 w 7299977"/>
              <a:gd name="connsiteY10" fmla="*/ 6367127 h 6858000"/>
              <a:gd name="connsiteX11" fmla="*/ 883579 w 7299977"/>
              <a:gd name="connsiteY11" fmla="*/ 6281757 h 6858000"/>
              <a:gd name="connsiteX12" fmla="*/ 645167 w 7299977"/>
              <a:gd name="connsiteY12" fmla="*/ 6100347 h 6858000"/>
              <a:gd name="connsiteX13" fmla="*/ 732391 w 7299977"/>
              <a:gd name="connsiteY13" fmla="*/ 6057663 h 6858000"/>
              <a:gd name="connsiteX14" fmla="*/ 985339 w 7299977"/>
              <a:gd name="connsiteY14" fmla="*/ 6167932 h 6858000"/>
              <a:gd name="connsiteX15" fmla="*/ 1168509 w 7299977"/>
              <a:gd name="connsiteY15" fmla="*/ 6196388 h 6858000"/>
              <a:gd name="connsiteX16" fmla="*/ 909746 w 7299977"/>
              <a:gd name="connsiteY16" fmla="*/ 6004307 h 6858000"/>
              <a:gd name="connsiteX17" fmla="*/ 659704 w 7299977"/>
              <a:gd name="connsiteY17" fmla="*/ 5755314 h 6858000"/>
              <a:gd name="connsiteX18" fmla="*/ 851597 w 7299977"/>
              <a:gd name="connsiteY18" fmla="*/ 5801555 h 6858000"/>
              <a:gd name="connsiteX19" fmla="*/ 860319 w 7299977"/>
              <a:gd name="connsiteY19" fmla="*/ 5769542 h 6858000"/>
              <a:gd name="connsiteX20" fmla="*/ 691686 w 7299977"/>
              <a:gd name="connsiteY20" fmla="*/ 5474306 h 6858000"/>
              <a:gd name="connsiteX21" fmla="*/ 610278 w 7299977"/>
              <a:gd name="connsiteY21" fmla="*/ 5353367 h 6858000"/>
              <a:gd name="connsiteX22" fmla="*/ 238123 w 7299977"/>
              <a:gd name="connsiteY22" fmla="*/ 4994104 h 6858000"/>
              <a:gd name="connsiteX23" fmla="*/ 592833 w 7299977"/>
              <a:gd name="connsiteY23" fmla="*/ 5154171 h 6858000"/>
              <a:gd name="connsiteX24" fmla="*/ 226494 w 7299977"/>
              <a:gd name="connsiteY24" fmla="*/ 4805580 h 6858000"/>
              <a:gd name="connsiteX25" fmla="*/ 49139 w 7299977"/>
              <a:gd name="connsiteY25" fmla="*/ 4677526 h 6858000"/>
              <a:gd name="connsiteX26" fmla="*/ 5527 w 7299977"/>
              <a:gd name="connsiteY26" fmla="*/ 4602828 h 6858000"/>
              <a:gd name="connsiteX27" fmla="*/ 84029 w 7299977"/>
              <a:gd name="connsiteY27" fmla="*/ 4585042 h 6858000"/>
              <a:gd name="connsiteX28" fmla="*/ 325347 w 7299977"/>
              <a:gd name="connsiteY28" fmla="*/ 4613499 h 6858000"/>
              <a:gd name="connsiteX29" fmla="*/ 25879 w 7299977"/>
              <a:gd name="connsiteY29" fmla="*/ 4378734 h 6858000"/>
              <a:gd name="connsiteX30" fmla="*/ 249753 w 7299977"/>
              <a:gd name="connsiteY30" fmla="*/ 4414305 h 6858000"/>
              <a:gd name="connsiteX31" fmla="*/ 313718 w 7299977"/>
              <a:gd name="connsiteY31" fmla="*/ 4321821 h 6858000"/>
              <a:gd name="connsiteX32" fmla="*/ 418386 w 7299977"/>
              <a:gd name="connsiteY32" fmla="*/ 4172424 h 6858000"/>
              <a:gd name="connsiteX33" fmla="*/ 491072 w 7299977"/>
              <a:gd name="connsiteY33" fmla="*/ 4090612 h 6858000"/>
              <a:gd name="connsiteX34" fmla="*/ 520147 w 7299977"/>
              <a:gd name="connsiteY34" fmla="*/ 3827390 h 6858000"/>
              <a:gd name="connsiteX35" fmla="*/ 459090 w 7299977"/>
              <a:gd name="connsiteY35" fmla="*/ 3539269 h 6858000"/>
              <a:gd name="connsiteX36" fmla="*/ 290458 w 7299977"/>
              <a:gd name="connsiteY36" fmla="*/ 3393429 h 6858000"/>
              <a:gd name="connsiteX37" fmla="*/ 339884 w 7299977"/>
              <a:gd name="connsiteY37" fmla="*/ 3229805 h 6858000"/>
              <a:gd name="connsiteX38" fmla="*/ 697501 w 7299977"/>
              <a:gd name="connsiteY38" fmla="*/ 3329402 h 6858000"/>
              <a:gd name="connsiteX39" fmla="*/ 165437 w 7299977"/>
              <a:gd name="connsiteY39" fmla="*/ 2941684 h 6858000"/>
              <a:gd name="connsiteX40" fmla="*/ 255568 w 7299977"/>
              <a:gd name="connsiteY40" fmla="*/ 2923898 h 6858000"/>
              <a:gd name="connsiteX41" fmla="*/ 578296 w 7299977"/>
              <a:gd name="connsiteY41" fmla="*/ 2703362 h 6858000"/>
              <a:gd name="connsiteX42" fmla="*/ 595740 w 7299977"/>
              <a:gd name="connsiteY42" fmla="*/ 2692689 h 6858000"/>
              <a:gd name="connsiteX43" fmla="*/ 650982 w 7299977"/>
              <a:gd name="connsiteY43" fmla="*/ 2553965 h 6858000"/>
              <a:gd name="connsiteX44" fmla="*/ 825429 w 7299977"/>
              <a:gd name="connsiteY44" fmla="*/ 2532623 h 6858000"/>
              <a:gd name="connsiteX45" fmla="*/ 970802 w 7299977"/>
              <a:gd name="connsiteY45" fmla="*/ 2564636 h 6858000"/>
              <a:gd name="connsiteX46" fmla="*/ 1127805 w 7299977"/>
              <a:gd name="connsiteY46" fmla="*/ 2525509 h 6858000"/>
              <a:gd name="connsiteX47" fmla="*/ 1267362 w 7299977"/>
              <a:gd name="connsiteY47" fmla="*/ 2543294 h 6858000"/>
              <a:gd name="connsiteX48" fmla="*/ 1386568 w 7299977"/>
              <a:gd name="connsiteY48" fmla="*/ 2518395 h 6858000"/>
              <a:gd name="connsiteX49" fmla="*/ 1270270 w 7299977"/>
              <a:gd name="connsiteY49" fmla="*/ 2401012 h 6858000"/>
              <a:gd name="connsiteX50" fmla="*/ 1107453 w 7299977"/>
              <a:gd name="connsiteY50" fmla="*/ 2401012 h 6858000"/>
              <a:gd name="connsiteX51" fmla="*/ 991154 w 7299977"/>
              <a:gd name="connsiteY51" fmla="*/ 2326314 h 6858000"/>
              <a:gd name="connsiteX52" fmla="*/ 880671 w 7299977"/>
              <a:gd name="connsiteY52" fmla="*/ 2191146 h 6858000"/>
              <a:gd name="connsiteX53" fmla="*/ 491072 w 7299977"/>
              <a:gd name="connsiteY53" fmla="*/ 1974165 h 6858000"/>
              <a:gd name="connsiteX54" fmla="*/ 421293 w 7299977"/>
              <a:gd name="connsiteY54" fmla="*/ 1892353 h 6858000"/>
              <a:gd name="connsiteX55" fmla="*/ 1531941 w 7299977"/>
              <a:gd name="connsiteY55" fmla="*/ 2208931 h 6858000"/>
              <a:gd name="connsiteX56" fmla="*/ 1188861 w 7299977"/>
              <a:gd name="connsiteY56" fmla="*/ 2077320 h 6858000"/>
              <a:gd name="connsiteX57" fmla="*/ 1421458 w 7299977"/>
              <a:gd name="connsiteY57" fmla="*/ 2102219 h 6858000"/>
              <a:gd name="connsiteX58" fmla="*/ 1549386 w 7299977"/>
              <a:gd name="connsiteY58" fmla="*/ 2013292 h 6858000"/>
              <a:gd name="connsiteX59" fmla="*/ 1549386 w 7299977"/>
              <a:gd name="connsiteY59" fmla="*/ 1984836 h 6858000"/>
              <a:gd name="connsiteX60" fmla="*/ 1453440 w 7299977"/>
              <a:gd name="connsiteY60" fmla="*/ 1903025 h 6858000"/>
              <a:gd name="connsiteX61" fmla="*/ 1398198 w 7299977"/>
              <a:gd name="connsiteY61" fmla="*/ 1849668 h 6858000"/>
              <a:gd name="connsiteX62" fmla="*/ 1247011 w 7299977"/>
              <a:gd name="connsiteY62" fmla="*/ 1657587 h 6858000"/>
              <a:gd name="connsiteX63" fmla="*/ 1354586 w 7299977"/>
              <a:gd name="connsiteY63" fmla="*/ 1636245 h 6858000"/>
              <a:gd name="connsiteX64" fmla="*/ 1395290 w 7299977"/>
              <a:gd name="connsiteY64" fmla="*/ 1597117 h 6858000"/>
              <a:gd name="connsiteX65" fmla="*/ 1366216 w 7299977"/>
              <a:gd name="connsiteY65" fmla="*/ 1540204 h 6858000"/>
              <a:gd name="connsiteX66" fmla="*/ 1031858 w 7299977"/>
              <a:gd name="connsiteY66" fmla="*/ 1365909 h 6858000"/>
              <a:gd name="connsiteX67" fmla="*/ 1005692 w 7299977"/>
              <a:gd name="connsiteY67" fmla="*/ 1230741 h 6858000"/>
              <a:gd name="connsiteX68" fmla="*/ 1069655 w 7299977"/>
              <a:gd name="connsiteY68" fmla="*/ 1209399 h 6858000"/>
              <a:gd name="connsiteX69" fmla="*/ 1142342 w 7299977"/>
              <a:gd name="connsiteY69" fmla="*/ 1220069 h 6858000"/>
              <a:gd name="connsiteX70" fmla="*/ 1084193 w 7299977"/>
              <a:gd name="connsiteY70" fmla="*/ 1113358 h 6858000"/>
              <a:gd name="connsiteX71" fmla="*/ 848689 w 7299977"/>
              <a:gd name="connsiteY71" fmla="*/ 1006647 h 6858000"/>
              <a:gd name="connsiteX72" fmla="*/ 805077 w 7299977"/>
              <a:gd name="connsiteY72" fmla="*/ 949734 h 6858000"/>
              <a:gd name="connsiteX73" fmla="*/ 863226 w 7299977"/>
              <a:gd name="connsiteY73" fmla="*/ 921277 h 6858000"/>
              <a:gd name="connsiteX74" fmla="*/ 906838 w 7299977"/>
              <a:gd name="connsiteY74" fmla="*/ 910606 h 6858000"/>
              <a:gd name="connsiteX75" fmla="*/ 5527 w 7299977"/>
              <a:gd name="connsiteY75" fmla="*/ 465975 h 6858000"/>
              <a:gd name="connsiteX76" fmla="*/ 209049 w 7299977"/>
              <a:gd name="connsiteY76" fmla="*/ 462417 h 6858000"/>
              <a:gd name="connsiteX77" fmla="*/ 409664 w 7299977"/>
              <a:gd name="connsiteY77" fmla="*/ 533558 h 6858000"/>
              <a:gd name="connsiteX78" fmla="*/ 621908 w 7299977"/>
              <a:gd name="connsiteY78" fmla="*/ 522887 h 6858000"/>
              <a:gd name="connsiteX79" fmla="*/ 822522 w 7299977"/>
              <a:gd name="connsiteY79" fmla="*/ 558458 h 6858000"/>
              <a:gd name="connsiteX80" fmla="*/ 996969 w 7299977"/>
              <a:gd name="connsiteY80" fmla="*/ 558458 h 6858000"/>
              <a:gd name="connsiteX81" fmla="*/ 834151 w 7299977"/>
              <a:gd name="connsiteY81" fmla="*/ 505101 h 6858000"/>
              <a:gd name="connsiteX82" fmla="*/ 773095 w 7299977"/>
              <a:gd name="connsiteY82" fmla="*/ 416176 h 6858000"/>
              <a:gd name="connsiteX83" fmla="*/ 793447 w 7299977"/>
              <a:gd name="connsiteY83" fmla="*/ 334364 h 6858000"/>
              <a:gd name="connsiteX84" fmla="*/ 860319 w 7299977"/>
              <a:gd name="connsiteY84" fmla="*/ 359262 h 6858000"/>
              <a:gd name="connsiteX85" fmla="*/ 938820 w 7299977"/>
              <a:gd name="connsiteY85" fmla="*/ 451747 h 6858000"/>
              <a:gd name="connsiteX86" fmla="*/ 956265 w 7299977"/>
              <a:gd name="connsiteY86" fmla="*/ 394834 h 6858000"/>
              <a:gd name="connsiteX87" fmla="*/ 1002784 w 7299977"/>
              <a:gd name="connsiteY87" fmla="*/ 352148 h 6858000"/>
              <a:gd name="connsiteX88" fmla="*/ 1270270 w 7299977"/>
              <a:gd name="connsiteY88" fmla="*/ 373491 h 6858000"/>
              <a:gd name="connsiteX89" fmla="*/ 1092915 w 7299977"/>
              <a:gd name="connsiteY89" fmla="*/ 192082 h 6858000"/>
              <a:gd name="connsiteX90" fmla="*/ 979525 w 7299977"/>
              <a:gd name="connsiteY90" fmla="*/ 163625 h 6858000"/>
              <a:gd name="connsiteX91" fmla="*/ 953358 w 7299977"/>
              <a:gd name="connsiteY91" fmla="*/ 88927 h 6858000"/>
              <a:gd name="connsiteX92" fmla="*/ 1005692 w 7299977"/>
              <a:gd name="connsiteY92" fmla="*/ 71141 h 6858000"/>
              <a:gd name="connsiteX93" fmla="*/ 1267362 w 7299977"/>
              <a:gd name="connsiteY93" fmla="*/ 135168 h 6858000"/>
              <a:gd name="connsiteX94" fmla="*/ 1310975 w 7299977"/>
              <a:gd name="connsiteY94" fmla="*/ 110269 h 6858000"/>
              <a:gd name="connsiteX95" fmla="*/ 1008599 w 7299977"/>
              <a:gd name="connsiteY9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7299977" h="6858000">
                <a:moveTo>
                  <a:pt x="1008599" y="0"/>
                </a:moveTo>
                <a:lnTo>
                  <a:pt x="4420653" y="0"/>
                </a:lnTo>
                <a:lnTo>
                  <a:pt x="5511704" y="0"/>
                </a:lnTo>
                <a:lnTo>
                  <a:pt x="7299977" y="0"/>
                </a:lnTo>
                <a:lnTo>
                  <a:pt x="7299977" y="6858000"/>
                </a:lnTo>
                <a:lnTo>
                  <a:pt x="5511704" y="6858000"/>
                </a:lnTo>
                <a:lnTo>
                  <a:pt x="4420653" y="6858000"/>
                </a:lnTo>
                <a:lnTo>
                  <a:pt x="1592997" y="6858000"/>
                </a:lnTo>
                <a:cubicBezTo>
                  <a:pt x="1473792" y="6786859"/>
                  <a:pt x="1360401" y="6701489"/>
                  <a:pt x="1232473" y="6658805"/>
                </a:cubicBezTo>
                <a:cubicBezTo>
                  <a:pt x="1145250" y="6630349"/>
                  <a:pt x="1060933" y="6580550"/>
                  <a:pt x="1075471" y="6431153"/>
                </a:cubicBezTo>
                <a:cubicBezTo>
                  <a:pt x="1078378" y="6388469"/>
                  <a:pt x="1055118" y="6356456"/>
                  <a:pt x="1020229" y="6367127"/>
                </a:cubicBezTo>
                <a:cubicBezTo>
                  <a:pt x="953358" y="6388469"/>
                  <a:pt x="921375" y="6327999"/>
                  <a:pt x="883579" y="6281757"/>
                </a:cubicBezTo>
                <a:cubicBezTo>
                  <a:pt x="816707" y="6199945"/>
                  <a:pt x="752743" y="6114575"/>
                  <a:pt x="645167" y="6100347"/>
                </a:cubicBezTo>
                <a:cubicBezTo>
                  <a:pt x="665519" y="6036320"/>
                  <a:pt x="700408" y="6043434"/>
                  <a:pt x="732391" y="6057663"/>
                </a:cubicBezTo>
                <a:cubicBezTo>
                  <a:pt x="816707" y="6093234"/>
                  <a:pt x="901023" y="6132361"/>
                  <a:pt x="985339" y="6167932"/>
                </a:cubicBezTo>
                <a:cubicBezTo>
                  <a:pt x="1040581" y="6189274"/>
                  <a:pt x="1095822" y="6221287"/>
                  <a:pt x="1168509" y="6196388"/>
                </a:cubicBezTo>
                <a:cubicBezTo>
                  <a:pt x="1104545" y="6068335"/>
                  <a:pt x="996969" y="6043434"/>
                  <a:pt x="909746" y="6004307"/>
                </a:cubicBezTo>
                <a:cubicBezTo>
                  <a:pt x="802169" y="5954508"/>
                  <a:pt x="738206" y="5862025"/>
                  <a:pt x="659704" y="5755314"/>
                </a:cubicBezTo>
                <a:cubicBezTo>
                  <a:pt x="738206" y="5726858"/>
                  <a:pt x="787632" y="5805112"/>
                  <a:pt x="851597" y="5801555"/>
                </a:cubicBezTo>
                <a:cubicBezTo>
                  <a:pt x="854504" y="5790884"/>
                  <a:pt x="860319" y="5769542"/>
                  <a:pt x="860319" y="5769542"/>
                </a:cubicBezTo>
                <a:cubicBezTo>
                  <a:pt x="755650" y="5712629"/>
                  <a:pt x="709132" y="5605917"/>
                  <a:pt x="691686" y="5474306"/>
                </a:cubicBezTo>
                <a:cubicBezTo>
                  <a:pt x="685872" y="5406721"/>
                  <a:pt x="648075" y="5385379"/>
                  <a:pt x="610278" y="5353367"/>
                </a:cubicBezTo>
                <a:cubicBezTo>
                  <a:pt x="482350" y="5243097"/>
                  <a:pt x="345700" y="5143500"/>
                  <a:pt x="238123" y="4994104"/>
                </a:cubicBezTo>
                <a:cubicBezTo>
                  <a:pt x="363144" y="5011889"/>
                  <a:pt x="461997" y="5111487"/>
                  <a:pt x="592833" y="5154171"/>
                </a:cubicBezTo>
                <a:cubicBezTo>
                  <a:pt x="488165" y="4990547"/>
                  <a:pt x="351514" y="4905177"/>
                  <a:pt x="226494" y="4805580"/>
                </a:cubicBezTo>
                <a:cubicBezTo>
                  <a:pt x="168344" y="4759339"/>
                  <a:pt x="116011" y="4702425"/>
                  <a:pt x="49139" y="4677526"/>
                </a:cubicBezTo>
                <a:cubicBezTo>
                  <a:pt x="25879" y="4670412"/>
                  <a:pt x="-14826" y="4652628"/>
                  <a:pt x="5527" y="4602828"/>
                </a:cubicBezTo>
                <a:cubicBezTo>
                  <a:pt x="22972" y="4560144"/>
                  <a:pt x="54954" y="4574373"/>
                  <a:pt x="84029" y="4585042"/>
                </a:cubicBezTo>
                <a:cubicBezTo>
                  <a:pt x="153807" y="4613499"/>
                  <a:pt x="229401" y="4613499"/>
                  <a:pt x="325347" y="4613499"/>
                </a:cubicBezTo>
                <a:cubicBezTo>
                  <a:pt x="243939" y="4478331"/>
                  <a:pt x="95658" y="4521016"/>
                  <a:pt x="25879" y="4378734"/>
                </a:cubicBezTo>
                <a:cubicBezTo>
                  <a:pt x="113103" y="4353835"/>
                  <a:pt x="179975" y="4403633"/>
                  <a:pt x="249753" y="4414305"/>
                </a:cubicBezTo>
                <a:cubicBezTo>
                  <a:pt x="313718" y="4424975"/>
                  <a:pt x="328254" y="4400076"/>
                  <a:pt x="313718" y="4321821"/>
                </a:cubicBezTo>
                <a:cubicBezTo>
                  <a:pt x="290458" y="4200882"/>
                  <a:pt x="325347" y="4140411"/>
                  <a:pt x="418386" y="4172424"/>
                </a:cubicBezTo>
                <a:cubicBezTo>
                  <a:pt x="505609" y="4204438"/>
                  <a:pt x="514332" y="4158196"/>
                  <a:pt x="491072" y="4090612"/>
                </a:cubicBezTo>
                <a:cubicBezTo>
                  <a:pt x="456183" y="3991015"/>
                  <a:pt x="493979" y="3912759"/>
                  <a:pt x="520147" y="3827390"/>
                </a:cubicBezTo>
                <a:cubicBezTo>
                  <a:pt x="560851" y="3699337"/>
                  <a:pt x="543407" y="3635309"/>
                  <a:pt x="459090" y="3539269"/>
                </a:cubicBezTo>
                <a:cubicBezTo>
                  <a:pt x="409664" y="3485914"/>
                  <a:pt x="360236" y="3439672"/>
                  <a:pt x="290458" y="3393429"/>
                </a:cubicBezTo>
                <a:cubicBezTo>
                  <a:pt x="450368" y="3368530"/>
                  <a:pt x="284643" y="3283162"/>
                  <a:pt x="339884" y="3229805"/>
                </a:cubicBezTo>
                <a:cubicBezTo>
                  <a:pt x="453275" y="3208463"/>
                  <a:pt x="543407" y="3379202"/>
                  <a:pt x="697501" y="3329402"/>
                </a:cubicBezTo>
                <a:cubicBezTo>
                  <a:pt x="511425" y="3183563"/>
                  <a:pt x="302087" y="3137322"/>
                  <a:pt x="165437" y="2941684"/>
                </a:cubicBezTo>
                <a:cubicBezTo>
                  <a:pt x="197419" y="2899000"/>
                  <a:pt x="229401" y="2941684"/>
                  <a:pt x="255568" y="2923898"/>
                </a:cubicBezTo>
                <a:cubicBezTo>
                  <a:pt x="255568" y="2913227"/>
                  <a:pt x="560851" y="2980812"/>
                  <a:pt x="578296" y="2703362"/>
                </a:cubicBezTo>
                <a:cubicBezTo>
                  <a:pt x="584111" y="2703362"/>
                  <a:pt x="589926" y="2703362"/>
                  <a:pt x="595740" y="2692689"/>
                </a:cubicBezTo>
                <a:cubicBezTo>
                  <a:pt x="627722" y="2653563"/>
                  <a:pt x="598648" y="2561080"/>
                  <a:pt x="650982" y="2553965"/>
                </a:cubicBezTo>
                <a:cubicBezTo>
                  <a:pt x="709132" y="2546851"/>
                  <a:pt x="764373" y="2514837"/>
                  <a:pt x="825429" y="2532623"/>
                </a:cubicBezTo>
                <a:cubicBezTo>
                  <a:pt x="871949" y="2546851"/>
                  <a:pt x="921375" y="2564636"/>
                  <a:pt x="970802" y="2564636"/>
                </a:cubicBezTo>
                <a:cubicBezTo>
                  <a:pt x="1023136" y="2564636"/>
                  <a:pt x="1095822" y="2685576"/>
                  <a:pt x="1127805" y="2525509"/>
                </a:cubicBezTo>
                <a:cubicBezTo>
                  <a:pt x="1127805" y="2518395"/>
                  <a:pt x="1217936" y="2536181"/>
                  <a:pt x="1267362" y="2543294"/>
                </a:cubicBezTo>
                <a:cubicBezTo>
                  <a:pt x="1308067" y="2550408"/>
                  <a:pt x="1357494" y="2582422"/>
                  <a:pt x="1386568" y="2518395"/>
                </a:cubicBezTo>
                <a:cubicBezTo>
                  <a:pt x="1401105" y="2479267"/>
                  <a:pt x="1331326" y="2408126"/>
                  <a:pt x="1270270" y="2401012"/>
                </a:cubicBezTo>
                <a:cubicBezTo>
                  <a:pt x="1215029" y="2393898"/>
                  <a:pt x="1159787" y="2386784"/>
                  <a:pt x="1107453" y="2401012"/>
                </a:cubicBezTo>
                <a:cubicBezTo>
                  <a:pt x="1043489" y="2418796"/>
                  <a:pt x="1008599" y="2390340"/>
                  <a:pt x="991154" y="2326314"/>
                </a:cubicBezTo>
                <a:cubicBezTo>
                  <a:pt x="970802" y="2258731"/>
                  <a:pt x="933005" y="2223159"/>
                  <a:pt x="880671" y="2191146"/>
                </a:cubicBezTo>
                <a:cubicBezTo>
                  <a:pt x="752743" y="2112891"/>
                  <a:pt x="630630" y="2020407"/>
                  <a:pt x="491072" y="1974165"/>
                </a:cubicBezTo>
                <a:cubicBezTo>
                  <a:pt x="464905" y="1967051"/>
                  <a:pt x="432923" y="1952823"/>
                  <a:pt x="421293" y="1892353"/>
                </a:cubicBezTo>
                <a:cubicBezTo>
                  <a:pt x="799262" y="1984836"/>
                  <a:pt x="1142342" y="2223159"/>
                  <a:pt x="1531941" y="2208931"/>
                </a:cubicBezTo>
                <a:cubicBezTo>
                  <a:pt x="1427272" y="2134233"/>
                  <a:pt x="1302252" y="2130676"/>
                  <a:pt x="1188861" y="2077320"/>
                </a:cubicBezTo>
                <a:cubicBezTo>
                  <a:pt x="1270270" y="2038192"/>
                  <a:pt x="1345864" y="2080877"/>
                  <a:pt x="1421458" y="2102219"/>
                </a:cubicBezTo>
                <a:cubicBezTo>
                  <a:pt x="1485422" y="2120004"/>
                  <a:pt x="1543571" y="2123562"/>
                  <a:pt x="1549386" y="2013292"/>
                </a:cubicBezTo>
                <a:cubicBezTo>
                  <a:pt x="1549386" y="2002622"/>
                  <a:pt x="1549386" y="1995507"/>
                  <a:pt x="1549386" y="1984836"/>
                </a:cubicBezTo>
                <a:cubicBezTo>
                  <a:pt x="1526126" y="1938595"/>
                  <a:pt x="1494144" y="1917252"/>
                  <a:pt x="1453440" y="1903025"/>
                </a:cubicBezTo>
                <a:cubicBezTo>
                  <a:pt x="1430180" y="1895910"/>
                  <a:pt x="1398198" y="1881683"/>
                  <a:pt x="1398198" y="1849668"/>
                </a:cubicBezTo>
                <a:cubicBezTo>
                  <a:pt x="1401105" y="1728729"/>
                  <a:pt x="1322604" y="1693158"/>
                  <a:pt x="1247011" y="1657587"/>
                </a:cubicBezTo>
                <a:cubicBezTo>
                  <a:pt x="1287715" y="1597117"/>
                  <a:pt x="1322604" y="1639802"/>
                  <a:pt x="1354586" y="1636245"/>
                </a:cubicBezTo>
                <a:cubicBezTo>
                  <a:pt x="1374939" y="1632688"/>
                  <a:pt x="1395290" y="1629132"/>
                  <a:pt x="1395290" y="1597117"/>
                </a:cubicBezTo>
                <a:cubicBezTo>
                  <a:pt x="1395290" y="1572219"/>
                  <a:pt x="1386568" y="1540204"/>
                  <a:pt x="1366216" y="1540204"/>
                </a:cubicBezTo>
                <a:cubicBezTo>
                  <a:pt x="1238288" y="1536647"/>
                  <a:pt x="1165601" y="1365909"/>
                  <a:pt x="1031858" y="1365909"/>
                </a:cubicBezTo>
                <a:cubicBezTo>
                  <a:pt x="950450" y="1365909"/>
                  <a:pt x="1072563" y="1269868"/>
                  <a:pt x="1005692" y="1230741"/>
                </a:cubicBezTo>
                <a:cubicBezTo>
                  <a:pt x="991154" y="1220069"/>
                  <a:pt x="1046396" y="1205842"/>
                  <a:pt x="1069655" y="1209399"/>
                </a:cubicBezTo>
                <a:cubicBezTo>
                  <a:pt x="1092915" y="1212955"/>
                  <a:pt x="1113268" y="1237855"/>
                  <a:pt x="1142342" y="1220069"/>
                </a:cubicBezTo>
                <a:cubicBezTo>
                  <a:pt x="1156879" y="1156043"/>
                  <a:pt x="1119082" y="1131144"/>
                  <a:pt x="1084193" y="1113358"/>
                </a:cubicBezTo>
                <a:cubicBezTo>
                  <a:pt x="1008599" y="1070674"/>
                  <a:pt x="933005" y="1020875"/>
                  <a:pt x="848689" y="1006647"/>
                </a:cubicBezTo>
                <a:cubicBezTo>
                  <a:pt x="819615" y="1003089"/>
                  <a:pt x="802169" y="985305"/>
                  <a:pt x="805077" y="949734"/>
                </a:cubicBezTo>
                <a:cubicBezTo>
                  <a:pt x="810892" y="903491"/>
                  <a:pt x="839967" y="917720"/>
                  <a:pt x="863226" y="921277"/>
                </a:cubicBezTo>
                <a:cubicBezTo>
                  <a:pt x="877764" y="924835"/>
                  <a:pt x="892301" y="935506"/>
                  <a:pt x="906838" y="910606"/>
                </a:cubicBezTo>
                <a:cubicBezTo>
                  <a:pt x="566666" y="658055"/>
                  <a:pt x="386404" y="672284"/>
                  <a:pt x="5527" y="465975"/>
                </a:cubicBezTo>
                <a:cubicBezTo>
                  <a:pt x="89843" y="426847"/>
                  <a:pt x="150900" y="455303"/>
                  <a:pt x="209049" y="462417"/>
                </a:cubicBezTo>
                <a:cubicBezTo>
                  <a:pt x="354422" y="480203"/>
                  <a:pt x="264290" y="512216"/>
                  <a:pt x="409664" y="533558"/>
                </a:cubicBezTo>
                <a:cubicBezTo>
                  <a:pt x="479443" y="544229"/>
                  <a:pt x="543407" y="579800"/>
                  <a:pt x="621908" y="522887"/>
                </a:cubicBezTo>
                <a:cubicBezTo>
                  <a:pt x="674242" y="483759"/>
                  <a:pt x="758558" y="526444"/>
                  <a:pt x="822522" y="558458"/>
                </a:cubicBezTo>
                <a:cubicBezTo>
                  <a:pt x="874856" y="586915"/>
                  <a:pt x="927190" y="594028"/>
                  <a:pt x="996969" y="558458"/>
                </a:cubicBezTo>
                <a:cubicBezTo>
                  <a:pt x="933005" y="537116"/>
                  <a:pt x="883579" y="519330"/>
                  <a:pt x="834151" y="505101"/>
                </a:cubicBezTo>
                <a:cubicBezTo>
                  <a:pt x="793447" y="494431"/>
                  <a:pt x="770187" y="469532"/>
                  <a:pt x="773095" y="416176"/>
                </a:cubicBezTo>
                <a:cubicBezTo>
                  <a:pt x="773095" y="387720"/>
                  <a:pt x="764373" y="348592"/>
                  <a:pt x="793447" y="334364"/>
                </a:cubicBezTo>
                <a:cubicBezTo>
                  <a:pt x="816707" y="320135"/>
                  <a:pt x="848689" y="334364"/>
                  <a:pt x="860319" y="359262"/>
                </a:cubicBezTo>
                <a:cubicBezTo>
                  <a:pt x="874856" y="405504"/>
                  <a:pt x="889393" y="448189"/>
                  <a:pt x="938820" y="451747"/>
                </a:cubicBezTo>
                <a:cubicBezTo>
                  <a:pt x="1005692" y="458860"/>
                  <a:pt x="967894" y="430405"/>
                  <a:pt x="956265" y="394834"/>
                </a:cubicBezTo>
                <a:cubicBezTo>
                  <a:pt x="944635" y="355706"/>
                  <a:pt x="979525" y="345034"/>
                  <a:pt x="1002784" y="352148"/>
                </a:cubicBezTo>
                <a:cubicBezTo>
                  <a:pt x="1090008" y="384162"/>
                  <a:pt x="1180139" y="327250"/>
                  <a:pt x="1270270" y="373491"/>
                </a:cubicBezTo>
                <a:cubicBezTo>
                  <a:pt x="1247011" y="259665"/>
                  <a:pt x="1197583" y="209867"/>
                  <a:pt x="1092915" y="192082"/>
                </a:cubicBezTo>
                <a:cubicBezTo>
                  <a:pt x="1055118" y="188525"/>
                  <a:pt x="1014414" y="195638"/>
                  <a:pt x="979525" y="163625"/>
                </a:cubicBezTo>
                <a:cubicBezTo>
                  <a:pt x="959172" y="145839"/>
                  <a:pt x="938820" y="124497"/>
                  <a:pt x="953358" y="88927"/>
                </a:cubicBezTo>
                <a:cubicBezTo>
                  <a:pt x="962080" y="64027"/>
                  <a:pt x="985339" y="64027"/>
                  <a:pt x="1005692" y="71141"/>
                </a:cubicBezTo>
                <a:cubicBezTo>
                  <a:pt x="1090008" y="110269"/>
                  <a:pt x="1180139" y="120941"/>
                  <a:pt x="1267362" y="135168"/>
                </a:cubicBezTo>
                <a:cubicBezTo>
                  <a:pt x="1281900" y="138725"/>
                  <a:pt x="1296437" y="145839"/>
                  <a:pt x="1310975" y="110269"/>
                </a:cubicBezTo>
                <a:cubicBezTo>
                  <a:pt x="1209214" y="78255"/>
                  <a:pt x="1110360" y="35571"/>
                  <a:pt x="1008599"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A67072C-BF9F-27AA-50D2-F0372FB94BBF}"/>
              </a:ext>
            </a:extLst>
          </p:cNvPr>
          <p:cNvSpPr>
            <a:spLocks noGrp="1"/>
          </p:cNvSpPr>
          <p:nvPr>
            <p:ph type="title"/>
          </p:nvPr>
        </p:nvSpPr>
        <p:spPr>
          <a:xfrm>
            <a:off x="838199" y="1065749"/>
            <a:ext cx="4953001" cy="4726502"/>
          </a:xfrm>
        </p:spPr>
        <p:txBody>
          <a:bodyPr>
            <a:normAutofit/>
          </a:bodyPr>
          <a:lstStyle/>
          <a:p>
            <a:r>
              <a:rPr lang="en-GB" u="sng"/>
              <a:t>Digital safety action plan for greenfield</a:t>
            </a:r>
            <a:br>
              <a:rPr lang="en-GB" u="sng"/>
            </a:br>
            <a:endParaRPr lang="en-GB" u="sng"/>
          </a:p>
        </p:txBody>
      </p:sp>
      <p:sp>
        <p:nvSpPr>
          <p:cNvPr id="3" name="Content Placeholder 2">
            <a:extLst>
              <a:ext uri="{FF2B5EF4-FFF2-40B4-BE49-F238E27FC236}">
                <a16:creationId xmlns:a16="http://schemas.microsoft.com/office/drawing/2014/main" id="{4E031D8B-398C-A593-8B12-009C0BD45BA1}"/>
              </a:ext>
            </a:extLst>
          </p:cNvPr>
          <p:cNvSpPr>
            <a:spLocks noGrp="1"/>
          </p:cNvSpPr>
          <p:nvPr>
            <p:ph idx="1"/>
          </p:nvPr>
        </p:nvSpPr>
        <p:spPr>
          <a:xfrm>
            <a:off x="7123405" y="-3864"/>
            <a:ext cx="5070835" cy="6865728"/>
          </a:xfrm>
        </p:spPr>
        <p:txBody>
          <a:bodyPr vert="horz" lIns="91440" tIns="45720" rIns="91440" bIns="45720" rtlCol="0" anchor="ctr">
            <a:normAutofit/>
          </a:bodyPr>
          <a:lstStyle/>
          <a:p>
            <a:endParaRPr lang="en-GB" sz="1400"/>
          </a:p>
          <a:p>
            <a:pPr marL="0" indent="0">
              <a:buNone/>
            </a:pPr>
            <a:endParaRPr lang="en-GB" sz="1400"/>
          </a:p>
          <a:p>
            <a:endParaRPr lang="en-GB" sz="1400"/>
          </a:p>
        </p:txBody>
      </p:sp>
      <p:graphicFrame>
        <p:nvGraphicFramePr>
          <p:cNvPr id="5" name="Table 4">
            <a:extLst>
              <a:ext uri="{FF2B5EF4-FFF2-40B4-BE49-F238E27FC236}">
                <a16:creationId xmlns:a16="http://schemas.microsoft.com/office/drawing/2014/main" id="{45539932-57CC-5A92-94F3-EBEA12968815}"/>
              </a:ext>
            </a:extLst>
          </p:cNvPr>
          <p:cNvGraphicFramePr>
            <a:graphicFrameLocks noGrp="1"/>
          </p:cNvGraphicFramePr>
          <p:nvPr>
            <p:extLst>
              <p:ext uri="{D42A27DB-BD31-4B8C-83A1-F6EECF244321}">
                <p14:modId xmlns:p14="http://schemas.microsoft.com/office/powerpoint/2010/main" val="2640135771"/>
              </p:ext>
            </p:extLst>
          </p:nvPr>
        </p:nvGraphicFramePr>
        <p:xfrm>
          <a:off x="6409150" y="104383"/>
          <a:ext cx="5780846" cy="6815168"/>
        </p:xfrm>
        <a:graphic>
          <a:graphicData uri="http://schemas.openxmlformats.org/drawingml/2006/table">
            <a:tbl>
              <a:tblPr firstRow="1" bandRow="1">
                <a:tableStyleId>{5C22544A-7EE6-4342-B048-85BDC9FD1C3A}</a:tableStyleId>
              </a:tblPr>
              <a:tblGrid>
                <a:gridCol w="208280">
                  <a:extLst>
                    <a:ext uri="{9D8B030D-6E8A-4147-A177-3AD203B41FA5}">
                      <a16:colId xmlns:a16="http://schemas.microsoft.com/office/drawing/2014/main" val="3111468985"/>
                    </a:ext>
                  </a:extLst>
                </a:gridCol>
                <a:gridCol w="928761">
                  <a:extLst>
                    <a:ext uri="{9D8B030D-6E8A-4147-A177-3AD203B41FA5}">
                      <a16:colId xmlns:a16="http://schemas.microsoft.com/office/drawing/2014/main" val="3787952331"/>
                    </a:ext>
                  </a:extLst>
                </a:gridCol>
                <a:gridCol w="928761">
                  <a:extLst>
                    <a:ext uri="{9D8B030D-6E8A-4147-A177-3AD203B41FA5}">
                      <a16:colId xmlns:a16="http://schemas.microsoft.com/office/drawing/2014/main" val="3669006677"/>
                    </a:ext>
                  </a:extLst>
                </a:gridCol>
                <a:gridCol w="928761">
                  <a:extLst>
                    <a:ext uri="{9D8B030D-6E8A-4147-A177-3AD203B41FA5}">
                      <a16:colId xmlns:a16="http://schemas.microsoft.com/office/drawing/2014/main" val="1325432084"/>
                    </a:ext>
                  </a:extLst>
                </a:gridCol>
                <a:gridCol w="928761">
                  <a:extLst>
                    <a:ext uri="{9D8B030D-6E8A-4147-A177-3AD203B41FA5}">
                      <a16:colId xmlns:a16="http://schemas.microsoft.com/office/drawing/2014/main" val="728754918"/>
                    </a:ext>
                  </a:extLst>
                </a:gridCol>
                <a:gridCol w="928761">
                  <a:extLst>
                    <a:ext uri="{9D8B030D-6E8A-4147-A177-3AD203B41FA5}">
                      <a16:colId xmlns:a16="http://schemas.microsoft.com/office/drawing/2014/main" val="762470575"/>
                    </a:ext>
                  </a:extLst>
                </a:gridCol>
                <a:gridCol w="928761">
                  <a:extLst>
                    <a:ext uri="{9D8B030D-6E8A-4147-A177-3AD203B41FA5}">
                      <a16:colId xmlns:a16="http://schemas.microsoft.com/office/drawing/2014/main" val="1160021007"/>
                    </a:ext>
                  </a:extLst>
                </a:gridCol>
              </a:tblGrid>
              <a:tr h="851896">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807483701"/>
                  </a:ext>
                </a:extLst>
              </a:tr>
              <a:tr h="851896">
                <a:tc>
                  <a:txBody>
                    <a:bodyPr/>
                    <a:lstStyle/>
                    <a:p>
                      <a:endParaRPr lang="en-GB"/>
                    </a:p>
                  </a:txBody>
                  <a:tcPr/>
                </a:tc>
                <a:tc>
                  <a:txBody>
                    <a:bodyPr/>
                    <a:lstStyle/>
                    <a:p>
                      <a:endParaRPr lang="en-GB"/>
                    </a:p>
                    <a:p>
                      <a:pPr lvl="0">
                        <a:buNone/>
                      </a:pPr>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2641834843"/>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91521499"/>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399890423"/>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377618652"/>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451248621"/>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0840826"/>
                  </a:ext>
                </a:extLst>
              </a:tr>
              <a:tr h="851896">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927856991"/>
                  </a:ext>
                </a:extLst>
              </a:tr>
            </a:tbl>
          </a:graphicData>
        </a:graphic>
      </p:graphicFrame>
    </p:spTree>
    <p:extLst>
      <p:ext uri="{BB962C8B-B14F-4D97-AF65-F5344CB8AC3E}">
        <p14:creationId xmlns:p14="http://schemas.microsoft.com/office/powerpoint/2010/main" val="35733109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65BFA-0B73-40E5-026F-ECC2A6F5758F}"/>
              </a:ext>
            </a:extLst>
          </p:cNvPr>
          <p:cNvSpPr>
            <a:spLocks noGrp="1"/>
          </p:cNvSpPr>
          <p:nvPr>
            <p:ph type="title"/>
          </p:nvPr>
        </p:nvSpPr>
        <p:spPr/>
        <p:txBody>
          <a:bodyPr/>
          <a:lstStyle/>
          <a:p>
            <a:r>
              <a:rPr lang="en-GB" u="sng"/>
              <a:t>Reference list</a:t>
            </a:r>
          </a:p>
        </p:txBody>
      </p:sp>
      <p:sp>
        <p:nvSpPr>
          <p:cNvPr id="3" name="Content Placeholder 2">
            <a:extLst>
              <a:ext uri="{FF2B5EF4-FFF2-40B4-BE49-F238E27FC236}">
                <a16:creationId xmlns:a16="http://schemas.microsoft.com/office/drawing/2014/main" id="{7033692D-CEA0-2AE8-716C-B358AA32D6B5}"/>
              </a:ext>
            </a:extLst>
          </p:cNvPr>
          <p:cNvSpPr>
            <a:spLocks noGrp="1"/>
          </p:cNvSpPr>
          <p:nvPr>
            <p:ph idx="1"/>
          </p:nvPr>
        </p:nvSpPr>
        <p:spPr>
          <a:xfrm>
            <a:off x="838200" y="1449845"/>
            <a:ext cx="10515600" cy="4727118"/>
          </a:xfrm>
        </p:spPr>
        <p:txBody>
          <a:bodyPr vert="horz" lIns="91440" tIns="45720" rIns="91440" bIns="45720" rtlCol="0" anchor="t">
            <a:normAutofit/>
          </a:bodyPr>
          <a:lstStyle/>
          <a:p>
            <a:pPr marL="0" indent="0">
              <a:buNone/>
            </a:pPr>
            <a:r>
              <a:rPr lang="en-GB" sz="1400" dirty="0">
                <a:solidFill>
                  <a:srgbClr val="1F1F1F"/>
                </a:solidFill>
              </a:rPr>
              <a:t>Okiki E( 2025) - </a:t>
            </a:r>
            <a:r>
              <a:rPr lang="en-GB" sz="1400" dirty="0">
                <a:solidFill>
                  <a:srgbClr val="1F1F1F"/>
                </a:solidFill>
                <a:ea typeface="+mn-lt"/>
                <a:cs typeface="+mn-lt"/>
                <a:hlinkClick r:id="rId2"/>
              </a:rPr>
              <a:t>What Is Productivity Software? App Types &amp; Suite Examples</a:t>
            </a:r>
            <a:r>
              <a:rPr lang="en-GB" sz="1400" dirty="0">
                <a:solidFill>
                  <a:srgbClr val="1F1F1F"/>
                </a:solidFill>
                <a:ea typeface="+mn-lt"/>
                <a:cs typeface="+mn-lt"/>
              </a:rPr>
              <a:t>  (Accessed: 2 02 2026)</a:t>
            </a:r>
            <a:endParaRPr lang="en-GB" sz="1400" dirty="0">
              <a:solidFill>
                <a:srgbClr val="1F1F1F"/>
              </a:solidFill>
            </a:endParaRPr>
          </a:p>
          <a:p>
            <a:pPr marL="0" indent="0">
              <a:buNone/>
            </a:pPr>
            <a:r>
              <a:rPr lang="en-GB" sz="1400" dirty="0">
                <a:ea typeface="+mn-lt"/>
                <a:cs typeface="+mn-lt"/>
              </a:rPr>
              <a:t>NHS England ( 2023- 2025) - Microsoft Teams and remote working - </a:t>
            </a:r>
            <a:r>
              <a:rPr lang="en-GB" sz="1400" dirty="0">
                <a:ea typeface="+mn-lt"/>
                <a:cs typeface="+mn-lt"/>
                <a:hlinkClick r:id="rId3"/>
              </a:rPr>
              <a:t>NHS England » Microsoft Teams and remote working</a:t>
            </a:r>
            <a:r>
              <a:rPr lang="en-GB" sz="1400" dirty="0">
                <a:ea typeface="+mn-lt"/>
                <a:cs typeface="+mn-lt"/>
              </a:rPr>
              <a:t> ( Accessed: 6 02 2026) </a:t>
            </a:r>
          </a:p>
          <a:p>
            <a:pPr marL="0" indent="0">
              <a:buNone/>
            </a:pPr>
            <a:r>
              <a:rPr lang="en-GB" sz="1400" dirty="0">
                <a:ea typeface="+mn-lt"/>
                <a:cs typeface="+mn-lt"/>
              </a:rPr>
              <a:t>Heim duo universal source of knowledge ( 2019) - what are the disadvantages of Microsoft Teams - </a:t>
            </a:r>
            <a:r>
              <a:rPr lang="en-GB" sz="1400" dirty="0">
                <a:ea typeface="+mn-lt"/>
                <a:cs typeface="+mn-lt"/>
                <a:hlinkClick r:id="rId4"/>
              </a:rPr>
              <a:t>What are the disadvantages of Microsoft Teams? – Heimduo</a:t>
            </a:r>
            <a:r>
              <a:rPr lang="en-GB" sz="1400" dirty="0">
                <a:ea typeface="+mn-lt"/>
                <a:cs typeface="+mn-lt"/>
              </a:rPr>
              <a:t> ( Accessed: 7 02 2026) </a:t>
            </a:r>
          </a:p>
        </p:txBody>
      </p:sp>
    </p:spTree>
    <p:extLst>
      <p:ext uri="{BB962C8B-B14F-4D97-AF65-F5344CB8AC3E}">
        <p14:creationId xmlns:p14="http://schemas.microsoft.com/office/powerpoint/2010/main" val="237276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Digital skills and research methods</vt:lpstr>
      <vt:lpstr>Productivity application</vt:lpstr>
      <vt:lpstr>Communication and collaborative tools </vt:lpstr>
      <vt:lpstr>Digital safety action plan for greenfield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826</cp:revision>
  <dcterms:created xsi:type="dcterms:W3CDTF">2026-01-21T16:59:50Z</dcterms:created>
  <dcterms:modified xsi:type="dcterms:W3CDTF">2026-02-07T22:27:42Z</dcterms:modified>
</cp:coreProperties>
</file>