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g"/>
  <Default Extension="png" ContentType="image/png"/>
  <Default Extension="bmp" ContentType="image/bmp"/>
  <Default Extension="gif" ContentType="image/gif"/>
  <Default Extension="tif" ContentType="image/tif"/>
  <Default Extension="pdf" ContentType="application/pdf"/>
  <Default Extension="mov" ContentType="application/movie"/>
  <Default Extension="vml" ContentType="application/vnd.openxmlformats-officedocument.vmlDrawing"/>
  <Default Extension="xlsx" ContentType="application/vnd.openxmlformats-officedocument.spreadsheetml.sheet"/>
  <Override PartName="/docProps/core.xml" ContentType="application/vnd.openxmlformats-package.core-properties+xml"/>
  <Override PartName="/docProps/app.xml" ContentType="application/vnd.openxmlformats-officedocument.extended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commentAuthors.xml" ContentType="application/vnd.openxmlformats-officedocument.presentationml.commentAuthors+xml"/>
  <Override PartName="/ppt/tableStyles.xml" ContentType="application/vnd.openxmlformats-officedocument.presentationml.tableStyl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notesMasters/notesMaster1.xml" ContentType="application/vnd.openxmlformats-officedocument.presentationml.notes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media/image1.jpeg" ContentType="image/jpeg"/>
  <Override PartName="/ppt/media/image2.jpeg" ContentType="image/jpeg"/>
</Types>
</file>

<file path=_rels/.rels><?xml version="1.0" encoding="UTF-8" standalone="yes"?>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officeDocument" Target="ppt/presentation.xml"/>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5"/>
  </p:sldMasterIdLst>
  <p:notesMasterIdLst>
    <p:notesMasterId r:id="rId7"/>
  </p:notesMasterIdLst>
  <p:sldIdLst>
    <p:sldId id="256" r:id="rId8"/>
    <p:sldId id="257" r:id="rId9"/>
    <p:sldId id="258" r:id="rId10"/>
    <p:sldId id="259" r:id="rId11"/>
    <p:sldId id="260" r:id="rId12"/>
    <p:sldId id="261" r:id="rId13"/>
  </p:sldIdLst>
  <p:sldSz cx="12192000" cy="68580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</a:defRPr>
    </a:defPPr>
    <a:lvl1pPr marL="0" marR="0" indent="0" algn="l" defTabSz="457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Trebuchet MS"/>
      </a:defRPr>
    </a:lvl1pPr>
    <a:lvl2pPr marL="0" marR="0" indent="457200" algn="l" defTabSz="457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Trebuchet MS"/>
      </a:defRPr>
    </a:lvl2pPr>
    <a:lvl3pPr marL="0" marR="0" indent="914400" algn="l" defTabSz="457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Trebuchet MS"/>
      </a:defRPr>
    </a:lvl3pPr>
    <a:lvl4pPr marL="0" marR="0" indent="1371600" algn="l" defTabSz="457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Trebuchet MS"/>
      </a:defRPr>
    </a:lvl4pPr>
    <a:lvl5pPr marL="0" marR="0" indent="1828800" algn="l" defTabSz="457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Trebuchet MS"/>
      </a:defRPr>
    </a:lvl5pPr>
    <a:lvl6pPr marL="0" marR="0" indent="2286000" algn="l" defTabSz="457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Trebuchet MS"/>
      </a:defRPr>
    </a:lvl6pPr>
    <a:lvl7pPr marL="0" marR="0" indent="2743200" algn="l" defTabSz="457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Trebuchet MS"/>
      </a:defRPr>
    </a:lvl7pPr>
    <a:lvl8pPr marL="0" marR="0" indent="3200400" algn="l" defTabSz="457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Trebuchet MS"/>
      </a:defRPr>
    </a:lvl8pPr>
    <a:lvl9pPr marL="0" marR="0" indent="3657600" algn="l" defTabSz="457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Trebuchet M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/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0"/>
</p:presentationPr>
</file>

<file path=ppt/tableStyles.xml><?xml version="1.0" encoding="utf-8"?>
<a:tblStyleLst xmlns:a="http://schemas.openxmlformats.org/drawingml/2006/main" xmlns:r="http://schemas.openxmlformats.org/officeDocument/2006/relationships" def="{5940675A-B579-460E-94D1-54222C63F5DA}">
  <a:tblStyle styleId="{4C3C2611-4C71-4FC5-86AE-919BDF0F9419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F9DCCA"/>
          </a:solidFill>
        </a:fill>
      </a:tcStyle>
    </a:wholeTbl>
    <a:band2H>
      <a:tcTxStyle b="def" i="def"/>
      <a:tcStyle>
        <a:tcBdr/>
        <a:fill>
          <a:solidFill>
            <a:srgbClr val="FCEEE7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Row>
  </a:tblStyle>
  <a:tblStyle styleId="{C7B018BB-80A7-4F77-B60F-C8B233D01FF8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EE3D4"/>
          </a:solidFill>
        </a:fill>
      </a:tcStyle>
    </a:wholeTbl>
    <a:band2H>
      <a:tcTxStyle b="def" i="def"/>
      <a:tcStyle>
        <a:tcBdr/>
        <a:fill>
          <a:solidFill>
            <a:srgbClr val="E8F2EB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Row>
  </a:tblStyle>
  <a:tblStyle styleId="{EEE7283C-3CF3-47DC-8721-378D4A62B228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FDD7D1"/>
          </a:solidFill>
        </a:fill>
      </a:tcStyle>
    </a:wholeTbl>
    <a:band2H>
      <a:tcTxStyle b="def" i="def"/>
      <a:tcStyle>
        <a:tcBdr/>
        <a:fill>
          <a:solidFill>
            <a:srgbClr val="FEECE9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Row>
  </a:tblStyle>
  <a:tblStyle styleId="{CF821DB8-F4EB-4A41-A1BA-3FCAFE7338EE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6E6E6"/>
          </a:solidFill>
        </a:fill>
      </a:tcStyle>
    </a:wholeTbl>
    <a:band2H>
      <a:tcTxStyle b="def" i="def"/>
      <a:tcStyle>
        <a:tcBdr/>
        <a:fill>
          <a:solidFill>
            <a:srgbClr val="FFFFFF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aj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Row>
  </a:tblStyle>
  <a:tblStyle styleId="{33BA23B1-9221-436E-865A-0063620EA4FD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ACACA"/>
          </a:solidFill>
        </a:fill>
      </a:tcStyle>
    </a:wholeTbl>
    <a:band2H>
      <a:tcTxStyle b="def" i="def"/>
      <a:tcStyle>
        <a:tcBdr/>
        <a:fill>
          <a:solidFill>
            <a:srgbClr val="E6E6E6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Row>
  </a:tblStyle>
  <a:tblStyle styleId="{2708684C-4D16-4618-839F-0558EEFCDFE6}" styleName="">
    <a:tblBg/>
    <a:wholeTbl>
      <a:tcTxStyle b="off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FFFFFF">
              <a:alpha val="20000"/>
            </a:srgbClr>
          </a:solidFill>
        </a:fill>
      </a:tcStyle>
    </a:wholeTbl>
    <a:band2H>
      <a:tcTxStyle b="def" i="def"/>
      <a:tcStyle>
        <a:tcBdr/>
        <a:fill>
          <a:solidFill>
            <a:srgbClr val="FFFFFF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FFFFFF">
              <a:alpha val="20000"/>
            </a:srgbClr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508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noFill/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254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1"/>
</file>

<file path=ppt/_rels/presentation.xml.rels><?xml version="1.0" encoding="UTF-8" standalone="yes"?><Relationships xmlns="http://schemas.openxmlformats.org/package/2006/relationships"><Relationship Id="rId1" Type="http://schemas.openxmlformats.org/officeDocument/2006/relationships/presProps" Target="presProps.xml"/><Relationship Id="rId2" Type="http://schemas.openxmlformats.org/officeDocument/2006/relationships/viewProps" Target="viewProps.xml"/><Relationship Id="rId3" Type="http://schemas.openxmlformats.org/officeDocument/2006/relationships/commentAuthors" Target="commentAuthors.xml"/><Relationship Id="rId4" Type="http://schemas.openxmlformats.org/officeDocument/2006/relationships/tableStyles" Target="tableStyles.xml"/><Relationship Id="rId5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7" Type="http://schemas.openxmlformats.org/officeDocument/2006/relationships/notesMaster" Target="notesMasters/notesMaster1.xml"/><Relationship Id="rId8" Type="http://schemas.openxmlformats.org/officeDocument/2006/relationships/slide" Target="slides/slide1.xml"/><Relationship Id="rId9" Type="http://schemas.openxmlformats.org/officeDocument/2006/relationships/slide" Target="slides/slide2.xml"/><Relationship Id="rId10" Type="http://schemas.openxmlformats.org/officeDocument/2006/relationships/slide" Target="slides/slide3.xml"/><Relationship Id="rId11" Type="http://schemas.openxmlformats.org/officeDocument/2006/relationships/slide" Target="slides/slide4.xml"/><Relationship Id="rId12" Type="http://schemas.openxmlformats.org/officeDocument/2006/relationships/slide" Target="slides/slide5.xml"/><Relationship Id="rId13" Type="http://schemas.openxmlformats.org/officeDocument/2006/relationships/slide" Target="slides/slide6.xml"/></Relationships>

</file>

<file path=ppt/notesMasters/_rels/notesMaster1.xml.rels><?xml version="1.0" encoding="UTF-8" standalone="yes"?><Relationships xmlns="http://schemas.openxmlformats.org/package/2006/relationships"><Relationship Id="rId1" Type="http://schemas.openxmlformats.org/officeDocument/2006/relationships/theme" Target="../theme/theme2.xml"/></Relationships>
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1" name="Shape 261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262" name="Shape 262"/>
          <p:cNvSpPr/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notesStyle>
    <a:lvl1pPr defTabSz="457200" latinLnBrk="0">
      <a:defRPr sz="1200">
        <a:solidFill>
          <a:srgbClr val="FFFFFF"/>
        </a:solidFill>
        <a:latin typeface="+mj-lt"/>
        <a:ea typeface="+mj-ea"/>
        <a:cs typeface="+mj-cs"/>
        <a:sym typeface="Trebuchet MS"/>
      </a:defRPr>
    </a:lvl1pPr>
    <a:lvl2pPr indent="228600" defTabSz="457200" latinLnBrk="0">
      <a:defRPr sz="1200">
        <a:solidFill>
          <a:srgbClr val="FFFFFF"/>
        </a:solidFill>
        <a:latin typeface="+mj-lt"/>
        <a:ea typeface="+mj-ea"/>
        <a:cs typeface="+mj-cs"/>
        <a:sym typeface="Trebuchet MS"/>
      </a:defRPr>
    </a:lvl2pPr>
    <a:lvl3pPr indent="457200" defTabSz="457200" latinLnBrk="0">
      <a:defRPr sz="1200">
        <a:solidFill>
          <a:srgbClr val="FFFFFF"/>
        </a:solidFill>
        <a:latin typeface="+mj-lt"/>
        <a:ea typeface="+mj-ea"/>
        <a:cs typeface="+mj-cs"/>
        <a:sym typeface="Trebuchet MS"/>
      </a:defRPr>
    </a:lvl3pPr>
    <a:lvl4pPr indent="685800" defTabSz="457200" latinLnBrk="0">
      <a:defRPr sz="1200">
        <a:solidFill>
          <a:srgbClr val="FFFFFF"/>
        </a:solidFill>
        <a:latin typeface="+mj-lt"/>
        <a:ea typeface="+mj-ea"/>
        <a:cs typeface="+mj-cs"/>
        <a:sym typeface="Trebuchet MS"/>
      </a:defRPr>
    </a:lvl4pPr>
    <a:lvl5pPr indent="914400" defTabSz="457200" latinLnBrk="0">
      <a:defRPr sz="1200">
        <a:solidFill>
          <a:srgbClr val="FFFFFF"/>
        </a:solidFill>
        <a:latin typeface="+mj-lt"/>
        <a:ea typeface="+mj-ea"/>
        <a:cs typeface="+mj-cs"/>
        <a:sym typeface="Trebuchet MS"/>
      </a:defRPr>
    </a:lvl5pPr>
    <a:lvl6pPr indent="1143000" defTabSz="457200" latinLnBrk="0">
      <a:defRPr sz="1200">
        <a:solidFill>
          <a:srgbClr val="FFFFFF"/>
        </a:solidFill>
        <a:latin typeface="+mj-lt"/>
        <a:ea typeface="+mj-ea"/>
        <a:cs typeface="+mj-cs"/>
        <a:sym typeface="Trebuchet MS"/>
      </a:defRPr>
    </a:lvl6pPr>
    <a:lvl7pPr indent="1371600" defTabSz="457200" latinLnBrk="0">
      <a:defRPr sz="1200">
        <a:solidFill>
          <a:srgbClr val="FFFFFF"/>
        </a:solidFill>
        <a:latin typeface="+mj-lt"/>
        <a:ea typeface="+mj-ea"/>
        <a:cs typeface="+mj-cs"/>
        <a:sym typeface="Trebuchet MS"/>
      </a:defRPr>
    </a:lvl7pPr>
    <a:lvl8pPr indent="1600200" defTabSz="457200" latinLnBrk="0">
      <a:defRPr sz="1200">
        <a:solidFill>
          <a:srgbClr val="FFFFFF"/>
        </a:solidFill>
        <a:latin typeface="+mj-lt"/>
        <a:ea typeface="+mj-ea"/>
        <a:cs typeface="+mj-cs"/>
        <a:sym typeface="Trebuchet MS"/>
      </a:defRPr>
    </a:lvl8pPr>
    <a:lvl9pPr indent="1828800" defTabSz="457200" latinLnBrk="0">
      <a:defRPr sz="1200">
        <a:solidFill>
          <a:srgbClr val="FFFFFF"/>
        </a:solidFill>
        <a:latin typeface="+mj-lt"/>
        <a:ea typeface="+mj-ea"/>
        <a:cs typeface="+mj-cs"/>
        <a:sym typeface="Trebuchet MS"/>
      </a:defRPr>
    </a:lvl9pPr>
  </p:notesStyle>
</p:notesMaster>
</file>

<file path=ppt/slideLayouts/_rels/slideLayout1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Relationship Id="rId3" Type="http://schemas.openxmlformats.org/officeDocument/2006/relationships/image" Target="../media/image3.png"/><Relationship Id="rId4" Type="http://schemas.openxmlformats.org/officeDocument/2006/relationships/image" Target="../media/image2.png"/></Relationships>

</file>

<file path=ppt/slideLayouts/_rels/slideLayout2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Relationship Id="rId3" Type="http://schemas.openxmlformats.org/officeDocument/2006/relationships/image" Target="../media/image3.png"/><Relationship Id="rId4" Type="http://schemas.openxmlformats.org/officeDocument/2006/relationships/image" Target="../media/image2.png"/></Relationships>

</file>

<file path=ppt/slideLayouts/_rels/slideLayout3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Relationship Id="rId3" Type="http://schemas.openxmlformats.org/officeDocument/2006/relationships/image" Target="../media/image3.png"/><Relationship Id="rId4" Type="http://schemas.openxmlformats.org/officeDocument/2006/relationships/image" Target="../media/image2.png"/></Relationships>

</file>

<file path=ppt/slideLayouts/_rels/slideLayout4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Relationship Id="rId3" Type="http://schemas.openxmlformats.org/officeDocument/2006/relationships/image" Target="../media/image3.png"/><Relationship Id="rId4" Type="http://schemas.openxmlformats.org/officeDocument/2006/relationships/image" Target="../media/image2.png"/></Relationships>

</file>

<file path=ppt/slideLayouts/_rels/slideLayout5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Relationship Id="rId3" Type="http://schemas.openxmlformats.org/officeDocument/2006/relationships/image" Target="../media/image3.png"/><Relationship Id="rId4" Type="http://schemas.openxmlformats.org/officeDocument/2006/relationships/image" Target="../media/image2.png"/></Relationships>

</file>

<file path=ppt/slideLayouts/_rels/slideLayout6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Relationship Id="rId3" Type="http://schemas.openxmlformats.org/officeDocument/2006/relationships/image" Target="../media/image3.png"/><Relationship Id="rId4" Type="http://schemas.openxmlformats.org/officeDocument/2006/relationships/image" Target="../media/image2.png"/></Relationships>

</file>

<file path=ppt/slideLayouts/_rels/slideLayout7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8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Relationship Id="rId3" Type="http://schemas.openxmlformats.org/officeDocument/2006/relationships/image" Target="../media/image3.png"/><Relationship Id="rId4" Type="http://schemas.openxmlformats.org/officeDocument/2006/relationships/image" Target="../media/image2.png"/></Relationships>

</file>

<file path=ppt/slideLayouts/_rels/slideLayout9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Relationship Id="rId3" Type="http://schemas.openxmlformats.org/officeDocument/2006/relationships/image" Target="../media/image3.png"/><Relationship Id="rId4" Type="http://schemas.openxmlformats.org/officeDocument/2006/relationships/image" Target="../media/image2.png"/></Relationships>

</file>

<file path=ppt/slideLayouts/_rels/slideLayout10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Relationship Id="rId3" Type="http://schemas.openxmlformats.org/officeDocument/2006/relationships/image" Target="../media/image3.png"/><Relationship Id="rId4" Type="http://schemas.openxmlformats.org/officeDocument/2006/relationships/image" Target="../media/image2.png"/></Relationships>

</file>

<file path=ppt/slideLayouts/_rels/slideLayout11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Relationship Id="rId3" Type="http://schemas.openxmlformats.org/officeDocument/2006/relationships/image" Target="../media/image3.png"/><Relationship Id="rId4" Type="http://schemas.openxmlformats.org/officeDocument/2006/relationships/image" Target="../media/image2.png"/></Relationships>

</file>

<file path=ppt/slideLayouts/_rels/slideLayout12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Relationship Id="rId3" Type="http://schemas.openxmlformats.org/officeDocument/2006/relationships/image" Target="../media/image3.png"/><Relationship Id="rId4" Type="http://schemas.openxmlformats.org/officeDocument/2006/relationships/image" Target="../media/image2.png"/></Relationships>

</file>

<file path=ppt/slideLayouts/_rels/slideLayout13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Relationship Id="rId3" Type="http://schemas.openxmlformats.org/officeDocument/2006/relationships/image" Target="../media/image3.png"/><Relationship Id="rId4" Type="http://schemas.openxmlformats.org/officeDocument/2006/relationships/image" Target="../media/image2.png"/></Relationships>

</file>

<file path=ppt/slideLayouts/_rels/slideLayout14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Relationship Id="rId3" Type="http://schemas.openxmlformats.org/officeDocument/2006/relationships/image" Target="../media/image3.png"/><Relationship Id="rId4" Type="http://schemas.openxmlformats.org/officeDocument/2006/relationships/image" Target="../media/image2.png"/></Relationships>

</file>

<file path=ppt/slideLayouts/_rels/slideLayout15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Relationship Id="rId3" Type="http://schemas.openxmlformats.org/officeDocument/2006/relationships/image" Target="../media/image3.png"/><Relationship Id="rId4" Type="http://schemas.openxmlformats.org/officeDocument/2006/relationships/image" Target="../media/image2.png"/></Relationships>

</file>

<file path=ppt/slideLayouts/_rels/slideLayout16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Relationship Id="rId3" Type="http://schemas.openxmlformats.org/officeDocument/2006/relationships/image" Target="../media/image3.png"/><Relationship Id="rId4" Type="http://schemas.openxmlformats.org/officeDocument/2006/relationships/image" Target="../media/image2.png"/></Relationships>

</file>

<file path=ppt/slideLayouts/_rels/slideLayout17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showMasterSp="0" showMasterPhAnim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image1.png" descr="hashOverlay-FullResolve.png"/>
          <p:cNvPicPr>
            <a:picLocks noChangeAspect="1"/>
          </p:cNvPicPr>
          <p:nvPr/>
        </p:nvPicPr>
        <p:blipFill>
          <a:blip r:embed="rId2">
            <a:alphaModFix amt="10000"/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15" name="image2.png" descr="HD-ShadowLong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" y="4242851"/>
            <a:ext cx="8968085" cy="275943"/>
          </a:xfrm>
          <a:prstGeom prst="rect">
            <a:avLst/>
          </a:prstGeom>
          <a:ln w="12700">
            <a:miter lim="400000"/>
          </a:ln>
        </p:spPr>
      </p:pic>
      <p:pic>
        <p:nvPicPr>
          <p:cNvPr id="16" name="image3.png" descr="HD-ShadowShort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9111715" y="4243844"/>
            <a:ext cx="3077109" cy="276941"/>
          </a:xfrm>
          <a:prstGeom prst="rect">
            <a:avLst/>
          </a:prstGeom>
          <a:ln w="12700">
            <a:miter lim="400000"/>
          </a:ln>
        </p:spPr>
      </p:pic>
      <p:sp>
        <p:nvSpPr>
          <p:cNvPr id="17" name="Shape 17"/>
          <p:cNvSpPr/>
          <p:nvPr/>
        </p:nvSpPr>
        <p:spPr>
          <a:xfrm>
            <a:off x="-1" y="2590077"/>
            <a:ext cx="8968087" cy="1660333"/>
          </a:xfrm>
          <a:prstGeom prst="rect">
            <a:avLst/>
          </a:prstGeom>
          <a:solidFill>
            <a:srgbClr val="262626"/>
          </a:solidFill>
          <a:ln w="12700">
            <a:miter lim="400000"/>
          </a:ln>
        </p:spPr>
        <p:txBody>
          <a:bodyPr lIns="45719" rIns="45719"/>
          <a:lstStyle/>
          <a:p>
            <a:pPr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18" name="Shape 18"/>
          <p:cNvSpPr/>
          <p:nvPr/>
        </p:nvSpPr>
        <p:spPr>
          <a:xfrm>
            <a:off x="9111715" y="2590077"/>
            <a:ext cx="3077110" cy="1660333"/>
          </a:xfrm>
          <a:prstGeom prst="rect">
            <a:avLst/>
          </a:prstGeom>
          <a:solidFill>
            <a:schemeClr val="accent1"/>
          </a:solidFill>
          <a:ln w="12700">
            <a:miter lim="400000"/>
          </a:ln>
        </p:spPr>
        <p:txBody>
          <a:bodyPr lIns="45719" rIns="45719"/>
          <a:lstStyle/>
          <a:p>
            <a:pPr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19" name="Shape 19"/>
          <p:cNvSpPr/>
          <p:nvPr>
            <p:ph type="title"/>
          </p:nvPr>
        </p:nvSpPr>
        <p:spPr>
          <a:xfrm>
            <a:off x="680321" y="2733708"/>
            <a:ext cx="8144135" cy="1373071"/>
          </a:xfrm>
          <a:prstGeom prst="rect">
            <a:avLst/>
          </a:prstGeom>
        </p:spPr>
        <p:txBody>
          <a:bodyPr anchor="b"/>
          <a:lstStyle>
            <a:lvl1pPr algn="r">
              <a:defRPr sz="5400"/>
            </a:lvl1pPr>
          </a:lstStyle>
          <a:p>
            <a:pPr/>
            <a:r>
              <a:t>Title Text</a:t>
            </a:r>
          </a:p>
        </p:txBody>
      </p:sp>
      <p:sp>
        <p:nvSpPr>
          <p:cNvPr id="20" name="Shape 20"/>
          <p:cNvSpPr/>
          <p:nvPr>
            <p:ph type="body" sz="quarter" idx="1"/>
          </p:nvPr>
        </p:nvSpPr>
        <p:spPr>
          <a:xfrm>
            <a:off x="680321" y="4394039"/>
            <a:ext cx="8144135" cy="1117688"/>
          </a:xfrm>
          <a:prstGeom prst="rect">
            <a:avLst/>
          </a:prstGeom>
        </p:spPr>
        <p:txBody>
          <a:bodyPr/>
          <a:lstStyle>
            <a:lvl1pPr marL="0" indent="0" algn="r">
              <a:buSzTx/>
              <a:buFontTx/>
              <a:buNone/>
              <a:defRPr sz="2000"/>
            </a:lvl1pPr>
            <a:lvl2pPr marL="0" indent="457200" algn="r">
              <a:buSzTx/>
              <a:buFontTx/>
              <a:buNone/>
              <a:defRPr sz="2000"/>
            </a:lvl2pPr>
            <a:lvl3pPr marL="0" indent="914400" algn="r">
              <a:buSzTx/>
              <a:buFontTx/>
              <a:buNone/>
              <a:defRPr sz="2000"/>
            </a:lvl3pPr>
            <a:lvl4pPr marL="0" indent="1371600" algn="r">
              <a:buSzTx/>
              <a:buFontTx/>
              <a:buNone/>
              <a:defRPr sz="2000"/>
            </a:lvl4pPr>
            <a:lvl5pPr marL="0" indent="1828800" algn="r">
              <a:buSzTx/>
              <a:buFontTx/>
              <a:buNone/>
              <a:defRPr sz="20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1" name="Shape 21"/>
          <p:cNvSpPr/>
          <p:nvPr>
            <p:ph type="sldNum" sz="quarter" idx="2"/>
          </p:nvPr>
        </p:nvSpPr>
        <p:spPr>
          <a:xfrm>
            <a:off x="9255345" y="3116138"/>
            <a:ext cx="583666" cy="624841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0" showMasterPhAnim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" name="image1.png" descr="hashOverlay-FullResolve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29" name="image2.png" descr="HD-ShadowLong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" y="1970240"/>
            <a:ext cx="10437812" cy="321165"/>
          </a:xfrm>
          <a:prstGeom prst="rect">
            <a:avLst/>
          </a:prstGeom>
          <a:ln w="12700">
            <a:miter lim="400000"/>
          </a:ln>
        </p:spPr>
      </p:pic>
      <p:pic>
        <p:nvPicPr>
          <p:cNvPr id="30" name="image3.png" descr="HD-ShadowShort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10585825" y="1971233"/>
            <a:ext cx="1602998" cy="144271"/>
          </a:xfrm>
          <a:prstGeom prst="rect">
            <a:avLst/>
          </a:prstGeom>
          <a:ln w="12700">
            <a:miter lim="400000"/>
          </a:ln>
        </p:spPr>
      </p:pic>
      <p:sp>
        <p:nvSpPr>
          <p:cNvPr id="31" name="Shape 31"/>
          <p:cNvSpPr/>
          <p:nvPr/>
        </p:nvSpPr>
        <p:spPr>
          <a:xfrm>
            <a:off x="-1" y="609600"/>
            <a:ext cx="10437814" cy="1368198"/>
          </a:xfrm>
          <a:prstGeom prst="rect">
            <a:avLst/>
          </a:prstGeom>
          <a:solidFill>
            <a:srgbClr val="262626"/>
          </a:solidFill>
          <a:ln w="12700">
            <a:miter lim="400000"/>
          </a:ln>
        </p:spPr>
        <p:txBody>
          <a:bodyPr lIns="45719" rIns="45719"/>
          <a:lstStyle/>
          <a:p>
            <a:pPr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32" name="Shape 32"/>
          <p:cNvSpPr/>
          <p:nvPr/>
        </p:nvSpPr>
        <p:spPr>
          <a:xfrm>
            <a:off x="10585826" y="609600"/>
            <a:ext cx="1602998" cy="1368198"/>
          </a:xfrm>
          <a:prstGeom prst="rect">
            <a:avLst/>
          </a:prstGeom>
          <a:solidFill>
            <a:schemeClr val="accent1"/>
          </a:solidFill>
          <a:ln w="12700">
            <a:miter lim="400000"/>
          </a:ln>
        </p:spPr>
        <p:txBody>
          <a:bodyPr lIns="45719" rIns="45719"/>
          <a:lstStyle/>
          <a:p>
            <a:pPr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33" name="Shape 33"/>
          <p:cNvSpPr/>
          <p:nvPr>
            <p:ph type="title"/>
          </p:nvPr>
        </p:nvSpPr>
        <p:spPr>
          <a:xfrm>
            <a:off x="680321" y="753228"/>
            <a:ext cx="9613862" cy="1080938"/>
          </a:xfrm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34" name="Shape 34"/>
          <p:cNvSpPr/>
          <p:nvPr>
            <p:ph type="body" idx="1"/>
          </p:nvPr>
        </p:nvSpPr>
        <p:spPr>
          <a:xfrm>
            <a:off x="680321" y="2336873"/>
            <a:ext cx="9613862" cy="3599317"/>
          </a:xfrm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5" name="Shape 35"/>
          <p:cNvSpPr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0" showMasterPhAnim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2" name="image1.png" descr="hashOverlay-FullResolve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43" name="image2.png" descr="HD-ShadowLong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-2" y="4086907"/>
            <a:ext cx="10437813" cy="321165"/>
          </a:xfrm>
          <a:prstGeom prst="rect">
            <a:avLst/>
          </a:prstGeom>
          <a:ln w="12700">
            <a:miter lim="400000"/>
          </a:ln>
        </p:spPr>
      </p:pic>
      <p:pic>
        <p:nvPicPr>
          <p:cNvPr id="44" name="image3.png" descr="HD-ShadowShort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10585823" y="4087900"/>
            <a:ext cx="1602998" cy="144271"/>
          </a:xfrm>
          <a:prstGeom prst="rect">
            <a:avLst/>
          </a:prstGeom>
          <a:ln w="12700">
            <a:miter lim="400000"/>
          </a:ln>
        </p:spPr>
      </p:pic>
      <p:sp>
        <p:nvSpPr>
          <p:cNvPr id="45" name="Shape 45"/>
          <p:cNvSpPr/>
          <p:nvPr/>
        </p:nvSpPr>
        <p:spPr>
          <a:xfrm>
            <a:off x="-3" y="2726266"/>
            <a:ext cx="10437814" cy="1368199"/>
          </a:xfrm>
          <a:prstGeom prst="rect">
            <a:avLst/>
          </a:prstGeom>
          <a:solidFill>
            <a:srgbClr val="262626"/>
          </a:solidFill>
          <a:ln w="12700">
            <a:miter lim="400000"/>
          </a:ln>
        </p:spPr>
        <p:txBody>
          <a:bodyPr lIns="45719" rIns="45719"/>
          <a:lstStyle/>
          <a:p>
            <a:pPr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46" name="Shape 46"/>
          <p:cNvSpPr/>
          <p:nvPr/>
        </p:nvSpPr>
        <p:spPr>
          <a:xfrm>
            <a:off x="10585825" y="2726266"/>
            <a:ext cx="1602998" cy="1368199"/>
          </a:xfrm>
          <a:prstGeom prst="rect">
            <a:avLst/>
          </a:prstGeom>
          <a:solidFill>
            <a:schemeClr val="accent1"/>
          </a:solidFill>
          <a:ln w="12700">
            <a:miter lim="400000"/>
          </a:ln>
        </p:spPr>
        <p:txBody>
          <a:bodyPr lIns="45719" rIns="45719"/>
          <a:lstStyle/>
          <a:p>
            <a:pPr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47" name="Shape 47"/>
          <p:cNvSpPr/>
          <p:nvPr>
            <p:ph type="title"/>
          </p:nvPr>
        </p:nvSpPr>
        <p:spPr>
          <a:xfrm>
            <a:off x="680321" y="2869894"/>
            <a:ext cx="9613861" cy="1090789"/>
          </a:xfrm>
          <a:prstGeom prst="rect">
            <a:avLst/>
          </a:prstGeom>
        </p:spPr>
        <p:txBody>
          <a:bodyPr/>
          <a:lstStyle>
            <a:lvl1pPr algn="r"/>
          </a:lstStyle>
          <a:p>
            <a:pPr/>
            <a:r>
              <a:t>Title Text</a:t>
            </a:r>
          </a:p>
        </p:txBody>
      </p:sp>
      <p:sp>
        <p:nvSpPr>
          <p:cNvPr id="48" name="Shape 48"/>
          <p:cNvSpPr/>
          <p:nvPr>
            <p:ph type="body" sz="quarter" idx="1"/>
          </p:nvPr>
        </p:nvSpPr>
        <p:spPr>
          <a:xfrm>
            <a:off x="680321" y="4232171"/>
            <a:ext cx="9613861" cy="1704018"/>
          </a:xfrm>
          <a:prstGeom prst="rect">
            <a:avLst/>
          </a:prstGeom>
        </p:spPr>
        <p:txBody>
          <a:bodyPr/>
          <a:lstStyle>
            <a:lvl1pPr marL="0" indent="0" algn="r">
              <a:buSzTx/>
              <a:buFontTx/>
              <a:buNone/>
              <a:defRPr sz="2000"/>
            </a:lvl1pPr>
            <a:lvl2pPr marL="0" indent="457200" algn="r">
              <a:buSzTx/>
              <a:buFontTx/>
              <a:buNone/>
              <a:defRPr sz="2000"/>
            </a:lvl2pPr>
            <a:lvl3pPr marL="0" indent="914400" algn="r">
              <a:buSzTx/>
              <a:buFontTx/>
              <a:buNone/>
              <a:defRPr sz="2000"/>
            </a:lvl3pPr>
            <a:lvl4pPr marL="0" indent="1371600" algn="r">
              <a:buSzTx/>
              <a:buFontTx/>
              <a:buNone/>
              <a:defRPr sz="2000"/>
            </a:lvl4pPr>
            <a:lvl5pPr marL="0" indent="1828800" algn="r">
              <a:buSzTx/>
              <a:buFontTx/>
              <a:buNone/>
              <a:defRPr sz="20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9" name="Shape 49"/>
          <p:cNvSpPr/>
          <p:nvPr>
            <p:ph type="sldNum" sz="quarter" idx="2"/>
          </p:nvPr>
        </p:nvSpPr>
        <p:spPr>
          <a:xfrm>
            <a:off x="10729455" y="3102869"/>
            <a:ext cx="583665" cy="624841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0" showMasterPhAnim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6" name="image1.png" descr="hashOverlay-FullResolve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57" name="image2.png" descr="HD-ShadowLong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" y="1970240"/>
            <a:ext cx="10437812" cy="321165"/>
          </a:xfrm>
          <a:prstGeom prst="rect">
            <a:avLst/>
          </a:prstGeom>
          <a:ln w="12700">
            <a:miter lim="400000"/>
          </a:ln>
        </p:spPr>
      </p:pic>
      <p:pic>
        <p:nvPicPr>
          <p:cNvPr id="58" name="image3.png" descr="HD-ShadowShort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10585825" y="1971233"/>
            <a:ext cx="1602998" cy="144271"/>
          </a:xfrm>
          <a:prstGeom prst="rect">
            <a:avLst/>
          </a:prstGeom>
          <a:ln w="12700">
            <a:miter lim="400000"/>
          </a:ln>
        </p:spPr>
      </p:pic>
      <p:sp>
        <p:nvSpPr>
          <p:cNvPr id="59" name="Shape 59"/>
          <p:cNvSpPr/>
          <p:nvPr/>
        </p:nvSpPr>
        <p:spPr>
          <a:xfrm>
            <a:off x="-1" y="609600"/>
            <a:ext cx="10437814" cy="1368198"/>
          </a:xfrm>
          <a:prstGeom prst="rect">
            <a:avLst/>
          </a:prstGeom>
          <a:solidFill>
            <a:srgbClr val="262626"/>
          </a:solidFill>
          <a:ln w="12700">
            <a:miter lim="400000"/>
          </a:ln>
        </p:spPr>
        <p:txBody>
          <a:bodyPr lIns="45719" rIns="45719"/>
          <a:lstStyle/>
          <a:p>
            <a:pPr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60" name="Shape 60"/>
          <p:cNvSpPr/>
          <p:nvPr/>
        </p:nvSpPr>
        <p:spPr>
          <a:xfrm>
            <a:off x="10585826" y="609600"/>
            <a:ext cx="1602998" cy="1368198"/>
          </a:xfrm>
          <a:prstGeom prst="rect">
            <a:avLst/>
          </a:prstGeom>
          <a:solidFill>
            <a:schemeClr val="accent1"/>
          </a:solidFill>
          <a:ln w="12700">
            <a:miter lim="400000"/>
          </a:ln>
        </p:spPr>
        <p:txBody>
          <a:bodyPr lIns="45719" rIns="45719"/>
          <a:lstStyle/>
          <a:p>
            <a:pPr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61" name="Shape 61"/>
          <p:cNvSpPr/>
          <p:nvPr>
            <p:ph type="title"/>
          </p:nvPr>
        </p:nvSpPr>
        <p:spPr>
          <a:xfrm>
            <a:off x="680321" y="753228"/>
            <a:ext cx="9613862" cy="1080938"/>
          </a:xfrm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62" name="Shape 62"/>
          <p:cNvSpPr/>
          <p:nvPr>
            <p:ph type="body" sz="half" idx="1"/>
          </p:nvPr>
        </p:nvSpPr>
        <p:spPr>
          <a:xfrm>
            <a:off x="680320" y="2336873"/>
            <a:ext cx="4698359" cy="3599317"/>
          </a:xfrm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63" name="Shape 63"/>
          <p:cNvSpPr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0" showMasterPhAnim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0" name="image1.png" descr="hashOverlay-FullResolve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71" name="image2.png" descr="HD-ShadowLong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" y="1970240"/>
            <a:ext cx="10437812" cy="321165"/>
          </a:xfrm>
          <a:prstGeom prst="rect">
            <a:avLst/>
          </a:prstGeom>
          <a:ln w="12700">
            <a:miter lim="400000"/>
          </a:ln>
        </p:spPr>
      </p:pic>
      <p:pic>
        <p:nvPicPr>
          <p:cNvPr id="72" name="image3.png" descr="HD-ShadowShort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10585825" y="1971233"/>
            <a:ext cx="1602998" cy="144271"/>
          </a:xfrm>
          <a:prstGeom prst="rect">
            <a:avLst/>
          </a:prstGeom>
          <a:ln w="12700">
            <a:miter lim="400000"/>
          </a:ln>
        </p:spPr>
      </p:pic>
      <p:sp>
        <p:nvSpPr>
          <p:cNvPr id="73" name="Shape 73"/>
          <p:cNvSpPr/>
          <p:nvPr/>
        </p:nvSpPr>
        <p:spPr>
          <a:xfrm>
            <a:off x="-1" y="609600"/>
            <a:ext cx="10437814" cy="1368198"/>
          </a:xfrm>
          <a:prstGeom prst="rect">
            <a:avLst/>
          </a:prstGeom>
          <a:solidFill>
            <a:srgbClr val="262626"/>
          </a:solidFill>
          <a:ln w="12700">
            <a:miter lim="400000"/>
          </a:ln>
        </p:spPr>
        <p:txBody>
          <a:bodyPr lIns="45719" rIns="45719"/>
          <a:lstStyle/>
          <a:p>
            <a:pPr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74" name="Shape 74"/>
          <p:cNvSpPr/>
          <p:nvPr/>
        </p:nvSpPr>
        <p:spPr>
          <a:xfrm>
            <a:off x="10585826" y="609600"/>
            <a:ext cx="1602998" cy="1368198"/>
          </a:xfrm>
          <a:prstGeom prst="rect">
            <a:avLst/>
          </a:prstGeom>
          <a:solidFill>
            <a:schemeClr val="accent1"/>
          </a:solidFill>
          <a:ln w="12700">
            <a:miter lim="400000"/>
          </a:ln>
        </p:spPr>
        <p:txBody>
          <a:bodyPr lIns="45719" rIns="45719"/>
          <a:lstStyle/>
          <a:p>
            <a:pPr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75" name="Shape 75"/>
          <p:cNvSpPr/>
          <p:nvPr>
            <p:ph type="title"/>
          </p:nvPr>
        </p:nvSpPr>
        <p:spPr>
          <a:xfrm>
            <a:off x="680318" y="753229"/>
            <a:ext cx="9613864" cy="1080938"/>
          </a:xfrm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76" name="Shape 76"/>
          <p:cNvSpPr/>
          <p:nvPr>
            <p:ph type="body" sz="quarter" idx="1"/>
          </p:nvPr>
        </p:nvSpPr>
        <p:spPr>
          <a:xfrm>
            <a:off x="906350" y="2336873"/>
            <a:ext cx="4472328" cy="693136"/>
          </a:xfrm>
          <a:prstGeom prst="rect">
            <a:avLst/>
          </a:prstGeom>
        </p:spPr>
        <p:txBody>
          <a:bodyPr anchor="b"/>
          <a:lstStyle>
            <a:lvl1pPr marL="0" indent="0">
              <a:buSzTx/>
              <a:buFontTx/>
              <a:buNone/>
              <a:defRPr b="1"/>
            </a:lvl1pPr>
            <a:lvl2pPr marL="0" indent="457200">
              <a:buSzTx/>
              <a:buFontTx/>
              <a:buNone/>
              <a:defRPr b="1"/>
            </a:lvl2pPr>
            <a:lvl3pPr marL="0" indent="914400">
              <a:buSzTx/>
              <a:buFontTx/>
              <a:buNone/>
              <a:defRPr b="1"/>
            </a:lvl3pPr>
            <a:lvl4pPr marL="0" indent="1371600">
              <a:buSzTx/>
              <a:buFontTx/>
              <a:buNone/>
              <a:defRPr b="1"/>
            </a:lvl4pPr>
            <a:lvl5pPr marL="0" indent="1828800">
              <a:buSzTx/>
              <a:buFontTx/>
              <a:buNone/>
              <a:defRPr b="1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77" name="Shape 77"/>
          <p:cNvSpPr/>
          <p:nvPr>
            <p:ph type="body" sz="quarter" idx="13"/>
          </p:nvPr>
        </p:nvSpPr>
        <p:spPr>
          <a:xfrm>
            <a:off x="5820154" y="2336873"/>
            <a:ext cx="4474029" cy="692077"/>
          </a:xfrm>
          <a:prstGeom prst="rect">
            <a:avLst/>
          </a:prstGeom>
        </p:spPr>
        <p:txBody>
          <a:bodyPr anchor="b"/>
          <a:lstStyle/>
          <a:p>
            <a:pPr marL="0" indent="0">
              <a:buSzTx/>
              <a:buFontTx/>
              <a:buNone/>
              <a:defRPr b="1"/>
            </a:pPr>
          </a:p>
        </p:txBody>
      </p:sp>
      <p:sp>
        <p:nvSpPr>
          <p:cNvPr id="78" name="Shape 78"/>
          <p:cNvSpPr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0" showMasterPhAnim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5" name="image1.png" descr="hashOverlay-FullResolve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86" name="image2.png" descr="HD-ShadowLong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" y="1970240"/>
            <a:ext cx="10437812" cy="321165"/>
          </a:xfrm>
          <a:prstGeom prst="rect">
            <a:avLst/>
          </a:prstGeom>
          <a:ln w="12700">
            <a:miter lim="400000"/>
          </a:ln>
        </p:spPr>
      </p:pic>
      <p:pic>
        <p:nvPicPr>
          <p:cNvPr id="87" name="image3.png" descr="HD-ShadowShort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10585825" y="1971233"/>
            <a:ext cx="1602998" cy="144271"/>
          </a:xfrm>
          <a:prstGeom prst="rect">
            <a:avLst/>
          </a:prstGeom>
          <a:ln w="12700">
            <a:miter lim="400000"/>
          </a:ln>
        </p:spPr>
      </p:pic>
      <p:sp>
        <p:nvSpPr>
          <p:cNvPr id="88" name="Shape 88"/>
          <p:cNvSpPr/>
          <p:nvPr/>
        </p:nvSpPr>
        <p:spPr>
          <a:xfrm>
            <a:off x="-1" y="609600"/>
            <a:ext cx="10437814" cy="1368198"/>
          </a:xfrm>
          <a:prstGeom prst="rect">
            <a:avLst/>
          </a:prstGeom>
          <a:solidFill>
            <a:srgbClr val="262626"/>
          </a:solidFill>
          <a:ln w="12700">
            <a:miter lim="400000"/>
          </a:ln>
        </p:spPr>
        <p:txBody>
          <a:bodyPr lIns="45719" rIns="45719"/>
          <a:lstStyle/>
          <a:p>
            <a:pPr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89" name="Shape 89"/>
          <p:cNvSpPr/>
          <p:nvPr/>
        </p:nvSpPr>
        <p:spPr>
          <a:xfrm>
            <a:off x="10585826" y="609600"/>
            <a:ext cx="1602998" cy="1368198"/>
          </a:xfrm>
          <a:prstGeom prst="rect">
            <a:avLst/>
          </a:prstGeom>
          <a:solidFill>
            <a:schemeClr val="accent1"/>
          </a:solidFill>
          <a:ln w="12700">
            <a:miter lim="400000"/>
          </a:ln>
        </p:spPr>
        <p:txBody>
          <a:bodyPr lIns="45719" rIns="45719"/>
          <a:lstStyle/>
          <a:p>
            <a:pPr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90" name="Shape 90"/>
          <p:cNvSpPr/>
          <p:nvPr>
            <p:ph type="title"/>
          </p:nvPr>
        </p:nvSpPr>
        <p:spPr>
          <a:xfrm>
            <a:off x="680321" y="753228"/>
            <a:ext cx="9613862" cy="1080938"/>
          </a:xfrm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91" name="Shape 91"/>
          <p:cNvSpPr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Shape 98"/>
          <p:cNvSpPr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0" showMasterPhAnim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5" name="image1.png" descr="hashOverlay-FullResolve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106" name="image2.png" descr="HD-ShadowLong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" y="1970240"/>
            <a:ext cx="10437812" cy="321165"/>
          </a:xfrm>
          <a:prstGeom prst="rect">
            <a:avLst/>
          </a:prstGeom>
          <a:ln w="12700">
            <a:miter lim="400000"/>
          </a:ln>
        </p:spPr>
      </p:pic>
      <p:pic>
        <p:nvPicPr>
          <p:cNvPr id="107" name="image3.png" descr="HD-ShadowShort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10585825" y="1971233"/>
            <a:ext cx="1602998" cy="144271"/>
          </a:xfrm>
          <a:prstGeom prst="rect">
            <a:avLst/>
          </a:prstGeom>
          <a:ln w="12700">
            <a:miter lim="400000"/>
          </a:ln>
        </p:spPr>
      </p:pic>
      <p:sp>
        <p:nvSpPr>
          <p:cNvPr id="108" name="Shape 108"/>
          <p:cNvSpPr/>
          <p:nvPr/>
        </p:nvSpPr>
        <p:spPr>
          <a:xfrm>
            <a:off x="-1" y="609600"/>
            <a:ext cx="10437814" cy="1368198"/>
          </a:xfrm>
          <a:prstGeom prst="rect">
            <a:avLst/>
          </a:prstGeom>
          <a:solidFill>
            <a:srgbClr val="262626"/>
          </a:solidFill>
          <a:ln w="12700">
            <a:miter lim="400000"/>
          </a:ln>
        </p:spPr>
        <p:txBody>
          <a:bodyPr lIns="45719" rIns="45719"/>
          <a:lstStyle/>
          <a:p>
            <a:pPr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109" name="Shape 109"/>
          <p:cNvSpPr/>
          <p:nvPr/>
        </p:nvSpPr>
        <p:spPr>
          <a:xfrm>
            <a:off x="10585826" y="609600"/>
            <a:ext cx="1602998" cy="1368198"/>
          </a:xfrm>
          <a:prstGeom prst="rect">
            <a:avLst/>
          </a:prstGeom>
          <a:solidFill>
            <a:schemeClr val="accent1"/>
          </a:solidFill>
          <a:ln w="12700">
            <a:miter lim="400000"/>
          </a:ln>
        </p:spPr>
        <p:txBody>
          <a:bodyPr lIns="45719" rIns="45719"/>
          <a:lstStyle/>
          <a:p>
            <a:pPr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110" name="Shape 110"/>
          <p:cNvSpPr/>
          <p:nvPr>
            <p:ph type="title"/>
          </p:nvPr>
        </p:nvSpPr>
        <p:spPr>
          <a:xfrm>
            <a:off x="680321" y="753226"/>
            <a:ext cx="9613859" cy="1080942"/>
          </a:xfrm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111" name="Shape 111"/>
          <p:cNvSpPr/>
          <p:nvPr>
            <p:ph type="body" sz="half" idx="1"/>
          </p:nvPr>
        </p:nvSpPr>
        <p:spPr>
          <a:xfrm>
            <a:off x="4685846" y="2336873"/>
            <a:ext cx="5608337" cy="3599313"/>
          </a:xfrm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12" name="Shape 112"/>
          <p:cNvSpPr/>
          <p:nvPr>
            <p:ph type="body" sz="quarter" idx="13"/>
          </p:nvPr>
        </p:nvSpPr>
        <p:spPr>
          <a:xfrm>
            <a:off x="680321" y="2336872"/>
            <a:ext cx="3790079" cy="3599318"/>
          </a:xfrm>
          <a:prstGeom prst="rect">
            <a:avLst/>
          </a:prstGeom>
        </p:spPr>
        <p:txBody>
          <a:bodyPr anchor="ctr"/>
          <a:lstStyle/>
          <a:p>
            <a:pPr marL="0" indent="0">
              <a:buSzTx/>
              <a:buFontTx/>
              <a:buNone/>
              <a:defRPr sz="1600"/>
            </a:pPr>
          </a:p>
        </p:txBody>
      </p:sp>
      <p:sp>
        <p:nvSpPr>
          <p:cNvPr id="113" name="Shape 113"/>
          <p:cNvSpPr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0" showMasterPhAnim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0" name="image1.png" descr="hashOverlay-FullResolve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121" name="image2.png" descr="HD-ShadowLong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" y="1970240"/>
            <a:ext cx="10437812" cy="321165"/>
          </a:xfrm>
          <a:prstGeom prst="rect">
            <a:avLst/>
          </a:prstGeom>
          <a:ln w="12700">
            <a:miter lim="400000"/>
          </a:ln>
        </p:spPr>
      </p:pic>
      <p:pic>
        <p:nvPicPr>
          <p:cNvPr id="122" name="image3.png" descr="HD-ShadowShort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10585825" y="1971233"/>
            <a:ext cx="1602998" cy="144271"/>
          </a:xfrm>
          <a:prstGeom prst="rect">
            <a:avLst/>
          </a:prstGeom>
          <a:ln w="12700">
            <a:miter lim="400000"/>
          </a:ln>
        </p:spPr>
      </p:pic>
      <p:sp>
        <p:nvSpPr>
          <p:cNvPr id="123" name="Shape 123"/>
          <p:cNvSpPr/>
          <p:nvPr/>
        </p:nvSpPr>
        <p:spPr>
          <a:xfrm>
            <a:off x="-1" y="609600"/>
            <a:ext cx="10437814" cy="1368198"/>
          </a:xfrm>
          <a:prstGeom prst="rect">
            <a:avLst/>
          </a:prstGeom>
          <a:solidFill>
            <a:srgbClr val="262626"/>
          </a:solidFill>
          <a:ln w="12700">
            <a:miter lim="400000"/>
          </a:ln>
        </p:spPr>
        <p:txBody>
          <a:bodyPr lIns="45719" rIns="45719"/>
          <a:lstStyle/>
          <a:p>
            <a:pPr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124" name="Shape 124"/>
          <p:cNvSpPr/>
          <p:nvPr/>
        </p:nvSpPr>
        <p:spPr>
          <a:xfrm>
            <a:off x="10585826" y="609600"/>
            <a:ext cx="1602998" cy="1368198"/>
          </a:xfrm>
          <a:prstGeom prst="rect">
            <a:avLst/>
          </a:prstGeom>
          <a:solidFill>
            <a:schemeClr val="accent1"/>
          </a:solidFill>
          <a:ln w="12700">
            <a:miter lim="400000"/>
          </a:ln>
        </p:spPr>
        <p:txBody>
          <a:bodyPr lIns="45719" rIns="45719"/>
          <a:lstStyle/>
          <a:p>
            <a:pPr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125" name="Shape 125"/>
          <p:cNvSpPr/>
          <p:nvPr>
            <p:ph type="title"/>
          </p:nvPr>
        </p:nvSpPr>
        <p:spPr>
          <a:xfrm>
            <a:off x="680323" y="753228"/>
            <a:ext cx="9613858" cy="1080938"/>
          </a:xfrm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126" name="Shape 126"/>
          <p:cNvSpPr/>
          <p:nvPr>
            <p:ph type="pic" sz="half" idx="13"/>
          </p:nvPr>
        </p:nvSpPr>
        <p:spPr>
          <a:xfrm>
            <a:off x="4868333" y="2336874"/>
            <a:ext cx="5425850" cy="3599313"/>
          </a:xfrm>
          <a:prstGeom prst="rect">
            <a:avLst/>
          </a:prstGeom>
          <a:effectLst>
            <a:outerShdw sx="100000" sy="100000" kx="0" ky="0" algn="b" rotWithShape="0" blurRad="76200" dist="63500" dir="5040000">
              <a:srgbClr val="000000">
                <a:alpha val="41000"/>
              </a:srgbClr>
            </a:outerShdw>
          </a:effectLst>
        </p:spPr>
        <p:txBody>
          <a:bodyPr lIns="91439" rIns="91439">
            <a:noAutofit/>
          </a:bodyPr>
          <a:lstStyle/>
          <a:p>
            <a:pPr/>
          </a:p>
        </p:txBody>
      </p:sp>
      <p:sp>
        <p:nvSpPr>
          <p:cNvPr id="127" name="Shape 127"/>
          <p:cNvSpPr/>
          <p:nvPr>
            <p:ph type="body" sz="quarter" idx="1"/>
          </p:nvPr>
        </p:nvSpPr>
        <p:spPr>
          <a:xfrm>
            <a:off x="680323" y="2336873"/>
            <a:ext cx="3876257" cy="3599316"/>
          </a:xfrm>
          <a:prstGeom prst="rect">
            <a:avLst/>
          </a:prstGeom>
        </p:spPr>
        <p:txBody>
          <a:bodyPr anchor="ctr"/>
          <a:lstStyle>
            <a:lvl1pPr marL="0" indent="0">
              <a:buSzTx/>
              <a:buFontTx/>
              <a:buNone/>
              <a:defRPr sz="1600"/>
            </a:lvl1pPr>
            <a:lvl2pPr marL="0" indent="457200">
              <a:buSzTx/>
              <a:buFontTx/>
              <a:buNone/>
              <a:defRPr sz="1600"/>
            </a:lvl2pPr>
            <a:lvl3pPr marL="0" indent="914400">
              <a:buSzTx/>
              <a:buFontTx/>
              <a:buNone/>
              <a:defRPr sz="1600"/>
            </a:lvl3pPr>
            <a:lvl4pPr marL="0" indent="1371600">
              <a:buSzTx/>
              <a:buFontTx/>
              <a:buNone/>
              <a:defRPr sz="1600"/>
            </a:lvl4pPr>
            <a:lvl5pPr marL="0" indent="1828800">
              <a:buSzTx/>
              <a:buFontTx/>
              <a:buNone/>
              <a:defRPr sz="16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28" name="Shape 128"/>
          <p:cNvSpPr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0" showMasterPhAnim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5" name="image1.png" descr="hashOverlay-FullResolve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136" name="image2.png" descr="HD-ShadowLong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" y="5928628"/>
            <a:ext cx="10437812" cy="321165"/>
          </a:xfrm>
          <a:prstGeom prst="rect">
            <a:avLst/>
          </a:prstGeom>
          <a:ln w="12700">
            <a:miter lim="400000"/>
          </a:ln>
        </p:spPr>
      </p:pic>
      <p:pic>
        <p:nvPicPr>
          <p:cNvPr id="137" name="image3.png" descr="HD-ShadowShort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10585825" y="5929622"/>
            <a:ext cx="1602998" cy="144271"/>
          </a:xfrm>
          <a:prstGeom prst="rect">
            <a:avLst/>
          </a:prstGeom>
          <a:ln w="12700">
            <a:miter lim="400000"/>
          </a:ln>
        </p:spPr>
      </p:pic>
      <p:sp>
        <p:nvSpPr>
          <p:cNvPr id="138" name="Shape 138"/>
          <p:cNvSpPr/>
          <p:nvPr/>
        </p:nvSpPr>
        <p:spPr>
          <a:xfrm>
            <a:off x="-1" y="4567987"/>
            <a:ext cx="10437814" cy="1368199"/>
          </a:xfrm>
          <a:prstGeom prst="rect">
            <a:avLst/>
          </a:prstGeom>
          <a:solidFill>
            <a:srgbClr val="262626"/>
          </a:solidFill>
          <a:ln w="12700">
            <a:miter lim="400000"/>
          </a:ln>
        </p:spPr>
        <p:txBody>
          <a:bodyPr lIns="45719" rIns="45719"/>
          <a:lstStyle/>
          <a:p>
            <a:pPr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139" name="Shape 139"/>
          <p:cNvSpPr/>
          <p:nvPr/>
        </p:nvSpPr>
        <p:spPr>
          <a:xfrm>
            <a:off x="10585826" y="4567987"/>
            <a:ext cx="1602998" cy="1368199"/>
          </a:xfrm>
          <a:prstGeom prst="rect">
            <a:avLst/>
          </a:prstGeom>
          <a:solidFill>
            <a:schemeClr val="accent1"/>
          </a:solidFill>
          <a:ln w="12700">
            <a:miter lim="400000"/>
          </a:ln>
        </p:spPr>
        <p:txBody>
          <a:bodyPr lIns="45719" rIns="45719"/>
          <a:lstStyle/>
          <a:p>
            <a:pPr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140" name="Shape 140"/>
          <p:cNvSpPr/>
          <p:nvPr>
            <p:ph type="title"/>
          </p:nvPr>
        </p:nvSpPr>
        <p:spPr>
          <a:xfrm>
            <a:off x="680321" y="4711615"/>
            <a:ext cx="9613860" cy="453052"/>
          </a:xfrm>
          <a:prstGeom prst="rect">
            <a:avLst/>
          </a:prstGeom>
        </p:spPr>
        <p:txBody>
          <a:bodyPr anchor="b"/>
          <a:lstStyle>
            <a:lvl1pPr>
              <a:defRPr sz="2400"/>
            </a:lvl1pPr>
          </a:lstStyle>
          <a:p>
            <a:pPr/>
            <a:r>
              <a:t>Title Text</a:t>
            </a:r>
          </a:p>
        </p:txBody>
      </p:sp>
      <p:sp>
        <p:nvSpPr>
          <p:cNvPr id="141" name="Shape 141"/>
          <p:cNvSpPr/>
          <p:nvPr>
            <p:ph type="pic" idx="13"/>
          </p:nvPr>
        </p:nvSpPr>
        <p:spPr>
          <a:xfrm>
            <a:off x="680321" y="609596"/>
            <a:ext cx="9613860" cy="3589577"/>
          </a:xfrm>
          <a:prstGeom prst="rect">
            <a:avLst/>
          </a:prstGeom>
          <a:effectLst>
            <a:outerShdw sx="100000" sy="100000" kx="0" ky="0" algn="b" rotWithShape="0" blurRad="76200" dist="63500" dir="5040000">
              <a:srgbClr val="000000">
                <a:alpha val="41000"/>
              </a:srgbClr>
            </a:outerShdw>
          </a:effectLst>
        </p:spPr>
        <p:txBody>
          <a:bodyPr lIns="91439" rIns="91439">
            <a:noAutofit/>
          </a:bodyPr>
          <a:lstStyle/>
          <a:p>
            <a:pPr/>
          </a:p>
        </p:txBody>
      </p:sp>
      <p:sp>
        <p:nvSpPr>
          <p:cNvPr id="142" name="Shape 142"/>
          <p:cNvSpPr/>
          <p:nvPr>
            <p:ph type="body" sz="quarter" idx="1"/>
          </p:nvPr>
        </p:nvSpPr>
        <p:spPr>
          <a:xfrm>
            <a:off x="680318" y="5169582"/>
            <a:ext cx="9613864" cy="622972"/>
          </a:xfrm>
          <a:prstGeom prst="rect">
            <a:avLst/>
          </a:prstGeom>
        </p:spPr>
        <p:txBody>
          <a:bodyPr/>
          <a:lstStyle>
            <a:lvl1pPr marL="0" indent="0">
              <a:buSzTx/>
              <a:buFontTx/>
              <a:buNone/>
              <a:defRPr sz="1600"/>
            </a:lvl1pPr>
            <a:lvl2pPr marL="0" indent="457200">
              <a:buSzTx/>
              <a:buFontTx/>
              <a:buNone/>
              <a:defRPr sz="1600"/>
            </a:lvl2pPr>
            <a:lvl3pPr marL="0" indent="914400">
              <a:buSzTx/>
              <a:buFontTx/>
              <a:buNone/>
              <a:defRPr sz="1600"/>
            </a:lvl3pPr>
            <a:lvl4pPr marL="0" indent="1371600">
              <a:buSzTx/>
              <a:buFontTx/>
              <a:buNone/>
              <a:defRPr sz="1600"/>
            </a:lvl4pPr>
            <a:lvl5pPr marL="0" indent="1828800">
              <a:buSzTx/>
              <a:buFontTx/>
              <a:buNone/>
              <a:defRPr sz="16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43" name="Shape 143"/>
          <p:cNvSpPr/>
          <p:nvPr>
            <p:ph type="sldNum" sz="quarter" idx="2"/>
          </p:nvPr>
        </p:nvSpPr>
        <p:spPr>
          <a:xfrm>
            <a:off x="10729455" y="4944283"/>
            <a:ext cx="583665" cy="624841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0" showMasterPhAnim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0" name="image1.png" descr="hashOverlay-FullResolve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151" name="image2.png" descr="HD-ShadowLong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" y="5928628"/>
            <a:ext cx="10437812" cy="321165"/>
          </a:xfrm>
          <a:prstGeom prst="rect">
            <a:avLst/>
          </a:prstGeom>
          <a:ln w="12700">
            <a:miter lim="400000"/>
          </a:ln>
        </p:spPr>
      </p:pic>
      <p:pic>
        <p:nvPicPr>
          <p:cNvPr id="152" name="image3.png" descr="HD-ShadowShort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10585825" y="5929622"/>
            <a:ext cx="1602998" cy="144271"/>
          </a:xfrm>
          <a:prstGeom prst="rect">
            <a:avLst/>
          </a:prstGeom>
          <a:ln w="12700">
            <a:miter lim="400000"/>
          </a:ln>
        </p:spPr>
      </p:pic>
      <p:sp>
        <p:nvSpPr>
          <p:cNvPr id="153" name="Shape 153"/>
          <p:cNvSpPr/>
          <p:nvPr/>
        </p:nvSpPr>
        <p:spPr>
          <a:xfrm>
            <a:off x="-1" y="4567987"/>
            <a:ext cx="10437814" cy="1368199"/>
          </a:xfrm>
          <a:prstGeom prst="rect">
            <a:avLst/>
          </a:prstGeom>
          <a:solidFill>
            <a:srgbClr val="262626"/>
          </a:solidFill>
          <a:ln w="12700">
            <a:miter lim="400000"/>
          </a:ln>
        </p:spPr>
        <p:txBody>
          <a:bodyPr lIns="45719" rIns="45719"/>
          <a:lstStyle/>
          <a:p>
            <a:pPr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154" name="Shape 154"/>
          <p:cNvSpPr/>
          <p:nvPr/>
        </p:nvSpPr>
        <p:spPr>
          <a:xfrm>
            <a:off x="10585826" y="4567987"/>
            <a:ext cx="1602998" cy="1368199"/>
          </a:xfrm>
          <a:prstGeom prst="rect">
            <a:avLst/>
          </a:prstGeom>
          <a:solidFill>
            <a:schemeClr val="accent1"/>
          </a:solidFill>
          <a:ln w="12700">
            <a:miter lim="400000"/>
          </a:ln>
        </p:spPr>
        <p:txBody>
          <a:bodyPr lIns="45719" rIns="45719"/>
          <a:lstStyle/>
          <a:p>
            <a:pPr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155" name="Shape 155"/>
          <p:cNvSpPr/>
          <p:nvPr>
            <p:ph type="title"/>
          </p:nvPr>
        </p:nvSpPr>
        <p:spPr>
          <a:xfrm>
            <a:off x="680321" y="609596"/>
            <a:ext cx="9613860" cy="3592752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</a:lstStyle>
          <a:p>
            <a:pPr/>
            <a:r>
              <a:t>Title Text</a:t>
            </a:r>
          </a:p>
        </p:txBody>
      </p:sp>
      <p:sp>
        <p:nvSpPr>
          <p:cNvPr id="156" name="Shape 156"/>
          <p:cNvSpPr/>
          <p:nvPr>
            <p:ph type="body" sz="quarter" idx="1"/>
          </p:nvPr>
        </p:nvSpPr>
        <p:spPr>
          <a:xfrm>
            <a:off x="680321" y="4711615"/>
            <a:ext cx="9613860" cy="1090790"/>
          </a:xfrm>
          <a:prstGeom prst="rect">
            <a:avLst/>
          </a:prstGeom>
        </p:spPr>
        <p:txBody>
          <a:bodyPr anchor="ctr"/>
          <a:lstStyle>
            <a:lvl1pPr marL="0" indent="0">
              <a:buSzTx/>
              <a:buFontTx/>
              <a:buNone/>
              <a:defRPr sz="1600"/>
            </a:lvl1pPr>
            <a:lvl2pPr marL="0" indent="457200">
              <a:buSzTx/>
              <a:buFontTx/>
              <a:buNone/>
              <a:defRPr sz="1600"/>
            </a:lvl2pPr>
            <a:lvl3pPr marL="0" indent="914400">
              <a:buSzTx/>
              <a:buFontTx/>
              <a:buNone/>
              <a:defRPr sz="1600"/>
            </a:lvl3pPr>
            <a:lvl4pPr marL="0" indent="1371600">
              <a:buSzTx/>
              <a:buFontTx/>
              <a:buNone/>
              <a:defRPr sz="1600"/>
            </a:lvl4pPr>
            <a:lvl5pPr marL="0" indent="1828800">
              <a:buSzTx/>
              <a:buFontTx/>
              <a:buNone/>
              <a:defRPr sz="16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57" name="Shape 157"/>
          <p:cNvSpPr/>
          <p:nvPr>
            <p:ph type="sldNum" sz="quarter" idx="2"/>
          </p:nvPr>
        </p:nvSpPr>
        <p:spPr>
          <a:xfrm>
            <a:off x="10729455" y="4944589"/>
            <a:ext cx="583665" cy="624841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0" showMasterPhAnim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4" name="image1.png" descr="hashOverlay-FullResolve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165" name="image2.png" descr="HD-ShadowLong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" y="5928628"/>
            <a:ext cx="10437812" cy="321165"/>
          </a:xfrm>
          <a:prstGeom prst="rect">
            <a:avLst/>
          </a:prstGeom>
          <a:ln w="12700">
            <a:miter lim="400000"/>
          </a:ln>
        </p:spPr>
      </p:pic>
      <p:pic>
        <p:nvPicPr>
          <p:cNvPr id="166" name="image3.png" descr="HD-ShadowShort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10585825" y="5929622"/>
            <a:ext cx="1602998" cy="144271"/>
          </a:xfrm>
          <a:prstGeom prst="rect">
            <a:avLst/>
          </a:prstGeom>
          <a:ln w="12700">
            <a:miter lim="400000"/>
          </a:ln>
        </p:spPr>
      </p:pic>
      <p:sp>
        <p:nvSpPr>
          <p:cNvPr id="167" name="Shape 167"/>
          <p:cNvSpPr/>
          <p:nvPr/>
        </p:nvSpPr>
        <p:spPr>
          <a:xfrm>
            <a:off x="-1" y="4567987"/>
            <a:ext cx="10437814" cy="1368199"/>
          </a:xfrm>
          <a:prstGeom prst="rect">
            <a:avLst/>
          </a:prstGeom>
          <a:solidFill>
            <a:srgbClr val="262626"/>
          </a:solidFill>
          <a:ln w="12700">
            <a:miter lim="400000"/>
          </a:ln>
        </p:spPr>
        <p:txBody>
          <a:bodyPr lIns="45719" rIns="45719"/>
          <a:lstStyle/>
          <a:p>
            <a:pPr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168" name="Shape 168"/>
          <p:cNvSpPr/>
          <p:nvPr/>
        </p:nvSpPr>
        <p:spPr>
          <a:xfrm>
            <a:off x="10585826" y="4567987"/>
            <a:ext cx="1602998" cy="1368199"/>
          </a:xfrm>
          <a:prstGeom prst="rect">
            <a:avLst/>
          </a:prstGeom>
          <a:solidFill>
            <a:schemeClr val="accent1"/>
          </a:solidFill>
          <a:ln w="12700">
            <a:miter lim="400000"/>
          </a:ln>
        </p:spPr>
        <p:txBody>
          <a:bodyPr lIns="45719" rIns="45719"/>
          <a:lstStyle/>
          <a:p>
            <a:pPr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169" name="Shape 169"/>
          <p:cNvSpPr/>
          <p:nvPr>
            <p:ph type="title"/>
          </p:nvPr>
        </p:nvSpPr>
        <p:spPr>
          <a:xfrm>
            <a:off x="1127855" y="609598"/>
            <a:ext cx="8718879" cy="3036062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</a:lstStyle>
          <a:p>
            <a:pPr/>
            <a:r>
              <a:t>Title Text</a:t>
            </a:r>
          </a:p>
        </p:txBody>
      </p:sp>
      <p:sp>
        <p:nvSpPr>
          <p:cNvPr id="170" name="Shape 170"/>
          <p:cNvSpPr/>
          <p:nvPr>
            <p:ph type="body" sz="quarter" idx="1"/>
          </p:nvPr>
        </p:nvSpPr>
        <p:spPr>
          <a:xfrm>
            <a:off x="1402287" y="3653378"/>
            <a:ext cx="8156580" cy="548969"/>
          </a:xfrm>
          <a:prstGeom prst="rect">
            <a:avLst/>
          </a:prstGeom>
        </p:spPr>
        <p:txBody>
          <a:bodyPr/>
          <a:lstStyle>
            <a:lvl1pPr marL="0" indent="0">
              <a:buSzTx/>
              <a:buFontTx/>
              <a:buNone/>
              <a:defRPr sz="1400"/>
            </a:lvl1pPr>
            <a:lvl2pPr marL="0" indent="457200">
              <a:buSzTx/>
              <a:buFontTx/>
              <a:buNone/>
              <a:defRPr sz="1400"/>
            </a:lvl2pPr>
            <a:lvl3pPr marL="0" indent="914400">
              <a:buSzTx/>
              <a:buFontTx/>
              <a:buNone/>
              <a:defRPr sz="1400"/>
            </a:lvl3pPr>
            <a:lvl4pPr marL="0" indent="1371600">
              <a:buSzTx/>
              <a:buFontTx/>
              <a:buNone/>
              <a:defRPr sz="1400"/>
            </a:lvl4pPr>
            <a:lvl5pPr marL="0" indent="1828800">
              <a:buSzTx/>
              <a:buFontTx/>
              <a:buNone/>
              <a:defRPr sz="14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71" name="Shape 171"/>
          <p:cNvSpPr/>
          <p:nvPr>
            <p:ph type="body" sz="quarter" idx="13"/>
          </p:nvPr>
        </p:nvSpPr>
        <p:spPr>
          <a:xfrm>
            <a:off x="680322" y="4711615"/>
            <a:ext cx="9613859" cy="1090790"/>
          </a:xfrm>
          <a:prstGeom prst="rect">
            <a:avLst/>
          </a:prstGeom>
        </p:spPr>
        <p:txBody>
          <a:bodyPr anchor="ctr"/>
          <a:lstStyle/>
          <a:p>
            <a:pPr marL="0" indent="0">
              <a:buSzTx/>
              <a:buFontTx/>
              <a:buNone/>
              <a:defRPr sz="1600"/>
            </a:pPr>
          </a:p>
        </p:txBody>
      </p:sp>
      <p:sp>
        <p:nvSpPr>
          <p:cNvPr id="172" name="Shape 172"/>
          <p:cNvSpPr/>
          <p:nvPr/>
        </p:nvSpPr>
        <p:spPr>
          <a:xfrm>
            <a:off x="583571" y="461384"/>
            <a:ext cx="609601" cy="1158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>
              <a:defRPr cap="all" sz="7200">
                <a:solidFill>
                  <a:srgbClr val="FFFFFF"/>
                </a:solidFill>
              </a:defRPr>
            </a:lvl1pPr>
          </a:lstStyle>
          <a:p>
            <a:pPr/>
            <a:r>
              <a:t>“</a:t>
            </a:r>
          </a:p>
        </p:txBody>
      </p:sp>
      <p:sp>
        <p:nvSpPr>
          <p:cNvPr id="173" name="Shape 173"/>
          <p:cNvSpPr/>
          <p:nvPr/>
        </p:nvSpPr>
        <p:spPr>
          <a:xfrm>
            <a:off x="9662808" y="2746792"/>
            <a:ext cx="609601" cy="1158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r">
              <a:defRPr cap="all" sz="7200">
                <a:solidFill>
                  <a:srgbClr val="FFFFFF"/>
                </a:solidFill>
              </a:defRPr>
            </a:lvl1pPr>
          </a:lstStyle>
          <a:p>
            <a:pPr/>
            <a:r>
              <a:t>”</a:t>
            </a:r>
          </a:p>
        </p:txBody>
      </p:sp>
      <p:sp>
        <p:nvSpPr>
          <p:cNvPr id="174" name="Shape 174"/>
          <p:cNvSpPr/>
          <p:nvPr>
            <p:ph type="sldNum" sz="quarter" idx="2"/>
          </p:nvPr>
        </p:nvSpPr>
        <p:spPr>
          <a:xfrm>
            <a:off x="10729455" y="4942899"/>
            <a:ext cx="583665" cy="624841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0" showMasterPhAnim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1" name="image1.png" descr="hashOverlay-FullResolve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182" name="image2.png" descr="HD-ShadowLong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" y="5928628"/>
            <a:ext cx="10437812" cy="321165"/>
          </a:xfrm>
          <a:prstGeom prst="rect">
            <a:avLst/>
          </a:prstGeom>
          <a:ln w="12700">
            <a:miter lim="400000"/>
          </a:ln>
        </p:spPr>
      </p:pic>
      <p:pic>
        <p:nvPicPr>
          <p:cNvPr id="183" name="image3.png" descr="HD-ShadowShort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10585825" y="5929622"/>
            <a:ext cx="1602998" cy="144271"/>
          </a:xfrm>
          <a:prstGeom prst="rect">
            <a:avLst/>
          </a:prstGeom>
          <a:ln w="12700">
            <a:miter lim="400000"/>
          </a:ln>
        </p:spPr>
      </p:pic>
      <p:sp>
        <p:nvSpPr>
          <p:cNvPr id="184" name="Shape 184"/>
          <p:cNvSpPr/>
          <p:nvPr/>
        </p:nvSpPr>
        <p:spPr>
          <a:xfrm>
            <a:off x="-1" y="4567987"/>
            <a:ext cx="10437814" cy="1368199"/>
          </a:xfrm>
          <a:prstGeom prst="rect">
            <a:avLst/>
          </a:prstGeom>
          <a:solidFill>
            <a:srgbClr val="262626"/>
          </a:solidFill>
          <a:ln w="12700">
            <a:miter lim="400000"/>
          </a:ln>
        </p:spPr>
        <p:txBody>
          <a:bodyPr lIns="45719" rIns="45719"/>
          <a:lstStyle/>
          <a:p>
            <a:pPr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185" name="Shape 185"/>
          <p:cNvSpPr/>
          <p:nvPr/>
        </p:nvSpPr>
        <p:spPr>
          <a:xfrm>
            <a:off x="10585826" y="4567987"/>
            <a:ext cx="1602998" cy="1368199"/>
          </a:xfrm>
          <a:prstGeom prst="rect">
            <a:avLst/>
          </a:prstGeom>
          <a:solidFill>
            <a:schemeClr val="accent1"/>
          </a:solidFill>
          <a:ln w="12700">
            <a:miter lim="400000"/>
          </a:ln>
        </p:spPr>
        <p:txBody>
          <a:bodyPr lIns="45719" rIns="45719"/>
          <a:lstStyle/>
          <a:p>
            <a:pPr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186" name="Shape 186"/>
          <p:cNvSpPr/>
          <p:nvPr>
            <p:ph type="title"/>
          </p:nvPr>
        </p:nvSpPr>
        <p:spPr>
          <a:xfrm>
            <a:off x="680318" y="4711615"/>
            <a:ext cx="9613864" cy="588536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pPr/>
            <a:r>
              <a:t>Title Text</a:t>
            </a:r>
          </a:p>
        </p:txBody>
      </p:sp>
      <p:sp>
        <p:nvSpPr>
          <p:cNvPr id="187" name="Shape 187"/>
          <p:cNvSpPr/>
          <p:nvPr>
            <p:ph type="body" sz="quarter" idx="1"/>
          </p:nvPr>
        </p:nvSpPr>
        <p:spPr>
          <a:xfrm>
            <a:off x="680320" y="5300148"/>
            <a:ext cx="9613863" cy="502256"/>
          </a:xfrm>
          <a:prstGeom prst="rect">
            <a:avLst/>
          </a:prstGeom>
        </p:spPr>
        <p:txBody>
          <a:bodyPr/>
          <a:lstStyle>
            <a:lvl1pPr marL="0" indent="0">
              <a:buSzTx/>
              <a:buFontTx/>
              <a:buNone/>
              <a:defRPr sz="1600"/>
            </a:lvl1pPr>
            <a:lvl2pPr marL="0" indent="457200">
              <a:buSzTx/>
              <a:buFontTx/>
              <a:buNone/>
              <a:defRPr sz="1600"/>
            </a:lvl2pPr>
            <a:lvl3pPr marL="0" indent="914400">
              <a:buSzTx/>
              <a:buFontTx/>
              <a:buNone/>
              <a:defRPr sz="1600"/>
            </a:lvl3pPr>
            <a:lvl4pPr marL="0" indent="1371600">
              <a:buSzTx/>
              <a:buFontTx/>
              <a:buNone/>
              <a:defRPr sz="1600"/>
            </a:lvl4pPr>
            <a:lvl5pPr marL="0" indent="1828800">
              <a:buSzTx/>
              <a:buFontTx/>
              <a:buNone/>
              <a:defRPr sz="16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88" name="Shape 188"/>
          <p:cNvSpPr/>
          <p:nvPr>
            <p:ph type="sldNum" sz="quarter" idx="2"/>
          </p:nvPr>
        </p:nvSpPr>
        <p:spPr>
          <a:xfrm>
            <a:off x="10729455" y="4942899"/>
            <a:ext cx="583665" cy="624841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0" showMasterPhAnim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5" name="image1.png" descr="hashOverlay-FullResolve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196" name="image2.png" descr="HD-ShadowLong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" y="1970240"/>
            <a:ext cx="10437812" cy="321165"/>
          </a:xfrm>
          <a:prstGeom prst="rect">
            <a:avLst/>
          </a:prstGeom>
          <a:ln w="12700">
            <a:miter lim="400000"/>
          </a:ln>
        </p:spPr>
      </p:pic>
      <p:pic>
        <p:nvPicPr>
          <p:cNvPr id="197" name="image3.png" descr="HD-ShadowShort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10585825" y="1971233"/>
            <a:ext cx="1602998" cy="144271"/>
          </a:xfrm>
          <a:prstGeom prst="rect">
            <a:avLst/>
          </a:prstGeom>
          <a:ln w="12700">
            <a:miter lim="400000"/>
          </a:ln>
        </p:spPr>
      </p:pic>
      <p:sp>
        <p:nvSpPr>
          <p:cNvPr id="198" name="Shape 198"/>
          <p:cNvSpPr/>
          <p:nvPr/>
        </p:nvSpPr>
        <p:spPr>
          <a:xfrm>
            <a:off x="-1" y="609600"/>
            <a:ext cx="10437814" cy="1368198"/>
          </a:xfrm>
          <a:prstGeom prst="rect">
            <a:avLst/>
          </a:prstGeom>
          <a:solidFill>
            <a:srgbClr val="262626"/>
          </a:solidFill>
          <a:ln w="12700">
            <a:miter lim="400000"/>
          </a:ln>
        </p:spPr>
        <p:txBody>
          <a:bodyPr lIns="45719" rIns="45719"/>
          <a:lstStyle/>
          <a:p>
            <a:pPr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199" name="Shape 199"/>
          <p:cNvSpPr/>
          <p:nvPr/>
        </p:nvSpPr>
        <p:spPr>
          <a:xfrm>
            <a:off x="10585826" y="609600"/>
            <a:ext cx="1602998" cy="1368198"/>
          </a:xfrm>
          <a:prstGeom prst="rect">
            <a:avLst/>
          </a:prstGeom>
          <a:solidFill>
            <a:schemeClr val="accent1"/>
          </a:solidFill>
          <a:ln w="12700">
            <a:miter lim="400000"/>
          </a:ln>
        </p:spPr>
        <p:txBody>
          <a:bodyPr lIns="45719" rIns="45719"/>
          <a:lstStyle/>
          <a:p>
            <a:pPr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200" name="Shape 200"/>
          <p:cNvSpPr/>
          <p:nvPr>
            <p:ph type="title"/>
          </p:nvPr>
        </p:nvSpPr>
        <p:spPr>
          <a:xfrm>
            <a:off x="669221" y="753228"/>
            <a:ext cx="9624961" cy="1080938"/>
          </a:xfrm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201" name="Shape 201"/>
          <p:cNvSpPr/>
          <p:nvPr>
            <p:ph type="body" sz="quarter" idx="1"/>
          </p:nvPr>
        </p:nvSpPr>
        <p:spPr>
          <a:xfrm>
            <a:off x="660945" y="2336873"/>
            <a:ext cx="3070035" cy="576263"/>
          </a:xfrm>
          <a:prstGeom prst="rect">
            <a:avLst/>
          </a:prstGeom>
        </p:spPr>
        <p:txBody>
          <a:bodyPr anchor="b"/>
          <a:lstStyle>
            <a:lvl1pPr marL="0" indent="0">
              <a:buSzTx/>
              <a:buFontTx/>
              <a:buNone/>
            </a:lvl1pPr>
            <a:lvl2pPr marL="0" indent="457200">
              <a:buSzTx/>
              <a:buFontTx/>
              <a:buNone/>
            </a:lvl2pPr>
            <a:lvl3pPr marL="0" indent="914400">
              <a:buSzTx/>
              <a:buFontTx/>
              <a:buNone/>
            </a:lvl3pPr>
            <a:lvl4pPr marL="0" indent="1371600">
              <a:buSzTx/>
              <a:buFontTx/>
              <a:buNone/>
            </a:lvl4pPr>
            <a:lvl5pPr marL="0" indent="1828800">
              <a:buSzTx/>
              <a:buFontTx/>
              <a:buNone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02" name="Shape 202"/>
          <p:cNvSpPr/>
          <p:nvPr>
            <p:ph type="body" sz="quarter" idx="13"/>
          </p:nvPr>
        </p:nvSpPr>
        <p:spPr>
          <a:xfrm>
            <a:off x="680321" y="3022673"/>
            <a:ext cx="3049704" cy="2913514"/>
          </a:xfrm>
          <a:prstGeom prst="rect">
            <a:avLst/>
          </a:prstGeom>
        </p:spPr>
        <p:txBody>
          <a:bodyPr/>
          <a:lstStyle/>
          <a:p>
            <a:pPr marL="0" indent="0">
              <a:buSzTx/>
              <a:buFontTx/>
              <a:buNone/>
              <a:defRPr sz="1400"/>
            </a:pPr>
          </a:p>
        </p:txBody>
      </p:sp>
      <p:sp>
        <p:nvSpPr>
          <p:cNvPr id="203" name="Shape 203"/>
          <p:cNvSpPr/>
          <p:nvPr>
            <p:ph type="body" sz="quarter" idx="14"/>
          </p:nvPr>
        </p:nvSpPr>
        <p:spPr>
          <a:xfrm>
            <a:off x="3956024" y="2336873"/>
            <a:ext cx="3063241" cy="576263"/>
          </a:xfrm>
          <a:prstGeom prst="rect">
            <a:avLst/>
          </a:prstGeom>
        </p:spPr>
        <p:txBody>
          <a:bodyPr anchor="b"/>
          <a:lstStyle/>
          <a:p>
            <a:pPr marL="0" indent="0">
              <a:buSzTx/>
              <a:buFontTx/>
              <a:buNone/>
            </a:pPr>
          </a:p>
        </p:txBody>
      </p:sp>
      <p:sp>
        <p:nvSpPr>
          <p:cNvPr id="204" name="Shape 204"/>
          <p:cNvSpPr/>
          <p:nvPr>
            <p:ph type="body" sz="quarter" idx="15"/>
          </p:nvPr>
        </p:nvSpPr>
        <p:spPr>
          <a:xfrm>
            <a:off x="3945470" y="3022673"/>
            <a:ext cx="3063240" cy="2913514"/>
          </a:xfrm>
          <a:prstGeom prst="rect">
            <a:avLst/>
          </a:prstGeom>
        </p:spPr>
        <p:txBody>
          <a:bodyPr/>
          <a:lstStyle/>
          <a:p>
            <a:pPr marL="0" indent="0">
              <a:buSzTx/>
              <a:buFontTx/>
              <a:buNone/>
              <a:defRPr sz="1400"/>
            </a:pPr>
          </a:p>
        </p:txBody>
      </p:sp>
      <p:sp>
        <p:nvSpPr>
          <p:cNvPr id="205" name="Shape 205"/>
          <p:cNvSpPr/>
          <p:nvPr>
            <p:ph type="body" sz="quarter" idx="16"/>
          </p:nvPr>
        </p:nvSpPr>
        <p:spPr>
          <a:xfrm>
            <a:off x="7224155" y="2336873"/>
            <a:ext cx="3070026" cy="576263"/>
          </a:xfrm>
          <a:prstGeom prst="rect">
            <a:avLst/>
          </a:prstGeom>
        </p:spPr>
        <p:txBody>
          <a:bodyPr anchor="b"/>
          <a:lstStyle/>
          <a:p>
            <a:pPr marL="0" indent="0">
              <a:buSzTx/>
              <a:buFontTx/>
              <a:buNone/>
            </a:pPr>
          </a:p>
        </p:txBody>
      </p:sp>
      <p:sp>
        <p:nvSpPr>
          <p:cNvPr id="206" name="Shape 206"/>
          <p:cNvSpPr/>
          <p:nvPr>
            <p:ph type="body" sz="quarter" idx="17"/>
          </p:nvPr>
        </p:nvSpPr>
        <p:spPr>
          <a:xfrm>
            <a:off x="7224155" y="3022673"/>
            <a:ext cx="3070026" cy="2913514"/>
          </a:xfrm>
          <a:prstGeom prst="rect">
            <a:avLst/>
          </a:prstGeom>
        </p:spPr>
        <p:txBody>
          <a:bodyPr/>
          <a:lstStyle/>
          <a:p>
            <a:pPr marL="0" indent="0">
              <a:buSzTx/>
              <a:buFontTx/>
              <a:buNone/>
              <a:defRPr sz="1400"/>
            </a:pPr>
          </a:p>
        </p:txBody>
      </p:sp>
      <p:sp>
        <p:nvSpPr>
          <p:cNvPr id="207" name="Shape 207"/>
          <p:cNvSpPr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0" showMasterPhAnim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4" name="image1.png" descr="hashOverlay-FullResolve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215" name="image2.png" descr="HD-ShadowLong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" y="1970240"/>
            <a:ext cx="10437812" cy="321165"/>
          </a:xfrm>
          <a:prstGeom prst="rect">
            <a:avLst/>
          </a:prstGeom>
          <a:ln w="12700">
            <a:miter lim="400000"/>
          </a:ln>
        </p:spPr>
      </p:pic>
      <p:pic>
        <p:nvPicPr>
          <p:cNvPr id="216" name="image3.png" descr="HD-ShadowShort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10585825" y="1971233"/>
            <a:ext cx="1602998" cy="144271"/>
          </a:xfrm>
          <a:prstGeom prst="rect">
            <a:avLst/>
          </a:prstGeom>
          <a:ln w="12700">
            <a:miter lim="400000"/>
          </a:ln>
        </p:spPr>
      </p:pic>
      <p:sp>
        <p:nvSpPr>
          <p:cNvPr id="217" name="Shape 217"/>
          <p:cNvSpPr/>
          <p:nvPr/>
        </p:nvSpPr>
        <p:spPr>
          <a:xfrm>
            <a:off x="-1" y="609600"/>
            <a:ext cx="10437814" cy="1368198"/>
          </a:xfrm>
          <a:prstGeom prst="rect">
            <a:avLst/>
          </a:prstGeom>
          <a:solidFill>
            <a:srgbClr val="262626"/>
          </a:solidFill>
          <a:ln w="12700">
            <a:miter lim="400000"/>
          </a:ln>
        </p:spPr>
        <p:txBody>
          <a:bodyPr lIns="45719" rIns="45719"/>
          <a:lstStyle/>
          <a:p>
            <a:pPr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218" name="Shape 218"/>
          <p:cNvSpPr/>
          <p:nvPr/>
        </p:nvSpPr>
        <p:spPr>
          <a:xfrm>
            <a:off x="10585826" y="609600"/>
            <a:ext cx="1602998" cy="1368198"/>
          </a:xfrm>
          <a:prstGeom prst="rect">
            <a:avLst/>
          </a:prstGeom>
          <a:solidFill>
            <a:schemeClr val="accent1"/>
          </a:solidFill>
          <a:ln w="12700">
            <a:miter lim="400000"/>
          </a:ln>
        </p:spPr>
        <p:txBody>
          <a:bodyPr lIns="45719" rIns="45719"/>
          <a:lstStyle/>
          <a:p>
            <a:pPr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219" name="Shape 219"/>
          <p:cNvSpPr/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220" name="Shape 220"/>
          <p:cNvSpPr/>
          <p:nvPr>
            <p:ph type="body" sz="quarter" idx="1"/>
          </p:nvPr>
        </p:nvSpPr>
        <p:spPr>
          <a:xfrm>
            <a:off x="680318" y="4297503"/>
            <a:ext cx="3049705" cy="576263"/>
          </a:xfrm>
          <a:prstGeom prst="rect">
            <a:avLst/>
          </a:prstGeom>
        </p:spPr>
        <p:txBody>
          <a:bodyPr anchor="b"/>
          <a:lstStyle>
            <a:lvl1pPr marL="0" indent="0">
              <a:buSzTx/>
              <a:buFontTx/>
              <a:buNone/>
            </a:lvl1pPr>
            <a:lvl2pPr marL="0" indent="457200">
              <a:buSzTx/>
              <a:buFontTx/>
              <a:buNone/>
            </a:lvl2pPr>
            <a:lvl3pPr marL="0" indent="914400">
              <a:buSzTx/>
              <a:buFontTx/>
              <a:buNone/>
            </a:lvl3pPr>
            <a:lvl4pPr marL="0" indent="1371600">
              <a:buSzTx/>
              <a:buFontTx/>
              <a:buNone/>
            </a:lvl4pPr>
            <a:lvl5pPr marL="0" indent="1828800">
              <a:buSzTx/>
              <a:buFontTx/>
              <a:buNone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21" name="Shape 221"/>
          <p:cNvSpPr/>
          <p:nvPr>
            <p:ph type="pic" sz="quarter" idx="13"/>
          </p:nvPr>
        </p:nvSpPr>
        <p:spPr>
          <a:xfrm>
            <a:off x="680317" y="2336873"/>
            <a:ext cx="3049707" cy="1524001"/>
          </a:xfrm>
          <a:prstGeom prst="rect">
            <a:avLst/>
          </a:prstGeom>
          <a:effectLst>
            <a:outerShdw sx="100000" sy="100000" kx="0" ky="0" algn="b" rotWithShape="0" blurRad="50800" dist="50800" dir="5400000">
              <a:srgbClr val="000000">
                <a:alpha val="43000"/>
              </a:srgbClr>
            </a:outerShdw>
          </a:effectLst>
        </p:spPr>
        <p:txBody>
          <a:bodyPr lIns="91439" rIns="91439">
            <a:noAutofit/>
          </a:bodyPr>
          <a:lstStyle/>
          <a:p>
            <a:pPr/>
          </a:p>
        </p:txBody>
      </p:sp>
      <p:sp>
        <p:nvSpPr>
          <p:cNvPr id="222" name="Shape 222"/>
          <p:cNvSpPr/>
          <p:nvPr>
            <p:ph type="body" sz="quarter" idx="14"/>
          </p:nvPr>
        </p:nvSpPr>
        <p:spPr>
          <a:xfrm>
            <a:off x="680317" y="4873764"/>
            <a:ext cx="3049707" cy="1062423"/>
          </a:xfrm>
          <a:prstGeom prst="rect">
            <a:avLst/>
          </a:prstGeom>
        </p:spPr>
        <p:txBody>
          <a:bodyPr/>
          <a:lstStyle/>
          <a:p>
            <a:pPr marL="0" indent="0">
              <a:buSzTx/>
              <a:buFontTx/>
              <a:buNone/>
              <a:defRPr sz="1400"/>
            </a:pPr>
          </a:p>
        </p:txBody>
      </p:sp>
      <p:sp>
        <p:nvSpPr>
          <p:cNvPr id="223" name="Shape 223"/>
          <p:cNvSpPr/>
          <p:nvPr>
            <p:ph type="body" sz="quarter" idx="15"/>
          </p:nvPr>
        </p:nvSpPr>
        <p:spPr>
          <a:xfrm>
            <a:off x="3945471" y="4297503"/>
            <a:ext cx="3063241" cy="576263"/>
          </a:xfrm>
          <a:prstGeom prst="rect">
            <a:avLst/>
          </a:prstGeom>
        </p:spPr>
        <p:txBody>
          <a:bodyPr anchor="b"/>
          <a:lstStyle/>
          <a:p>
            <a:pPr marL="0" indent="0">
              <a:buSzTx/>
              <a:buFontTx/>
              <a:buNone/>
            </a:pPr>
          </a:p>
        </p:txBody>
      </p:sp>
      <p:sp>
        <p:nvSpPr>
          <p:cNvPr id="224" name="Shape 224"/>
          <p:cNvSpPr/>
          <p:nvPr>
            <p:ph type="pic" sz="quarter" idx="16"/>
          </p:nvPr>
        </p:nvSpPr>
        <p:spPr>
          <a:xfrm>
            <a:off x="3945470" y="2336873"/>
            <a:ext cx="3063240" cy="1524001"/>
          </a:xfrm>
          <a:prstGeom prst="rect">
            <a:avLst/>
          </a:prstGeom>
          <a:effectLst>
            <a:outerShdw sx="100000" sy="100000" kx="0" ky="0" algn="b" rotWithShape="0" blurRad="50800" dist="50800" dir="5400000">
              <a:srgbClr val="000000">
                <a:alpha val="43000"/>
              </a:srgbClr>
            </a:outerShdw>
          </a:effectLst>
        </p:spPr>
        <p:txBody>
          <a:bodyPr lIns="91439" rIns="91439">
            <a:noAutofit/>
          </a:bodyPr>
          <a:lstStyle/>
          <a:p>
            <a:pPr/>
          </a:p>
        </p:txBody>
      </p:sp>
      <p:sp>
        <p:nvSpPr>
          <p:cNvPr id="225" name="Shape 225"/>
          <p:cNvSpPr/>
          <p:nvPr>
            <p:ph type="body" sz="quarter" idx="17"/>
          </p:nvPr>
        </p:nvSpPr>
        <p:spPr>
          <a:xfrm>
            <a:off x="3944117" y="4873764"/>
            <a:ext cx="3067298" cy="1062423"/>
          </a:xfrm>
          <a:prstGeom prst="rect">
            <a:avLst/>
          </a:prstGeom>
        </p:spPr>
        <p:txBody>
          <a:bodyPr/>
          <a:lstStyle/>
          <a:p>
            <a:pPr marL="0" indent="0">
              <a:buSzTx/>
              <a:buFontTx/>
              <a:buNone/>
              <a:defRPr sz="1400"/>
            </a:pPr>
          </a:p>
        </p:txBody>
      </p:sp>
      <p:sp>
        <p:nvSpPr>
          <p:cNvPr id="226" name="Shape 226"/>
          <p:cNvSpPr/>
          <p:nvPr>
            <p:ph type="body" sz="quarter" idx="18"/>
          </p:nvPr>
        </p:nvSpPr>
        <p:spPr>
          <a:xfrm>
            <a:off x="7230678" y="4297503"/>
            <a:ext cx="3063506" cy="576263"/>
          </a:xfrm>
          <a:prstGeom prst="rect">
            <a:avLst/>
          </a:prstGeom>
        </p:spPr>
        <p:txBody>
          <a:bodyPr anchor="b"/>
          <a:lstStyle/>
          <a:p>
            <a:pPr marL="0" indent="0">
              <a:buSzTx/>
              <a:buFontTx/>
              <a:buNone/>
            </a:pPr>
          </a:p>
        </p:txBody>
      </p:sp>
      <p:sp>
        <p:nvSpPr>
          <p:cNvPr id="227" name="Shape 227"/>
          <p:cNvSpPr/>
          <p:nvPr>
            <p:ph type="pic" sz="quarter" idx="19"/>
          </p:nvPr>
        </p:nvSpPr>
        <p:spPr>
          <a:xfrm>
            <a:off x="7230677" y="2336873"/>
            <a:ext cx="3063506" cy="1524001"/>
          </a:xfrm>
          <a:prstGeom prst="rect">
            <a:avLst/>
          </a:prstGeom>
          <a:effectLst>
            <a:outerShdw sx="100000" sy="100000" kx="0" ky="0" algn="b" rotWithShape="0" blurRad="50800" dist="50800" dir="5400000">
              <a:srgbClr val="000000">
                <a:alpha val="43000"/>
              </a:srgbClr>
            </a:outerShdw>
          </a:effectLst>
        </p:spPr>
        <p:txBody>
          <a:bodyPr lIns="91439" rIns="91439">
            <a:noAutofit/>
          </a:bodyPr>
          <a:lstStyle/>
          <a:p>
            <a:pPr/>
          </a:p>
        </p:txBody>
      </p:sp>
      <p:sp>
        <p:nvSpPr>
          <p:cNvPr id="228" name="Shape 228"/>
          <p:cNvSpPr/>
          <p:nvPr>
            <p:ph type="body" sz="quarter" idx="20"/>
          </p:nvPr>
        </p:nvSpPr>
        <p:spPr>
          <a:xfrm>
            <a:off x="7230553" y="4873761"/>
            <a:ext cx="3067564" cy="1062423"/>
          </a:xfrm>
          <a:prstGeom prst="rect">
            <a:avLst/>
          </a:prstGeom>
        </p:spPr>
        <p:txBody>
          <a:bodyPr/>
          <a:lstStyle/>
          <a:p>
            <a:pPr marL="0" indent="0">
              <a:buSzTx/>
              <a:buFontTx/>
              <a:buNone/>
              <a:defRPr sz="1400"/>
            </a:pPr>
          </a:p>
        </p:txBody>
      </p:sp>
      <p:sp>
        <p:nvSpPr>
          <p:cNvPr id="229" name="Shape 229"/>
          <p:cNvSpPr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0" showMasterPhAnim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6" name="image1.png" descr="hashOverlay-FullResolve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237" name="image2.png" descr="HD-ShadowLong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" y="1970240"/>
            <a:ext cx="10437812" cy="321165"/>
          </a:xfrm>
          <a:prstGeom prst="rect">
            <a:avLst/>
          </a:prstGeom>
          <a:ln w="12700">
            <a:miter lim="400000"/>
          </a:ln>
        </p:spPr>
      </p:pic>
      <p:pic>
        <p:nvPicPr>
          <p:cNvPr id="238" name="image3.png" descr="HD-ShadowShort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10585825" y="1971233"/>
            <a:ext cx="1602998" cy="144271"/>
          </a:xfrm>
          <a:prstGeom prst="rect">
            <a:avLst/>
          </a:prstGeom>
          <a:ln w="12700">
            <a:miter lim="400000"/>
          </a:ln>
        </p:spPr>
      </p:pic>
      <p:sp>
        <p:nvSpPr>
          <p:cNvPr id="239" name="Shape 239"/>
          <p:cNvSpPr/>
          <p:nvPr/>
        </p:nvSpPr>
        <p:spPr>
          <a:xfrm>
            <a:off x="-1" y="609600"/>
            <a:ext cx="10437814" cy="1368198"/>
          </a:xfrm>
          <a:prstGeom prst="rect">
            <a:avLst/>
          </a:prstGeom>
          <a:solidFill>
            <a:srgbClr val="262626"/>
          </a:solidFill>
          <a:ln w="12700">
            <a:miter lim="400000"/>
          </a:ln>
        </p:spPr>
        <p:txBody>
          <a:bodyPr lIns="45719" rIns="45719"/>
          <a:lstStyle/>
          <a:p>
            <a:pPr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240" name="Shape 240"/>
          <p:cNvSpPr/>
          <p:nvPr/>
        </p:nvSpPr>
        <p:spPr>
          <a:xfrm>
            <a:off x="10585826" y="609600"/>
            <a:ext cx="1602998" cy="1368198"/>
          </a:xfrm>
          <a:prstGeom prst="rect">
            <a:avLst/>
          </a:prstGeom>
          <a:solidFill>
            <a:schemeClr val="accent1"/>
          </a:solidFill>
          <a:ln w="12700">
            <a:miter lim="400000"/>
          </a:ln>
        </p:spPr>
        <p:txBody>
          <a:bodyPr lIns="45719" rIns="45719"/>
          <a:lstStyle/>
          <a:p>
            <a:pPr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241" name="Shape 241"/>
          <p:cNvSpPr/>
          <p:nvPr>
            <p:ph type="title"/>
          </p:nvPr>
        </p:nvSpPr>
        <p:spPr>
          <a:xfrm>
            <a:off x="680321" y="753228"/>
            <a:ext cx="9613862" cy="1080938"/>
          </a:xfrm>
          <a:prstGeom prst="rect">
            <a:avLst/>
          </a:prstGeom>
        </p:spPr>
        <p:txBody>
          <a:bodyPr/>
          <a:lstStyle>
            <a:lvl1pPr algn="r"/>
          </a:lstStyle>
          <a:p>
            <a:pPr/>
            <a:r>
              <a:t>Title Text</a:t>
            </a:r>
          </a:p>
        </p:txBody>
      </p:sp>
      <p:sp>
        <p:nvSpPr>
          <p:cNvPr id="242" name="Shape 242"/>
          <p:cNvSpPr/>
          <p:nvPr>
            <p:ph type="body" idx="1"/>
          </p:nvPr>
        </p:nvSpPr>
        <p:spPr>
          <a:xfrm>
            <a:off x="680321" y="2336873"/>
            <a:ext cx="9613862" cy="3599317"/>
          </a:xfrm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43" name="Shape 243"/>
          <p:cNvSpPr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0" showMasterPhAnim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0" name="image1.png" descr="hashOverlay-FullResolve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251" name="Shape 251"/>
          <p:cNvSpPr/>
          <p:nvPr/>
        </p:nvSpPr>
        <p:spPr>
          <a:xfrm rot="5400000">
            <a:off x="8116206" y="1869395"/>
            <a:ext cx="5106989" cy="1368198"/>
          </a:xfrm>
          <a:prstGeom prst="rect">
            <a:avLst/>
          </a:prstGeom>
          <a:solidFill>
            <a:srgbClr val="262626"/>
          </a:solidFill>
          <a:ln w="12700">
            <a:miter lim="400000"/>
          </a:ln>
        </p:spPr>
        <p:txBody>
          <a:bodyPr lIns="45719" rIns="45719"/>
          <a:lstStyle/>
          <a:p>
            <a:pPr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252" name="Shape 252"/>
          <p:cNvSpPr/>
          <p:nvPr/>
        </p:nvSpPr>
        <p:spPr>
          <a:xfrm rot="5400000">
            <a:off x="9868202" y="5372403"/>
            <a:ext cx="1602998" cy="1368199"/>
          </a:xfrm>
          <a:prstGeom prst="rect">
            <a:avLst/>
          </a:prstGeom>
          <a:solidFill>
            <a:schemeClr val="accent1"/>
          </a:solidFill>
          <a:ln w="12700">
            <a:miter lim="400000"/>
          </a:ln>
        </p:spPr>
        <p:txBody>
          <a:bodyPr lIns="45719" rIns="45719"/>
          <a:lstStyle/>
          <a:p>
            <a:pPr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253" name="Shape 253"/>
          <p:cNvSpPr/>
          <p:nvPr>
            <p:ph type="title"/>
          </p:nvPr>
        </p:nvSpPr>
        <p:spPr>
          <a:xfrm>
            <a:off x="10129231" y="609596"/>
            <a:ext cx="1073803" cy="4353761"/>
          </a:xfrm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254" name="Shape 254"/>
          <p:cNvSpPr/>
          <p:nvPr>
            <p:ph type="body" idx="1"/>
          </p:nvPr>
        </p:nvSpPr>
        <p:spPr>
          <a:xfrm>
            <a:off x="680321" y="609596"/>
            <a:ext cx="8870006" cy="5326590"/>
          </a:xfrm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55" name="Shape 255"/>
          <p:cNvSpPr/>
          <p:nvPr>
            <p:ph type="sldNum" sz="quarter" idx="2"/>
          </p:nvPr>
        </p:nvSpPr>
        <p:spPr>
          <a:xfrm>
            <a:off x="10382793" y="5398632"/>
            <a:ext cx="583666" cy="624841"/>
          </a:xfrm>
          <a:prstGeom prst="rect">
            <a:avLst/>
          </a:prstGeom>
        </p:spPr>
        <p:txBody>
          <a:bodyPr anchor="t"/>
          <a:lstStyle>
            <a:lvl1pPr algn="ctr"/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Masters/_rels/slideMaster1.xml.rels><?xml version="1.0" encoding="UTF-8" standalone="yes"?>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image" Target="../media/image1.png"/><Relationship Id="rId3" Type="http://schemas.openxmlformats.org/officeDocument/2006/relationships/image" Target="../media/image2.png"/><Relationship Id="rId4" Type="http://schemas.openxmlformats.org/officeDocument/2006/relationships/slideLayout" Target="../slideLayouts/slideLayout1.xml"/><Relationship Id="rId5" Type="http://schemas.openxmlformats.org/officeDocument/2006/relationships/slideLayout" Target="../slideLayouts/slideLayout2.xml"/><Relationship Id="rId6" Type="http://schemas.openxmlformats.org/officeDocument/2006/relationships/slideLayout" Target="../slideLayouts/slideLayout3.xml"/><Relationship Id="rId7" Type="http://schemas.openxmlformats.org/officeDocument/2006/relationships/slideLayout" Target="../slideLayouts/slideLayout4.xml"/><Relationship Id="rId8" Type="http://schemas.openxmlformats.org/officeDocument/2006/relationships/slideLayout" Target="../slideLayouts/slideLayout5.xml"/><Relationship Id="rId9" Type="http://schemas.openxmlformats.org/officeDocument/2006/relationships/slideLayout" Target="../slideLayouts/slideLayout6.xml"/><Relationship Id="rId10" Type="http://schemas.openxmlformats.org/officeDocument/2006/relationships/slideLayout" Target="../slideLayouts/slideLayout7.xml"/><Relationship Id="rId11" Type="http://schemas.openxmlformats.org/officeDocument/2006/relationships/slideLayout" Target="../slideLayouts/slideLayout8.xml"/><Relationship Id="rId12" Type="http://schemas.openxmlformats.org/officeDocument/2006/relationships/slideLayout" Target="../slideLayouts/slideLayout9.xml"/><Relationship Id="rId13" Type="http://schemas.openxmlformats.org/officeDocument/2006/relationships/slideLayout" Target="../slideLayouts/slideLayout10.xml"/><Relationship Id="rId14" Type="http://schemas.openxmlformats.org/officeDocument/2006/relationships/slideLayout" Target="../slideLayouts/slideLayout11.xml"/><Relationship Id="rId15" Type="http://schemas.openxmlformats.org/officeDocument/2006/relationships/slideLayout" Target="../slideLayouts/slideLayout12.xml"/><Relationship Id="rId16" Type="http://schemas.openxmlformats.org/officeDocument/2006/relationships/slideLayout" Target="../slideLayouts/slideLayout13.xml"/><Relationship Id="rId17" Type="http://schemas.openxmlformats.org/officeDocument/2006/relationships/slideLayout" Target="../slideLayouts/slideLayout14.xml"/><Relationship Id="rId18" Type="http://schemas.openxmlformats.org/officeDocument/2006/relationships/slideLayout" Target="../slideLayouts/slideLayout15.xml"/><Relationship Id="rId19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17.xml"/>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68327"/>
            </a:gs>
            <a:gs pos="50000">
              <a:srgbClr val="D54209"/>
            </a:gs>
            <a:gs pos="100000">
              <a:srgbClr val="690D00"/>
            </a:gs>
          </a:gsLst>
          <a:lin ang="2519999" scaled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1.png" descr="hashOverlay-FullResolve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3" name="image3.png" descr="HD-ShadowShort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0585825" y="1971233"/>
            <a:ext cx="1602998" cy="144271"/>
          </a:xfrm>
          <a:prstGeom prst="rect">
            <a:avLst/>
          </a:prstGeom>
          <a:ln w="12700">
            <a:miter lim="400000"/>
          </a:ln>
        </p:spPr>
      </p:pic>
      <p:sp>
        <p:nvSpPr>
          <p:cNvPr id="4" name="Shape 4"/>
          <p:cNvSpPr/>
          <p:nvPr/>
        </p:nvSpPr>
        <p:spPr>
          <a:xfrm>
            <a:off x="10585826" y="609600"/>
            <a:ext cx="1602998" cy="1368198"/>
          </a:xfrm>
          <a:prstGeom prst="rect">
            <a:avLst/>
          </a:prstGeom>
          <a:solidFill>
            <a:schemeClr val="accent1"/>
          </a:solidFill>
          <a:ln w="12700">
            <a:miter lim="400000"/>
          </a:ln>
        </p:spPr>
        <p:txBody>
          <a:bodyPr lIns="45719" rIns="45719"/>
          <a:lstStyle/>
          <a:p>
            <a:pPr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5" name="Shape 5"/>
          <p:cNvSpPr/>
          <p:nvPr>
            <p:ph type="title"/>
          </p:nvPr>
        </p:nvSpPr>
        <p:spPr>
          <a:xfrm>
            <a:off x="609600" y="92074"/>
            <a:ext cx="10972800" cy="150812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normAutofit fontScale="100000" lnSpcReduction="0"/>
          </a:bodyPr>
          <a:lstStyle/>
          <a:p>
            <a:pPr/>
            <a:r>
              <a:t>Title Text</a:t>
            </a:r>
          </a:p>
        </p:txBody>
      </p:sp>
      <p:sp>
        <p:nvSpPr>
          <p:cNvPr id="6" name="Shape 6"/>
          <p:cNvSpPr/>
          <p:nvPr>
            <p:ph type="body" idx="1"/>
          </p:nvPr>
        </p:nvSpPr>
        <p:spPr>
          <a:xfrm>
            <a:off x="609600" y="1600200"/>
            <a:ext cx="10972800" cy="52578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normAutofit fontScale="100000" lnSpcReduction="0"/>
          </a:bodyPr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7" name="Shape 7"/>
          <p:cNvSpPr/>
          <p:nvPr>
            <p:ph type="sldNum" sz="quarter" idx="2"/>
          </p:nvPr>
        </p:nvSpPr>
        <p:spPr>
          <a:xfrm>
            <a:off x="10729455" y="986201"/>
            <a:ext cx="583665" cy="624841"/>
          </a:xfrm>
          <a:prstGeom prst="rect">
            <a:avLst/>
          </a:prstGeom>
          <a:ln w="12700">
            <a:miter lim="400000"/>
          </a:ln>
        </p:spPr>
        <p:txBody>
          <a:bodyPr wrap="none" lIns="45719" rIns="45719" anchor="ctr">
            <a:spAutoFit/>
          </a:bodyPr>
          <a:lstStyle>
            <a:lvl1pPr>
              <a:defRPr sz="3600">
                <a:solidFill>
                  <a:srgbClr val="FFFFFF"/>
                </a:solidFill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4"/>
    <p:sldLayoutId id="2147483650" r:id="rId5"/>
    <p:sldLayoutId id="2147483651" r:id="rId6"/>
    <p:sldLayoutId id="2147483652" r:id="rId7"/>
    <p:sldLayoutId id="2147483653" r:id="rId8"/>
    <p:sldLayoutId id="2147483654" r:id="rId9"/>
    <p:sldLayoutId id="2147483655" r:id="rId10"/>
    <p:sldLayoutId id="2147483656" r:id="rId11"/>
    <p:sldLayoutId id="2147483657" r:id="rId12"/>
    <p:sldLayoutId id="2147483658" r:id="rId13"/>
    <p:sldLayoutId id="2147483659" r:id="rId14"/>
    <p:sldLayoutId id="2147483660" r:id="rId15"/>
    <p:sldLayoutId id="2147483661" r:id="rId16"/>
    <p:sldLayoutId id="2147483662" r:id="rId17"/>
    <p:sldLayoutId id="2147483663" r:id="rId18"/>
    <p:sldLayoutId id="2147483664" r:id="rId19"/>
    <p:sldLayoutId id="2147483665" r:id="rId20"/>
  </p:sldLayoutIdLst>
  <p:transition xmlns:p14="http://schemas.microsoft.com/office/powerpoint/2010/main" spd="med" advClick="1"/>
  <p:txStyles>
    <p:titleStyle>
      <a:lvl1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3600" u="none">
          <a:ln>
            <a:noFill/>
          </a:ln>
          <a:solidFill>
            <a:srgbClr val="FFFFFF"/>
          </a:solidFill>
          <a:uFillTx/>
          <a:latin typeface="+mj-lt"/>
          <a:ea typeface="+mj-ea"/>
          <a:cs typeface="+mj-cs"/>
          <a:sym typeface="Trebuchet MS"/>
        </a:defRPr>
      </a:lvl1pPr>
      <a:lvl2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3600" u="none">
          <a:ln>
            <a:noFill/>
          </a:ln>
          <a:solidFill>
            <a:srgbClr val="FFFFFF"/>
          </a:solidFill>
          <a:uFillTx/>
          <a:latin typeface="+mj-lt"/>
          <a:ea typeface="+mj-ea"/>
          <a:cs typeface="+mj-cs"/>
          <a:sym typeface="Trebuchet MS"/>
        </a:defRPr>
      </a:lvl2pPr>
      <a:lvl3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3600" u="none">
          <a:ln>
            <a:noFill/>
          </a:ln>
          <a:solidFill>
            <a:srgbClr val="FFFFFF"/>
          </a:solidFill>
          <a:uFillTx/>
          <a:latin typeface="+mj-lt"/>
          <a:ea typeface="+mj-ea"/>
          <a:cs typeface="+mj-cs"/>
          <a:sym typeface="Trebuchet MS"/>
        </a:defRPr>
      </a:lvl3pPr>
      <a:lvl4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3600" u="none">
          <a:ln>
            <a:noFill/>
          </a:ln>
          <a:solidFill>
            <a:srgbClr val="FFFFFF"/>
          </a:solidFill>
          <a:uFillTx/>
          <a:latin typeface="+mj-lt"/>
          <a:ea typeface="+mj-ea"/>
          <a:cs typeface="+mj-cs"/>
          <a:sym typeface="Trebuchet MS"/>
        </a:defRPr>
      </a:lvl4pPr>
      <a:lvl5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3600" u="none">
          <a:ln>
            <a:noFill/>
          </a:ln>
          <a:solidFill>
            <a:srgbClr val="FFFFFF"/>
          </a:solidFill>
          <a:uFillTx/>
          <a:latin typeface="+mj-lt"/>
          <a:ea typeface="+mj-ea"/>
          <a:cs typeface="+mj-cs"/>
          <a:sym typeface="Trebuchet MS"/>
        </a:defRPr>
      </a:lvl5pPr>
      <a:lvl6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3600" u="none">
          <a:ln>
            <a:noFill/>
          </a:ln>
          <a:solidFill>
            <a:srgbClr val="FFFFFF"/>
          </a:solidFill>
          <a:uFillTx/>
          <a:latin typeface="+mj-lt"/>
          <a:ea typeface="+mj-ea"/>
          <a:cs typeface="+mj-cs"/>
          <a:sym typeface="Trebuchet MS"/>
        </a:defRPr>
      </a:lvl6pPr>
      <a:lvl7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3600" u="none">
          <a:ln>
            <a:noFill/>
          </a:ln>
          <a:solidFill>
            <a:srgbClr val="FFFFFF"/>
          </a:solidFill>
          <a:uFillTx/>
          <a:latin typeface="+mj-lt"/>
          <a:ea typeface="+mj-ea"/>
          <a:cs typeface="+mj-cs"/>
          <a:sym typeface="Trebuchet MS"/>
        </a:defRPr>
      </a:lvl7pPr>
      <a:lvl8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3600" u="none">
          <a:ln>
            <a:noFill/>
          </a:ln>
          <a:solidFill>
            <a:srgbClr val="FFFFFF"/>
          </a:solidFill>
          <a:uFillTx/>
          <a:latin typeface="+mj-lt"/>
          <a:ea typeface="+mj-ea"/>
          <a:cs typeface="+mj-cs"/>
          <a:sym typeface="Trebuchet MS"/>
        </a:defRPr>
      </a:lvl8pPr>
      <a:lvl9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3600" u="none">
          <a:ln>
            <a:noFill/>
          </a:ln>
          <a:solidFill>
            <a:srgbClr val="FFFFFF"/>
          </a:solidFill>
          <a:uFillTx/>
          <a:latin typeface="+mj-lt"/>
          <a:ea typeface="+mj-ea"/>
          <a:cs typeface="+mj-cs"/>
          <a:sym typeface="Trebuchet MS"/>
        </a:defRPr>
      </a:lvl9pPr>
    </p:titleStyle>
    <p:bodyStyle>
      <a:lvl1pPr marL="228600" marR="0" indent="-228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400" u="none">
          <a:ln>
            <a:noFill/>
          </a:ln>
          <a:solidFill>
            <a:srgbClr val="FFFFFF"/>
          </a:solidFill>
          <a:uFillTx/>
          <a:latin typeface="+mj-lt"/>
          <a:ea typeface="+mj-ea"/>
          <a:cs typeface="+mj-cs"/>
          <a:sym typeface="Trebuchet MS"/>
        </a:defRPr>
      </a:lvl1pPr>
      <a:lvl2pPr marL="731519" marR="0" indent="-274319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400" u="none">
          <a:ln>
            <a:noFill/>
          </a:ln>
          <a:solidFill>
            <a:srgbClr val="FFFFFF"/>
          </a:solidFill>
          <a:uFillTx/>
          <a:latin typeface="+mj-lt"/>
          <a:ea typeface="+mj-ea"/>
          <a:cs typeface="+mj-cs"/>
          <a:sym typeface="Trebuchet MS"/>
        </a:defRPr>
      </a:lvl2pPr>
      <a:lvl3pPr marL="1219200" marR="0" indent="-3048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400" u="none">
          <a:ln>
            <a:noFill/>
          </a:ln>
          <a:solidFill>
            <a:srgbClr val="FFFFFF"/>
          </a:solidFill>
          <a:uFillTx/>
          <a:latin typeface="+mj-lt"/>
          <a:ea typeface="+mj-ea"/>
          <a:cs typeface="+mj-cs"/>
          <a:sym typeface="Trebuchet MS"/>
        </a:defRPr>
      </a:lvl3pPr>
      <a:lvl4pPr marL="1714500" marR="0" indent="-3429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400" u="none">
          <a:ln>
            <a:noFill/>
          </a:ln>
          <a:solidFill>
            <a:srgbClr val="FFFFFF"/>
          </a:solidFill>
          <a:uFillTx/>
          <a:latin typeface="+mj-lt"/>
          <a:ea typeface="+mj-ea"/>
          <a:cs typeface="+mj-cs"/>
          <a:sym typeface="Trebuchet MS"/>
        </a:defRPr>
      </a:lvl4pPr>
      <a:lvl5pPr marL="2171700" marR="0" indent="-3429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400" u="none">
          <a:ln>
            <a:noFill/>
          </a:ln>
          <a:solidFill>
            <a:srgbClr val="FFFFFF"/>
          </a:solidFill>
          <a:uFillTx/>
          <a:latin typeface="+mj-lt"/>
          <a:ea typeface="+mj-ea"/>
          <a:cs typeface="+mj-cs"/>
          <a:sym typeface="Trebuchet MS"/>
        </a:defRPr>
      </a:lvl5pPr>
      <a:lvl6pPr marL="2677885" marR="0" indent="-391885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400" u="none">
          <a:ln>
            <a:noFill/>
          </a:ln>
          <a:solidFill>
            <a:srgbClr val="FFFFFF"/>
          </a:solidFill>
          <a:uFillTx/>
          <a:latin typeface="+mj-lt"/>
          <a:ea typeface="+mj-ea"/>
          <a:cs typeface="+mj-cs"/>
          <a:sym typeface="Trebuchet MS"/>
        </a:defRPr>
      </a:lvl6pPr>
      <a:lvl7pPr marL="3135085" marR="0" indent="-391885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400" u="none">
          <a:ln>
            <a:noFill/>
          </a:ln>
          <a:solidFill>
            <a:srgbClr val="FFFFFF"/>
          </a:solidFill>
          <a:uFillTx/>
          <a:latin typeface="+mj-lt"/>
          <a:ea typeface="+mj-ea"/>
          <a:cs typeface="+mj-cs"/>
          <a:sym typeface="Trebuchet MS"/>
        </a:defRPr>
      </a:lvl7pPr>
      <a:lvl8pPr marL="3592285" marR="0" indent="-391885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400" u="none">
          <a:ln>
            <a:noFill/>
          </a:ln>
          <a:solidFill>
            <a:srgbClr val="FFFFFF"/>
          </a:solidFill>
          <a:uFillTx/>
          <a:latin typeface="+mj-lt"/>
          <a:ea typeface="+mj-ea"/>
          <a:cs typeface="+mj-cs"/>
          <a:sym typeface="Trebuchet MS"/>
        </a:defRPr>
      </a:lvl8pPr>
      <a:lvl9pPr marL="4049485" marR="0" indent="-391885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400" u="none">
          <a:ln>
            <a:noFill/>
          </a:ln>
          <a:solidFill>
            <a:srgbClr val="FFFFFF"/>
          </a:solidFill>
          <a:uFillTx/>
          <a:latin typeface="+mj-lt"/>
          <a:ea typeface="+mj-ea"/>
          <a:cs typeface="+mj-cs"/>
          <a:sym typeface="Trebuchet MS"/>
        </a:defRPr>
      </a:lvl9pPr>
    </p:bodyStyle>
    <p:otherStyle>
      <a:lvl1pPr marL="0" marR="0" indent="0" algn="l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36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Trebuchet MS"/>
        </a:defRPr>
      </a:lvl1pPr>
      <a:lvl2pPr marL="0" marR="0" indent="457200" algn="l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36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Trebuchet MS"/>
        </a:defRPr>
      </a:lvl2pPr>
      <a:lvl3pPr marL="0" marR="0" indent="914400" algn="l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36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Trebuchet MS"/>
        </a:defRPr>
      </a:lvl3pPr>
      <a:lvl4pPr marL="0" marR="0" indent="1371600" algn="l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36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Trebuchet MS"/>
        </a:defRPr>
      </a:lvl4pPr>
      <a:lvl5pPr marL="0" marR="0" indent="1828800" algn="l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36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Trebuchet MS"/>
        </a:defRPr>
      </a:lvl5pPr>
      <a:lvl6pPr marL="0" marR="0" indent="2286000" algn="l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36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Trebuchet MS"/>
        </a:defRPr>
      </a:lvl6pPr>
      <a:lvl7pPr marL="0" marR="0" indent="2743200" algn="l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36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Trebuchet MS"/>
        </a:defRPr>
      </a:lvl7pPr>
      <a:lvl8pPr marL="0" marR="0" indent="3200400" algn="l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36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Trebuchet MS"/>
        </a:defRPr>
      </a:lvl8pPr>
      <a:lvl9pPr marL="0" marR="0" indent="3657600" algn="l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36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Trebuchet M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png"/><Relationship Id="rId3" Type="http://schemas.openxmlformats.org/officeDocument/2006/relationships/image" Target="../media/image5.png"/></Relationships>

</file>

<file path=ppt/slides/_rels/slide2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jpeg"/><Relationship Id="rId3" Type="http://schemas.openxmlformats.org/officeDocument/2006/relationships/image" Target="../media/image2.jpeg"/></Relationships>

</file>

<file path=ppt/slides/_rels/slide3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png"/></Relationships>

</file>

<file path=ppt/slides/_rels/slide4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png"/><Relationship Id="rId3" Type="http://schemas.openxmlformats.org/officeDocument/2006/relationships/image" Target="../media/image8.png"/></Relationships>

</file>

<file path=ppt/slides/_rels/slide5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.png"/></Relationships>

</file>

<file path=ppt/slides/_rels/slide6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0.png"/><Relationship Id="rId3" Type="http://schemas.openxmlformats.org/officeDocument/2006/relationships/image" Target="../media/image11.png"/>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4" name="Shape 264"/>
          <p:cNvSpPr/>
          <p:nvPr>
            <p:ph type="body" idx="1"/>
          </p:nvPr>
        </p:nvSpPr>
        <p:spPr>
          <a:xfrm>
            <a:off x="503990" y="2136736"/>
            <a:ext cx="8890166" cy="4503416"/>
          </a:xfrm>
          <a:prstGeom prst="rect">
            <a:avLst/>
          </a:prstGeom>
        </p:spPr>
        <p:txBody>
          <a:bodyPr/>
          <a:lstStyle/>
          <a:p>
            <a:pPr>
              <a:defRPr>
                <a:latin typeface="Arial"/>
                <a:ea typeface="Arial"/>
                <a:cs typeface="Arial"/>
                <a:sym typeface="Arial"/>
              </a:defRPr>
            </a:pPr>
            <a:r>
              <a:t>University students are faced with a decision every year on which type of accommodation is the most cost effective</a:t>
            </a:r>
          </a:p>
          <a:p>
            <a:pPr>
              <a:defRPr>
                <a:latin typeface="Arial"/>
                <a:ea typeface="Arial"/>
                <a:cs typeface="Arial"/>
                <a:sym typeface="Arial"/>
              </a:defRPr>
            </a:pPr>
            <a:r>
              <a:t>This research proposal will focus on which type of accommodation students would benefit from during their studies</a:t>
            </a:r>
          </a:p>
          <a:p>
            <a:pPr>
              <a:defRPr>
                <a:latin typeface="Arial"/>
                <a:ea typeface="Arial"/>
                <a:cs typeface="Arial"/>
                <a:sym typeface="Arial"/>
              </a:defRPr>
            </a:pPr>
            <a:r>
              <a:t>This proposal also aims to focus on how energy efficient the properties are and will also investigate the CO2 emissions emitted from both buildings</a:t>
            </a:r>
          </a:p>
          <a:p>
            <a:pPr>
              <a:defRPr>
                <a:latin typeface="Arial"/>
                <a:ea typeface="Arial"/>
                <a:cs typeface="Arial"/>
                <a:sym typeface="Arial"/>
              </a:defRPr>
            </a:pPr>
            <a:r>
              <a:t>The aim of the project is to establish the building with the lowest rental and energy bill costs to help students save money</a:t>
            </a:r>
          </a:p>
          <a:p>
            <a:pPr>
              <a:defRPr>
                <a:latin typeface="Arial"/>
                <a:ea typeface="Arial"/>
                <a:cs typeface="Arial"/>
                <a:sym typeface="Arial"/>
              </a:defRPr>
            </a:pPr>
            <a:r>
              <a:t>Over 2.3 million students apply for university and around 22% choose halls accommodation</a:t>
            </a:r>
          </a:p>
        </p:txBody>
      </p:sp>
      <p:sp>
        <p:nvSpPr>
          <p:cNvPr id="265" name="Shape 265"/>
          <p:cNvSpPr/>
          <p:nvPr>
            <p:ph type="title"/>
          </p:nvPr>
        </p:nvSpPr>
        <p:spPr>
          <a:xfrm>
            <a:off x="604750" y="753229"/>
            <a:ext cx="9613862" cy="1080939"/>
          </a:xfrm>
          <a:prstGeom prst="rect">
            <a:avLst/>
          </a:prstGeom>
        </p:spPr>
        <p:txBody>
          <a:bodyPr/>
          <a:lstStyle>
            <a:lvl1pPr defTabSz="804672">
              <a:defRPr sz="2464">
                <a:latin typeface="Arial"/>
                <a:ea typeface="Arial"/>
                <a:cs typeface="Arial"/>
                <a:sym typeface="Arial"/>
              </a:defRPr>
            </a:lvl1pPr>
          </a:lstStyle>
          <a:p>
            <a:pPr/>
            <a:r>
              <a:t>Investigating the Rental Cost Between Students Living in Halls/Housing Accommodation and Comparing the Energy Efficiency in the Properties</a:t>
            </a:r>
          </a:p>
        </p:txBody>
      </p:sp>
      <p:pic>
        <p:nvPicPr>
          <p:cNvPr id="266" name="image5.png" descr="Image result for pound sign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9733888" y="2247891"/>
            <a:ext cx="1367333" cy="1912772"/>
          </a:xfrm>
          <a:prstGeom prst="rect">
            <a:avLst/>
          </a:prstGeom>
          <a:ln w="12700">
            <a:miter lim="400000"/>
          </a:ln>
        </p:spPr>
      </p:pic>
      <p:pic>
        <p:nvPicPr>
          <p:cNvPr id="267" name="pasted-image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8977527" y="3944061"/>
            <a:ext cx="3403676" cy="3403677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entr" nodeType="clickEffect" presetSubtype="8" presetID="2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2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Class="entr" nodeType="clickEffect" presetSubtype="8" presetID="2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2" fill="hold"/>
                                        <p:tgtEl>
                                          <p:spTgt spid="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Class="entr" nodeType="clickEffect" presetSubtype="8" presetID="2" grpId="3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8" fill="hold"/>
                                        <p:tgtEl>
                                          <p:spTgt spid="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  <p:bldLst>
      <p:bldP build="whole" bldLvl="1" animBg="1" rev="0" advAuto="0" spid="264" grpId="1"/>
      <p:bldP build="whole" bldLvl="1" animBg="1" rev="0" advAuto="0" spid="266" grpId="2"/>
      <p:bldP build="whole" bldLvl="1" animBg="1" rev="0" advAuto="0" spid="267" grpId="3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9" name="Shape 269"/>
          <p:cNvSpPr/>
          <p:nvPr>
            <p:ph type="title"/>
          </p:nvPr>
        </p:nvSpPr>
        <p:spPr>
          <a:xfrm>
            <a:off x="680320" y="753228"/>
            <a:ext cx="9613863" cy="1080938"/>
          </a:xfrm>
          <a:prstGeom prst="rect">
            <a:avLst/>
          </a:prstGeom>
        </p:spPr>
        <p:txBody>
          <a:bodyPr/>
          <a:lstStyle>
            <a:lvl1pPr>
              <a:defRPr sz="2800">
                <a:latin typeface="Arial"/>
                <a:ea typeface="Arial"/>
                <a:cs typeface="Arial"/>
                <a:sym typeface="Arial"/>
              </a:defRPr>
            </a:lvl1pPr>
          </a:lstStyle>
          <a:p>
            <a:pPr/>
            <a:r>
              <a:t>Existing Research</a:t>
            </a:r>
          </a:p>
        </p:txBody>
      </p:sp>
      <p:sp>
        <p:nvSpPr>
          <p:cNvPr id="270" name="Shape 270"/>
          <p:cNvSpPr/>
          <p:nvPr>
            <p:ph type="body" idx="1"/>
          </p:nvPr>
        </p:nvSpPr>
        <p:spPr>
          <a:xfrm>
            <a:off x="680320" y="2113832"/>
            <a:ext cx="7838039" cy="4594844"/>
          </a:xfrm>
          <a:prstGeom prst="rect">
            <a:avLst/>
          </a:prstGeom>
        </p:spPr>
        <p:txBody>
          <a:bodyPr/>
          <a:lstStyle/>
          <a:p>
            <a:pPr>
              <a:defRPr>
                <a:latin typeface="Arial"/>
                <a:ea typeface="Arial"/>
                <a:cs typeface="Arial"/>
                <a:sym typeface="Arial"/>
              </a:defRPr>
            </a:pPr>
            <a:r>
              <a:t>Research has been carried out to an extent on accommodation costs in different parts of the country</a:t>
            </a:r>
          </a:p>
          <a:p>
            <a:pPr>
              <a:defRPr>
                <a:latin typeface="Arial"/>
                <a:ea typeface="Arial"/>
                <a:cs typeface="Arial"/>
                <a:sym typeface="Arial"/>
              </a:defRPr>
            </a:pPr>
            <a:r>
              <a:t>Halls costing an average of £131 per week with bills included and housing accommodation costing around £50-£70 without bills depending on the number of students sharing</a:t>
            </a:r>
          </a:p>
          <a:p>
            <a:pPr>
              <a:defRPr>
                <a:latin typeface="Arial"/>
                <a:ea typeface="Arial"/>
                <a:cs typeface="Arial"/>
                <a:sym typeface="Arial"/>
              </a:defRPr>
            </a:pPr>
            <a:r>
              <a:t>Research has also been conducted on the energy prices in different universities and depends on the location</a:t>
            </a:r>
          </a:p>
          <a:p>
            <a:pPr>
              <a:defRPr>
                <a:latin typeface="Arial"/>
                <a:ea typeface="Arial"/>
                <a:cs typeface="Arial"/>
                <a:sym typeface="Arial"/>
              </a:defRPr>
            </a:pPr>
            <a:r>
              <a:t>CO2 emissions have been calculated in university campuses, but not in housing accommodation</a:t>
            </a:r>
          </a:p>
        </p:txBody>
      </p:sp>
      <p:pic>
        <p:nvPicPr>
          <p:cNvPr id="271" name="image6.jpg" descr="Image result for university campus uk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8574919" y="2113832"/>
            <a:ext cx="3438526" cy="2233579"/>
          </a:xfrm>
          <a:prstGeom prst="rect">
            <a:avLst/>
          </a:prstGeom>
          <a:ln w="12700">
            <a:miter lim="400000"/>
          </a:ln>
        </p:spPr>
      </p:pic>
      <p:pic>
        <p:nvPicPr>
          <p:cNvPr id="272" name="image7.jpg" descr="Related image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8574917" y="4492157"/>
            <a:ext cx="3438526" cy="2155286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 p14:dur="1000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entr" nodeType="clickEffect" presetSubtype="8" presetID="2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Class="entr" nodeType="clickEffect" presetSubtype="8" presetID="2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2" fill="hold"/>
                                        <p:tgtEl>
                                          <p:spTgt spid="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Class="entr" nodeType="clickEffect" presetSubtype="8" presetID="2" grpId="3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8" fill="hold"/>
                                        <p:tgtEl>
                                          <p:spTgt spid="2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  <p:bldLst>
      <p:bldP build="whole" bldLvl="1" animBg="1" rev="0" advAuto="0" spid="272" grpId="3"/>
      <p:bldP build="whole" bldLvl="1" animBg="1" rev="0" advAuto="0" spid="270" grpId="1"/>
      <p:bldP build="whole" bldLvl="1" animBg="1" rev="0" advAuto="0" spid="271" grpId="2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4" name="Shape 274"/>
          <p:cNvSpPr/>
          <p:nvPr>
            <p:ph type="title"/>
          </p:nvPr>
        </p:nvSpPr>
        <p:spPr>
          <a:xfrm>
            <a:off x="680320" y="753228"/>
            <a:ext cx="9613863" cy="1080938"/>
          </a:xfrm>
          <a:prstGeom prst="rect">
            <a:avLst/>
          </a:prstGeom>
        </p:spPr>
        <p:txBody>
          <a:bodyPr/>
          <a:lstStyle>
            <a:lvl1pPr>
              <a:defRPr sz="2800">
                <a:latin typeface="Arial"/>
                <a:ea typeface="Arial"/>
                <a:cs typeface="Arial"/>
                <a:sym typeface="Arial"/>
              </a:defRPr>
            </a:lvl1pPr>
          </a:lstStyle>
          <a:p>
            <a:pPr/>
            <a:r>
              <a:t>Identifying Key Issues </a:t>
            </a:r>
          </a:p>
        </p:txBody>
      </p:sp>
      <p:sp>
        <p:nvSpPr>
          <p:cNvPr id="275" name="Shape 275"/>
          <p:cNvSpPr/>
          <p:nvPr>
            <p:ph type="body" sz="half" idx="1"/>
          </p:nvPr>
        </p:nvSpPr>
        <p:spPr>
          <a:xfrm>
            <a:off x="680320" y="2336873"/>
            <a:ext cx="7998401" cy="4090376"/>
          </a:xfrm>
          <a:prstGeom prst="rect">
            <a:avLst/>
          </a:prstGeom>
        </p:spPr>
        <p:txBody>
          <a:bodyPr/>
          <a:lstStyle/>
          <a:p>
            <a:pPr>
              <a:defRPr>
                <a:latin typeface="Arial"/>
                <a:ea typeface="Arial"/>
                <a:cs typeface="Arial"/>
                <a:sym typeface="Arial"/>
              </a:defRPr>
            </a:pPr>
            <a:r>
              <a:t>Investigating both properties identifying the defects and outlining potential problems that would contribute to the CO2 emissions</a:t>
            </a:r>
          </a:p>
          <a:p>
            <a:pPr>
              <a:defRPr>
                <a:latin typeface="Arial"/>
                <a:ea typeface="Arial"/>
                <a:cs typeface="Arial"/>
                <a:sym typeface="Arial"/>
              </a:defRPr>
            </a:pPr>
            <a:r>
              <a:t>Comparing the energy use in both properties water, electricity, etc</a:t>
            </a:r>
          </a:p>
          <a:p>
            <a:pPr>
              <a:defRPr>
                <a:latin typeface="Arial"/>
                <a:ea typeface="Arial"/>
                <a:cs typeface="Arial"/>
                <a:sym typeface="Arial"/>
              </a:defRPr>
            </a:pPr>
            <a:r>
              <a:t>Comparing the properties Energy Performance Certificates</a:t>
            </a:r>
          </a:p>
          <a:p>
            <a:pPr>
              <a:defRPr>
                <a:latin typeface="Arial"/>
                <a:ea typeface="Arial"/>
                <a:cs typeface="Arial"/>
                <a:sym typeface="Arial"/>
              </a:defRPr>
            </a:pPr>
            <a:r>
              <a:t>Understanding the use of both properties on a daily basis and collecting data to be analysed to obtain accurate energy consumption results</a:t>
            </a:r>
          </a:p>
        </p:txBody>
      </p:sp>
      <p:pic>
        <p:nvPicPr>
          <p:cNvPr id="276" name="pasted-image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7948164" y="3526233"/>
            <a:ext cx="4147205" cy="2979106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 p14:dur="1000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entr" nodeType="clickEffect" presetSubtype="8" presetID="2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Class="entr" nodeType="clickEffect" presetSubtype="8" presetID="2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2" fill="hold"/>
                                        <p:tgtEl>
                                          <p:spTgt spid="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  <p:bldLst>
      <p:bldP build="whole" bldLvl="1" animBg="1" rev="0" advAuto="0" spid="276" grpId="2"/>
      <p:bldP build="whole" bldLvl="1" animBg="1" rev="0" advAuto="0" spid="275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8" name="Shape 278"/>
          <p:cNvSpPr/>
          <p:nvPr>
            <p:ph type="title"/>
          </p:nvPr>
        </p:nvSpPr>
        <p:spPr>
          <a:xfrm>
            <a:off x="680320" y="753228"/>
            <a:ext cx="9613863" cy="1080938"/>
          </a:xfrm>
          <a:prstGeom prst="rect">
            <a:avLst/>
          </a:prstGeom>
        </p:spPr>
        <p:txBody>
          <a:bodyPr/>
          <a:lstStyle>
            <a:lvl1pPr>
              <a:defRPr sz="2800">
                <a:latin typeface="Arial"/>
                <a:ea typeface="Arial"/>
                <a:cs typeface="Arial"/>
                <a:sym typeface="Arial"/>
              </a:defRPr>
            </a:lvl1pPr>
          </a:lstStyle>
          <a:p>
            <a:pPr/>
            <a:r>
              <a:t>Collaboration/ Data Collection </a:t>
            </a:r>
          </a:p>
        </p:txBody>
      </p:sp>
      <p:sp>
        <p:nvSpPr>
          <p:cNvPr id="279" name="Shape 279"/>
          <p:cNvSpPr/>
          <p:nvPr>
            <p:ph type="body" sz="half" idx="1"/>
          </p:nvPr>
        </p:nvSpPr>
        <p:spPr>
          <a:xfrm>
            <a:off x="680320" y="2336873"/>
            <a:ext cx="7371453" cy="3599317"/>
          </a:xfrm>
          <a:prstGeom prst="rect">
            <a:avLst/>
          </a:prstGeom>
        </p:spPr>
        <p:txBody>
          <a:bodyPr/>
          <a:lstStyle/>
          <a:p>
            <a:pPr/>
            <a:r>
              <a:t>To gather the relevant information required to conduct this research proposal, collaboration with an estate agent would be helpful.</a:t>
            </a:r>
          </a:p>
          <a:p>
            <a:pPr/>
            <a:r>
              <a:t>A questionnaire would be beneficial in obtaining accurate information from students living in the types of properties proposed</a:t>
            </a:r>
          </a:p>
          <a:p>
            <a:pPr/>
            <a:r>
              <a:t>Interviewing students is another option that will be considered in obtaining information</a:t>
            </a:r>
          </a:p>
        </p:txBody>
      </p:sp>
      <p:pic>
        <p:nvPicPr>
          <p:cNvPr id="280" name="pasted-image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8685734" y="4542567"/>
            <a:ext cx="3186570" cy="2122256"/>
          </a:xfrm>
          <a:prstGeom prst="rect">
            <a:avLst/>
          </a:prstGeom>
          <a:ln w="12700">
            <a:miter lim="400000"/>
          </a:ln>
        </p:spPr>
      </p:pic>
      <p:pic>
        <p:nvPicPr>
          <p:cNvPr id="281" name="pasted-image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8685734" y="2373064"/>
            <a:ext cx="3186570" cy="191194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 p14:dur="1000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entr" nodeType="clickEffect" presetSubtype="8" presetID="2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2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250" fill="hold"/>
                                        <p:tgtEl>
                                          <p:spTgt spid="2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250" fill="hold"/>
                                        <p:tgtEl>
                                          <p:spTgt spid="2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Class="entr" nodeType="clickEffect" presetSubtype="8" presetID="2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2" fill="hold"/>
                                        <p:tgtEl>
                                          <p:spTgt spid="2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Class="entr" nodeType="clickEffect" presetSubtype="8" presetID="2" grpId="3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8" fill="hold"/>
                                        <p:tgtEl>
                                          <p:spTgt spid="2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  <p:bldLst>
      <p:bldP build="whole" bldLvl="1" animBg="1" rev="0" advAuto="0" spid="279" grpId="1"/>
      <p:bldP build="whole" bldLvl="1" animBg="1" rev="0" advAuto="0" spid="280" grpId="3"/>
      <p:bldP build="whole" bldLvl="1" animBg="1" rev="0" advAuto="0" spid="281" grpId="2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3" name="Shape 283"/>
          <p:cNvSpPr/>
          <p:nvPr>
            <p:ph type="title"/>
          </p:nvPr>
        </p:nvSpPr>
        <p:spPr>
          <a:xfrm>
            <a:off x="411976" y="753228"/>
            <a:ext cx="9613862" cy="1080938"/>
          </a:xfrm>
          <a:prstGeom prst="rect">
            <a:avLst/>
          </a:prstGeom>
        </p:spPr>
        <p:txBody>
          <a:bodyPr/>
          <a:lstStyle>
            <a:lvl1pPr>
              <a:defRPr sz="2800">
                <a:latin typeface="Arial"/>
                <a:ea typeface="Arial"/>
                <a:cs typeface="Arial"/>
                <a:sym typeface="Arial"/>
              </a:defRPr>
            </a:lvl1pPr>
          </a:lstStyle>
          <a:p>
            <a:pPr/>
            <a:r>
              <a:t>Data Analysis</a:t>
            </a:r>
          </a:p>
        </p:txBody>
      </p:sp>
      <p:sp>
        <p:nvSpPr>
          <p:cNvPr id="284" name="Shape 284"/>
          <p:cNvSpPr/>
          <p:nvPr>
            <p:ph type="body" sz="half" idx="1"/>
          </p:nvPr>
        </p:nvSpPr>
        <p:spPr>
          <a:xfrm>
            <a:off x="340254" y="2261302"/>
            <a:ext cx="7963371" cy="4161863"/>
          </a:xfrm>
          <a:prstGeom prst="rect">
            <a:avLst/>
          </a:prstGeom>
        </p:spPr>
        <p:txBody>
          <a:bodyPr/>
          <a:lstStyle/>
          <a:p>
            <a:pPr/>
            <a:r>
              <a:t>The data collected will be analysed and the results obtained will be clearly illustrated using graphs, pie charts and tables</a:t>
            </a:r>
          </a:p>
          <a:p>
            <a:pPr/>
            <a:r>
              <a:t>The data should clearly outline the energy performance of both properties and show the use of electricity, water, etc  </a:t>
            </a:r>
          </a:p>
          <a:p>
            <a:pPr/>
            <a:r>
              <a:t>The data should also clearly outline the which property would be beneficial to students</a:t>
            </a:r>
          </a:p>
          <a:p>
            <a:pPr/>
            <a:r>
              <a:t>Analyse the emissions produced from both properties in order to make recommendations and suggestion on improvements </a:t>
            </a:r>
          </a:p>
        </p:txBody>
      </p:sp>
      <p:pic>
        <p:nvPicPr>
          <p:cNvPr id="285" name="pasted-image.png"/>
          <p:cNvPicPr>
            <a:picLocks noChangeAspect="1"/>
          </p:cNvPicPr>
          <p:nvPr/>
        </p:nvPicPr>
        <p:blipFill>
          <a:blip r:embed="rId2">
            <a:extLst/>
          </a:blip>
          <a:srcRect l="0" t="0" r="0" b="0"/>
          <a:stretch>
            <a:fillRect/>
          </a:stretch>
        </p:blipFill>
        <p:spPr>
          <a:xfrm>
            <a:off x="8017402" y="3079637"/>
            <a:ext cx="4066149" cy="301751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 p14:dur="1000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entr" nodeType="clickEffect" presetSubtype="8" presetID="2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2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Class="entr" nodeType="clickEffect" presetSubtype="8" presetID="2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2" fill="hold"/>
                                        <p:tgtEl>
                                          <p:spTgt spid="2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  <p:bldLst>
      <p:bldP build="whole" bldLvl="1" animBg="1" rev="0" advAuto="0" spid="284" grpId="1"/>
      <p:bldP build="whole" bldLvl="1" animBg="1" rev="0" advAuto="0" spid="285" grpId="2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7" name="Shape 287"/>
          <p:cNvSpPr/>
          <p:nvPr>
            <p:ph type="title"/>
          </p:nvPr>
        </p:nvSpPr>
        <p:spPr>
          <a:xfrm>
            <a:off x="411976" y="753229"/>
            <a:ext cx="9613862" cy="1080939"/>
          </a:xfrm>
          <a:prstGeom prst="rect">
            <a:avLst/>
          </a:prstGeom>
        </p:spPr>
        <p:txBody>
          <a:bodyPr/>
          <a:lstStyle>
            <a:lvl1pPr>
              <a:defRPr sz="2800">
                <a:latin typeface="Arial"/>
                <a:ea typeface="Arial"/>
                <a:cs typeface="Arial"/>
                <a:sym typeface="Arial"/>
              </a:defRPr>
            </a:lvl1pPr>
          </a:lstStyle>
          <a:p>
            <a:pPr/>
            <a:r>
              <a:t>Recommendations </a:t>
            </a:r>
          </a:p>
        </p:txBody>
      </p:sp>
      <p:sp>
        <p:nvSpPr>
          <p:cNvPr id="288" name="Shape 288"/>
          <p:cNvSpPr/>
          <p:nvPr/>
        </p:nvSpPr>
        <p:spPr>
          <a:xfrm>
            <a:off x="214313" y="2113870"/>
            <a:ext cx="7788910" cy="428432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normAutofit fontScale="100000" lnSpcReduction="0"/>
          </a:bodyPr>
          <a:lstStyle/>
          <a:p>
            <a:pPr algn="ctr" defTabSz="749808">
              <a:lnSpc>
                <a:spcPct val="90000"/>
              </a:lnSpc>
              <a:spcBef>
                <a:spcPts val="800"/>
              </a:spcBef>
              <a:defRPr sz="1968">
                <a:solidFill>
                  <a:srgbClr val="FFFFFF"/>
                </a:solidFill>
              </a:defRPr>
            </a:pPr>
          </a:p>
          <a:p>
            <a:pPr marL="197317" indent="-197317" defTabSz="749808">
              <a:lnSpc>
                <a:spcPct val="90000"/>
              </a:lnSpc>
              <a:spcBef>
                <a:spcPts val="800"/>
              </a:spcBef>
              <a:buSzPct val="100000"/>
              <a:buChar char="•"/>
              <a:defRPr sz="1968">
                <a:solidFill>
                  <a:srgbClr val="FFFFFF"/>
                </a:solidFill>
              </a:defRPr>
            </a:pPr>
            <a:r>
              <a:t>Introducing renewable energy resources into student accommodation </a:t>
            </a:r>
          </a:p>
          <a:p>
            <a:pPr marL="197317" indent="-197317" defTabSz="749808">
              <a:lnSpc>
                <a:spcPct val="90000"/>
              </a:lnSpc>
              <a:spcBef>
                <a:spcPts val="800"/>
              </a:spcBef>
              <a:buSzPct val="100000"/>
              <a:buChar char="•"/>
              <a:defRPr sz="1968">
                <a:solidFill>
                  <a:srgbClr val="FFFFFF"/>
                </a:solidFill>
              </a:defRPr>
            </a:pPr>
            <a:r>
              <a:t>Replacing old or failing components on the properties to improve CO2 emissions released</a:t>
            </a:r>
          </a:p>
          <a:p>
            <a:pPr marL="197317" indent="-197317" defTabSz="749808">
              <a:lnSpc>
                <a:spcPct val="90000"/>
              </a:lnSpc>
              <a:spcBef>
                <a:spcPts val="800"/>
              </a:spcBef>
              <a:buSzPct val="100000"/>
              <a:buChar char="•"/>
              <a:defRPr sz="1968">
                <a:solidFill>
                  <a:srgbClr val="FFFFFF"/>
                </a:solidFill>
              </a:defRPr>
            </a:pPr>
            <a:r>
              <a:t>Air tightness testing should be carried out in order to identify the leakages within the buildings</a:t>
            </a:r>
          </a:p>
          <a:p>
            <a:pPr marL="197317" indent="-197317" defTabSz="749808">
              <a:lnSpc>
                <a:spcPct val="90000"/>
              </a:lnSpc>
              <a:spcBef>
                <a:spcPts val="800"/>
              </a:spcBef>
              <a:buSzPct val="100000"/>
              <a:buChar char="•"/>
              <a:defRPr sz="1968">
                <a:solidFill>
                  <a:srgbClr val="FFFFFF"/>
                </a:solidFill>
              </a:defRPr>
            </a:pPr>
            <a:r>
              <a:t>Improve the energy efficiency in the buildings by monitoring and altering the use of electricity, water, etc</a:t>
            </a:r>
          </a:p>
          <a:p>
            <a:pPr marL="197317" indent="-197317" defTabSz="749808">
              <a:lnSpc>
                <a:spcPct val="90000"/>
              </a:lnSpc>
              <a:spcBef>
                <a:spcPts val="800"/>
              </a:spcBef>
              <a:buSzPct val="100000"/>
              <a:buChar char="•"/>
              <a:defRPr sz="1968">
                <a:solidFill>
                  <a:srgbClr val="FFFFFF"/>
                </a:solidFill>
              </a:defRPr>
            </a:pPr>
            <a:r>
              <a:t>Any question?</a:t>
            </a:r>
          </a:p>
          <a:p>
            <a:pPr defTabSz="749808">
              <a:lnSpc>
                <a:spcPct val="90000"/>
              </a:lnSpc>
              <a:spcBef>
                <a:spcPts val="800"/>
              </a:spcBef>
              <a:defRPr sz="1968">
                <a:solidFill>
                  <a:srgbClr val="FFFFFF"/>
                </a:solidFill>
              </a:defRPr>
            </a:pPr>
          </a:p>
          <a:p>
            <a:pPr defTabSz="749808">
              <a:lnSpc>
                <a:spcPct val="90000"/>
              </a:lnSpc>
              <a:spcBef>
                <a:spcPts val="800"/>
              </a:spcBef>
              <a:defRPr sz="1968">
                <a:solidFill>
                  <a:srgbClr val="FFFFFF"/>
                </a:solidFill>
              </a:defRPr>
            </a:pPr>
            <a:r>
              <a:t>By Sangwani Mwenya</a:t>
            </a:r>
          </a:p>
        </p:txBody>
      </p:sp>
      <p:pic>
        <p:nvPicPr>
          <p:cNvPr id="289" name="pasted-image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9534077" y="2042055"/>
            <a:ext cx="1805737" cy="2131772"/>
          </a:xfrm>
          <a:prstGeom prst="rect">
            <a:avLst/>
          </a:prstGeom>
          <a:ln w="12700">
            <a:miter lim="400000"/>
          </a:ln>
        </p:spPr>
      </p:pic>
      <p:pic>
        <p:nvPicPr>
          <p:cNvPr id="290" name="pasted-image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8759851" y="4381713"/>
            <a:ext cx="1881960" cy="238864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 p14:dur="1000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entr" nodeType="clickEffect" presetSubtype="8" presetID="2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2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Class="entr" nodeType="clickEffect" presetSubtype="8" presetID="2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2" fill="hold"/>
                                        <p:tgtEl>
                                          <p:spTgt spid="2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Class="entr" nodeType="clickEffect" presetSubtype="8" presetID="2" grpId="3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8" fill="hold"/>
                                        <p:tgtEl>
                                          <p:spTgt spid="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  <p:bldLst>
      <p:bldP build="whole" bldLvl="1" animBg="1" rev="0" advAuto="0" spid="290" grpId="3"/>
      <p:bldP build="whole" bldLvl="1" animBg="1" rev="0" advAuto="0" spid="289" grpId="2"/>
      <p:bldP build="whole" bldLvl="1" animBg="1" rev="0" advAuto="0" spid="288" grpId="1"/>
    </p:bldLst>
  </p:timing>
</p:sld>
</file>

<file path=ppt/theme/theme1.xml><?xml version="1.0" encoding="utf-8"?>
<a:theme xmlns:a="http://schemas.openxmlformats.org/drawingml/2006/main" xmlns:r="http://schemas.openxmlformats.org/officeDocument/2006/relationships" name="Berlin">
  <a:themeElements>
    <a:clrScheme name="Berlin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F09415"/>
      </a:accent1>
      <a:accent2>
        <a:srgbClr val="C1B56B"/>
      </a:accent2>
      <a:accent3>
        <a:srgbClr val="4BAF73"/>
      </a:accent3>
      <a:accent4>
        <a:srgbClr val="5AA6C0"/>
      </a:accent4>
      <a:accent5>
        <a:srgbClr val="D17DF9"/>
      </a:accent5>
      <a:accent6>
        <a:srgbClr val="FA7E5C"/>
      </a:accent6>
      <a:hlink>
        <a:srgbClr val="0000FF"/>
      </a:hlink>
      <a:folHlink>
        <a:srgbClr val="FF00FF"/>
      </a:folHlink>
    </a:clrScheme>
    <a:fontScheme name="Berlin">
      <a:majorFont>
        <a:latin typeface="Trebuchet MS"/>
        <a:ea typeface="Trebuchet MS"/>
        <a:cs typeface="Trebuchet MS"/>
      </a:majorFont>
      <a:minorFont>
        <a:latin typeface="Helvetica"/>
        <a:ea typeface="Helvetica"/>
        <a:cs typeface="Helvetica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127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ctr" upright="0">
        <a:spAutoFit/>
      </a:bodyPr>
      <a:lstStyle>
        <a:defPPr marL="0" marR="0" indent="0" algn="l" defTabSz="457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j-lt"/>
            <a:ea typeface="+mj-ea"/>
            <a:cs typeface="+mj-cs"/>
            <a:sym typeface="Trebuchet MS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127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 upright="0">
        <a:spAutoFit/>
      </a:bodyPr>
      <a:lstStyle>
        <a:defPPr marL="0" marR="0" indent="0" algn="l" defTabSz="457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j-lt"/>
            <a:ea typeface="+mj-ea"/>
            <a:cs typeface="+mj-cs"/>
            <a:sym typeface="Trebuchet MS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ppt/theme/theme2.xml><?xml version="1.0" encoding="utf-8"?>
<a:theme xmlns:a="http://schemas.openxmlformats.org/drawingml/2006/main" xmlns:r="http://schemas.openxmlformats.org/officeDocument/2006/relationships" name="Berlin">
  <a:themeElements>
    <a:clrScheme name="Berlin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F09415"/>
      </a:accent1>
      <a:accent2>
        <a:srgbClr val="C1B56B"/>
      </a:accent2>
      <a:accent3>
        <a:srgbClr val="4BAF73"/>
      </a:accent3>
      <a:accent4>
        <a:srgbClr val="5AA6C0"/>
      </a:accent4>
      <a:accent5>
        <a:srgbClr val="D17DF9"/>
      </a:accent5>
      <a:accent6>
        <a:srgbClr val="FA7E5C"/>
      </a:accent6>
      <a:hlink>
        <a:srgbClr val="0000FF"/>
      </a:hlink>
      <a:folHlink>
        <a:srgbClr val="FF00FF"/>
      </a:folHlink>
    </a:clrScheme>
    <a:fontScheme name="Berlin">
      <a:majorFont>
        <a:latin typeface="Trebuchet MS"/>
        <a:ea typeface="Trebuchet MS"/>
        <a:cs typeface="Trebuchet MS"/>
      </a:majorFont>
      <a:minorFont>
        <a:latin typeface="Helvetica"/>
        <a:ea typeface="Helvetica"/>
        <a:cs typeface="Helvetica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127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ctr" upright="0">
        <a:spAutoFit/>
      </a:bodyPr>
      <a:lstStyle>
        <a:defPPr marL="0" marR="0" indent="0" algn="l" defTabSz="457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j-lt"/>
            <a:ea typeface="+mj-ea"/>
            <a:cs typeface="+mj-cs"/>
            <a:sym typeface="Trebuchet MS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127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 upright="0">
        <a:spAutoFit/>
      </a:bodyPr>
      <a:lstStyle>
        <a:defPPr marL="0" marR="0" indent="0" algn="l" defTabSz="457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j-lt"/>
            <a:ea typeface="+mj-ea"/>
            <a:cs typeface="+mj-cs"/>
            <a:sym typeface="Trebuchet MS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docProps/app.xml><?xml version="1.0" encoding="utf-8"?>
<Properties xmlns="http://schemas.openxmlformats.org/officeDocument/2006/extended-properties" xmlns:vt="http://schemas.openxmlformats.org/officeDocument/2006/docPropsVTypes"/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/>
</file>