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3" r:id="rId3"/>
    <p:sldId id="274" r:id="rId4"/>
    <p:sldId id="279" r:id="rId5"/>
    <p:sldId id="269" r:id="rId6"/>
    <p:sldId id="277" r:id="rId7"/>
    <p:sldId id="271" r:id="rId8"/>
    <p:sldId id="261" r:id="rId9"/>
    <p:sldId id="270" r:id="rId10"/>
    <p:sldId id="267" r:id="rId11"/>
    <p:sldId id="272" r:id="rId12"/>
    <p:sldId id="264" r:id="rId13"/>
    <p:sldId id="278" r:id="rId14"/>
    <p:sldId id="266" r:id="rId15"/>
    <p:sldId id="273" r:id="rId16"/>
    <p:sldId id="280" r:id="rId17"/>
    <p:sldId id="275" r:id="rId18"/>
    <p:sldId id="268" r:id="rId19"/>
    <p:sldId id="276" r:id="rId20"/>
    <p:sldId id="262" r:id="rId21"/>
    <p:sldId id="265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ECFF"/>
    <a:srgbClr val="FF9933"/>
    <a:srgbClr val="FFFF00"/>
    <a:srgbClr val="33CC33"/>
    <a:srgbClr val="CC0099"/>
    <a:srgbClr val="FFFFCC"/>
    <a:srgbClr val="DDDD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25888D-7EBD-44EF-97F2-84B6D7B6EE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3122BB-E271-4411-AD51-41771AAB6D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75C45F-383B-4FFB-8BB2-E617D58998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FFA2FC-1890-4287-8D63-6ABFFFF218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3C1DEF-FDD4-454A-A8CA-A365D58CEE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C4EDAD-8739-4015-A412-6CD242268F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06E6F2-1D82-49A5-A5AE-D271CB6C8B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47E28F-6843-4BBB-BC63-4EA7E00801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51E3C1-B974-47EE-831F-43BA38FA47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C84CF7-673E-46EF-8EB5-38EE2DFBE0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12043C-1A7D-4403-B7BC-64DB0CED99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C7BB222-6216-43F2-AF98-DDFCDFF5C1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30127CA-7BB8-4933-B93F-CF2B679BD70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38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39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0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1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2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3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4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5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6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7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8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9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0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1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2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3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4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5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6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7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Cyfeirnodau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Grid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Rhowch g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yfeirnod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grid y darlun a roddir, fel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llythyren yn cael ei dilyn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gan rif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8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6337239" y="743713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A4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6023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6024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5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6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7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8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9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0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1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2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3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4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5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6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7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8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6039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6040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6041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6042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6043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6044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6045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6046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6047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6048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6049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GB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GB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51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6052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6053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6054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6055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6056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6057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6058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6059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6060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6061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6062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6063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6064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6065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6066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6067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6068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6069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6070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6071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6072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6073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6074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6075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6076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6077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6078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6079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6080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6081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6082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6083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6084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6085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6086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6087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6088" name="Picture 72" descr="stars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42138" y="2306638"/>
            <a:ext cx="1296987" cy="11985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5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D6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7287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7288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89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0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1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2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3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4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5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6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7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8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9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0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1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2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7303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7304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7305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7306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7307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7308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7309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7310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7311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7312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7313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GB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GB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GB" sz="3500" b="1" dirty="0" smtClean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7315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7316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7317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7318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7319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7320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7321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7322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7323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7324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7325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7326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7327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7328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7329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7330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7331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7332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7333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7334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7335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7336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7337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7338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7339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7340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7341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7342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7343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7344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7345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7346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7347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7348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7349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7350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7351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7352" name="Picture 72" descr="turtl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73888" y="2279650"/>
            <a:ext cx="1230312" cy="1274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F1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2407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102408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09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0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1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2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3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4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5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6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7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8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9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0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102423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102424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102425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102426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102427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102428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102429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102430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102431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102432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102433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2435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102436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102437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102438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102439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102440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102441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102442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102443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102444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102445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102446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102447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102448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102449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102450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102451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102452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102453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102454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102455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102456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102457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102458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102459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102460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102461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102462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102463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102464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102465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102466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102467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102468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102469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102470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102471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102472" name="Picture 72" descr="Drink-40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96113" y="2300288"/>
            <a:ext cx="1185862" cy="1263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C1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2167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2168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69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0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1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2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3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4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5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6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7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8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9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1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2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2183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2184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2185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2186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2187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2188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2189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2190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2191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2192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2193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95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2196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2197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2198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2199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2200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2201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2202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2203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2204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2205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2206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2207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2208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2209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2210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2211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2212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2213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2214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2215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2216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2217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2218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2219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2220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2221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2222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2223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2224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2225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2226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2227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2228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2229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2230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2231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2232" name="Picture 72" descr="fall-leaves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004050" y="2349500"/>
            <a:ext cx="1169988" cy="11445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2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E4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0359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100360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1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2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3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4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5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6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7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8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9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0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1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2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3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4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100375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100376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100377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100378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100379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100380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100381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100382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100383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100384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100385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0387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100388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100389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100390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100391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100392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100393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100394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100395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100396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100397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100398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100399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100400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100401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100402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100403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100404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100405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100406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100407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100408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100409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100410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100411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100412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100413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100414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100415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100416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100417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100418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100419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100420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100421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100422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100423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100424" name="Picture 72" descr="school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170738" y="2268538"/>
            <a:ext cx="838200" cy="1320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8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C5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4215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4216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17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18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19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0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1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2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3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4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5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6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7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8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9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0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4231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4232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4233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4234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4235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4236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4237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4238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4239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4240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4241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4243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4244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4245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4246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4247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4248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4249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4250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4251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4252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4253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4254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4255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4256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4257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4258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4259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4260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4261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4262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4263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4264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4265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4266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4267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4268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4269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4270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4271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4272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4273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4274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4275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4276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4277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4278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4279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4280" name="Picture 72" descr="appl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35788" y="2290763"/>
            <a:ext cx="1306512" cy="1227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69" name="AutoShape 8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0" name="AutoShape 42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A1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28" name="Group 40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63500" name="Line 12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1" name="Line 13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2" name="Line 14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Line 15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4" name="Line 16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7" name="Line 19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8" name="Line 20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9" name="Line 21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0" name="Line 22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1" name="Line 23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2" name="Line 24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3" name="Line 25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4" name="Text Box 26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63515" name="Text Box 27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63516" name="Text Box 28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63517" name="Text Box 29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63518" name="Text Box 30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63519" name="Text Box 31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63520" name="Text Box 32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63521" name="Text Box 33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63522" name="Text Box 34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63523" name="Text Box 35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63524" name="Text Box 36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63525" name="Text Box 37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63529" name="Text Box 41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31" name="Picture 43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63532" name="Picture 44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63533" name="Picture 45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63534" name="Picture 46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63535" name="Picture 47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63536" name="Picture 48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63537" name="Picture 49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63538" name="Picture 50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63539" name="Picture 51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63540" name="Picture 52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63541" name="Picture 53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63542" name="Picture 54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63543" name="Picture 55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63544" name="Picture 56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63545" name="Picture 57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63546" name="Picture 58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63547" name="Picture 59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63548" name="Picture 60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63549" name="Picture 61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63550" name="Picture 62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63551" name="Picture 63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63552" name="Picture 64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63553" name="Picture 65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63554" name="Picture 66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63555" name="Picture 67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63556" name="Picture 68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63557" name="Picture 69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63558" name="Picture 70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63559" name="Picture 71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63560" name="Picture 72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63561" name="Picture 73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63562" name="Picture 74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63563" name="Picture 75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63564" name="Picture 76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63565" name="Picture 77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63566" name="Picture 78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63567" name="Picture 79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63568" name="Picture 80" descr="box-of-crayons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40550" y="2254250"/>
            <a:ext cx="1296988" cy="1317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5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C3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3191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3192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3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4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5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6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7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8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9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0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1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2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3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4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5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6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3207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3208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3209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3210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3211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3212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3213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3214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3215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3216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3217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219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3220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3221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3222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3223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3224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3225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3226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3227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3228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3229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3230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3231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3232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3233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3234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3235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3236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3237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3238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3239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3240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3241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3242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3243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3244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3245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3246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3247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3248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3249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3250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3251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3252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3253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3254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3255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3256" name="Picture 72" descr="snail2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67538" y="2303463"/>
            <a:ext cx="1244600" cy="1179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8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B5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0119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0120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1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2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3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4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5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6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7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8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9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0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1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2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3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4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0135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0136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0137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0138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0139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0140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0141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0142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0143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0144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0145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GB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GB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0147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0148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0149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0150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0151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0152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0153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0154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0155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0156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0157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0158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0159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0160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0161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0162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0163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0164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0165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0166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0167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0168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0169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0170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0171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0172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0173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0174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0175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0176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0177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0178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0179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0180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0181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0182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0183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0184" name="Picture 72" descr="talkingtre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94525" y="2328863"/>
            <a:ext cx="1190625" cy="1262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0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D2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5239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5240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1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2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3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4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5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6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7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8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9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0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1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2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3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4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5255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5256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5257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5258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5259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5260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5261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5262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5263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5264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5265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GB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GB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5267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5268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5269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5270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5271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5272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5273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5274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5275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5276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5277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5278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5279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5280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5281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5282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5283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5284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5285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5286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5287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5288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5289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5290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5291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5292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5293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5294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5295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5296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5297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5298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5299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5300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5301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5302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5303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5304" name="Picture 72" descr="filing-cabinet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019925" y="2327275"/>
            <a:ext cx="1139825" cy="1233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1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A6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7047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7048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49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0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1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2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3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4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5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6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7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8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9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0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1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2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7063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7064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7065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7066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7067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7068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7069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7070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7071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7072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7073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75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7076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7077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7078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7079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7080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7081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7082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7083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7084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7085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7086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7087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7088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7089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7090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7091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7092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7093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7094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7095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7096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7097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7098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7099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7100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7101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7102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7103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7104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7105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7106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7107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7108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7109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7110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7111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7112" name="Picture 72" descr="fish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73888" y="2274888"/>
            <a:ext cx="1233487" cy="1304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4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E5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1383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101384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5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6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7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8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9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0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1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2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3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4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5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6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7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8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101399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101400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101401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101402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101403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101404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101405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101406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101407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101408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101409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411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101412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101413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101414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101415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101416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101417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101418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101419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101420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101421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101422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101423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101424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101425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101426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101427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101428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101429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101430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101431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101432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101433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101434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101435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101436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101437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101438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101439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101440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101441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101442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101443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101444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101445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101446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101447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101448" name="Picture 72" descr="pi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42138" y="2271713"/>
            <a:ext cx="1293812" cy="12906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6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B3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9095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9096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097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098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099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0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1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2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3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4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5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6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7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8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9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0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9111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9112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9113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9114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9115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9116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9117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9118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9119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9120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9121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123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9124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9125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9126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9127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9128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9129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9130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9131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9132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9133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9134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9135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9136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9137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9138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9139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9140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9141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9142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9143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9144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9145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9146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9147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9148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9149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9150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9151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9152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9153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9154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9155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9156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9157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9158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9159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9160" name="Picture 72" descr="kids-with-pencil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48488" y="2246313"/>
            <a:ext cx="1282700" cy="1354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2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D4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6263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6264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5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6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7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8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9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0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1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2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3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4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5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6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7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8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6279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6280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6281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6282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6283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6284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6285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6286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6287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6288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6289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6291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6292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6293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6294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6295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6296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6297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6298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6299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6300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6301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6302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6303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6304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6305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6306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6307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6308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6309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6310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6311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6312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6313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6314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6315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6316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6317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6318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6319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6320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6321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6322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6323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6324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6325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6326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6327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6328" name="Picture 72" descr="backpack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142163" y="2332038"/>
            <a:ext cx="895350" cy="1214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9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F2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3431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103432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3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4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5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6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7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8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9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0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1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2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3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4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5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6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103447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103448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103449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103450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103451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103452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103453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103454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103455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103456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103457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103458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3459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103460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103461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103462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103463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103464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103465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103466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103467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103468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103469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103470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103471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103472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103473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103474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103475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103476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103477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103478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103479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103480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103481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103482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103483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103484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103485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103486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103487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103488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103489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103490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103491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103492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103493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103494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103495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103496" name="Picture 72" descr="stack-of-books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000875" y="2311400"/>
            <a:ext cx="1176338" cy="1277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7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6615690" y="1029464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E1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8311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8312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3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4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5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6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7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8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9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0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1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2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3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5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6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8327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8328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8329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8330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8331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8332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8333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8334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8335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8336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8337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8339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8340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8341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8342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8343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8344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8345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8346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8347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8348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8349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8350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8351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8352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8353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8354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8355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8356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8357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8358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8359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8360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8361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8362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8363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8364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8365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8366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8367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8368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8369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8370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8371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8372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8373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8374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8375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8376" name="Picture 72" descr="jackolantern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73888" y="2286000"/>
            <a:ext cx="1231900" cy="120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0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B6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1143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1144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5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6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7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8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9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0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1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2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3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4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5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6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7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8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1159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1160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1161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1162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1163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1164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1165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1166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1167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1168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1169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1171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1172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1173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1174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1175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1176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1177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1178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1179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1180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1181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1182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1183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1184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1185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1186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1187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1188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1189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1190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1191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1192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1193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1194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1195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1196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1197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1198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1199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1200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1201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1202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1203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1204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1205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1206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1207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1208" name="Picture 72" descr="open-book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53250" y="2292350"/>
            <a:ext cx="1273175" cy="12430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40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E2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9335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9336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37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38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39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0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1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2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3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4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5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6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7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8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9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0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9351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9352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9353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9354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9355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9356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9357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9358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9359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9360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9361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63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9364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9365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9366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9367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9368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9369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9370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9371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9372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9373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9374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9375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9376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9377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9378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9379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9380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9381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9382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9383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9384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9385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9386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9387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9388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9389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9390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9391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9392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9393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9394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9395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9396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9397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9398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9399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9400" name="Picture 72" descr="parrot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54838" y="2274888"/>
            <a:ext cx="1270000" cy="1273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6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6437560" y="958211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F3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4999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5000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1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2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3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4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5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6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7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8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9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0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1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2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3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4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5015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5016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5017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5018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5019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5020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5021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5022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5023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5024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5025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5027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5028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5029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5030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5031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5032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5033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5034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5035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5036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5037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5038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5039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5040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5041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5042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5043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5044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5045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5046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5047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5048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5049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5050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5051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5052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5053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5054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5055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5056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5057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5058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5059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5060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5061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5062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5063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5064" name="Picture 72" descr="glob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102475" y="2332038"/>
            <a:ext cx="973138" cy="1285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3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B2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071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8072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3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4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5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6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7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8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9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0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1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2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3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4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5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6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8087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8088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8089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8090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8091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8092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8093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8094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8095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8096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8097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Ble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US" sz="3500" b="1" dirty="0" err="1" smtClean="0">
                <a:solidFill>
                  <a:srgbClr val="FF3300"/>
                </a:solidFill>
                <a:latin typeface="Comic Sans MS" pitchFamily="66" charset="0"/>
              </a:rPr>
              <a:t>mae’r</a:t>
            </a:r>
            <a:r>
              <a:rPr lang="en-US" sz="3500" b="1" dirty="0" smtClean="0">
                <a:solidFill>
                  <a:srgbClr val="FF3300"/>
                </a:solidFill>
                <a:latin typeface="Comic Sans MS" pitchFamily="66" charset="0"/>
              </a:rPr>
              <a:t>:</a:t>
            </a:r>
            <a:endParaRPr lang="en-US" sz="35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8099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8100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8101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8102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8103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8104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8105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8106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8107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8108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8109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8110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8111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8112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8113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8114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8115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8116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8117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8118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8119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8120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8121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8122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8123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8124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8125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8126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8127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8128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8129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8130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8131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8132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8133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8134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8135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8136" name="Picture 72" descr="diploma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00863" y="2359025"/>
            <a:ext cx="1377950" cy="1211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511</TotalTime>
  <Words>346</Words>
  <Application>Microsoft Office PowerPoint</Application>
  <PresentationFormat>On-screen Show (4:3)</PresentationFormat>
  <Paragraphs>285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65</cp:revision>
  <dcterms:created xsi:type="dcterms:W3CDTF">2006-03-03T16:34:11Z</dcterms:created>
  <dcterms:modified xsi:type="dcterms:W3CDTF">2014-08-20T11:04:25Z</dcterms:modified>
</cp:coreProperties>
</file>