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ink/ink1.xml" ContentType="application/inkml+xml"/>
  <Override PartName="/ppt/ink/ink2.xml" ContentType="application/inkml+xml"/>
  <Override PartName="/ppt/ink/ink3.xml" ContentType="application/inkml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 saveSubsetFonts="1">
  <p:sldMasterIdLst>
    <p:sldMasterId id="2147483648" r:id="rId1"/>
  </p:sldMasterIdLst>
  <p:notesMasterIdLst>
    <p:notesMasterId r:id="rId2"/>
  </p:notesMasterIdLst>
  <p:sldIdLst>
    <p:sldId id="257" r:id="rId3"/>
    <p:sldId id="258" r:id="rId4"/>
    <p:sldId id="259" r:id="rId5"/>
    <p:sldId id="260" r:id="rId6"/>
    <p:sldId id="261" r:id="rId7"/>
    <p:sldId id="263" r:id="rId8"/>
  </p:sldIdLst>
  <p:sldSz cy="6858000" cx="9144000"/>
  <p:notesSz cx="6858000" cy="9144000"/>
  <p:defaultTextStyle>
    <a:defPPr>
      <a:defRPr lang="zh-CN"/>
    </a:defPPr>
    <a:lvl1pPr algn="l" defTabSz="914400" eaLnBrk="1" hangingPunct="1" latinLnBrk="0" marL="0" rtl="0">
      <a:defRPr sz="1800" kern="12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sz="1800" kern="12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sz="1800" kern="12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sz="1800" kern="12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sz="1800" kern="12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sz="1800" kern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sz="1800" kern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sz="1800" kern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446" y="108"/>
      </p:cViewPr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tableStyles" Target="tableStyles.xml"/><Relationship Id="rId10" Type="http://schemas.openxmlformats.org/officeDocument/2006/relationships/presProps" Target="presProps.xml"/><Relationship Id="rId11" Type="http://schemas.openxmlformats.org/officeDocument/2006/relationships/viewProps" Target="viewProps.xml"/><Relationship Id="rId12" Type="http://schemas.openxmlformats.org/officeDocument/2006/relationships/theme" Target="theme/theme1.xml"/></Relationships>
</file>

<file path=ppt/ink/ink1.xml><?xml version="1.0" encoding="utf-8"?>
<ink xmlns="http://www.w3.org/2003/InkML">
  <definitions>
    <brush xml:id="br1">
      <brushProperty name="color" value="#000000"/>
      <brushProperty name="width" value="0.01984375" units="cm"/>
      <brushProperty name="tip" value="ellipse"/>
      <brushProperty name="fitToCurve" value="1"/>
      <brushProperty name="height" value="0.01984375" units="cm"/>
    </brush>
    <context xml:id="ctx0">
      <inkSource xml:id="inkSrc0">
        <traceFormat>
          <channel name="X" units="cm" defaultValue="0" type="decimal"/>
          <channel name="Y" units="cm" defaultValue="0" type="decimal"/>
        </traceFormat>
        <channelProperties>
          <channelProperty channel="X" name="resolution" value="28.36041" units="1/cm"/>
          <channelProperty channel="Y" name="resolution" value="28.36041" units="1/cm"/>
        </channelProperties>
      </inkSource>
    </context>
  </definitions>
  <trace timeOffset="0.0" brushRef="#br1" contextRef="#ctx0"> 2934.277 2223.78, 2934.277 2177.692</trace>
</ink>
</file>

<file path=ppt/ink/ink2.xml><?xml version="1.0" encoding="utf-8"?>
<ink xmlns="http://www.w3.org/2003/InkML">
  <definitions>
    <brush xml:id="br1">
      <brushProperty name="color" value="#000000"/>
      <brushProperty name="width" value="0.01984375" units="cm"/>
      <brushProperty name="tip" value="ellipse"/>
      <brushProperty name="fitToCurve" value="1"/>
      <brushProperty name="height" value="0.01984375" units="cm"/>
    </brush>
    <context xml:id="ctx0">
      <inkSource xml:id="inkSrc0">
        <traceFormat>
          <channel name="X" units="cm" defaultValue="0" type="decimal"/>
          <channel name="Y" units="cm" defaultValue="0" type="decimal"/>
        </traceFormat>
        <channelProperties>
          <channelProperty channel="X" name="resolution" value="28.36041" units="1/cm"/>
          <channelProperty channel="Y" name="resolution" value="28.36041" units="1/cm"/>
        </channelProperties>
      </inkSource>
    </context>
  </definitions>
  <trace timeOffset="0.0" brushRef="#br1" contextRef="#ctx0"> 2807.422 1958.77, 2876.616 1855.071</trace>
</ink>
</file>

<file path=ppt/ink/ink3.xml><?xml version="1.0" encoding="utf-8"?>
<ink xmlns="http://www.w3.org/2003/InkML">
  <definitions>
    <brush xml:id="br1">
      <brushProperty name="color" value="#000000"/>
      <brushProperty name="width" value="0.01984375" units="cm"/>
      <brushProperty name="tip" value="ellipse"/>
      <brushProperty name="fitToCurve" value="1"/>
      <brushProperty name="height" value="0.01984375" units="cm"/>
    </brush>
    <context xml:id="ctx0">
      <inkSource xml:id="inkSrc0">
        <traceFormat>
          <channel name="X" units="cm" defaultValue="0" type="decimal"/>
          <channel name="Y" units="cm" defaultValue="0" type="decimal"/>
        </traceFormat>
        <channelProperties>
          <channelProperty channel="X" name="resolution" value="28.36041" units="1/cm"/>
          <channelProperty channel="Y" name="resolution" value="28.36041" units="1/cm"/>
        </channelProperties>
      </inkSource>
    </context>
  </definitions>
  <trace timeOffset="0.0" brushRef="#br1" contextRef="#ctx0"> 4318.156 1624.627, 4364.285 1624.627, 4410.415 1624.627, 4456.544 1624.627</trace>
</ink>
</file>

<file path=ppt/notesMasters/_rels/notesMaster1.xml.rels><?xml version="1.0" encoding="UTF-8" standalone="yes"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9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50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51" name="Rectangle 4"/>
          <p:cNvSpPr>
            <a:spLocks noChangeAspect="1" noRot="1" noGrp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/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048652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53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0" bIns="45745" compatLnSpc="1" lIns="91492" numCol="1" rIns="91492" tIns="45745" vert="horz" wrap="square">
            <a:prstTxWarp prst="textNoShape"/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5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0" bIns="45745" compatLnSpc="1" lIns="91492" numCol="1" rIns="91492" tIns="45745" vert="horz" wrap="square">
            <a:prstTxWarp prst="textNoShape"/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notesStyle>
    <a:lvl1pPr algn="l" fontAlgn="base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algn="l" fontAlgn="base" marL="4572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algn="l" fontAlgn="base" marL="9144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algn="l" fontAlgn="base" marL="13716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algn="l" fontAlgn="base" marL="18288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algn="l" defTabSz="914400" eaLnBrk="1" hangingPunct="1" latinLnBrk="0" marL="2286000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2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3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altLang="zh-CN" sz="4500" lang="en-US" smtClean="0"/>
              <a:t>Click to edit Master title style</a:t>
            </a:r>
            <a:endParaRPr dirty="0" sz="4500" lang="en-US"/>
          </a:p>
        </p:txBody>
      </p:sp>
      <p:sp>
        <p:nvSpPr>
          <p:cNvPr id="1048594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algn="ctr" indent="0" marL="0">
              <a:buNone/>
              <a:defRPr sz="2400"/>
            </a:lvl1pPr>
            <a:lvl2pPr algn="ctr" indent="0" marL="457200">
              <a:buNone/>
              <a:defRPr sz="20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altLang="zh-CN" sz="1800" lang="en-US" smtClean="0"/>
              <a:t>Click to edit Master subtitle style</a:t>
            </a:r>
            <a:endParaRPr dirty="0" sz="1800" lang="en-US"/>
          </a:p>
        </p:txBody>
      </p:sp>
      <p:sp>
        <p:nvSpPr>
          <p:cNvPr id="104859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0BC1078-46ED-40F9-8930-935BAD7C2B02}" type="datetimeFigureOut">
              <a:rPr altLang="en-US" lang="zh-CN" smtClean="0"/>
              <a:t>2015/5/12</a:t>
            </a:fld>
            <a:endParaRPr altLang="en-US" lang="zh-CN"/>
          </a:p>
        </p:txBody>
      </p:sp>
      <p:sp>
        <p:nvSpPr>
          <p:cNvPr id="104859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59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D5B52ADC-5BFA-4FBD-BEE2-16096B7F4166}" type="slidenum">
              <a:rPr altLang="en-US" lang="zh-CN" smtClean="0"/>
              <a:t>‹#›</a:t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1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altLang="zh-CN" lang="en-US" smtClean="0"/>
              <a:t>Click to edit Master title style</a:t>
            </a:r>
            <a:endParaRPr dirty="0" lang="en-US"/>
          </a:p>
        </p:txBody>
      </p:sp>
      <p:sp>
        <p:nvSpPr>
          <p:cNvPr id="1048582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lvl="0"/>
            <a:r>
              <a:rPr altLang="zh-CN" lang="en-US" smtClean="0"/>
              <a:t>Click to edit Master text styles</a:t>
            </a:r>
          </a:p>
          <a:p>
            <a:pPr lvl="1"/>
            <a:r>
              <a:rPr altLang="zh-CN" lang="en-US" smtClean="0"/>
              <a:t>Second level</a:t>
            </a:r>
          </a:p>
          <a:p>
            <a:pPr lvl="2"/>
            <a:r>
              <a:rPr altLang="zh-CN" lang="en-US" smtClean="0"/>
              <a:t>Third level</a:t>
            </a:r>
          </a:p>
          <a:p>
            <a:pPr lvl="3"/>
            <a:r>
              <a:rPr altLang="zh-CN" lang="en-US" smtClean="0"/>
              <a:t>Fourth level</a:t>
            </a:r>
          </a:p>
          <a:p>
            <a:pPr lvl="4"/>
            <a:r>
              <a:rPr altLang="zh-CN" lang="en-US" smtClean="0"/>
              <a:t>Fifth level</a:t>
            </a:r>
            <a:endParaRPr dirty="0" lang="en-US"/>
          </a:p>
        </p:txBody>
      </p:sp>
      <p:sp>
        <p:nvSpPr>
          <p:cNvPr id="104858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0BC1078-46ED-40F9-8930-935BAD7C2B02}" type="datetimeFigureOut">
              <a:rPr altLang="en-US" lang="zh-CN" smtClean="0"/>
              <a:t>2015/5/12</a:t>
            </a:fld>
            <a:endParaRPr altLang="en-US" lang="zh-CN"/>
          </a:p>
        </p:txBody>
      </p:sp>
      <p:sp>
        <p:nvSpPr>
          <p:cNvPr id="104858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58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D5B52ADC-5BFA-4FBD-BEE2-16096B7F4166}" type="slidenum">
              <a:rPr altLang="en-US" lang="zh-CN" smtClean="0"/>
              <a:t>‹#›</a:t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2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1" name="Title 1"/>
          <p:cNvSpPr>
            <a:spLocks noGrp="1"/>
          </p:cNvSpPr>
          <p:nvPr>
            <p:ph type="title"/>
          </p:nvPr>
        </p:nvSpPr>
        <p:spPr>
          <a:xfrm>
            <a:off x="623887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altLang="zh-CN" sz="4500" lang="en-US" smtClean="0"/>
              <a:t>Click to edit Master title style</a:t>
            </a:r>
            <a:endParaRPr dirty="0" sz="4500" lang="en-US"/>
          </a:p>
        </p:txBody>
      </p:sp>
      <p:sp>
        <p:nvSpPr>
          <p:cNvPr id="1048622" name="Text Placeholder 2"/>
          <p:cNvSpPr>
            <a:spLocks noGrp="1"/>
          </p:cNvSpPr>
          <p:nvPr>
            <p:ph type="body" idx="1"/>
          </p:nvPr>
        </p:nvSpPr>
        <p:spPr>
          <a:xfrm>
            <a:off x="623887" y="4589464"/>
            <a:ext cx="7886700" cy="1500187"/>
          </a:xfrm>
        </p:spPr>
        <p:txBody>
          <a:bodyPr/>
          <a:lstStyle>
            <a:lvl1pPr indent="0" marL="0">
              <a:buNone/>
              <a:defRPr sz="2400">
                <a:solidFill>
                  <a:schemeClr val="tx1"/>
                </a:solidFill>
              </a:defRPr>
            </a:lvl1pPr>
            <a:lvl2pPr indent="0" marL="45720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altLang="zh-CN" sz="1800" lang="en-US" smtClean="0"/>
              <a:t>Click to edit Master text styles</a:t>
            </a:r>
            <a:endParaRPr altLang="zh-CN" sz="1800" lang="en-US" smtClean="0"/>
          </a:p>
        </p:txBody>
      </p:sp>
      <p:sp>
        <p:nvSpPr>
          <p:cNvPr id="104862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0BC1078-46ED-40F9-8930-935BAD7C2B02}" type="datetimeFigureOut">
              <a:rPr altLang="en-US" lang="zh-CN" smtClean="0"/>
              <a:t>2015/5/12</a:t>
            </a:fld>
            <a:endParaRPr altLang="en-US" lang="zh-CN"/>
          </a:p>
        </p:txBody>
      </p:sp>
      <p:sp>
        <p:nvSpPr>
          <p:cNvPr id="104862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2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D5B52ADC-5BFA-4FBD-BEE2-16096B7F4166}" type="slidenum">
              <a:rPr altLang="en-US" lang="zh-CN" smtClean="0"/>
              <a:t>‹#›</a:t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2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6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altLang="zh-CN" lang="en-US" smtClean="0"/>
              <a:t>Click to edit Master title style</a:t>
            </a:r>
            <a:endParaRPr dirty="0" lang="en-US"/>
          </a:p>
        </p:txBody>
      </p:sp>
      <p:sp>
        <p:nvSpPr>
          <p:cNvPr id="1048627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p>
            <a:pPr lvl="0"/>
            <a:r>
              <a:rPr altLang="zh-CN" sz="2100" lang="en-US" smtClean="0"/>
              <a:t>Click to edit Master text styles</a:t>
            </a:r>
            <a:endParaRPr altLang="zh-CN" sz="2100" lang="en-US" smtClean="0"/>
          </a:p>
          <a:p>
            <a:pPr lvl="1"/>
            <a:r>
              <a:rPr altLang="zh-CN" sz="1800" lang="en-US" smtClean="0"/>
              <a:t>Second level</a:t>
            </a:r>
            <a:endParaRPr altLang="zh-CN" sz="1800" lang="en-US" smtClean="0"/>
          </a:p>
          <a:p>
            <a:pPr lvl="2"/>
            <a:r>
              <a:rPr altLang="zh-CN" sz="1500" lang="en-US" smtClean="0"/>
              <a:t>Third level</a:t>
            </a:r>
            <a:endParaRPr altLang="zh-CN" sz="1500" lang="en-US" smtClean="0"/>
          </a:p>
          <a:p>
            <a:pPr lvl="3"/>
            <a:r>
              <a:rPr altLang="zh-CN" sz="1350" lang="en-US" smtClean="0"/>
              <a:t>Fourth level</a:t>
            </a:r>
            <a:endParaRPr altLang="zh-CN" sz="1350" lang="en-US" smtClean="0"/>
          </a:p>
          <a:p>
            <a:pPr lvl="4"/>
            <a:r>
              <a:rPr altLang="zh-CN" sz="1350" lang="en-US" smtClean="0"/>
              <a:t>Fifth level</a:t>
            </a:r>
            <a:endParaRPr dirty="0" sz="1350" lang="en-US"/>
          </a:p>
        </p:txBody>
      </p:sp>
      <p:sp>
        <p:nvSpPr>
          <p:cNvPr id="1048628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p>
            <a:pPr lvl="0"/>
            <a:r>
              <a:rPr altLang="zh-CN" sz="2100" lang="en-US" smtClean="0"/>
              <a:t>Click to edit Master text styles</a:t>
            </a:r>
            <a:endParaRPr altLang="zh-CN" sz="2100" lang="en-US" smtClean="0"/>
          </a:p>
          <a:p>
            <a:pPr lvl="1"/>
            <a:r>
              <a:rPr altLang="zh-CN" sz="1800" lang="en-US" smtClean="0"/>
              <a:t>Second level</a:t>
            </a:r>
            <a:endParaRPr altLang="zh-CN" sz="1800" lang="en-US" smtClean="0"/>
          </a:p>
          <a:p>
            <a:pPr lvl="2"/>
            <a:r>
              <a:rPr altLang="zh-CN" sz="1500" lang="en-US" smtClean="0"/>
              <a:t>Third level</a:t>
            </a:r>
            <a:endParaRPr altLang="zh-CN" sz="1500" lang="en-US" smtClean="0"/>
          </a:p>
          <a:p>
            <a:pPr lvl="3"/>
            <a:r>
              <a:rPr altLang="zh-CN" sz="1350" lang="en-US" smtClean="0"/>
              <a:t>Fourth level</a:t>
            </a:r>
            <a:endParaRPr altLang="zh-CN" sz="1350" lang="en-US" smtClean="0"/>
          </a:p>
          <a:p>
            <a:pPr lvl="4"/>
            <a:r>
              <a:rPr altLang="zh-CN" sz="1350" lang="en-US" smtClean="0"/>
              <a:t>Fifth level</a:t>
            </a:r>
            <a:endParaRPr dirty="0" sz="1350" lang="en-US"/>
          </a:p>
        </p:txBody>
      </p:sp>
      <p:sp>
        <p:nvSpPr>
          <p:cNvPr id="104862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0BC1078-46ED-40F9-8930-935BAD7C2B02}" type="datetimeFigureOut">
              <a:rPr altLang="en-US" lang="zh-CN" smtClean="0"/>
              <a:t>2015/5/12</a:t>
            </a:fld>
            <a:endParaRPr altLang="en-US" lang="zh-CN"/>
          </a:p>
        </p:txBody>
      </p:sp>
      <p:sp>
        <p:nvSpPr>
          <p:cNvPr id="104863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3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D5B52ADC-5BFA-4FBD-BEE2-16096B7F4166}" type="slidenum">
              <a:rPr altLang="en-US" lang="zh-CN" smtClean="0"/>
              <a:t>‹#›</a:t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3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p>
            <a:r>
              <a:rPr altLang="zh-CN" sz="3300" lang="en-US" smtClean="0"/>
              <a:t>Click to edit Master title style</a:t>
            </a:r>
            <a:endParaRPr dirty="0" sz="3300" lang="en-US"/>
          </a:p>
        </p:txBody>
      </p:sp>
      <p:sp>
        <p:nvSpPr>
          <p:cNvPr id="1048633" name="Text Placeholder 2"/>
          <p:cNvSpPr>
            <a:spLocks noGrp="1"/>
          </p:cNvSpPr>
          <p:nvPr>
            <p:ph type="body" idx="1"/>
          </p:nvPr>
        </p:nvSpPr>
        <p:spPr>
          <a:xfrm>
            <a:off x="629841" y="1681163"/>
            <a:ext cx="3868340" cy="823912"/>
          </a:xfrm>
        </p:spPr>
        <p:txBody>
          <a:bodyPr anchor="b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altLang="zh-CN" sz="1800" lang="en-US" smtClean="0"/>
              <a:t>Click to edit Master text styles</a:t>
            </a:r>
            <a:endParaRPr altLang="zh-CN" sz="1800" lang="en-US" smtClean="0"/>
          </a:p>
        </p:txBody>
      </p:sp>
      <p:sp>
        <p:nvSpPr>
          <p:cNvPr id="1048634" name="Content Placeholder 3"/>
          <p:cNvSpPr>
            <a:spLocks noGrp="1"/>
          </p:cNvSpPr>
          <p:nvPr>
            <p:ph sz="half" idx="2"/>
          </p:nvPr>
        </p:nvSpPr>
        <p:spPr>
          <a:xfrm>
            <a:off x="629841" y="2505075"/>
            <a:ext cx="3868340" cy="3684588"/>
          </a:xfrm>
        </p:spPr>
        <p:txBody>
          <a:bodyPr/>
          <a:p>
            <a:pPr lvl="0"/>
            <a:r>
              <a:rPr altLang="zh-CN" sz="2100" lang="en-US" smtClean="0"/>
              <a:t>Click to edit Master text styles</a:t>
            </a:r>
            <a:endParaRPr altLang="zh-CN" sz="2100" lang="en-US" smtClean="0"/>
          </a:p>
          <a:p>
            <a:pPr lvl="1"/>
            <a:r>
              <a:rPr altLang="zh-CN" sz="1800" lang="en-US" smtClean="0"/>
              <a:t>Second level</a:t>
            </a:r>
            <a:endParaRPr altLang="zh-CN" sz="1800" lang="en-US" smtClean="0"/>
          </a:p>
          <a:p>
            <a:pPr lvl="2"/>
            <a:r>
              <a:rPr altLang="zh-CN" sz="1500" lang="en-US" smtClean="0"/>
              <a:t>Third level</a:t>
            </a:r>
            <a:endParaRPr altLang="zh-CN" sz="1500" lang="en-US" smtClean="0"/>
          </a:p>
          <a:p>
            <a:pPr lvl="3"/>
            <a:r>
              <a:rPr altLang="zh-CN" sz="1350" lang="en-US" smtClean="0"/>
              <a:t>Fourth level</a:t>
            </a:r>
            <a:endParaRPr altLang="zh-CN" sz="1350" lang="en-US" smtClean="0"/>
          </a:p>
          <a:p>
            <a:pPr lvl="4"/>
            <a:r>
              <a:rPr altLang="zh-CN" sz="1350" lang="en-US" smtClean="0"/>
              <a:t>Fifth level</a:t>
            </a:r>
            <a:endParaRPr dirty="0" sz="1350" lang="en-US"/>
          </a:p>
        </p:txBody>
      </p:sp>
      <p:sp>
        <p:nvSpPr>
          <p:cNvPr id="104863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altLang="zh-CN" sz="1800" lang="en-US" smtClean="0"/>
              <a:t>Click to edit Master text styles</a:t>
            </a:r>
            <a:endParaRPr altLang="zh-CN" sz="1800" lang="en-US" smtClean="0"/>
          </a:p>
        </p:txBody>
      </p:sp>
      <p:sp>
        <p:nvSpPr>
          <p:cNvPr id="104863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p>
            <a:pPr lvl="0"/>
            <a:r>
              <a:rPr altLang="zh-CN" sz="2100" lang="en-US" smtClean="0"/>
              <a:t>Click to edit Master text styles</a:t>
            </a:r>
            <a:endParaRPr altLang="zh-CN" sz="2100" lang="en-US" smtClean="0"/>
          </a:p>
          <a:p>
            <a:pPr lvl="1"/>
            <a:r>
              <a:rPr altLang="zh-CN" sz="1800" lang="en-US" smtClean="0"/>
              <a:t>Second level</a:t>
            </a:r>
            <a:endParaRPr altLang="zh-CN" sz="1800" lang="en-US" smtClean="0"/>
          </a:p>
          <a:p>
            <a:pPr lvl="2"/>
            <a:r>
              <a:rPr altLang="zh-CN" sz="1500" lang="en-US" smtClean="0"/>
              <a:t>Third level</a:t>
            </a:r>
            <a:endParaRPr altLang="zh-CN" sz="1500" lang="en-US" smtClean="0"/>
          </a:p>
          <a:p>
            <a:pPr lvl="3"/>
            <a:r>
              <a:rPr altLang="zh-CN" sz="1350" lang="en-US" smtClean="0"/>
              <a:t>Fourth level</a:t>
            </a:r>
            <a:endParaRPr altLang="zh-CN" sz="1350" lang="en-US" smtClean="0"/>
          </a:p>
          <a:p>
            <a:pPr lvl="4"/>
            <a:r>
              <a:rPr altLang="zh-CN" sz="1350" lang="en-US" smtClean="0"/>
              <a:t>Fifth level</a:t>
            </a:r>
            <a:endParaRPr dirty="0" sz="1350" lang="en-US"/>
          </a:p>
        </p:txBody>
      </p:sp>
      <p:sp>
        <p:nvSpPr>
          <p:cNvPr id="104863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0BC1078-46ED-40F9-8930-935BAD7C2B02}" type="datetimeFigureOut">
              <a:rPr altLang="en-US" lang="zh-CN" smtClean="0"/>
              <a:t>2015/5/12</a:t>
            </a:fld>
            <a:endParaRPr altLang="en-US" lang="zh-CN"/>
          </a:p>
        </p:txBody>
      </p:sp>
      <p:sp>
        <p:nvSpPr>
          <p:cNvPr id="104863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3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D5B52ADC-5BFA-4FBD-BEE2-16096B7F4166}" type="slidenum">
              <a:rPr altLang="en-US" lang="zh-CN" smtClean="0"/>
              <a:t>‹#›</a:t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2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1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altLang="zh-CN" lang="en-US" smtClean="0"/>
              <a:t>Click to edit Master title style</a:t>
            </a:r>
            <a:endParaRPr dirty="0" lang="en-US"/>
          </a:p>
        </p:txBody>
      </p:sp>
      <p:sp>
        <p:nvSpPr>
          <p:cNvPr id="1048602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0BC1078-46ED-40F9-8930-935BAD7C2B02}" type="datetimeFigureOut">
              <a:rPr altLang="en-US" lang="zh-CN" smtClean="0"/>
              <a:t>2015/5/12</a:t>
            </a:fld>
            <a:endParaRPr altLang="en-US" lang="zh-CN"/>
          </a:p>
        </p:txBody>
      </p:sp>
      <p:sp>
        <p:nvSpPr>
          <p:cNvPr id="104860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0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D5B52ADC-5BFA-4FBD-BEE2-16096B7F4166}" type="slidenum">
              <a:rPr altLang="en-US" lang="zh-CN" smtClean="0"/>
              <a:t>‹#›</a:t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3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0BC1078-46ED-40F9-8930-935BAD7C2B02}" type="datetimeFigureOut">
              <a:rPr altLang="en-US" lang="zh-CN" smtClean="0"/>
              <a:t>2015/5/12</a:t>
            </a:fld>
            <a:endParaRPr altLang="en-US" lang="zh-CN"/>
          </a:p>
        </p:txBody>
      </p:sp>
      <p:sp>
        <p:nvSpPr>
          <p:cNvPr id="1048641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4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D5B52ADC-5BFA-4FBD-BEE2-16096B7F4166}" type="slidenum">
              <a:rPr altLang="en-US" lang="zh-CN" smtClean="0"/>
              <a:t>‹#›</a:t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3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3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altLang="zh-CN" sz="2400" lang="en-US" smtClean="0"/>
              <a:t>Click to edit Master title style</a:t>
            </a:r>
            <a:endParaRPr dirty="0" sz="2400" lang="en-US"/>
          </a:p>
        </p:txBody>
      </p:sp>
      <p:sp>
        <p:nvSpPr>
          <p:cNvPr id="1048644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altLang="zh-CN" sz="2400" lang="en-US" smtClean="0"/>
              <a:t>Click to edit Master text styles</a:t>
            </a:r>
            <a:endParaRPr altLang="zh-CN" sz="2400" lang="en-US" smtClean="0"/>
          </a:p>
          <a:p>
            <a:pPr lvl="1"/>
            <a:r>
              <a:rPr altLang="zh-CN" sz="2100" lang="en-US" smtClean="0"/>
              <a:t>Second level</a:t>
            </a:r>
            <a:endParaRPr altLang="zh-CN" sz="2100" lang="en-US" smtClean="0"/>
          </a:p>
          <a:p>
            <a:pPr lvl="2"/>
            <a:r>
              <a:rPr altLang="zh-CN" sz="1800" lang="en-US" smtClean="0"/>
              <a:t>Third level</a:t>
            </a:r>
            <a:endParaRPr altLang="zh-CN" sz="1800" lang="en-US" smtClean="0"/>
          </a:p>
          <a:p>
            <a:pPr lvl="3"/>
            <a:r>
              <a:rPr altLang="zh-CN" sz="1500" lang="en-US" smtClean="0"/>
              <a:t>Fourth level</a:t>
            </a:r>
            <a:endParaRPr altLang="zh-CN" sz="1500" lang="en-US" smtClean="0"/>
          </a:p>
          <a:p>
            <a:pPr lvl="4"/>
            <a:r>
              <a:rPr altLang="zh-CN" sz="1500" lang="en-US" smtClean="0"/>
              <a:t>Fifth level</a:t>
            </a:r>
            <a:endParaRPr dirty="0" sz="1500" lang="en-US"/>
          </a:p>
        </p:txBody>
      </p:sp>
      <p:sp>
        <p:nvSpPr>
          <p:cNvPr id="1048645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7" cy="3811588"/>
          </a:xfrm>
        </p:spPr>
        <p:txBody>
          <a:bodyPr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altLang="zh-CN" sz="1200" lang="en-US" smtClean="0"/>
              <a:t>Click to edit Master text styles</a:t>
            </a:r>
            <a:endParaRPr altLang="zh-CN" sz="1200" lang="en-US" smtClean="0"/>
          </a:p>
        </p:txBody>
      </p:sp>
      <p:sp>
        <p:nvSpPr>
          <p:cNvPr id="104864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0BC1078-46ED-40F9-8930-935BAD7C2B02}" type="datetimeFigureOut">
              <a:rPr altLang="en-US" lang="zh-CN" smtClean="0"/>
              <a:t>2015/5/12</a:t>
            </a:fld>
            <a:endParaRPr altLang="en-US" lang="zh-CN"/>
          </a:p>
        </p:txBody>
      </p:sp>
      <p:sp>
        <p:nvSpPr>
          <p:cNvPr id="104864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4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D5B52ADC-5BFA-4FBD-BEE2-16096B7F4166}" type="slidenum">
              <a:rPr altLang="en-US" lang="zh-CN" smtClean="0"/>
              <a:t>‹#›</a:t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2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0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altLang="zh-CN" sz="2400" lang="en-US" smtClean="0"/>
              <a:t>Click to edit Master title style</a:t>
            </a:r>
            <a:endParaRPr dirty="0" sz="2400" lang="en-US"/>
          </a:p>
        </p:txBody>
      </p:sp>
      <p:sp>
        <p:nvSpPr>
          <p:cNvPr id="1048611" name="Picture Placeholder 2"/>
          <p:cNvSpPr>
            <a:spLocks noChangeAspect="1"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zh-CN" lang="en-US" smtClean="0"/>
              <a:t>Click icon to add picture</a:t>
            </a:r>
            <a:endParaRPr dirty="0" lang="en-US"/>
          </a:p>
        </p:txBody>
      </p:sp>
      <p:sp>
        <p:nvSpPr>
          <p:cNvPr id="1048612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7" cy="3811588"/>
          </a:xfrm>
        </p:spPr>
        <p:txBody>
          <a:bodyPr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altLang="zh-CN" sz="1200" lang="en-US" smtClean="0"/>
              <a:t>Click to edit Master text styles</a:t>
            </a:r>
            <a:endParaRPr altLang="zh-CN" sz="1200" lang="en-US" smtClean="0"/>
          </a:p>
        </p:txBody>
      </p:sp>
      <p:sp>
        <p:nvSpPr>
          <p:cNvPr id="1048613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0BC1078-46ED-40F9-8930-935BAD7C2B02}" type="datetimeFigureOut">
              <a:rPr altLang="en-US" lang="zh-CN" smtClean="0"/>
              <a:t>2015/5/12</a:t>
            </a:fld>
            <a:endParaRPr altLang="en-US" lang="zh-CN"/>
          </a:p>
        </p:txBody>
      </p:sp>
      <p:sp>
        <p:nvSpPr>
          <p:cNvPr id="1048614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1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D5B52ADC-5BFA-4FBD-BEE2-16096B7F4166}" type="slidenum">
              <a:rPr altLang="en-US" lang="zh-CN" smtClean="0"/>
              <a:t>‹#›</a:t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2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6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altLang="zh-CN" lang="en-US" smtClean="0"/>
              <a:t>Click to edit Master title style</a:t>
            </a:r>
            <a:endParaRPr dirty="0" lang="en-US"/>
          </a:p>
        </p:txBody>
      </p:sp>
      <p:sp>
        <p:nvSpPr>
          <p:cNvPr id="1048617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p>
            <a:pPr lvl="0"/>
            <a:r>
              <a:rPr altLang="zh-CN" lang="en-US" smtClean="0"/>
              <a:t>Click to edit Master text styles</a:t>
            </a:r>
          </a:p>
          <a:p>
            <a:pPr lvl="1"/>
            <a:r>
              <a:rPr altLang="zh-CN" lang="en-US" smtClean="0"/>
              <a:t>Second level</a:t>
            </a:r>
          </a:p>
          <a:p>
            <a:pPr lvl="2"/>
            <a:r>
              <a:rPr altLang="zh-CN" lang="en-US" smtClean="0"/>
              <a:t>Third level</a:t>
            </a:r>
          </a:p>
          <a:p>
            <a:pPr lvl="3"/>
            <a:r>
              <a:rPr altLang="zh-CN" lang="en-US" smtClean="0"/>
              <a:t>Fourth level</a:t>
            </a:r>
          </a:p>
          <a:p>
            <a:pPr lvl="4"/>
            <a:r>
              <a:rPr altLang="zh-CN" lang="en-US" smtClean="0"/>
              <a:t>Fifth level</a:t>
            </a:r>
            <a:endParaRPr dirty="0" lang="en-US"/>
          </a:p>
        </p:txBody>
      </p:sp>
      <p:sp>
        <p:nvSpPr>
          <p:cNvPr id="104861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0BC1078-46ED-40F9-8930-935BAD7C2B02}" type="datetimeFigureOut">
              <a:rPr altLang="en-US" lang="zh-CN" smtClean="0"/>
              <a:t>2015/5/12</a:t>
            </a:fld>
            <a:endParaRPr altLang="en-US" lang="zh-CN"/>
          </a:p>
        </p:txBody>
      </p:sp>
      <p:sp>
        <p:nvSpPr>
          <p:cNvPr id="104861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2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D5B52ADC-5BFA-4FBD-BEE2-16096B7F4166}" type="slidenum">
              <a:rPr altLang="en-US" lang="zh-CN" smtClean="0"/>
              <a:t>‹#›</a:t>
            </a:fld>
            <a:endParaRPr altLang="en-US" lang="zh-C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2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5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p>
            <a:r>
              <a:rPr altLang="zh-CN" sz="3300" lang="en-US" smtClean="0"/>
              <a:t>Click to edit Master title style</a:t>
            </a:r>
            <a:endParaRPr dirty="0" sz="3300" lang="en-US"/>
          </a:p>
        </p:txBody>
      </p:sp>
      <p:sp>
        <p:nvSpPr>
          <p:cNvPr id="1048606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p>
            <a:pPr lvl="0"/>
            <a:r>
              <a:rPr altLang="zh-CN" sz="2100" lang="en-US" smtClean="0"/>
              <a:t>Click to edit Master text styles</a:t>
            </a:r>
            <a:endParaRPr altLang="zh-CN" sz="2100" lang="en-US" smtClean="0"/>
          </a:p>
          <a:p>
            <a:pPr lvl="1"/>
            <a:r>
              <a:rPr altLang="zh-CN" sz="1800" lang="en-US" smtClean="0"/>
              <a:t>Second level</a:t>
            </a:r>
            <a:endParaRPr altLang="zh-CN" sz="1800" lang="en-US" smtClean="0"/>
          </a:p>
          <a:p>
            <a:pPr lvl="2"/>
            <a:r>
              <a:rPr altLang="zh-CN" sz="1500" lang="en-US" smtClean="0"/>
              <a:t>Third level</a:t>
            </a:r>
            <a:endParaRPr altLang="zh-CN" sz="1500" lang="en-US" smtClean="0"/>
          </a:p>
          <a:p>
            <a:pPr lvl="3"/>
            <a:r>
              <a:rPr altLang="zh-CN" sz="1350" lang="en-US" smtClean="0"/>
              <a:t>Fourth level</a:t>
            </a:r>
            <a:endParaRPr altLang="zh-CN" sz="1350" lang="en-US" smtClean="0"/>
          </a:p>
          <a:p>
            <a:pPr lvl="4"/>
            <a:r>
              <a:rPr altLang="zh-CN" sz="1350" lang="en-US" smtClean="0"/>
              <a:t>Fifth level</a:t>
            </a:r>
            <a:endParaRPr dirty="0" sz="1350" lang="en-US"/>
          </a:p>
        </p:txBody>
      </p:sp>
      <p:sp>
        <p:nvSpPr>
          <p:cNvPr id="104860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0BC1078-46ED-40F9-8930-935BAD7C2B02}" type="datetimeFigureOut">
              <a:rPr altLang="en-US" lang="zh-CN" smtClean="0"/>
              <a:t>2015/5/12</a:t>
            </a:fld>
            <a:endParaRPr altLang="en-US" lang="zh-CN"/>
          </a:p>
        </p:txBody>
      </p:sp>
      <p:sp>
        <p:nvSpPr>
          <p:cNvPr id="104860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altLang="en-US" lang="zh-CN"/>
          </a:p>
        </p:txBody>
      </p:sp>
      <p:sp>
        <p:nvSpPr>
          <p:cNvPr id="104860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D5B52ADC-5BFA-4FBD-BEE2-16096B7F4166}" type="slidenum">
              <a:rPr altLang="en-US" lang="zh-CN" smtClean="0"/>
              <a:t>‹#›</a:t>
            </a:fld>
            <a:endParaRPr altLang="en-US" 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76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/>
        </p:spPr>
        <p:txBody>
          <a:bodyPr anchor="ctr" bIns="45720" lIns="91440" rIns="91440" rtlCol="0" tIns="45720" vert="horz">
            <a:normAutofit/>
          </a:bodyPr>
          <a:p>
            <a:r>
              <a:rPr altLang="zh-CN" sz="3300" lang="en-US" smtClean="0"/>
              <a:t>Click to edit Master title style</a:t>
            </a:r>
            <a:endParaRPr dirty="0" sz="3300" lang="en-US"/>
          </a:p>
        </p:txBody>
      </p:sp>
      <p:sp>
        <p:nvSpPr>
          <p:cNvPr id="1048577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/>
        </p:spPr>
        <p:txBody>
          <a:bodyPr bIns="45720" lIns="91440" rIns="91440" rtlCol="0" tIns="45720" vert="horz">
            <a:normAutofit/>
          </a:bodyPr>
          <a:p>
            <a:pPr lvl="0"/>
            <a:r>
              <a:rPr altLang="zh-CN" sz="2100" lang="en-US" smtClean="0"/>
              <a:t>Click to edit Master text styles</a:t>
            </a:r>
            <a:endParaRPr altLang="zh-CN" sz="2100" lang="en-US" smtClean="0"/>
          </a:p>
          <a:p>
            <a:pPr lvl="1"/>
            <a:r>
              <a:rPr altLang="zh-CN" sz="1800" lang="en-US" smtClean="0"/>
              <a:t>Second level</a:t>
            </a:r>
            <a:endParaRPr altLang="zh-CN" sz="1800" lang="en-US" smtClean="0"/>
          </a:p>
          <a:p>
            <a:pPr lvl="2"/>
            <a:r>
              <a:rPr altLang="zh-CN" sz="1500" lang="en-US" smtClean="0"/>
              <a:t>Third level</a:t>
            </a:r>
            <a:endParaRPr altLang="zh-CN" sz="1500" lang="en-US" smtClean="0"/>
          </a:p>
          <a:p>
            <a:pPr lvl="3"/>
            <a:r>
              <a:rPr altLang="zh-CN" sz="1350" lang="en-US" smtClean="0"/>
              <a:t>Fourth level</a:t>
            </a:r>
            <a:endParaRPr altLang="zh-CN" sz="1350" lang="en-US" smtClean="0"/>
          </a:p>
          <a:p>
            <a:pPr lvl="4"/>
            <a:r>
              <a:rPr altLang="zh-CN" sz="1350" lang="en-US" smtClean="0"/>
              <a:t>Fifth level</a:t>
            </a:r>
            <a:endParaRPr dirty="0" sz="1350" lang="en-US"/>
          </a:p>
        </p:txBody>
      </p:sp>
      <p:sp>
        <p:nvSpPr>
          <p:cNvPr id="1048578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/>
        </p:spPr>
        <p:txBody>
          <a:bodyPr anchor="ctr" bIns="45720" lIns="91440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BC1078-46ED-40F9-8930-935BAD7C2B02}" type="datetimeFigureOut">
              <a:rPr altLang="en-US" sz="900" lang="zh-CN" smtClean="0"/>
              <a:t>2015/5/12</a:t>
            </a:fld>
            <a:endParaRPr altLang="en-US" sz="900" lang="zh-CN"/>
          </a:p>
        </p:txBody>
      </p:sp>
      <p:sp>
        <p:nvSpPr>
          <p:cNvPr id="104857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/>
        </p:spPr>
        <p:txBody>
          <a:bodyPr anchor="ctr" bIns="45720" lIns="91440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altLang="en-US" lang="zh-CN"/>
          </a:p>
        </p:txBody>
      </p:sp>
      <p:sp>
        <p:nvSpPr>
          <p:cNvPr id="104858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/>
        </p:spPr>
        <p:txBody>
          <a:bodyPr anchor="ctr" bIns="45720" lIns="91440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B52ADC-5BFA-4FBD-BEE2-16096B7F4166}" type="slidenum">
              <a:rPr altLang="en-US" sz="900" lang="zh-CN" smtClean="0"/>
              <a:t>‹#›</a:t>
            </a:fld>
            <a:endParaRPr altLang="en-US" sz="900" lang="zh-CN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slideLayout" Target="../slideLayouts/slideLayout1.xml"/></Relationships>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2.xml"/></Relationships>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customXml" Target="../ink/ink1.xml"/><Relationship Id="rId3" Type="http://schemas.openxmlformats.org/officeDocument/2006/relationships/customXml" Target="../ink/ink2.xml"/><Relationship Id="rId4" Type="http://schemas.openxmlformats.org/officeDocument/2006/relationships/customXml" Target="../ink/ink3.xml"/><Relationship Id="rId5" Type="http://schemas.openxmlformats.org/officeDocument/2006/relationships/slideLayout" Target="../slideLayouts/slideLayout2.xml"/></Relationships>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image" Target="../media/image4.jpeg"/><Relationship Id="rId2" Type="http://schemas.openxmlformats.org/officeDocument/2006/relationships/slideLayout" Target="../slideLayouts/slideLayout2.xml"/></Relationships>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image" Target="../media/image5.jpeg"/><Relationship Id="rId2" Type="http://schemas.openxmlformats.org/officeDocument/2006/relationships/slideLayout" Target="../slideLayouts/slideLayout2.xml"/></Relationships>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image" Target="../media/image6.jpeg"/><Relationship Id="rId2" Type="http://schemas.openxmlformats.org/officeDocument/2006/relationships/hyperlink" Target="https://www.punchfork.com/recipe/smoked-salmon-carpaccio-with-crispy-capers-and-herbs-the-defined-dish" TargetMode="External"/><Relationship Id="rId3" Type="http://schemas.openxmlformats.org/officeDocument/2006/relationships/hyperlink" Target="https://www.bbcgoodfood.com/recipes/classic-pigs-blankets" TargetMode="External"/><Relationship Id="rId4" Type="http://schemas.openxmlformats.org/officeDocument/2006/relationships/hyperlink" Target="https://www.greatbritishchefs.com/how-to-cook/how-to-make-turkey-escalope" TargetMode="External"/><Relationship Id="rId5" Type="http://schemas.openxmlformats.org/officeDocument/2006/relationships/hyperlink" Target="https://www.matchingfoodandwine.com/news/pairings/wine-with-salmon-10-ways-to-serve-salmon-and-the-wines-to-pair-with-them/" TargetMode="External"/><Relationship Id="rId6" Type="http://schemas.openxmlformats.org/officeDocument/2006/relationships/hyperlink" Target="https://www.decanter.com/learn/food/wine-with-christmas-turkey-food-matching-285778/" TargetMode="External"/><Relationship Id="rId7" Type="http://schemas.openxmlformats.org/officeDocument/2006/relationships/hyperlink" Target="https://www.matchingfoodandwine.com/news/pairings/top-wines-to-drink-with-turkey/" TargetMode="External"/><Relationship Id="rId8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xmlns:r="http://schemas.openxmlformats.org/officeDocument/2006/relationships" r:embed="rId1"/>
          <a:stretch>
            <a:fillRect/>
          </a:stretch>
        </a:blipFill>
      </p:bgPr>
    </p:bg>
    <p:spTree>
      <p:nvGrpSpPr>
        <p:cNvPr id="2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8" name="Title 1"/>
          <p:cNvSpPr>
            <a:spLocks noGrp="1"/>
          </p:cNvSpPr>
          <p:nvPr>
            <p:ph type="ctrTitle"/>
          </p:nvPr>
        </p:nvSpPr>
        <p:spPr>
          <a:xfrm rot="7580">
            <a:off x="2172606" y="4090563"/>
            <a:ext cx="4798789" cy="1323147"/>
          </a:xfrm>
          <a:solidFill>
            <a:srgbClr val="FFFFFF"/>
          </a:solidFill>
          <a:ln w="25400">
            <a:solidFill>
              <a:srgbClr val="FFFFFF"/>
            </a:solidFill>
            <a:prstDash val="solid"/>
          </a:ln>
        </p:spPr>
        <p:txBody>
          <a:bodyPr/>
          <a:p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T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R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I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N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I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T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Y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 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C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H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R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I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S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T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M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A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S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 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M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E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N</a:t>
            </a:r>
            <a:r>
              <a:rPr altLang="en-GB" sz="3000" lang="en-US">
                <a:solidFill>
                  <a:srgbClr val="000000"/>
                </a:solidFill>
                <a:latin typeface="Noto Sans Lycian"/>
                <a:ea typeface="Noto Sans Lycian"/>
                <a:cs typeface="Noto Sans Lycian"/>
              </a:rPr>
              <a:t>U</a:t>
            </a:r>
            <a:endParaRPr altLang="zh-CN" sz="3000"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xmlns:r="http://schemas.openxmlformats.org/officeDocument/2006/relationships" r:embed="rId1"/>
          <a:stretch>
            <a:fillRect/>
          </a:stretch>
        </a:blipFill>
      </p:bgPr>
    </p:bg>
    <p:spTree>
      <p:nvGrpSpPr>
        <p:cNvPr id="1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6" name=""/>
          <p:cNvSpPr>
            <a:spLocks noGrp="1"/>
          </p:cNvSpPr>
          <p:nvPr>
            <p:ph type="title"/>
          </p:nvPr>
        </p:nvSpPr>
        <p:spPr>
          <a:xfrm>
            <a:off x="233076" y="1370025"/>
            <a:ext cx="5915025" cy="994172"/>
          </a:xfrm>
        </p:spPr>
        <p:txBody>
          <a:bodyPr>
            <a:normAutofit/>
          </a:bodyPr>
          <a:p>
            <a:r>
              <a:rPr altLang="en-GB" sz="4000" lang="en-US"/>
              <a:t>T</a:t>
            </a:r>
            <a:r>
              <a:rPr altLang="en-GB" sz="4000" lang="en-US"/>
              <a:t>r</a:t>
            </a:r>
            <a:r>
              <a:rPr altLang="en-GB" sz="4000" lang="en-US"/>
              <a:t>i</a:t>
            </a:r>
            <a:r>
              <a:rPr altLang="en-GB" sz="4000" lang="en-US"/>
              <a:t>n</a:t>
            </a:r>
            <a:r>
              <a:rPr altLang="en-GB" sz="4000" lang="en-US"/>
              <a:t>i</a:t>
            </a:r>
            <a:r>
              <a:rPr altLang="en-GB" sz="4000" lang="en-US"/>
              <a:t>t</a:t>
            </a:r>
            <a:r>
              <a:rPr altLang="en-GB" sz="4000" lang="en-US"/>
              <a:t>y</a:t>
            </a:r>
            <a:r>
              <a:rPr altLang="en-GB" sz="4000" lang="en-US"/>
              <a:t> </a:t>
            </a:r>
            <a:r>
              <a:rPr altLang="en-GB" sz="4000" lang="en-US"/>
              <a:t>S</a:t>
            </a:r>
            <a:r>
              <a:rPr altLang="en-GB" sz="4000" lang="en-US"/>
              <a:t>t</a:t>
            </a:r>
            <a:r>
              <a:rPr altLang="en-GB" sz="4000" lang="en-US"/>
              <a:t>a</a:t>
            </a:r>
            <a:r>
              <a:rPr altLang="en-GB" sz="4000" lang="en-US"/>
              <a:t>r</a:t>
            </a:r>
            <a:r>
              <a:rPr altLang="en-GB" sz="4000" lang="en-US"/>
              <a:t>t</a:t>
            </a:r>
            <a:r>
              <a:rPr altLang="en-GB" sz="4000" lang="en-US"/>
              <a:t>e</a:t>
            </a:r>
            <a:r>
              <a:rPr altLang="en-GB" sz="4000" lang="en-US"/>
              <a:t>r</a:t>
            </a:r>
            <a:r>
              <a:rPr altLang="en-GB" sz="4000" lang="en-US"/>
              <a:t>s</a:t>
            </a:r>
            <a:r>
              <a:rPr altLang="en-GB" sz="4000" lang="en-US"/>
              <a:t> </a:t>
            </a:r>
            <a:r>
              <a:rPr altLang="en-GB" sz="4000" lang="en-US"/>
              <a:t>S</a:t>
            </a:r>
            <a:r>
              <a:rPr altLang="en-GB" sz="4000" lang="en-US"/>
              <a:t>e</a:t>
            </a:r>
            <a:r>
              <a:rPr altLang="en-GB" sz="4000" lang="en-US"/>
              <a:t>l</a:t>
            </a:r>
            <a:r>
              <a:rPr altLang="en-GB" sz="4000" lang="en-US"/>
              <a:t>e</a:t>
            </a:r>
            <a:r>
              <a:rPr altLang="en-GB" sz="4000" lang="en-US"/>
              <a:t>c</a:t>
            </a:r>
            <a:r>
              <a:rPr altLang="en-GB" sz="4000" lang="en-US"/>
              <a:t>t</a:t>
            </a:r>
            <a:r>
              <a:rPr altLang="en-GB" sz="4000" lang="en-US"/>
              <a:t>i</a:t>
            </a:r>
            <a:r>
              <a:rPr altLang="en-GB" sz="4000" lang="en-US"/>
              <a:t>o</a:t>
            </a:r>
            <a:r>
              <a:rPr altLang="en-GB" sz="4000" lang="en-US"/>
              <a:t>n</a:t>
            </a:r>
            <a:r>
              <a:rPr altLang="en-GB" sz="3300" lang="en-US"/>
              <a:t>:</a:t>
            </a:r>
            <a:endParaRPr sz="3300" lang="en-GB"/>
          </a:p>
        </p:txBody>
      </p:sp>
      <p:sp>
        <p:nvSpPr>
          <p:cNvPr id="1048587" name=""/>
          <p:cNvSpPr>
            <a:spLocks noGrp="1"/>
          </p:cNvSpPr>
          <p:nvPr>
            <p:ph idx="1"/>
          </p:nvPr>
        </p:nvSpPr>
        <p:spPr>
          <a:xfrm>
            <a:off x="108512" y="2364196"/>
            <a:ext cx="8834303" cy="3249434"/>
          </a:xfrm>
        </p:spPr>
        <p:txBody>
          <a:bodyPr/>
          <a:p>
            <a:r>
              <a:rPr altLang="en-GB" sz="2400" lang="en-US"/>
              <a:t>C</a:t>
            </a:r>
            <a:r>
              <a:rPr altLang="en-GB" sz="2400" lang="en-US"/>
              <a:t>a</a:t>
            </a:r>
            <a:r>
              <a:rPr altLang="en-GB" sz="2400" lang="en-US"/>
              <a:t>r</a:t>
            </a:r>
            <a:r>
              <a:rPr altLang="en-GB" sz="2400" lang="en-US"/>
              <a:t>r</a:t>
            </a:r>
            <a:r>
              <a:rPr altLang="en-GB" sz="2400" lang="en-US"/>
              <a:t>o</a:t>
            </a:r>
            <a:r>
              <a:rPr altLang="en-GB" sz="2400" lang="en-US"/>
              <a:t>t</a:t>
            </a:r>
            <a:r>
              <a:rPr altLang="en-GB" sz="2400" lang="en-US"/>
              <a:t> </a:t>
            </a:r>
            <a:r>
              <a:rPr altLang="en-GB" sz="2400" lang="en-US"/>
              <a:t>a</a:t>
            </a:r>
            <a:r>
              <a:rPr altLang="en-GB" sz="2400" lang="en-US"/>
              <a:t>n</a:t>
            </a:r>
            <a:r>
              <a:rPr altLang="en-GB" sz="2400" lang="en-US"/>
              <a:t>d</a:t>
            </a:r>
            <a:r>
              <a:rPr altLang="en-GB" sz="2400" lang="en-US"/>
              <a:t> </a:t>
            </a:r>
            <a:r>
              <a:rPr altLang="en-GB" sz="2400" lang="en-US"/>
              <a:t>C</a:t>
            </a:r>
            <a:r>
              <a:rPr altLang="en-GB" sz="2400" lang="en-US"/>
              <a:t>o</a:t>
            </a:r>
            <a:r>
              <a:rPr altLang="en-GB" sz="2400" lang="en-US"/>
              <a:t>r</a:t>
            </a:r>
            <a:r>
              <a:rPr altLang="en-GB" sz="2400" lang="en-US"/>
              <a:t>i</a:t>
            </a:r>
            <a:r>
              <a:rPr altLang="en-GB" sz="2400" lang="en-US"/>
              <a:t>a</a:t>
            </a:r>
            <a:r>
              <a:rPr altLang="en-GB" sz="2400" lang="en-US"/>
              <a:t>n</a:t>
            </a:r>
            <a:r>
              <a:rPr altLang="en-GB" sz="2400" lang="en-US"/>
              <a:t>d</a:t>
            </a:r>
            <a:r>
              <a:rPr altLang="en-GB" sz="2400" lang="en-US"/>
              <a:t>e</a:t>
            </a:r>
            <a:r>
              <a:rPr altLang="en-GB" sz="2400" lang="en-US"/>
              <a:t>r</a:t>
            </a:r>
            <a:r>
              <a:rPr altLang="en-GB" sz="2400" lang="en-US"/>
              <a:t> </a:t>
            </a:r>
            <a:r>
              <a:rPr altLang="en-GB" sz="2400" lang="en-US"/>
              <a:t>S</a:t>
            </a:r>
            <a:r>
              <a:rPr altLang="en-GB" sz="2400" lang="en-US"/>
              <a:t>o</a:t>
            </a:r>
            <a:r>
              <a:rPr altLang="en-GB" sz="2400" lang="en-US"/>
              <a:t>u</a:t>
            </a:r>
            <a:r>
              <a:rPr altLang="en-GB" sz="2400" lang="en-US"/>
              <a:t>p</a:t>
            </a:r>
            <a:r>
              <a:rPr altLang="en-GB" sz="2400" lang="en-US"/>
              <a:t> </a:t>
            </a:r>
            <a:r>
              <a:rPr altLang="en-GB" sz="2400" lang="en-US"/>
              <a:t>w</a:t>
            </a:r>
            <a:r>
              <a:rPr altLang="en-GB" sz="2400" lang="en-US"/>
              <a:t>i</a:t>
            </a:r>
            <a:r>
              <a:rPr altLang="en-GB" sz="2400" lang="en-US"/>
              <a:t>t</a:t>
            </a:r>
            <a:r>
              <a:rPr altLang="en-GB" sz="2400" lang="en-US"/>
              <a:t>h</a:t>
            </a:r>
            <a:r>
              <a:rPr altLang="en-GB" sz="2400" lang="en-US"/>
              <a:t> </a:t>
            </a:r>
            <a:r>
              <a:rPr altLang="en-GB" sz="2400" lang="en-US"/>
              <a:t>W</a:t>
            </a:r>
            <a:r>
              <a:rPr altLang="en-GB" sz="2400" lang="en-US"/>
              <a:t>a</a:t>
            </a:r>
            <a:r>
              <a:rPr altLang="en-GB" sz="2400" lang="en-US"/>
              <a:t>r</a:t>
            </a:r>
            <a:r>
              <a:rPr altLang="en-GB" sz="2400" lang="en-US"/>
              <a:t>m</a:t>
            </a:r>
            <a:r>
              <a:rPr altLang="en-GB" sz="2400" lang="en-US"/>
              <a:t> </a:t>
            </a:r>
            <a:r>
              <a:rPr altLang="en-GB" sz="2400" lang="en-US"/>
              <a:t>B</a:t>
            </a:r>
            <a:r>
              <a:rPr altLang="en-GB" sz="2400" lang="en-US"/>
              <a:t>r</a:t>
            </a:r>
            <a:r>
              <a:rPr altLang="en-GB" sz="2400" lang="en-US"/>
              <a:t>e</a:t>
            </a:r>
            <a:r>
              <a:rPr altLang="en-GB" sz="2400" lang="en-US"/>
              <a:t>a</a:t>
            </a:r>
            <a:r>
              <a:rPr altLang="en-GB" sz="2400" lang="en-US"/>
              <a:t>d</a:t>
            </a:r>
            <a:r>
              <a:rPr altLang="en-GB" sz="2400" lang="en-US"/>
              <a:t>(</a:t>
            </a:r>
            <a:r>
              <a:rPr altLang="en-GB" sz="2400" lang="en-US"/>
              <a:t>v</a:t>
            </a:r>
            <a:r>
              <a:rPr altLang="en-GB" sz="2400" lang="en-US"/>
              <a:t>)</a:t>
            </a:r>
            <a:endParaRPr sz="2400" lang="en-GB"/>
          </a:p>
          <a:p>
            <a:r>
              <a:rPr altLang="en-GB" sz="2400" lang="en-US"/>
              <a:t>W</a:t>
            </a:r>
            <a:r>
              <a:rPr altLang="en-GB" sz="2400" lang="en-US"/>
              <a:t>i</a:t>
            </a:r>
            <a:r>
              <a:rPr altLang="en-GB" sz="2400" lang="en-US"/>
              <a:t>l</a:t>
            </a:r>
            <a:r>
              <a:rPr altLang="en-GB" sz="2400" lang="en-US"/>
              <a:t>d</a:t>
            </a:r>
            <a:r>
              <a:rPr altLang="en-GB" sz="2400" lang="en-US"/>
              <a:t> </a:t>
            </a:r>
            <a:r>
              <a:rPr altLang="en-GB" sz="2400" lang="en-US"/>
              <a:t>M</a:t>
            </a:r>
            <a:r>
              <a:rPr altLang="en-GB" sz="2400" lang="en-US"/>
              <a:t>u</a:t>
            </a:r>
            <a:r>
              <a:rPr altLang="en-GB" sz="2400" lang="en-US"/>
              <a:t>s</a:t>
            </a:r>
            <a:r>
              <a:rPr altLang="en-GB" sz="2400" lang="en-US"/>
              <a:t>h</a:t>
            </a:r>
            <a:r>
              <a:rPr altLang="en-GB" sz="2400" lang="en-US"/>
              <a:t>r</a:t>
            </a:r>
            <a:r>
              <a:rPr altLang="en-GB" sz="2400" lang="en-US"/>
              <a:t>o</a:t>
            </a:r>
            <a:r>
              <a:rPr altLang="en-GB" sz="2400" lang="en-US"/>
              <a:t>m</a:t>
            </a:r>
            <a:r>
              <a:rPr altLang="en-GB" sz="2400" lang="en-US"/>
              <a:t>s</a:t>
            </a:r>
            <a:r>
              <a:rPr altLang="en-GB" sz="2400" lang="en-US"/>
              <a:t> </a:t>
            </a:r>
            <a:r>
              <a:rPr altLang="en-GB" sz="2400" lang="en-US"/>
              <a:t>w</a:t>
            </a:r>
            <a:r>
              <a:rPr altLang="en-GB" sz="2400" lang="en-US"/>
              <a:t>i</a:t>
            </a:r>
            <a:r>
              <a:rPr altLang="en-GB" sz="2400" lang="en-US"/>
              <a:t>t</a:t>
            </a:r>
            <a:r>
              <a:rPr altLang="en-GB" sz="2400" lang="en-US"/>
              <a:t>h</a:t>
            </a:r>
            <a:r>
              <a:rPr altLang="en-GB" sz="2400" lang="en-US"/>
              <a:t> </a:t>
            </a:r>
            <a:r>
              <a:rPr altLang="en-GB" sz="2400" lang="en-US"/>
              <a:t>G</a:t>
            </a:r>
            <a:r>
              <a:rPr altLang="en-GB" sz="2400" lang="en-US"/>
              <a:t>a</a:t>
            </a:r>
            <a:r>
              <a:rPr altLang="en-GB" sz="2400" lang="en-US"/>
              <a:t>r</a:t>
            </a:r>
            <a:r>
              <a:rPr altLang="en-GB" sz="2400" lang="en-US"/>
              <a:t>l</a:t>
            </a:r>
            <a:r>
              <a:rPr altLang="en-GB" sz="2400" lang="en-US"/>
              <a:t>i</a:t>
            </a:r>
            <a:r>
              <a:rPr altLang="en-GB" sz="2400" lang="en-US"/>
              <a:t>c</a:t>
            </a:r>
            <a:r>
              <a:rPr altLang="en-GB" sz="2400" lang="en-US"/>
              <a:t> </a:t>
            </a:r>
            <a:r>
              <a:rPr altLang="en-GB" sz="2400" lang="en-US"/>
              <a:t>&amp;</a:t>
            </a:r>
            <a:r>
              <a:rPr altLang="en-GB" sz="2400" lang="en-US"/>
              <a:t> </a:t>
            </a:r>
            <a:r>
              <a:rPr altLang="en-GB" sz="2400" lang="en-US"/>
              <a:t>C</a:t>
            </a:r>
            <a:r>
              <a:rPr altLang="en-GB" sz="2400" lang="en-US"/>
              <a:t>r</a:t>
            </a:r>
            <a:r>
              <a:rPr altLang="en-GB" sz="2400" lang="en-US"/>
              <a:t>e</a:t>
            </a:r>
            <a:r>
              <a:rPr altLang="en-GB" sz="2400" lang="en-US"/>
              <a:t>a</a:t>
            </a:r>
            <a:r>
              <a:rPr altLang="en-GB" sz="2400" lang="en-US"/>
              <a:t>m</a:t>
            </a:r>
            <a:r>
              <a:rPr altLang="en-GB" sz="2400" lang="en-US"/>
              <a:t> </a:t>
            </a:r>
            <a:r>
              <a:rPr altLang="en-GB" sz="2400" lang="en-US"/>
              <a:t>C</a:t>
            </a:r>
            <a:r>
              <a:rPr altLang="en-GB" sz="2400" lang="en-US"/>
              <a:t>h</a:t>
            </a:r>
            <a:r>
              <a:rPr altLang="en-GB" sz="2400" lang="en-US"/>
              <a:t>e</a:t>
            </a:r>
            <a:r>
              <a:rPr altLang="en-GB" sz="2400" lang="en-US"/>
              <a:t>e</a:t>
            </a:r>
            <a:r>
              <a:rPr altLang="en-GB" sz="2400" lang="en-US"/>
              <a:t>s</a:t>
            </a:r>
            <a:r>
              <a:rPr altLang="en-GB" sz="2400" lang="en-US"/>
              <a:t>e</a:t>
            </a:r>
            <a:r>
              <a:rPr altLang="en-GB" sz="2400" lang="en-US"/>
              <a:t> </a:t>
            </a:r>
            <a:r>
              <a:rPr altLang="en-GB" sz="2400" lang="en-US"/>
              <a:t>S</a:t>
            </a:r>
            <a:r>
              <a:rPr altLang="en-GB" sz="2400" lang="en-US"/>
              <a:t>a</a:t>
            </a:r>
            <a:r>
              <a:rPr altLang="en-GB" sz="2400" lang="en-US"/>
              <a:t>u</a:t>
            </a:r>
            <a:r>
              <a:rPr altLang="en-GB" sz="2400" lang="en-US"/>
              <a:t>c</a:t>
            </a:r>
            <a:r>
              <a:rPr altLang="en-GB" sz="2400" lang="en-US"/>
              <a:t>e</a:t>
            </a:r>
            <a:r>
              <a:rPr altLang="en-GB" sz="2400" lang="en-US"/>
              <a:t> </a:t>
            </a:r>
            <a:r>
              <a:rPr altLang="en-GB" sz="2400" lang="en-US"/>
              <a:t>s</a:t>
            </a:r>
            <a:r>
              <a:rPr altLang="en-GB" sz="2400" lang="en-US"/>
              <a:t>e</a:t>
            </a:r>
            <a:r>
              <a:rPr altLang="en-GB" sz="2400" lang="en-US"/>
              <a:t>r</a:t>
            </a:r>
            <a:r>
              <a:rPr altLang="en-GB" sz="2400" lang="en-US"/>
              <a:t>v</a:t>
            </a:r>
            <a:r>
              <a:rPr altLang="en-GB" sz="2400" lang="en-US"/>
              <a:t>e</a:t>
            </a:r>
            <a:r>
              <a:rPr altLang="en-GB" sz="2400" lang="en-US"/>
              <a:t>d</a:t>
            </a:r>
            <a:r>
              <a:rPr altLang="en-GB" sz="2400" lang="en-US"/>
              <a:t> </a:t>
            </a:r>
            <a:r>
              <a:rPr altLang="en-GB" sz="2400" lang="en-US"/>
              <a:t>o</a:t>
            </a:r>
            <a:r>
              <a:rPr altLang="en-GB" sz="2400" lang="en-US"/>
              <a:t>n</a:t>
            </a:r>
            <a:r>
              <a:rPr altLang="en-GB" sz="2400" lang="en-US"/>
              <a:t> </a:t>
            </a:r>
            <a:r>
              <a:rPr altLang="en-GB" sz="2400" lang="en-US"/>
              <a:t>b</a:t>
            </a:r>
            <a:r>
              <a:rPr altLang="en-GB" sz="2400" lang="en-US"/>
              <a:t>r</a:t>
            </a:r>
            <a:r>
              <a:rPr altLang="en-GB" sz="2400" lang="en-US"/>
              <a:t>u</a:t>
            </a:r>
            <a:r>
              <a:rPr altLang="en-GB" sz="2400" lang="en-US"/>
              <a:t>s</a:t>
            </a:r>
            <a:r>
              <a:rPr altLang="en-GB" sz="2400" lang="en-US"/>
              <a:t>c</a:t>
            </a:r>
            <a:r>
              <a:rPr altLang="en-GB" sz="2400" lang="en-US"/>
              <a:t>h</a:t>
            </a:r>
            <a:r>
              <a:rPr altLang="en-GB" sz="2400" lang="en-US"/>
              <a:t>e</a:t>
            </a:r>
            <a:r>
              <a:rPr altLang="en-GB" sz="2400" lang="en-US"/>
              <a:t>t</a:t>
            </a:r>
            <a:r>
              <a:rPr altLang="en-GB" sz="2400" lang="en-US"/>
              <a:t>t</a:t>
            </a:r>
            <a:r>
              <a:rPr altLang="en-GB" sz="2400" lang="en-US"/>
              <a:t>a</a:t>
            </a:r>
            <a:r>
              <a:rPr altLang="en-GB" sz="2400" lang="en-US"/>
              <a:t>(</a:t>
            </a:r>
            <a:r>
              <a:rPr altLang="en-GB" sz="2400" lang="en-US"/>
              <a:t>v</a:t>
            </a:r>
            <a:r>
              <a:rPr altLang="en-GB" sz="2400" lang="en-US"/>
              <a:t>)</a:t>
            </a:r>
            <a:endParaRPr sz="2400" lang="en-GB"/>
          </a:p>
          <a:p>
            <a:r>
              <a:rPr altLang="en-GB" sz="2400" lang="en-US"/>
              <a:t>S</a:t>
            </a:r>
            <a:r>
              <a:rPr altLang="en-GB" sz="2400" lang="en-US"/>
              <a:t>m</a:t>
            </a:r>
            <a:r>
              <a:rPr altLang="en-GB" sz="2400" lang="en-US"/>
              <a:t>o</a:t>
            </a:r>
            <a:r>
              <a:rPr altLang="en-GB" sz="2400" lang="en-US"/>
              <a:t>k</a:t>
            </a:r>
            <a:r>
              <a:rPr altLang="en-GB" sz="2400" lang="en-US"/>
              <a:t>e</a:t>
            </a:r>
            <a:r>
              <a:rPr altLang="en-GB" sz="2400" lang="en-US"/>
              <a:t>d</a:t>
            </a:r>
            <a:r>
              <a:rPr altLang="en-GB" sz="2400" lang="en-US"/>
              <a:t> </a:t>
            </a:r>
            <a:r>
              <a:rPr altLang="en-GB" sz="2400" lang="en-US"/>
              <a:t>S</a:t>
            </a:r>
            <a:r>
              <a:rPr altLang="en-GB" sz="2400" lang="en-US"/>
              <a:t>a</a:t>
            </a:r>
            <a:r>
              <a:rPr altLang="en-GB" sz="2400" lang="en-US"/>
              <a:t>l</a:t>
            </a:r>
            <a:r>
              <a:rPr altLang="en-GB" sz="2400" lang="en-US"/>
              <a:t>m</a:t>
            </a:r>
            <a:r>
              <a:rPr altLang="en-GB" sz="2400" lang="en-US"/>
              <a:t>o</a:t>
            </a:r>
            <a:r>
              <a:rPr altLang="en-GB" sz="2400" lang="en-US"/>
              <a:t>n</a:t>
            </a:r>
            <a:r>
              <a:rPr altLang="en-GB" sz="2400" lang="en-US"/>
              <a:t> </a:t>
            </a:r>
            <a:r>
              <a:rPr altLang="en-GB" sz="2400" lang="en-US"/>
              <a:t>w</a:t>
            </a:r>
            <a:r>
              <a:rPr altLang="en-GB" sz="2400" lang="en-US"/>
              <a:t>i</a:t>
            </a:r>
            <a:r>
              <a:rPr altLang="en-GB" sz="2400" lang="en-US"/>
              <a:t>t</a:t>
            </a:r>
            <a:r>
              <a:rPr altLang="en-GB" sz="2400" lang="en-US"/>
              <a:t>h</a:t>
            </a:r>
            <a:r>
              <a:rPr altLang="en-GB" sz="2400" lang="en-US"/>
              <a:t> </a:t>
            </a:r>
            <a:r>
              <a:rPr altLang="en-GB" sz="2400" lang="en-US"/>
              <a:t>C</a:t>
            </a:r>
            <a:r>
              <a:rPr altLang="en-GB" sz="2400" lang="en-US"/>
              <a:t>r</a:t>
            </a:r>
            <a:r>
              <a:rPr altLang="en-GB" sz="2400" lang="en-US"/>
              <a:t>i</a:t>
            </a:r>
            <a:r>
              <a:rPr altLang="en-GB" sz="2400" lang="en-US"/>
              <a:t>s</a:t>
            </a:r>
            <a:r>
              <a:rPr altLang="en-GB" sz="2400" lang="en-US"/>
              <a:t>p</a:t>
            </a:r>
            <a:r>
              <a:rPr altLang="en-GB" sz="2400" lang="en-US"/>
              <a:t>y</a:t>
            </a:r>
            <a:r>
              <a:rPr altLang="en-GB" sz="2400" lang="en-US"/>
              <a:t> </a:t>
            </a:r>
            <a:r>
              <a:rPr altLang="en-GB" sz="2400" lang="en-US"/>
              <a:t>C</a:t>
            </a:r>
            <a:r>
              <a:rPr altLang="en-GB" sz="2400" lang="en-US"/>
              <a:t>a</a:t>
            </a:r>
            <a:r>
              <a:rPr altLang="en-GB" sz="2400" lang="en-US"/>
              <a:t>p</a:t>
            </a:r>
            <a:r>
              <a:rPr altLang="en-GB" sz="2400" lang="en-US"/>
              <a:t>e</a:t>
            </a:r>
            <a:r>
              <a:rPr altLang="en-GB" sz="2400" lang="en-US"/>
              <a:t>r</a:t>
            </a:r>
            <a:r>
              <a:rPr altLang="en-GB" sz="2400" lang="en-US"/>
              <a:t>s</a:t>
            </a:r>
            <a:endParaRPr sz="2400" lang="en-GB"/>
          </a:p>
          <a:p>
            <a:r>
              <a:rPr altLang="en-GB" sz="2400" lang="en-US"/>
              <a:t>H</a:t>
            </a:r>
            <a:r>
              <a:rPr altLang="en-GB" sz="2400" lang="en-US"/>
              <a:t>o</a:t>
            </a:r>
            <a:r>
              <a:rPr altLang="en-GB" sz="2400" lang="en-US"/>
              <a:t>m</a:t>
            </a:r>
            <a:r>
              <a:rPr altLang="en-GB" sz="2400" lang="en-US"/>
              <a:t>e</a:t>
            </a:r>
            <a:r>
              <a:rPr altLang="en-GB" sz="2400" lang="en-US"/>
              <a:t>m</a:t>
            </a:r>
            <a:r>
              <a:rPr altLang="en-GB" sz="2400" lang="en-US"/>
              <a:t>a</a:t>
            </a:r>
            <a:r>
              <a:rPr altLang="en-GB" sz="2400" lang="en-US"/>
              <a:t>d</a:t>
            </a:r>
            <a:r>
              <a:rPr altLang="en-GB" sz="2400" lang="en-US"/>
              <a:t>e</a:t>
            </a:r>
            <a:r>
              <a:rPr altLang="en-GB" sz="2400" lang="en-US"/>
              <a:t> </a:t>
            </a:r>
            <a:r>
              <a:rPr altLang="en-GB" sz="2400" lang="en-US"/>
              <a:t>C</a:t>
            </a:r>
            <a:r>
              <a:rPr altLang="en-GB" sz="2400" lang="en-US"/>
              <a:t>h</a:t>
            </a:r>
            <a:r>
              <a:rPr altLang="en-GB" sz="2400" lang="en-US"/>
              <a:t>i</a:t>
            </a:r>
            <a:r>
              <a:rPr altLang="en-GB" sz="2400" lang="en-US"/>
              <a:t>c</a:t>
            </a:r>
            <a:r>
              <a:rPr altLang="en-GB" sz="2400" lang="en-US"/>
              <a:t>k</a:t>
            </a:r>
            <a:r>
              <a:rPr altLang="en-GB" sz="2400" lang="en-US"/>
              <a:t>e</a:t>
            </a:r>
            <a:r>
              <a:rPr altLang="en-GB" sz="2400" lang="en-US"/>
              <a:t>n</a:t>
            </a:r>
            <a:r>
              <a:rPr altLang="en-GB" sz="2400" lang="en-US"/>
              <a:t> </a:t>
            </a:r>
            <a:r>
              <a:rPr altLang="en-GB" sz="2400" lang="en-US"/>
              <a:t>P</a:t>
            </a:r>
            <a:r>
              <a:rPr altLang="en-GB" sz="2400" lang="en-US"/>
              <a:t>a</a:t>
            </a:r>
            <a:r>
              <a:rPr altLang="en-GB" sz="2400" lang="en-US"/>
              <a:t>r</a:t>
            </a:r>
            <a:r>
              <a:rPr altLang="en-GB" sz="2400" lang="en-US"/>
              <a:t>f</a:t>
            </a:r>
            <a:r>
              <a:rPr altLang="en-GB" sz="2400" lang="en-US"/>
              <a:t>a</a:t>
            </a:r>
            <a:r>
              <a:rPr altLang="en-GB" sz="2400" lang="en-US"/>
              <a:t>i</a:t>
            </a:r>
            <a:r>
              <a:rPr altLang="en-GB" sz="2400" lang="en-US"/>
              <a:t>t</a:t>
            </a:r>
            <a:r>
              <a:rPr altLang="en-GB" sz="2400" lang="en-US"/>
              <a:t> </a:t>
            </a:r>
            <a:r>
              <a:rPr altLang="en-GB" sz="2400" lang="en-US"/>
              <a:t>&amp;</a:t>
            </a:r>
            <a:r>
              <a:rPr altLang="en-GB" sz="2400" lang="en-US"/>
              <a:t> </a:t>
            </a:r>
            <a:r>
              <a:rPr altLang="en-GB" sz="2400" lang="en-US"/>
              <a:t>S</a:t>
            </a:r>
            <a:r>
              <a:rPr altLang="en-GB" sz="2400" lang="en-US"/>
              <a:t>m</a:t>
            </a:r>
            <a:r>
              <a:rPr altLang="en-GB" sz="2400" lang="en-US"/>
              <a:t>o</a:t>
            </a:r>
            <a:r>
              <a:rPr altLang="en-GB" sz="2400" lang="en-US"/>
              <a:t>k</a:t>
            </a:r>
            <a:r>
              <a:rPr altLang="en-GB" sz="2400" lang="en-US"/>
              <a:t>e</a:t>
            </a:r>
            <a:r>
              <a:rPr altLang="en-GB" sz="2400" lang="en-US"/>
              <a:t>y</a:t>
            </a:r>
            <a:r>
              <a:rPr altLang="en-GB" sz="2400" lang="en-US"/>
              <a:t> </a:t>
            </a:r>
            <a:r>
              <a:rPr altLang="en-GB" sz="2400" lang="en-US"/>
              <a:t>B</a:t>
            </a:r>
            <a:r>
              <a:rPr altLang="en-GB" sz="2400" lang="en-US"/>
              <a:t>a</a:t>
            </a:r>
            <a:r>
              <a:rPr altLang="en-GB" sz="2400" lang="en-US"/>
              <a:t>c</a:t>
            </a:r>
            <a:r>
              <a:rPr altLang="en-GB" sz="2400" lang="en-US"/>
              <a:t>o</a:t>
            </a:r>
            <a:r>
              <a:rPr altLang="en-GB" sz="2400" lang="en-US"/>
              <a:t>n</a:t>
            </a:r>
            <a:r>
              <a:rPr altLang="en-GB" sz="2400" lang="en-US"/>
              <a:t> </a:t>
            </a:r>
            <a:r>
              <a:rPr altLang="en-GB" sz="2400" lang="en-US"/>
              <a:t>P</a:t>
            </a:r>
            <a:r>
              <a:rPr altLang="en-GB" sz="2400" lang="en-US"/>
              <a:t>a</a:t>
            </a:r>
            <a:r>
              <a:rPr altLang="en-GB" sz="2400" lang="en-US"/>
              <a:t>r</a:t>
            </a:r>
            <a:r>
              <a:rPr altLang="en-GB" sz="2400" lang="en-US"/>
              <a:t>f</a:t>
            </a:r>
            <a:r>
              <a:rPr altLang="en-GB" sz="2400" lang="en-US"/>
              <a:t>a</a:t>
            </a:r>
            <a:r>
              <a:rPr altLang="en-GB" sz="2400" lang="en-US"/>
              <a:t>i</a:t>
            </a:r>
            <a:r>
              <a:rPr altLang="en-GB" sz="2400" lang="en-US"/>
              <a:t>t</a:t>
            </a:r>
            <a:r>
              <a:rPr altLang="en-GB" sz="2400" lang="en-US"/>
              <a:t> </a:t>
            </a:r>
            <a:r>
              <a:rPr altLang="en-GB" sz="2400" lang="en-US"/>
              <a:t>w</a:t>
            </a:r>
            <a:r>
              <a:rPr altLang="en-GB" sz="2400" lang="en-US"/>
              <a:t>i</a:t>
            </a:r>
            <a:r>
              <a:rPr altLang="en-GB" sz="2400" lang="en-US"/>
              <a:t>t</a:t>
            </a:r>
            <a:r>
              <a:rPr altLang="en-GB" sz="2400" lang="en-US"/>
              <a:t>h</a:t>
            </a:r>
            <a:r>
              <a:rPr altLang="en-GB" sz="2400" lang="en-US"/>
              <a:t> </a:t>
            </a:r>
            <a:r>
              <a:rPr altLang="en-GB" sz="2400" lang="en-US"/>
              <a:t>G</a:t>
            </a:r>
            <a:r>
              <a:rPr altLang="en-GB" sz="2400" lang="en-US"/>
              <a:t>r</a:t>
            </a:r>
            <a:r>
              <a:rPr altLang="en-GB" sz="2400" lang="en-US"/>
              <a:t>a</a:t>
            </a:r>
            <a:r>
              <a:rPr altLang="en-GB" sz="2400" lang="en-US"/>
              <a:t>p</a:t>
            </a:r>
            <a:r>
              <a:rPr altLang="en-GB" sz="2400" lang="en-US"/>
              <a:t>e</a:t>
            </a:r>
            <a:r>
              <a:rPr altLang="en-GB" sz="2400" lang="en-US"/>
              <a:t> </a:t>
            </a:r>
            <a:r>
              <a:rPr altLang="en-GB" sz="2400" lang="en-US"/>
              <a:t>C</a:t>
            </a:r>
            <a:r>
              <a:rPr altLang="en-GB" sz="2400" lang="en-US"/>
              <a:t>h</a:t>
            </a:r>
            <a:r>
              <a:rPr altLang="en-GB" sz="2400" lang="en-US"/>
              <a:t>u</a:t>
            </a:r>
            <a:r>
              <a:rPr altLang="en-GB" sz="2400" lang="en-US"/>
              <a:t>t</a:t>
            </a:r>
            <a:r>
              <a:rPr altLang="en-GB" sz="2400" lang="en-US"/>
              <a:t>n</a:t>
            </a:r>
            <a:r>
              <a:rPr altLang="en-GB" sz="2400" lang="en-US"/>
              <a:t>e</a:t>
            </a:r>
            <a:r>
              <a:rPr altLang="en-GB" sz="2400" lang="en-US"/>
              <a:t>y</a:t>
            </a:r>
            <a:endParaRPr sz="2400" lang="en-GB"/>
          </a:p>
          <a:p>
            <a:r>
              <a:rPr altLang="en-GB" sz="2400" lang="en-US"/>
              <a:t>H</a:t>
            </a:r>
            <a:r>
              <a:rPr altLang="en-GB" sz="2400" lang="en-US"/>
              <a:t>o</a:t>
            </a:r>
            <a:r>
              <a:rPr altLang="en-GB" sz="2400" lang="en-US"/>
              <a:t>m</a:t>
            </a:r>
            <a:r>
              <a:rPr altLang="en-GB" sz="2400" lang="en-US"/>
              <a:t>e</a:t>
            </a:r>
            <a:r>
              <a:rPr altLang="en-GB" sz="2400" lang="en-US"/>
              <a:t> </a:t>
            </a:r>
            <a:r>
              <a:rPr altLang="en-GB" sz="2400" lang="en-US"/>
              <a:t>C</a:t>
            </a:r>
            <a:r>
              <a:rPr altLang="en-GB" sz="2400" lang="en-US"/>
              <a:t>u</a:t>
            </a:r>
            <a:r>
              <a:rPr altLang="en-GB" sz="2400" lang="en-US"/>
              <a:t>r</a:t>
            </a:r>
            <a:r>
              <a:rPr altLang="en-GB" sz="2400" lang="en-US"/>
              <a:t>e</a:t>
            </a:r>
            <a:r>
              <a:rPr altLang="en-GB" sz="2400" lang="en-US"/>
              <a:t>d</a:t>
            </a:r>
            <a:r>
              <a:rPr altLang="en-GB" sz="2400" lang="en-US"/>
              <a:t> </a:t>
            </a:r>
            <a:r>
              <a:rPr altLang="en-GB" sz="2400" lang="en-US"/>
              <a:t>T</a:t>
            </a:r>
            <a:r>
              <a:rPr altLang="en-GB" sz="2400" lang="en-US"/>
              <a:t>e</a:t>
            </a:r>
            <a:r>
              <a:rPr altLang="en-GB" sz="2400" lang="en-US"/>
              <a:t>q</a:t>
            </a:r>
            <a:r>
              <a:rPr altLang="en-GB" sz="2400" lang="en-US"/>
              <a:t>u</a:t>
            </a:r>
            <a:r>
              <a:rPr altLang="en-GB" sz="2400" lang="en-US"/>
              <a:t>i</a:t>
            </a:r>
            <a:r>
              <a:rPr altLang="en-GB" sz="2400" lang="en-US"/>
              <a:t>l</a:t>
            </a:r>
            <a:r>
              <a:rPr altLang="en-GB" sz="2400" lang="en-US"/>
              <a:t>a</a:t>
            </a:r>
            <a:r>
              <a:rPr altLang="en-GB" sz="2400" lang="en-US"/>
              <a:t> </a:t>
            </a:r>
            <a:r>
              <a:rPr altLang="en-GB" sz="2400" lang="en-US"/>
              <a:t>G</a:t>
            </a:r>
            <a:r>
              <a:rPr altLang="en-GB" sz="2400" lang="en-US"/>
              <a:t>r</a:t>
            </a:r>
            <a:r>
              <a:rPr altLang="en-GB" sz="2400" lang="en-US"/>
              <a:t>a</a:t>
            </a:r>
            <a:r>
              <a:rPr altLang="en-GB" sz="2400" lang="en-US"/>
              <a:t>v</a:t>
            </a:r>
            <a:r>
              <a:rPr altLang="en-GB" sz="2400" lang="en-US"/>
              <a:t>l</a:t>
            </a:r>
            <a:r>
              <a:rPr altLang="en-GB" sz="2400" lang="en-US"/>
              <a:t>a</a:t>
            </a:r>
            <a:r>
              <a:rPr altLang="en-GB" sz="2400" lang="en-US"/>
              <a:t>x</a:t>
            </a:r>
            <a:r>
              <a:rPr altLang="en-GB" sz="2400" lang="en-US"/>
              <a:t> </a:t>
            </a:r>
            <a:r>
              <a:rPr altLang="en-GB" sz="2400" lang="en-US"/>
              <a:t>w</a:t>
            </a:r>
            <a:r>
              <a:rPr altLang="en-GB" sz="2400" lang="en-US"/>
              <a:t>i</a:t>
            </a:r>
            <a:r>
              <a:rPr altLang="en-GB" sz="2400" lang="en-US"/>
              <a:t>t</a:t>
            </a:r>
            <a:r>
              <a:rPr altLang="en-GB" sz="2400" lang="en-US"/>
              <a:t>h</a:t>
            </a:r>
            <a:r>
              <a:rPr altLang="en-GB" sz="2400" lang="en-US"/>
              <a:t> </a:t>
            </a:r>
            <a:r>
              <a:rPr altLang="en-GB" sz="2400" lang="en-US"/>
              <a:t>C</a:t>
            </a:r>
            <a:r>
              <a:rPr altLang="en-GB" sz="2400" lang="en-US"/>
              <a:t>a</a:t>
            </a:r>
            <a:r>
              <a:rPr altLang="en-GB" sz="2400" lang="en-US"/>
              <a:t>p</a:t>
            </a:r>
            <a:r>
              <a:rPr altLang="en-GB" sz="2400" lang="en-US"/>
              <a:t>e</a:t>
            </a:r>
            <a:r>
              <a:rPr altLang="en-GB" sz="2400" lang="en-US"/>
              <a:t>r</a:t>
            </a:r>
            <a:r>
              <a:rPr altLang="en-GB" sz="2400" lang="en-US"/>
              <a:t>s</a:t>
            </a:r>
            <a:r>
              <a:rPr altLang="en-GB" sz="2400" lang="en-US"/>
              <a:t> </a:t>
            </a:r>
            <a:r>
              <a:rPr altLang="en-GB" sz="2400" lang="en-US"/>
              <a:t>&amp;</a:t>
            </a:r>
            <a:r>
              <a:rPr altLang="en-GB" sz="2400" lang="en-US"/>
              <a:t> </a:t>
            </a:r>
            <a:r>
              <a:rPr altLang="en-GB" sz="2400" lang="en-US"/>
              <a:t>B</a:t>
            </a:r>
            <a:r>
              <a:rPr altLang="en-GB" sz="2400" lang="en-US"/>
              <a:t>r</a:t>
            </a:r>
            <a:r>
              <a:rPr altLang="en-GB" sz="2400" lang="en-US"/>
              <a:t>o</a:t>
            </a:r>
            <a:r>
              <a:rPr altLang="en-GB" sz="2400" lang="en-US"/>
              <a:t>w</a:t>
            </a:r>
            <a:r>
              <a:rPr altLang="en-GB" sz="2400" lang="en-US"/>
              <a:t>n</a:t>
            </a:r>
            <a:r>
              <a:rPr altLang="en-GB" sz="2400" lang="en-US"/>
              <a:t> </a:t>
            </a:r>
            <a:r>
              <a:rPr altLang="en-GB" sz="2400" lang="en-US"/>
              <a:t>B</a:t>
            </a:r>
            <a:r>
              <a:rPr altLang="en-GB" sz="2400" lang="en-US"/>
              <a:t>r</a:t>
            </a:r>
            <a:r>
              <a:rPr altLang="en-GB" sz="2400" lang="en-US"/>
              <a:t>e</a:t>
            </a:r>
            <a:r>
              <a:rPr altLang="en-GB" sz="2400" lang="en-US"/>
              <a:t>a</a:t>
            </a:r>
            <a:r>
              <a:rPr altLang="en-GB" sz="2400" lang="en-US"/>
              <a:t>d</a:t>
            </a:r>
            <a:r>
              <a:rPr altLang="en-GB" sz="2400" lang="en-US"/>
              <a:t> </a:t>
            </a:r>
            <a:r>
              <a:rPr altLang="en-GB" sz="2400" lang="en-US"/>
              <a:t> </a:t>
            </a:r>
            <a:endParaRPr sz="2400"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xmlns:r="http://schemas.openxmlformats.org/officeDocument/2006/relationships" r:embed="rId1"/>
          <a:stretch>
            <a:fillRect/>
          </a:stretch>
        </a:blipFill>
      </p:bgPr>
    </p:bg>
    <p:spTree>
      <p:nvGrpSpPr>
        <p:cNvPr id="2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8" name=""/>
          <p:cNvSpPr>
            <a:spLocks noGrp="1"/>
          </p:cNvSpPr>
          <p:nvPr>
            <p:ph type="title"/>
          </p:nvPr>
        </p:nvSpPr>
        <p:spPr>
          <a:xfrm>
            <a:off x="0" y="890432"/>
            <a:ext cx="7886700" cy="1325563"/>
          </a:xfrm>
        </p:spPr>
        <p:txBody>
          <a:bodyPr/>
          <a:p>
            <a:r>
              <a:rPr altLang="en-GB" lang="en-US"/>
              <a:t>T</a:t>
            </a:r>
            <a:r>
              <a:rPr altLang="en-GB" lang="en-US"/>
              <a:t>r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i</a:t>
            </a:r>
            <a:r>
              <a:rPr altLang="en-GB" lang="en-US"/>
              <a:t>t</a:t>
            </a:r>
            <a:r>
              <a:rPr altLang="en-GB" lang="en-US"/>
              <a:t>y</a:t>
            </a:r>
            <a:r>
              <a:rPr altLang="en-GB" lang="en-US"/>
              <a:t> </a:t>
            </a:r>
            <a:r>
              <a:rPr altLang="en-GB" lang="en-US"/>
              <a:t>M</a:t>
            </a:r>
            <a:r>
              <a:rPr altLang="en-GB" lang="en-US"/>
              <a:t>a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 </a:t>
            </a:r>
            <a:r>
              <a:rPr altLang="en-GB" lang="en-US"/>
              <a:t>C</a:t>
            </a:r>
            <a:r>
              <a:rPr altLang="en-GB" lang="en-US"/>
              <a:t>o</a:t>
            </a:r>
            <a:r>
              <a:rPr altLang="en-GB" lang="en-US"/>
              <a:t>u</a:t>
            </a:r>
            <a:r>
              <a:rPr altLang="en-GB" lang="en-US"/>
              <a:t>r</a:t>
            </a:r>
            <a:r>
              <a:rPr altLang="en-GB" lang="en-US"/>
              <a:t>s</a:t>
            </a:r>
            <a:r>
              <a:rPr altLang="en-GB" lang="en-US"/>
              <a:t>e</a:t>
            </a:r>
            <a:endParaRPr lang="en-GB"/>
          </a:p>
        </p:txBody>
      </p:sp>
      <p:sp>
        <p:nvSpPr>
          <p:cNvPr id="1048589" name=""/>
          <p:cNvSpPr>
            <a:spLocks noGrp="1"/>
          </p:cNvSpPr>
          <p:nvPr>
            <p:ph idx="1"/>
          </p:nvPr>
        </p:nvSpPr>
        <p:spPr>
          <a:xfrm>
            <a:off x="0" y="1918924"/>
            <a:ext cx="9049986" cy="3779485"/>
          </a:xfrm>
        </p:spPr>
        <p:txBody>
          <a:bodyPr>
            <a:normAutofit fontScale="92857" lnSpcReduction="20000"/>
          </a:bodyPr>
          <a:p>
            <a:r>
              <a:rPr altLang="en-GB" lang="en-US"/>
              <a:t>R</a:t>
            </a:r>
            <a:r>
              <a:rPr altLang="en-GB" lang="en-US"/>
              <a:t>o</a:t>
            </a:r>
            <a:r>
              <a:rPr altLang="en-GB" lang="en-US"/>
              <a:t>a</a:t>
            </a:r>
            <a:r>
              <a:rPr altLang="en-GB" lang="en-US"/>
              <a:t>s</a:t>
            </a:r>
            <a:r>
              <a:rPr altLang="en-GB" lang="en-US"/>
              <a:t>t</a:t>
            </a:r>
            <a:r>
              <a:rPr altLang="en-GB" lang="en-US"/>
              <a:t>e</a:t>
            </a:r>
            <a:r>
              <a:rPr altLang="en-GB" lang="en-US"/>
              <a:t>d</a:t>
            </a:r>
            <a:r>
              <a:rPr altLang="en-GB" lang="en-US"/>
              <a:t> </a:t>
            </a:r>
            <a:r>
              <a:rPr altLang="en-GB" lang="en-US"/>
              <a:t>E</a:t>
            </a:r>
            <a:r>
              <a:rPr altLang="en-GB" lang="en-US"/>
              <a:t>s</a:t>
            </a:r>
            <a:r>
              <a:rPr altLang="en-GB" lang="en-US"/>
              <a:t>c</a:t>
            </a:r>
            <a:r>
              <a:rPr altLang="en-GB" lang="en-US"/>
              <a:t>a</a:t>
            </a:r>
            <a:r>
              <a:rPr altLang="en-GB" lang="en-US"/>
              <a:t>l</a:t>
            </a:r>
            <a:r>
              <a:rPr altLang="en-GB" lang="en-US"/>
              <a:t>o</a:t>
            </a:r>
            <a:r>
              <a:rPr altLang="en-GB" lang="en-US"/>
              <a:t>p</a:t>
            </a:r>
            <a:r>
              <a:rPr altLang="en-GB" lang="en-US"/>
              <a:t>e</a:t>
            </a:r>
            <a:r>
              <a:rPr altLang="en-GB" lang="en-US"/>
              <a:t> </a:t>
            </a:r>
            <a:r>
              <a:rPr altLang="en-GB" lang="en-US"/>
              <a:t>o</a:t>
            </a:r>
            <a:r>
              <a:rPr altLang="en-GB" lang="en-US"/>
              <a:t>f</a:t>
            </a:r>
            <a:r>
              <a:rPr altLang="en-GB" lang="en-US"/>
              <a:t> </a:t>
            </a:r>
            <a:r>
              <a:rPr altLang="en-GB" lang="en-US"/>
              <a:t>T</a:t>
            </a:r>
            <a:r>
              <a:rPr altLang="en-GB" lang="en-US"/>
              <a:t>u</a:t>
            </a:r>
            <a:r>
              <a:rPr altLang="en-GB" lang="en-US"/>
              <a:t>r</a:t>
            </a:r>
            <a:r>
              <a:rPr altLang="en-GB" lang="en-US"/>
              <a:t>k</a:t>
            </a:r>
            <a:r>
              <a:rPr altLang="en-GB" lang="en-US"/>
              <a:t>e</a:t>
            </a:r>
            <a:r>
              <a:rPr altLang="en-GB" lang="en-US"/>
              <a:t>y</a:t>
            </a:r>
            <a:r>
              <a:rPr altLang="en-GB" lang="en-US"/>
              <a:t> </a:t>
            </a:r>
            <a:r>
              <a:rPr altLang="en-GB" lang="en-US"/>
              <a:t>w</a:t>
            </a:r>
            <a:r>
              <a:rPr altLang="en-GB" lang="en-US"/>
              <a:t>i</a:t>
            </a:r>
            <a:r>
              <a:rPr altLang="en-GB" lang="en-US"/>
              <a:t>t</a:t>
            </a:r>
            <a:r>
              <a:rPr altLang="en-GB" lang="en-US"/>
              <a:t>h</a:t>
            </a:r>
            <a:r>
              <a:rPr altLang="en-GB" lang="en-US"/>
              <a:t> </a:t>
            </a:r>
            <a:r>
              <a:rPr altLang="en-GB" lang="en-US"/>
              <a:t>C</a:t>
            </a:r>
            <a:r>
              <a:rPr altLang="en-GB" lang="en-US"/>
              <a:t>h</a:t>
            </a:r>
            <a:r>
              <a:rPr altLang="en-GB" lang="en-US"/>
              <a:t>e</a:t>
            </a:r>
            <a:r>
              <a:rPr altLang="en-GB" lang="en-US"/>
              <a:t>s</a:t>
            </a:r>
            <a:r>
              <a:rPr altLang="en-GB" lang="en-US"/>
              <a:t>t</a:t>
            </a:r>
            <a:r>
              <a:rPr altLang="en-GB" lang="en-US"/>
              <a:t>n</a:t>
            </a:r>
            <a:r>
              <a:rPr altLang="en-GB" lang="en-US"/>
              <a:t>u</a:t>
            </a:r>
            <a:r>
              <a:rPr altLang="en-GB" lang="en-US"/>
              <a:t>t</a:t>
            </a:r>
            <a:r>
              <a:rPr altLang="en-GB" lang="en-US"/>
              <a:t> </a:t>
            </a:r>
            <a:r>
              <a:rPr altLang="en-GB" lang="en-US"/>
              <a:t>S</a:t>
            </a:r>
            <a:r>
              <a:rPr altLang="en-GB" lang="en-US"/>
              <a:t>t</a:t>
            </a:r>
            <a:r>
              <a:rPr altLang="en-GB" lang="en-US"/>
              <a:t>u</a:t>
            </a:r>
            <a:r>
              <a:rPr altLang="en-GB" lang="en-US"/>
              <a:t>f</a:t>
            </a:r>
            <a:r>
              <a:rPr altLang="en-GB" lang="en-US"/>
              <a:t>f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g</a:t>
            </a:r>
            <a:r>
              <a:rPr altLang="en-GB" lang="en-US"/>
              <a:t> </a:t>
            </a:r>
            <a:r>
              <a:rPr altLang="en-GB" lang="en-US"/>
              <a:t>&amp;</a:t>
            </a:r>
            <a:r>
              <a:rPr altLang="en-GB" lang="en-US"/>
              <a:t> </a:t>
            </a:r>
            <a:r>
              <a:rPr altLang="en-GB" lang="en-US"/>
              <a:t>R</a:t>
            </a:r>
            <a:r>
              <a:rPr altLang="en-GB" lang="en-US"/>
              <a:t>o</a:t>
            </a:r>
            <a:r>
              <a:rPr altLang="en-GB" lang="en-US"/>
              <a:t>a</a:t>
            </a:r>
            <a:r>
              <a:rPr altLang="en-GB" lang="en-US"/>
              <a:t>s</a:t>
            </a:r>
            <a:r>
              <a:rPr altLang="en-GB" lang="en-US"/>
              <a:t>t</a:t>
            </a:r>
            <a:r>
              <a:rPr altLang="en-GB" lang="en-US"/>
              <a:t> </a:t>
            </a:r>
            <a:r>
              <a:rPr altLang="en-GB" lang="en-US"/>
              <a:t>P</a:t>
            </a:r>
            <a:r>
              <a:rPr altLang="en-GB" lang="en-US"/>
              <a:t>o</a:t>
            </a:r>
            <a:r>
              <a:rPr altLang="en-GB" lang="en-US"/>
              <a:t>t</a:t>
            </a:r>
            <a:r>
              <a:rPr altLang="en-GB" lang="en-US"/>
              <a:t>a</a:t>
            </a:r>
            <a:r>
              <a:rPr altLang="en-GB" lang="en-US"/>
              <a:t>t</a:t>
            </a:r>
            <a:r>
              <a:rPr altLang="en-GB" lang="en-US"/>
              <a:t>o</a:t>
            </a:r>
            <a:r>
              <a:rPr altLang="en-GB" lang="en-US"/>
              <a:t>e</a:t>
            </a:r>
            <a:r>
              <a:rPr altLang="en-GB" lang="en-US"/>
              <a:t>s</a:t>
            </a:r>
            <a:r>
              <a:rPr altLang="en-GB" lang="en-US"/>
              <a:t> </a:t>
            </a:r>
            <a:endParaRPr lang="en-GB"/>
          </a:p>
          <a:p>
            <a:r>
              <a:rPr altLang="en-GB" lang="en-US"/>
              <a:t>P</a:t>
            </a:r>
            <a:r>
              <a:rPr altLang="en-GB" lang="en-US"/>
              <a:t>i</a:t>
            </a:r>
            <a:r>
              <a:rPr altLang="en-GB" lang="en-US"/>
              <a:t>g</a:t>
            </a:r>
            <a:r>
              <a:rPr altLang="en-GB" lang="en-US"/>
              <a:t>s</a:t>
            </a:r>
            <a:r>
              <a:rPr altLang="en-GB" lang="en-US"/>
              <a:t> 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 </a:t>
            </a:r>
            <a:r>
              <a:rPr altLang="en-GB" lang="en-US"/>
              <a:t>B</a:t>
            </a:r>
            <a:r>
              <a:rPr altLang="en-GB" lang="en-US"/>
              <a:t>l</a:t>
            </a:r>
            <a:r>
              <a:rPr altLang="en-GB" lang="en-US"/>
              <a:t>a</a:t>
            </a:r>
            <a:r>
              <a:rPr altLang="en-GB" lang="en-US"/>
              <a:t>n</a:t>
            </a:r>
            <a:r>
              <a:rPr altLang="en-GB" lang="en-US"/>
              <a:t>k</a:t>
            </a:r>
            <a:r>
              <a:rPr altLang="en-GB" lang="en-US"/>
              <a:t>e</a:t>
            </a:r>
            <a:r>
              <a:rPr altLang="en-GB" lang="en-US"/>
              <a:t>t</a:t>
            </a:r>
            <a:r>
              <a:rPr altLang="en-GB" lang="en-US"/>
              <a:t>s</a:t>
            </a:r>
            <a:r>
              <a:rPr altLang="en-GB" lang="en-US"/>
              <a:t> </a:t>
            </a:r>
            <a:r>
              <a:rPr altLang="en-GB" lang="en-US"/>
              <a:t>a</a:t>
            </a:r>
            <a:r>
              <a:rPr altLang="en-GB" lang="en-US"/>
              <a:t>n</a:t>
            </a:r>
            <a:r>
              <a:rPr altLang="en-GB" lang="en-US"/>
              <a:t>d</a:t>
            </a:r>
            <a:r>
              <a:rPr altLang="en-GB" lang="en-US"/>
              <a:t> </a:t>
            </a:r>
            <a:r>
              <a:rPr altLang="en-GB" lang="en-US"/>
              <a:t>M</a:t>
            </a:r>
            <a:r>
              <a:rPr altLang="en-GB" lang="en-US"/>
              <a:t>a</a:t>
            </a:r>
            <a:r>
              <a:rPr altLang="en-GB" lang="en-US"/>
              <a:t>s</a:t>
            </a:r>
            <a:r>
              <a:rPr altLang="en-GB" lang="en-US"/>
              <a:t>h</a:t>
            </a:r>
            <a:r>
              <a:rPr altLang="en-GB" lang="en-US"/>
              <a:t>e</a:t>
            </a:r>
            <a:r>
              <a:rPr altLang="en-GB" lang="en-US"/>
              <a:t>d</a:t>
            </a:r>
            <a:r>
              <a:rPr altLang="en-GB" lang="en-US"/>
              <a:t> </a:t>
            </a:r>
            <a:r>
              <a:rPr altLang="en-GB" lang="en-US"/>
              <a:t>C</a:t>
            </a:r>
            <a:r>
              <a:rPr altLang="en-GB" lang="en-US"/>
              <a:t>a</a:t>
            </a:r>
            <a:r>
              <a:rPr altLang="en-GB" lang="en-US"/>
              <a:t>r</a:t>
            </a:r>
            <a:r>
              <a:rPr altLang="en-GB" lang="en-US"/>
              <a:t>r</a:t>
            </a:r>
            <a:r>
              <a:rPr altLang="en-GB" lang="en-US"/>
              <a:t>o</a:t>
            </a:r>
            <a:r>
              <a:rPr altLang="en-GB" lang="en-US"/>
              <a:t>t</a:t>
            </a:r>
            <a:r>
              <a:rPr altLang="en-GB" lang="en-US"/>
              <a:t>s</a:t>
            </a:r>
            <a:r>
              <a:rPr altLang="en-GB" lang="en-US"/>
              <a:t> </a:t>
            </a:r>
            <a:r>
              <a:rPr altLang="en-GB" lang="en-US"/>
              <a:t>&amp;</a:t>
            </a:r>
            <a:r>
              <a:rPr altLang="en-GB" lang="en-US"/>
              <a:t> </a:t>
            </a:r>
            <a:r>
              <a:rPr altLang="en-GB" lang="en-US"/>
              <a:t>p</a:t>
            </a:r>
            <a:r>
              <a:rPr altLang="en-GB" lang="en-US"/>
              <a:t>a</a:t>
            </a:r>
            <a:r>
              <a:rPr altLang="en-GB" lang="en-US"/>
              <a:t>r</a:t>
            </a:r>
            <a:r>
              <a:rPr altLang="en-GB" lang="en-US"/>
              <a:t>s</a:t>
            </a:r>
            <a:r>
              <a:rPr altLang="en-GB" lang="en-US"/>
              <a:t>n</a:t>
            </a:r>
            <a:r>
              <a:rPr altLang="en-GB" lang="en-US"/>
              <a:t>i</a:t>
            </a:r>
            <a:r>
              <a:rPr altLang="en-GB" lang="en-US"/>
              <a:t>p</a:t>
            </a:r>
            <a:r>
              <a:rPr altLang="en-GB" lang="en-US"/>
              <a:t>s</a:t>
            </a:r>
            <a:r>
              <a:rPr altLang="en-GB" lang="en-US"/>
              <a:t> </a:t>
            </a:r>
            <a:endParaRPr lang="en-GB"/>
          </a:p>
          <a:p>
            <a:r>
              <a:rPr altLang="en-GB" lang="en-US"/>
              <a:t>V</a:t>
            </a:r>
            <a:r>
              <a:rPr altLang="en-GB" lang="en-US"/>
              <a:t>e</a:t>
            </a:r>
            <a:r>
              <a:rPr altLang="en-GB" lang="en-US"/>
              <a:t>n</a:t>
            </a:r>
            <a:r>
              <a:rPr altLang="en-GB" lang="en-US"/>
              <a:t>i</a:t>
            </a:r>
            <a:r>
              <a:rPr altLang="en-GB" lang="en-US"/>
              <a:t>s</a:t>
            </a:r>
            <a:r>
              <a:rPr altLang="en-GB" lang="en-US"/>
              <a:t>o</a:t>
            </a:r>
            <a:r>
              <a:rPr altLang="en-GB" lang="en-US"/>
              <a:t>n</a:t>
            </a:r>
            <a:r>
              <a:rPr altLang="en-GB" lang="en-US"/>
              <a:t> </a:t>
            </a:r>
            <a:r>
              <a:rPr altLang="en-GB" lang="en-US"/>
              <a:t>S</a:t>
            </a:r>
            <a:r>
              <a:rPr altLang="en-GB" lang="en-US"/>
              <a:t>t</a:t>
            </a:r>
            <a:r>
              <a:rPr altLang="en-GB" lang="en-US"/>
              <a:t>e</a:t>
            </a:r>
            <a:r>
              <a:rPr altLang="en-GB" lang="en-US"/>
              <a:t>a</a:t>
            </a:r>
            <a:r>
              <a:rPr altLang="en-GB" lang="en-US"/>
              <a:t>k</a:t>
            </a:r>
            <a:r>
              <a:rPr altLang="en-GB" lang="en-US"/>
              <a:t> </a:t>
            </a:r>
            <a:r>
              <a:rPr altLang="en-GB" lang="en-US"/>
              <a:t>s</a:t>
            </a:r>
            <a:r>
              <a:rPr altLang="en-GB" lang="en-US"/>
              <a:t>e</a:t>
            </a:r>
            <a:r>
              <a:rPr altLang="en-GB" lang="en-US"/>
              <a:t>r</a:t>
            </a:r>
            <a:r>
              <a:rPr altLang="en-GB" lang="en-US"/>
              <a:t>v</a:t>
            </a:r>
            <a:r>
              <a:rPr altLang="en-GB" lang="en-US"/>
              <a:t>e</a:t>
            </a:r>
            <a:r>
              <a:rPr altLang="en-GB" lang="en-US"/>
              <a:t>d</a:t>
            </a:r>
            <a:r>
              <a:rPr altLang="en-GB" lang="en-US"/>
              <a:t> </a:t>
            </a:r>
            <a:r>
              <a:rPr altLang="en-GB" lang="en-US"/>
              <a:t>w</a:t>
            </a:r>
            <a:r>
              <a:rPr altLang="en-GB" lang="en-US"/>
              <a:t>i</a:t>
            </a:r>
            <a:r>
              <a:rPr altLang="en-GB" lang="en-US"/>
              <a:t>t</a:t>
            </a:r>
            <a:r>
              <a:rPr altLang="en-GB" lang="en-US"/>
              <a:t>h</a:t>
            </a:r>
            <a:r>
              <a:rPr altLang="en-GB" lang="en-US"/>
              <a:t> </a:t>
            </a:r>
            <a:r>
              <a:rPr altLang="en-GB" lang="en-US"/>
              <a:t>W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t</a:t>
            </a:r>
            <a:r>
              <a:rPr altLang="en-GB" lang="en-US"/>
              <a:t>e</a:t>
            </a:r>
            <a:r>
              <a:rPr altLang="en-GB" lang="en-US"/>
              <a:t>r</a:t>
            </a:r>
            <a:r>
              <a:rPr altLang="en-GB" lang="en-US"/>
              <a:t> </a:t>
            </a:r>
            <a:r>
              <a:rPr altLang="en-GB" lang="en-US"/>
              <a:t>F</a:t>
            </a:r>
            <a:r>
              <a:rPr altLang="en-GB" lang="en-US"/>
              <a:t>r</a:t>
            </a:r>
            <a:r>
              <a:rPr altLang="en-GB" lang="en-US"/>
              <a:t>u</a:t>
            </a:r>
            <a:r>
              <a:rPr altLang="en-GB" lang="en-US"/>
              <a:t>i</a:t>
            </a:r>
            <a:r>
              <a:rPr altLang="en-GB" lang="en-US"/>
              <a:t>t</a:t>
            </a:r>
            <a:r>
              <a:rPr altLang="en-GB" lang="en-US"/>
              <a:t> </a:t>
            </a:r>
            <a:r>
              <a:rPr altLang="en-GB" lang="en-US"/>
              <a:t>C</a:t>
            </a:r>
            <a:r>
              <a:rPr altLang="en-GB" lang="en-US"/>
              <a:t>o</a:t>
            </a:r>
            <a:r>
              <a:rPr altLang="en-GB" lang="en-US"/>
              <a:t>m</a:t>
            </a:r>
            <a:r>
              <a:rPr altLang="en-GB" lang="en-US"/>
              <a:t>p</a:t>
            </a:r>
            <a:r>
              <a:rPr altLang="en-GB" lang="en-US"/>
              <a:t>o</a:t>
            </a:r>
            <a:r>
              <a:rPr altLang="en-GB" lang="en-US"/>
              <a:t>t</a:t>
            </a:r>
            <a:r>
              <a:rPr altLang="en-GB" lang="en-US"/>
              <a:t>e</a:t>
            </a:r>
            <a:r>
              <a:rPr altLang="en-GB" lang="en-US"/>
              <a:t> </a:t>
            </a:r>
            <a:r>
              <a:rPr altLang="en-GB" lang="en-US"/>
              <a:t>&amp;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D</a:t>
            </a:r>
            <a:r>
              <a:rPr altLang="en-GB" lang="en-US"/>
              <a:t>a</a:t>
            </a:r>
            <a:r>
              <a:rPr altLang="en-GB" lang="en-US"/>
              <a:t>u</a:t>
            </a:r>
            <a:r>
              <a:rPr altLang="en-GB" lang="en-US"/>
              <a:t>p</a:t>
            </a:r>
            <a:r>
              <a:rPr altLang="en-GB" lang="en-US"/>
              <a:t>h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o</a:t>
            </a:r>
            <a:r>
              <a:rPr altLang="en-GB" lang="en-US"/>
              <a:t>i</a:t>
            </a:r>
            <a:r>
              <a:rPr altLang="en-GB" lang="en-US"/>
              <a:t>s</a:t>
            </a:r>
            <a:r>
              <a:rPr altLang="en-GB" lang="en-US"/>
              <a:t>e</a:t>
            </a:r>
            <a:r>
              <a:rPr altLang="en-GB" lang="en-US"/>
              <a:t> </a:t>
            </a:r>
            <a:r>
              <a:rPr altLang="en-GB" lang="en-US"/>
              <a:t>p</a:t>
            </a:r>
            <a:r>
              <a:rPr altLang="en-GB" lang="en-US"/>
              <a:t>o</a:t>
            </a:r>
            <a:r>
              <a:rPr altLang="en-GB" lang="en-US"/>
              <a:t>t</a:t>
            </a:r>
            <a:r>
              <a:rPr altLang="en-GB" lang="en-US"/>
              <a:t>a</a:t>
            </a:r>
            <a:r>
              <a:rPr altLang="en-GB" lang="en-US"/>
              <a:t>t</a:t>
            </a:r>
            <a:r>
              <a:rPr altLang="en-GB" lang="en-US"/>
              <a:t>o</a:t>
            </a:r>
            <a:r>
              <a:rPr altLang="en-GB" lang="en-US"/>
              <a:t>e</a:t>
            </a:r>
            <a:r>
              <a:rPr altLang="en-GB" lang="en-US"/>
              <a:t>s</a:t>
            </a:r>
            <a:r>
              <a:rPr altLang="en-GB" lang="en-US"/>
              <a:t> </a:t>
            </a:r>
            <a:endParaRPr lang="en-GB"/>
          </a:p>
          <a:p>
            <a:r>
              <a:rPr altLang="en-GB" lang="en-US"/>
              <a:t>S</a:t>
            </a:r>
            <a:r>
              <a:rPr altLang="en-GB" lang="en-US"/>
              <a:t>a</a:t>
            </a:r>
            <a:r>
              <a:rPr altLang="en-GB" lang="en-US"/>
              <a:t>l</a:t>
            </a:r>
            <a:r>
              <a:rPr altLang="en-GB" lang="en-US"/>
              <a:t>m</a:t>
            </a:r>
            <a:r>
              <a:rPr altLang="en-GB" lang="en-US"/>
              <a:t>o</a:t>
            </a:r>
            <a:r>
              <a:rPr altLang="en-GB" lang="en-US"/>
              <a:t>n</a:t>
            </a:r>
            <a:r>
              <a:rPr altLang="en-GB" lang="en-US"/>
              <a:t> </a:t>
            </a:r>
            <a:r>
              <a:rPr altLang="en-GB" lang="en-US"/>
              <a:t>e</a:t>
            </a:r>
            <a:r>
              <a:rPr altLang="en-GB" lang="en-US"/>
              <a:t>n</a:t>
            </a:r>
            <a:r>
              <a:rPr altLang="en-GB" lang="en-US"/>
              <a:t> </a:t>
            </a:r>
            <a:r>
              <a:rPr altLang="en-GB" lang="en-US"/>
              <a:t>C</a:t>
            </a:r>
            <a:r>
              <a:rPr altLang="en-GB" lang="en-US"/>
              <a:t>r</a:t>
            </a:r>
            <a:r>
              <a:rPr altLang="en-GB" lang="en-US"/>
              <a:t>o</a:t>
            </a:r>
            <a:r>
              <a:rPr altLang="en-GB" lang="en-US"/>
              <a:t>u</a:t>
            </a:r>
            <a:r>
              <a:rPr altLang="en-GB" lang="en-US"/>
              <a:t>t</a:t>
            </a:r>
            <a:r>
              <a:rPr altLang="en-GB" lang="en-US"/>
              <a:t>e</a:t>
            </a:r>
            <a:r>
              <a:rPr altLang="en-GB" lang="en-US"/>
              <a:t> </a:t>
            </a:r>
            <a:r>
              <a:rPr altLang="en-GB" lang="en-US"/>
              <a:t>s</a:t>
            </a:r>
            <a:r>
              <a:rPr altLang="en-GB" lang="en-US"/>
              <a:t>e</a:t>
            </a:r>
            <a:r>
              <a:rPr altLang="en-GB" lang="en-US"/>
              <a:t>r</a:t>
            </a:r>
            <a:r>
              <a:rPr altLang="en-GB" lang="en-US"/>
              <a:t>v</a:t>
            </a:r>
            <a:r>
              <a:rPr altLang="en-GB" lang="en-US"/>
              <a:t>e</a:t>
            </a:r>
            <a:r>
              <a:rPr altLang="en-GB" lang="en-US"/>
              <a:t>d</a:t>
            </a:r>
            <a:r>
              <a:rPr altLang="en-GB" lang="en-US"/>
              <a:t> </a:t>
            </a:r>
            <a:r>
              <a:rPr altLang="en-GB" lang="en-US"/>
              <a:t>w</a:t>
            </a:r>
            <a:r>
              <a:rPr altLang="en-GB" lang="en-US"/>
              <a:t>i</a:t>
            </a:r>
            <a:r>
              <a:rPr altLang="en-GB" lang="en-US"/>
              <a:t>t</a:t>
            </a:r>
            <a:r>
              <a:rPr altLang="en-GB" lang="en-US"/>
              <a:t>h</a:t>
            </a:r>
            <a:r>
              <a:rPr altLang="en-GB" lang="en-US"/>
              <a:t> </a:t>
            </a:r>
            <a:r>
              <a:rPr altLang="en-GB" lang="en-US"/>
              <a:t>L</a:t>
            </a:r>
            <a:r>
              <a:rPr altLang="en-GB" lang="en-US"/>
              <a:t>e</a:t>
            </a:r>
            <a:r>
              <a:rPr altLang="en-GB" lang="en-US"/>
              <a:t>m</a:t>
            </a:r>
            <a:r>
              <a:rPr altLang="en-GB" lang="en-US"/>
              <a:t>o</a:t>
            </a:r>
            <a:r>
              <a:rPr altLang="en-GB" lang="en-US"/>
              <a:t>n</a:t>
            </a:r>
            <a:r>
              <a:rPr altLang="en-GB" lang="en-US"/>
              <a:t> </a:t>
            </a:r>
            <a:r>
              <a:rPr altLang="en-GB" lang="en-US"/>
              <a:t>&amp;</a:t>
            </a:r>
            <a:r>
              <a:rPr altLang="en-GB" lang="en-US"/>
              <a:t> </a:t>
            </a:r>
            <a:r>
              <a:rPr altLang="en-GB" lang="en-US"/>
              <a:t>C</a:t>
            </a:r>
            <a:r>
              <a:rPr altLang="en-GB" lang="en-US"/>
              <a:t>a</a:t>
            </a:r>
            <a:r>
              <a:rPr altLang="en-GB" lang="en-US"/>
              <a:t>p</a:t>
            </a:r>
            <a:r>
              <a:rPr altLang="en-GB" lang="en-US"/>
              <a:t>e</a:t>
            </a:r>
            <a:r>
              <a:rPr altLang="en-GB" lang="en-US"/>
              <a:t>r</a:t>
            </a:r>
            <a:r>
              <a:rPr altLang="en-GB" lang="en-US"/>
              <a:t> </a:t>
            </a:r>
            <a:r>
              <a:rPr altLang="en-GB" lang="en-US"/>
              <a:t>B</a:t>
            </a:r>
            <a:r>
              <a:rPr altLang="en-GB" lang="en-US"/>
              <a:t>u</a:t>
            </a:r>
            <a:r>
              <a:rPr altLang="en-GB" lang="en-US"/>
              <a:t>t</a:t>
            </a:r>
            <a:r>
              <a:rPr altLang="en-GB" lang="en-US"/>
              <a:t>t</a:t>
            </a:r>
            <a:r>
              <a:rPr altLang="en-GB" lang="en-US"/>
              <a:t>e</a:t>
            </a:r>
            <a:r>
              <a:rPr altLang="en-GB" lang="en-US"/>
              <a:t>r</a:t>
            </a:r>
            <a:r>
              <a:rPr altLang="en-GB" lang="en-US"/>
              <a:t> </a:t>
            </a:r>
            <a:r>
              <a:rPr altLang="en-GB" lang="en-US"/>
              <a:t>S</a:t>
            </a:r>
            <a:r>
              <a:rPr altLang="en-GB" lang="en-US"/>
              <a:t>a</a:t>
            </a:r>
            <a:r>
              <a:rPr altLang="en-GB" lang="en-US"/>
              <a:t>u</a:t>
            </a:r>
            <a:r>
              <a:rPr altLang="en-GB" lang="en-US"/>
              <a:t>c</a:t>
            </a:r>
            <a:r>
              <a:rPr altLang="en-GB" lang="en-US"/>
              <a:t>e</a:t>
            </a:r>
            <a:r>
              <a:rPr altLang="en-GB" lang="en-US"/>
              <a:t> </a:t>
            </a:r>
            <a:endParaRPr lang="en-GB"/>
          </a:p>
          <a:p>
            <a:r>
              <a:rPr altLang="en-GB" lang="en-US"/>
              <a:t>M</a:t>
            </a:r>
            <a:r>
              <a:rPr altLang="en-GB" lang="en-US"/>
              <a:t>u</a:t>
            </a:r>
            <a:r>
              <a:rPr altLang="en-GB" lang="en-US"/>
              <a:t>s</a:t>
            </a:r>
            <a:r>
              <a:rPr altLang="en-GB" lang="en-US"/>
              <a:t>h</a:t>
            </a:r>
            <a:r>
              <a:rPr altLang="en-GB" lang="en-US"/>
              <a:t>r</a:t>
            </a:r>
            <a:r>
              <a:rPr altLang="en-GB" lang="en-US"/>
              <a:t>o</a:t>
            </a:r>
            <a:r>
              <a:rPr altLang="en-GB" lang="en-US"/>
              <a:t>o</a:t>
            </a:r>
            <a:r>
              <a:rPr altLang="en-GB" lang="en-US"/>
              <a:t>m</a:t>
            </a:r>
            <a:r>
              <a:rPr altLang="en-GB" lang="en-US"/>
              <a:t>s</a:t>
            </a:r>
            <a:r>
              <a:rPr altLang="en-GB" lang="en-US"/>
              <a:t> </a:t>
            </a:r>
            <a:r>
              <a:rPr altLang="en-GB" lang="en-US"/>
              <a:t>&amp;</a:t>
            </a:r>
            <a:r>
              <a:rPr altLang="en-GB" lang="en-US"/>
              <a:t> </a:t>
            </a:r>
            <a:r>
              <a:rPr altLang="en-GB" lang="en-US"/>
              <a:t>S</a:t>
            </a:r>
            <a:r>
              <a:rPr altLang="en-GB" lang="en-US"/>
              <a:t>p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a</a:t>
            </a:r>
            <a:r>
              <a:rPr altLang="en-GB" lang="en-US"/>
              <a:t>c</a:t>
            </a:r>
            <a:r>
              <a:rPr altLang="en-GB" lang="en-US"/>
              <a:t>h</a:t>
            </a:r>
            <a:r>
              <a:rPr altLang="en-GB" lang="en-US"/>
              <a:t> </a:t>
            </a:r>
            <a:r>
              <a:rPr altLang="en-GB" lang="en-US"/>
              <a:t>W</a:t>
            </a:r>
            <a:r>
              <a:rPr altLang="en-GB" lang="en-US"/>
              <a:t>e</a:t>
            </a:r>
            <a:r>
              <a:rPr altLang="en-GB" lang="en-US"/>
              <a:t>l</a:t>
            </a:r>
            <a:r>
              <a:rPr altLang="en-GB" lang="en-US"/>
              <a:t>l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g</a:t>
            </a:r>
            <a:r>
              <a:rPr altLang="en-GB" lang="en-US"/>
              <a:t>t</a:t>
            </a:r>
            <a:r>
              <a:rPr altLang="en-GB" lang="en-US"/>
              <a:t>o</a:t>
            </a:r>
            <a:r>
              <a:rPr altLang="en-GB" lang="en-US"/>
              <a:t>n</a:t>
            </a:r>
            <a:r>
              <a:rPr altLang="en-GB" lang="en-US"/>
              <a:t> </a:t>
            </a:r>
            <a:r>
              <a:rPr altLang="en-GB" lang="en-US"/>
              <a:t>s</a:t>
            </a:r>
            <a:r>
              <a:rPr altLang="en-GB" lang="en-US"/>
              <a:t>e</a:t>
            </a:r>
            <a:r>
              <a:rPr altLang="en-GB" lang="en-US"/>
              <a:t>r</a:t>
            </a:r>
            <a:r>
              <a:rPr altLang="en-GB" lang="en-US"/>
              <a:t>v</a:t>
            </a:r>
            <a:r>
              <a:rPr altLang="en-GB" lang="en-US"/>
              <a:t>e</a:t>
            </a:r>
            <a:r>
              <a:rPr altLang="en-GB" lang="en-US"/>
              <a:t>d</a:t>
            </a:r>
            <a:r>
              <a:rPr altLang="en-GB" lang="en-US"/>
              <a:t> </a:t>
            </a:r>
            <a:r>
              <a:rPr altLang="en-GB" lang="en-US"/>
              <a:t>w</a:t>
            </a:r>
            <a:r>
              <a:rPr altLang="en-GB" lang="en-US"/>
              <a:t>i</a:t>
            </a:r>
            <a:r>
              <a:rPr altLang="en-GB" lang="en-US"/>
              <a:t>t</a:t>
            </a:r>
            <a:r>
              <a:rPr altLang="en-GB" lang="en-US"/>
              <a:t>h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C</a:t>
            </a:r>
            <a:r>
              <a:rPr altLang="en-GB" lang="en-US"/>
              <a:t>r</a:t>
            </a:r>
            <a:r>
              <a:rPr altLang="en-GB" lang="en-US"/>
              <a:t>e</a:t>
            </a:r>
            <a:r>
              <a:rPr altLang="en-GB" lang="en-US"/>
              <a:t>a</a:t>
            </a:r>
            <a:r>
              <a:rPr altLang="en-GB" lang="en-US"/>
              <a:t>m</a:t>
            </a:r>
            <a:r>
              <a:rPr altLang="en-GB" lang="en-US"/>
              <a:t>e</a:t>
            </a:r>
            <a:r>
              <a:rPr altLang="en-GB" lang="en-US"/>
              <a:t>d</a:t>
            </a:r>
            <a:r>
              <a:rPr altLang="en-GB" lang="en-US"/>
              <a:t> </a:t>
            </a:r>
            <a:r>
              <a:rPr altLang="en-GB" lang="en-US"/>
              <a:t>R</a:t>
            </a:r>
            <a:r>
              <a:rPr altLang="en-GB" lang="en-US"/>
              <a:t>s</a:t>
            </a:r>
            <a:r>
              <a:rPr altLang="en-GB" lang="en-US"/>
              <a:t>e</a:t>
            </a:r>
            <a:r>
              <a:rPr altLang="en-GB" lang="en-US"/>
              <a:t>m</a:t>
            </a:r>
            <a:r>
              <a:rPr altLang="en-GB" lang="en-US"/>
              <a:t>a</a:t>
            </a:r>
            <a:r>
              <a:rPr altLang="en-GB" lang="en-US"/>
              <a:t>r</a:t>
            </a:r>
            <a:r>
              <a:rPr altLang="en-GB" lang="en-US"/>
              <a:t>y</a:t>
            </a:r>
            <a:r>
              <a:rPr altLang="en-GB" lang="en-US"/>
              <a:t> </a:t>
            </a:r>
            <a:r>
              <a:rPr altLang="en-GB" lang="en-US"/>
              <a:t>S</a:t>
            </a:r>
            <a:r>
              <a:rPr altLang="en-GB" lang="en-US"/>
              <a:t>a</a:t>
            </a:r>
            <a:r>
              <a:rPr altLang="en-GB" lang="en-US"/>
              <a:t>u</a:t>
            </a:r>
            <a:r>
              <a:rPr altLang="en-GB" lang="en-US"/>
              <a:t>c</a:t>
            </a:r>
            <a:r>
              <a:rPr altLang="en-GB" lang="en-US"/>
              <a:t>e</a:t>
            </a:r>
            <a:r>
              <a:rPr altLang="en-GB" lang="en-US"/>
              <a:t> </a:t>
            </a:r>
            <a:r>
              <a:rPr altLang="en-GB" lang="en-US"/>
              <a:t>(</a:t>
            </a:r>
            <a:r>
              <a:rPr altLang="en-GB" lang="en-US"/>
              <a:t>v</a:t>
            </a:r>
            <a:r>
              <a:rPr altLang="en-GB" lang="en-US"/>
              <a:t>)</a:t>
            </a:r>
            <a:r>
              <a:rPr altLang="en-GB" lang="en-US"/>
              <a:t> </a:t>
            </a:r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1048590" name=""/>
              <p14:cNvContentPartPr/>
              <p14:nvPr/>
            </p14:nvContentPartPr>
            <p14:xfrm>
              <a:off x="1408453" y="1045291"/>
              <a:ext cx="0" cy="22122"/>
            </p14:xfrm>
          </p:contentPart>
        </mc:Choice>
        <mc:Fallback>
          <p:sp>
            <p:nvSpPr>
              <p:cNvPr id="1048590" name=""/>
              <p:cNvSpPr/>
              <p:nvPr/>
            </p:nvSpPr>
            <p:spPr>
              <a:xfrm>
                <a:off x="1408453" y="1045291"/>
                <a:ext cx="0" cy="22122"/>
              </a:xfrm>
            </p:spPr>
          </p:sp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048591" name=""/>
              <p14:cNvContentPartPr/>
              <p14:nvPr/>
            </p14:nvContentPartPr>
            <p14:xfrm>
              <a:off x="1347562" y="890433"/>
              <a:ext cx="33213" cy="49775"/>
            </p14:xfrm>
          </p:contentPart>
        </mc:Choice>
        <mc:Fallback>
          <p:sp>
            <p:nvSpPr>
              <p:cNvPr id="1048591" name=""/>
              <p:cNvSpPr/>
              <p:nvPr/>
            </p:nvSpPr>
            <p:spPr>
              <a:xfrm>
                <a:off x="1347562" y="890433"/>
                <a:ext cx="33213" cy="49775"/>
              </a:xfrm>
            </p:spPr>
          </p:sp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1048592" name=""/>
              <p14:cNvContentPartPr/>
              <p14:nvPr/>
            </p14:nvContentPartPr>
            <p14:xfrm>
              <a:off x="2072715" y="779820"/>
              <a:ext cx="66426" cy="0"/>
            </p14:xfrm>
          </p:contentPart>
        </mc:Choice>
        <mc:Fallback>
          <p:sp>
            <p:nvSpPr>
              <p:cNvPr id="1048592" name=""/>
              <p:cNvSpPr/>
              <p:nvPr/>
            </p:nvSpPr>
            <p:spPr>
              <a:xfrm>
                <a:off x="2072715" y="779820"/>
                <a:ext cx="66426" cy="0"/>
              </a:xfrm>
            </p:spPr>
          </p:sp>
        </mc:Fallback>
      </mc:AlternateContent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xmlns:r="http://schemas.openxmlformats.org/officeDocument/2006/relationships" r:embed="rId1"/>
          <a:stretch>
            <a:fillRect/>
          </a:stretch>
        </a:blipFill>
      </p:bgPr>
    </p:bg>
    <p:spTree>
      <p:nvGrpSpPr>
        <p:cNvPr id="2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9" name=""/>
          <p:cNvSpPr>
            <a:spLocks noGrp="1"/>
          </p:cNvSpPr>
          <p:nvPr>
            <p:ph type="title"/>
          </p:nvPr>
        </p:nvSpPr>
        <p:spPr>
          <a:xfrm>
            <a:off x="0" y="1113875"/>
            <a:ext cx="7886700" cy="1325563"/>
          </a:xfrm>
        </p:spPr>
        <p:txBody>
          <a:bodyPr/>
          <a:p>
            <a:r>
              <a:rPr altLang="en-GB" lang="en-US"/>
              <a:t>T</a:t>
            </a:r>
            <a:r>
              <a:rPr altLang="en-GB" lang="en-US"/>
              <a:t>r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i</a:t>
            </a:r>
            <a:r>
              <a:rPr altLang="en-GB" lang="en-US"/>
              <a:t>t</a:t>
            </a:r>
            <a:r>
              <a:rPr altLang="en-GB" lang="en-US"/>
              <a:t>y</a:t>
            </a:r>
            <a:r>
              <a:rPr altLang="en-GB" lang="en-US"/>
              <a:t> </a:t>
            </a:r>
            <a:r>
              <a:rPr altLang="en-GB" lang="en-US"/>
              <a:t>D</a:t>
            </a:r>
            <a:r>
              <a:rPr altLang="en-GB" lang="en-US"/>
              <a:t>e</a:t>
            </a:r>
            <a:r>
              <a:rPr altLang="en-GB" lang="en-US"/>
              <a:t>l</a:t>
            </a:r>
            <a:r>
              <a:rPr altLang="en-GB" lang="en-US"/>
              <a:t>i</a:t>
            </a:r>
            <a:r>
              <a:rPr altLang="en-GB" lang="en-US"/>
              <a:t>c</a:t>
            </a:r>
            <a:r>
              <a:rPr altLang="en-GB" lang="en-US"/>
              <a:t>i</a:t>
            </a:r>
            <a:r>
              <a:rPr altLang="en-GB" lang="en-US"/>
              <a:t>o</a:t>
            </a:r>
            <a:r>
              <a:rPr altLang="en-GB" lang="en-US"/>
              <a:t>u</a:t>
            </a:r>
            <a:r>
              <a:rPr altLang="en-GB" lang="en-US"/>
              <a:t>s</a:t>
            </a:r>
            <a:r>
              <a:rPr altLang="en-GB" lang="en-US"/>
              <a:t> </a:t>
            </a:r>
            <a:r>
              <a:rPr altLang="en-GB" lang="en-US"/>
              <a:t>D</a:t>
            </a:r>
            <a:r>
              <a:rPr altLang="en-GB" lang="en-US"/>
              <a:t>e</a:t>
            </a:r>
            <a:r>
              <a:rPr altLang="en-GB" lang="en-US"/>
              <a:t>s</a:t>
            </a:r>
            <a:r>
              <a:rPr altLang="en-GB" lang="en-US"/>
              <a:t>e</a:t>
            </a:r>
            <a:r>
              <a:rPr altLang="en-GB" lang="en-US"/>
              <a:t>r</a:t>
            </a:r>
            <a:r>
              <a:rPr altLang="en-GB" lang="en-US"/>
              <a:t>t</a:t>
            </a:r>
            <a:r>
              <a:rPr altLang="en-GB" lang="en-US"/>
              <a:t>s</a:t>
            </a:r>
            <a:r>
              <a:rPr altLang="en-GB" lang="en-US"/>
              <a:t>:</a:t>
            </a:r>
            <a:r>
              <a:rPr altLang="en-GB" lang="en-US"/>
              <a:t> </a:t>
            </a:r>
            <a:endParaRPr lang="en-GB"/>
          </a:p>
        </p:txBody>
      </p:sp>
      <p:sp>
        <p:nvSpPr>
          <p:cNvPr id="1048600" name=""/>
          <p:cNvSpPr>
            <a:spLocks noGrp="1"/>
          </p:cNvSpPr>
          <p:nvPr>
            <p:ph idx="1"/>
          </p:nvPr>
        </p:nvSpPr>
        <p:spPr>
          <a:xfrm>
            <a:off x="0" y="2356612"/>
            <a:ext cx="9071229" cy="3979866"/>
          </a:xfrm>
        </p:spPr>
        <p:txBody>
          <a:bodyPr/>
          <a:p>
            <a:r>
              <a:rPr altLang="en-GB" lang="en-US"/>
              <a:t>T</a:t>
            </a:r>
            <a:r>
              <a:rPr altLang="en-GB" lang="en-US"/>
              <a:t>r</a:t>
            </a:r>
            <a:r>
              <a:rPr altLang="en-GB" lang="en-US"/>
              <a:t>a</a:t>
            </a:r>
            <a:r>
              <a:rPr altLang="en-GB" lang="en-US"/>
              <a:t>d</a:t>
            </a:r>
            <a:r>
              <a:rPr altLang="en-GB" lang="en-US"/>
              <a:t>i</a:t>
            </a:r>
            <a:r>
              <a:rPr altLang="en-GB" lang="en-US"/>
              <a:t>t</a:t>
            </a:r>
            <a:r>
              <a:rPr altLang="en-GB" lang="en-US"/>
              <a:t>i</a:t>
            </a:r>
            <a:r>
              <a:rPr altLang="en-GB" lang="en-US"/>
              <a:t>o</a:t>
            </a:r>
            <a:r>
              <a:rPr altLang="en-GB" lang="en-US"/>
              <a:t>n</a:t>
            </a:r>
            <a:r>
              <a:rPr altLang="en-GB" lang="en-US"/>
              <a:t>a</a:t>
            </a:r>
            <a:r>
              <a:rPr altLang="en-GB" lang="en-US"/>
              <a:t>l</a:t>
            </a:r>
            <a:r>
              <a:rPr altLang="en-GB" lang="en-US"/>
              <a:t> </a:t>
            </a:r>
            <a:r>
              <a:rPr altLang="en-GB" lang="en-US"/>
              <a:t>C</a:t>
            </a:r>
            <a:r>
              <a:rPr altLang="en-GB" lang="en-US"/>
              <a:t>h</a:t>
            </a:r>
            <a:r>
              <a:rPr altLang="en-GB" lang="en-US"/>
              <a:t>r</a:t>
            </a:r>
            <a:r>
              <a:rPr altLang="en-GB" lang="en-US"/>
              <a:t>i</a:t>
            </a:r>
            <a:r>
              <a:rPr altLang="en-GB" lang="en-US"/>
              <a:t>s</a:t>
            </a:r>
            <a:r>
              <a:rPr altLang="en-GB" lang="en-US"/>
              <a:t>t</a:t>
            </a:r>
            <a:r>
              <a:rPr altLang="en-GB" lang="en-US"/>
              <a:t>m</a:t>
            </a:r>
            <a:r>
              <a:rPr altLang="en-GB" lang="en-US"/>
              <a:t>a</a:t>
            </a:r>
            <a:r>
              <a:rPr altLang="en-GB" lang="en-US"/>
              <a:t>s</a:t>
            </a:r>
            <a:r>
              <a:rPr altLang="en-GB" lang="en-US"/>
              <a:t> </a:t>
            </a:r>
            <a:r>
              <a:rPr altLang="en-GB" lang="en-US"/>
              <a:t>P</a:t>
            </a:r>
            <a:r>
              <a:rPr altLang="en-GB" lang="en-US"/>
              <a:t>u</a:t>
            </a:r>
            <a:r>
              <a:rPr altLang="en-GB" lang="en-US"/>
              <a:t>d</a:t>
            </a:r>
            <a:r>
              <a:rPr altLang="en-GB" lang="en-US"/>
              <a:t>d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g</a:t>
            </a:r>
            <a:r>
              <a:rPr altLang="en-GB" lang="en-US"/>
              <a:t> </a:t>
            </a:r>
            <a:r>
              <a:rPr altLang="en-GB" lang="en-US"/>
              <a:t>&amp;</a:t>
            </a:r>
            <a:r>
              <a:rPr altLang="en-GB" lang="en-US"/>
              <a:t> </a:t>
            </a:r>
            <a:r>
              <a:rPr altLang="en-GB" lang="en-US"/>
              <a:t>B</a:t>
            </a:r>
            <a:r>
              <a:rPr altLang="en-GB" lang="en-US"/>
              <a:t>r</a:t>
            </a:r>
            <a:r>
              <a:rPr altLang="en-GB" lang="en-US"/>
              <a:t>a</a:t>
            </a:r>
            <a:r>
              <a:rPr altLang="en-GB" lang="en-US"/>
              <a:t>n</a:t>
            </a:r>
            <a:r>
              <a:rPr altLang="en-GB" lang="en-US"/>
              <a:t>d</a:t>
            </a:r>
            <a:r>
              <a:rPr altLang="en-GB" lang="en-US"/>
              <a:t>y</a:t>
            </a:r>
            <a:r>
              <a:rPr altLang="en-GB" lang="en-US"/>
              <a:t> </a:t>
            </a:r>
            <a:r>
              <a:rPr altLang="en-GB" lang="en-US"/>
              <a:t>S</a:t>
            </a:r>
            <a:r>
              <a:rPr altLang="en-GB" lang="en-US"/>
              <a:t>a</a:t>
            </a:r>
            <a:r>
              <a:rPr altLang="en-GB" lang="en-US"/>
              <a:t>u</a:t>
            </a:r>
            <a:r>
              <a:rPr altLang="en-GB" lang="en-US"/>
              <a:t>c</a:t>
            </a:r>
            <a:r>
              <a:rPr altLang="en-GB" lang="en-US"/>
              <a:t>e</a:t>
            </a:r>
            <a:r>
              <a:rPr altLang="en-GB" lang="en-US"/>
              <a:t> </a:t>
            </a:r>
            <a:endParaRPr lang="en-GB"/>
          </a:p>
          <a:p>
            <a:r>
              <a:rPr altLang="en-GB" lang="en-US"/>
              <a:t>T</a:t>
            </a:r>
            <a:r>
              <a:rPr altLang="en-GB" lang="en-US"/>
              <a:t>o</a:t>
            </a:r>
            <a:r>
              <a:rPr altLang="en-GB" lang="en-US"/>
              <a:t>f</a:t>
            </a:r>
            <a:r>
              <a:rPr altLang="en-GB" lang="en-US"/>
              <a:t>f</a:t>
            </a:r>
            <a:r>
              <a:rPr altLang="en-GB" lang="en-US"/>
              <a:t>e</a:t>
            </a:r>
            <a:r>
              <a:rPr altLang="en-GB" lang="en-US"/>
              <a:t>e</a:t>
            </a:r>
            <a:r>
              <a:rPr altLang="en-GB" lang="en-US"/>
              <a:t> </a:t>
            </a:r>
            <a:r>
              <a:rPr altLang="en-GB" lang="en-US"/>
              <a:t>P</a:t>
            </a:r>
            <a:r>
              <a:rPr altLang="en-GB" lang="en-US"/>
              <a:t>u</a:t>
            </a:r>
            <a:r>
              <a:rPr altLang="en-GB" lang="en-US"/>
              <a:t>d</a:t>
            </a:r>
            <a:r>
              <a:rPr altLang="en-GB" lang="en-US"/>
              <a:t>d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g</a:t>
            </a:r>
            <a:r>
              <a:rPr altLang="en-GB" lang="en-US"/>
              <a:t> </a:t>
            </a:r>
            <a:r>
              <a:rPr altLang="en-GB" lang="en-US"/>
              <a:t>w</a:t>
            </a:r>
            <a:r>
              <a:rPr altLang="en-GB" lang="en-US"/>
              <a:t>i</a:t>
            </a:r>
            <a:r>
              <a:rPr altLang="en-GB" lang="en-US"/>
              <a:t>t</a:t>
            </a:r>
            <a:r>
              <a:rPr altLang="en-GB" lang="en-US"/>
              <a:t>h</a:t>
            </a:r>
            <a:r>
              <a:rPr altLang="en-GB" lang="en-US"/>
              <a:t> </a:t>
            </a:r>
            <a:r>
              <a:rPr altLang="en-GB" lang="en-US"/>
              <a:t>C</a:t>
            </a:r>
            <a:r>
              <a:rPr altLang="en-GB" lang="en-US"/>
              <a:t>a</a:t>
            </a:r>
            <a:r>
              <a:rPr altLang="en-GB" lang="en-US"/>
              <a:t>r</a:t>
            </a:r>
            <a:r>
              <a:rPr altLang="en-GB" lang="en-US"/>
              <a:t>a</a:t>
            </a:r>
            <a:r>
              <a:rPr altLang="en-GB" lang="en-US"/>
              <a:t>m</a:t>
            </a:r>
            <a:r>
              <a:rPr altLang="en-GB" lang="en-US"/>
              <a:t>e</a:t>
            </a:r>
            <a:r>
              <a:rPr altLang="en-GB" lang="en-US"/>
              <a:t>l</a:t>
            </a:r>
            <a:r>
              <a:rPr altLang="en-GB" lang="en-US"/>
              <a:t> </a:t>
            </a:r>
            <a:r>
              <a:rPr altLang="en-GB" lang="en-US"/>
              <a:t>S</a:t>
            </a:r>
            <a:r>
              <a:rPr altLang="en-GB" lang="en-US"/>
              <a:t>a</a:t>
            </a:r>
            <a:r>
              <a:rPr altLang="en-GB" lang="en-US"/>
              <a:t>u</a:t>
            </a:r>
            <a:r>
              <a:rPr altLang="en-GB" lang="en-US"/>
              <a:t>c</a:t>
            </a:r>
            <a:r>
              <a:rPr altLang="en-GB" lang="en-US"/>
              <a:t>e</a:t>
            </a:r>
            <a:r>
              <a:rPr altLang="en-GB" lang="en-US"/>
              <a:t> </a:t>
            </a:r>
            <a:r>
              <a:rPr altLang="en-GB" lang="en-US"/>
              <a:t>a</a:t>
            </a:r>
            <a:r>
              <a:rPr altLang="en-GB" lang="en-US"/>
              <a:t>n</a:t>
            </a:r>
            <a:r>
              <a:rPr altLang="en-GB" lang="en-US"/>
              <a:t>d</a:t>
            </a:r>
            <a:r>
              <a:rPr altLang="en-GB" lang="en-US"/>
              <a:t> </a:t>
            </a:r>
            <a:r>
              <a:rPr altLang="en-GB" lang="en-US"/>
              <a:t>V</a:t>
            </a:r>
            <a:r>
              <a:rPr altLang="en-GB" lang="en-US"/>
              <a:t>a</a:t>
            </a:r>
            <a:r>
              <a:rPr altLang="en-GB" lang="en-US"/>
              <a:t>n</a:t>
            </a:r>
            <a:r>
              <a:rPr altLang="en-GB" lang="en-US"/>
              <a:t>i</a:t>
            </a:r>
            <a:r>
              <a:rPr altLang="en-GB" lang="en-US"/>
              <a:t>l</a:t>
            </a:r>
            <a:r>
              <a:rPr altLang="en-GB" lang="en-US"/>
              <a:t>l</a:t>
            </a:r>
            <a:r>
              <a:rPr altLang="en-GB" lang="en-US"/>
              <a:t>a</a:t>
            </a:r>
            <a:r>
              <a:rPr altLang="en-GB" lang="en-US"/>
              <a:t> </a:t>
            </a:r>
            <a:r>
              <a:rPr altLang="en-GB" lang="en-US"/>
              <a:t>I</a:t>
            </a:r>
            <a:r>
              <a:rPr altLang="en-GB" lang="en-US"/>
              <a:t>c</a:t>
            </a:r>
            <a:r>
              <a:rPr altLang="en-GB" lang="en-US"/>
              <a:t>e</a:t>
            </a:r>
            <a:r>
              <a:rPr altLang="en-GB" lang="en-US"/>
              <a:t> </a:t>
            </a:r>
            <a:r>
              <a:rPr altLang="en-GB" lang="en-US"/>
              <a:t>C</a:t>
            </a:r>
            <a:r>
              <a:rPr altLang="en-GB" lang="en-US"/>
              <a:t>r</a:t>
            </a:r>
            <a:r>
              <a:rPr altLang="en-GB" lang="en-US"/>
              <a:t>e</a:t>
            </a:r>
            <a:r>
              <a:rPr altLang="en-GB" lang="en-US"/>
              <a:t>a</a:t>
            </a:r>
            <a:r>
              <a:rPr altLang="en-GB" lang="en-US"/>
              <a:t>m</a:t>
            </a:r>
            <a:endParaRPr lang="en-GB"/>
          </a:p>
          <a:p>
            <a:r>
              <a:rPr altLang="en-GB" lang="en-US"/>
              <a:t>C</a:t>
            </a:r>
            <a:r>
              <a:rPr altLang="en-GB" lang="en-US"/>
              <a:t>h</a:t>
            </a:r>
            <a:r>
              <a:rPr altLang="en-GB" lang="en-US"/>
              <a:t>o</a:t>
            </a:r>
            <a:r>
              <a:rPr altLang="en-GB" lang="en-US"/>
              <a:t>c</a:t>
            </a:r>
            <a:r>
              <a:rPr altLang="en-GB" lang="en-US"/>
              <a:t>o</a:t>
            </a:r>
            <a:r>
              <a:rPr altLang="en-GB" lang="en-US"/>
              <a:t>l</a:t>
            </a:r>
            <a:r>
              <a:rPr altLang="en-GB" lang="en-US"/>
              <a:t>a</a:t>
            </a:r>
            <a:r>
              <a:rPr altLang="en-GB" lang="en-US"/>
              <a:t>t</a:t>
            </a:r>
            <a:r>
              <a:rPr altLang="en-GB" lang="en-US"/>
              <a:t>e</a:t>
            </a:r>
            <a:r>
              <a:rPr altLang="en-GB" lang="en-US"/>
              <a:t> </a:t>
            </a:r>
            <a:r>
              <a:rPr altLang="en-GB" lang="en-US"/>
              <a:t>O</a:t>
            </a:r>
            <a:r>
              <a:rPr altLang="en-GB" lang="en-US"/>
              <a:t>r</a:t>
            </a:r>
            <a:r>
              <a:rPr altLang="en-GB" lang="en-US"/>
              <a:t>a</a:t>
            </a:r>
            <a:r>
              <a:rPr altLang="en-GB" lang="en-US"/>
              <a:t>n</a:t>
            </a:r>
            <a:r>
              <a:rPr altLang="en-GB" lang="en-US"/>
              <a:t>g</a:t>
            </a:r>
            <a:r>
              <a:rPr altLang="en-GB" lang="en-US"/>
              <a:t>e</a:t>
            </a:r>
            <a:r>
              <a:rPr altLang="en-GB" lang="en-US"/>
              <a:t> </a:t>
            </a:r>
            <a:r>
              <a:rPr altLang="en-GB" lang="en-US"/>
              <a:t>C</a:t>
            </a:r>
            <a:r>
              <a:rPr altLang="en-GB" lang="en-US"/>
              <a:t>r</a:t>
            </a:r>
            <a:r>
              <a:rPr altLang="en-GB" lang="en-US"/>
              <a:t>e</a:t>
            </a:r>
            <a:r>
              <a:rPr altLang="en-GB" lang="en-US"/>
              <a:t>m</a:t>
            </a:r>
            <a:r>
              <a:rPr altLang="en-GB" lang="en-US"/>
              <a:t>e</a:t>
            </a:r>
            <a:r>
              <a:rPr altLang="en-GB" lang="en-US"/>
              <a:t> </a:t>
            </a:r>
            <a:r>
              <a:rPr altLang="en-GB" lang="en-US"/>
              <a:t>B</a:t>
            </a:r>
            <a:r>
              <a:rPr altLang="en-GB" lang="en-US"/>
              <a:t>r</a:t>
            </a:r>
            <a:r>
              <a:rPr altLang="en-GB" lang="en-US"/>
              <a:t>u</a:t>
            </a:r>
            <a:r>
              <a:rPr altLang="en-GB" lang="en-US"/>
              <a:t>l</a:t>
            </a:r>
            <a:r>
              <a:rPr altLang="en-GB" lang="en-US"/>
              <a:t>e</a:t>
            </a:r>
            <a:r>
              <a:rPr altLang="en-GB" lang="en-US"/>
              <a:t>e</a:t>
            </a:r>
            <a:r>
              <a:rPr altLang="en-GB" lang="en-US"/>
              <a:t> </a:t>
            </a:r>
            <a:r>
              <a:rPr altLang="en-GB" lang="en-US"/>
              <a:t>w</a:t>
            </a:r>
            <a:r>
              <a:rPr altLang="en-GB" lang="en-US"/>
              <a:t>i</a:t>
            </a:r>
            <a:r>
              <a:rPr altLang="en-GB" lang="en-US"/>
              <a:t>t</a:t>
            </a:r>
            <a:r>
              <a:rPr altLang="en-GB" lang="en-US"/>
              <a:t>h</a:t>
            </a:r>
            <a:r>
              <a:rPr altLang="en-GB" lang="en-US"/>
              <a:t> </a:t>
            </a:r>
            <a:r>
              <a:rPr altLang="en-GB" lang="en-US"/>
              <a:t>H</a:t>
            </a:r>
            <a:r>
              <a:rPr altLang="en-GB" lang="en-US"/>
              <a:t>o</a:t>
            </a:r>
            <a:r>
              <a:rPr altLang="en-GB" lang="en-US"/>
              <a:t>m</a:t>
            </a:r>
            <a:r>
              <a:rPr altLang="en-GB" lang="en-US"/>
              <a:t>e</a:t>
            </a:r>
            <a:r>
              <a:rPr altLang="en-GB" lang="en-US"/>
              <a:t>m</a:t>
            </a:r>
            <a:r>
              <a:rPr altLang="en-GB" lang="en-US"/>
              <a:t>a</a:t>
            </a:r>
            <a:r>
              <a:rPr altLang="en-GB" lang="en-US"/>
              <a:t>d</a:t>
            </a:r>
            <a:r>
              <a:rPr altLang="en-GB" lang="en-US"/>
              <a:t>e</a:t>
            </a:r>
            <a:r>
              <a:rPr altLang="en-GB" lang="en-US"/>
              <a:t> </a:t>
            </a:r>
            <a:r>
              <a:rPr altLang="en-GB" lang="en-US"/>
              <a:t>R</a:t>
            </a:r>
            <a:r>
              <a:rPr altLang="en-GB" lang="en-US"/>
              <a:t>u</a:t>
            </a:r>
            <a:r>
              <a:rPr altLang="en-GB" lang="en-US"/>
              <a:t>m</a:t>
            </a:r>
            <a:r>
              <a:rPr altLang="en-GB" lang="en-US"/>
              <a:t> </a:t>
            </a:r>
            <a:r>
              <a:rPr altLang="en-GB" lang="en-US"/>
              <a:t>&amp;</a:t>
            </a:r>
            <a:r>
              <a:rPr altLang="en-GB" lang="en-US"/>
              <a:t> </a:t>
            </a:r>
            <a:r>
              <a:rPr altLang="en-GB" lang="en-US"/>
              <a:t>R</a:t>
            </a:r>
            <a:r>
              <a:rPr altLang="en-GB" lang="en-US"/>
              <a:t>a</a:t>
            </a:r>
            <a:r>
              <a:rPr altLang="en-GB" lang="en-US"/>
              <a:t>i</a:t>
            </a:r>
            <a:r>
              <a:rPr altLang="en-GB" lang="en-US"/>
              <a:t>s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 </a:t>
            </a:r>
            <a:r>
              <a:rPr altLang="en-GB" lang="en-US"/>
              <a:t>F</a:t>
            </a:r>
            <a:r>
              <a:rPr altLang="en-GB" lang="en-US"/>
              <a:t>u</a:t>
            </a:r>
            <a:r>
              <a:rPr altLang="en-GB" lang="en-US"/>
              <a:t>d</a:t>
            </a:r>
            <a:r>
              <a:rPr altLang="en-GB" lang="en-US"/>
              <a:t>g</a:t>
            </a:r>
            <a:r>
              <a:rPr altLang="en-GB" lang="en-US"/>
              <a:t>e</a:t>
            </a:r>
            <a:r>
              <a:rPr altLang="en-GB" lang="en-US"/>
              <a:t> </a:t>
            </a:r>
            <a:endParaRPr lang="en-GB"/>
          </a:p>
          <a:p>
            <a:r>
              <a:rPr altLang="en-GB" lang="en-US"/>
              <a:t>W</a:t>
            </a:r>
            <a:r>
              <a:rPr altLang="en-GB" lang="en-US"/>
              <a:t>a</a:t>
            </a:r>
            <a:r>
              <a:rPr altLang="en-GB" lang="en-US"/>
              <a:t>r</a:t>
            </a:r>
            <a:r>
              <a:rPr altLang="en-GB" lang="en-US"/>
              <a:t>m</a:t>
            </a:r>
            <a:r>
              <a:rPr altLang="en-GB" lang="en-US"/>
              <a:t> </a:t>
            </a:r>
            <a:r>
              <a:rPr altLang="en-GB" lang="en-US"/>
              <a:t>P</a:t>
            </a:r>
            <a:r>
              <a:rPr altLang="en-GB" lang="en-US"/>
              <a:t>e</a:t>
            </a:r>
            <a:r>
              <a:rPr altLang="en-GB" lang="en-US"/>
              <a:t>a</a:t>
            </a:r>
            <a:r>
              <a:rPr altLang="en-GB" lang="en-US"/>
              <a:t>r</a:t>
            </a:r>
            <a:r>
              <a:rPr altLang="en-GB" lang="en-US"/>
              <a:t> </a:t>
            </a:r>
            <a:r>
              <a:rPr altLang="en-GB" lang="en-US"/>
              <a:t>a</a:t>
            </a:r>
            <a:r>
              <a:rPr altLang="en-GB" lang="en-US"/>
              <a:t>n</a:t>
            </a:r>
            <a:r>
              <a:rPr altLang="en-GB" lang="en-US"/>
              <a:t>d</a:t>
            </a:r>
            <a:r>
              <a:rPr altLang="en-GB" lang="en-US"/>
              <a:t> </a:t>
            </a:r>
            <a:r>
              <a:rPr altLang="en-GB" lang="en-US"/>
              <a:t>A</a:t>
            </a:r>
            <a:r>
              <a:rPr altLang="en-GB" lang="en-US"/>
              <a:t>l</a:t>
            </a:r>
            <a:r>
              <a:rPr altLang="en-GB" lang="en-US"/>
              <a:t>m</a:t>
            </a:r>
            <a:r>
              <a:rPr altLang="en-GB" lang="en-US"/>
              <a:t>o</a:t>
            </a:r>
            <a:r>
              <a:rPr altLang="en-GB" lang="en-US"/>
              <a:t>n</a:t>
            </a:r>
            <a:r>
              <a:rPr altLang="en-GB" lang="en-US"/>
              <a:t>d</a:t>
            </a:r>
            <a:r>
              <a:rPr altLang="en-GB" lang="en-US"/>
              <a:t> </a:t>
            </a:r>
            <a:r>
              <a:rPr altLang="en-GB" lang="en-US"/>
              <a:t>T</a:t>
            </a:r>
            <a:r>
              <a:rPr altLang="en-GB" lang="en-US"/>
              <a:t>a</a:t>
            </a:r>
            <a:r>
              <a:rPr altLang="en-GB" lang="en-US"/>
              <a:t>r</a:t>
            </a:r>
            <a:r>
              <a:rPr altLang="en-GB" lang="en-US"/>
              <a:t>t</a:t>
            </a:r>
            <a:r>
              <a:rPr altLang="en-GB" lang="en-US"/>
              <a:t> </a:t>
            </a:r>
            <a:r>
              <a:rPr altLang="en-GB" lang="en-US"/>
              <a:t>(</a:t>
            </a:r>
            <a:r>
              <a:rPr altLang="en-GB" lang="en-US"/>
              <a:t>v</a:t>
            </a:r>
            <a:r>
              <a:rPr altLang="en-GB" lang="en-US"/>
              <a:t>)</a:t>
            </a:r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xmlns:r="http://schemas.openxmlformats.org/officeDocument/2006/relationships" r:embed="rId1"/>
          <a:stretch>
            <a:fillRect/>
          </a:stretch>
        </a:blipFill>
      </p:bgPr>
    </p:bg>
    <p:spTree>
      <p:nvGrpSpPr>
        <p:cNvPr id="3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5" name=""/>
          <p:cNvSpPr>
            <a:spLocks noGrp="1"/>
          </p:cNvSpPr>
          <p:nvPr>
            <p:ph type="title"/>
          </p:nvPr>
        </p:nvSpPr>
        <p:spPr>
          <a:xfrm>
            <a:off x="382004" y="902945"/>
            <a:ext cx="7886700" cy="1325563"/>
          </a:xfrm>
        </p:spPr>
        <p:txBody>
          <a:bodyPr/>
          <a:p>
            <a:r>
              <a:rPr altLang="en-GB" lang="en-US"/>
              <a:t>T</a:t>
            </a:r>
            <a:r>
              <a:rPr altLang="en-GB" lang="en-US"/>
              <a:t>r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i</a:t>
            </a:r>
            <a:r>
              <a:rPr altLang="en-GB" lang="en-US"/>
              <a:t>t</a:t>
            </a:r>
            <a:r>
              <a:rPr altLang="en-GB" lang="en-US"/>
              <a:t>y</a:t>
            </a:r>
            <a:r>
              <a:rPr altLang="en-GB" lang="en-US"/>
              <a:t> </a:t>
            </a:r>
            <a:r>
              <a:rPr altLang="en-GB" lang="en-US"/>
              <a:t>D</a:t>
            </a:r>
            <a:r>
              <a:rPr altLang="en-GB" lang="en-US"/>
              <a:t>r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k</a:t>
            </a:r>
            <a:r>
              <a:rPr altLang="en-GB" lang="en-US"/>
              <a:t>s</a:t>
            </a:r>
            <a:r>
              <a:rPr altLang="en-GB" lang="en-US"/>
              <a:t> </a:t>
            </a:r>
            <a:endParaRPr lang="en-GB"/>
          </a:p>
        </p:txBody>
      </p:sp>
      <p:sp>
        <p:nvSpPr>
          <p:cNvPr id="1048656" name=""/>
          <p:cNvSpPr>
            <a:spLocks noGrp="1"/>
          </p:cNvSpPr>
          <p:nvPr>
            <p:ph idx="1"/>
          </p:nvPr>
        </p:nvSpPr>
        <p:spPr>
          <a:xfrm>
            <a:off x="96421" y="2132802"/>
            <a:ext cx="5191617" cy="4351338"/>
          </a:xfrm>
        </p:spPr>
        <p:txBody>
          <a:bodyPr>
            <a:normAutofit fontScale="78571" lnSpcReduction="20000"/>
          </a:bodyPr>
          <a:p>
            <a:pPr indent="0" marL="0">
              <a:buNone/>
            </a:pPr>
            <a:r>
              <a:rPr altLang="en-GB" lang="en-US"/>
              <a:t>-</a:t>
            </a:r>
            <a:r>
              <a:rPr altLang="en-GB" lang="en-US"/>
              <a:t>V</a:t>
            </a:r>
            <a:r>
              <a:rPr altLang="en-GB" lang="en-US"/>
              <a:t>a</a:t>
            </a:r>
            <a:r>
              <a:rPr altLang="en-GB" lang="en-US"/>
              <a:t>n</a:t>
            </a:r>
            <a:r>
              <a:rPr altLang="en-GB" lang="en-US"/>
              <a:t>i</a:t>
            </a:r>
            <a:r>
              <a:rPr altLang="en-GB" lang="en-US"/>
              <a:t>l</a:t>
            </a:r>
            <a:r>
              <a:rPr altLang="en-GB" lang="en-US"/>
              <a:t>l</a:t>
            </a:r>
            <a:r>
              <a:rPr altLang="en-GB" lang="en-US"/>
              <a:t>a</a:t>
            </a:r>
            <a:r>
              <a:rPr altLang="en-GB" lang="en-US"/>
              <a:t> </a:t>
            </a:r>
            <a:r>
              <a:rPr altLang="en-GB" lang="en-US"/>
              <a:t>a</a:t>
            </a:r>
            <a:r>
              <a:rPr altLang="en-GB" lang="en-US"/>
              <a:t>n</a:t>
            </a:r>
            <a:r>
              <a:rPr altLang="en-GB" lang="en-US"/>
              <a:t>d</a:t>
            </a:r>
            <a:r>
              <a:rPr altLang="en-GB" lang="en-US"/>
              <a:t> </a:t>
            </a:r>
            <a:r>
              <a:rPr altLang="en-GB" lang="en-US"/>
              <a:t>A</a:t>
            </a:r>
            <a:r>
              <a:rPr altLang="en-GB" lang="en-US"/>
              <a:t>p</a:t>
            </a:r>
            <a:r>
              <a:rPr altLang="en-GB" lang="en-US"/>
              <a:t>p</a:t>
            </a:r>
            <a:r>
              <a:rPr altLang="en-GB" lang="en-US"/>
              <a:t>l</a:t>
            </a:r>
            <a:r>
              <a:rPr altLang="en-GB" lang="en-US"/>
              <a:t>e</a:t>
            </a:r>
            <a:r>
              <a:rPr altLang="en-GB" lang="en-US"/>
              <a:t> </a:t>
            </a:r>
            <a:r>
              <a:rPr altLang="en-GB" lang="en-US"/>
              <a:t>M</a:t>
            </a:r>
            <a:r>
              <a:rPr altLang="en-GB" lang="en-US"/>
              <a:t>a</a:t>
            </a:r>
            <a:r>
              <a:rPr altLang="en-GB" lang="en-US"/>
              <a:t>r</a:t>
            </a:r>
            <a:r>
              <a:rPr altLang="en-GB" lang="en-US"/>
              <a:t>t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i</a:t>
            </a:r>
            <a:endParaRPr lang="en-GB"/>
          </a:p>
          <a:p>
            <a:pPr indent="0" marL="0">
              <a:buNone/>
            </a:pPr>
            <a:r>
              <a:rPr altLang="en-GB" lang="en-US"/>
              <a:t>-</a:t>
            </a:r>
            <a:r>
              <a:rPr altLang="en-GB" lang="en-US"/>
              <a:t>B</a:t>
            </a:r>
            <a:r>
              <a:rPr altLang="en-GB" lang="en-US"/>
              <a:t>E</a:t>
            </a:r>
            <a:r>
              <a:rPr altLang="en-GB" lang="en-US"/>
              <a:t>E</a:t>
            </a:r>
            <a:r>
              <a:rPr altLang="en-GB" lang="en-US"/>
              <a:t>R</a:t>
            </a:r>
            <a:r>
              <a:rPr altLang="en-GB" lang="en-US"/>
              <a:t> </a:t>
            </a:r>
            <a:r>
              <a:rPr altLang="en-GB" lang="en-US"/>
              <a:t>:</a:t>
            </a:r>
            <a:r>
              <a:rPr altLang="en-GB" lang="en-US"/>
              <a:t> </a:t>
            </a:r>
            <a:r>
              <a:rPr altLang="en-GB" lang="en-US"/>
              <a:t>-</a:t>
            </a:r>
            <a:r>
              <a:rPr altLang="en-GB" lang="en-US"/>
              <a:t>B</a:t>
            </a:r>
            <a:r>
              <a:rPr altLang="en-GB" lang="en-US"/>
              <a:t>u</a:t>
            </a:r>
            <a:r>
              <a:rPr altLang="en-GB" lang="en-US"/>
              <a:t>d</a:t>
            </a:r>
            <a:r>
              <a:rPr altLang="en-GB" lang="en-US"/>
              <a:t> </a:t>
            </a:r>
            <a:r>
              <a:rPr altLang="en-GB" lang="en-US"/>
              <a:t>L</a:t>
            </a:r>
            <a:r>
              <a:rPr altLang="en-GB" lang="en-US"/>
              <a:t>i</a:t>
            </a:r>
            <a:r>
              <a:rPr altLang="en-GB" lang="en-US"/>
              <a:t>g</a:t>
            </a:r>
            <a:r>
              <a:rPr altLang="en-GB" lang="en-US"/>
              <a:t>h</a:t>
            </a:r>
            <a:r>
              <a:rPr altLang="en-GB" lang="en-US"/>
              <a:t>t</a:t>
            </a:r>
            <a:endParaRPr lang="en-GB"/>
          </a:p>
          <a:p>
            <a:pPr indent="0" marL="0">
              <a:buNone/>
            </a:pP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-</a:t>
            </a:r>
            <a:r>
              <a:rPr altLang="en-GB" lang="en-US"/>
              <a:t>P</a:t>
            </a:r>
            <a:r>
              <a:rPr altLang="en-GB" lang="en-US"/>
              <a:t>e</a:t>
            </a:r>
            <a:r>
              <a:rPr altLang="en-GB" lang="en-US"/>
              <a:t>r</a:t>
            </a:r>
            <a:r>
              <a:rPr altLang="en-GB" lang="en-US"/>
              <a:t>o</a:t>
            </a:r>
            <a:r>
              <a:rPr altLang="en-GB" lang="en-US"/>
              <a:t>n</a:t>
            </a:r>
            <a:r>
              <a:rPr altLang="en-GB" lang="en-US"/>
              <a:t>i</a:t>
            </a:r>
            <a:endParaRPr lang="en-GB"/>
          </a:p>
          <a:p>
            <a:pPr indent="0" marL="0">
              <a:buNone/>
            </a:pP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-</a:t>
            </a:r>
            <a:r>
              <a:rPr altLang="en-GB" lang="en-US"/>
              <a:t>C</a:t>
            </a:r>
            <a:r>
              <a:rPr altLang="en-GB" lang="en-US"/>
              <a:t>o</a:t>
            </a:r>
            <a:r>
              <a:rPr altLang="en-GB" lang="en-US"/>
              <a:t>r</a:t>
            </a:r>
            <a:r>
              <a:rPr altLang="en-GB" lang="en-US"/>
              <a:t>o</a:t>
            </a:r>
            <a:r>
              <a:rPr altLang="en-GB" lang="en-US"/>
              <a:t>n</a:t>
            </a:r>
            <a:r>
              <a:rPr altLang="en-GB" lang="en-US"/>
              <a:t>a</a:t>
            </a:r>
            <a:endParaRPr lang="en-GB"/>
          </a:p>
          <a:p>
            <a:pPr indent="0" marL="0">
              <a:buNone/>
            </a:pPr>
            <a:r>
              <a:rPr altLang="en-GB" lang="en-US"/>
              <a:t>-</a:t>
            </a:r>
            <a:r>
              <a:rPr altLang="en-GB" lang="en-US"/>
              <a:t>W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e</a:t>
            </a:r>
            <a:r>
              <a:rPr altLang="en-GB" lang="en-US"/>
              <a:t> </a:t>
            </a:r>
            <a:r>
              <a:rPr altLang="en-GB" lang="en-US"/>
              <a:t>:</a:t>
            </a:r>
            <a:r>
              <a:rPr altLang="en-GB" lang="en-US"/>
              <a:t> </a:t>
            </a:r>
            <a:r>
              <a:rPr altLang="en-GB" lang="en-US"/>
              <a:t>-</a:t>
            </a:r>
            <a:r>
              <a:rPr altLang="en-GB" lang="en-US"/>
              <a:t>M</a:t>
            </a:r>
            <a:r>
              <a:rPr altLang="en-GB" lang="en-US"/>
              <a:t>e</a:t>
            </a:r>
            <a:r>
              <a:rPr altLang="en-GB" lang="en-US"/>
              <a:t>r</a:t>
            </a:r>
            <a:r>
              <a:rPr altLang="en-GB" lang="en-US"/>
              <a:t>l</a:t>
            </a:r>
            <a:r>
              <a:rPr altLang="en-GB" lang="en-US"/>
              <a:t>o</a:t>
            </a:r>
            <a:r>
              <a:rPr altLang="en-GB" lang="en-US"/>
              <a:t>t</a:t>
            </a:r>
            <a:r>
              <a:rPr altLang="en-GB" lang="en-US"/>
              <a:t> </a:t>
            </a:r>
            <a:endParaRPr lang="en-GB"/>
          </a:p>
          <a:p>
            <a:pPr indent="0" marL="0">
              <a:buNone/>
            </a:pP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-</a:t>
            </a:r>
            <a:r>
              <a:rPr altLang="en-GB" lang="en-US"/>
              <a:t>P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o</a:t>
            </a:r>
            <a:r>
              <a:rPr altLang="en-GB" lang="en-US"/>
              <a:t>t</a:t>
            </a:r>
            <a:r>
              <a:rPr altLang="en-GB" lang="en-US"/>
              <a:t> </a:t>
            </a:r>
            <a:r>
              <a:rPr altLang="en-GB" lang="en-US"/>
              <a:t>N</a:t>
            </a:r>
            <a:r>
              <a:rPr altLang="en-GB" lang="en-US"/>
              <a:t>o</a:t>
            </a:r>
            <a:r>
              <a:rPr altLang="en-GB" lang="en-US"/>
              <a:t>i</a:t>
            </a:r>
            <a:r>
              <a:rPr altLang="en-GB" lang="en-US"/>
              <a:t>r</a:t>
            </a:r>
            <a:endParaRPr lang="en-GB"/>
          </a:p>
          <a:p>
            <a:pPr indent="0" marL="0">
              <a:buNone/>
            </a:pP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-</a:t>
            </a:r>
            <a:r>
              <a:rPr altLang="en-GB" lang="en-US"/>
              <a:t>S</a:t>
            </a:r>
            <a:r>
              <a:rPr altLang="en-GB" lang="en-US"/>
              <a:t>a</a:t>
            </a:r>
            <a:r>
              <a:rPr altLang="en-GB" lang="en-US"/>
              <a:t>u</a:t>
            </a:r>
            <a:r>
              <a:rPr altLang="en-GB" lang="en-US"/>
              <a:t>v</a:t>
            </a:r>
            <a:r>
              <a:rPr altLang="en-GB" lang="en-US"/>
              <a:t>i</a:t>
            </a:r>
            <a:r>
              <a:rPr altLang="en-GB" lang="en-US"/>
              <a:t>g</a:t>
            </a:r>
            <a:r>
              <a:rPr altLang="en-GB" lang="en-US"/>
              <a:t>n</a:t>
            </a:r>
            <a:r>
              <a:rPr altLang="en-GB" lang="en-US"/>
              <a:t>o</a:t>
            </a:r>
            <a:r>
              <a:rPr altLang="en-GB" lang="en-US"/>
              <a:t>n</a:t>
            </a:r>
            <a:r>
              <a:rPr altLang="en-GB" lang="en-US"/>
              <a:t> </a:t>
            </a:r>
            <a:r>
              <a:rPr altLang="en-GB" lang="en-US"/>
              <a:t>B</a:t>
            </a:r>
            <a:r>
              <a:rPr altLang="en-GB" lang="en-US"/>
              <a:t>l</a:t>
            </a:r>
            <a:r>
              <a:rPr altLang="en-GB" lang="en-US"/>
              <a:t>a</a:t>
            </a:r>
            <a:r>
              <a:rPr altLang="en-GB" lang="en-US"/>
              <a:t>n</a:t>
            </a:r>
            <a:r>
              <a:rPr altLang="en-GB" lang="en-US"/>
              <a:t>c</a:t>
            </a:r>
            <a:endParaRPr lang="en-GB"/>
          </a:p>
          <a:p>
            <a:pPr indent="0" marL="0">
              <a:buNone/>
            </a:pP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-</a:t>
            </a:r>
            <a:r>
              <a:rPr altLang="en-GB" lang="en-US"/>
              <a:t>P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o</a:t>
            </a:r>
            <a:r>
              <a:rPr altLang="en-GB" lang="en-US"/>
              <a:t>t</a:t>
            </a:r>
            <a:r>
              <a:rPr altLang="en-GB" lang="en-US"/>
              <a:t> </a:t>
            </a:r>
            <a:r>
              <a:rPr altLang="en-GB" lang="en-US"/>
              <a:t>G</a:t>
            </a:r>
            <a:r>
              <a:rPr altLang="en-GB" lang="en-US"/>
              <a:t>r</a:t>
            </a:r>
            <a:r>
              <a:rPr altLang="en-GB" lang="en-US"/>
              <a:t>i</a:t>
            </a:r>
            <a:r>
              <a:rPr altLang="en-GB" lang="en-US"/>
              <a:t>g</a:t>
            </a:r>
            <a:r>
              <a:rPr altLang="en-GB" lang="en-US"/>
              <a:t>i</a:t>
            </a:r>
            <a:r>
              <a:rPr altLang="en-GB" lang="en-US"/>
              <a:t>o</a:t>
            </a:r>
            <a:endParaRPr lang="en-GB"/>
          </a:p>
          <a:p>
            <a:pPr indent="0" marL="0">
              <a:buNone/>
            </a:pPr>
            <a:r>
              <a:rPr altLang="en-GB" lang="en-US"/>
              <a:t>-</a:t>
            </a:r>
            <a:r>
              <a:rPr altLang="en-GB" lang="en-US"/>
              <a:t>M</a:t>
            </a:r>
            <a:r>
              <a:rPr altLang="en-GB" lang="en-US"/>
              <a:t>u</a:t>
            </a:r>
            <a:r>
              <a:rPr altLang="en-GB" lang="en-US"/>
              <a:t>l</a:t>
            </a:r>
            <a:r>
              <a:rPr altLang="en-GB" lang="en-US"/>
              <a:t>l</a:t>
            </a:r>
            <a:r>
              <a:rPr altLang="en-GB" lang="en-US"/>
              <a:t>e</a:t>
            </a:r>
            <a:r>
              <a:rPr altLang="en-GB" lang="en-US"/>
              <a:t>d</a:t>
            </a:r>
            <a:r>
              <a:rPr altLang="en-GB" lang="en-US"/>
              <a:t> </a:t>
            </a:r>
            <a:r>
              <a:rPr altLang="en-GB" lang="en-US"/>
              <a:t>W</a:t>
            </a:r>
            <a:r>
              <a:rPr altLang="en-GB" lang="en-US"/>
              <a:t>i</a:t>
            </a:r>
            <a:r>
              <a:rPr altLang="en-GB" lang="en-US"/>
              <a:t>n</a:t>
            </a:r>
            <a:r>
              <a:rPr altLang="en-GB" lang="en-US"/>
              <a:t>e</a:t>
            </a:r>
            <a:r>
              <a:rPr altLang="en-GB" lang="en-US"/>
              <a:t> </a:t>
            </a:r>
            <a:endParaRPr lang="en-GB"/>
          </a:p>
          <a:p>
            <a:pPr indent="0" marL="0">
              <a:buNone/>
            </a:pP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r>
              <a:rPr altLang="en-GB" lang="en-US"/>
              <a:t> </a:t>
            </a:r>
            <a:endParaRPr lang="en-GB"/>
          </a:p>
          <a:p>
            <a:pPr indent="0" marL="0">
              <a:buNone/>
            </a:pPr>
            <a:r>
              <a:rPr altLang="en-GB" lang="en-US"/>
              <a:t> </a:t>
            </a:r>
            <a:endParaRPr lang="en-GB"/>
          </a:p>
        </p:txBody>
      </p:sp>
      <p:sp>
        <p:nvSpPr>
          <p:cNvPr id="1048659" name=""/>
          <p:cNvSpPr txBox="1"/>
          <p:nvPr/>
        </p:nvSpPr>
        <p:spPr>
          <a:xfrm>
            <a:off x="4615383" y="2132802"/>
            <a:ext cx="4463868" cy="3291840"/>
          </a:xfrm>
          <a:prstGeom prst="rect"/>
        </p:spPr>
        <p:txBody>
          <a:bodyPr rtlCol="0" wrap="square">
            <a:spAutoFit/>
          </a:bodyPr>
          <a:lstStyle>
            <a:defPPr>
              <a:defRPr lang="zh-CN"/>
            </a:defPPr>
            <a:lvl1pPr algn="l" defTabSz="914400" eaLnBrk="1" hangingPunct="1" latinLnBrk="0" marL="0" rtl="0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algn="l" defTabSz="914400" eaLnBrk="1" hangingPunct="1" latinLnBrk="0" marL="457200" rtl="0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algn="l" defTabSz="914400" eaLnBrk="1" hangingPunct="1" latinLnBrk="0" marL="914400" rtl="0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algn="l" defTabSz="914400" eaLnBrk="1" hangingPunct="1" latinLnBrk="0" marL="1371600" rtl="0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algn="l" defTabSz="914400" eaLnBrk="1" hangingPunct="1" latinLnBrk="0" marL="1828800" rtl="0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algn="l" defTabSz="914400" eaLnBrk="1" hangingPunct="1" latinLnBrk="0" marL="2286000" rtl="0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algn="l" defTabSz="914400" eaLnBrk="1" hangingPunct="1" latinLnBrk="0" marL="2743200" rtl="0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algn="l" defTabSz="914400" eaLnBrk="1" hangingPunct="1" latinLnBrk="0" marL="3200400" rtl="0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algn="l" defTabSz="914400" eaLnBrk="1" hangingPunct="1" latinLnBrk="0" marL="3657600" rtl="0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altLang="en-GB" sz="2400" lang="en-US">
                <a:solidFill>
                  <a:srgbClr val="000000"/>
                </a:solidFill>
              </a:rPr>
              <a:t>-</a:t>
            </a:r>
            <a:r>
              <a:rPr altLang="en-GB" sz="2400" lang="en-US">
                <a:solidFill>
                  <a:srgbClr val="000000"/>
                </a:solidFill>
              </a:rPr>
              <a:t>C</a:t>
            </a:r>
            <a:r>
              <a:rPr altLang="en-GB" sz="2400" lang="en-US">
                <a:solidFill>
                  <a:srgbClr val="000000"/>
                </a:solidFill>
              </a:rPr>
              <a:t>o</a:t>
            </a:r>
            <a:r>
              <a:rPr altLang="en-GB" sz="2400" lang="en-US">
                <a:solidFill>
                  <a:srgbClr val="000000"/>
                </a:solidFill>
              </a:rPr>
              <a:t>f</a:t>
            </a:r>
            <a:r>
              <a:rPr altLang="en-GB" sz="2400" lang="en-US">
                <a:solidFill>
                  <a:srgbClr val="000000"/>
                </a:solidFill>
              </a:rPr>
              <a:t>f</a:t>
            </a:r>
            <a:r>
              <a:rPr altLang="en-GB" sz="2400" lang="en-US">
                <a:solidFill>
                  <a:srgbClr val="000000"/>
                </a:solidFill>
              </a:rPr>
              <a:t>e</a:t>
            </a:r>
            <a:r>
              <a:rPr altLang="en-GB" sz="2400" lang="en-US">
                <a:solidFill>
                  <a:srgbClr val="000000"/>
                </a:solidFill>
              </a:rPr>
              <a:t>e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: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-</a:t>
            </a:r>
            <a:r>
              <a:rPr altLang="en-GB" sz="2400" lang="en-US">
                <a:solidFill>
                  <a:srgbClr val="000000"/>
                </a:solidFill>
              </a:rPr>
              <a:t>E</a:t>
            </a:r>
            <a:r>
              <a:rPr altLang="en-GB" sz="2400" lang="en-US">
                <a:solidFill>
                  <a:srgbClr val="000000"/>
                </a:solidFill>
              </a:rPr>
              <a:t>s</a:t>
            </a:r>
            <a:r>
              <a:rPr altLang="en-GB" sz="2400" lang="en-US">
                <a:solidFill>
                  <a:srgbClr val="000000"/>
                </a:solidFill>
              </a:rPr>
              <a:t>s</a:t>
            </a:r>
            <a:r>
              <a:rPr altLang="en-GB" sz="2400" lang="en-US">
                <a:solidFill>
                  <a:srgbClr val="000000"/>
                </a:solidFill>
              </a:rPr>
              <a:t>p</a:t>
            </a:r>
            <a:r>
              <a:rPr altLang="en-GB" sz="2400" lang="en-US">
                <a:solidFill>
                  <a:srgbClr val="000000"/>
                </a:solidFill>
              </a:rPr>
              <a:t>r</a:t>
            </a:r>
            <a:r>
              <a:rPr altLang="en-GB" sz="2400" lang="en-US">
                <a:solidFill>
                  <a:srgbClr val="000000"/>
                </a:solidFill>
              </a:rPr>
              <a:t>e</a:t>
            </a:r>
            <a:r>
              <a:rPr altLang="en-GB" sz="2400" lang="en-US">
                <a:solidFill>
                  <a:srgbClr val="000000"/>
                </a:solidFill>
              </a:rPr>
              <a:t>s</a:t>
            </a:r>
            <a:r>
              <a:rPr altLang="en-GB" sz="2400" lang="en-US">
                <a:solidFill>
                  <a:srgbClr val="000000"/>
                </a:solidFill>
              </a:rPr>
              <a:t>s</a:t>
            </a:r>
            <a:r>
              <a:rPr altLang="en-GB" sz="2400" lang="en-US">
                <a:solidFill>
                  <a:srgbClr val="000000"/>
                </a:solidFill>
              </a:rPr>
              <a:t>o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endParaRPr sz="2400" lang="en-GB">
              <a:solidFill>
                <a:srgbClr val="000000"/>
              </a:solidFill>
            </a:endParaRPr>
          </a:p>
          <a:p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-</a:t>
            </a:r>
            <a:r>
              <a:rPr altLang="en-GB" sz="2400" lang="en-US">
                <a:solidFill>
                  <a:srgbClr val="000000"/>
                </a:solidFill>
              </a:rPr>
              <a:t>C</a:t>
            </a:r>
            <a:r>
              <a:rPr altLang="en-GB" sz="2400" lang="en-US">
                <a:solidFill>
                  <a:srgbClr val="000000"/>
                </a:solidFill>
              </a:rPr>
              <a:t>a</a:t>
            </a:r>
            <a:r>
              <a:rPr altLang="en-GB" sz="2400" lang="en-US">
                <a:solidFill>
                  <a:srgbClr val="000000"/>
                </a:solidFill>
              </a:rPr>
              <a:t>p</a:t>
            </a:r>
            <a:r>
              <a:rPr altLang="en-GB" sz="2400" lang="en-US">
                <a:solidFill>
                  <a:srgbClr val="000000"/>
                </a:solidFill>
              </a:rPr>
              <a:t>u</a:t>
            </a:r>
            <a:r>
              <a:rPr altLang="en-GB" sz="2400" lang="en-US">
                <a:solidFill>
                  <a:srgbClr val="000000"/>
                </a:solidFill>
              </a:rPr>
              <a:t>c</a:t>
            </a:r>
            <a:r>
              <a:rPr altLang="en-GB" sz="2400" lang="en-US">
                <a:solidFill>
                  <a:srgbClr val="000000"/>
                </a:solidFill>
              </a:rPr>
              <a:t>c</a:t>
            </a:r>
            <a:r>
              <a:rPr altLang="en-GB" sz="2400" lang="en-US">
                <a:solidFill>
                  <a:srgbClr val="000000"/>
                </a:solidFill>
              </a:rPr>
              <a:t>i</a:t>
            </a:r>
            <a:r>
              <a:rPr altLang="en-GB" sz="2400" lang="en-US">
                <a:solidFill>
                  <a:srgbClr val="000000"/>
                </a:solidFill>
              </a:rPr>
              <a:t>n</a:t>
            </a:r>
            <a:r>
              <a:rPr altLang="en-GB" sz="2400" lang="en-US">
                <a:solidFill>
                  <a:srgbClr val="000000"/>
                </a:solidFill>
              </a:rPr>
              <a:t>o</a:t>
            </a:r>
            <a:endParaRPr sz="2400" lang="en-GB">
              <a:solidFill>
                <a:srgbClr val="000000"/>
              </a:solidFill>
            </a:endParaRPr>
          </a:p>
          <a:p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-</a:t>
            </a:r>
            <a:r>
              <a:rPr altLang="en-GB" sz="2400" lang="en-US">
                <a:solidFill>
                  <a:srgbClr val="000000"/>
                </a:solidFill>
              </a:rPr>
              <a:t>L</a:t>
            </a:r>
            <a:r>
              <a:rPr altLang="en-GB" sz="2400" lang="en-US">
                <a:solidFill>
                  <a:srgbClr val="000000"/>
                </a:solidFill>
              </a:rPr>
              <a:t>a</a:t>
            </a:r>
            <a:r>
              <a:rPr altLang="en-GB" sz="2400" lang="en-US">
                <a:solidFill>
                  <a:srgbClr val="000000"/>
                </a:solidFill>
              </a:rPr>
              <a:t>t</a:t>
            </a:r>
            <a:r>
              <a:rPr altLang="en-GB" sz="2400" lang="en-US">
                <a:solidFill>
                  <a:srgbClr val="000000"/>
                </a:solidFill>
              </a:rPr>
              <a:t>t</a:t>
            </a:r>
            <a:r>
              <a:rPr altLang="en-GB" sz="2400" lang="en-US">
                <a:solidFill>
                  <a:srgbClr val="000000"/>
                </a:solidFill>
              </a:rPr>
              <a:t>e</a:t>
            </a:r>
            <a:endParaRPr sz="2400" lang="en-GB">
              <a:solidFill>
                <a:srgbClr val="000000"/>
              </a:solidFill>
            </a:endParaRPr>
          </a:p>
          <a:p>
            <a:r>
              <a:rPr altLang="en-GB" sz="2400" lang="en-US">
                <a:solidFill>
                  <a:srgbClr val="000000"/>
                </a:solidFill>
              </a:rPr>
              <a:t>-</a:t>
            </a:r>
            <a:r>
              <a:rPr altLang="en-GB" sz="2400" lang="en-US">
                <a:solidFill>
                  <a:srgbClr val="000000"/>
                </a:solidFill>
              </a:rPr>
              <a:t>S</a:t>
            </a:r>
            <a:r>
              <a:rPr altLang="en-GB" sz="2400" lang="en-US">
                <a:solidFill>
                  <a:srgbClr val="000000"/>
                </a:solidFill>
              </a:rPr>
              <a:t>o</a:t>
            </a:r>
            <a:r>
              <a:rPr altLang="en-GB" sz="2400" lang="en-US">
                <a:solidFill>
                  <a:srgbClr val="000000"/>
                </a:solidFill>
              </a:rPr>
              <a:t>f</a:t>
            </a:r>
            <a:r>
              <a:rPr altLang="en-GB" sz="2400" lang="en-US">
                <a:solidFill>
                  <a:srgbClr val="000000"/>
                </a:solidFill>
              </a:rPr>
              <a:t>t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D</a:t>
            </a:r>
            <a:r>
              <a:rPr altLang="en-GB" sz="2400" lang="en-US">
                <a:solidFill>
                  <a:srgbClr val="000000"/>
                </a:solidFill>
              </a:rPr>
              <a:t>r</a:t>
            </a:r>
            <a:r>
              <a:rPr altLang="en-GB" sz="2400" lang="en-US">
                <a:solidFill>
                  <a:srgbClr val="000000"/>
                </a:solidFill>
              </a:rPr>
              <a:t>i</a:t>
            </a:r>
            <a:r>
              <a:rPr altLang="en-GB" sz="2400" lang="en-US">
                <a:solidFill>
                  <a:srgbClr val="000000"/>
                </a:solidFill>
              </a:rPr>
              <a:t>n</a:t>
            </a:r>
            <a:r>
              <a:rPr altLang="en-GB" sz="2400" lang="en-US">
                <a:solidFill>
                  <a:srgbClr val="000000"/>
                </a:solidFill>
              </a:rPr>
              <a:t>k</a:t>
            </a:r>
            <a:r>
              <a:rPr altLang="en-GB" sz="2400" lang="en-US">
                <a:solidFill>
                  <a:srgbClr val="000000"/>
                </a:solidFill>
              </a:rPr>
              <a:t>s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: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-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C</a:t>
            </a:r>
            <a:r>
              <a:rPr altLang="en-GB" sz="2400" lang="en-US">
                <a:solidFill>
                  <a:srgbClr val="000000"/>
                </a:solidFill>
              </a:rPr>
              <a:t>o</a:t>
            </a:r>
            <a:r>
              <a:rPr altLang="en-GB" sz="2400" lang="en-US">
                <a:solidFill>
                  <a:srgbClr val="000000"/>
                </a:solidFill>
              </a:rPr>
              <a:t>c</a:t>
            </a:r>
            <a:r>
              <a:rPr altLang="en-GB" sz="2400" lang="en-US">
                <a:solidFill>
                  <a:srgbClr val="000000"/>
                </a:solidFill>
              </a:rPr>
              <a:t>a</a:t>
            </a:r>
            <a:r>
              <a:rPr altLang="en-GB" sz="2400" lang="en-US">
                <a:solidFill>
                  <a:srgbClr val="000000"/>
                </a:solidFill>
              </a:rPr>
              <a:t>-</a:t>
            </a:r>
            <a:r>
              <a:rPr altLang="en-GB" sz="2400" lang="en-US">
                <a:solidFill>
                  <a:srgbClr val="000000"/>
                </a:solidFill>
              </a:rPr>
              <a:t>C</a:t>
            </a:r>
            <a:r>
              <a:rPr altLang="en-GB" sz="2400" lang="en-US">
                <a:solidFill>
                  <a:srgbClr val="000000"/>
                </a:solidFill>
              </a:rPr>
              <a:t>o</a:t>
            </a:r>
            <a:r>
              <a:rPr altLang="en-GB" sz="2400" lang="en-US">
                <a:solidFill>
                  <a:srgbClr val="000000"/>
                </a:solidFill>
              </a:rPr>
              <a:t>l</a:t>
            </a:r>
            <a:r>
              <a:rPr altLang="en-GB" sz="2400" lang="en-US">
                <a:solidFill>
                  <a:srgbClr val="000000"/>
                </a:solidFill>
              </a:rPr>
              <a:t>a</a:t>
            </a:r>
            <a:endParaRPr sz="2400" lang="en-GB">
              <a:solidFill>
                <a:srgbClr val="000000"/>
              </a:solidFill>
            </a:endParaRPr>
          </a:p>
          <a:p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-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T</a:t>
            </a:r>
            <a:r>
              <a:rPr altLang="en-GB" sz="2400" lang="en-US">
                <a:solidFill>
                  <a:srgbClr val="000000"/>
                </a:solidFill>
              </a:rPr>
              <a:t>a</a:t>
            </a:r>
            <a:r>
              <a:rPr altLang="en-GB" sz="2400" lang="en-US">
                <a:solidFill>
                  <a:srgbClr val="000000"/>
                </a:solidFill>
              </a:rPr>
              <a:t>n</a:t>
            </a:r>
            <a:r>
              <a:rPr altLang="en-GB" sz="2400" lang="en-US">
                <a:solidFill>
                  <a:srgbClr val="000000"/>
                </a:solidFill>
              </a:rPr>
              <a:t>g</a:t>
            </a:r>
            <a:r>
              <a:rPr altLang="en-GB" sz="2400" lang="en-US">
                <a:solidFill>
                  <a:srgbClr val="000000"/>
                </a:solidFill>
              </a:rPr>
              <a:t>o</a:t>
            </a:r>
            <a:endParaRPr sz="2400" lang="en-GB">
              <a:solidFill>
                <a:srgbClr val="000000"/>
              </a:solidFill>
            </a:endParaRPr>
          </a:p>
          <a:p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-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F</a:t>
            </a:r>
            <a:r>
              <a:rPr altLang="en-GB" sz="2400" lang="en-US">
                <a:solidFill>
                  <a:srgbClr val="000000"/>
                </a:solidFill>
              </a:rPr>
              <a:t>r</a:t>
            </a:r>
            <a:r>
              <a:rPr altLang="en-GB" sz="2400" lang="en-US">
                <a:solidFill>
                  <a:srgbClr val="000000"/>
                </a:solidFill>
              </a:rPr>
              <a:t>e</a:t>
            </a:r>
            <a:r>
              <a:rPr altLang="en-GB" sz="2400" lang="en-US">
                <a:solidFill>
                  <a:srgbClr val="000000"/>
                </a:solidFill>
              </a:rPr>
              <a:t>s</a:t>
            </a:r>
            <a:r>
              <a:rPr altLang="en-GB" sz="2400" lang="en-US">
                <a:solidFill>
                  <a:srgbClr val="000000"/>
                </a:solidFill>
              </a:rPr>
              <a:t>h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J</a:t>
            </a:r>
            <a:r>
              <a:rPr altLang="en-GB" sz="2400" lang="en-US">
                <a:solidFill>
                  <a:srgbClr val="000000"/>
                </a:solidFill>
              </a:rPr>
              <a:t>u</a:t>
            </a:r>
            <a:r>
              <a:rPr altLang="en-GB" sz="2400" lang="en-US">
                <a:solidFill>
                  <a:srgbClr val="000000"/>
                </a:solidFill>
              </a:rPr>
              <a:t>i</a:t>
            </a:r>
            <a:r>
              <a:rPr altLang="en-GB" sz="2400" lang="en-US">
                <a:solidFill>
                  <a:srgbClr val="000000"/>
                </a:solidFill>
              </a:rPr>
              <a:t>c</a:t>
            </a:r>
            <a:r>
              <a:rPr altLang="en-GB" sz="2400" lang="en-US">
                <a:solidFill>
                  <a:srgbClr val="000000"/>
                </a:solidFill>
              </a:rPr>
              <a:t>e</a:t>
            </a:r>
            <a:r>
              <a:rPr altLang="en-GB" sz="2400" lang="en-US">
                <a:solidFill>
                  <a:srgbClr val="000000"/>
                </a:solidFill>
              </a:rPr>
              <a:t>s</a:t>
            </a:r>
            <a:endParaRPr sz="2400" lang="en-GB">
              <a:solidFill>
                <a:srgbClr val="000000"/>
              </a:solidFill>
            </a:endParaRPr>
          </a:p>
          <a:p>
            <a:r>
              <a:rPr altLang="en-GB" sz="2400" lang="en-US">
                <a:solidFill>
                  <a:srgbClr val="000000"/>
                </a:solidFill>
              </a:rPr>
              <a:t>-</a:t>
            </a:r>
            <a:r>
              <a:rPr altLang="en-GB" sz="2400" lang="en-US">
                <a:solidFill>
                  <a:srgbClr val="000000"/>
                </a:solidFill>
              </a:rPr>
              <a:t>H</a:t>
            </a:r>
            <a:r>
              <a:rPr altLang="en-GB" sz="2400" lang="en-US">
                <a:solidFill>
                  <a:srgbClr val="000000"/>
                </a:solidFill>
              </a:rPr>
              <a:t>o</a:t>
            </a:r>
            <a:r>
              <a:rPr altLang="en-GB" sz="2400" lang="en-US">
                <a:solidFill>
                  <a:srgbClr val="000000"/>
                </a:solidFill>
              </a:rPr>
              <a:t>t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r>
              <a:rPr altLang="en-GB" sz="2400" lang="en-US">
                <a:solidFill>
                  <a:srgbClr val="000000"/>
                </a:solidFill>
              </a:rPr>
              <a:t>C</a:t>
            </a:r>
            <a:r>
              <a:rPr altLang="en-GB" sz="2400" lang="en-US">
                <a:solidFill>
                  <a:srgbClr val="000000"/>
                </a:solidFill>
              </a:rPr>
              <a:t>h</a:t>
            </a:r>
            <a:r>
              <a:rPr altLang="en-GB" sz="2400" lang="en-US">
                <a:solidFill>
                  <a:srgbClr val="000000"/>
                </a:solidFill>
              </a:rPr>
              <a:t>o</a:t>
            </a:r>
            <a:r>
              <a:rPr altLang="en-GB" sz="2400" lang="en-US">
                <a:solidFill>
                  <a:srgbClr val="000000"/>
                </a:solidFill>
              </a:rPr>
              <a:t>c</a:t>
            </a:r>
            <a:r>
              <a:rPr altLang="en-GB" sz="2400" lang="en-US">
                <a:solidFill>
                  <a:srgbClr val="000000"/>
                </a:solidFill>
              </a:rPr>
              <a:t>o</a:t>
            </a:r>
            <a:r>
              <a:rPr altLang="en-GB" sz="2400" lang="en-US">
                <a:solidFill>
                  <a:srgbClr val="000000"/>
                </a:solidFill>
              </a:rPr>
              <a:t>l</a:t>
            </a:r>
            <a:r>
              <a:rPr altLang="en-GB" sz="2400" lang="en-US">
                <a:solidFill>
                  <a:srgbClr val="000000"/>
                </a:solidFill>
              </a:rPr>
              <a:t>a</a:t>
            </a:r>
            <a:r>
              <a:rPr altLang="en-GB" sz="2400" lang="en-US">
                <a:solidFill>
                  <a:srgbClr val="000000"/>
                </a:solidFill>
              </a:rPr>
              <a:t>t</a:t>
            </a:r>
            <a:r>
              <a:rPr altLang="en-GB" sz="2400" lang="en-US">
                <a:solidFill>
                  <a:srgbClr val="000000"/>
                </a:solidFill>
              </a:rPr>
              <a:t>e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endParaRPr sz="2400" lang="en-GB">
              <a:solidFill>
                <a:srgbClr val="000000"/>
              </a:solidFill>
            </a:endParaRPr>
          </a:p>
          <a:p>
            <a:r>
              <a:rPr altLang="en-GB" sz="2400" lang="en-US">
                <a:solidFill>
                  <a:srgbClr val="000000"/>
                </a:solidFill>
              </a:rPr>
              <a:t>-</a:t>
            </a:r>
            <a:r>
              <a:rPr altLang="en-GB" sz="2400" lang="en-US">
                <a:solidFill>
                  <a:srgbClr val="000000"/>
                </a:solidFill>
              </a:rPr>
              <a:t>C</a:t>
            </a:r>
            <a:r>
              <a:rPr altLang="en-GB" sz="2400" lang="en-US">
                <a:solidFill>
                  <a:srgbClr val="000000"/>
                </a:solidFill>
              </a:rPr>
              <a:t>h</a:t>
            </a:r>
            <a:r>
              <a:rPr altLang="en-GB" sz="2400" lang="en-US">
                <a:solidFill>
                  <a:srgbClr val="000000"/>
                </a:solidFill>
              </a:rPr>
              <a:t>a</a:t>
            </a:r>
            <a:r>
              <a:rPr altLang="en-GB" sz="2400" lang="en-US">
                <a:solidFill>
                  <a:srgbClr val="000000"/>
                </a:solidFill>
              </a:rPr>
              <a:t>m</a:t>
            </a:r>
            <a:r>
              <a:rPr altLang="en-GB" sz="2400" lang="en-US">
                <a:solidFill>
                  <a:srgbClr val="000000"/>
                </a:solidFill>
              </a:rPr>
              <a:t>p</a:t>
            </a:r>
            <a:r>
              <a:rPr altLang="en-GB" sz="2400" lang="en-US">
                <a:solidFill>
                  <a:srgbClr val="000000"/>
                </a:solidFill>
              </a:rPr>
              <a:t>a</a:t>
            </a:r>
            <a:r>
              <a:rPr altLang="en-GB" sz="2400" lang="en-US">
                <a:solidFill>
                  <a:srgbClr val="000000"/>
                </a:solidFill>
              </a:rPr>
              <a:t>g</a:t>
            </a:r>
            <a:r>
              <a:rPr altLang="en-GB" sz="2400" lang="en-US">
                <a:solidFill>
                  <a:srgbClr val="000000"/>
                </a:solidFill>
              </a:rPr>
              <a:t>n</a:t>
            </a:r>
            <a:r>
              <a:rPr altLang="en-GB" sz="2400" lang="en-US">
                <a:solidFill>
                  <a:srgbClr val="000000"/>
                </a:solidFill>
              </a:rPr>
              <a:t>e</a:t>
            </a:r>
            <a:r>
              <a:rPr altLang="en-GB" sz="2400" lang="en-US">
                <a:solidFill>
                  <a:srgbClr val="000000"/>
                </a:solidFill>
              </a:rPr>
              <a:t> </a:t>
            </a:r>
            <a:endParaRPr sz="2400" lang="en-GB">
              <a:solidFill>
                <a:srgbClr val="000000"/>
              </a:solidFill>
            </a:endParaRPr>
          </a:p>
          <a:p>
            <a:endParaRPr sz="2400" lang="en-GB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xmlns:r="http://schemas.openxmlformats.org/officeDocument/2006/relationships" r:embed="rId1"/>
          <a:stretch>
            <a:fillRect/>
          </a:stretch>
        </a:blipFill>
      </p:bgPr>
    </p:bg>
    <p:spTree>
      <p:nvGrpSpPr>
        <p:cNvPr id="3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0" name=""/>
          <p:cNvSpPr>
            <a:spLocks noGrp="1"/>
          </p:cNvSpPr>
          <p:nvPr>
            <p:ph type="title"/>
          </p:nvPr>
        </p:nvSpPr>
        <p:spPr>
          <a:xfrm>
            <a:off x="1830912" y="1533214"/>
            <a:ext cx="7886700" cy="1325563"/>
          </a:xfrm>
        </p:spPr>
        <p:txBody>
          <a:bodyPr/>
          <a:p>
            <a:r>
              <a:rPr altLang="en-GB" lang="en-US"/>
              <a:t>R</a:t>
            </a:r>
            <a:r>
              <a:rPr altLang="en-GB" lang="en-US"/>
              <a:t>E</a:t>
            </a:r>
            <a:r>
              <a:rPr altLang="en-GB" lang="en-US"/>
              <a:t>F</a:t>
            </a:r>
            <a:r>
              <a:rPr altLang="en-GB" lang="en-US"/>
              <a:t>E</a:t>
            </a:r>
            <a:r>
              <a:rPr altLang="en-GB" lang="en-US"/>
              <a:t>R</a:t>
            </a:r>
            <a:r>
              <a:rPr altLang="en-GB" lang="en-US"/>
              <a:t>E</a:t>
            </a:r>
            <a:r>
              <a:rPr altLang="en-GB" lang="en-US"/>
              <a:t>N</a:t>
            </a:r>
            <a:r>
              <a:rPr altLang="en-GB" lang="en-US"/>
              <a:t>C</a:t>
            </a:r>
            <a:r>
              <a:rPr altLang="en-GB" lang="en-US"/>
              <a:t>E</a:t>
            </a:r>
            <a:r>
              <a:rPr altLang="en-GB" lang="en-US"/>
              <a:t>S</a:t>
            </a:r>
            <a:r>
              <a:rPr altLang="en-GB" lang="en-US"/>
              <a:t> </a:t>
            </a:r>
            <a:endParaRPr lang="en-GB"/>
          </a:p>
        </p:txBody>
      </p:sp>
      <p:sp>
        <p:nvSpPr>
          <p:cNvPr id="1048661" name=""/>
          <p:cNvSpPr>
            <a:spLocks noGrp="1"/>
          </p:cNvSpPr>
          <p:nvPr>
            <p:ph idx="1"/>
          </p:nvPr>
        </p:nvSpPr>
        <p:spPr>
          <a:xfrm>
            <a:off x="0" y="2569718"/>
            <a:ext cx="9128133" cy="4083400"/>
          </a:xfrm>
        </p:spPr>
        <p:txBody>
          <a:bodyPr>
            <a:normAutofit fontScale="82222" lnSpcReduction="20000"/>
          </a:bodyPr>
          <a:p>
            <a:pPr indent="0" marL="0">
              <a:buNone/>
            </a:pPr>
            <a:r>
              <a:rPr altLang="en-GB" sz="2250" lang="en-US"/>
              <a:t>-</a:t>
            </a:r>
            <a:r>
              <a:rPr altLang="en-GB" sz="2250" lang="en-US"/>
              <a:t>S</a:t>
            </a:r>
            <a:r>
              <a:rPr altLang="en-GB" sz="2250" lang="en-US"/>
              <a:t>m</a:t>
            </a:r>
            <a:r>
              <a:rPr altLang="en-GB" sz="2250" lang="en-US"/>
              <a:t>o</a:t>
            </a:r>
            <a:r>
              <a:rPr altLang="en-GB" sz="2250" lang="en-US"/>
              <a:t>k</a:t>
            </a:r>
            <a:r>
              <a:rPr altLang="en-GB" sz="2250" lang="en-US"/>
              <a:t>e</a:t>
            </a:r>
            <a:r>
              <a:rPr altLang="en-GB" sz="2250" lang="en-US"/>
              <a:t>d</a:t>
            </a:r>
            <a:r>
              <a:rPr altLang="en-GB" sz="2250" lang="en-US"/>
              <a:t> </a:t>
            </a:r>
            <a:r>
              <a:rPr altLang="en-GB" sz="2250" lang="en-US"/>
              <a:t>S</a:t>
            </a:r>
            <a:r>
              <a:rPr altLang="en-GB" sz="2250" lang="en-US"/>
              <a:t>a</a:t>
            </a:r>
            <a:r>
              <a:rPr altLang="en-GB" sz="2250" lang="en-US"/>
              <a:t>l</a:t>
            </a:r>
            <a:r>
              <a:rPr altLang="en-GB" sz="2250" lang="en-US"/>
              <a:t>m</a:t>
            </a:r>
            <a:r>
              <a:rPr altLang="en-GB" sz="2250" lang="en-US"/>
              <a:t>o</a:t>
            </a:r>
            <a:r>
              <a:rPr altLang="en-GB" sz="2250" lang="en-US"/>
              <a:t>n</a:t>
            </a:r>
            <a:r>
              <a:rPr altLang="en-GB" sz="2250" lang="en-US"/>
              <a:t> </a:t>
            </a:r>
            <a:r>
              <a:rPr altLang="en-GB" sz="2250" lang="en-US"/>
              <a:t>R</a:t>
            </a:r>
            <a:r>
              <a:rPr altLang="en-GB" sz="2250" lang="en-US"/>
              <a:t>e</a:t>
            </a:r>
            <a:r>
              <a:rPr altLang="en-GB" sz="2250" lang="en-US"/>
              <a:t>c</a:t>
            </a:r>
            <a:r>
              <a:rPr altLang="en-GB" sz="2250" lang="en-US"/>
              <a:t>i</a:t>
            </a:r>
            <a:r>
              <a:rPr altLang="en-GB" sz="2250" lang="en-US"/>
              <a:t>p</a:t>
            </a:r>
            <a:r>
              <a:rPr altLang="en-GB" sz="2250" lang="en-US"/>
              <a:t>e</a:t>
            </a:r>
            <a:r>
              <a:rPr altLang="en-GB" sz="2250" lang="en-US"/>
              <a:t>:</a:t>
            </a:r>
            <a:r>
              <a:rPr altLang="en-GB" sz="2250" lang="en-US"/>
              <a:t> </a:t>
            </a:r>
            <a:r>
              <a:rPr altLang="en-GB" sz="2250" lang="en-US">
                <a:hlinkClick r:id="rId2"/>
              </a:rPr>
              <a:t>https://www.punchfork.com/recipe/Smoked-Salmon-Carpaccio-with-Crispy-Capers-and-Herbs-The-Defined-Dish</a:t>
            </a:r>
            <a:endParaRPr sz="2250" lang="en-GB"/>
          </a:p>
          <a:p>
            <a:pPr indent="0" marL="0">
              <a:buNone/>
            </a:pPr>
            <a:r>
              <a:rPr altLang="en-GB" sz="2250" lang="en-US"/>
              <a:t>-</a:t>
            </a:r>
            <a:r>
              <a:rPr altLang="en-GB" sz="2250" lang="en-US"/>
              <a:t>P</a:t>
            </a:r>
            <a:r>
              <a:rPr altLang="en-GB" sz="2250" lang="en-US"/>
              <a:t>i</a:t>
            </a:r>
            <a:r>
              <a:rPr altLang="en-GB" sz="2250" lang="en-US"/>
              <a:t>g</a:t>
            </a:r>
            <a:r>
              <a:rPr altLang="en-GB" sz="2250" lang="en-US"/>
              <a:t>s</a:t>
            </a:r>
            <a:r>
              <a:rPr altLang="en-GB" sz="2250" lang="en-US"/>
              <a:t> </a:t>
            </a:r>
            <a:r>
              <a:rPr altLang="en-GB" sz="2250" lang="en-US"/>
              <a:t>i</a:t>
            </a:r>
            <a:r>
              <a:rPr altLang="en-GB" sz="2250" lang="en-US"/>
              <a:t>n</a:t>
            </a:r>
            <a:r>
              <a:rPr altLang="en-GB" sz="2250" lang="en-US"/>
              <a:t> </a:t>
            </a:r>
            <a:r>
              <a:rPr altLang="en-GB" sz="2250" lang="en-US"/>
              <a:t>B</a:t>
            </a:r>
            <a:r>
              <a:rPr altLang="en-GB" sz="2250" lang="en-US"/>
              <a:t>l</a:t>
            </a:r>
            <a:r>
              <a:rPr altLang="en-GB" sz="2250" lang="en-US"/>
              <a:t>a</a:t>
            </a:r>
            <a:r>
              <a:rPr altLang="en-GB" sz="2250" lang="en-US"/>
              <a:t>n</a:t>
            </a:r>
            <a:r>
              <a:rPr altLang="en-GB" sz="2250" lang="en-US"/>
              <a:t>k</a:t>
            </a:r>
            <a:r>
              <a:rPr altLang="en-GB" sz="2250" lang="en-US"/>
              <a:t>e</a:t>
            </a:r>
            <a:r>
              <a:rPr altLang="en-GB" sz="2250" lang="en-US"/>
              <a:t>t</a:t>
            </a:r>
            <a:r>
              <a:rPr altLang="en-GB" sz="2250" lang="en-US"/>
              <a:t>s</a:t>
            </a:r>
            <a:r>
              <a:rPr altLang="en-GB" sz="2250" lang="en-US"/>
              <a:t> </a:t>
            </a:r>
            <a:r>
              <a:rPr altLang="en-GB" sz="2250" lang="en-US"/>
              <a:t>R</a:t>
            </a:r>
            <a:r>
              <a:rPr altLang="en-GB" sz="2250" lang="en-US"/>
              <a:t>e</a:t>
            </a:r>
            <a:r>
              <a:rPr altLang="en-GB" sz="2250" lang="en-US"/>
              <a:t>c</a:t>
            </a:r>
            <a:r>
              <a:rPr altLang="en-GB" sz="2250" lang="en-US"/>
              <a:t>i</a:t>
            </a:r>
            <a:r>
              <a:rPr altLang="en-GB" sz="2250" lang="en-US"/>
              <a:t>p</a:t>
            </a:r>
            <a:r>
              <a:rPr altLang="en-GB" sz="2250" lang="en-US"/>
              <a:t>e</a:t>
            </a:r>
            <a:r>
              <a:rPr altLang="en-GB" sz="2250" lang="en-US"/>
              <a:t>:</a:t>
            </a:r>
            <a:r>
              <a:rPr altLang="en-GB" sz="2250" lang="en-US"/>
              <a:t> </a:t>
            </a:r>
            <a:r>
              <a:rPr altLang="en-GB" sz="2250" lang="en-US">
                <a:hlinkClick r:id="rId3"/>
              </a:rPr>
              <a:t>https://www.bbcgoodfood.com/recipes/classic-pigs-blankets</a:t>
            </a:r>
            <a:r>
              <a:rPr altLang="en-GB" sz="2250" lang="en-US"/>
              <a:t> </a:t>
            </a:r>
            <a:endParaRPr sz="2250" lang="en-GB"/>
          </a:p>
          <a:p>
            <a:pPr indent="0" marL="0">
              <a:buNone/>
            </a:pPr>
            <a:r>
              <a:rPr altLang="en-GB" sz="2250" lang="en-US"/>
              <a:t>-</a:t>
            </a:r>
            <a:r>
              <a:rPr altLang="en-GB" sz="2250" lang="en-US"/>
              <a:t>R</a:t>
            </a:r>
            <a:r>
              <a:rPr altLang="en-GB" sz="2250" lang="en-US"/>
              <a:t>o</a:t>
            </a:r>
            <a:r>
              <a:rPr altLang="en-GB" sz="2250" lang="en-US"/>
              <a:t>a</a:t>
            </a:r>
            <a:r>
              <a:rPr altLang="en-GB" sz="2250" lang="en-US"/>
              <a:t>s</a:t>
            </a:r>
            <a:r>
              <a:rPr altLang="en-GB" sz="2250" lang="en-US"/>
              <a:t>t</a:t>
            </a:r>
            <a:r>
              <a:rPr altLang="en-GB" sz="2250" lang="en-US"/>
              <a:t>e</a:t>
            </a:r>
            <a:r>
              <a:rPr altLang="en-GB" sz="2250" lang="en-US"/>
              <a:t>d</a:t>
            </a:r>
            <a:r>
              <a:rPr altLang="en-GB" sz="2250" lang="en-US"/>
              <a:t> </a:t>
            </a:r>
            <a:r>
              <a:rPr altLang="en-GB" sz="2250" lang="en-US"/>
              <a:t>E</a:t>
            </a:r>
            <a:r>
              <a:rPr altLang="en-GB" sz="2250" lang="en-US"/>
              <a:t>s</a:t>
            </a:r>
            <a:r>
              <a:rPr altLang="en-GB" sz="2250" lang="en-US"/>
              <a:t>c</a:t>
            </a:r>
            <a:r>
              <a:rPr altLang="en-GB" sz="2250" lang="en-US"/>
              <a:t>a</a:t>
            </a:r>
            <a:r>
              <a:rPr altLang="en-GB" sz="2250" lang="en-US"/>
              <a:t>l</a:t>
            </a:r>
            <a:r>
              <a:rPr altLang="en-GB" sz="2250" lang="en-US"/>
              <a:t>o</a:t>
            </a:r>
            <a:r>
              <a:rPr altLang="en-GB" sz="2250" lang="en-US"/>
              <a:t>p</a:t>
            </a:r>
            <a:r>
              <a:rPr altLang="en-GB" sz="2250" lang="en-US"/>
              <a:t>e</a:t>
            </a:r>
            <a:r>
              <a:rPr altLang="en-GB" sz="2250" lang="en-US"/>
              <a:t>s</a:t>
            </a:r>
            <a:r>
              <a:rPr altLang="en-GB" sz="2250" lang="en-US"/>
              <a:t> </a:t>
            </a:r>
            <a:r>
              <a:rPr altLang="en-GB" sz="2250" lang="en-US"/>
              <a:t>o</a:t>
            </a:r>
            <a:r>
              <a:rPr altLang="en-GB" sz="2250" lang="en-US"/>
              <a:t>f</a:t>
            </a:r>
            <a:r>
              <a:rPr altLang="en-GB" sz="2250" lang="en-US"/>
              <a:t> </a:t>
            </a:r>
            <a:r>
              <a:rPr altLang="en-GB" sz="2250" lang="en-US"/>
              <a:t>T</a:t>
            </a:r>
            <a:r>
              <a:rPr altLang="en-GB" sz="2250" lang="en-US"/>
              <a:t>u</a:t>
            </a:r>
            <a:r>
              <a:rPr altLang="en-GB" sz="2250" lang="en-US"/>
              <a:t>r</a:t>
            </a:r>
            <a:r>
              <a:rPr altLang="en-GB" sz="2250" lang="en-US"/>
              <a:t>k</a:t>
            </a:r>
            <a:r>
              <a:rPr altLang="en-GB" sz="2250" lang="en-US"/>
              <a:t>e</a:t>
            </a:r>
            <a:r>
              <a:rPr altLang="en-GB" sz="2250" lang="en-US"/>
              <a:t>y</a:t>
            </a:r>
            <a:r>
              <a:rPr altLang="en-GB" sz="2250" lang="en-US"/>
              <a:t>:</a:t>
            </a:r>
            <a:r>
              <a:rPr altLang="en-GB" sz="2250" lang="en-US"/>
              <a:t> </a:t>
            </a:r>
            <a:r>
              <a:rPr altLang="en-GB" sz="2250" lang="en-US">
                <a:hlinkClick r:id="rId4"/>
              </a:rPr>
              <a:t>https://www.greatbritishchefs.com/how-to-cook/how-to-make-turkey-escalope</a:t>
            </a:r>
            <a:r>
              <a:rPr altLang="en-GB" sz="2250" lang="en-US"/>
              <a:t> </a:t>
            </a:r>
            <a:endParaRPr sz="2250" lang="en-GB"/>
          </a:p>
          <a:p>
            <a:pPr indent="0" marL="0">
              <a:buNone/>
            </a:pPr>
            <a:r>
              <a:rPr altLang="en-GB" sz="2250" lang="en-US"/>
              <a:t>-</a:t>
            </a:r>
            <a:r>
              <a:rPr altLang="en-GB" sz="2250" lang="en-US"/>
              <a:t>"</a:t>
            </a:r>
            <a:r>
              <a:rPr altLang="en-GB" sz="2250" lang="en-US"/>
              <a:t>T</a:t>
            </a:r>
            <a:r>
              <a:rPr altLang="en-GB" sz="2250" lang="en-US"/>
              <a:t>o</a:t>
            </a:r>
            <a:r>
              <a:rPr altLang="en-GB" sz="2250" lang="en-US"/>
              <a:t>p</a:t>
            </a:r>
            <a:r>
              <a:rPr altLang="en-GB" sz="2250" lang="en-US"/>
              <a:t> </a:t>
            </a:r>
            <a:r>
              <a:rPr altLang="en-GB" sz="2250" lang="en-US"/>
              <a:t>p</a:t>
            </a:r>
            <a:r>
              <a:rPr altLang="en-GB" sz="2250" lang="en-US"/>
              <a:t>a</a:t>
            </a:r>
            <a:r>
              <a:rPr altLang="en-GB" sz="2250" lang="en-US"/>
              <a:t>i</a:t>
            </a:r>
            <a:r>
              <a:rPr altLang="en-GB" sz="2250" lang="en-US"/>
              <a:t>r</a:t>
            </a:r>
            <a:r>
              <a:rPr altLang="en-GB" sz="2250" lang="en-US"/>
              <a:t>i</a:t>
            </a:r>
            <a:r>
              <a:rPr altLang="en-GB" sz="2250" lang="en-US"/>
              <a:t>n</a:t>
            </a:r>
            <a:r>
              <a:rPr altLang="en-GB" sz="2250" lang="en-US"/>
              <a:t>g</a:t>
            </a:r>
            <a:r>
              <a:rPr altLang="en-GB" sz="2250" lang="en-US"/>
              <a:t>s</a:t>
            </a:r>
            <a:r>
              <a:rPr altLang="en-GB" sz="2250" lang="en-US"/>
              <a:t> </a:t>
            </a:r>
            <a:r>
              <a:rPr altLang="en-GB" sz="2250" lang="en-US"/>
              <a:t>(</a:t>
            </a:r>
            <a:r>
              <a:rPr altLang="en-GB" sz="2250" lang="en-US"/>
              <a:t>1</a:t>
            </a:r>
            <a:r>
              <a:rPr altLang="en-GB" sz="2250" lang="en-US"/>
              <a:t>0</a:t>
            </a:r>
            <a:r>
              <a:rPr altLang="en-GB" sz="2250" lang="en-US"/>
              <a:t>g</a:t>
            </a:r>
            <a:r>
              <a:rPr altLang="en-GB" sz="2250" lang="en-US"/>
              <a:t>r</a:t>
            </a:r>
            <a:r>
              <a:rPr altLang="en-GB" sz="2250" lang="en-US"/>
              <a:t>e</a:t>
            </a:r>
            <a:r>
              <a:rPr altLang="en-GB" sz="2250" lang="en-US"/>
              <a:t>a</a:t>
            </a:r>
            <a:r>
              <a:rPr altLang="en-GB" sz="2250" lang="en-US"/>
              <a:t>t</a:t>
            </a:r>
            <a:r>
              <a:rPr altLang="en-GB" sz="2250" lang="en-US"/>
              <a:t> </a:t>
            </a:r>
            <a:r>
              <a:rPr altLang="en-GB" sz="2250" lang="en-US"/>
              <a:t>w</a:t>
            </a:r>
            <a:r>
              <a:rPr altLang="en-GB" sz="2250" lang="en-US"/>
              <a:t>i</a:t>
            </a:r>
            <a:r>
              <a:rPr altLang="en-GB" sz="2250" lang="en-US"/>
              <a:t>n</a:t>
            </a:r>
            <a:r>
              <a:rPr altLang="en-GB" sz="2250" lang="en-US"/>
              <a:t>e</a:t>
            </a:r>
            <a:r>
              <a:rPr altLang="en-GB" sz="2250" lang="en-US"/>
              <a:t> </a:t>
            </a:r>
            <a:r>
              <a:rPr altLang="en-GB" sz="2250" lang="en-US"/>
              <a:t>p</a:t>
            </a:r>
            <a:r>
              <a:rPr altLang="en-GB" sz="2250" lang="en-US"/>
              <a:t>a</a:t>
            </a:r>
            <a:r>
              <a:rPr altLang="en-GB" sz="2250" lang="en-US"/>
              <a:t>i</a:t>
            </a:r>
            <a:r>
              <a:rPr altLang="en-GB" sz="2250" lang="en-US"/>
              <a:t>r</a:t>
            </a:r>
            <a:r>
              <a:rPr altLang="en-GB" sz="2250" lang="en-US"/>
              <a:t>i</a:t>
            </a:r>
            <a:r>
              <a:rPr altLang="en-GB" sz="2250" lang="en-US"/>
              <a:t>n</a:t>
            </a:r>
            <a:r>
              <a:rPr altLang="en-GB" sz="2250" lang="en-US"/>
              <a:t>g</a:t>
            </a:r>
            <a:r>
              <a:rPr altLang="en-GB" sz="2250" lang="en-US"/>
              <a:t>s</a:t>
            </a:r>
            <a:r>
              <a:rPr altLang="en-GB" sz="2250" lang="en-US"/>
              <a:t> </a:t>
            </a:r>
            <a:r>
              <a:rPr altLang="en-GB" sz="2250" lang="en-US"/>
              <a:t>w</a:t>
            </a:r>
            <a:r>
              <a:rPr altLang="en-GB" sz="2250" lang="en-US"/>
              <a:t>i</a:t>
            </a:r>
            <a:r>
              <a:rPr altLang="en-GB" sz="2250" lang="en-US"/>
              <a:t>t</a:t>
            </a:r>
            <a:r>
              <a:rPr altLang="en-GB" sz="2250" lang="en-US"/>
              <a:t>h</a:t>
            </a:r>
            <a:r>
              <a:rPr altLang="en-GB" sz="2250" lang="en-US"/>
              <a:t> </a:t>
            </a:r>
            <a:r>
              <a:rPr altLang="en-GB" sz="2250" lang="en-US"/>
              <a:t>w</a:t>
            </a:r>
            <a:r>
              <a:rPr altLang="en-GB" sz="2250" lang="en-US"/>
              <a:t>i</a:t>
            </a:r>
            <a:r>
              <a:rPr altLang="en-GB" sz="2250" lang="en-US"/>
              <a:t>n</a:t>
            </a:r>
            <a:r>
              <a:rPr altLang="en-GB" sz="2250" lang="en-US"/>
              <a:t>e</a:t>
            </a:r>
            <a:r>
              <a:rPr altLang="en-GB" sz="2250" lang="en-US"/>
              <a:t>)</a:t>
            </a:r>
            <a:r>
              <a:rPr altLang="en-GB" sz="2250" lang="en-US"/>
              <a:t>"</a:t>
            </a:r>
            <a:r>
              <a:rPr altLang="en-GB" sz="2250" lang="en-US"/>
              <a:t> </a:t>
            </a:r>
            <a:r>
              <a:rPr altLang="en-GB" sz="2250" lang="en-US"/>
              <a:t>b</a:t>
            </a:r>
            <a:r>
              <a:rPr altLang="en-GB" sz="2250" lang="en-US"/>
              <a:t>y</a:t>
            </a:r>
            <a:r>
              <a:rPr altLang="en-GB" sz="2250" lang="en-US"/>
              <a:t> </a:t>
            </a:r>
            <a:r>
              <a:rPr altLang="en-GB" sz="2250" lang="en-US"/>
              <a:t>F</a:t>
            </a:r>
            <a:r>
              <a:rPr altLang="en-GB" sz="2250" lang="en-US"/>
              <a:t>i</a:t>
            </a:r>
            <a:r>
              <a:rPr altLang="en-GB" sz="2250" lang="en-US"/>
              <a:t>o</a:t>
            </a:r>
            <a:r>
              <a:rPr altLang="en-GB" sz="2250" lang="en-US"/>
              <a:t>n</a:t>
            </a:r>
            <a:r>
              <a:rPr altLang="en-GB" sz="2250" lang="en-US"/>
              <a:t>n</a:t>
            </a:r>
            <a:r>
              <a:rPr altLang="en-GB" sz="2250" lang="en-US"/>
              <a:t>a</a:t>
            </a:r>
            <a:r>
              <a:rPr altLang="en-GB" sz="2250" lang="en-US"/>
              <a:t> </a:t>
            </a:r>
            <a:r>
              <a:rPr altLang="en-GB" sz="2250" lang="en-US"/>
              <a:t>B</a:t>
            </a:r>
            <a:r>
              <a:rPr altLang="en-GB" sz="2250" lang="en-US"/>
              <a:t>e</a:t>
            </a:r>
            <a:r>
              <a:rPr altLang="en-GB" sz="2250" lang="en-US"/>
              <a:t>c</a:t>
            </a:r>
            <a:r>
              <a:rPr altLang="en-GB" sz="2250" lang="en-US"/>
              <a:t>k</a:t>
            </a:r>
            <a:r>
              <a:rPr altLang="en-GB" sz="2250" lang="en-US"/>
              <a:t>e</a:t>
            </a:r>
            <a:r>
              <a:rPr altLang="en-GB" sz="2250" lang="en-US"/>
              <a:t>t</a:t>
            </a:r>
            <a:r>
              <a:rPr altLang="en-GB" sz="2250" lang="en-US"/>
              <a:t>t</a:t>
            </a:r>
            <a:r>
              <a:rPr altLang="en-GB" sz="2250" lang="en-US"/>
              <a:t>(</a:t>
            </a:r>
            <a:r>
              <a:rPr altLang="en-GB" sz="2250" lang="en-US"/>
              <a:t>1</a:t>
            </a:r>
            <a:r>
              <a:rPr altLang="en-GB" sz="2250" lang="en-US"/>
              <a:t>9</a:t>
            </a:r>
            <a:r>
              <a:rPr altLang="en-GB" sz="2250" lang="en-US"/>
              <a:t>/</a:t>
            </a:r>
            <a:r>
              <a:rPr altLang="en-GB" sz="2250" lang="en-US"/>
              <a:t>0</a:t>
            </a:r>
            <a:r>
              <a:rPr altLang="en-GB" sz="2250" lang="en-US"/>
              <a:t>3</a:t>
            </a:r>
            <a:r>
              <a:rPr altLang="en-GB" sz="2250" lang="en-US"/>
              <a:t>/</a:t>
            </a:r>
            <a:r>
              <a:rPr altLang="en-GB" sz="2250" lang="en-US"/>
              <a:t>2</a:t>
            </a:r>
            <a:r>
              <a:rPr altLang="en-GB" sz="2250" lang="en-US"/>
              <a:t>0</a:t>
            </a:r>
            <a:r>
              <a:rPr altLang="en-GB" sz="2250" lang="en-US"/>
              <a:t>2</a:t>
            </a:r>
            <a:r>
              <a:rPr altLang="en-GB" sz="2250" lang="en-US"/>
              <a:t>2</a:t>
            </a:r>
            <a:r>
              <a:rPr altLang="en-GB" sz="2250" lang="en-US"/>
              <a:t>)</a:t>
            </a:r>
            <a:r>
              <a:rPr altLang="en-GB" sz="2250" lang="en-US"/>
              <a:t>:</a:t>
            </a:r>
            <a:r>
              <a:rPr altLang="en-GB" sz="2250" lang="en-US"/>
              <a:t> </a:t>
            </a:r>
            <a:r>
              <a:rPr altLang="en-GB" sz="2250" lang="en-US">
                <a:hlinkClick r:id="rId5"/>
              </a:rPr>
              <a:t>https://www.matchingfoodandwine.com/news/pairings/wine-with-salmon-10-ways-to-serve-salmon-and-the-wines-to-pair-with-them/</a:t>
            </a:r>
            <a:r>
              <a:rPr altLang="en-GB" sz="2250" lang="en-US"/>
              <a:t> </a:t>
            </a:r>
            <a:endParaRPr sz="2250" lang="en-GB"/>
          </a:p>
          <a:p>
            <a:pPr indent="0" marL="0">
              <a:buNone/>
            </a:pPr>
            <a:r>
              <a:rPr altLang="en-GB" sz="2250" lang="en-US"/>
              <a:t>-</a:t>
            </a:r>
            <a:r>
              <a:rPr altLang="en-GB" sz="2250" lang="en-US"/>
              <a:t>"</a:t>
            </a:r>
            <a:r>
              <a:rPr altLang="en-GB" sz="2250" lang="en-US"/>
              <a:t>W</a:t>
            </a:r>
            <a:r>
              <a:rPr altLang="en-GB" sz="2250" lang="en-US"/>
              <a:t>i</a:t>
            </a:r>
            <a:r>
              <a:rPr altLang="en-GB" sz="2250" lang="en-US"/>
              <a:t>n</a:t>
            </a:r>
            <a:r>
              <a:rPr altLang="en-GB" sz="2250" lang="en-US"/>
              <a:t>e</a:t>
            </a:r>
            <a:r>
              <a:rPr altLang="en-GB" sz="2250" lang="en-US"/>
              <a:t> </a:t>
            </a:r>
            <a:r>
              <a:rPr altLang="en-GB" sz="2250" lang="en-US"/>
              <a:t>w</a:t>
            </a:r>
            <a:r>
              <a:rPr altLang="en-GB" sz="2250" lang="en-US"/>
              <a:t>i</a:t>
            </a:r>
            <a:r>
              <a:rPr altLang="en-GB" sz="2250" lang="en-US"/>
              <a:t>t</a:t>
            </a:r>
            <a:r>
              <a:rPr altLang="en-GB" sz="2250" lang="en-US"/>
              <a:t>h</a:t>
            </a:r>
            <a:r>
              <a:rPr altLang="en-GB" sz="2250" lang="en-US"/>
              <a:t> </a:t>
            </a:r>
            <a:r>
              <a:rPr altLang="en-GB" sz="2250" lang="en-US"/>
              <a:t>T</a:t>
            </a:r>
            <a:r>
              <a:rPr altLang="en-GB" sz="2250" lang="en-US"/>
              <a:t>u</a:t>
            </a:r>
            <a:r>
              <a:rPr altLang="en-GB" sz="2250" lang="en-US"/>
              <a:t>r</a:t>
            </a:r>
            <a:r>
              <a:rPr altLang="en-GB" sz="2250" lang="en-US"/>
              <a:t>k</a:t>
            </a:r>
            <a:r>
              <a:rPr altLang="en-GB" sz="2250" lang="en-US"/>
              <a:t>e</a:t>
            </a:r>
            <a:r>
              <a:rPr altLang="en-GB" sz="2250" lang="en-US"/>
              <a:t>y</a:t>
            </a:r>
            <a:r>
              <a:rPr altLang="en-GB" sz="2250" lang="en-US"/>
              <a:t>:</a:t>
            </a:r>
            <a:r>
              <a:rPr altLang="en-GB" sz="2250" lang="en-US"/>
              <a:t> </a:t>
            </a:r>
            <a:r>
              <a:rPr altLang="en-GB" sz="2250" lang="en-US"/>
              <a:t>A</a:t>
            </a:r>
            <a:r>
              <a:rPr altLang="en-GB" sz="2250" lang="en-US"/>
              <a:t> </a:t>
            </a:r>
            <a:r>
              <a:rPr altLang="en-GB" sz="2250" lang="en-US"/>
              <a:t>f</a:t>
            </a:r>
            <a:r>
              <a:rPr altLang="en-GB" sz="2250" lang="en-US"/>
              <a:t>o</a:t>
            </a:r>
            <a:r>
              <a:rPr altLang="en-GB" sz="2250" lang="en-US"/>
              <a:t>o</a:t>
            </a:r>
            <a:r>
              <a:rPr altLang="en-GB" sz="2250" lang="en-US"/>
              <a:t>d</a:t>
            </a:r>
            <a:r>
              <a:rPr altLang="en-GB" sz="2250" lang="en-US"/>
              <a:t> </a:t>
            </a:r>
            <a:r>
              <a:rPr altLang="en-GB" sz="2250" lang="en-US"/>
              <a:t>p</a:t>
            </a:r>
            <a:r>
              <a:rPr altLang="en-GB" sz="2250" lang="en-US"/>
              <a:t>a</a:t>
            </a:r>
            <a:r>
              <a:rPr altLang="en-GB" sz="2250" lang="en-US"/>
              <a:t>i</a:t>
            </a:r>
            <a:r>
              <a:rPr altLang="en-GB" sz="2250" lang="en-US"/>
              <a:t>r</a:t>
            </a:r>
            <a:r>
              <a:rPr altLang="en-GB" sz="2250" lang="en-US"/>
              <a:t>i</a:t>
            </a:r>
            <a:r>
              <a:rPr altLang="en-GB" sz="2250" lang="en-US"/>
              <a:t>n</a:t>
            </a:r>
            <a:r>
              <a:rPr altLang="en-GB" sz="2250" lang="en-US"/>
              <a:t>g</a:t>
            </a:r>
            <a:r>
              <a:rPr altLang="en-GB" sz="2250" lang="en-US"/>
              <a:t> </a:t>
            </a:r>
            <a:r>
              <a:rPr altLang="en-GB" sz="2250" lang="en-US"/>
              <a:t>g</a:t>
            </a:r>
            <a:r>
              <a:rPr altLang="en-GB" sz="2250" lang="en-US"/>
              <a:t>u</a:t>
            </a:r>
            <a:r>
              <a:rPr altLang="en-GB" sz="2250" lang="en-US"/>
              <a:t>i</a:t>
            </a:r>
            <a:r>
              <a:rPr altLang="en-GB" sz="2250" lang="en-US"/>
              <a:t>d</a:t>
            </a:r>
            <a:r>
              <a:rPr altLang="en-GB" sz="2250" lang="en-US"/>
              <a:t>e</a:t>
            </a:r>
            <a:r>
              <a:rPr altLang="en-GB" sz="2250" lang="en-US"/>
              <a:t>"</a:t>
            </a:r>
            <a:r>
              <a:rPr altLang="en-GB" sz="2250" lang="en-US"/>
              <a:t> </a:t>
            </a:r>
            <a:r>
              <a:rPr altLang="en-GB" sz="2250" lang="en-US"/>
              <a:t>b</a:t>
            </a:r>
            <a:r>
              <a:rPr altLang="en-GB" sz="2250" lang="en-US"/>
              <a:t>y</a:t>
            </a:r>
            <a:r>
              <a:rPr altLang="en-GB" sz="2250" lang="en-US"/>
              <a:t> </a:t>
            </a:r>
            <a:r>
              <a:rPr altLang="en-GB" sz="2250" lang="en-US"/>
              <a:t>H</a:t>
            </a:r>
            <a:r>
              <a:rPr altLang="en-GB" sz="2250" lang="en-US"/>
              <a:t>a</a:t>
            </a:r>
            <a:r>
              <a:rPr altLang="en-GB" sz="2250" lang="en-US"/>
              <a:t>r</a:t>
            </a:r>
            <a:r>
              <a:rPr altLang="en-GB" sz="2250" lang="en-US"/>
              <a:t>r</a:t>
            </a:r>
            <a:r>
              <a:rPr altLang="en-GB" sz="2250" lang="en-US"/>
              <a:t>y</a:t>
            </a:r>
            <a:r>
              <a:rPr altLang="en-GB" sz="2250" lang="en-US"/>
              <a:t> </a:t>
            </a:r>
            <a:r>
              <a:rPr altLang="en-GB" sz="2250" lang="en-US"/>
              <a:t>F</a:t>
            </a:r>
            <a:r>
              <a:rPr altLang="en-GB" sz="2250" lang="en-US"/>
              <a:t>a</a:t>
            </a:r>
            <a:r>
              <a:rPr altLang="en-GB" sz="2250" lang="en-US"/>
              <a:t>w</a:t>
            </a:r>
            <a:r>
              <a:rPr altLang="en-GB" sz="2250" lang="en-US"/>
              <a:t>k</a:t>
            </a:r>
            <a:r>
              <a:rPr altLang="en-GB" sz="2250" lang="en-US"/>
              <a:t>e</a:t>
            </a:r>
            <a:r>
              <a:rPr altLang="en-GB" sz="2250" lang="en-US"/>
              <a:t>s</a:t>
            </a:r>
            <a:r>
              <a:rPr altLang="en-GB" sz="2250" lang="en-US"/>
              <a:t> </a:t>
            </a:r>
            <a:r>
              <a:rPr altLang="en-GB" sz="2250" lang="en-US"/>
              <a:t>(</a:t>
            </a:r>
            <a:r>
              <a:rPr altLang="en-GB" sz="2250" lang="en-US"/>
              <a:t>2</a:t>
            </a:r>
            <a:r>
              <a:rPr altLang="en-GB" sz="2250" lang="en-US"/>
              <a:t>3</a:t>
            </a:r>
            <a:r>
              <a:rPr altLang="en-GB" sz="2250" lang="en-US"/>
              <a:t>/</a:t>
            </a:r>
            <a:r>
              <a:rPr altLang="en-GB" sz="2250" lang="en-US"/>
              <a:t>0</a:t>
            </a:r>
            <a:r>
              <a:rPr altLang="en-GB" sz="2250" lang="en-US"/>
              <a:t>5</a:t>
            </a:r>
            <a:r>
              <a:rPr altLang="en-GB" sz="2250" lang="en-US"/>
              <a:t>/</a:t>
            </a:r>
            <a:r>
              <a:rPr altLang="en-GB" sz="2250" lang="en-US"/>
              <a:t>2</a:t>
            </a:r>
            <a:r>
              <a:rPr altLang="en-GB" sz="2250" lang="en-US"/>
              <a:t>0</a:t>
            </a:r>
            <a:r>
              <a:rPr altLang="en-GB" sz="2250" lang="en-US"/>
              <a:t>2</a:t>
            </a:r>
            <a:r>
              <a:rPr altLang="en-GB" sz="2250" lang="en-US"/>
              <a:t>1</a:t>
            </a:r>
            <a:r>
              <a:rPr altLang="en-GB" sz="2250" lang="en-US"/>
              <a:t>)</a:t>
            </a:r>
            <a:r>
              <a:rPr altLang="en-GB" sz="2250" lang="en-US"/>
              <a:t>:</a:t>
            </a:r>
            <a:r>
              <a:rPr altLang="en-GB" sz="2250" lang="en-US"/>
              <a:t> </a:t>
            </a:r>
            <a:r>
              <a:rPr altLang="en-GB" sz="2250" lang="en-US">
                <a:hlinkClick r:id="rId6"/>
              </a:rPr>
              <a:t>https://www.decanter.com/learn/food/wine-with-christmas-turkey-food-matching-285778/</a:t>
            </a:r>
            <a:r>
              <a:rPr altLang="en-GB" sz="2250" lang="en-US"/>
              <a:t> </a:t>
            </a:r>
            <a:endParaRPr sz="2250" lang="en-GB"/>
          </a:p>
          <a:p>
            <a:pPr indent="0" marL="0">
              <a:buNone/>
            </a:pPr>
            <a:r>
              <a:rPr altLang="en-GB" sz="2250" lang="en-US"/>
              <a:t>-</a:t>
            </a:r>
            <a:r>
              <a:rPr altLang="en-GB" sz="2250" lang="en-US"/>
              <a:t>"</a:t>
            </a:r>
            <a:r>
              <a:rPr altLang="en-GB" sz="2250" lang="en-US"/>
              <a:t>T</a:t>
            </a:r>
            <a:r>
              <a:rPr altLang="en-GB" sz="2250" lang="en-US"/>
              <a:t>o</a:t>
            </a:r>
            <a:r>
              <a:rPr altLang="en-GB" sz="2250" lang="en-US"/>
              <a:t>p</a:t>
            </a:r>
            <a:r>
              <a:rPr altLang="en-GB" sz="2250" lang="en-US"/>
              <a:t> </a:t>
            </a:r>
            <a:r>
              <a:rPr altLang="en-GB" sz="2250" lang="en-US"/>
              <a:t>p</a:t>
            </a:r>
            <a:r>
              <a:rPr altLang="en-GB" sz="2250" lang="en-US"/>
              <a:t>a</a:t>
            </a:r>
            <a:r>
              <a:rPr altLang="en-GB" sz="2250" lang="en-US"/>
              <a:t>i</a:t>
            </a:r>
            <a:r>
              <a:rPr altLang="en-GB" sz="2250" lang="en-US"/>
              <a:t>r</a:t>
            </a:r>
            <a:r>
              <a:rPr altLang="en-GB" sz="2250" lang="en-US"/>
              <a:t>i</a:t>
            </a:r>
            <a:r>
              <a:rPr altLang="en-GB" sz="2250" lang="en-US"/>
              <a:t>n</a:t>
            </a:r>
            <a:r>
              <a:rPr altLang="en-GB" sz="2250" lang="en-US"/>
              <a:t>g</a:t>
            </a:r>
            <a:r>
              <a:rPr altLang="en-GB" sz="2250" lang="en-US"/>
              <a:t>s</a:t>
            </a:r>
            <a:r>
              <a:rPr altLang="en-GB" sz="2250" lang="en-US"/>
              <a:t> </a:t>
            </a:r>
            <a:r>
              <a:rPr altLang="en-GB" sz="2250" lang="en-US"/>
              <a:t>(</a:t>
            </a:r>
            <a:r>
              <a:rPr altLang="en-GB" sz="2250" lang="en-US"/>
              <a:t>t</a:t>
            </a:r>
            <a:r>
              <a:rPr altLang="en-GB" sz="2250" lang="en-US"/>
              <a:t>o</a:t>
            </a:r>
            <a:r>
              <a:rPr altLang="en-GB" sz="2250" lang="en-US"/>
              <a:t>p</a:t>
            </a:r>
            <a:r>
              <a:rPr altLang="en-GB" sz="2250" lang="en-US"/>
              <a:t> </a:t>
            </a:r>
            <a:r>
              <a:rPr altLang="en-GB" sz="2250" lang="en-US"/>
              <a:t>w</a:t>
            </a:r>
            <a:r>
              <a:rPr altLang="en-GB" sz="2250" lang="en-US"/>
              <a:t>i</a:t>
            </a:r>
            <a:r>
              <a:rPr altLang="en-GB" sz="2250" lang="en-US"/>
              <a:t>n</a:t>
            </a:r>
            <a:r>
              <a:rPr altLang="en-GB" sz="2250" lang="en-US"/>
              <a:t>e</a:t>
            </a:r>
            <a:r>
              <a:rPr altLang="en-GB" sz="2250" lang="en-US"/>
              <a:t>s</a:t>
            </a:r>
            <a:r>
              <a:rPr altLang="en-GB" sz="2250" lang="en-US"/>
              <a:t> </a:t>
            </a:r>
            <a:r>
              <a:rPr altLang="en-GB" sz="2250" lang="en-US"/>
              <a:t>t</a:t>
            </a:r>
            <a:r>
              <a:rPr altLang="en-GB" sz="2250" lang="en-US"/>
              <a:t>o</a:t>
            </a:r>
            <a:r>
              <a:rPr altLang="en-GB" sz="2250" lang="en-US"/>
              <a:t> </a:t>
            </a:r>
            <a:r>
              <a:rPr altLang="en-GB" sz="2250" lang="en-US"/>
              <a:t>d</a:t>
            </a:r>
            <a:r>
              <a:rPr altLang="en-GB" sz="2250" lang="en-US"/>
              <a:t>r</a:t>
            </a:r>
            <a:r>
              <a:rPr altLang="en-GB" sz="2250" lang="en-US"/>
              <a:t>i</a:t>
            </a:r>
            <a:r>
              <a:rPr altLang="en-GB" sz="2250" lang="en-US"/>
              <a:t>n</a:t>
            </a:r>
            <a:r>
              <a:rPr altLang="en-GB" sz="2250" lang="en-US"/>
              <a:t>k</a:t>
            </a:r>
            <a:r>
              <a:rPr altLang="en-GB" sz="2250" lang="en-US"/>
              <a:t> </a:t>
            </a:r>
            <a:r>
              <a:rPr altLang="en-GB" sz="2250" lang="en-US"/>
              <a:t>w</a:t>
            </a:r>
            <a:r>
              <a:rPr altLang="en-GB" sz="2250" lang="en-US"/>
              <a:t>i</a:t>
            </a:r>
            <a:r>
              <a:rPr altLang="en-GB" sz="2250" lang="en-US"/>
              <a:t>t</a:t>
            </a:r>
            <a:r>
              <a:rPr altLang="en-GB" sz="2250" lang="en-US"/>
              <a:t>h</a:t>
            </a:r>
            <a:r>
              <a:rPr altLang="en-GB" sz="2250" lang="en-US"/>
              <a:t> </a:t>
            </a:r>
            <a:r>
              <a:rPr altLang="en-GB" sz="2250" lang="en-US"/>
              <a:t>t</a:t>
            </a:r>
            <a:r>
              <a:rPr altLang="en-GB" sz="2250" lang="en-US"/>
              <a:t>u</a:t>
            </a:r>
            <a:r>
              <a:rPr altLang="en-GB" sz="2250" lang="en-US"/>
              <a:t>r</a:t>
            </a:r>
            <a:r>
              <a:rPr altLang="en-GB" sz="2250" lang="en-US"/>
              <a:t>k</a:t>
            </a:r>
            <a:r>
              <a:rPr altLang="en-GB" sz="2250" lang="en-US"/>
              <a:t>e</a:t>
            </a:r>
            <a:r>
              <a:rPr altLang="en-GB" sz="2250" lang="en-US"/>
              <a:t>y</a:t>
            </a:r>
            <a:r>
              <a:rPr altLang="en-GB" sz="2250" lang="en-US"/>
              <a:t>)</a:t>
            </a:r>
            <a:r>
              <a:rPr altLang="en-GB" sz="2250" lang="en-US"/>
              <a:t>"</a:t>
            </a:r>
            <a:r>
              <a:rPr altLang="en-GB" sz="2250" lang="en-US"/>
              <a:t> </a:t>
            </a:r>
            <a:r>
              <a:rPr altLang="en-GB" sz="2250" lang="en-US"/>
              <a:t>b</a:t>
            </a:r>
            <a:r>
              <a:rPr altLang="en-GB" sz="2250" lang="en-US"/>
              <a:t>y</a:t>
            </a:r>
            <a:r>
              <a:rPr altLang="en-GB" sz="2250" lang="en-US"/>
              <a:t> </a:t>
            </a:r>
            <a:r>
              <a:rPr altLang="en-GB" sz="2250" lang="en-US"/>
              <a:t>F</a:t>
            </a:r>
            <a:r>
              <a:rPr altLang="en-GB" sz="2250" lang="en-US"/>
              <a:t>i</a:t>
            </a:r>
            <a:r>
              <a:rPr altLang="en-GB" sz="2250" lang="en-US"/>
              <a:t>o</a:t>
            </a:r>
            <a:r>
              <a:rPr altLang="en-GB" sz="2250" lang="en-US"/>
              <a:t>n</a:t>
            </a:r>
            <a:r>
              <a:rPr altLang="en-GB" sz="2250" lang="en-US"/>
              <a:t>n</a:t>
            </a:r>
            <a:r>
              <a:rPr altLang="en-GB" sz="2250" lang="en-US"/>
              <a:t>a</a:t>
            </a:r>
            <a:r>
              <a:rPr altLang="en-GB" sz="2250" lang="en-US"/>
              <a:t> </a:t>
            </a:r>
            <a:r>
              <a:rPr altLang="en-GB" sz="2250" lang="en-US"/>
              <a:t>B</a:t>
            </a:r>
            <a:r>
              <a:rPr altLang="en-GB" sz="2250" lang="en-US"/>
              <a:t>e</a:t>
            </a:r>
            <a:r>
              <a:rPr altLang="en-GB" sz="2250" lang="en-US"/>
              <a:t>c</a:t>
            </a:r>
            <a:r>
              <a:rPr altLang="en-GB" sz="2250" lang="en-US"/>
              <a:t>k</a:t>
            </a:r>
            <a:r>
              <a:rPr altLang="en-GB" sz="2250" lang="en-US"/>
              <a:t>e</a:t>
            </a:r>
            <a:r>
              <a:rPr altLang="en-GB" sz="2250" lang="en-US"/>
              <a:t>t</a:t>
            </a:r>
            <a:r>
              <a:rPr altLang="en-GB" sz="2250" lang="en-US"/>
              <a:t>t</a:t>
            </a:r>
            <a:r>
              <a:rPr altLang="en-GB" sz="2250" lang="en-US"/>
              <a:t>(</a:t>
            </a:r>
            <a:r>
              <a:rPr altLang="en-GB" sz="2250" lang="en-US"/>
              <a:t>2</a:t>
            </a:r>
            <a:r>
              <a:rPr altLang="en-GB" sz="2250" lang="en-US"/>
              <a:t>4</a:t>
            </a:r>
            <a:r>
              <a:rPr altLang="en-GB" sz="2250" lang="en-US"/>
              <a:t>/</a:t>
            </a:r>
            <a:r>
              <a:rPr altLang="en-GB" sz="2250" lang="en-US"/>
              <a:t>1</a:t>
            </a:r>
            <a:r>
              <a:rPr altLang="en-GB" sz="2250" lang="en-US"/>
              <a:t>2</a:t>
            </a:r>
            <a:r>
              <a:rPr altLang="en-GB" sz="2250" lang="en-US"/>
              <a:t>/</a:t>
            </a:r>
            <a:r>
              <a:rPr altLang="en-GB" sz="2250" lang="en-US"/>
              <a:t>2</a:t>
            </a:r>
            <a:r>
              <a:rPr altLang="en-GB" sz="2250" lang="en-US"/>
              <a:t>0</a:t>
            </a:r>
            <a:r>
              <a:rPr altLang="en-GB" sz="2250" lang="en-US"/>
              <a:t>2</a:t>
            </a:r>
            <a:r>
              <a:rPr altLang="en-GB" sz="2250" lang="en-US"/>
              <a:t>1</a:t>
            </a:r>
            <a:r>
              <a:rPr altLang="en-GB" sz="2250" lang="en-US"/>
              <a:t>)</a:t>
            </a:r>
            <a:r>
              <a:rPr altLang="en-GB" sz="2250" lang="en-US"/>
              <a:t>:</a:t>
            </a:r>
            <a:r>
              <a:rPr altLang="en-GB" sz="2250" lang="en-US"/>
              <a:t> </a:t>
            </a:r>
            <a:r>
              <a:rPr altLang="en-GB" sz="2250" lang="en-US">
                <a:hlinkClick r:id="rId7"/>
              </a:rPr>
              <a:t>https://www.matchingfoodandwine.com/news/pairings/top-wines-to-drink-with-turkey/</a:t>
            </a:r>
            <a:r>
              <a:rPr altLang="en-GB" sz="2250" lang="en-US"/>
              <a:t> </a:t>
            </a:r>
            <a:endParaRPr sz="2250" lang="en-GB"/>
          </a:p>
          <a:p>
            <a:pPr indent="0" marL="0">
              <a:buNone/>
            </a:pPr>
            <a:r>
              <a:rPr altLang="en-GB" sz="2250" lang="en-US"/>
              <a:t>-Ian Sansom </a:t>
            </a:r>
            <a:r>
              <a:rPr altLang="en-GB" sz="2250" lang="en-US"/>
              <a:t>"</a:t>
            </a:r>
            <a:r>
              <a:rPr altLang="en-GB" sz="2250" lang="en-US"/>
              <a:t>Jubilant devastation: Coded messages in the traditional Christmas dinner</a:t>
            </a:r>
            <a:r>
              <a:rPr altLang="en-GB" sz="2250" lang="en-US"/>
              <a:t>"</a:t>
            </a:r>
            <a:r>
              <a:rPr altLang="en-GB" sz="2250" lang="en-US"/>
              <a:t> TLS. Times Literary Supplement, 7-8, 2018</a:t>
            </a:r>
            <a:r>
              <a:rPr altLang="en-GB" lang="en-US"/>
              <a:t> </a:t>
            </a:r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2.xml><?xml version="1.0" encoding="utf-8"?>
<a:theme xmlns:a="http://schemas.openxmlformats.org/drawingml/2006/main" name="Office 主题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="http://schemas.openxmlformats.org/officeDocument/2006/extended-properties">
  <Application>WPS Office</Application>
  <ScaleCrop>0</ScaleCrop>
  <LinksUpToDate>0</LinksUpToDate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:creator>SM-T860</dc:creator>
  <dcterms:created xsi:type="dcterms:W3CDTF">2015-05-12T05:30:45Z</dcterms:created>
  <dcterms:modified xsi:type="dcterms:W3CDTF">2022-11-18T23:55:12Z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84294f29f6034eaa9d19f9f90823a3e9</vt:lpwstr>
  </property>
</Properties>
</file>