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5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7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  <p:sldMasterId id="2147483707" r:id="rId8"/>
  </p:sldMasterIdLst>
  <p:notesMasterIdLst>
    <p:notesMasterId r:id="rId34"/>
  </p:notesMasterIdLst>
  <p:sldIdLst>
    <p:sldId id="324" r:id="rId9"/>
    <p:sldId id="325" r:id="rId10"/>
    <p:sldId id="280" r:id="rId11"/>
    <p:sldId id="275" r:id="rId12"/>
    <p:sldId id="276" r:id="rId13"/>
    <p:sldId id="277" r:id="rId14"/>
    <p:sldId id="282" r:id="rId15"/>
    <p:sldId id="284" r:id="rId16"/>
    <p:sldId id="306" r:id="rId17"/>
    <p:sldId id="281" r:id="rId18"/>
    <p:sldId id="290" r:id="rId19"/>
    <p:sldId id="291" r:id="rId20"/>
    <p:sldId id="293" r:id="rId21"/>
    <p:sldId id="294" r:id="rId22"/>
    <p:sldId id="285" r:id="rId23"/>
    <p:sldId id="305" r:id="rId24"/>
    <p:sldId id="287" r:id="rId25"/>
    <p:sldId id="288" r:id="rId26"/>
    <p:sldId id="289" r:id="rId27"/>
    <p:sldId id="295" r:id="rId28"/>
    <p:sldId id="296" r:id="rId29"/>
    <p:sldId id="278" r:id="rId30"/>
    <p:sldId id="303" r:id="rId31"/>
    <p:sldId id="326" r:id="rId32"/>
    <p:sldId id="32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38C307-F0F1-48FA-A02E-9282AB4A9780}" v="3" dt="2026-04-30T08:16:40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60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microsoft.com/office/2016/11/relationships/changesInfo" Target="changesInfos/changesInfo1.xml"/><Relationship Id="rId21" Type="http://schemas.openxmlformats.org/officeDocument/2006/relationships/slide" Target="slides/slide13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c604230b-847d-4cb1-9e23-f810d4c0fde1" providerId="ADAL" clId="{35DFF100-B5BB-4DCF-8245-2218F2F79BA7}"/>
    <pc:docChg chg="undo custSel addSld delSld modSld">
      <pc:chgData name="Ross Phillips" userId="c604230b-847d-4cb1-9e23-f810d4c0fde1" providerId="ADAL" clId="{35DFF100-B5BB-4DCF-8245-2218F2F79BA7}" dt="2026-04-30T08:17:36.062" v="438" actId="26606"/>
      <pc:docMkLst>
        <pc:docMk/>
      </pc:docMkLst>
      <pc:sldChg chg="del">
        <pc:chgData name="Ross Phillips" userId="c604230b-847d-4cb1-9e23-f810d4c0fde1" providerId="ADAL" clId="{35DFF100-B5BB-4DCF-8245-2218F2F79BA7}" dt="2026-04-30T08:06:40.113" v="6" actId="47"/>
        <pc:sldMkLst>
          <pc:docMk/>
          <pc:sldMk cId="1759717665" sldId="256"/>
        </pc:sldMkLst>
      </pc:sldChg>
      <pc:sldChg chg="del">
        <pc:chgData name="Ross Phillips" userId="c604230b-847d-4cb1-9e23-f810d4c0fde1" providerId="ADAL" clId="{35DFF100-B5BB-4DCF-8245-2218F2F79BA7}" dt="2026-04-30T08:06:39.069" v="5" actId="47"/>
        <pc:sldMkLst>
          <pc:docMk/>
          <pc:sldMk cId="3470155125" sldId="257"/>
        </pc:sldMkLst>
      </pc:sldChg>
      <pc:sldChg chg="modSp del mod">
        <pc:chgData name="Ross Phillips" userId="c604230b-847d-4cb1-9e23-f810d4c0fde1" providerId="ADAL" clId="{35DFF100-B5BB-4DCF-8245-2218F2F79BA7}" dt="2026-04-30T08:06:42.492" v="7" actId="47"/>
        <pc:sldMkLst>
          <pc:docMk/>
          <pc:sldMk cId="1896244389" sldId="271"/>
        </pc:sldMkLst>
        <pc:spChg chg="mod">
          <ac:chgData name="Ross Phillips" userId="c604230b-847d-4cb1-9e23-f810d4c0fde1" providerId="ADAL" clId="{35DFF100-B5BB-4DCF-8245-2218F2F79BA7}" dt="2026-04-30T08:06:19.752" v="4" actId="20577"/>
          <ac:spMkLst>
            <pc:docMk/>
            <pc:sldMk cId="1896244389" sldId="271"/>
            <ac:spMk id="3" creationId="{D4EA84ED-E8E1-4A97-8DB0-CA2A6166C86B}"/>
          </ac:spMkLst>
        </pc:spChg>
      </pc:sldChg>
      <pc:sldChg chg="del">
        <pc:chgData name="Ross Phillips" userId="c604230b-847d-4cb1-9e23-f810d4c0fde1" providerId="ADAL" clId="{35DFF100-B5BB-4DCF-8245-2218F2F79BA7}" dt="2026-04-30T08:06:44.879" v="8" actId="47"/>
        <pc:sldMkLst>
          <pc:docMk/>
          <pc:sldMk cId="3572871087" sldId="272"/>
        </pc:sldMkLst>
      </pc:sldChg>
      <pc:sldChg chg="del">
        <pc:chgData name="Ross Phillips" userId="c604230b-847d-4cb1-9e23-f810d4c0fde1" providerId="ADAL" clId="{35DFF100-B5BB-4DCF-8245-2218F2F79BA7}" dt="2026-04-30T08:06:45.990" v="9" actId="47"/>
        <pc:sldMkLst>
          <pc:docMk/>
          <pc:sldMk cId="2792298685" sldId="273"/>
        </pc:sldMkLst>
      </pc:sldChg>
      <pc:sldChg chg="modSp del">
        <pc:chgData name="Ross Phillips" userId="c604230b-847d-4cb1-9e23-f810d4c0fde1" providerId="ADAL" clId="{35DFF100-B5BB-4DCF-8245-2218F2F79BA7}" dt="2026-04-30T08:13:30.328" v="290" actId="47"/>
        <pc:sldMkLst>
          <pc:docMk/>
          <pc:sldMk cId="3713719616" sldId="274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3713719616" sldId="274"/>
            <ac:spMk id="2" creationId="{C732D78F-69F7-415D-9A66-6A3C7BCCC462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3713719616" sldId="274"/>
            <ac:spMk id="3" creationId="{6B2F5F92-D5D5-44F1-AE39-6E171CBD3CD9}"/>
          </ac:spMkLst>
        </pc:spChg>
      </pc:sldChg>
      <pc:sldChg chg="modSp">
        <pc:chgData name="Ross Phillips" userId="c604230b-847d-4cb1-9e23-f810d4c0fde1" providerId="ADAL" clId="{35DFF100-B5BB-4DCF-8245-2218F2F79BA7}" dt="2026-04-30T08:07:25.590" v="11"/>
        <pc:sldMkLst>
          <pc:docMk/>
          <pc:sldMk cId="1608634572" sldId="275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1608634572" sldId="275"/>
            <ac:spMk id="2" creationId="{56C3A7C4-219E-4FD0-A876-6755DB98CB9A}"/>
          </ac:spMkLst>
        </pc:spChg>
      </pc:sldChg>
      <pc:sldChg chg="modSp mod">
        <pc:chgData name="Ross Phillips" userId="c604230b-847d-4cb1-9e23-f810d4c0fde1" providerId="ADAL" clId="{35DFF100-B5BB-4DCF-8245-2218F2F79BA7}" dt="2026-04-30T08:07:25.771" v="12" actId="27636"/>
        <pc:sldMkLst>
          <pc:docMk/>
          <pc:sldMk cId="1678448318" sldId="276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1678448318" sldId="276"/>
            <ac:spMk id="2" creationId="{BE1F93BB-318B-44CF-BDB9-F76A490A540B}"/>
          </ac:spMkLst>
        </pc:spChg>
        <pc:spChg chg="mod">
          <ac:chgData name="Ross Phillips" userId="c604230b-847d-4cb1-9e23-f810d4c0fde1" providerId="ADAL" clId="{35DFF100-B5BB-4DCF-8245-2218F2F79BA7}" dt="2026-04-30T08:07:25.771" v="12" actId="27636"/>
          <ac:spMkLst>
            <pc:docMk/>
            <pc:sldMk cId="1678448318" sldId="276"/>
            <ac:spMk id="3" creationId="{67225110-2C18-4593-9974-9D9E21CA9C65}"/>
          </ac:spMkLst>
        </pc:spChg>
      </pc:sldChg>
      <pc:sldChg chg="modSp mod">
        <pc:chgData name="Ross Phillips" userId="c604230b-847d-4cb1-9e23-f810d4c0fde1" providerId="ADAL" clId="{35DFF100-B5BB-4DCF-8245-2218F2F79BA7}" dt="2026-04-30T08:07:25.855" v="13" actId="27636"/>
        <pc:sldMkLst>
          <pc:docMk/>
          <pc:sldMk cId="4174989838" sldId="277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4174989838" sldId="277"/>
            <ac:spMk id="2" creationId="{D7D09903-2B28-48F7-B932-2B94C7FF6BCA}"/>
          </ac:spMkLst>
        </pc:spChg>
        <pc:spChg chg="mod">
          <ac:chgData name="Ross Phillips" userId="c604230b-847d-4cb1-9e23-f810d4c0fde1" providerId="ADAL" clId="{35DFF100-B5BB-4DCF-8245-2218F2F79BA7}" dt="2026-04-30T08:07:25.855" v="13" actId="27636"/>
          <ac:spMkLst>
            <pc:docMk/>
            <pc:sldMk cId="4174989838" sldId="277"/>
            <ac:spMk id="3" creationId="{AE2E5AAC-4D6D-4744-B5F1-70C7CD867A64}"/>
          </ac:spMkLst>
        </pc:spChg>
      </pc:sldChg>
      <pc:sldChg chg="addSp delSp modSp mod setBg">
        <pc:chgData name="Ross Phillips" userId="c604230b-847d-4cb1-9e23-f810d4c0fde1" providerId="ADAL" clId="{35DFF100-B5BB-4DCF-8245-2218F2F79BA7}" dt="2026-04-30T08:13:12.418" v="288" actId="26606"/>
        <pc:sldMkLst>
          <pc:docMk/>
          <pc:sldMk cId="675607398" sldId="278"/>
        </pc:sldMkLst>
        <pc:spChg chg="mod">
          <ac:chgData name="Ross Phillips" userId="c604230b-847d-4cb1-9e23-f810d4c0fde1" providerId="ADAL" clId="{35DFF100-B5BB-4DCF-8245-2218F2F79BA7}" dt="2026-04-30T08:13:12.418" v="288" actId="26606"/>
          <ac:spMkLst>
            <pc:docMk/>
            <pc:sldMk cId="675607398" sldId="278"/>
            <ac:spMk id="2" creationId="{800C2442-1036-405D-A29E-D9C54D52B4CD}"/>
          </ac:spMkLst>
        </pc:spChg>
        <pc:spChg chg="del mod">
          <ac:chgData name="Ross Phillips" userId="c604230b-847d-4cb1-9e23-f810d4c0fde1" providerId="ADAL" clId="{35DFF100-B5BB-4DCF-8245-2218F2F79BA7}" dt="2026-04-30T08:13:12.418" v="288" actId="26606"/>
          <ac:spMkLst>
            <pc:docMk/>
            <pc:sldMk cId="675607398" sldId="278"/>
            <ac:spMk id="3" creationId="{42F9F6E5-07A4-41A5-8D10-128A57A25546}"/>
          </ac:spMkLst>
        </pc:spChg>
        <pc:graphicFrameChg chg="add">
          <ac:chgData name="Ross Phillips" userId="c604230b-847d-4cb1-9e23-f810d4c0fde1" providerId="ADAL" clId="{35DFF100-B5BB-4DCF-8245-2218F2F79BA7}" dt="2026-04-30T08:13:12.418" v="288" actId="26606"/>
          <ac:graphicFrameMkLst>
            <pc:docMk/>
            <pc:sldMk cId="675607398" sldId="278"/>
            <ac:graphicFrameMk id="5" creationId="{90AB9CD1-75DD-19F2-E928-ADF68ED9651D}"/>
          </ac:graphicFrameMkLst>
        </pc:graphicFrameChg>
      </pc:sldChg>
      <pc:sldChg chg="modSp del mod">
        <pc:chgData name="Ross Phillips" userId="c604230b-847d-4cb1-9e23-f810d4c0fde1" providerId="ADAL" clId="{35DFF100-B5BB-4DCF-8245-2218F2F79BA7}" dt="2026-04-30T08:10:53.544" v="271" actId="47"/>
        <pc:sldMkLst>
          <pc:docMk/>
          <pc:sldMk cId="3837870428" sldId="279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3837870428" sldId="279"/>
            <ac:spMk id="2" creationId="{31840840-8779-4191-81FE-426E72D1CC7F}"/>
          </ac:spMkLst>
        </pc:spChg>
        <pc:spChg chg="mod">
          <ac:chgData name="Ross Phillips" userId="c604230b-847d-4cb1-9e23-f810d4c0fde1" providerId="ADAL" clId="{35DFF100-B5BB-4DCF-8245-2218F2F79BA7}" dt="2026-04-30T08:07:25.940" v="22" actId="27636"/>
          <ac:spMkLst>
            <pc:docMk/>
            <pc:sldMk cId="3837870428" sldId="279"/>
            <ac:spMk id="3" creationId="{7C753E27-7717-4D63-A420-7C952BBDC289}"/>
          </ac:spMkLst>
        </pc:spChg>
      </pc:sldChg>
      <pc:sldChg chg="addSp delSp modSp mod setBg">
        <pc:chgData name="Ross Phillips" userId="c604230b-847d-4cb1-9e23-f810d4c0fde1" providerId="ADAL" clId="{35DFF100-B5BB-4DCF-8245-2218F2F79BA7}" dt="2026-04-30T08:07:31.912" v="33" actId="26606"/>
        <pc:sldMkLst>
          <pc:docMk/>
          <pc:sldMk cId="3245680786" sldId="280"/>
        </pc:sldMkLst>
        <pc:spChg chg="mod">
          <ac:chgData name="Ross Phillips" userId="c604230b-847d-4cb1-9e23-f810d4c0fde1" providerId="ADAL" clId="{35DFF100-B5BB-4DCF-8245-2218F2F79BA7}" dt="2026-04-30T08:07:31.912" v="33" actId="26606"/>
          <ac:spMkLst>
            <pc:docMk/>
            <pc:sldMk cId="3245680786" sldId="280"/>
            <ac:spMk id="2" creationId="{553FA2ED-D151-47FF-9944-051CCDF44523}"/>
          </ac:spMkLst>
        </pc:spChg>
        <pc:spChg chg="del mod">
          <ac:chgData name="Ross Phillips" userId="c604230b-847d-4cb1-9e23-f810d4c0fde1" providerId="ADAL" clId="{35DFF100-B5BB-4DCF-8245-2218F2F79BA7}" dt="2026-04-30T08:07:31.912" v="33" actId="26606"/>
          <ac:spMkLst>
            <pc:docMk/>
            <pc:sldMk cId="3245680786" sldId="280"/>
            <ac:spMk id="3" creationId="{F8F6ED3C-60FC-41B3-88D9-64BF36213A26}"/>
          </ac:spMkLst>
        </pc:spChg>
        <pc:spChg chg="add">
          <ac:chgData name="Ross Phillips" userId="c604230b-847d-4cb1-9e23-f810d4c0fde1" providerId="ADAL" clId="{35DFF100-B5BB-4DCF-8245-2218F2F79BA7}" dt="2026-04-30T08:07:31.912" v="33" actId="26606"/>
          <ac:spMkLst>
            <pc:docMk/>
            <pc:sldMk cId="3245680786" sldId="280"/>
            <ac:spMk id="9" creationId="{3A9C15D4-2EE7-4D05-B87C-91D1F3B9604B}"/>
          </ac:spMkLst>
        </pc:spChg>
        <pc:spChg chg="add">
          <ac:chgData name="Ross Phillips" userId="c604230b-847d-4cb1-9e23-f810d4c0fde1" providerId="ADAL" clId="{35DFF100-B5BB-4DCF-8245-2218F2F79BA7}" dt="2026-04-30T08:07:31.912" v="33" actId="26606"/>
          <ac:spMkLst>
            <pc:docMk/>
            <pc:sldMk cId="3245680786" sldId="280"/>
            <ac:spMk id="11" creationId="{4ED7B0FB-9654-4441-9545-02D458B68620}"/>
          </ac:spMkLst>
        </pc:spChg>
        <pc:graphicFrameChg chg="add">
          <ac:chgData name="Ross Phillips" userId="c604230b-847d-4cb1-9e23-f810d4c0fde1" providerId="ADAL" clId="{35DFF100-B5BB-4DCF-8245-2218F2F79BA7}" dt="2026-04-30T08:07:31.912" v="33" actId="26606"/>
          <ac:graphicFrameMkLst>
            <pc:docMk/>
            <pc:sldMk cId="3245680786" sldId="280"/>
            <ac:graphicFrameMk id="5" creationId="{98DB2CE2-FDE4-0B62-A7A4-D2E9C7781EC3}"/>
          </ac:graphicFrameMkLst>
        </pc:graphicFrameChg>
        <pc:picChg chg="add">
          <ac:chgData name="Ross Phillips" userId="c604230b-847d-4cb1-9e23-f810d4c0fde1" providerId="ADAL" clId="{35DFF100-B5BB-4DCF-8245-2218F2F79BA7}" dt="2026-04-30T08:07:31.912" v="33" actId="26606"/>
          <ac:picMkLst>
            <pc:docMk/>
            <pc:sldMk cId="3245680786" sldId="280"/>
            <ac:picMk id="13" creationId="{7BB94C57-FDF3-45A3-9D1F-904523D795D4}"/>
          </ac:picMkLst>
        </pc:picChg>
        <pc:picChg chg="add">
          <ac:chgData name="Ross Phillips" userId="c604230b-847d-4cb1-9e23-f810d4c0fde1" providerId="ADAL" clId="{35DFF100-B5BB-4DCF-8245-2218F2F79BA7}" dt="2026-04-30T08:07:31.912" v="33" actId="26606"/>
          <ac:picMkLst>
            <pc:docMk/>
            <pc:sldMk cId="3245680786" sldId="280"/>
            <ac:picMk id="15" creationId="{6AEBDF1A-221A-4497-BBA9-57A70D161510}"/>
          </ac:picMkLst>
        </pc:picChg>
      </pc:sldChg>
      <pc:sldChg chg="modSp mod">
        <pc:chgData name="Ross Phillips" userId="c604230b-847d-4cb1-9e23-f810d4c0fde1" providerId="ADAL" clId="{35DFF100-B5BB-4DCF-8245-2218F2F79BA7}" dt="2026-04-30T08:07:25.924" v="21" actId="27636"/>
        <pc:sldMkLst>
          <pc:docMk/>
          <pc:sldMk cId="2407411953" sldId="281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2407411953" sldId="281"/>
            <ac:spMk id="2" creationId="{3CDA7AF6-64A9-44F9-B75F-97337EE16348}"/>
          </ac:spMkLst>
        </pc:spChg>
        <pc:spChg chg="mod">
          <ac:chgData name="Ross Phillips" userId="c604230b-847d-4cb1-9e23-f810d4c0fde1" providerId="ADAL" clId="{35DFF100-B5BB-4DCF-8245-2218F2F79BA7}" dt="2026-04-30T08:07:25.924" v="21" actId="27636"/>
          <ac:spMkLst>
            <pc:docMk/>
            <pc:sldMk cId="2407411953" sldId="281"/>
            <ac:spMk id="3" creationId="{0A48BF76-5FD4-45EC-8A58-AAD7B6958A3E}"/>
          </ac:spMkLst>
        </pc:spChg>
      </pc:sldChg>
      <pc:sldChg chg="modSp mod">
        <pc:chgData name="Ross Phillips" userId="c604230b-847d-4cb1-9e23-f810d4c0fde1" providerId="ADAL" clId="{35DFF100-B5BB-4DCF-8245-2218F2F79BA7}" dt="2026-04-30T08:07:25.860" v="15" actId="27636"/>
        <pc:sldMkLst>
          <pc:docMk/>
          <pc:sldMk cId="6209" sldId="282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6209" sldId="282"/>
            <ac:spMk id="2" creationId="{CAA9187F-B2C3-4A40-91D4-8EA1B7131DE8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6209" sldId="282"/>
            <ac:spMk id="3" creationId="{B46309CA-477C-4004-88C6-AACFAA8FD883}"/>
          </ac:spMkLst>
        </pc:spChg>
        <pc:spChg chg="mod">
          <ac:chgData name="Ross Phillips" userId="c604230b-847d-4cb1-9e23-f810d4c0fde1" providerId="ADAL" clId="{35DFF100-B5BB-4DCF-8245-2218F2F79BA7}" dt="2026-04-30T08:07:25.860" v="14" actId="27636"/>
          <ac:spMkLst>
            <pc:docMk/>
            <pc:sldMk cId="6209" sldId="282"/>
            <ac:spMk id="4" creationId="{CEA9405D-4BB6-4964-ACB7-D6AC4FA651C5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6209" sldId="282"/>
            <ac:spMk id="5" creationId="{45206AB4-85B6-4615-A146-4E7CC549FA22}"/>
          </ac:spMkLst>
        </pc:spChg>
        <pc:spChg chg="mod">
          <ac:chgData name="Ross Phillips" userId="c604230b-847d-4cb1-9e23-f810d4c0fde1" providerId="ADAL" clId="{35DFF100-B5BB-4DCF-8245-2218F2F79BA7}" dt="2026-04-30T08:07:25.860" v="15" actId="27636"/>
          <ac:spMkLst>
            <pc:docMk/>
            <pc:sldMk cId="6209" sldId="282"/>
            <ac:spMk id="6" creationId="{F157A283-D1DA-4EA2-A07C-9506E35472D8}"/>
          </ac:spMkLst>
        </pc:spChg>
      </pc:sldChg>
      <pc:sldChg chg="modSp">
        <pc:chgData name="Ross Phillips" userId="c604230b-847d-4cb1-9e23-f810d4c0fde1" providerId="ADAL" clId="{35DFF100-B5BB-4DCF-8245-2218F2F79BA7}" dt="2026-04-30T08:07:25.590" v="11"/>
        <pc:sldMkLst>
          <pc:docMk/>
          <pc:sldMk cId="3735463097" sldId="284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3735463097" sldId="284"/>
            <ac:spMk id="2" creationId="{5C8AD487-B06F-4FF2-A23A-E0B25C6BEB75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3735463097" sldId="284"/>
            <ac:spMk id="3" creationId="{515B1D63-3776-4088-999B-496F80901F64}"/>
          </ac:spMkLst>
        </pc:spChg>
      </pc:sldChg>
      <pc:sldChg chg="addSp delSp modSp mod setBg">
        <pc:chgData name="Ross Phillips" userId="c604230b-847d-4cb1-9e23-f810d4c0fde1" providerId="ADAL" clId="{35DFF100-B5BB-4DCF-8245-2218F2F79BA7}" dt="2026-04-30T08:11:54.324" v="277" actId="26606"/>
        <pc:sldMkLst>
          <pc:docMk/>
          <pc:sldMk cId="3898901860" sldId="285"/>
        </pc:sldMkLst>
        <pc:spChg chg="mod">
          <ac:chgData name="Ross Phillips" userId="c604230b-847d-4cb1-9e23-f810d4c0fde1" providerId="ADAL" clId="{35DFF100-B5BB-4DCF-8245-2218F2F79BA7}" dt="2026-04-30T08:11:54.324" v="277" actId="26606"/>
          <ac:spMkLst>
            <pc:docMk/>
            <pc:sldMk cId="3898901860" sldId="285"/>
            <ac:spMk id="2" creationId="{2621CEBA-9396-4C8C-B3D8-BA4E038E4C21}"/>
          </ac:spMkLst>
        </pc:spChg>
        <pc:spChg chg="del mod">
          <ac:chgData name="Ross Phillips" userId="c604230b-847d-4cb1-9e23-f810d4c0fde1" providerId="ADAL" clId="{35DFF100-B5BB-4DCF-8245-2218F2F79BA7}" dt="2026-04-30T08:11:54.324" v="277" actId="26606"/>
          <ac:spMkLst>
            <pc:docMk/>
            <pc:sldMk cId="3898901860" sldId="285"/>
            <ac:spMk id="3" creationId="{B8C8E727-B9BF-4EEF-BC14-3AA62B2F9657}"/>
          </ac:spMkLst>
        </pc:spChg>
        <pc:spChg chg="add">
          <ac:chgData name="Ross Phillips" userId="c604230b-847d-4cb1-9e23-f810d4c0fde1" providerId="ADAL" clId="{35DFF100-B5BB-4DCF-8245-2218F2F79BA7}" dt="2026-04-30T08:11:54.324" v="277" actId="26606"/>
          <ac:spMkLst>
            <pc:docMk/>
            <pc:sldMk cId="3898901860" sldId="285"/>
            <ac:spMk id="9" creationId="{3A9C15D4-2EE7-4D05-B87C-91D1F3B9604B}"/>
          </ac:spMkLst>
        </pc:spChg>
        <pc:spChg chg="add">
          <ac:chgData name="Ross Phillips" userId="c604230b-847d-4cb1-9e23-f810d4c0fde1" providerId="ADAL" clId="{35DFF100-B5BB-4DCF-8245-2218F2F79BA7}" dt="2026-04-30T08:11:54.324" v="277" actId="26606"/>
          <ac:spMkLst>
            <pc:docMk/>
            <pc:sldMk cId="3898901860" sldId="285"/>
            <ac:spMk id="11" creationId="{4ED7B0FB-9654-4441-9545-02D458B68620}"/>
          </ac:spMkLst>
        </pc:spChg>
        <pc:graphicFrameChg chg="add">
          <ac:chgData name="Ross Phillips" userId="c604230b-847d-4cb1-9e23-f810d4c0fde1" providerId="ADAL" clId="{35DFF100-B5BB-4DCF-8245-2218F2F79BA7}" dt="2026-04-30T08:11:54.324" v="277" actId="26606"/>
          <ac:graphicFrameMkLst>
            <pc:docMk/>
            <pc:sldMk cId="3898901860" sldId="285"/>
            <ac:graphicFrameMk id="5" creationId="{3D3B7B76-3F4C-D1D1-6948-5B562458DF88}"/>
          </ac:graphicFrameMkLst>
        </pc:graphicFrameChg>
        <pc:picChg chg="add">
          <ac:chgData name="Ross Phillips" userId="c604230b-847d-4cb1-9e23-f810d4c0fde1" providerId="ADAL" clId="{35DFF100-B5BB-4DCF-8245-2218F2F79BA7}" dt="2026-04-30T08:11:54.324" v="277" actId="26606"/>
          <ac:picMkLst>
            <pc:docMk/>
            <pc:sldMk cId="3898901860" sldId="285"/>
            <ac:picMk id="13" creationId="{7BB94C57-FDF3-45A3-9D1F-904523D795D4}"/>
          </ac:picMkLst>
        </pc:picChg>
        <pc:picChg chg="add">
          <ac:chgData name="Ross Phillips" userId="c604230b-847d-4cb1-9e23-f810d4c0fde1" providerId="ADAL" clId="{35DFF100-B5BB-4DCF-8245-2218F2F79BA7}" dt="2026-04-30T08:11:54.324" v="277" actId="26606"/>
          <ac:picMkLst>
            <pc:docMk/>
            <pc:sldMk cId="3898901860" sldId="285"/>
            <ac:picMk id="15" creationId="{6AEBDF1A-221A-4497-BBA9-57A70D161510}"/>
          </ac:picMkLst>
        </pc:picChg>
      </pc:sldChg>
      <pc:sldChg chg="addSp delSp modSp mod setBg">
        <pc:chgData name="Ross Phillips" userId="c604230b-847d-4cb1-9e23-f810d4c0fde1" providerId="ADAL" clId="{35DFF100-B5BB-4DCF-8245-2218F2F79BA7}" dt="2026-04-30T08:12:02.023" v="278" actId="26606"/>
        <pc:sldMkLst>
          <pc:docMk/>
          <pc:sldMk cId="2019212805" sldId="287"/>
        </pc:sldMkLst>
        <pc:spChg chg="mod">
          <ac:chgData name="Ross Phillips" userId="c604230b-847d-4cb1-9e23-f810d4c0fde1" providerId="ADAL" clId="{35DFF100-B5BB-4DCF-8245-2218F2F79BA7}" dt="2026-04-30T08:12:02.023" v="278" actId="26606"/>
          <ac:spMkLst>
            <pc:docMk/>
            <pc:sldMk cId="2019212805" sldId="287"/>
            <ac:spMk id="2" creationId="{798C80F4-700C-4CA0-954A-D0B2526FECD6}"/>
          </ac:spMkLst>
        </pc:spChg>
        <pc:spChg chg="del mod">
          <ac:chgData name="Ross Phillips" userId="c604230b-847d-4cb1-9e23-f810d4c0fde1" providerId="ADAL" clId="{35DFF100-B5BB-4DCF-8245-2218F2F79BA7}" dt="2026-04-30T08:12:02.023" v="278" actId="26606"/>
          <ac:spMkLst>
            <pc:docMk/>
            <pc:sldMk cId="2019212805" sldId="287"/>
            <ac:spMk id="3" creationId="{A030F656-4432-4227-84AC-140D4F391D9A}"/>
          </ac:spMkLst>
        </pc:spChg>
        <pc:graphicFrameChg chg="add">
          <ac:chgData name="Ross Phillips" userId="c604230b-847d-4cb1-9e23-f810d4c0fde1" providerId="ADAL" clId="{35DFF100-B5BB-4DCF-8245-2218F2F79BA7}" dt="2026-04-30T08:12:02.023" v="278" actId="26606"/>
          <ac:graphicFrameMkLst>
            <pc:docMk/>
            <pc:sldMk cId="2019212805" sldId="287"/>
            <ac:graphicFrameMk id="5" creationId="{A43A59DF-23AE-4C9C-C9F6-066EB6812C7D}"/>
          </ac:graphicFrameMkLst>
        </pc:graphicFrameChg>
      </pc:sldChg>
      <pc:sldChg chg="addSp delSp modSp mod setBg">
        <pc:chgData name="Ross Phillips" userId="c604230b-847d-4cb1-9e23-f810d4c0fde1" providerId="ADAL" clId="{35DFF100-B5BB-4DCF-8245-2218F2F79BA7}" dt="2026-04-30T08:12:09.430" v="279" actId="26606"/>
        <pc:sldMkLst>
          <pc:docMk/>
          <pc:sldMk cId="577463802" sldId="288"/>
        </pc:sldMkLst>
        <pc:spChg chg="mod">
          <ac:chgData name="Ross Phillips" userId="c604230b-847d-4cb1-9e23-f810d4c0fde1" providerId="ADAL" clId="{35DFF100-B5BB-4DCF-8245-2218F2F79BA7}" dt="2026-04-30T08:12:09.430" v="279" actId="26606"/>
          <ac:spMkLst>
            <pc:docMk/>
            <pc:sldMk cId="577463802" sldId="288"/>
            <ac:spMk id="2" creationId="{7F95B005-5F58-405F-B82C-E4B83B909748}"/>
          </ac:spMkLst>
        </pc:spChg>
        <pc:spChg chg="del mod">
          <ac:chgData name="Ross Phillips" userId="c604230b-847d-4cb1-9e23-f810d4c0fde1" providerId="ADAL" clId="{35DFF100-B5BB-4DCF-8245-2218F2F79BA7}" dt="2026-04-30T08:12:09.430" v="279" actId="26606"/>
          <ac:spMkLst>
            <pc:docMk/>
            <pc:sldMk cId="577463802" sldId="288"/>
            <ac:spMk id="3" creationId="{7FB1A6FF-4644-459B-9DD1-3F93934FE061}"/>
          </ac:spMkLst>
        </pc:spChg>
        <pc:graphicFrameChg chg="add">
          <ac:chgData name="Ross Phillips" userId="c604230b-847d-4cb1-9e23-f810d4c0fde1" providerId="ADAL" clId="{35DFF100-B5BB-4DCF-8245-2218F2F79BA7}" dt="2026-04-30T08:12:09.430" v="279" actId="26606"/>
          <ac:graphicFrameMkLst>
            <pc:docMk/>
            <pc:sldMk cId="577463802" sldId="288"/>
            <ac:graphicFrameMk id="5" creationId="{2F04882A-40F3-89EF-EEEA-397E0A97C137}"/>
          </ac:graphicFrameMkLst>
        </pc:graphicFrameChg>
      </pc:sldChg>
      <pc:sldChg chg="addSp modSp mod setBg">
        <pc:chgData name="Ross Phillips" userId="c604230b-847d-4cb1-9e23-f810d4c0fde1" providerId="ADAL" clId="{35DFF100-B5BB-4DCF-8245-2218F2F79BA7}" dt="2026-04-30T08:12:21.985" v="280" actId="26606"/>
        <pc:sldMkLst>
          <pc:docMk/>
          <pc:sldMk cId="87019735" sldId="289"/>
        </pc:sldMkLst>
        <pc:spChg chg="mod">
          <ac:chgData name="Ross Phillips" userId="c604230b-847d-4cb1-9e23-f810d4c0fde1" providerId="ADAL" clId="{35DFF100-B5BB-4DCF-8245-2218F2F79BA7}" dt="2026-04-30T08:12:21.985" v="280" actId="26606"/>
          <ac:spMkLst>
            <pc:docMk/>
            <pc:sldMk cId="87019735" sldId="289"/>
            <ac:spMk id="2" creationId="{D3154AA5-C558-4F0B-9541-594DC54843FB}"/>
          </ac:spMkLst>
        </pc:spChg>
        <pc:spChg chg="mod">
          <ac:chgData name="Ross Phillips" userId="c604230b-847d-4cb1-9e23-f810d4c0fde1" providerId="ADAL" clId="{35DFF100-B5BB-4DCF-8245-2218F2F79BA7}" dt="2026-04-30T08:12:21.985" v="280" actId="26606"/>
          <ac:spMkLst>
            <pc:docMk/>
            <pc:sldMk cId="87019735" sldId="289"/>
            <ac:spMk id="3" creationId="{1D061D0D-8A8C-444D-9908-7E8F0BDBCCD1}"/>
          </ac:spMkLst>
        </pc:spChg>
        <pc:spChg chg="add">
          <ac:chgData name="Ross Phillips" userId="c604230b-847d-4cb1-9e23-f810d4c0fde1" providerId="ADAL" clId="{35DFF100-B5BB-4DCF-8245-2218F2F79BA7}" dt="2026-04-30T08:12:21.985" v="280" actId="26606"/>
          <ac:spMkLst>
            <pc:docMk/>
            <pc:sldMk cId="87019735" sldId="289"/>
            <ac:spMk id="10" creationId="{446F2B05-D14A-46C1-B94D-81BAFA34CA8C}"/>
          </ac:spMkLst>
        </pc:spChg>
        <pc:picChg chg="add">
          <ac:chgData name="Ross Phillips" userId="c604230b-847d-4cb1-9e23-f810d4c0fde1" providerId="ADAL" clId="{35DFF100-B5BB-4DCF-8245-2218F2F79BA7}" dt="2026-04-30T08:12:21.985" v="280" actId="26606"/>
          <ac:picMkLst>
            <pc:docMk/>
            <pc:sldMk cId="87019735" sldId="289"/>
            <ac:picMk id="7" creationId="{F4767DAF-9C25-4DBA-6787-947E1A8097E1}"/>
          </ac:picMkLst>
        </pc:picChg>
        <pc:picChg chg="add">
          <ac:chgData name="Ross Phillips" userId="c604230b-847d-4cb1-9e23-f810d4c0fde1" providerId="ADAL" clId="{35DFF100-B5BB-4DCF-8245-2218F2F79BA7}" dt="2026-04-30T08:12:21.985" v="280" actId="26606"/>
          <ac:picMkLst>
            <pc:docMk/>
            <pc:sldMk cId="87019735" sldId="289"/>
            <ac:picMk id="12" creationId="{DC21F734-A85A-4FEA-8CB8-6C72B8195C37}"/>
          </ac:picMkLst>
        </pc:picChg>
      </pc:sldChg>
      <pc:sldChg chg="modSp mod">
        <pc:chgData name="Ross Phillips" userId="c604230b-847d-4cb1-9e23-f810d4c0fde1" providerId="ADAL" clId="{35DFF100-B5BB-4DCF-8245-2218F2F79BA7}" dt="2026-04-30T08:07:25.961" v="23" actId="27636"/>
        <pc:sldMkLst>
          <pc:docMk/>
          <pc:sldMk cId="998390325" sldId="290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998390325" sldId="290"/>
            <ac:spMk id="2" creationId="{E5F37312-038E-4099-9E84-65758AEBF0B3}"/>
          </ac:spMkLst>
        </pc:spChg>
        <pc:spChg chg="mod">
          <ac:chgData name="Ross Phillips" userId="c604230b-847d-4cb1-9e23-f810d4c0fde1" providerId="ADAL" clId="{35DFF100-B5BB-4DCF-8245-2218F2F79BA7}" dt="2026-04-30T08:07:25.961" v="23" actId="27636"/>
          <ac:spMkLst>
            <pc:docMk/>
            <pc:sldMk cId="998390325" sldId="290"/>
            <ac:spMk id="3" creationId="{B5260C4B-F68B-43B3-851D-256CFA42093D}"/>
          </ac:spMkLst>
        </pc:spChg>
      </pc:sldChg>
      <pc:sldChg chg="modSp del mod">
        <pc:chgData name="Ross Phillips" userId="c604230b-847d-4cb1-9e23-f810d4c0fde1" providerId="ADAL" clId="{35DFF100-B5BB-4DCF-8245-2218F2F79BA7}" dt="2026-04-30T08:11:04.700" v="272" actId="47"/>
        <pc:sldMkLst>
          <pc:docMk/>
          <pc:sldMk cId="2504248637" sldId="292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2504248637" sldId="292"/>
            <ac:spMk id="2" creationId="{69B06FDA-5345-470C-9EB4-7618D768C6F4}"/>
          </ac:spMkLst>
        </pc:spChg>
        <pc:spChg chg="mod">
          <ac:chgData name="Ross Phillips" userId="c604230b-847d-4cb1-9e23-f810d4c0fde1" providerId="ADAL" clId="{35DFF100-B5BB-4DCF-8245-2218F2F79BA7}" dt="2026-04-30T08:07:25.971" v="24" actId="27636"/>
          <ac:spMkLst>
            <pc:docMk/>
            <pc:sldMk cId="2504248637" sldId="292"/>
            <ac:spMk id="3" creationId="{D4833715-B4C0-474C-93F2-BC7A3F09C933}"/>
          </ac:spMkLst>
        </pc:spChg>
      </pc:sldChg>
      <pc:sldChg chg="addSp delSp modSp mod setBg">
        <pc:chgData name="Ross Phillips" userId="c604230b-847d-4cb1-9e23-f810d4c0fde1" providerId="ADAL" clId="{35DFF100-B5BB-4DCF-8245-2218F2F79BA7}" dt="2026-04-30T08:11:25.753" v="275" actId="26606"/>
        <pc:sldMkLst>
          <pc:docMk/>
          <pc:sldMk cId="2436227661" sldId="293"/>
        </pc:sldMkLst>
        <pc:spChg chg="mod">
          <ac:chgData name="Ross Phillips" userId="c604230b-847d-4cb1-9e23-f810d4c0fde1" providerId="ADAL" clId="{35DFF100-B5BB-4DCF-8245-2218F2F79BA7}" dt="2026-04-30T08:11:25.753" v="275" actId="26606"/>
          <ac:spMkLst>
            <pc:docMk/>
            <pc:sldMk cId="2436227661" sldId="293"/>
            <ac:spMk id="2" creationId="{B8A22F22-F1D8-4F4B-8846-55CEE89AAE43}"/>
          </ac:spMkLst>
        </pc:spChg>
        <pc:spChg chg="add del mod">
          <ac:chgData name="Ross Phillips" userId="c604230b-847d-4cb1-9e23-f810d4c0fde1" providerId="ADAL" clId="{35DFF100-B5BB-4DCF-8245-2218F2F79BA7}" dt="2026-04-30T08:11:25.753" v="275" actId="26606"/>
          <ac:spMkLst>
            <pc:docMk/>
            <pc:sldMk cId="2436227661" sldId="293"/>
            <ac:spMk id="3" creationId="{430DA6B5-6E23-4846-B269-376F6C81C309}"/>
          </ac:spMkLst>
        </pc:spChg>
        <pc:spChg chg="add del">
          <ac:chgData name="Ross Phillips" userId="c604230b-847d-4cb1-9e23-f810d4c0fde1" providerId="ADAL" clId="{35DFF100-B5BB-4DCF-8245-2218F2F79BA7}" dt="2026-04-30T08:11:25.660" v="274" actId="26606"/>
          <ac:spMkLst>
            <pc:docMk/>
            <pc:sldMk cId="2436227661" sldId="293"/>
            <ac:spMk id="9" creationId="{3A9C15D4-2EE7-4D05-B87C-91D1F3B9604B}"/>
          </ac:spMkLst>
        </pc:spChg>
        <pc:spChg chg="add del">
          <ac:chgData name="Ross Phillips" userId="c604230b-847d-4cb1-9e23-f810d4c0fde1" providerId="ADAL" clId="{35DFF100-B5BB-4DCF-8245-2218F2F79BA7}" dt="2026-04-30T08:11:25.660" v="274" actId="26606"/>
          <ac:spMkLst>
            <pc:docMk/>
            <pc:sldMk cId="2436227661" sldId="293"/>
            <ac:spMk id="11" creationId="{4ED7B0FB-9654-4441-9545-02D458B68620}"/>
          </ac:spMkLst>
        </pc:spChg>
        <pc:spChg chg="add">
          <ac:chgData name="Ross Phillips" userId="c604230b-847d-4cb1-9e23-f810d4c0fde1" providerId="ADAL" clId="{35DFF100-B5BB-4DCF-8245-2218F2F79BA7}" dt="2026-04-30T08:11:25.753" v="275" actId="26606"/>
          <ac:spMkLst>
            <pc:docMk/>
            <pc:sldMk cId="2436227661" sldId="293"/>
            <ac:spMk id="17" creationId="{3A9C15D4-2EE7-4D05-B87C-91D1F3B9604B}"/>
          </ac:spMkLst>
        </pc:spChg>
        <pc:spChg chg="add">
          <ac:chgData name="Ross Phillips" userId="c604230b-847d-4cb1-9e23-f810d4c0fde1" providerId="ADAL" clId="{35DFF100-B5BB-4DCF-8245-2218F2F79BA7}" dt="2026-04-30T08:11:25.753" v="275" actId="26606"/>
          <ac:spMkLst>
            <pc:docMk/>
            <pc:sldMk cId="2436227661" sldId="293"/>
            <ac:spMk id="18" creationId="{4ED7B0FB-9654-4441-9545-02D458B68620}"/>
          </ac:spMkLst>
        </pc:spChg>
        <pc:graphicFrameChg chg="add del">
          <ac:chgData name="Ross Phillips" userId="c604230b-847d-4cb1-9e23-f810d4c0fde1" providerId="ADAL" clId="{35DFF100-B5BB-4DCF-8245-2218F2F79BA7}" dt="2026-04-30T08:11:25.660" v="274" actId="26606"/>
          <ac:graphicFrameMkLst>
            <pc:docMk/>
            <pc:sldMk cId="2436227661" sldId="293"/>
            <ac:graphicFrameMk id="5" creationId="{21594766-58C7-EA77-DBCD-30C151D029DD}"/>
          </ac:graphicFrameMkLst>
        </pc:graphicFrameChg>
        <pc:graphicFrameChg chg="add">
          <ac:chgData name="Ross Phillips" userId="c604230b-847d-4cb1-9e23-f810d4c0fde1" providerId="ADAL" clId="{35DFF100-B5BB-4DCF-8245-2218F2F79BA7}" dt="2026-04-30T08:11:25.753" v="275" actId="26606"/>
          <ac:graphicFrameMkLst>
            <pc:docMk/>
            <pc:sldMk cId="2436227661" sldId="293"/>
            <ac:graphicFrameMk id="21" creationId="{DA20A20E-F1E0-652F-671B-071F16CFAA1B}"/>
          </ac:graphicFrameMkLst>
        </pc:graphicFrameChg>
        <pc:picChg chg="add del">
          <ac:chgData name="Ross Phillips" userId="c604230b-847d-4cb1-9e23-f810d4c0fde1" providerId="ADAL" clId="{35DFF100-B5BB-4DCF-8245-2218F2F79BA7}" dt="2026-04-30T08:11:25.660" v="274" actId="26606"/>
          <ac:picMkLst>
            <pc:docMk/>
            <pc:sldMk cId="2436227661" sldId="293"/>
            <ac:picMk id="13" creationId="{7BB94C57-FDF3-45A3-9D1F-904523D795D4}"/>
          </ac:picMkLst>
        </pc:picChg>
        <pc:picChg chg="add del">
          <ac:chgData name="Ross Phillips" userId="c604230b-847d-4cb1-9e23-f810d4c0fde1" providerId="ADAL" clId="{35DFF100-B5BB-4DCF-8245-2218F2F79BA7}" dt="2026-04-30T08:11:25.660" v="274" actId="26606"/>
          <ac:picMkLst>
            <pc:docMk/>
            <pc:sldMk cId="2436227661" sldId="293"/>
            <ac:picMk id="15" creationId="{6AEBDF1A-221A-4497-BBA9-57A70D161510}"/>
          </ac:picMkLst>
        </pc:picChg>
        <pc:picChg chg="add">
          <ac:chgData name="Ross Phillips" userId="c604230b-847d-4cb1-9e23-f810d4c0fde1" providerId="ADAL" clId="{35DFF100-B5BB-4DCF-8245-2218F2F79BA7}" dt="2026-04-30T08:11:25.753" v="275" actId="26606"/>
          <ac:picMkLst>
            <pc:docMk/>
            <pc:sldMk cId="2436227661" sldId="293"/>
            <ac:picMk id="19" creationId="{7BB94C57-FDF3-45A3-9D1F-904523D795D4}"/>
          </ac:picMkLst>
        </pc:picChg>
        <pc:picChg chg="add">
          <ac:chgData name="Ross Phillips" userId="c604230b-847d-4cb1-9e23-f810d4c0fde1" providerId="ADAL" clId="{35DFF100-B5BB-4DCF-8245-2218F2F79BA7}" dt="2026-04-30T08:11:25.753" v="275" actId="26606"/>
          <ac:picMkLst>
            <pc:docMk/>
            <pc:sldMk cId="2436227661" sldId="293"/>
            <ac:picMk id="20" creationId="{6AEBDF1A-221A-4497-BBA9-57A70D161510}"/>
          </ac:picMkLst>
        </pc:picChg>
      </pc:sldChg>
      <pc:sldChg chg="modSp">
        <pc:chgData name="Ross Phillips" userId="c604230b-847d-4cb1-9e23-f810d4c0fde1" providerId="ADAL" clId="{35DFF100-B5BB-4DCF-8245-2218F2F79BA7}" dt="2026-04-30T08:07:25.590" v="11"/>
        <pc:sldMkLst>
          <pc:docMk/>
          <pc:sldMk cId="3414308769" sldId="294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3414308769" sldId="294"/>
            <ac:spMk id="2" creationId="{1ABCBC3C-C976-4AC4-A80A-2B36B2B547AF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3414308769" sldId="294"/>
            <ac:spMk id="3" creationId="{0B5CAB39-4400-4480-8B43-5C7E9E50B551}"/>
          </ac:spMkLst>
        </pc:spChg>
      </pc:sldChg>
      <pc:sldChg chg="addSp delSp modSp mod setBg">
        <pc:chgData name="Ross Phillips" userId="c604230b-847d-4cb1-9e23-f810d4c0fde1" providerId="ADAL" clId="{35DFF100-B5BB-4DCF-8245-2218F2F79BA7}" dt="2026-04-30T08:12:27.501" v="281" actId="26606"/>
        <pc:sldMkLst>
          <pc:docMk/>
          <pc:sldMk cId="3050210813" sldId="295"/>
        </pc:sldMkLst>
        <pc:spChg chg="mod">
          <ac:chgData name="Ross Phillips" userId="c604230b-847d-4cb1-9e23-f810d4c0fde1" providerId="ADAL" clId="{35DFF100-B5BB-4DCF-8245-2218F2F79BA7}" dt="2026-04-30T08:12:27.501" v="281" actId="26606"/>
          <ac:spMkLst>
            <pc:docMk/>
            <pc:sldMk cId="3050210813" sldId="295"/>
            <ac:spMk id="2" creationId="{55EB00D2-A606-4C95-8B09-4458E50BE9DB}"/>
          </ac:spMkLst>
        </pc:spChg>
        <pc:spChg chg="del mod">
          <ac:chgData name="Ross Phillips" userId="c604230b-847d-4cb1-9e23-f810d4c0fde1" providerId="ADAL" clId="{35DFF100-B5BB-4DCF-8245-2218F2F79BA7}" dt="2026-04-30T08:12:27.501" v="281" actId="26606"/>
          <ac:spMkLst>
            <pc:docMk/>
            <pc:sldMk cId="3050210813" sldId="295"/>
            <ac:spMk id="3" creationId="{B42037C9-250C-4418-9846-7DC007F75C18}"/>
          </ac:spMkLst>
        </pc:spChg>
        <pc:spChg chg="add">
          <ac:chgData name="Ross Phillips" userId="c604230b-847d-4cb1-9e23-f810d4c0fde1" providerId="ADAL" clId="{35DFF100-B5BB-4DCF-8245-2218F2F79BA7}" dt="2026-04-30T08:12:27.501" v="281" actId="26606"/>
          <ac:spMkLst>
            <pc:docMk/>
            <pc:sldMk cId="3050210813" sldId="295"/>
            <ac:spMk id="9" creationId="{3A9C15D4-2EE7-4D05-B87C-91D1F3B9604B}"/>
          </ac:spMkLst>
        </pc:spChg>
        <pc:spChg chg="add">
          <ac:chgData name="Ross Phillips" userId="c604230b-847d-4cb1-9e23-f810d4c0fde1" providerId="ADAL" clId="{35DFF100-B5BB-4DCF-8245-2218F2F79BA7}" dt="2026-04-30T08:12:27.501" v="281" actId="26606"/>
          <ac:spMkLst>
            <pc:docMk/>
            <pc:sldMk cId="3050210813" sldId="295"/>
            <ac:spMk id="11" creationId="{4ED7B0FB-9654-4441-9545-02D458B68620}"/>
          </ac:spMkLst>
        </pc:spChg>
        <pc:graphicFrameChg chg="add">
          <ac:chgData name="Ross Phillips" userId="c604230b-847d-4cb1-9e23-f810d4c0fde1" providerId="ADAL" clId="{35DFF100-B5BB-4DCF-8245-2218F2F79BA7}" dt="2026-04-30T08:12:27.501" v="281" actId="26606"/>
          <ac:graphicFrameMkLst>
            <pc:docMk/>
            <pc:sldMk cId="3050210813" sldId="295"/>
            <ac:graphicFrameMk id="5" creationId="{B4FB6F4B-1A31-52D6-BF3F-329EE8DE53A5}"/>
          </ac:graphicFrameMkLst>
        </pc:graphicFrameChg>
        <pc:picChg chg="add">
          <ac:chgData name="Ross Phillips" userId="c604230b-847d-4cb1-9e23-f810d4c0fde1" providerId="ADAL" clId="{35DFF100-B5BB-4DCF-8245-2218F2F79BA7}" dt="2026-04-30T08:12:27.501" v="281" actId="26606"/>
          <ac:picMkLst>
            <pc:docMk/>
            <pc:sldMk cId="3050210813" sldId="295"/>
            <ac:picMk id="13" creationId="{7BB94C57-FDF3-45A3-9D1F-904523D795D4}"/>
          </ac:picMkLst>
        </pc:picChg>
        <pc:picChg chg="add">
          <ac:chgData name="Ross Phillips" userId="c604230b-847d-4cb1-9e23-f810d4c0fde1" providerId="ADAL" clId="{35DFF100-B5BB-4DCF-8245-2218F2F79BA7}" dt="2026-04-30T08:12:27.501" v="281" actId="26606"/>
          <ac:picMkLst>
            <pc:docMk/>
            <pc:sldMk cId="3050210813" sldId="295"/>
            <ac:picMk id="15" creationId="{6AEBDF1A-221A-4497-BBA9-57A70D161510}"/>
          </ac:picMkLst>
        </pc:picChg>
      </pc:sldChg>
      <pc:sldChg chg="addSp delSp modSp mod setBg">
        <pc:chgData name="Ross Phillips" userId="c604230b-847d-4cb1-9e23-f810d4c0fde1" providerId="ADAL" clId="{35DFF100-B5BB-4DCF-8245-2218F2F79BA7}" dt="2026-04-30T08:12:40.298" v="282" actId="26606"/>
        <pc:sldMkLst>
          <pc:docMk/>
          <pc:sldMk cId="902222124" sldId="296"/>
        </pc:sldMkLst>
        <pc:spChg chg="mod">
          <ac:chgData name="Ross Phillips" userId="c604230b-847d-4cb1-9e23-f810d4c0fde1" providerId="ADAL" clId="{35DFF100-B5BB-4DCF-8245-2218F2F79BA7}" dt="2026-04-30T08:12:40.298" v="282" actId="26606"/>
          <ac:spMkLst>
            <pc:docMk/>
            <pc:sldMk cId="902222124" sldId="296"/>
            <ac:spMk id="2" creationId="{7F99C51F-3F4B-4E89-A208-30C23436DAFB}"/>
          </ac:spMkLst>
        </pc:spChg>
        <pc:spChg chg="del mod">
          <ac:chgData name="Ross Phillips" userId="c604230b-847d-4cb1-9e23-f810d4c0fde1" providerId="ADAL" clId="{35DFF100-B5BB-4DCF-8245-2218F2F79BA7}" dt="2026-04-30T08:12:40.298" v="282" actId="26606"/>
          <ac:spMkLst>
            <pc:docMk/>
            <pc:sldMk cId="902222124" sldId="296"/>
            <ac:spMk id="3" creationId="{92B55134-2D1D-4CA5-982F-23058314ABE4}"/>
          </ac:spMkLst>
        </pc:spChg>
        <pc:graphicFrameChg chg="add">
          <ac:chgData name="Ross Phillips" userId="c604230b-847d-4cb1-9e23-f810d4c0fde1" providerId="ADAL" clId="{35DFF100-B5BB-4DCF-8245-2218F2F79BA7}" dt="2026-04-30T08:12:40.298" v="282" actId="26606"/>
          <ac:graphicFrameMkLst>
            <pc:docMk/>
            <pc:sldMk cId="902222124" sldId="296"/>
            <ac:graphicFrameMk id="5" creationId="{4351D39A-10B2-6F4A-8E17-EF3B69DAD94A}"/>
          </ac:graphicFrameMkLst>
        </pc:graphicFrameChg>
      </pc:sldChg>
      <pc:sldChg chg="modSp del">
        <pc:chgData name="Ross Phillips" userId="c604230b-847d-4cb1-9e23-f810d4c0fde1" providerId="ADAL" clId="{35DFF100-B5BB-4DCF-8245-2218F2F79BA7}" dt="2026-04-30T08:13:00.183" v="283" actId="47"/>
        <pc:sldMkLst>
          <pc:docMk/>
          <pc:sldMk cId="2782105694" sldId="297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2782105694" sldId="297"/>
            <ac:spMk id="2" creationId="{459DAB5D-A559-469A-B350-AEA57FDDB27D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2782105694" sldId="297"/>
            <ac:spMk id="3" creationId="{25D485ED-C64A-4C81-B1F1-4A0527E4A063}"/>
          </ac:spMkLst>
        </pc:spChg>
      </pc:sldChg>
      <pc:sldChg chg="modSp del mod">
        <pc:chgData name="Ross Phillips" userId="c604230b-847d-4cb1-9e23-f810d4c0fde1" providerId="ADAL" clId="{35DFF100-B5BB-4DCF-8245-2218F2F79BA7}" dt="2026-04-30T08:13:03.245" v="284" actId="47"/>
        <pc:sldMkLst>
          <pc:docMk/>
          <pc:sldMk cId="591770883" sldId="298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591770883" sldId="298"/>
            <ac:spMk id="2" creationId="{938D8690-C2CA-4805-8A78-9DA9F343408C}"/>
          </ac:spMkLst>
        </pc:spChg>
        <pc:spChg chg="mod">
          <ac:chgData name="Ross Phillips" userId="c604230b-847d-4cb1-9e23-f810d4c0fde1" providerId="ADAL" clId="{35DFF100-B5BB-4DCF-8245-2218F2F79BA7}" dt="2026-04-30T08:07:26.067" v="29" actId="27636"/>
          <ac:spMkLst>
            <pc:docMk/>
            <pc:sldMk cId="591770883" sldId="298"/>
            <ac:spMk id="3" creationId="{ADACE7FA-F84D-4848-8848-C7F2A2607139}"/>
          </ac:spMkLst>
        </pc:spChg>
      </pc:sldChg>
      <pc:sldChg chg="modSp del mod">
        <pc:chgData name="Ross Phillips" userId="c604230b-847d-4cb1-9e23-f810d4c0fde1" providerId="ADAL" clId="{35DFF100-B5BB-4DCF-8245-2218F2F79BA7}" dt="2026-04-30T08:13:04.538" v="285" actId="47"/>
        <pc:sldMkLst>
          <pc:docMk/>
          <pc:sldMk cId="1826703425" sldId="299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1826703425" sldId="299"/>
            <ac:spMk id="2" creationId="{EB87086B-5FA4-4488-AC38-8AED74DCA1A4}"/>
          </ac:spMkLst>
        </pc:spChg>
        <pc:spChg chg="mod">
          <ac:chgData name="Ross Phillips" userId="c604230b-847d-4cb1-9e23-f810d4c0fde1" providerId="ADAL" clId="{35DFF100-B5BB-4DCF-8245-2218F2F79BA7}" dt="2026-04-30T08:07:26.083" v="30" actId="27636"/>
          <ac:spMkLst>
            <pc:docMk/>
            <pc:sldMk cId="1826703425" sldId="299"/>
            <ac:spMk id="3" creationId="{0EDC1760-781A-4FDA-B2E5-B89745DC5B2C}"/>
          </ac:spMkLst>
        </pc:spChg>
      </pc:sldChg>
      <pc:sldChg chg="modSp del mod">
        <pc:chgData name="Ross Phillips" userId="c604230b-847d-4cb1-9e23-f810d4c0fde1" providerId="ADAL" clId="{35DFF100-B5BB-4DCF-8245-2218F2F79BA7}" dt="2026-04-30T08:13:07.232" v="286" actId="47"/>
        <pc:sldMkLst>
          <pc:docMk/>
          <pc:sldMk cId="2880367689" sldId="300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2880367689" sldId="300"/>
            <ac:spMk id="2" creationId="{8D303FBD-0063-47FE-B76C-9800CFE85347}"/>
          </ac:spMkLst>
        </pc:spChg>
        <pc:spChg chg="mod">
          <ac:chgData name="Ross Phillips" userId="c604230b-847d-4cb1-9e23-f810d4c0fde1" providerId="ADAL" clId="{35DFF100-B5BB-4DCF-8245-2218F2F79BA7}" dt="2026-04-30T08:07:26.083" v="31" actId="27636"/>
          <ac:spMkLst>
            <pc:docMk/>
            <pc:sldMk cId="2880367689" sldId="300"/>
            <ac:spMk id="3" creationId="{41AB0F27-BD41-4E2A-A1A2-56E9A8D54920}"/>
          </ac:spMkLst>
        </pc:spChg>
      </pc:sldChg>
      <pc:sldChg chg="modSp del">
        <pc:chgData name="Ross Phillips" userId="c604230b-847d-4cb1-9e23-f810d4c0fde1" providerId="ADAL" clId="{35DFF100-B5BB-4DCF-8245-2218F2F79BA7}" dt="2026-04-30T08:13:08.944" v="287" actId="47"/>
        <pc:sldMkLst>
          <pc:docMk/>
          <pc:sldMk cId="4291984380" sldId="301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4291984380" sldId="301"/>
            <ac:spMk id="2" creationId="{AC2E26BF-494C-4543-8461-203FCF2A3C45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4291984380" sldId="301"/>
            <ac:spMk id="3" creationId="{F6CEF648-0E2C-4E56-ABD1-7B9D23ACB3F9}"/>
          </ac:spMkLst>
        </pc:spChg>
      </pc:sldChg>
      <pc:sldChg chg="addSp delSp modSp mod setBg">
        <pc:chgData name="Ross Phillips" userId="c604230b-847d-4cb1-9e23-f810d4c0fde1" providerId="ADAL" clId="{35DFF100-B5BB-4DCF-8245-2218F2F79BA7}" dt="2026-04-30T08:13:22.536" v="289" actId="26606"/>
        <pc:sldMkLst>
          <pc:docMk/>
          <pc:sldMk cId="993553624" sldId="303"/>
        </pc:sldMkLst>
        <pc:spChg chg="mod">
          <ac:chgData name="Ross Phillips" userId="c604230b-847d-4cb1-9e23-f810d4c0fde1" providerId="ADAL" clId="{35DFF100-B5BB-4DCF-8245-2218F2F79BA7}" dt="2026-04-30T08:13:22.536" v="289" actId="26606"/>
          <ac:spMkLst>
            <pc:docMk/>
            <pc:sldMk cId="993553624" sldId="303"/>
            <ac:spMk id="2" creationId="{51A005DB-F0F7-40E6-A14C-9B76EE405C1F}"/>
          </ac:spMkLst>
        </pc:spChg>
        <pc:spChg chg="del mod">
          <ac:chgData name="Ross Phillips" userId="c604230b-847d-4cb1-9e23-f810d4c0fde1" providerId="ADAL" clId="{35DFF100-B5BB-4DCF-8245-2218F2F79BA7}" dt="2026-04-30T08:13:22.536" v="289" actId="26606"/>
          <ac:spMkLst>
            <pc:docMk/>
            <pc:sldMk cId="993553624" sldId="303"/>
            <ac:spMk id="3" creationId="{3C8F6655-1E5D-4399-A4FE-80C2586DDE90}"/>
          </ac:spMkLst>
        </pc:spChg>
        <pc:graphicFrameChg chg="add">
          <ac:chgData name="Ross Phillips" userId="c604230b-847d-4cb1-9e23-f810d4c0fde1" providerId="ADAL" clId="{35DFF100-B5BB-4DCF-8245-2218F2F79BA7}" dt="2026-04-30T08:13:22.536" v="289" actId="26606"/>
          <ac:graphicFrameMkLst>
            <pc:docMk/>
            <pc:sldMk cId="993553624" sldId="303"/>
            <ac:graphicFrameMk id="5" creationId="{1CBF11C9-8ABC-7044-12CE-E43CF9198507}"/>
          </ac:graphicFrameMkLst>
        </pc:graphicFrameChg>
      </pc:sldChg>
      <pc:sldChg chg="addSp modSp mod setBg">
        <pc:chgData name="Ross Phillips" userId="c604230b-847d-4cb1-9e23-f810d4c0fde1" providerId="ADAL" clId="{35DFF100-B5BB-4DCF-8245-2218F2F79BA7}" dt="2026-04-30T08:11:45.231" v="276" actId="26606"/>
        <pc:sldMkLst>
          <pc:docMk/>
          <pc:sldMk cId="2449942101" sldId="305"/>
        </pc:sldMkLst>
        <pc:spChg chg="mod">
          <ac:chgData name="Ross Phillips" userId="c604230b-847d-4cb1-9e23-f810d4c0fde1" providerId="ADAL" clId="{35DFF100-B5BB-4DCF-8245-2218F2F79BA7}" dt="2026-04-30T08:11:45.231" v="276" actId="26606"/>
          <ac:spMkLst>
            <pc:docMk/>
            <pc:sldMk cId="2449942101" sldId="305"/>
            <ac:spMk id="2" creationId="{45EE0868-F648-4F23-B5A4-5A9099B748B2}"/>
          </ac:spMkLst>
        </pc:spChg>
        <pc:spChg chg="mod">
          <ac:chgData name="Ross Phillips" userId="c604230b-847d-4cb1-9e23-f810d4c0fde1" providerId="ADAL" clId="{35DFF100-B5BB-4DCF-8245-2218F2F79BA7}" dt="2026-04-30T08:11:45.231" v="276" actId="26606"/>
          <ac:spMkLst>
            <pc:docMk/>
            <pc:sldMk cId="2449942101" sldId="305"/>
            <ac:spMk id="3" creationId="{5CA613F4-17C2-49F9-A69D-1BE8FD5B437E}"/>
          </ac:spMkLst>
        </pc:spChg>
        <pc:spChg chg="add">
          <ac:chgData name="Ross Phillips" userId="c604230b-847d-4cb1-9e23-f810d4c0fde1" providerId="ADAL" clId="{35DFF100-B5BB-4DCF-8245-2218F2F79BA7}" dt="2026-04-30T08:11:45.231" v="276" actId="26606"/>
          <ac:spMkLst>
            <pc:docMk/>
            <pc:sldMk cId="2449942101" sldId="305"/>
            <ac:spMk id="9" creationId="{DC3B8C6B-63CA-4384-8059-2036BE520277}"/>
          </ac:spMkLst>
        </pc:spChg>
        <pc:spChg chg="add">
          <ac:chgData name="Ross Phillips" userId="c604230b-847d-4cb1-9e23-f810d4c0fde1" providerId="ADAL" clId="{35DFF100-B5BB-4DCF-8245-2218F2F79BA7}" dt="2026-04-30T08:11:45.231" v="276" actId="26606"/>
          <ac:spMkLst>
            <pc:docMk/>
            <pc:sldMk cId="2449942101" sldId="305"/>
            <ac:spMk id="11" creationId="{C71B03AA-C0EB-4104-84F8-E1AB8BFBEF60}"/>
          </ac:spMkLst>
        </pc:spChg>
        <pc:picChg chg="add">
          <ac:chgData name="Ross Phillips" userId="c604230b-847d-4cb1-9e23-f810d4c0fde1" providerId="ADAL" clId="{35DFF100-B5BB-4DCF-8245-2218F2F79BA7}" dt="2026-04-30T08:11:45.231" v="276" actId="26606"/>
          <ac:picMkLst>
            <pc:docMk/>
            <pc:sldMk cId="2449942101" sldId="305"/>
            <ac:picMk id="5" creationId="{8869FDDB-6FA5-567D-F3D2-7200B687BD0E}"/>
          </ac:picMkLst>
        </pc:picChg>
        <pc:picChg chg="add">
          <ac:chgData name="Ross Phillips" userId="c604230b-847d-4cb1-9e23-f810d4c0fde1" providerId="ADAL" clId="{35DFF100-B5BB-4DCF-8245-2218F2F79BA7}" dt="2026-04-30T08:11:45.231" v="276" actId="26606"/>
          <ac:picMkLst>
            <pc:docMk/>
            <pc:sldMk cId="2449942101" sldId="305"/>
            <ac:picMk id="13" creationId="{09C2B723-6C2F-49DE-A429-50BDFD1ADB45}"/>
          </ac:picMkLst>
        </pc:picChg>
      </pc:sldChg>
      <pc:sldChg chg="modSp mod">
        <pc:chgData name="Ross Phillips" userId="c604230b-847d-4cb1-9e23-f810d4c0fde1" providerId="ADAL" clId="{35DFF100-B5BB-4DCF-8245-2218F2F79BA7}" dt="2026-04-30T08:07:25.892" v="17" actId="27636"/>
        <pc:sldMkLst>
          <pc:docMk/>
          <pc:sldMk cId="768741441" sldId="306"/>
        </pc:sldMkLst>
        <pc:spChg chg="mod">
          <ac:chgData name="Ross Phillips" userId="c604230b-847d-4cb1-9e23-f810d4c0fde1" providerId="ADAL" clId="{35DFF100-B5BB-4DCF-8245-2218F2F79BA7}" dt="2026-04-30T08:07:25.892" v="17" actId="27636"/>
          <ac:spMkLst>
            <pc:docMk/>
            <pc:sldMk cId="768741441" sldId="306"/>
            <ac:spMk id="3" creationId="{6368B73E-52AE-4374-ADAE-A3CF8B5DC970}"/>
          </ac:spMkLst>
        </pc:spChg>
        <pc:spChg chg="mod">
          <ac:chgData name="Ross Phillips" userId="c604230b-847d-4cb1-9e23-f810d4c0fde1" providerId="ADAL" clId="{35DFF100-B5BB-4DCF-8245-2218F2F79BA7}" dt="2026-04-30T08:07:25.892" v="16" actId="27636"/>
          <ac:spMkLst>
            <pc:docMk/>
            <pc:sldMk cId="768741441" sldId="306"/>
            <ac:spMk id="4" creationId="{FF4E1C35-B0E0-47F4-BE87-4069F2E9F135}"/>
          </ac:spMkLst>
        </pc:spChg>
      </pc:sldChg>
      <pc:sldChg chg="modSp del mod">
        <pc:chgData name="Ross Phillips" userId="c604230b-847d-4cb1-9e23-f810d4c0fde1" providerId="ADAL" clId="{35DFF100-B5BB-4DCF-8245-2218F2F79BA7}" dt="2026-04-30T08:10:16.318" v="266" actId="47"/>
        <pc:sldMkLst>
          <pc:docMk/>
          <pc:sldMk cId="2878075163" sldId="307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2878075163" sldId="307"/>
            <ac:spMk id="2" creationId="{B71AD3A2-540D-47B8-83F6-1AD614DAA461}"/>
          </ac:spMkLst>
        </pc:spChg>
        <pc:spChg chg="mod">
          <ac:chgData name="Ross Phillips" userId="c604230b-847d-4cb1-9e23-f810d4c0fde1" providerId="ADAL" clId="{35DFF100-B5BB-4DCF-8245-2218F2F79BA7}" dt="2026-04-30T08:07:25.924" v="20" actId="27636"/>
          <ac:spMkLst>
            <pc:docMk/>
            <pc:sldMk cId="2878075163" sldId="307"/>
            <ac:spMk id="3" creationId="{B9BBC8CC-E867-44ED-87E9-FA487B1BAA41}"/>
          </ac:spMkLst>
        </pc:spChg>
        <pc:spChg chg="mod">
          <ac:chgData name="Ross Phillips" userId="c604230b-847d-4cb1-9e23-f810d4c0fde1" providerId="ADAL" clId="{35DFF100-B5BB-4DCF-8245-2218F2F79BA7}" dt="2026-04-30T08:07:25.924" v="19" actId="27636"/>
          <ac:spMkLst>
            <pc:docMk/>
            <pc:sldMk cId="2878075163" sldId="307"/>
            <ac:spMk id="4" creationId="{9C66AC87-3894-481A-B1AA-8840E892C5D9}"/>
          </ac:spMkLst>
        </pc:spChg>
      </pc:sldChg>
      <pc:sldChg chg="del">
        <pc:chgData name="Ross Phillips" userId="c604230b-847d-4cb1-9e23-f810d4c0fde1" providerId="ADAL" clId="{35DFF100-B5BB-4DCF-8245-2218F2F79BA7}" dt="2026-04-30T08:10:18.932" v="267" actId="47"/>
        <pc:sldMkLst>
          <pc:docMk/>
          <pc:sldMk cId="2621526176" sldId="322"/>
        </pc:sldMkLst>
      </pc:sldChg>
      <pc:sldChg chg="modSp add del">
        <pc:chgData name="Ross Phillips" userId="c604230b-847d-4cb1-9e23-f810d4c0fde1" providerId="ADAL" clId="{35DFF100-B5BB-4DCF-8245-2218F2F79BA7}" dt="2026-04-30T08:10:41.544" v="270" actId="47"/>
        <pc:sldMkLst>
          <pc:docMk/>
          <pc:sldMk cId="174303043" sldId="323"/>
        </pc:sldMkLst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174303043" sldId="323"/>
            <ac:spMk id="2" creationId="{F92831B8-AF2B-4586-BA4A-B0AB125A06F6}"/>
          </ac:spMkLst>
        </pc:spChg>
        <pc:spChg chg="mod">
          <ac:chgData name="Ross Phillips" userId="c604230b-847d-4cb1-9e23-f810d4c0fde1" providerId="ADAL" clId="{35DFF100-B5BB-4DCF-8245-2218F2F79BA7}" dt="2026-04-30T08:07:25.590" v="11"/>
          <ac:spMkLst>
            <pc:docMk/>
            <pc:sldMk cId="174303043" sldId="323"/>
            <ac:spMk id="3" creationId="{372DE7FB-7E7C-4B9D-962B-A7F4A43FD342}"/>
          </ac:spMkLst>
        </pc:spChg>
      </pc:sldChg>
      <pc:sldChg chg="addSp delSp modSp new mod setBg modClrScheme addAnim delAnim chgLayout">
        <pc:chgData name="Ross Phillips" userId="c604230b-847d-4cb1-9e23-f810d4c0fde1" providerId="ADAL" clId="{35DFF100-B5BB-4DCF-8245-2218F2F79BA7}" dt="2026-04-30T08:17:36.062" v="438" actId="26606"/>
        <pc:sldMkLst>
          <pc:docMk/>
          <pc:sldMk cId="1459390674" sldId="324"/>
        </pc:sldMkLst>
        <pc:spChg chg="add mod">
          <ac:chgData name="Ross Phillips" userId="c604230b-847d-4cb1-9e23-f810d4c0fde1" providerId="ADAL" clId="{35DFF100-B5BB-4DCF-8245-2218F2F79BA7}" dt="2026-04-30T08:17:36.062" v="438" actId="26606"/>
          <ac:spMkLst>
            <pc:docMk/>
            <pc:sldMk cId="1459390674" sldId="324"/>
            <ac:spMk id="2" creationId="{45320172-2FC4-572F-1D3C-428AFB3B2BCF}"/>
          </ac:spMkLst>
        </pc:spChg>
        <pc:spChg chg="add mod">
          <ac:chgData name="Ross Phillips" userId="c604230b-847d-4cb1-9e23-f810d4c0fde1" providerId="ADAL" clId="{35DFF100-B5BB-4DCF-8245-2218F2F79BA7}" dt="2026-04-30T08:17:36.062" v="438" actId="26606"/>
          <ac:spMkLst>
            <pc:docMk/>
            <pc:sldMk cId="1459390674" sldId="324"/>
            <ac:spMk id="3" creationId="{8C270ECA-CDBD-2B90-BB64-16E9C85D4275}"/>
          </ac:spMkLst>
        </pc:spChg>
        <pc:spChg chg="add">
          <ac:chgData name="Ross Phillips" userId="c604230b-847d-4cb1-9e23-f810d4c0fde1" providerId="ADAL" clId="{35DFF100-B5BB-4DCF-8245-2218F2F79BA7}" dt="2026-04-30T08:17:36.062" v="438" actId="26606"/>
          <ac:spMkLst>
            <pc:docMk/>
            <pc:sldMk cId="1459390674" sldId="324"/>
            <ac:spMk id="8" creationId="{B63B6C0C-65BB-4F38-9C8A-0892266F8BC3}"/>
          </ac:spMkLst>
        </pc:spChg>
        <pc:spChg chg="add del">
          <ac:chgData name="Ross Phillips" userId="c604230b-847d-4cb1-9e23-f810d4c0fde1" providerId="ADAL" clId="{35DFF100-B5BB-4DCF-8245-2218F2F79BA7}" dt="2026-04-30T08:17:36.004" v="437" actId="26606"/>
          <ac:spMkLst>
            <pc:docMk/>
            <pc:sldMk cId="1459390674" sldId="324"/>
            <ac:spMk id="10" creationId="{EB31A706-2873-4971-8BF0-CBBBD9ABDED7}"/>
          </ac:spMkLst>
        </pc:spChg>
        <pc:picChg chg="add del">
          <ac:chgData name="Ross Phillips" userId="c604230b-847d-4cb1-9e23-f810d4c0fde1" providerId="ADAL" clId="{35DFF100-B5BB-4DCF-8245-2218F2F79BA7}" dt="2026-04-30T08:17:36.004" v="437" actId="26606"/>
          <ac:picMkLst>
            <pc:docMk/>
            <pc:sldMk cId="1459390674" sldId="324"/>
            <ac:picMk id="7" creationId="{E3B06496-35CC-8ED6-B989-2494A141AC89}"/>
          </ac:picMkLst>
        </pc:picChg>
        <pc:picChg chg="add del">
          <ac:chgData name="Ross Phillips" userId="c604230b-847d-4cb1-9e23-f810d4c0fde1" providerId="ADAL" clId="{35DFF100-B5BB-4DCF-8245-2218F2F79BA7}" dt="2026-04-30T08:17:36.004" v="437" actId="26606"/>
          <ac:picMkLst>
            <pc:docMk/>
            <pc:sldMk cId="1459390674" sldId="324"/>
            <ac:picMk id="12" creationId="{CF39D056-257D-44E2-9374-900B94D4F2B9}"/>
          </ac:picMkLst>
        </pc:picChg>
        <pc:picChg chg="add">
          <ac:chgData name="Ross Phillips" userId="c604230b-847d-4cb1-9e23-f810d4c0fde1" providerId="ADAL" clId="{35DFF100-B5BB-4DCF-8245-2218F2F79BA7}" dt="2026-04-30T08:17:36.062" v="438" actId="26606"/>
          <ac:picMkLst>
            <pc:docMk/>
            <pc:sldMk cId="1459390674" sldId="324"/>
            <ac:picMk id="14" creationId="{09D77137-01B7-45E4-AA14-CD9E779B443C}"/>
          </ac:picMkLst>
        </pc:picChg>
      </pc:sldChg>
      <pc:sldChg chg="modSp new mod">
        <pc:chgData name="Ross Phillips" userId="c604230b-847d-4cb1-9e23-f810d4c0fde1" providerId="ADAL" clId="{35DFF100-B5BB-4DCF-8245-2218F2F79BA7}" dt="2026-04-30T08:16:27.827" v="420" actId="20577"/>
        <pc:sldMkLst>
          <pc:docMk/>
          <pc:sldMk cId="1920156376" sldId="325"/>
        </pc:sldMkLst>
        <pc:spChg chg="mod">
          <ac:chgData name="Ross Phillips" userId="c604230b-847d-4cb1-9e23-f810d4c0fde1" providerId="ADAL" clId="{35DFF100-B5BB-4DCF-8245-2218F2F79BA7}" dt="2026-04-30T08:08:13.787" v="70" actId="20577"/>
          <ac:spMkLst>
            <pc:docMk/>
            <pc:sldMk cId="1920156376" sldId="325"/>
            <ac:spMk id="2" creationId="{A8C53717-F649-4996-1C81-6F40901FB79D}"/>
          </ac:spMkLst>
        </pc:spChg>
        <pc:spChg chg="mod">
          <ac:chgData name="Ross Phillips" userId="c604230b-847d-4cb1-9e23-f810d4c0fde1" providerId="ADAL" clId="{35DFF100-B5BB-4DCF-8245-2218F2F79BA7}" dt="2026-04-30T08:16:27.827" v="420" actId="20577"/>
          <ac:spMkLst>
            <pc:docMk/>
            <pc:sldMk cId="1920156376" sldId="325"/>
            <ac:spMk id="3" creationId="{E19393EA-99D4-11E7-82F6-9467FA65C8D2}"/>
          </ac:spMkLst>
        </pc:spChg>
      </pc:sldChg>
      <pc:sldChg chg="modSp new mod">
        <pc:chgData name="Ross Phillips" userId="c604230b-847d-4cb1-9e23-f810d4c0fde1" providerId="ADAL" clId="{35DFF100-B5BB-4DCF-8245-2218F2F79BA7}" dt="2026-04-30T08:16:40.435" v="421"/>
        <pc:sldMkLst>
          <pc:docMk/>
          <pc:sldMk cId="1428663105" sldId="326"/>
        </pc:sldMkLst>
        <pc:spChg chg="mod">
          <ac:chgData name="Ross Phillips" userId="c604230b-847d-4cb1-9e23-f810d4c0fde1" providerId="ADAL" clId="{35DFF100-B5BB-4DCF-8245-2218F2F79BA7}" dt="2026-04-30T08:13:41.857" v="301" actId="20577"/>
          <ac:spMkLst>
            <pc:docMk/>
            <pc:sldMk cId="1428663105" sldId="326"/>
            <ac:spMk id="2" creationId="{E574C9D5-8AC5-F030-95FC-A3EBD6932965}"/>
          </ac:spMkLst>
        </pc:spChg>
        <pc:spChg chg="mod">
          <ac:chgData name="Ross Phillips" userId="c604230b-847d-4cb1-9e23-f810d4c0fde1" providerId="ADAL" clId="{35DFF100-B5BB-4DCF-8245-2218F2F79BA7}" dt="2026-04-30T08:16:40.435" v="421"/>
          <ac:spMkLst>
            <pc:docMk/>
            <pc:sldMk cId="1428663105" sldId="326"/>
            <ac:spMk id="3" creationId="{B10B0E21-25B1-288F-76AD-C800530A04E7}"/>
          </ac:spMkLst>
        </pc:spChg>
      </pc:sldChg>
      <pc:sldChg chg="addSp modSp new mod setBg setClrOvrMap">
        <pc:chgData name="Ross Phillips" userId="c604230b-847d-4cb1-9e23-f810d4c0fde1" providerId="ADAL" clId="{35DFF100-B5BB-4DCF-8245-2218F2F79BA7}" dt="2026-04-30T08:17:09.159" v="433" actId="26606"/>
        <pc:sldMkLst>
          <pc:docMk/>
          <pc:sldMk cId="1227387067" sldId="327"/>
        </pc:sldMkLst>
        <pc:spChg chg="mod">
          <ac:chgData name="Ross Phillips" userId="c604230b-847d-4cb1-9e23-f810d4c0fde1" providerId="ADAL" clId="{35DFF100-B5BB-4DCF-8245-2218F2F79BA7}" dt="2026-04-30T08:17:09.159" v="433" actId="26606"/>
          <ac:spMkLst>
            <pc:docMk/>
            <pc:sldMk cId="1227387067" sldId="327"/>
            <ac:spMk id="2" creationId="{9CAF45BE-08A0-47D9-81E5-3E3E169095DC}"/>
          </ac:spMkLst>
        </pc:spChg>
        <pc:spChg chg="mod">
          <ac:chgData name="Ross Phillips" userId="c604230b-847d-4cb1-9e23-f810d4c0fde1" providerId="ADAL" clId="{35DFF100-B5BB-4DCF-8245-2218F2F79BA7}" dt="2026-04-30T08:17:09.159" v="433" actId="26606"/>
          <ac:spMkLst>
            <pc:docMk/>
            <pc:sldMk cId="1227387067" sldId="327"/>
            <ac:spMk id="3" creationId="{9ABCB835-BD1A-1445-0DF2-1BDB9D9A95AB}"/>
          </ac:spMkLst>
        </pc:spChg>
        <pc:spChg chg="add">
          <ac:chgData name="Ross Phillips" userId="c604230b-847d-4cb1-9e23-f810d4c0fde1" providerId="ADAL" clId="{35DFF100-B5BB-4DCF-8245-2218F2F79BA7}" dt="2026-04-30T08:17:09.159" v="433" actId="26606"/>
          <ac:spMkLst>
            <pc:docMk/>
            <pc:sldMk cId="1227387067" sldId="327"/>
            <ac:spMk id="13" creationId="{B40FCD49-2060-48B9-8212-8A5F1DF4726F}"/>
          </ac:spMkLst>
        </pc:spChg>
        <pc:picChg chg="add">
          <ac:chgData name="Ross Phillips" userId="c604230b-847d-4cb1-9e23-f810d4c0fde1" providerId="ADAL" clId="{35DFF100-B5BB-4DCF-8245-2218F2F79BA7}" dt="2026-04-30T08:17:09.159" v="433" actId="26606"/>
          <ac:picMkLst>
            <pc:docMk/>
            <pc:sldMk cId="1227387067" sldId="327"/>
            <ac:picMk id="5" creationId="{42A00D72-07D9-EFCB-8F09-4E6CC8FE2FFA}"/>
          </ac:picMkLst>
        </pc:picChg>
        <pc:picChg chg="add">
          <ac:chgData name="Ross Phillips" userId="c604230b-847d-4cb1-9e23-f810d4c0fde1" providerId="ADAL" clId="{35DFF100-B5BB-4DCF-8245-2218F2F79BA7}" dt="2026-04-30T08:17:09.159" v="433" actId="26606"/>
          <ac:picMkLst>
            <pc:docMk/>
            <pc:sldMk cId="1227387067" sldId="327"/>
            <ac:picMk id="9" creationId="{22790EC5-ACA7-4536-8066-B60199F3C6DF}"/>
          </ac:picMkLst>
        </pc:picChg>
        <pc:picChg chg="add">
          <ac:chgData name="Ross Phillips" userId="c604230b-847d-4cb1-9e23-f810d4c0fde1" providerId="ADAL" clId="{35DFF100-B5BB-4DCF-8245-2218F2F79BA7}" dt="2026-04-30T08:17:09.159" v="433" actId="26606"/>
          <ac:picMkLst>
            <pc:docMk/>
            <pc:sldMk cId="1227387067" sldId="327"/>
            <ac:picMk id="11" creationId="{CAD20AEA-7CAF-4A83-BE2E-EAF010B8B7FC}"/>
          </ac:picMkLst>
        </pc:picChg>
        <pc:picChg chg="add">
          <ac:chgData name="Ross Phillips" userId="c604230b-847d-4cb1-9e23-f810d4c0fde1" providerId="ADAL" clId="{35DFF100-B5BB-4DCF-8245-2218F2F79BA7}" dt="2026-04-30T08:17:09.159" v="433" actId="26606"/>
          <ac:picMkLst>
            <pc:docMk/>
            <pc:sldMk cId="1227387067" sldId="327"/>
            <ac:picMk id="15" creationId="{83A45DCD-B5FB-4A86-88D2-91088C7FFC5F}"/>
          </ac:picMkLst>
        </pc:picChg>
      </pc:sldChg>
      <pc:sldMasterChg chg="delSldLayout">
        <pc:chgData name="Ross Phillips" userId="c604230b-847d-4cb1-9e23-f810d4c0fde1" providerId="ADAL" clId="{35DFF100-B5BB-4DCF-8245-2218F2F79BA7}" dt="2026-04-30T08:06:40.113" v="6" actId="47"/>
        <pc:sldMasterMkLst>
          <pc:docMk/>
          <pc:sldMasterMk cId="2093947992" sldId="2147483660"/>
        </pc:sldMasterMkLst>
        <pc:sldLayoutChg chg="del">
          <pc:chgData name="Ross Phillips" userId="c604230b-847d-4cb1-9e23-f810d4c0fde1" providerId="ADAL" clId="{35DFF100-B5BB-4DCF-8245-2218F2F79BA7}" dt="2026-04-30T08:06:40.113" v="6" actId="47"/>
          <pc:sldLayoutMkLst>
            <pc:docMk/>
            <pc:sldMasterMk cId="2093947992" sldId="2147483660"/>
            <pc:sldLayoutMk cId="4159891197" sldId="2147483662"/>
          </pc:sldLayoutMkLst>
        </pc:sldLayoutChg>
      </pc:sldMasterChg>
      <pc:sldMasterChg chg="delSldLayout">
        <pc:chgData name="Ross Phillips" userId="c604230b-847d-4cb1-9e23-f810d4c0fde1" providerId="ADAL" clId="{35DFF100-B5BB-4DCF-8245-2218F2F79BA7}" dt="2026-04-30T08:06:42.492" v="7" actId="47"/>
        <pc:sldMasterMkLst>
          <pc:docMk/>
          <pc:sldMasterMk cId="1419176302" sldId="2147483677"/>
        </pc:sldMasterMkLst>
        <pc:sldLayoutChg chg="del">
          <pc:chgData name="Ross Phillips" userId="c604230b-847d-4cb1-9e23-f810d4c0fde1" providerId="ADAL" clId="{35DFF100-B5BB-4DCF-8245-2218F2F79BA7}" dt="2026-04-30T08:06:42.492" v="7" actId="47"/>
          <pc:sldLayoutMkLst>
            <pc:docMk/>
            <pc:sldMasterMk cId="1419176302" sldId="2147483677"/>
            <pc:sldLayoutMk cId="2316361934" sldId="2147483701"/>
          </pc:sldLayoutMkLst>
        </pc:sldLayoutChg>
      </pc:sldMaster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4" Type="http://schemas.openxmlformats.org/officeDocument/2006/relationships/image" Target="../media/image3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28A112-0A9E-4925-AB00-975E74AAA06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C8DE28-5DB7-46A1-A8ED-FD24C16800FB}">
      <dgm:prSet/>
      <dgm:spPr/>
      <dgm:t>
        <a:bodyPr/>
        <a:lstStyle/>
        <a:p>
          <a:r>
            <a:rPr lang="en-GB"/>
            <a:t>In two groups discuss the following questions (15 minutes):</a:t>
          </a:r>
          <a:endParaRPr lang="en-US"/>
        </a:p>
      </dgm:t>
    </dgm:pt>
    <dgm:pt modelId="{672B5594-810E-49B9-9150-6E12B251294A}" type="parTrans" cxnId="{BEF3CAB3-3910-40BC-8375-13BBE8AB2D99}">
      <dgm:prSet/>
      <dgm:spPr/>
      <dgm:t>
        <a:bodyPr/>
        <a:lstStyle/>
        <a:p>
          <a:endParaRPr lang="en-US"/>
        </a:p>
      </dgm:t>
    </dgm:pt>
    <dgm:pt modelId="{503F38E7-1F1A-4433-9C29-C2185812E688}" type="sibTrans" cxnId="{BEF3CAB3-3910-40BC-8375-13BBE8AB2D99}">
      <dgm:prSet/>
      <dgm:spPr/>
      <dgm:t>
        <a:bodyPr/>
        <a:lstStyle/>
        <a:p>
          <a:endParaRPr lang="en-US"/>
        </a:p>
      </dgm:t>
    </dgm:pt>
    <dgm:pt modelId="{C6512C63-93E8-4EC3-A06C-7E6F5476100C}">
      <dgm:prSet/>
      <dgm:spPr/>
      <dgm:t>
        <a:bodyPr/>
        <a:lstStyle/>
        <a:p>
          <a:r>
            <a:rPr lang="en-GB"/>
            <a:t>Why involve Young People in Research?</a:t>
          </a:r>
          <a:endParaRPr lang="en-US"/>
        </a:p>
      </dgm:t>
    </dgm:pt>
    <dgm:pt modelId="{271C7FC7-015C-46AE-AF64-9D675E9229E2}" type="parTrans" cxnId="{8A18AAFE-C82C-4B8E-A1B3-97005BCFF93C}">
      <dgm:prSet/>
      <dgm:spPr/>
      <dgm:t>
        <a:bodyPr/>
        <a:lstStyle/>
        <a:p>
          <a:endParaRPr lang="en-US"/>
        </a:p>
      </dgm:t>
    </dgm:pt>
    <dgm:pt modelId="{B0829482-AB6D-41E2-A3EC-56838E118C43}" type="sibTrans" cxnId="{8A18AAFE-C82C-4B8E-A1B3-97005BCFF93C}">
      <dgm:prSet/>
      <dgm:spPr/>
      <dgm:t>
        <a:bodyPr/>
        <a:lstStyle/>
        <a:p>
          <a:endParaRPr lang="en-US"/>
        </a:p>
      </dgm:t>
    </dgm:pt>
    <dgm:pt modelId="{8DA6FF3F-B127-403A-B377-5AA256B3BF09}">
      <dgm:prSet/>
      <dgm:spPr/>
      <dgm:t>
        <a:bodyPr/>
        <a:lstStyle/>
        <a:p>
          <a:r>
            <a:rPr lang="en-GB"/>
            <a:t>To What extent should we? </a:t>
          </a:r>
          <a:endParaRPr lang="en-US"/>
        </a:p>
      </dgm:t>
    </dgm:pt>
    <dgm:pt modelId="{D52EC62E-AD06-4771-A898-C6E3BAA271C2}" type="parTrans" cxnId="{4BE10BAD-120F-45CE-8346-23269C01408E}">
      <dgm:prSet/>
      <dgm:spPr/>
      <dgm:t>
        <a:bodyPr/>
        <a:lstStyle/>
        <a:p>
          <a:endParaRPr lang="en-US"/>
        </a:p>
      </dgm:t>
    </dgm:pt>
    <dgm:pt modelId="{AAE6423F-696D-41EB-A82D-66A2CF0F9838}" type="sibTrans" cxnId="{4BE10BAD-120F-45CE-8346-23269C01408E}">
      <dgm:prSet/>
      <dgm:spPr/>
      <dgm:t>
        <a:bodyPr/>
        <a:lstStyle/>
        <a:p>
          <a:endParaRPr lang="en-US"/>
        </a:p>
      </dgm:t>
    </dgm:pt>
    <dgm:pt modelId="{9A052539-612F-4506-B8C8-11F221D3447A}">
      <dgm:prSet/>
      <dgm:spPr/>
      <dgm:t>
        <a:bodyPr/>
        <a:lstStyle/>
        <a:p>
          <a:r>
            <a:rPr lang="en-GB"/>
            <a:t>To what extent are we able to?  </a:t>
          </a:r>
          <a:endParaRPr lang="en-US"/>
        </a:p>
      </dgm:t>
    </dgm:pt>
    <dgm:pt modelId="{797FEEE2-D1B4-4037-9944-144A0826048E}" type="parTrans" cxnId="{EC03450D-29E0-48C3-8157-4952A701A51E}">
      <dgm:prSet/>
      <dgm:spPr/>
      <dgm:t>
        <a:bodyPr/>
        <a:lstStyle/>
        <a:p>
          <a:endParaRPr lang="en-US"/>
        </a:p>
      </dgm:t>
    </dgm:pt>
    <dgm:pt modelId="{D9EE8F4F-8114-4031-A5DF-C326A6FFCC16}" type="sibTrans" cxnId="{EC03450D-29E0-48C3-8157-4952A701A51E}">
      <dgm:prSet/>
      <dgm:spPr/>
      <dgm:t>
        <a:bodyPr/>
        <a:lstStyle/>
        <a:p>
          <a:endParaRPr lang="en-US"/>
        </a:p>
      </dgm:t>
    </dgm:pt>
    <dgm:pt modelId="{5820BAF6-A8C4-4E92-BE3B-2E3525E4FFC5}" type="pres">
      <dgm:prSet presAssocID="{EE28A112-0A9E-4925-AB00-975E74AAA068}" presName="linear" presStyleCnt="0">
        <dgm:presLayoutVars>
          <dgm:animLvl val="lvl"/>
          <dgm:resizeHandles val="exact"/>
        </dgm:presLayoutVars>
      </dgm:prSet>
      <dgm:spPr/>
    </dgm:pt>
    <dgm:pt modelId="{DFF3B72B-037A-45AC-9416-D752CD15AAFA}" type="pres">
      <dgm:prSet presAssocID="{77C8DE28-5DB7-46A1-A8ED-FD24C16800F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147E3D1-CD57-43E9-88DA-49457398619D}" type="pres">
      <dgm:prSet presAssocID="{503F38E7-1F1A-4433-9C29-C2185812E688}" presName="spacer" presStyleCnt="0"/>
      <dgm:spPr/>
    </dgm:pt>
    <dgm:pt modelId="{75877CEA-57CF-4D19-85CD-778F6FC5DC40}" type="pres">
      <dgm:prSet presAssocID="{C6512C63-93E8-4EC3-A06C-7E6F5476100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6A5B941-DA76-47F4-8FB9-790B09925E61}" type="pres">
      <dgm:prSet presAssocID="{B0829482-AB6D-41E2-A3EC-56838E118C43}" presName="spacer" presStyleCnt="0"/>
      <dgm:spPr/>
    </dgm:pt>
    <dgm:pt modelId="{5FF6F3EE-E581-4455-B312-EE4D88A5F5FD}" type="pres">
      <dgm:prSet presAssocID="{8DA6FF3F-B127-403A-B377-5AA256B3BF0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1F1DD8E-064C-4256-83DF-DB86B6DB56F9}" type="pres">
      <dgm:prSet presAssocID="{AAE6423F-696D-41EB-A82D-66A2CF0F9838}" presName="spacer" presStyleCnt="0"/>
      <dgm:spPr/>
    </dgm:pt>
    <dgm:pt modelId="{9A5D5F04-05B7-42CB-A427-086104BC01FC}" type="pres">
      <dgm:prSet presAssocID="{9A052539-612F-4506-B8C8-11F221D344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C03450D-29E0-48C3-8157-4952A701A51E}" srcId="{EE28A112-0A9E-4925-AB00-975E74AAA068}" destId="{9A052539-612F-4506-B8C8-11F221D3447A}" srcOrd="3" destOrd="0" parTransId="{797FEEE2-D1B4-4037-9944-144A0826048E}" sibTransId="{D9EE8F4F-8114-4031-A5DF-C326A6FFCC16}"/>
    <dgm:cxn modelId="{4524DC6A-8F24-4AE2-AED2-AAA060E1AF4D}" type="presOf" srcId="{EE28A112-0A9E-4925-AB00-975E74AAA068}" destId="{5820BAF6-A8C4-4E92-BE3B-2E3525E4FFC5}" srcOrd="0" destOrd="0" presId="urn:microsoft.com/office/officeart/2005/8/layout/vList2"/>
    <dgm:cxn modelId="{55596A5A-8557-4E9B-812D-F40EEDFAE057}" type="presOf" srcId="{8DA6FF3F-B127-403A-B377-5AA256B3BF09}" destId="{5FF6F3EE-E581-4455-B312-EE4D88A5F5FD}" srcOrd="0" destOrd="0" presId="urn:microsoft.com/office/officeart/2005/8/layout/vList2"/>
    <dgm:cxn modelId="{6143D59C-7CE1-4CC8-93C1-6AD6CCF2C7DD}" type="presOf" srcId="{9A052539-612F-4506-B8C8-11F221D3447A}" destId="{9A5D5F04-05B7-42CB-A427-086104BC01FC}" srcOrd="0" destOrd="0" presId="urn:microsoft.com/office/officeart/2005/8/layout/vList2"/>
    <dgm:cxn modelId="{4BE10BAD-120F-45CE-8346-23269C01408E}" srcId="{EE28A112-0A9E-4925-AB00-975E74AAA068}" destId="{8DA6FF3F-B127-403A-B377-5AA256B3BF09}" srcOrd="2" destOrd="0" parTransId="{D52EC62E-AD06-4771-A898-C6E3BAA271C2}" sibTransId="{AAE6423F-696D-41EB-A82D-66A2CF0F9838}"/>
    <dgm:cxn modelId="{BEF3CAB3-3910-40BC-8375-13BBE8AB2D99}" srcId="{EE28A112-0A9E-4925-AB00-975E74AAA068}" destId="{77C8DE28-5DB7-46A1-A8ED-FD24C16800FB}" srcOrd="0" destOrd="0" parTransId="{672B5594-810E-49B9-9150-6E12B251294A}" sibTransId="{503F38E7-1F1A-4433-9C29-C2185812E688}"/>
    <dgm:cxn modelId="{03F614C9-EFEF-453B-90F6-A97D1350BED6}" type="presOf" srcId="{77C8DE28-5DB7-46A1-A8ED-FD24C16800FB}" destId="{DFF3B72B-037A-45AC-9416-D752CD15AAFA}" srcOrd="0" destOrd="0" presId="urn:microsoft.com/office/officeart/2005/8/layout/vList2"/>
    <dgm:cxn modelId="{A795C5E9-A753-43C3-B275-738181E0FDAA}" type="presOf" srcId="{C6512C63-93E8-4EC3-A06C-7E6F5476100C}" destId="{75877CEA-57CF-4D19-85CD-778F6FC5DC40}" srcOrd="0" destOrd="0" presId="urn:microsoft.com/office/officeart/2005/8/layout/vList2"/>
    <dgm:cxn modelId="{8A18AAFE-C82C-4B8E-A1B3-97005BCFF93C}" srcId="{EE28A112-0A9E-4925-AB00-975E74AAA068}" destId="{C6512C63-93E8-4EC3-A06C-7E6F5476100C}" srcOrd="1" destOrd="0" parTransId="{271C7FC7-015C-46AE-AF64-9D675E9229E2}" sibTransId="{B0829482-AB6D-41E2-A3EC-56838E118C43}"/>
    <dgm:cxn modelId="{9944E8A2-E05E-4355-B153-F163E998EFDA}" type="presParOf" srcId="{5820BAF6-A8C4-4E92-BE3B-2E3525E4FFC5}" destId="{DFF3B72B-037A-45AC-9416-D752CD15AAFA}" srcOrd="0" destOrd="0" presId="urn:microsoft.com/office/officeart/2005/8/layout/vList2"/>
    <dgm:cxn modelId="{291913F3-CE85-4687-8EA6-998609B7E5BE}" type="presParOf" srcId="{5820BAF6-A8C4-4E92-BE3B-2E3525E4FFC5}" destId="{7147E3D1-CD57-43E9-88DA-49457398619D}" srcOrd="1" destOrd="0" presId="urn:microsoft.com/office/officeart/2005/8/layout/vList2"/>
    <dgm:cxn modelId="{AEF354F3-2745-49B7-8395-EB932AE65BB9}" type="presParOf" srcId="{5820BAF6-A8C4-4E92-BE3B-2E3525E4FFC5}" destId="{75877CEA-57CF-4D19-85CD-778F6FC5DC40}" srcOrd="2" destOrd="0" presId="urn:microsoft.com/office/officeart/2005/8/layout/vList2"/>
    <dgm:cxn modelId="{A9F719CB-43BD-4C52-A57F-6E9FCA51EAAE}" type="presParOf" srcId="{5820BAF6-A8C4-4E92-BE3B-2E3525E4FFC5}" destId="{76A5B941-DA76-47F4-8FB9-790B09925E61}" srcOrd="3" destOrd="0" presId="urn:microsoft.com/office/officeart/2005/8/layout/vList2"/>
    <dgm:cxn modelId="{99573F68-3CCA-4BB5-A957-F333CFC72659}" type="presParOf" srcId="{5820BAF6-A8C4-4E92-BE3B-2E3525E4FFC5}" destId="{5FF6F3EE-E581-4455-B312-EE4D88A5F5FD}" srcOrd="4" destOrd="0" presId="urn:microsoft.com/office/officeart/2005/8/layout/vList2"/>
    <dgm:cxn modelId="{6EA0001E-F6FD-4592-A18E-928535D89DAF}" type="presParOf" srcId="{5820BAF6-A8C4-4E92-BE3B-2E3525E4FFC5}" destId="{81F1DD8E-064C-4256-83DF-DB86B6DB56F9}" srcOrd="5" destOrd="0" presId="urn:microsoft.com/office/officeart/2005/8/layout/vList2"/>
    <dgm:cxn modelId="{2543B818-9724-4AE1-A584-26574A406855}" type="presParOf" srcId="{5820BAF6-A8C4-4E92-BE3B-2E3525E4FFC5}" destId="{9A5D5F04-05B7-42CB-A427-086104BC01F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29902E-58EF-45C5-AF6D-E365450D785C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165ED88-00AD-465D-AD9F-A29E8F1FC585}">
      <dgm:prSet/>
      <dgm:spPr/>
      <dgm:t>
        <a:bodyPr/>
        <a:lstStyle/>
        <a:p>
          <a:r>
            <a:rPr lang="en-GB"/>
            <a:t>Develop  a guide or protocol</a:t>
          </a:r>
          <a:endParaRPr lang="en-US"/>
        </a:p>
      </dgm:t>
    </dgm:pt>
    <dgm:pt modelId="{8E314EE0-D313-4EDA-8D4A-AFE37BC438FB}" type="parTrans" cxnId="{B79409AE-636C-48D1-A3D0-4F1CA936635E}">
      <dgm:prSet/>
      <dgm:spPr/>
      <dgm:t>
        <a:bodyPr/>
        <a:lstStyle/>
        <a:p>
          <a:endParaRPr lang="en-US"/>
        </a:p>
      </dgm:t>
    </dgm:pt>
    <dgm:pt modelId="{63A0E653-FC44-48E4-967E-FD822A935E4D}" type="sibTrans" cxnId="{B79409AE-636C-48D1-A3D0-4F1CA936635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9B8634B-B64A-4EAA-A017-49927CCF43EC}">
      <dgm:prSet/>
      <dgm:spPr/>
      <dgm:t>
        <a:bodyPr/>
        <a:lstStyle/>
        <a:p>
          <a:r>
            <a:rPr lang="en-GB"/>
            <a:t>Include ethics in here</a:t>
          </a:r>
          <a:endParaRPr lang="en-US"/>
        </a:p>
      </dgm:t>
    </dgm:pt>
    <dgm:pt modelId="{D1710FF8-1FA8-4464-AC24-7C125E46BBAD}" type="parTrans" cxnId="{7A65D821-22EA-48C0-BF16-B4B6142D45E5}">
      <dgm:prSet/>
      <dgm:spPr/>
      <dgm:t>
        <a:bodyPr/>
        <a:lstStyle/>
        <a:p>
          <a:endParaRPr lang="en-US"/>
        </a:p>
      </dgm:t>
    </dgm:pt>
    <dgm:pt modelId="{51C8B763-3CAA-4D5B-9C54-862B21A78D3F}" type="sibTrans" cxnId="{7A65D821-22EA-48C0-BF16-B4B6142D45E5}">
      <dgm:prSet/>
      <dgm:spPr/>
      <dgm:t>
        <a:bodyPr/>
        <a:lstStyle/>
        <a:p>
          <a:endParaRPr lang="en-US"/>
        </a:p>
      </dgm:t>
    </dgm:pt>
    <dgm:pt modelId="{43A69A31-392C-4E84-8466-93A40674461E}">
      <dgm:prSet/>
      <dgm:spPr/>
      <dgm:t>
        <a:bodyPr/>
        <a:lstStyle/>
        <a:p>
          <a:r>
            <a:rPr lang="en-GB"/>
            <a:t>Consider confidentiality, group rules… anything else?</a:t>
          </a:r>
          <a:endParaRPr lang="en-US"/>
        </a:p>
      </dgm:t>
    </dgm:pt>
    <dgm:pt modelId="{854F2FCE-9949-400D-AFEA-24BC30F6A2C7}" type="parTrans" cxnId="{A2173E46-207A-463B-852D-DB4B642CCABA}">
      <dgm:prSet/>
      <dgm:spPr/>
      <dgm:t>
        <a:bodyPr/>
        <a:lstStyle/>
        <a:p>
          <a:endParaRPr lang="en-US"/>
        </a:p>
      </dgm:t>
    </dgm:pt>
    <dgm:pt modelId="{A8319BD4-3035-48F2-A929-636E610DD471}" type="sibTrans" cxnId="{A2173E46-207A-463B-852D-DB4B642CCABA}">
      <dgm:prSet/>
      <dgm:spPr/>
      <dgm:t>
        <a:bodyPr/>
        <a:lstStyle/>
        <a:p>
          <a:endParaRPr lang="en-US"/>
        </a:p>
      </dgm:t>
    </dgm:pt>
    <dgm:pt modelId="{0016F8A0-30F3-49F3-810E-7EC619966516}">
      <dgm:prSet/>
      <dgm:spPr/>
      <dgm:t>
        <a:bodyPr/>
        <a:lstStyle/>
        <a:p>
          <a:r>
            <a:rPr lang="en-GB"/>
            <a:t>Create a set of questions </a:t>
          </a:r>
          <a:endParaRPr lang="en-US"/>
        </a:p>
      </dgm:t>
    </dgm:pt>
    <dgm:pt modelId="{21A74B07-1F0F-4815-A8CA-0459AC16C4CD}" type="parTrans" cxnId="{8CC5769E-69DD-4B9F-9B4D-8958B4305357}">
      <dgm:prSet/>
      <dgm:spPr/>
      <dgm:t>
        <a:bodyPr/>
        <a:lstStyle/>
        <a:p>
          <a:endParaRPr lang="en-US"/>
        </a:p>
      </dgm:t>
    </dgm:pt>
    <dgm:pt modelId="{DABCCF53-1612-46DC-9A47-7AFAB8A5A76D}" type="sibTrans" cxnId="{8CC5769E-69DD-4B9F-9B4D-8958B430535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7DED3E2-2EBF-43B0-9DF9-0583884B77FF}">
      <dgm:prSet/>
      <dgm:spPr/>
      <dgm:t>
        <a:bodyPr/>
        <a:lstStyle/>
        <a:p>
          <a:r>
            <a:rPr lang="en-GB"/>
            <a:t>Demographic Information should be filled in (an identifying code,  age Sex, Nationality ect…)</a:t>
          </a:r>
          <a:endParaRPr lang="en-US"/>
        </a:p>
      </dgm:t>
    </dgm:pt>
    <dgm:pt modelId="{2BD1266F-2832-40C3-B60C-0FD1A06EFA28}" type="parTrans" cxnId="{DD2E92A5-4662-47F5-80AE-24FD699BD88D}">
      <dgm:prSet/>
      <dgm:spPr/>
      <dgm:t>
        <a:bodyPr/>
        <a:lstStyle/>
        <a:p>
          <a:endParaRPr lang="en-US"/>
        </a:p>
      </dgm:t>
    </dgm:pt>
    <dgm:pt modelId="{13BA8EA6-E7C1-4EC2-AC86-1A0EE264CEF1}" type="sibTrans" cxnId="{DD2E92A5-4662-47F5-80AE-24FD699BD88D}">
      <dgm:prSet/>
      <dgm:spPr/>
      <dgm:t>
        <a:bodyPr/>
        <a:lstStyle/>
        <a:p>
          <a:endParaRPr lang="en-US"/>
        </a:p>
      </dgm:t>
    </dgm:pt>
    <dgm:pt modelId="{BBDC208F-610F-4488-9F5B-C40BE2BBAAA1}">
      <dgm:prSet/>
      <dgm:spPr/>
      <dgm:t>
        <a:bodyPr/>
        <a:lstStyle/>
        <a:p>
          <a:r>
            <a:rPr lang="en-GB"/>
            <a:t>Begin with very simple questions</a:t>
          </a:r>
          <a:endParaRPr lang="en-US"/>
        </a:p>
      </dgm:t>
    </dgm:pt>
    <dgm:pt modelId="{05AF68AC-DA8D-4345-9459-C6CBE65E068E}" type="parTrans" cxnId="{A19EF79C-07E8-402F-A6BD-C12CCCCC80CC}">
      <dgm:prSet/>
      <dgm:spPr/>
      <dgm:t>
        <a:bodyPr/>
        <a:lstStyle/>
        <a:p>
          <a:endParaRPr lang="en-US"/>
        </a:p>
      </dgm:t>
    </dgm:pt>
    <dgm:pt modelId="{E3910A68-5458-4C35-9896-AAD2421F3ECA}" type="sibTrans" cxnId="{A19EF79C-07E8-402F-A6BD-C12CCCCC80CC}">
      <dgm:prSet/>
      <dgm:spPr/>
      <dgm:t>
        <a:bodyPr/>
        <a:lstStyle/>
        <a:p>
          <a:endParaRPr lang="en-US"/>
        </a:p>
      </dgm:t>
    </dgm:pt>
    <dgm:pt modelId="{7975B06A-C68D-489F-A38B-8E1DC05CFB29}">
      <dgm:prSet/>
      <dgm:spPr/>
      <dgm:t>
        <a:bodyPr/>
        <a:lstStyle/>
        <a:p>
          <a:r>
            <a:rPr lang="en-GB"/>
            <a:t>Keep questions open not closed e.g. avoid yes or no answers.</a:t>
          </a:r>
          <a:endParaRPr lang="en-US"/>
        </a:p>
      </dgm:t>
    </dgm:pt>
    <dgm:pt modelId="{A5B918BB-A8B7-42DC-A244-F8557CF6FF08}" type="parTrans" cxnId="{5763E994-5CDB-48C9-ACC8-3BDDAEAE14D6}">
      <dgm:prSet/>
      <dgm:spPr/>
      <dgm:t>
        <a:bodyPr/>
        <a:lstStyle/>
        <a:p>
          <a:endParaRPr lang="en-US"/>
        </a:p>
      </dgm:t>
    </dgm:pt>
    <dgm:pt modelId="{4547BC02-104E-471C-A936-05B03A0F82AD}" type="sibTrans" cxnId="{5763E994-5CDB-48C9-ACC8-3BDDAEAE14D6}">
      <dgm:prSet/>
      <dgm:spPr/>
      <dgm:t>
        <a:bodyPr/>
        <a:lstStyle/>
        <a:p>
          <a:endParaRPr lang="en-US"/>
        </a:p>
      </dgm:t>
    </dgm:pt>
    <dgm:pt modelId="{5B9B259C-2ED1-4E2C-993B-E5A84402401E}">
      <dgm:prSet/>
      <dgm:spPr/>
      <dgm:t>
        <a:bodyPr/>
        <a:lstStyle/>
        <a:p>
          <a:r>
            <a:rPr lang="en-GB"/>
            <a:t>Select Respondents :</a:t>
          </a:r>
          <a:endParaRPr lang="en-US"/>
        </a:p>
      </dgm:t>
    </dgm:pt>
    <dgm:pt modelId="{ECDE55D6-82B5-4631-8320-09159DDBCF5B}" type="parTrans" cxnId="{690E8751-320C-4C34-8CD1-6B599FFB8ABF}">
      <dgm:prSet/>
      <dgm:spPr/>
      <dgm:t>
        <a:bodyPr/>
        <a:lstStyle/>
        <a:p>
          <a:endParaRPr lang="en-US"/>
        </a:p>
      </dgm:t>
    </dgm:pt>
    <dgm:pt modelId="{6998065E-119B-47A8-A8D4-2AAF39FC11B6}" type="sibTrans" cxnId="{690E8751-320C-4C34-8CD1-6B599FFB8AB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FFFC53E-C59F-4725-950E-E019BEF10942}">
      <dgm:prSet/>
      <dgm:spPr/>
      <dgm:t>
        <a:bodyPr/>
        <a:lstStyle/>
        <a:p>
          <a:r>
            <a:rPr lang="en-GB"/>
            <a:t>Who should you engage?  And Why? </a:t>
          </a:r>
          <a:endParaRPr lang="en-US"/>
        </a:p>
      </dgm:t>
    </dgm:pt>
    <dgm:pt modelId="{D61B3EC2-26F3-47D7-96CA-AAD160CCBD10}" type="parTrans" cxnId="{F7BF672E-44C8-4545-B38B-F2D61ABFDFC2}">
      <dgm:prSet/>
      <dgm:spPr/>
      <dgm:t>
        <a:bodyPr/>
        <a:lstStyle/>
        <a:p>
          <a:endParaRPr lang="en-US"/>
        </a:p>
      </dgm:t>
    </dgm:pt>
    <dgm:pt modelId="{6E45676F-B882-44BF-BE28-EB963A1D0D45}" type="sibTrans" cxnId="{F7BF672E-44C8-4545-B38B-F2D61ABFDFC2}">
      <dgm:prSet/>
      <dgm:spPr/>
      <dgm:t>
        <a:bodyPr/>
        <a:lstStyle/>
        <a:p>
          <a:endParaRPr lang="en-US"/>
        </a:p>
      </dgm:t>
    </dgm:pt>
    <dgm:pt modelId="{011D92C2-055E-4897-8932-8B05E7EE5D6B}">
      <dgm:prSet/>
      <dgm:spPr/>
      <dgm:t>
        <a:bodyPr/>
        <a:lstStyle/>
        <a:p>
          <a:r>
            <a:rPr lang="en-GB"/>
            <a:t>How many focus groups? </a:t>
          </a:r>
          <a:endParaRPr lang="en-US"/>
        </a:p>
      </dgm:t>
    </dgm:pt>
    <dgm:pt modelId="{D3391447-56A0-4009-9468-CB4F3641710F}" type="parTrans" cxnId="{2686DECF-D825-4688-AD1C-291C3707F5B0}">
      <dgm:prSet/>
      <dgm:spPr/>
      <dgm:t>
        <a:bodyPr/>
        <a:lstStyle/>
        <a:p>
          <a:endParaRPr lang="en-US"/>
        </a:p>
      </dgm:t>
    </dgm:pt>
    <dgm:pt modelId="{0C5EFEA9-333D-409C-B661-4E29323111C5}" type="sibTrans" cxnId="{2686DECF-D825-4688-AD1C-291C3707F5B0}">
      <dgm:prSet/>
      <dgm:spPr/>
      <dgm:t>
        <a:bodyPr/>
        <a:lstStyle/>
        <a:p>
          <a:endParaRPr lang="en-US"/>
        </a:p>
      </dgm:t>
    </dgm:pt>
    <dgm:pt modelId="{FEF08A53-6DC2-4609-9F58-B38CFD978984}">
      <dgm:prSet/>
      <dgm:spPr/>
      <dgm:t>
        <a:bodyPr/>
        <a:lstStyle/>
        <a:p>
          <a:r>
            <a:rPr lang="en-GB"/>
            <a:t>What mixture of young people will you have?</a:t>
          </a:r>
          <a:endParaRPr lang="en-US"/>
        </a:p>
      </dgm:t>
    </dgm:pt>
    <dgm:pt modelId="{0A48C73E-7F36-4CFD-9DF0-DEFC51E739BD}" type="parTrans" cxnId="{4F92FBA4-F96C-40D8-8426-FE622F12B410}">
      <dgm:prSet/>
      <dgm:spPr/>
      <dgm:t>
        <a:bodyPr/>
        <a:lstStyle/>
        <a:p>
          <a:endParaRPr lang="en-US"/>
        </a:p>
      </dgm:t>
    </dgm:pt>
    <dgm:pt modelId="{6D17E367-B9D1-4C31-A59D-106B4FEC8283}" type="sibTrans" cxnId="{4F92FBA4-F96C-40D8-8426-FE622F12B410}">
      <dgm:prSet/>
      <dgm:spPr/>
      <dgm:t>
        <a:bodyPr/>
        <a:lstStyle/>
        <a:p>
          <a:endParaRPr lang="en-US"/>
        </a:p>
      </dgm:t>
    </dgm:pt>
    <dgm:pt modelId="{ACB56D14-0C37-43AD-989A-522010A1E7D7}" type="pres">
      <dgm:prSet presAssocID="{1829902E-58EF-45C5-AF6D-E365450D785C}" presName="Name0" presStyleCnt="0">
        <dgm:presLayoutVars>
          <dgm:animLvl val="lvl"/>
          <dgm:resizeHandles val="exact"/>
        </dgm:presLayoutVars>
      </dgm:prSet>
      <dgm:spPr/>
    </dgm:pt>
    <dgm:pt modelId="{E3B4B4B5-7C59-4D3D-B4E4-91B22BB3808A}" type="pres">
      <dgm:prSet presAssocID="{9165ED88-00AD-465D-AD9F-A29E8F1FC585}" presName="compositeNode" presStyleCnt="0">
        <dgm:presLayoutVars>
          <dgm:bulletEnabled val="1"/>
        </dgm:presLayoutVars>
      </dgm:prSet>
      <dgm:spPr/>
    </dgm:pt>
    <dgm:pt modelId="{8D0C001E-94F0-45CA-A54A-A640E1726C5E}" type="pres">
      <dgm:prSet presAssocID="{9165ED88-00AD-465D-AD9F-A29E8F1FC585}" presName="bgRect" presStyleLbl="bgAccFollowNode1" presStyleIdx="0" presStyleCnt="3"/>
      <dgm:spPr/>
    </dgm:pt>
    <dgm:pt modelId="{7A8FC4A9-0EE0-484A-940B-2FE0BABB814F}" type="pres">
      <dgm:prSet presAssocID="{63A0E653-FC44-48E4-967E-FD822A935E4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A8210AE-52FF-43BC-8D21-2D93BFDA1A77}" type="pres">
      <dgm:prSet presAssocID="{9165ED88-00AD-465D-AD9F-A29E8F1FC585}" presName="bottomLine" presStyleLbl="alignNode1" presStyleIdx="1" presStyleCnt="6">
        <dgm:presLayoutVars/>
      </dgm:prSet>
      <dgm:spPr/>
    </dgm:pt>
    <dgm:pt modelId="{264D993D-F1EB-46FC-A8B8-3D84AB5F8828}" type="pres">
      <dgm:prSet presAssocID="{9165ED88-00AD-465D-AD9F-A29E8F1FC585}" presName="nodeText" presStyleLbl="bgAccFollowNode1" presStyleIdx="0" presStyleCnt="3">
        <dgm:presLayoutVars>
          <dgm:bulletEnabled val="1"/>
        </dgm:presLayoutVars>
      </dgm:prSet>
      <dgm:spPr/>
    </dgm:pt>
    <dgm:pt modelId="{894C6ED4-255A-4059-87F9-ED684DDFDE1E}" type="pres">
      <dgm:prSet presAssocID="{63A0E653-FC44-48E4-967E-FD822A935E4D}" presName="sibTrans" presStyleCnt="0"/>
      <dgm:spPr/>
    </dgm:pt>
    <dgm:pt modelId="{2CA4EDB2-3B2C-44F4-BC21-C55E492B19BD}" type="pres">
      <dgm:prSet presAssocID="{0016F8A0-30F3-49F3-810E-7EC619966516}" presName="compositeNode" presStyleCnt="0">
        <dgm:presLayoutVars>
          <dgm:bulletEnabled val="1"/>
        </dgm:presLayoutVars>
      </dgm:prSet>
      <dgm:spPr/>
    </dgm:pt>
    <dgm:pt modelId="{954175BE-FDBE-4262-B4BD-1DF82B56A4DA}" type="pres">
      <dgm:prSet presAssocID="{0016F8A0-30F3-49F3-810E-7EC619966516}" presName="bgRect" presStyleLbl="bgAccFollowNode1" presStyleIdx="1" presStyleCnt="3"/>
      <dgm:spPr/>
    </dgm:pt>
    <dgm:pt modelId="{045FDC88-C236-4E80-8B33-6AA3C76A0271}" type="pres">
      <dgm:prSet presAssocID="{DABCCF53-1612-46DC-9A47-7AFAB8A5A76D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045A22F0-DCF5-4DF2-BE36-CFCD0BB0207F}" type="pres">
      <dgm:prSet presAssocID="{0016F8A0-30F3-49F3-810E-7EC619966516}" presName="bottomLine" presStyleLbl="alignNode1" presStyleIdx="3" presStyleCnt="6">
        <dgm:presLayoutVars/>
      </dgm:prSet>
      <dgm:spPr/>
    </dgm:pt>
    <dgm:pt modelId="{52854A3A-BB85-4802-B8DD-1515EE57693E}" type="pres">
      <dgm:prSet presAssocID="{0016F8A0-30F3-49F3-810E-7EC619966516}" presName="nodeText" presStyleLbl="bgAccFollowNode1" presStyleIdx="1" presStyleCnt="3">
        <dgm:presLayoutVars>
          <dgm:bulletEnabled val="1"/>
        </dgm:presLayoutVars>
      </dgm:prSet>
      <dgm:spPr/>
    </dgm:pt>
    <dgm:pt modelId="{231497C3-AF38-4116-943B-D274CC238D81}" type="pres">
      <dgm:prSet presAssocID="{DABCCF53-1612-46DC-9A47-7AFAB8A5A76D}" presName="sibTrans" presStyleCnt="0"/>
      <dgm:spPr/>
    </dgm:pt>
    <dgm:pt modelId="{E02E760D-20A1-4084-85DE-57B6D750A2D3}" type="pres">
      <dgm:prSet presAssocID="{5B9B259C-2ED1-4E2C-993B-E5A84402401E}" presName="compositeNode" presStyleCnt="0">
        <dgm:presLayoutVars>
          <dgm:bulletEnabled val="1"/>
        </dgm:presLayoutVars>
      </dgm:prSet>
      <dgm:spPr/>
    </dgm:pt>
    <dgm:pt modelId="{FD46A616-25F5-4C2C-84B6-C750A678B7C2}" type="pres">
      <dgm:prSet presAssocID="{5B9B259C-2ED1-4E2C-993B-E5A84402401E}" presName="bgRect" presStyleLbl="bgAccFollowNode1" presStyleIdx="2" presStyleCnt="3"/>
      <dgm:spPr/>
    </dgm:pt>
    <dgm:pt modelId="{347E09F0-FDE4-41D3-8B47-CE44A04CEBC1}" type="pres">
      <dgm:prSet presAssocID="{6998065E-119B-47A8-A8D4-2AAF39FC11B6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D2ADE050-7971-4542-9CBA-0FE0B68B61A8}" type="pres">
      <dgm:prSet presAssocID="{5B9B259C-2ED1-4E2C-993B-E5A84402401E}" presName="bottomLine" presStyleLbl="alignNode1" presStyleIdx="5" presStyleCnt="6">
        <dgm:presLayoutVars/>
      </dgm:prSet>
      <dgm:spPr/>
    </dgm:pt>
    <dgm:pt modelId="{6479A01C-B7C2-40E9-8EA6-CF4F4F2BFA8E}" type="pres">
      <dgm:prSet presAssocID="{5B9B259C-2ED1-4E2C-993B-E5A84402401E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65A24A00-6D88-4F12-8556-23DA71D70995}" type="presOf" srcId="{0016F8A0-30F3-49F3-810E-7EC619966516}" destId="{52854A3A-BB85-4802-B8DD-1515EE57693E}" srcOrd="1" destOrd="0" presId="urn:microsoft.com/office/officeart/2016/7/layout/BasicLinearProcessNumbered"/>
    <dgm:cxn modelId="{3080B200-14C2-4877-A198-19764E6970ED}" type="presOf" srcId="{6FFFC53E-C59F-4725-950E-E019BEF10942}" destId="{6479A01C-B7C2-40E9-8EA6-CF4F4F2BFA8E}" srcOrd="0" destOrd="1" presId="urn:microsoft.com/office/officeart/2016/7/layout/BasicLinearProcessNumbered"/>
    <dgm:cxn modelId="{8D94810B-61D9-4395-A89D-C0B85F50E51E}" type="presOf" srcId="{5B9B259C-2ED1-4E2C-993B-E5A84402401E}" destId="{FD46A616-25F5-4C2C-84B6-C750A678B7C2}" srcOrd="0" destOrd="0" presId="urn:microsoft.com/office/officeart/2016/7/layout/BasicLinearProcessNumbered"/>
    <dgm:cxn modelId="{D2FF140E-8F9D-4A68-B2F6-6924DD21DEDD}" type="presOf" srcId="{C7DED3E2-2EBF-43B0-9DF9-0583884B77FF}" destId="{52854A3A-BB85-4802-B8DD-1515EE57693E}" srcOrd="0" destOrd="1" presId="urn:microsoft.com/office/officeart/2016/7/layout/BasicLinearProcessNumbered"/>
    <dgm:cxn modelId="{7A65D821-22EA-48C0-BF16-B4B6142D45E5}" srcId="{9165ED88-00AD-465D-AD9F-A29E8F1FC585}" destId="{C9B8634B-B64A-4EAA-A017-49927CCF43EC}" srcOrd="0" destOrd="0" parTransId="{D1710FF8-1FA8-4464-AC24-7C125E46BBAD}" sibTransId="{51C8B763-3CAA-4D5B-9C54-862B21A78D3F}"/>
    <dgm:cxn modelId="{F7BF672E-44C8-4545-B38B-F2D61ABFDFC2}" srcId="{5B9B259C-2ED1-4E2C-993B-E5A84402401E}" destId="{6FFFC53E-C59F-4725-950E-E019BEF10942}" srcOrd="0" destOrd="0" parTransId="{D61B3EC2-26F3-47D7-96CA-AAD160CCBD10}" sibTransId="{6E45676F-B882-44BF-BE28-EB963A1D0D45}"/>
    <dgm:cxn modelId="{64476060-D8D5-429F-992E-C408530FF0B7}" type="presOf" srcId="{BBDC208F-610F-4488-9F5B-C40BE2BBAAA1}" destId="{52854A3A-BB85-4802-B8DD-1515EE57693E}" srcOrd="0" destOrd="2" presId="urn:microsoft.com/office/officeart/2016/7/layout/BasicLinearProcessNumbered"/>
    <dgm:cxn modelId="{A2173E46-207A-463B-852D-DB4B642CCABA}" srcId="{9165ED88-00AD-465D-AD9F-A29E8F1FC585}" destId="{43A69A31-392C-4E84-8466-93A40674461E}" srcOrd="1" destOrd="0" parTransId="{854F2FCE-9949-400D-AFEA-24BC30F6A2C7}" sibTransId="{A8319BD4-3035-48F2-A929-636E610DD471}"/>
    <dgm:cxn modelId="{C0B03C67-93BA-4BAC-8292-0BE586EE4FFE}" type="presOf" srcId="{1829902E-58EF-45C5-AF6D-E365450D785C}" destId="{ACB56D14-0C37-43AD-989A-522010A1E7D7}" srcOrd="0" destOrd="0" presId="urn:microsoft.com/office/officeart/2016/7/layout/BasicLinearProcessNumbered"/>
    <dgm:cxn modelId="{BD3A0B70-62C4-4C88-9BF9-DE374B903F5D}" type="presOf" srcId="{C9B8634B-B64A-4EAA-A017-49927CCF43EC}" destId="{264D993D-F1EB-46FC-A8B8-3D84AB5F8828}" srcOrd="0" destOrd="1" presId="urn:microsoft.com/office/officeart/2016/7/layout/BasicLinearProcessNumbered"/>
    <dgm:cxn modelId="{690E8751-320C-4C34-8CD1-6B599FFB8ABF}" srcId="{1829902E-58EF-45C5-AF6D-E365450D785C}" destId="{5B9B259C-2ED1-4E2C-993B-E5A84402401E}" srcOrd="2" destOrd="0" parTransId="{ECDE55D6-82B5-4631-8320-09159DDBCF5B}" sibTransId="{6998065E-119B-47A8-A8D4-2AAF39FC11B6}"/>
    <dgm:cxn modelId="{5763E994-5CDB-48C9-ACC8-3BDDAEAE14D6}" srcId="{0016F8A0-30F3-49F3-810E-7EC619966516}" destId="{7975B06A-C68D-489F-A38B-8E1DC05CFB29}" srcOrd="2" destOrd="0" parTransId="{A5B918BB-A8B7-42DC-A244-F8557CF6FF08}" sibTransId="{4547BC02-104E-471C-A936-05B03A0F82AD}"/>
    <dgm:cxn modelId="{080C1099-2591-48E3-AF1A-B463865C9633}" type="presOf" srcId="{9165ED88-00AD-465D-AD9F-A29E8F1FC585}" destId="{8D0C001E-94F0-45CA-A54A-A640E1726C5E}" srcOrd="0" destOrd="0" presId="urn:microsoft.com/office/officeart/2016/7/layout/BasicLinearProcessNumbered"/>
    <dgm:cxn modelId="{A19EF79C-07E8-402F-A6BD-C12CCCCC80CC}" srcId="{0016F8A0-30F3-49F3-810E-7EC619966516}" destId="{BBDC208F-610F-4488-9F5B-C40BE2BBAAA1}" srcOrd="1" destOrd="0" parTransId="{05AF68AC-DA8D-4345-9459-C6CBE65E068E}" sibTransId="{E3910A68-5458-4C35-9896-AAD2421F3ECA}"/>
    <dgm:cxn modelId="{EC5A349E-61D1-49CE-89A9-D1091752832E}" type="presOf" srcId="{9165ED88-00AD-465D-AD9F-A29E8F1FC585}" destId="{264D993D-F1EB-46FC-A8B8-3D84AB5F8828}" srcOrd="1" destOrd="0" presId="urn:microsoft.com/office/officeart/2016/7/layout/BasicLinearProcessNumbered"/>
    <dgm:cxn modelId="{8CC5769E-69DD-4B9F-9B4D-8958B4305357}" srcId="{1829902E-58EF-45C5-AF6D-E365450D785C}" destId="{0016F8A0-30F3-49F3-810E-7EC619966516}" srcOrd="1" destOrd="0" parTransId="{21A74B07-1F0F-4815-A8CA-0459AC16C4CD}" sibTransId="{DABCCF53-1612-46DC-9A47-7AFAB8A5A76D}"/>
    <dgm:cxn modelId="{4F92FBA4-F96C-40D8-8426-FE622F12B410}" srcId="{5B9B259C-2ED1-4E2C-993B-E5A84402401E}" destId="{FEF08A53-6DC2-4609-9F58-B38CFD978984}" srcOrd="2" destOrd="0" parTransId="{0A48C73E-7F36-4CFD-9DF0-DEFC51E739BD}" sibTransId="{6D17E367-B9D1-4C31-A59D-106B4FEC8283}"/>
    <dgm:cxn modelId="{DD2E92A5-4662-47F5-80AE-24FD699BD88D}" srcId="{0016F8A0-30F3-49F3-810E-7EC619966516}" destId="{C7DED3E2-2EBF-43B0-9DF9-0583884B77FF}" srcOrd="0" destOrd="0" parTransId="{2BD1266F-2832-40C3-B60C-0FD1A06EFA28}" sibTransId="{13BA8EA6-E7C1-4EC2-AC86-1A0EE264CEF1}"/>
    <dgm:cxn modelId="{B79409AE-636C-48D1-A3D0-4F1CA936635E}" srcId="{1829902E-58EF-45C5-AF6D-E365450D785C}" destId="{9165ED88-00AD-465D-AD9F-A29E8F1FC585}" srcOrd="0" destOrd="0" parTransId="{8E314EE0-D313-4EDA-8D4A-AFE37BC438FB}" sibTransId="{63A0E653-FC44-48E4-967E-FD822A935E4D}"/>
    <dgm:cxn modelId="{7CFF7AB1-069D-4D02-B35C-A7CD6180F2DA}" type="presOf" srcId="{0016F8A0-30F3-49F3-810E-7EC619966516}" destId="{954175BE-FDBE-4262-B4BD-1DF82B56A4DA}" srcOrd="0" destOrd="0" presId="urn:microsoft.com/office/officeart/2016/7/layout/BasicLinearProcessNumbered"/>
    <dgm:cxn modelId="{D339AEC6-EBEE-4E2F-9F7A-765ECDB281E9}" type="presOf" srcId="{7975B06A-C68D-489F-A38B-8E1DC05CFB29}" destId="{52854A3A-BB85-4802-B8DD-1515EE57693E}" srcOrd="0" destOrd="3" presId="urn:microsoft.com/office/officeart/2016/7/layout/BasicLinearProcessNumbered"/>
    <dgm:cxn modelId="{BFAE1FCD-79B7-4316-A2AF-9FF25C2DCF86}" type="presOf" srcId="{43A69A31-392C-4E84-8466-93A40674461E}" destId="{264D993D-F1EB-46FC-A8B8-3D84AB5F8828}" srcOrd="0" destOrd="2" presId="urn:microsoft.com/office/officeart/2016/7/layout/BasicLinearProcessNumbered"/>
    <dgm:cxn modelId="{2686DECF-D825-4688-AD1C-291C3707F5B0}" srcId="{5B9B259C-2ED1-4E2C-993B-E5A84402401E}" destId="{011D92C2-055E-4897-8932-8B05E7EE5D6B}" srcOrd="1" destOrd="0" parTransId="{D3391447-56A0-4009-9468-CB4F3641710F}" sibTransId="{0C5EFEA9-333D-409C-B661-4E29323111C5}"/>
    <dgm:cxn modelId="{6DEEE9D0-7A2A-46FB-A945-FFEEE82B520B}" type="presOf" srcId="{DABCCF53-1612-46DC-9A47-7AFAB8A5A76D}" destId="{045FDC88-C236-4E80-8B33-6AA3C76A0271}" srcOrd="0" destOrd="0" presId="urn:microsoft.com/office/officeart/2016/7/layout/BasicLinearProcessNumbered"/>
    <dgm:cxn modelId="{4C9A9FE0-2257-41A1-9CA7-651670324A01}" type="presOf" srcId="{5B9B259C-2ED1-4E2C-993B-E5A84402401E}" destId="{6479A01C-B7C2-40E9-8EA6-CF4F4F2BFA8E}" srcOrd="1" destOrd="0" presId="urn:microsoft.com/office/officeart/2016/7/layout/BasicLinearProcessNumbered"/>
    <dgm:cxn modelId="{2DC84EE3-EF84-4F68-A4D4-2CCC3BB748AA}" type="presOf" srcId="{6998065E-119B-47A8-A8D4-2AAF39FC11B6}" destId="{347E09F0-FDE4-41D3-8B47-CE44A04CEBC1}" srcOrd="0" destOrd="0" presId="urn:microsoft.com/office/officeart/2016/7/layout/BasicLinearProcessNumbered"/>
    <dgm:cxn modelId="{47135EEE-33A0-4FB5-836C-CD9A60BA35C9}" type="presOf" srcId="{FEF08A53-6DC2-4609-9F58-B38CFD978984}" destId="{6479A01C-B7C2-40E9-8EA6-CF4F4F2BFA8E}" srcOrd="0" destOrd="3" presId="urn:microsoft.com/office/officeart/2016/7/layout/BasicLinearProcessNumbered"/>
    <dgm:cxn modelId="{A77043F8-30D4-4D3A-ABD6-2B4799935DEC}" type="presOf" srcId="{63A0E653-FC44-48E4-967E-FD822A935E4D}" destId="{7A8FC4A9-0EE0-484A-940B-2FE0BABB814F}" srcOrd="0" destOrd="0" presId="urn:microsoft.com/office/officeart/2016/7/layout/BasicLinearProcessNumbered"/>
    <dgm:cxn modelId="{CC2E70F9-ACFA-4F13-B5C1-473AD432C8AC}" type="presOf" srcId="{011D92C2-055E-4897-8932-8B05E7EE5D6B}" destId="{6479A01C-B7C2-40E9-8EA6-CF4F4F2BFA8E}" srcOrd="0" destOrd="2" presId="urn:microsoft.com/office/officeart/2016/7/layout/BasicLinearProcessNumbered"/>
    <dgm:cxn modelId="{21F64E4C-4847-4047-AE01-5C0F94EB3E76}" type="presParOf" srcId="{ACB56D14-0C37-43AD-989A-522010A1E7D7}" destId="{E3B4B4B5-7C59-4D3D-B4E4-91B22BB3808A}" srcOrd="0" destOrd="0" presId="urn:microsoft.com/office/officeart/2016/7/layout/BasicLinearProcessNumbered"/>
    <dgm:cxn modelId="{CAD0DCF0-8CB6-4652-9BDA-14C1006DDDF7}" type="presParOf" srcId="{E3B4B4B5-7C59-4D3D-B4E4-91B22BB3808A}" destId="{8D0C001E-94F0-45CA-A54A-A640E1726C5E}" srcOrd="0" destOrd="0" presId="urn:microsoft.com/office/officeart/2016/7/layout/BasicLinearProcessNumbered"/>
    <dgm:cxn modelId="{989306BD-B52E-40CF-B666-1759DE878EA9}" type="presParOf" srcId="{E3B4B4B5-7C59-4D3D-B4E4-91B22BB3808A}" destId="{7A8FC4A9-0EE0-484A-940B-2FE0BABB814F}" srcOrd="1" destOrd="0" presId="urn:microsoft.com/office/officeart/2016/7/layout/BasicLinearProcessNumbered"/>
    <dgm:cxn modelId="{F4C6FE9C-1944-4ABF-B5AE-B4193771D0E9}" type="presParOf" srcId="{E3B4B4B5-7C59-4D3D-B4E4-91B22BB3808A}" destId="{FA8210AE-52FF-43BC-8D21-2D93BFDA1A77}" srcOrd="2" destOrd="0" presId="urn:microsoft.com/office/officeart/2016/7/layout/BasicLinearProcessNumbered"/>
    <dgm:cxn modelId="{6E627921-E252-4D25-8B4F-FE1DBF923E06}" type="presParOf" srcId="{E3B4B4B5-7C59-4D3D-B4E4-91B22BB3808A}" destId="{264D993D-F1EB-46FC-A8B8-3D84AB5F8828}" srcOrd="3" destOrd="0" presId="urn:microsoft.com/office/officeart/2016/7/layout/BasicLinearProcessNumbered"/>
    <dgm:cxn modelId="{23F9999D-4F73-4E77-86E0-C451624F7DC5}" type="presParOf" srcId="{ACB56D14-0C37-43AD-989A-522010A1E7D7}" destId="{894C6ED4-255A-4059-87F9-ED684DDFDE1E}" srcOrd="1" destOrd="0" presId="urn:microsoft.com/office/officeart/2016/7/layout/BasicLinearProcessNumbered"/>
    <dgm:cxn modelId="{BD9CE0D2-7972-43E1-BE6F-E718E7E11152}" type="presParOf" srcId="{ACB56D14-0C37-43AD-989A-522010A1E7D7}" destId="{2CA4EDB2-3B2C-44F4-BC21-C55E492B19BD}" srcOrd="2" destOrd="0" presId="urn:microsoft.com/office/officeart/2016/7/layout/BasicLinearProcessNumbered"/>
    <dgm:cxn modelId="{B1CA7C95-72FD-4E6F-AF33-0CF5F4829B95}" type="presParOf" srcId="{2CA4EDB2-3B2C-44F4-BC21-C55E492B19BD}" destId="{954175BE-FDBE-4262-B4BD-1DF82B56A4DA}" srcOrd="0" destOrd="0" presId="urn:microsoft.com/office/officeart/2016/7/layout/BasicLinearProcessNumbered"/>
    <dgm:cxn modelId="{57F215DC-484B-4BFD-A18A-D9EEB419B638}" type="presParOf" srcId="{2CA4EDB2-3B2C-44F4-BC21-C55E492B19BD}" destId="{045FDC88-C236-4E80-8B33-6AA3C76A0271}" srcOrd="1" destOrd="0" presId="urn:microsoft.com/office/officeart/2016/7/layout/BasicLinearProcessNumbered"/>
    <dgm:cxn modelId="{10EDC4EB-BABF-4457-AB67-2D2245ED7AA9}" type="presParOf" srcId="{2CA4EDB2-3B2C-44F4-BC21-C55E492B19BD}" destId="{045A22F0-DCF5-4DF2-BE36-CFCD0BB0207F}" srcOrd="2" destOrd="0" presId="urn:microsoft.com/office/officeart/2016/7/layout/BasicLinearProcessNumbered"/>
    <dgm:cxn modelId="{5360375E-56E7-49A0-B382-3909DC3874D1}" type="presParOf" srcId="{2CA4EDB2-3B2C-44F4-BC21-C55E492B19BD}" destId="{52854A3A-BB85-4802-B8DD-1515EE57693E}" srcOrd="3" destOrd="0" presId="urn:microsoft.com/office/officeart/2016/7/layout/BasicLinearProcessNumbered"/>
    <dgm:cxn modelId="{C1963B98-F286-478C-A8D8-7740D6498814}" type="presParOf" srcId="{ACB56D14-0C37-43AD-989A-522010A1E7D7}" destId="{231497C3-AF38-4116-943B-D274CC238D81}" srcOrd="3" destOrd="0" presId="urn:microsoft.com/office/officeart/2016/7/layout/BasicLinearProcessNumbered"/>
    <dgm:cxn modelId="{099DD8BE-75BD-4274-8765-EEF47E7EAD1C}" type="presParOf" srcId="{ACB56D14-0C37-43AD-989A-522010A1E7D7}" destId="{E02E760D-20A1-4084-85DE-57B6D750A2D3}" srcOrd="4" destOrd="0" presId="urn:microsoft.com/office/officeart/2016/7/layout/BasicLinearProcessNumbered"/>
    <dgm:cxn modelId="{587CCA2E-F6D4-44C4-A229-D29D73D09A76}" type="presParOf" srcId="{E02E760D-20A1-4084-85DE-57B6D750A2D3}" destId="{FD46A616-25F5-4C2C-84B6-C750A678B7C2}" srcOrd="0" destOrd="0" presId="urn:microsoft.com/office/officeart/2016/7/layout/BasicLinearProcessNumbered"/>
    <dgm:cxn modelId="{EE757383-1B9C-48C6-80C1-CB9511267890}" type="presParOf" srcId="{E02E760D-20A1-4084-85DE-57B6D750A2D3}" destId="{347E09F0-FDE4-41D3-8B47-CE44A04CEBC1}" srcOrd="1" destOrd="0" presId="urn:microsoft.com/office/officeart/2016/7/layout/BasicLinearProcessNumbered"/>
    <dgm:cxn modelId="{03F1CABE-13FC-4ACF-A54B-192E65C22D20}" type="presParOf" srcId="{E02E760D-20A1-4084-85DE-57B6D750A2D3}" destId="{D2ADE050-7971-4542-9CBA-0FE0B68B61A8}" srcOrd="2" destOrd="0" presId="urn:microsoft.com/office/officeart/2016/7/layout/BasicLinearProcessNumbered"/>
    <dgm:cxn modelId="{964A25BE-A1D3-412C-86F5-8CD0890E65CC}" type="presParOf" srcId="{E02E760D-20A1-4084-85DE-57B6D750A2D3}" destId="{6479A01C-B7C2-40E9-8EA6-CF4F4F2BFA8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3107E6-9A68-4635-BC11-C968CEB1F99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577183-C593-4706-92C0-936F1669B69E}">
      <dgm:prSet/>
      <dgm:spPr/>
      <dgm:t>
        <a:bodyPr/>
        <a:lstStyle/>
        <a:p>
          <a:r>
            <a:rPr lang="en-GB"/>
            <a:t>Mind Map:</a:t>
          </a:r>
          <a:endParaRPr lang="en-US"/>
        </a:p>
      </dgm:t>
    </dgm:pt>
    <dgm:pt modelId="{47A20C2F-4802-4F72-A6A0-5E671CC86DDF}" type="parTrans" cxnId="{27D9DC01-DDE9-456A-8A45-5C47F7CCFA2A}">
      <dgm:prSet/>
      <dgm:spPr/>
      <dgm:t>
        <a:bodyPr/>
        <a:lstStyle/>
        <a:p>
          <a:endParaRPr lang="en-US"/>
        </a:p>
      </dgm:t>
    </dgm:pt>
    <dgm:pt modelId="{BDF256B5-9A97-4928-A209-B9C628007D06}" type="sibTrans" cxnId="{27D9DC01-DDE9-456A-8A45-5C47F7CCFA2A}">
      <dgm:prSet/>
      <dgm:spPr/>
      <dgm:t>
        <a:bodyPr/>
        <a:lstStyle/>
        <a:p>
          <a:endParaRPr lang="en-US"/>
        </a:p>
      </dgm:t>
    </dgm:pt>
    <dgm:pt modelId="{2D7973C1-F827-4E20-B970-D2466C839538}">
      <dgm:prSet/>
      <dgm:spPr/>
      <dgm:t>
        <a:bodyPr/>
        <a:lstStyle/>
        <a:p>
          <a:r>
            <a:rPr lang="en-GB"/>
            <a:t>Have your overall focus in mind and questions but us other ways to engage the group:</a:t>
          </a:r>
          <a:endParaRPr lang="en-US"/>
        </a:p>
      </dgm:t>
    </dgm:pt>
    <dgm:pt modelId="{DBB84712-2BD2-460A-A4BD-0EAB45B3AAF9}" type="parTrans" cxnId="{484FF15E-E8AE-405E-AF27-3FFFA1F6F0AF}">
      <dgm:prSet/>
      <dgm:spPr/>
      <dgm:t>
        <a:bodyPr/>
        <a:lstStyle/>
        <a:p>
          <a:endParaRPr lang="en-US"/>
        </a:p>
      </dgm:t>
    </dgm:pt>
    <dgm:pt modelId="{D99C8E9A-94CD-495C-BB8C-A97FBFEEADEF}" type="sibTrans" cxnId="{484FF15E-E8AE-405E-AF27-3FFFA1F6F0AF}">
      <dgm:prSet/>
      <dgm:spPr/>
      <dgm:t>
        <a:bodyPr/>
        <a:lstStyle/>
        <a:p>
          <a:endParaRPr lang="en-US"/>
        </a:p>
      </dgm:t>
    </dgm:pt>
    <dgm:pt modelId="{4B20E523-27F9-4100-923D-17D1EA325B2F}">
      <dgm:prSet/>
      <dgm:spPr/>
      <dgm:t>
        <a:bodyPr/>
        <a:lstStyle/>
        <a:p>
          <a:r>
            <a:rPr lang="en-GB"/>
            <a:t>What is the first thing you think of when I say…</a:t>
          </a:r>
          <a:endParaRPr lang="en-US"/>
        </a:p>
      </dgm:t>
    </dgm:pt>
    <dgm:pt modelId="{DF72E434-BA56-4510-86EF-6A764EDCADB4}" type="parTrans" cxnId="{43063210-F155-47E1-9272-5EBC21C887E2}">
      <dgm:prSet/>
      <dgm:spPr/>
      <dgm:t>
        <a:bodyPr/>
        <a:lstStyle/>
        <a:p>
          <a:endParaRPr lang="en-US"/>
        </a:p>
      </dgm:t>
    </dgm:pt>
    <dgm:pt modelId="{73754566-AFD8-42A8-BAB9-403682586E38}" type="sibTrans" cxnId="{43063210-F155-47E1-9272-5EBC21C887E2}">
      <dgm:prSet/>
      <dgm:spPr/>
      <dgm:t>
        <a:bodyPr/>
        <a:lstStyle/>
        <a:p>
          <a:endParaRPr lang="en-US"/>
        </a:p>
      </dgm:t>
    </dgm:pt>
    <dgm:pt modelId="{8DFEDA7E-439D-4DA4-9A78-F91AFCF2E212}">
      <dgm:prSet/>
      <dgm:spPr/>
      <dgm:t>
        <a:bodyPr/>
        <a:lstStyle/>
        <a:p>
          <a:r>
            <a:rPr lang="en-GB"/>
            <a:t>E.g. the project you are involved in…capture the responses..</a:t>
          </a:r>
          <a:endParaRPr lang="en-US"/>
        </a:p>
      </dgm:t>
    </dgm:pt>
    <dgm:pt modelId="{BC0B5552-7968-4A2C-A03F-C4FD4E9D7ABF}" type="parTrans" cxnId="{A2F285F7-FED7-47B0-9649-D6EDFCB5488F}">
      <dgm:prSet/>
      <dgm:spPr/>
      <dgm:t>
        <a:bodyPr/>
        <a:lstStyle/>
        <a:p>
          <a:endParaRPr lang="en-US"/>
        </a:p>
      </dgm:t>
    </dgm:pt>
    <dgm:pt modelId="{823BD56B-01E3-4CAF-8E1B-C6B5E1335BBD}" type="sibTrans" cxnId="{A2F285F7-FED7-47B0-9649-D6EDFCB5488F}">
      <dgm:prSet/>
      <dgm:spPr/>
      <dgm:t>
        <a:bodyPr/>
        <a:lstStyle/>
        <a:p>
          <a:endParaRPr lang="en-US"/>
        </a:p>
      </dgm:t>
    </dgm:pt>
    <dgm:pt modelId="{6F837037-47AF-4203-B2B3-C897286FFCE7}">
      <dgm:prSet/>
      <dgm:spPr/>
      <dgm:t>
        <a:bodyPr/>
        <a:lstStyle/>
        <a:p>
          <a:r>
            <a:rPr lang="en-GB"/>
            <a:t>Collage and Drawing:</a:t>
          </a:r>
          <a:endParaRPr lang="en-US"/>
        </a:p>
      </dgm:t>
    </dgm:pt>
    <dgm:pt modelId="{14595E58-81D2-431D-9127-2E8FD8AB8CEE}" type="parTrans" cxnId="{F1E35FEA-E6F9-417A-AE82-B1961D0514E2}">
      <dgm:prSet/>
      <dgm:spPr/>
      <dgm:t>
        <a:bodyPr/>
        <a:lstStyle/>
        <a:p>
          <a:endParaRPr lang="en-US"/>
        </a:p>
      </dgm:t>
    </dgm:pt>
    <dgm:pt modelId="{897C12A8-E3BC-4D49-89BB-0D07C3E12CD4}" type="sibTrans" cxnId="{F1E35FEA-E6F9-417A-AE82-B1961D0514E2}">
      <dgm:prSet/>
      <dgm:spPr/>
      <dgm:t>
        <a:bodyPr/>
        <a:lstStyle/>
        <a:p>
          <a:endParaRPr lang="en-US"/>
        </a:p>
      </dgm:t>
    </dgm:pt>
    <dgm:pt modelId="{AD3F9E6C-241C-4EFF-A5E9-47D6A500F68A}">
      <dgm:prSet/>
      <dgm:spPr/>
      <dgm:t>
        <a:bodyPr/>
        <a:lstStyle/>
        <a:p>
          <a:r>
            <a:rPr lang="en-GB"/>
            <a:t>Ask the group to determine the best subject for a collage or drawing activity (in relation to the topic you are exploring) </a:t>
          </a:r>
          <a:endParaRPr lang="en-US"/>
        </a:p>
      </dgm:t>
    </dgm:pt>
    <dgm:pt modelId="{80ACE60A-EE9B-474B-B836-08E5CF5A7252}" type="parTrans" cxnId="{AB1776A2-82B3-464E-BB99-9C6F15CF3C41}">
      <dgm:prSet/>
      <dgm:spPr/>
      <dgm:t>
        <a:bodyPr/>
        <a:lstStyle/>
        <a:p>
          <a:endParaRPr lang="en-US"/>
        </a:p>
      </dgm:t>
    </dgm:pt>
    <dgm:pt modelId="{D10E5FF3-0CCA-4FE7-AC3F-B7EA267CC41E}" type="sibTrans" cxnId="{AB1776A2-82B3-464E-BB99-9C6F15CF3C41}">
      <dgm:prSet/>
      <dgm:spPr/>
      <dgm:t>
        <a:bodyPr/>
        <a:lstStyle/>
        <a:p>
          <a:endParaRPr lang="en-US"/>
        </a:p>
      </dgm:t>
    </dgm:pt>
    <dgm:pt modelId="{813DBE51-7231-4220-A11F-C6AA0B718D0A}">
      <dgm:prSet/>
      <dgm:spPr/>
      <dgm:t>
        <a:bodyPr/>
        <a:lstStyle/>
        <a:p>
          <a:r>
            <a:rPr lang="en-GB"/>
            <a:t>Individuals make their collages and then present to the group: ask the groups to then talk about the issues raised </a:t>
          </a:r>
          <a:endParaRPr lang="en-US"/>
        </a:p>
      </dgm:t>
    </dgm:pt>
    <dgm:pt modelId="{44870711-345D-41B7-B5BD-82E6BE63461A}" type="parTrans" cxnId="{6511DF5E-F837-474B-B1CE-E31458E1E687}">
      <dgm:prSet/>
      <dgm:spPr/>
      <dgm:t>
        <a:bodyPr/>
        <a:lstStyle/>
        <a:p>
          <a:endParaRPr lang="en-US"/>
        </a:p>
      </dgm:t>
    </dgm:pt>
    <dgm:pt modelId="{D1EDDCB8-5B9C-4B14-8B23-10B4123CD662}" type="sibTrans" cxnId="{6511DF5E-F837-474B-B1CE-E31458E1E687}">
      <dgm:prSet/>
      <dgm:spPr/>
      <dgm:t>
        <a:bodyPr/>
        <a:lstStyle/>
        <a:p>
          <a:endParaRPr lang="en-US"/>
        </a:p>
      </dgm:t>
    </dgm:pt>
    <dgm:pt modelId="{9E2E4B09-6E1B-4DE4-A12E-8662F315F659}">
      <dgm:prSet/>
      <dgm:spPr/>
      <dgm:t>
        <a:bodyPr/>
        <a:lstStyle/>
        <a:p>
          <a:r>
            <a:rPr lang="en-GB"/>
            <a:t>You capture this information on a flip chart </a:t>
          </a:r>
          <a:endParaRPr lang="en-US"/>
        </a:p>
      </dgm:t>
    </dgm:pt>
    <dgm:pt modelId="{CF0AA56D-0A35-43D2-B0D6-1EAF930B3186}" type="parTrans" cxnId="{2686FD98-6744-4AA2-9A95-2A8FDCFD3183}">
      <dgm:prSet/>
      <dgm:spPr/>
      <dgm:t>
        <a:bodyPr/>
        <a:lstStyle/>
        <a:p>
          <a:endParaRPr lang="en-US"/>
        </a:p>
      </dgm:t>
    </dgm:pt>
    <dgm:pt modelId="{5863BBF1-E49C-47E2-859C-649CBF67D286}" type="sibTrans" cxnId="{2686FD98-6744-4AA2-9A95-2A8FDCFD3183}">
      <dgm:prSet/>
      <dgm:spPr/>
      <dgm:t>
        <a:bodyPr/>
        <a:lstStyle/>
        <a:p>
          <a:endParaRPr lang="en-US"/>
        </a:p>
      </dgm:t>
    </dgm:pt>
    <dgm:pt modelId="{50CE8BF9-847F-492E-884C-5E6C68ECD7D8}">
      <dgm:prSet/>
      <dgm:spPr/>
      <dgm:t>
        <a:bodyPr/>
        <a:lstStyle/>
        <a:p>
          <a:r>
            <a:rPr lang="en-GB"/>
            <a:t>Use follow up questions to explore issues further (again capture the information)</a:t>
          </a:r>
          <a:endParaRPr lang="en-US"/>
        </a:p>
      </dgm:t>
    </dgm:pt>
    <dgm:pt modelId="{3D8E79FD-5233-479D-81B4-E0055F43059C}" type="parTrans" cxnId="{EFC2D322-A689-4BB9-A962-7492F3619903}">
      <dgm:prSet/>
      <dgm:spPr/>
      <dgm:t>
        <a:bodyPr/>
        <a:lstStyle/>
        <a:p>
          <a:endParaRPr lang="en-US"/>
        </a:p>
      </dgm:t>
    </dgm:pt>
    <dgm:pt modelId="{D441E0DF-EB87-4919-8AAE-9E278715A09A}" type="sibTrans" cxnId="{EFC2D322-A689-4BB9-A962-7492F3619903}">
      <dgm:prSet/>
      <dgm:spPr/>
      <dgm:t>
        <a:bodyPr/>
        <a:lstStyle/>
        <a:p>
          <a:endParaRPr lang="en-US"/>
        </a:p>
      </dgm:t>
    </dgm:pt>
    <dgm:pt modelId="{8B3E5084-4824-483B-B583-6F53BEFA36A5}" type="pres">
      <dgm:prSet presAssocID="{C33107E6-9A68-4635-BC11-C968CEB1F99A}" presName="linear" presStyleCnt="0">
        <dgm:presLayoutVars>
          <dgm:animLvl val="lvl"/>
          <dgm:resizeHandles val="exact"/>
        </dgm:presLayoutVars>
      </dgm:prSet>
      <dgm:spPr/>
    </dgm:pt>
    <dgm:pt modelId="{137F2699-73AB-4D16-A944-3DC3A5C2742C}" type="pres">
      <dgm:prSet presAssocID="{DA577183-C593-4706-92C0-936F1669B69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2EB295A-475F-40D0-A0FC-C426DE221CC4}" type="pres">
      <dgm:prSet presAssocID="{DA577183-C593-4706-92C0-936F1669B69E}" presName="childText" presStyleLbl="revTx" presStyleIdx="0" presStyleCnt="2">
        <dgm:presLayoutVars>
          <dgm:bulletEnabled val="1"/>
        </dgm:presLayoutVars>
      </dgm:prSet>
      <dgm:spPr/>
    </dgm:pt>
    <dgm:pt modelId="{9A29D8F9-689D-4ECF-8BF3-5317A374D41B}" type="pres">
      <dgm:prSet presAssocID="{6F837037-47AF-4203-B2B3-C897286FFCE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4279327-BCE0-473D-8DBF-D9912883734E}" type="pres">
      <dgm:prSet presAssocID="{6F837037-47AF-4203-B2B3-C897286FFCE7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27D9DC01-DDE9-456A-8A45-5C47F7CCFA2A}" srcId="{C33107E6-9A68-4635-BC11-C968CEB1F99A}" destId="{DA577183-C593-4706-92C0-936F1669B69E}" srcOrd="0" destOrd="0" parTransId="{47A20C2F-4802-4F72-A6A0-5E671CC86DDF}" sibTransId="{BDF256B5-9A97-4928-A209-B9C628007D06}"/>
    <dgm:cxn modelId="{43063210-F155-47E1-9272-5EBC21C887E2}" srcId="{2D7973C1-F827-4E20-B970-D2466C839538}" destId="{4B20E523-27F9-4100-923D-17D1EA325B2F}" srcOrd="0" destOrd="0" parTransId="{DF72E434-BA56-4510-86EF-6A764EDCADB4}" sibTransId="{73754566-AFD8-42A8-BAB9-403682586E38}"/>
    <dgm:cxn modelId="{D7A5BB20-35C5-4DF0-A03C-879FA685A842}" type="presOf" srcId="{AD3F9E6C-241C-4EFF-A5E9-47D6A500F68A}" destId="{B4279327-BCE0-473D-8DBF-D9912883734E}" srcOrd="0" destOrd="0" presId="urn:microsoft.com/office/officeart/2005/8/layout/vList2"/>
    <dgm:cxn modelId="{EFC2D322-A689-4BB9-A962-7492F3619903}" srcId="{6F837037-47AF-4203-B2B3-C897286FFCE7}" destId="{50CE8BF9-847F-492E-884C-5E6C68ECD7D8}" srcOrd="3" destOrd="0" parTransId="{3D8E79FD-5233-479D-81B4-E0055F43059C}" sibTransId="{D441E0DF-EB87-4919-8AAE-9E278715A09A}"/>
    <dgm:cxn modelId="{E5CA1E2E-F029-4080-9969-947761F87794}" type="presOf" srcId="{9E2E4B09-6E1B-4DE4-A12E-8662F315F659}" destId="{B4279327-BCE0-473D-8DBF-D9912883734E}" srcOrd="0" destOrd="2" presId="urn:microsoft.com/office/officeart/2005/8/layout/vList2"/>
    <dgm:cxn modelId="{F0616E37-2969-4BEA-A9BC-DFA4B0888ED8}" type="presOf" srcId="{8DFEDA7E-439D-4DA4-9A78-F91AFCF2E212}" destId="{62EB295A-475F-40D0-A0FC-C426DE221CC4}" srcOrd="0" destOrd="2" presId="urn:microsoft.com/office/officeart/2005/8/layout/vList2"/>
    <dgm:cxn modelId="{85637A38-D78A-435B-B731-41060A25E8DB}" type="presOf" srcId="{6F837037-47AF-4203-B2B3-C897286FFCE7}" destId="{9A29D8F9-689D-4ECF-8BF3-5317A374D41B}" srcOrd="0" destOrd="0" presId="urn:microsoft.com/office/officeart/2005/8/layout/vList2"/>
    <dgm:cxn modelId="{6511DF5E-F837-474B-B1CE-E31458E1E687}" srcId="{6F837037-47AF-4203-B2B3-C897286FFCE7}" destId="{813DBE51-7231-4220-A11F-C6AA0B718D0A}" srcOrd="1" destOrd="0" parTransId="{44870711-345D-41B7-B5BD-82E6BE63461A}" sibTransId="{D1EDDCB8-5B9C-4B14-8B23-10B4123CD662}"/>
    <dgm:cxn modelId="{484FF15E-E8AE-405E-AF27-3FFFA1F6F0AF}" srcId="{DA577183-C593-4706-92C0-936F1669B69E}" destId="{2D7973C1-F827-4E20-B970-D2466C839538}" srcOrd="0" destOrd="0" parTransId="{DBB84712-2BD2-460A-A4BD-0EAB45B3AAF9}" sibTransId="{D99C8E9A-94CD-495C-BB8C-A97FBFEEADEF}"/>
    <dgm:cxn modelId="{9E697666-5E78-4041-98F2-EA11CE2CA599}" type="presOf" srcId="{50CE8BF9-847F-492E-884C-5E6C68ECD7D8}" destId="{B4279327-BCE0-473D-8DBF-D9912883734E}" srcOrd="0" destOrd="3" presId="urn:microsoft.com/office/officeart/2005/8/layout/vList2"/>
    <dgm:cxn modelId="{4904295A-836F-4B08-B711-986927192D69}" type="presOf" srcId="{DA577183-C593-4706-92C0-936F1669B69E}" destId="{137F2699-73AB-4D16-A944-3DC3A5C2742C}" srcOrd="0" destOrd="0" presId="urn:microsoft.com/office/officeart/2005/8/layout/vList2"/>
    <dgm:cxn modelId="{79D8B78A-FDA5-4F89-A3F7-C7C99A3CE3D0}" type="presOf" srcId="{4B20E523-27F9-4100-923D-17D1EA325B2F}" destId="{62EB295A-475F-40D0-A0FC-C426DE221CC4}" srcOrd="0" destOrd="1" presId="urn:microsoft.com/office/officeart/2005/8/layout/vList2"/>
    <dgm:cxn modelId="{2686FD98-6744-4AA2-9A95-2A8FDCFD3183}" srcId="{6F837037-47AF-4203-B2B3-C897286FFCE7}" destId="{9E2E4B09-6E1B-4DE4-A12E-8662F315F659}" srcOrd="2" destOrd="0" parTransId="{CF0AA56D-0A35-43D2-B0D6-1EAF930B3186}" sibTransId="{5863BBF1-E49C-47E2-859C-649CBF67D286}"/>
    <dgm:cxn modelId="{471E169C-9558-4A4A-9FCB-AD253C104847}" type="presOf" srcId="{2D7973C1-F827-4E20-B970-D2466C839538}" destId="{62EB295A-475F-40D0-A0FC-C426DE221CC4}" srcOrd="0" destOrd="0" presId="urn:microsoft.com/office/officeart/2005/8/layout/vList2"/>
    <dgm:cxn modelId="{AB1776A2-82B3-464E-BB99-9C6F15CF3C41}" srcId="{6F837037-47AF-4203-B2B3-C897286FFCE7}" destId="{AD3F9E6C-241C-4EFF-A5E9-47D6A500F68A}" srcOrd="0" destOrd="0" parTransId="{80ACE60A-EE9B-474B-B836-08E5CF5A7252}" sibTransId="{D10E5FF3-0CCA-4FE7-AC3F-B7EA267CC41E}"/>
    <dgm:cxn modelId="{E0EDA5B5-0A30-4530-B5B6-42A901703107}" type="presOf" srcId="{C33107E6-9A68-4635-BC11-C968CEB1F99A}" destId="{8B3E5084-4824-483B-B583-6F53BEFA36A5}" srcOrd="0" destOrd="0" presId="urn:microsoft.com/office/officeart/2005/8/layout/vList2"/>
    <dgm:cxn modelId="{F1E35FEA-E6F9-417A-AE82-B1961D0514E2}" srcId="{C33107E6-9A68-4635-BC11-C968CEB1F99A}" destId="{6F837037-47AF-4203-B2B3-C897286FFCE7}" srcOrd="1" destOrd="0" parTransId="{14595E58-81D2-431D-9127-2E8FD8AB8CEE}" sibTransId="{897C12A8-E3BC-4D49-89BB-0D07C3E12CD4}"/>
    <dgm:cxn modelId="{88D831F4-CAAE-48E0-A229-C8B79B78E6E7}" type="presOf" srcId="{813DBE51-7231-4220-A11F-C6AA0B718D0A}" destId="{B4279327-BCE0-473D-8DBF-D9912883734E}" srcOrd="0" destOrd="1" presId="urn:microsoft.com/office/officeart/2005/8/layout/vList2"/>
    <dgm:cxn modelId="{A2F285F7-FED7-47B0-9649-D6EDFCB5488F}" srcId="{2D7973C1-F827-4E20-B970-D2466C839538}" destId="{8DFEDA7E-439D-4DA4-9A78-F91AFCF2E212}" srcOrd="1" destOrd="0" parTransId="{BC0B5552-7968-4A2C-A03F-C4FD4E9D7ABF}" sibTransId="{823BD56B-01E3-4CAF-8E1B-C6B5E1335BBD}"/>
    <dgm:cxn modelId="{795E6CFA-D2F6-4491-89B4-1F6F6C4457C9}" type="presParOf" srcId="{8B3E5084-4824-483B-B583-6F53BEFA36A5}" destId="{137F2699-73AB-4D16-A944-3DC3A5C2742C}" srcOrd="0" destOrd="0" presId="urn:microsoft.com/office/officeart/2005/8/layout/vList2"/>
    <dgm:cxn modelId="{A2E06EB2-D5AB-4F48-AD78-92805A7C1ECC}" type="presParOf" srcId="{8B3E5084-4824-483B-B583-6F53BEFA36A5}" destId="{62EB295A-475F-40D0-A0FC-C426DE221CC4}" srcOrd="1" destOrd="0" presId="urn:microsoft.com/office/officeart/2005/8/layout/vList2"/>
    <dgm:cxn modelId="{7D70963A-DB62-44B8-9DAC-37785760B1D2}" type="presParOf" srcId="{8B3E5084-4824-483B-B583-6F53BEFA36A5}" destId="{9A29D8F9-689D-4ECF-8BF3-5317A374D41B}" srcOrd="2" destOrd="0" presId="urn:microsoft.com/office/officeart/2005/8/layout/vList2"/>
    <dgm:cxn modelId="{7F7E8BFD-077A-42C2-BE31-E1B0D712ECC2}" type="presParOf" srcId="{8B3E5084-4824-483B-B583-6F53BEFA36A5}" destId="{B4279327-BCE0-473D-8DBF-D9912883734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FF9F63-9425-408F-867E-D3A2C454432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C238B2-3592-4B00-B18D-300DDCD49D7A}">
      <dgm:prSet/>
      <dgm:spPr/>
      <dgm:t>
        <a:bodyPr/>
        <a:lstStyle/>
        <a:p>
          <a:r>
            <a:rPr lang="en-US"/>
            <a:t>A one-sided conversation between the interviewer and the respondent</a:t>
          </a:r>
        </a:p>
      </dgm:t>
    </dgm:pt>
    <dgm:pt modelId="{1E7527E1-634B-422E-9C99-6CB2752423F4}" type="parTrans" cxnId="{B2C4CAE8-9498-47D7-8576-479F00D9B9C3}">
      <dgm:prSet/>
      <dgm:spPr/>
      <dgm:t>
        <a:bodyPr/>
        <a:lstStyle/>
        <a:p>
          <a:endParaRPr lang="en-US"/>
        </a:p>
      </dgm:t>
    </dgm:pt>
    <dgm:pt modelId="{8C13B825-07E9-4878-BDC9-DBAEF98F659E}" type="sibTrans" cxnId="{B2C4CAE8-9498-47D7-8576-479F00D9B9C3}">
      <dgm:prSet/>
      <dgm:spPr/>
      <dgm:t>
        <a:bodyPr/>
        <a:lstStyle/>
        <a:p>
          <a:endParaRPr lang="en-US"/>
        </a:p>
      </dgm:t>
    </dgm:pt>
    <dgm:pt modelId="{E360700A-0505-4E26-B1CB-D72CD98356CB}">
      <dgm:prSet/>
      <dgm:spPr/>
      <dgm:t>
        <a:bodyPr/>
        <a:lstStyle/>
        <a:p>
          <a:r>
            <a:rPr lang="en-US"/>
            <a:t>A way of listening to people and learning from them</a:t>
          </a:r>
        </a:p>
      </dgm:t>
    </dgm:pt>
    <dgm:pt modelId="{D6AAF955-6324-47F1-B984-D17FE08BBBCD}" type="parTrans" cxnId="{AE775077-45F4-4DA9-ADDA-1F50BDD0EF39}">
      <dgm:prSet/>
      <dgm:spPr/>
      <dgm:t>
        <a:bodyPr/>
        <a:lstStyle/>
        <a:p>
          <a:endParaRPr lang="en-US"/>
        </a:p>
      </dgm:t>
    </dgm:pt>
    <dgm:pt modelId="{549A3604-03F5-41C1-BCBF-F45089555463}" type="sibTrans" cxnId="{AE775077-45F4-4DA9-ADDA-1F50BDD0EF39}">
      <dgm:prSet/>
      <dgm:spPr/>
      <dgm:t>
        <a:bodyPr/>
        <a:lstStyle/>
        <a:p>
          <a:endParaRPr lang="en-US"/>
        </a:p>
      </dgm:t>
    </dgm:pt>
    <dgm:pt modelId="{91C23CBE-8EED-46F7-B8F9-99934CD3CC84}">
      <dgm:prSet/>
      <dgm:spPr/>
      <dgm:t>
        <a:bodyPr/>
        <a:lstStyle/>
        <a:p>
          <a:r>
            <a:rPr lang="en-US"/>
            <a:t>A qualitative research method that is open-ended </a:t>
          </a:r>
        </a:p>
      </dgm:t>
    </dgm:pt>
    <dgm:pt modelId="{F48CABA3-C2C6-4231-A81A-C5D9AB9B2233}" type="parTrans" cxnId="{8A8B4419-3415-42B8-A3F7-F552834EA338}">
      <dgm:prSet/>
      <dgm:spPr/>
      <dgm:t>
        <a:bodyPr/>
        <a:lstStyle/>
        <a:p>
          <a:endParaRPr lang="en-US"/>
        </a:p>
      </dgm:t>
    </dgm:pt>
    <dgm:pt modelId="{94AE38FF-F82F-4FAC-9DAD-D73DF79FE30C}" type="sibTrans" cxnId="{8A8B4419-3415-42B8-A3F7-F552834EA338}">
      <dgm:prSet/>
      <dgm:spPr/>
      <dgm:t>
        <a:bodyPr/>
        <a:lstStyle/>
        <a:p>
          <a:endParaRPr lang="en-US"/>
        </a:p>
      </dgm:t>
    </dgm:pt>
    <dgm:pt modelId="{94DA03FD-638A-4977-8CE8-11B9A298D63B}">
      <dgm:prSet/>
      <dgm:spPr/>
      <dgm:t>
        <a:bodyPr/>
        <a:lstStyle/>
        <a:p>
          <a:r>
            <a:rPr lang="en-US"/>
            <a:t>A discussion around a predetermined set of topics</a:t>
          </a:r>
        </a:p>
      </dgm:t>
    </dgm:pt>
    <dgm:pt modelId="{9206D8ED-4209-4ADC-80DA-F7F1FEF23130}" type="parTrans" cxnId="{F2961024-A31D-41E1-927F-4884263BA103}">
      <dgm:prSet/>
      <dgm:spPr/>
      <dgm:t>
        <a:bodyPr/>
        <a:lstStyle/>
        <a:p>
          <a:endParaRPr lang="en-US"/>
        </a:p>
      </dgm:t>
    </dgm:pt>
    <dgm:pt modelId="{2A796589-9D0E-4522-B584-0706CCD554E8}" type="sibTrans" cxnId="{F2961024-A31D-41E1-927F-4884263BA103}">
      <dgm:prSet/>
      <dgm:spPr/>
      <dgm:t>
        <a:bodyPr/>
        <a:lstStyle/>
        <a:p>
          <a:endParaRPr lang="en-US"/>
        </a:p>
      </dgm:t>
    </dgm:pt>
    <dgm:pt modelId="{6971A91C-241C-4848-88F4-130474D6F083}" type="pres">
      <dgm:prSet presAssocID="{60FF9F63-9425-408F-867E-D3A2C4544323}" presName="root" presStyleCnt="0">
        <dgm:presLayoutVars>
          <dgm:dir/>
          <dgm:resizeHandles val="exact"/>
        </dgm:presLayoutVars>
      </dgm:prSet>
      <dgm:spPr/>
    </dgm:pt>
    <dgm:pt modelId="{68462D1F-8F04-47E0-8646-8EDA9CA9B978}" type="pres">
      <dgm:prSet presAssocID="{60FF9F63-9425-408F-867E-D3A2C4544323}" presName="container" presStyleCnt="0">
        <dgm:presLayoutVars>
          <dgm:dir/>
          <dgm:resizeHandles val="exact"/>
        </dgm:presLayoutVars>
      </dgm:prSet>
      <dgm:spPr/>
    </dgm:pt>
    <dgm:pt modelId="{B4E177C5-BA3C-430D-941C-3C419AC73B6E}" type="pres">
      <dgm:prSet presAssocID="{74C238B2-3592-4B00-B18D-300DDCD49D7A}" presName="compNode" presStyleCnt="0"/>
      <dgm:spPr/>
    </dgm:pt>
    <dgm:pt modelId="{CC4D407C-4C37-4D4A-8E36-92AEE643FD45}" type="pres">
      <dgm:prSet presAssocID="{74C238B2-3592-4B00-B18D-300DDCD49D7A}" presName="iconBgRect" presStyleLbl="bgShp" presStyleIdx="0" presStyleCnt="4"/>
      <dgm:spPr/>
    </dgm:pt>
    <dgm:pt modelId="{CBEBE5E4-4A14-416C-AAE2-BC89690597CE}" type="pres">
      <dgm:prSet presAssocID="{74C238B2-3592-4B00-B18D-300DDCD49D7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2FFC6E3-548F-477C-AD9A-4D3A17BEDADC}" type="pres">
      <dgm:prSet presAssocID="{74C238B2-3592-4B00-B18D-300DDCD49D7A}" presName="spaceRect" presStyleCnt="0"/>
      <dgm:spPr/>
    </dgm:pt>
    <dgm:pt modelId="{751A4F4F-E91E-4257-9A06-4F03E8230F1E}" type="pres">
      <dgm:prSet presAssocID="{74C238B2-3592-4B00-B18D-300DDCD49D7A}" presName="textRect" presStyleLbl="revTx" presStyleIdx="0" presStyleCnt="4">
        <dgm:presLayoutVars>
          <dgm:chMax val="1"/>
          <dgm:chPref val="1"/>
        </dgm:presLayoutVars>
      </dgm:prSet>
      <dgm:spPr/>
    </dgm:pt>
    <dgm:pt modelId="{C6790190-D856-4B37-AE44-579D4DA7315E}" type="pres">
      <dgm:prSet presAssocID="{8C13B825-07E9-4878-BDC9-DBAEF98F659E}" presName="sibTrans" presStyleLbl="sibTrans2D1" presStyleIdx="0" presStyleCnt="0"/>
      <dgm:spPr/>
    </dgm:pt>
    <dgm:pt modelId="{A6F9B6F6-FFF7-41F2-BA94-89213105E544}" type="pres">
      <dgm:prSet presAssocID="{E360700A-0505-4E26-B1CB-D72CD98356CB}" presName="compNode" presStyleCnt="0"/>
      <dgm:spPr/>
    </dgm:pt>
    <dgm:pt modelId="{3265162B-FC27-46F6-9D2C-EAEFA4CC90AC}" type="pres">
      <dgm:prSet presAssocID="{E360700A-0505-4E26-B1CB-D72CD98356CB}" presName="iconBgRect" presStyleLbl="bgShp" presStyleIdx="1" presStyleCnt="4"/>
      <dgm:spPr/>
    </dgm:pt>
    <dgm:pt modelId="{9F42221F-2A13-4D95-A078-1AF29AF6F407}" type="pres">
      <dgm:prSet presAssocID="{E360700A-0505-4E26-B1CB-D72CD98356C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79D876C-BC7A-4C9C-A46A-5CB0CBC1449E}" type="pres">
      <dgm:prSet presAssocID="{E360700A-0505-4E26-B1CB-D72CD98356CB}" presName="spaceRect" presStyleCnt="0"/>
      <dgm:spPr/>
    </dgm:pt>
    <dgm:pt modelId="{FFE89B71-6FD7-49C8-BF5F-F926B38E1F7A}" type="pres">
      <dgm:prSet presAssocID="{E360700A-0505-4E26-B1CB-D72CD98356CB}" presName="textRect" presStyleLbl="revTx" presStyleIdx="1" presStyleCnt="4">
        <dgm:presLayoutVars>
          <dgm:chMax val="1"/>
          <dgm:chPref val="1"/>
        </dgm:presLayoutVars>
      </dgm:prSet>
      <dgm:spPr/>
    </dgm:pt>
    <dgm:pt modelId="{E937480E-931C-4655-B528-842331DF8B8E}" type="pres">
      <dgm:prSet presAssocID="{549A3604-03F5-41C1-BCBF-F45089555463}" presName="sibTrans" presStyleLbl="sibTrans2D1" presStyleIdx="0" presStyleCnt="0"/>
      <dgm:spPr/>
    </dgm:pt>
    <dgm:pt modelId="{2DF7235D-DC2E-4DDE-AF1D-36C9388EB265}" type="pres">
      <dgm:prSet presAssocID="{91C23CBE-8EED-46F7-B8F9-99934CD3CC84}" presName="compNode" presStyleCnt="0"/>
      <dgm:spPr/>
    </dgm:pt>
    <dgm:pt modelId="{E8BC1119-35B3-4F2D-AF21-4FD955E5C2BD}" type="pres">
      <dgm:prSet presAssocID="{91C23CBE-8EED-46F7-B8F9-99934CD3CC84}" presName="iconBgRect" presStyleLbl="bgShp" presStyleIdx="2" presStyleCnt="4"/>
      <dgm:spPr/>
    </dgm:pt>
    <dgm:pt modelId="{97FEAD88-AD65-41F6-9404-2328A16D146D}" type="pres">
      <dgm:prSet presAssocID="{91C23CBE-8EED-46F7-B8F9-99934CD3CC8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0538F88F-8053-4AE8-8ACB-DC0D55F3E1AA}" type="pres">
      <dgm:prSet presAssocID="{91C23CBE-8EED-46F7-B8F9-99934CD3CC84}" presName="spaceRect" presStyleCnt="0"/>
      <dgm:spPr/>
    </dgm:pt>
    <dgm:pt modelId="{25A068CD-7C88-4190-8D73-0FA0E1D39674}" type="pres">
      <dgm:prSet presAssocID="{91C23CBE-8EED-46F7-B8F9-99934CD3CC84}" presName="textRect" presStyleLbl="revTx" presStyleIdx="2" presStyleCnt="4">
        <dgm:presLayoutVars>
          <dgm:chMax val="1"/>
          <dgm:chPref val="1"/>
        </dgm:presLayoutVars>
      </dgm:prSet>
      <dgm:spPr/>
    </dgm:pt>
    <dgm:pt modelId="{D42EFA87-8C3E-4C36-94A7-B18BFBCAA89E}" type="pres">
      <dgm:prSet presAssocID="{94AE38FF-F82F-4FAC-9DAD-D73DF79FE30C}" presName="sibTrans" presStyleLbl="sibTrans2D1" presStyleIdx="0" presStyleCnt="0"/>
      <dgm:spPr/>
    </dgm:pt>
    <dgm:pt modelId="{D9F08E83-1062-477D-B8A6-B472096766B9}" type="pres">
      <dgm:prSet presAssocID="{94DA03FD-638A-4977-8CE8-11B9A298D63B}" presName="compNode" presStyleCnt="0"/>
      <dgm:spPr/>
    </dgm:pt>
    <dgm:pt modelId="{85AEF7CA-8712-4760-8048-4E3E08ACE844}" type="pres">
      <dgm:prSet presAssocID="{94DA03FD-638A-4977-8CE8-11B9A298D63B}" presName="iconBgRect" presStyleLbl="bgShp" presStyleIdx="3" presStyleCnt="4"/>
      <dgm:spPr/>
    </dgm:pt>
    <dgm:pt modelId="{5B030921-F574-4F5F-8A5E-23DE16F3DE15}" type="pres">
      <dgm:prSet presAssocID="{94DA03FD-638A-4977-8CE8-11B9A298D63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54AFD78-DEB8-497A-A649-137D4D0A6F76}" type="pres">
      <dgm:prSet presAssocID="{94DA03FD-638A-4977-8CE8-11B9A298D63B}" presName="spaceRect" presStyleCnt="0"/>
      <dgm:spPr/>
    </dgm:pt>
    <dgm:pt modelId="{2235FDA8-1D57-4540-B742-20DB0FD43D05}" type="pres">
      <dgm:prSet presAssocID="{94DA03FD-638A-4977-8CE8-11B9A298D63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A8B4419-3415-42B8-A3F7-F552834EA338}" srcId="{60FF9F63-9425-408F-867E-D3A2C4544323}" destId="{91C23CBE-8EED-46F7-B8F9-99934CD3CC84}" srcOrd="2" destOrd="0" parTransId="{F48CABA3-C2C6-4231-A81A-C5D9AB9B2233}" sibTransId="{94AE38FF-F82F-4FAC-9DAD-D73DF79FE30C}"/>
    <dgm:cxn modelId="{511EE01A-E561-4861-8108-5FF3938BD1A6}" type="presOf" srcId="{94AE38FF-F82F-4FAC-9DAD-D73DF79FE30C}" destId="{D42EFA87-8C3E-4C36-94A7-B18BFBCAA89E}" srcOrd="0" destOrd="0" presId="urn:microsoft.com/office/officeart/2018/2/layout/IconCircleList"/>
    <dgm:cxn modelId="{F2961024-A31D-41E1-927F-4884263BA103}" srcId="{60FF9F63-9425-408F-867E-D3A2C4544323}" destId="{94DA03FD-638A-4977-8CE8-11B9A298D63B}" srcOrd="3" destOrd="0" parTransId="{9206D8ED-4209-4ADC-80DA-F7F1FEF23130}" sibTransId="{2A796589-9D0E-4522-B584-0706CCD554E8}"/>
    <dgm:cxn modelId="{AE775077-45F4-4DA9-ADDA-1F50BDD0EF39}" srcId="{60FF9F63-9425-408F-867E-D3A2C4544323}" destId="{E360700A-0505-4E26-B1CB-D72CD98356CB}" srcOrd="1" destOrd="0" parTransId="{D6AAF955-6324-47F1-B984-D17FE08BBBCD}" sibTransId="{549A3604-03F5-41C1-BCBF-F45089555463}"/>
    <dgm:cxn modelId="{B88FC379-8145-4B4E-BEF4-116F171310E5}" type="presOf" srcId="{8C13B825-07E9-4878-BDC9-DBAEF98F659E}" destId="{C6790190-D856-4B37-AE44-579D4DA7315E}" srcOrd="0" destOrd="0" presId="urn:microsoft.com/office/officeart/2018/2/layout/IconCircleList"/>
    <dgm:cxn modelId="{ACC6BA86-57DD-4A94-A96D-5AC4EFD85B8E}" type="presOf" srcId="{549A3604-03F5-41C1-BCBF-F45089555463}" destId="{E937480E-931C-4655-B528-842331DF8B8E}" srcOrd="0" destOrd="0" presId="urn:microsoft.com/office/officeart/2018/2/layout/IconCircleList"/>
    <dgm:cxn modelId="{C3A4889A-6873-46B5-BE69-A6613BB178FD}" type="presOf" srcId="{74C238B2-3592-4B00-B18D-300DDCD49D7A}" destId="{751A4F4F-E91E-4257-9A06-4F03E8230F1E}" srcOrd="0" destOrd="0" presId="urn:microsoft.com/office/officeart/2018/2/layout/IconCircleList"/>
    <dgm:cxn modelId="{9DD020D8-9470-4047-879D-24FF96D18527}" type="presOf" srcId="{91C23CBE-8EED-46F7-B8F9-99934CD3CC84}" destId="{25A068CD-7C88-4190-8D73-0FA0E1D39674}" srcOrd="0" destOrd="0" presId="urn:microsoft.com/office/officeart/2018/2/layout/IconCircleList"/>
    <dgm:cxn modelId="{AC507EE1-7987-4C89-B0DB-0B457ECC6D64}" type="presOf" srcId="{94DA03FD-638A-4977-8CE8-11B9A298D63B}" destId="{2235FDA8-1D57-4540-B742-20DB0FD43D05}" srcOrd="0" destOrd="0" presId="urn:microsoft.com/office/officeart/2018/2/layout/IconCircleList"/>
    <dgm:cxn modelId="{B2C4CAE8-9498-47D7-8576-479F00D9B9C3}" srcId="{60FF9F63-9425-408F-867E-D3A2C4544323}" destId="{74C238B2-3592-4B00-B18D-300DDCD49D7A}" srcOrd="0" destOrd="0" parTransId="{1E7527E1-634B-422E-9C99-6CB2752423F4}" sibTransId="{8C13B825-07E9-4878-BDC9-DBAEF98F659E}"/>
    <dgm:cxn modelId="{3435A6F3-68A7-4FF1-9230-B2B5E14A353B}" type="presOf" srcId="{60FF9F63-9425-408F-867E-D3A2C4544323}" destId="{6971A91C-241C-4848-88F4-130474D6F083}" srcOrd="0" destOrd="0" presId="urn:microsoft.com/office/officeart/2018/2/layout/IconCircleList"/>
    <dgm:cxn modelId="{2C0EEBFB-5FE7-4317-A891-61060CE21D8A}" type="presOf" srcId="{E360700A-0505-4E26-B1CB-D72CD98356CB}" destId="{FFE89B71-6FD7-49C8-BF5F-F926B38E1F7A}" srcOrd="0" destOrd="0" presId="urn:microsoft.com/office/officeart/2018/2/layout/IconCircleList"/>
    <dgm:cxn modelId="{C7DC459D-D87F-4993-AFA3-66F61610B31F}" type="presParOf" srcId="{6971A91C-241C-4848-88F4-130474D6F083}" destId="{68462D1F-8F04-47E0-8646-8EDA9CA9B978}" srcOrd="0" destOrd="0" presId="urn:microsoft.com/office/officeart/2018/2/layout/IconCircleList"/>
    <dgm:cxn modelId="{958BEDF5-16FB-4B28-A582-3E8C073D9940}" type="presParOf" srcId="{68462D1F-8F04-47E0-8646-8EDA9CA9B978}" destId="{B4E177C5-BA3C-430D-941C-3C419AC73B6E}" srcOrd="0" destOrd="0" presId="urn:microsoft.com/office/officeart/2018/2/layout/IconCircleList"/>
    <dgm:cxn modelId="{AEF9B87E-E296-41F6-B2FB-A848DB1D4486}" type="presParOf" srcId="{B4E177C5-BA3C-430D-941C-3C419AC73B6E}" destId="{CC4D407C-4C37-4D4A-8E36-92AEE643FD45}" srcOrd="0" destOrd="0" presId="urn:microsoft.com/office/officeart/2018/2/layout/IconCircleList"/>
    <dgm:cxn modelId="{D4007588-56D5-42D0-B168-4FB1D943BDA1}" type="presParOf" srcId="{B4E177C5-BA3C-430D-941C-3C419AC73B6E}" destId="{CBEBE5E4-4A14-416C-AAE2-BC89690597CE}" srcOrd="1" destOrd="0" presId="urn:microsoft.com/office/officeart/2018/2/layout/IconCircleList"/>
    <dgm:cxn modelId="{18AD81E1-F4F3-4A18-BA1F-DA3412782358}" type="presParOf" srcId="{B4E177C5-BA3C-430D-941C-3C419AC73B6E}" destId="{02FFC6E3-548F-477C-AD9A-4D3A17BEDADC}" srcOrd="2" destOrd="0" presId="urn:microsoft.com/office/officeart/2018/2/layout/IconCircleList"/>
    <dgm:cxn modelId="{9AAAFB03-FA9F-482A-894E-E5380214F98F}" type="presParOf" srcId="{B4E177C5-BA3C-430D-941C-3C419AC73B6E}" destId="{751A4F4F-E91E-4257-9A06-4F03E8230F1E}" srcOrd="3" destOrd="0" presId="urn:microsoft.com/office/officeart/2018/2/layout/IconCircleList"/>
    <dgm:cxn modelId="{5B4B0A84-6235-4A19-A552-4761F1DAAE71}" type="presParOf" srcId="{68462D1F-8F04-47E0-8646-8EDA9CA9B978}" destId="{C6790190-D856-4B37-AE44-579D4DA7315E}" srcOrd="1" destOrd="0" presId="urn:microsoft.com/office/officeart/2018/2/layout/IconCircleList"/>
    <dgm:cxn modelId="{A20C9E51-10C8-4215-B6FA-4C655AC6652B}" type="presParOf" srcId="{68462D1F-8F04-47E0-8646-8EDA9CA9B978}" destId="{A6F9B6F6-FFF7-41F2-BA94-89213105E544}" srcOrd="2" destOrd="0" presId="urn:microsoft.com/office/officeart/2018/2/layout/IconCircleList"/>
    <dgm:cxn modelId="{B7035717-36ED-4292-AE1B-F6D367BAF4C1}" type="presParOf" srcId="{A6F9B6F6-FFF7-41F2-BA94-89213105E544}" destId="{3265162B-FC27-46F6-9D2C-EAEFA4CC90AC}" srcOrd="0" destOrd="0" presId="urn:microsoft.com/office/officeart/2018/2/layout/IconCircleList"/>
    <dgm:cxn modelId="{1AFD2384-8580-4A98-9C9C-00CFFA338389}" type="presParOf" srcId="{A6F9B6F6-FFF7-41F2-BA94-89213105E544}" destId="{9F42221F-2A13-4D95-A078-1AF29AF6F407}" srcOrd="1" destOrd="0" presId="urn:microsoft.com/office/officeart/2018/2/layout/IconCircleList"/>
    <dgm:cxn modelId="{F6304FBF-68D6-4B38-B8A2-78E38C788692}" type="presParOf" srcId="{A6F9B6F6-FFF7-41F2-BA94-89213105E544}" destId="{979D876C-BC7A-4C9C-A46A-5CB0CBC1449E}" srcOrd="2" destOrd="0" presId="urn:microsoft.com/office/officeart/2018/2/layout/IconCircleList"/>
    <dgm:cxn modelId="{22616485-487A-407E-8259-070BA4CE6F1B}" type="presParOf" srcId="{A6F9B6F6-FFF7-41F2-BA94-89213105E544}" destId="{FFE89B71-6FD7-49C8-BF5F-F926B38E1F7A}" srcOrd="3" destOrd="0" presId="urn:microsoft.com/office/officeart/2018/2/layout/IconCircleList"/>
    <dgm:cxn modelId="{CE1D31C8-C917-4BA4-BBCE-00528C49D479}" type="presParOf" srcId="{68462D1F-8F04-47E0-8646-8EDA9CA9B978}" destId="{E937480E-931C-4655-B528-842331DF8B8E}" srcOrd="3" destOrd="0" presId="urn:microsoft.com/office/officeart/2018/2/layout/IconCircleList"/>
    <dgm:cxn modelId="{F6203F25-EB6C-4B26-B976-C636F241B7F5}" type="presParOf" srcId="{68462D1F-8F04-47E0-8646-8EDA9CA9B978}" destId="{2DF7235D-DC2E-4DDE-AF1D-36C9388EB265}" srcOrd="4" destOrd="0" presId="urn:microsoft.com/office/officeart/2018/2/layout/IconCircleList"/>
    <dgm:cxn modelId="{145D946A-8FC4-478E-A557-D5C66F88F67C}" type="presParOf" srcId="{2DF7235D-DC2E-4DDE-AF1D-36C9388EB265}" destId="{E8BC1119-35B3-4F2D-AF21-4FD955E5C2BD}" srcOrd="0" destOrd="0" presId="urn:microsoft.com/office/officeart/2018/2/layout/IconCircleList"/>
    <dgm:cxn modelId="{A378570D-CE72-4AFF-8FF3-1DB9EBCF68B3}" type="presParOf" srcId="{2DF7235D-DC2E-4DDE-AF1D-36C9388EB265}" destId="{97FEAD88-AD65-41F6-9404-2328A16D146D}" srcOrd="1" destOrd="0" presId="urn:microsoft.com/office/officeart/2018/2/layout/IconCircleList"/>
    <dgm:cxn modelId="{BB309E33-CC74-4692-8356-331AFC8CE75A}" type="presParOf" srcId="{2DF7235D-DC2E-4DDE-AF1D-36C9388EB265}" destId="{0538F88F-8053-4AE8-8ACB-DC0D55F3E1AA}" srcOrd="2" destOrd="0" presId="urn:microsoft.com/office/officeart/2018/2/layout/IconCircleList"/>
    <dgm:cxn modelId="{E3C885C5-DAB1-4898-9C94-E5FA030CDAE9}" type="presParOf" srcId="{2DF7235D-DC2E-4DDE-AF1D-36C9388EB265}" destId="{25A068CD-7C88-4190-8D73-0FA0E1D39674}" srcOrd="3" destOrd="0" presId="urn:microsoft.com/office/officeart/2018/2/layout/IconCircleList"/>
    <dgm:cxn modelId="{5429A6F0-3250-4D29-B4AE-7D689B36CFAA}" type="presParOf" srcId="{68462D1F-8F04-47E0-8646-8EDA9CA9B978}" destId="{D42EFA87-8C3E-4C36-94A7-B18BFBCAA89E}" srcOrd="5" destOrd="0" presId="urn:microsoft.com/office/officeart/2018/2/layout/IconCircleList"/>
    <dgm:cxn modelId="{38F1EEC2-4B76-48DF-9612-EBFC12F982D0}" type="presParOf" srcId="{68462D1F-8F04-47E0-8646-8EDA9CA9B978}" destId="{D9F08E83-1062-477D-B8A6-B472096766B9}" srcOrd="6" destOrd="0" presId="urn:microsoft.com/office/officeart/2018/2/layout/IconCircleList"/>
    <dgm:cxn modelId="{00B44C53-C79E-4D36-B8C3-676A4705E732}" type="presParOf" srcId="{D9F08E83-1062-477D-B8A6-B472096766B9}" destId="{85AEF7CA-8712-4760-8048-4E3E08ACE844}" srcOrd="0" destOrd="0" presId="urn:microsoft.com/office/officeart/2018/2/layout/IconCircleList"/>
    <dgm:cxn modelId="{5CA14135-F097-4875-9941-C98ACDD119F5}" type="presParOf" srcId="{D9F08E83-1062-477D-B8A6-B472096766B9}" destId="{5B030921-F574-4F5F-8A5E-23DE16F3DE15}" srcOrd="1" destOrd="0" presId="urn:microsoft.com/office/officeart/2018/2/layout/IconCircleList"/>
    <dgm:cxn modelId="{B7191228-5D40-4E8C-9E66-59A0C648DE39}" type="presParOf" srcId="{D9F08E83-1062-477D-B8A6-B472096766B9}" destId="{654AFD78-DEB8-497A-A649-137D4D0A6F76}" srcOrd="2" destOrd="0" presId="urn:microsoft.com/office/officeart/2018/2/layout/IconCircleList"/>
    <dgm:cxn modelId="{01D0C279-ACF0-4866-A3BB-A223E3B330CB}" type="presParOf" srcId="{D9F08E83-1062-477D-B8A6-B472096766B9}" destId="{2235FDA8-1D57-4540-B742-20DB0FD43D0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9D63B3-B957-4B8C-8027-0CAF9BA62838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C94CFB-4FA5-48E9-8B5E-B2B46AA8DC43}">
      <dgm:prSet/>
      <dgm:spPr/>
      <dgm:t>
        <a:bodyPr/>
        <a:lstStyle/>
        <a:p>
          <a:r>
            <a:rPr lang="en-US"/>
            <a:t>Open-ended or exploratory interviews vary from one respondent to the next</a:t>
          </a:r>
        </a:p>
      </dgm:t>
    </dgm:pt>
    <dgm:pt modelId="{D91E4307-200C-428C-A1C1-66F733CA7F2B}" type="parTrans" cxnId="{0514F271-ACE0-4E48-85B8-2805A092242C}">
      <dgm:prSet/>
      <dgm:spPr/>
      <dgm:t>
        <a:bodyPr/>
        <a:lstStyle/>
        <a:p>
          <a:endParaRPr lang="en-US"/>
        </a:p>
      </dgm:t>
    </dgm:pt>
    <dgm:pt modelId="{48983EAA-668D-439C-8279-280A4ECD0D96}" type="sibTrans" cxnId="{0514F271-ACE0-4E48-85B8-2805A092242C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4DD35EAC-7B74-415F-B25D-4DBEF8451A42}">
      <dgm:prSet/>
      <dgm:spPr/>
      <dgm:t>
        <a:bodyPr/>
        <a:lstStyle/>
        <a:p>
          <a:r>
            <a:rPr lang="en-US"/>
            <a:t>Questions are written more as a guide to a conversation with the goal of covering topics</a:t>
          </a:r>
        </a:p>
      </dgm:t>
    </dgm:pt>
    <dgm:pt modelId="{092D56E9-FBA5-426A-B6CC-D0D35B2010AB}" type="parTrans" cxnId="{4A0D3EEB-3090-4964-BC0C-BAB76EA977E1}">
      <dgm:prSet/>
      <dgm:spPr/>
      <dgm:t>
        <a:bodyPr/>
        <a:lstStyle/>
        <a:p>
          <a:endParaRPr lang="en-US"/>
        </a:p>
      </dgm:t>
    </dgm:pt>
    <dgm:pt modelId="{7DCBCB34-3C3A-4BF9-96A4-55C8DD7FABEE}" type="sibTrans" cxnId="{4A0D3EEB-3090-4964-BC0C-BAB76EA977E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4E8A5C18-BE93-40A6-BCFA-97BFED30B08D}">
      <dgm:prSet/>
      <dgm:spPr/>
      <dgm:t>
        <a:bodyPr/>
        <a:lstStyle/>
        <a:p>
          <a:r>
            <a:rPr lang="en-US"/>
            <a:t>Highly structured interviews use  a standard set of questions asked the same way of each respondent </a:t>
          </a:r>
        </a:p>
      </dgm:t>
    </dgm:pt>
    <dgm:pt modelId="{70F67CA7-5B08-4A94-9872-73948F4BB8AA}" type="parTrans" cxnId="{ACA9B124-AA61-475D-BA77-9A62AB14B5A0}">
      <dgm:prSet/>
      <dgm:spPr/>
      <dgm:t>
        <a:bodyPr/>
        <a:lstStyle/>
        <a:p>
          <a:endParaRPr lang="en-US"/>
        </a:p>
      </dgm:t>
    </dgm:pt>
    <dgm:pt modelId="{99672568-DB0E-4283-BF34-35C470327024}" type="sibTrans" cxnId="{ACA9B124-AA61-475D-BA77-9A62AB14B5A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3DB9322-CD6F-42B3-AA1A-3026E8AA8E80}">
      <dgm:prSet/>
      <dgm:spPr/>
      <dgm:t>
        <a:bodyPr/>
        <a:lstStyle/>
        <a:p>
          <a:r>
            <a:rPr lang="en-US"/>
            <a:t>Follow your interview questions but, if unstructured interview follow the participant and where they’re going.</a:t>
          </a:r>
        </a:p>
      </dgm:t>
    </dgm:pt>
    <dgm:pt modelId="{A535D0E2-485B-44E7-B891-FC0AE8E1E253}" type="parTrans" cxnId="{D962426D-2161-4177-987B-7C66BDDCA513}">
      <dgm:prSet/>
      <dgm:spPr/>
      <dgm:t>
        <a:bodyPr/>
        <a:lstStyle/>
        <a:p>
          <a:endParaRPr lang="en-US"/>
        </a:p>
      </dgm:t>
    </dgm:pt>
    <dgm:pt modelId="{1A2696E7-C5E4-4616-B54D-639919A09577}" type="sibTrans" cxnId="{D962426D-2161-4177-987B-7C66BDDCA513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D5E6DF7B-42DD-4627-ADD6-3E3A255D0B9E}" type="pres">
      <dgm:prSet presAssocID="{BD9D63B3-B957-4B8C-8027-0CAF9BA62838}" presName="Name0" presStyleCnt="0">
        <dgm:presLayoutVars>
          <dgm:animLvl val="lvl"/>
          <dgm:resizeHandles val="exact"/>
        </dgm:presLayoutVars>
      </dgm:prSet>
      <dgm:spPr/>
    </dgm:pt>
    <dgm:pt modelId="{57EB8660-AB0E-4355-B789-3DF57D6BC7AA}" type="pres">
      <dgm:prSet presAssocID="{C2C94CFB-4FA5-48E9-8B5E-B2B46AA8DC43}" presName="compositeNode" presStyleCnt="0">
        <dgm:presLayoutVars>
          <dgm:bulletEnabled val="1"/>
        </dgm:presLayoutVars>
      </dgm:prSet>
      <dgm:spPr/>
    </dgm:pt>
    <dgm:pt modelId="{885F4AAB-4452-4349-9AB9-C7D9B5E7737E}" type="pres">
      <dgm:prSet presAssocID="{C2C94CFB-4FA5-48E9-8B5E-B2B46AA8DC43}" presName="bgRect" presStyleLbl="alignNode1" presStyleIdx="0" presStyleCnt="4"/>
      <dgm:spPr/>
    </dgm:pt>
    <dgm:pt modelId="{6476D657-7F3F-4D9E-8B3D-F676AACDB354}" type="pres">
      <dgm:prSet presAssocID="{48983EAA-668D-439C-8279-280A4ECD0D96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F4382F6B-EE12-4A91-A14B-7051F4998C62}" type="pres">
      <dgm:prSet presAssocID="{C2C94CFB-4FA5-48E9-8B5E-B2B46AA8DC43}" presName="nodeRect" presStyleLbl="alignNode1" presStyleIdx="0" presStyleCnt="4">
        <dgm:presLayoutVars>
          <dgm:bulletEnabled val="1"/>
        </dgm:presLayoutVars>
      </dgm:prSet>
      <dgm:spPr/>
    </dgm:pt>
    <dgm:pt modelId="{E7371F6F-2745-4C8C-AC1A-55A51B660725}" type="pres">
      <dgm:prSet presAssocID="{48983EAA-668D-439C-8279-280A4ECD0D96}" presName="sibTrans" presStyleCnt="0"/>
      <dgm:spPr/>
    </dgm:pt>
    <dgm:pt modelId="{7C9085F6-9791-4569-9EDD-4FF11AE6FF1B}" type="pres">
      <dgm:prSet presAssocID="{4DD35EAC-7B74-415F-B25D-4DBEF8451A42}" presName="compositeNode" presStyleCnt="0">
        <dgm:presLayoutVars>
          <dgm:bulletEnabled val="1"/>
        </dgm:presLayoutVars>
      </dgm:prSet>
      <dgm:spPr/>
    </dgm:pt>
    <dgm:pt modelId="{F6994F17-A50F-4B0F-86AE-94432E8D867B}" type="pres">
      <dgm:prSet presAssocID="{4DD35EAC-7B74-415F-B25D-4DBEF8451A42}" presName="bgRect" presStyleLbl="alignNode1" presStyleIdx="1" presStyleCnt="4"/>
      <dgm:spPr/>
    </dgm:pt>
    <dgm:pt modelId="{4100FAD2-B5B6-4B84-9133-9185590AB152}" type="pres">
      <dgm:prSet presAssocID="{7DCBCB34-3C3A-4BF9-96A4-55C8DD7FABEE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6CB9EA5C-28A4-4C9F-A484-20DB1F3D1509}" type="pres">
      <dgm:prSet presAssocID="{4DD35EAC-7B74-415F-B25D-4DBEF8451A42}" presName="nodeRect" presStyleLbl="alignNode1" presStyleIdx="1" presStyleCnt="4">
        <dgm:presLayoutVars>
          <dgm:bulletEnabled val="1"/>
        </dgm:presLayoutVars>
      </dgm:prSet>
      <dgm:spPr/>
    </dgm:pt>
    <dgm:pt modelId="{7B1D504B-7F17-4883-B5BF-A8E83D0BBB95}" type="pres">
      <dgm:prSet presAssocID="{7DCBCB34-3C3A-4BF9-96A4-55C8DD7FABEE}" presName="sibTrans" presStyleCnt="0"/>
      <dgm:spPr/>
    </dgm:pt>
    <dgm:pt modelId="{099FB701-6E43-4386-BF16-20B89CB42166}" type="pres">
      <dgm:prSet presAssocID="{4E8A5C18-BE93-40A6-BCFA-97BFED30B08D}" presName="compositeNode" presStyleCnt="0">
        <dgm:presLayoutVars>
          <dgm:bulletEnabled val="1"/>
        </dgm:presLayoutVars>
      </dgm:prSet>
      <dgm:spPr/>
    </dgm:pt>
    <dgm:pt modelId="{25A52F3C-BD05-40FF-A20A-A876F2DBF8E4}" type="pres">
      <dgm:prSet presAssocID="{4E8A5C18-BE93-40A6-BCFA-97BFED30B08D}" presName="bgRect" presStyleLbl="alignNode1" presStyleIdx="2" presStyleCnt="4"/>
      <dgm:spPr/>
    </dgm:pt>
    <dgm:pt modelId="{092986E8-628B-481F-8782-1AF5EBBD9F43}" type="pres">
      <dgm:prSet presAssocID="{99672568-DB0E-4283-BF34-35C470327024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BB64F670-75B1-4E78-9FF6-A798BC77C52E}" type="pres">
      <dgm:prSet presAssocID="{4E8A5C18-BE93-40A6-BCFA-97BFED30B08D}" presName="nodeRect" presStyleLbl="alignNode1" presStyleIdx="2" presStyleCnt="4">
        <dgm:presLayoutVars>
          <dgm:bulletEnabled val="1"/>
        </dgm:presLayoutVars>
      </dgm:prSet>
      <dgm:spPr/>
    </dgm:pt>
    <dgm:pt modelId="{320B92F1-FE16-4437-8A73-8C2AC57CEB77}" type="pres">
      <dgm:prSet presAssocID="{99672568-DB0E-4283-BF34-35C470327024}" presName="sibTrans" presStyleCnt="0"/>
      <dgm:spPr/>
    </dgm:pt>
    <dgm:pt modelId="{F4998AB5-E86D-4376-85C0-BF7C161E5383}" type="pres">
      <dgm:prSet presAssocID="{43DB9322-CD6F-42B3-AA1A-3026E8AA8E80}" presName="compositeNode" presStyleCnt="0">
        <dgm:presLayoutVars>
          <dgm:bulletEnabled val="1"/>
        </dgm:presLayoutVars>
      </dgm:prSet>
      <dgm:spPr/>
    </dgm:pt>
    <dgm:pt modelId="{152DFE97-68A6-46CE-B65E-EBE25118F345}" type="pres">
      <dgm:prSet presAssocID="{43DB9322-CD6F-42B3-AA1A-3026E8AA8E80}" presName="bgRect" presStyleLbl="alignNode1" presStyleIdx="3" presStyleCnt="4"/>
      <dgm:spPr/>
    </dgm:pt>
    <dgm:pt modelId="{786037E9-C2A6-4712-B159-7EBECC5E86D0}" type="pres">
      <dgm:prSet presAssocID="{1A2696E7-C5E4-4616-B54D-639919A09577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0F5E2422-D908-4B30-8828-CA120045BCDC}" type="pres">
      <dgm:prSet presAssocID="{43DB9322-CD6F-42B3-AA1A-3026E8AA8E80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6EC99C02-7934-4EEB-99B0-43EE9402C41C}" type="presOf" srcId="{43DB9322-CD6F-42B3-AA1A-3026E8AA8E80}" destId="{0F5E2422-D908-4B30-8828-CA120045BCDC}" srcOrd="1" destOrd="0" presId="urn:microsoft.com/office/officeart/2016/7/layout/LinearBlockProcessNumbered"/>
    <dgm:cxn modelId="{C660B220-CEA6-4917-A7D3-AE7681BD9F1D}" type="presOf" srcId="{BD9D63B3-B957-4B8C-8027-0CAF9BA62838}" destId="{D5E6DF7B-42DD-4627-ADD6-3E3A255D0B9E}" srcOrd="0" destOrd="0" presId="urn:microsoft.com/office/officeart/2016/7/layout/LinearBlockProcessNumbered"/>
    <dgm:cxn modelId="{ACA9B124-AA61-475D-BA77-9A62AB14B5A0}" srcId="{BD9D63B3-B957-4B8C-8027-0CAF9BA62838}" destId="{4E8A5C18-BE93-40A6-BCFA-97BFED30B08D}" srcOrd="2" destOrd="0" parTransId="{70F67CA7-5B08-4A94-9872-73948F4BB8AA}" sibTransId="{99672568-DB0E-4283-BF34-35C470327024}"/>
    <dgm:cxn modelId="{13E3A536-12C2-4FEC-BE6A-15CA654341AC}" type="presOf" srcId="{1A2696E7-C5E4-4616-B54D-639919A09577}" destId="{786037E9-C2A6-4712-B159-7EBECC5E86D0}" srcOrd="0" destOrd="0" presId="urn:microsoft.com/office/officeart/2016/7/layout/LinearBlockProcessNumbered"/>
    <dgm:cxn modelId="{758C553F-121E-448A-B908-D9024DE0E711}" type="presOf" srcId="{4DD35EAC-7B74-415F-B25D-4DBEF8451A42}" destId="{6CB9EA5C-28A4-4C9F-A484-20DB1F3D1509}" srcOrd="1" destOrd="0" presId="urn:microsoft.com/office/officeart/2016/7/layout/LinearBlockProcessNumbered"/>
    <dgm:cxn modelId="{37E87360-C92B-4C64-8D7A-569983D55AE3}" type="presOf" srcId="{99672568-DB0E-4283-BF34-35C470327024}" destId="{092986E8-628B-481F-8782-1AF5EBBD9F43}" srcOrd="0" destOrd="0" presId="urn:microsoft.com/office/officeart/2016/7/layout/LinearBlockProcessNumbered"/>
    <dgm:cxn modelId="{B5B7D544-D718-4D5B-AA16-FCA5201E7211}" type="presOf" srcId="{43DB9322-CD6F-42B3-AA1A-3026E8AA8E80}" destId="{152DFE97-68A6-46CE-B65E-EBE25118F345}" srcOrd="0" destOrd="0" presId="urn:microsoft.com/office/officeart/2016/7/layout/LinearBlockProcessNumbered"/>
    <dgm:cxn modelId="{D962426D-2161-4177-987B-7C66BDDCA513}" srcId="{BD9D63B3-B957-4B8C-8027-0CAF9BA62838}" destId="{43DB9322-CD6F-42B3-AA1A-3026E8AA8E80}" srcOrd="3" destOrd="0" parTransId="{A535D0E2-485B-44E7-B891-FC0AE8E1E253}" sibTransId="{1A2696E7-C5E4-4616-B54D-639919A09577}"/>
    <dgm:cxn modelId="{0538EE4F-3B80-4D8D-8C12-205085699121}" type="presOf" srcId="{7DCBCB34-3C3A-4BF9-96A4-55C8DD7FABEE}" destId="{4100FAD2-B5B6-4B84-9133-9185590AB152}" srcOrd="0" destOrd="0" presId="urn:microsoft.com/office/officeart/2016/7/layout/LinearBlockProcessNumbered"/>
    <dgm:cxn modelId="{0514F271-ACE0-4E48-85B8-2805A092242C}" srcId="{BD9D63B3-B957-4B8C-8027-0CAF9BA62838}" destId="{C2C94CFB-4FA5-48E9-8B5E-B2B46AA8DC43}" srcOrd="0" destOrd="0" parTransId="{D91E4307-200C-428C-A1C1-66F733CA7F2B}" sibTransId="{48983EAA-668D-439C-8279-280A4ECD0D96}"/>
    <dgm:cxn modelId="{12BEC354-D7F4-41F5-880A-78FA40E5FDB2}" type="presOf" srcId="{4DD35EAC-7B74-415F-B25D-4DBEF8451A42}" destId="{F6994F17-A50F-4B0F-86AE-94432E8D867B}" srcOrd="0" destOrd="0" presId="urn:microsoft.com/office/officeart/2016/7/layout/LinearBlockProcessNumbered"/>
    <dgm:cxn modelId="{32EC8A7A-83C6-4889-AA01-A1EDD608CF0E}" type="presOf" srcId="{48983EAA-668D-439C-8279-280A4ECD0D96}" destId="{6476D657-7F3F-4D9E-8B3D-F676AACDB354}" srcOrd="0" destOrd="0" presId="urn:microsoft.com/office/officeart/2016/7/layout/LinearBlockProcessNumbered"/>
    <dgm:cxn modelId="{82FC1684-6D84-44B7-83A9-0ABAAFFE2F0A}" type="presOf" srcId="{C2C94CFB-4FA5-48E9-8B5E-B2B46AA8DC43}" destId="{F4382F6B-EE12-4A91-A14B-7051F4998C62}" srcOrd="1" destOrd="0" presId="urn:microsoft.com/office/officeart/2016/7/layout/LinearBlockProcessNumbered"/>
    <dgm:cxn modelId="{894FF895-DFE7-41D7-BC26-6BE1A9B10CEC}" type="presOf" srcId="{C2C94CFB-4FA5-48E9-8B5E-B2B46AA8DC43}" destId="{885F4AAB-4452-4349-9AB9-C7D9B5E7737E}" srcOrd="0" destOrd="0" presId="urn:microsoft.com/office/officeart/2016/7/layout/LinearBlockProcessNumbered"/>
    <dgm:cxn modelId="{DEF328C7-46B5-40F6-AAAD-7A449BCD0F85}" type="presOf" srcId="{4E8A5C18-BE93-40A6-BCFA-97BFED30B08D}" destId="{25A52F3C-BD05-40FF-A20A-A876F2DBF8E4}" srcOrd="0" destOrd="0" presId="urn:microsoft.com/office/officeart/2016/7/layout/LinearBlockProcessNumbered"/>
    <dgm:cxn modelId="{4A0D3EEB-3090-4964-BC0C-BAB76EA977E1}" srcId="{BD9D63B3-B957-4B8C-8027-0CAF9BA62838}" destId="{4DD35EAC-7B74-415F-B25D-4DBEF8451A42}" srcOrd="1" destOrd="0" parTransId="{092D56E9-FBA5-426A-B6CC-D0D35B2010AB}" sibTransId="{7DCBCB34-3C3A-4BF9-96A4-55C8DD7FABEE}"/>
    <dgm:cxn modelId="{A9C250F4-3E28-4E24-AEE5-6739D822B826}" type="presOf" srcId="{4E8A5C18-BE93-40A6-BCFA-97BFED30B08D}" destId="{BB64F670-75B1-4E78-9FF6-A798BC77C52E}" srcOrd="1" destOrd="0" presId="urn:microsoft.com/office/officeart/2016/7/layout/LinearBlockProcessNumbered"/>
    <dgm:cxn modelId="{732BF9DD-137F-46E6-8E7E-28E3666A7939}" type="presParOf" srcId="{D5E6DF7B-42DD-4627-ADD6-3E3A255D0B9E}" destId="{57EB8660-AB0E-4355-B789-3DF57D6BC7AA}" srcOrd="0" destOrd="0" presId="urn:microsoft.com/office/officeart/2016/7/layout/LinearBlockProcessNumbered"/>
    <dgm:cxn modelId="{40892778-C2C8-4002-8249-F5788ABE2F08}" type="presParOf" srcId="{57EB8660-AB0E-4355-B789-3DF57D6BC7AA}" destId="{885F4AAB-4452-4349-9AB9-C7D9B5E7737E}" srcOrd="0" destOrd="0" presId="urn:microsoft.com/office/officeart/2016/7/layout/LinearBlockProcessNumbered"/>
    <dgm:cxn modelId="{D663EA0F-BFF0-48A0-AFBA-8026363BA449}" type="presParOf" srcId="{57EB8660-AB0E-4355-B789-3DF57D6BC7AA}" destId="{6476D657-7F3F-4D9E-8B3D-F676AACDB354}" srcOrd="1" destOrd="0" presId="urn:microsoft.com/office/officeart/2016/7/layout/LinearBlockProcessNumbered"/>
    <dgm:cxn modelId="{73A92F4D-8FF3-4767-8815-613CD6D350A6}" type="presParOf" srcId="{57EB8660-AB0E-4355-B789-3DF57D6BC7AA}" destId="{F4382F6B-EE12-4A91-A14B-7051F4998C62}" srcOrd="2" destOrd="0" presId="urn:microsoft.com/office/officeart/2016/7/layout/LinearBlockProcessNumbered"/>
    <dgm:cxn modelId="{26A63255-D36C-44D2-AB78-606361806688}" type="presParOf" srcId="{D5E6DF7B-42DD-4627-ADD6-3E3A255D0B9E}" destId="{E7371F6F-2745-4C8C-AC1A-55A51B660725}" srcOrd="1" destOrd="0" presId="urn:microsoft.com/office/officeart/2016/7/layout/LinearBlockProcessNumbered"/>
    <dgm:cxn modelId="{99F7EDED-DB3B-47D4-B12E-A5383F58E83D}" type="presParOf" srcId="{D5E6DF7B-42DD-4627-ADD6-3E3A255D0B9E}" destId="{7C9085F6-9791-4569-9EDD-4FF11AE6FF1B}" srcOrd="2" destOrd="0" presId="urn:microsoft.com/office/officeart/2016/7/layout/LinearBlockProcessNumbered"/>
    <dgm:cxn modelId="{2356333E-57F4-47EC-B817-67560240041C}" type="presParOf" srcId="{7C9085F6-9791-4569-9EDD-4FF11AE6FF1B}" destId="{F6994F17-A50F-4B0F-86AE-94432E8D867B}" srcOrd="0" destOrd="0" presId="urn:microsoft.com/office/officeart/2016/7/layout/LinearBlockProcessNumbered"/>
    <dgm:cxn modelId="{42722A2A-9BC3-4BEB-A956-06405FB4A1C3}" type="presParOf" srcId="{7C9085F6-9791-4569-9EDD-4FF11AE6FF1B}" destId="{4100FAD2-B5B6-4B84-9133-9185590AB152}" srcOrd="1" destOrd="0" presId="urn:microsoft.com/office/officeart/2016/7/layout/LinearBlockProcessNumbered"/>
    <dgm:cxn modelId="{A323D904-D101-4B29-AE34-7E5E7C464976}" type="presParOf" srcId="{7C9085F6-9791-4569-9EDD-4FF11AE6FF1B}" destId="{6CB9EA5C-28A4-4C9F-A484-20DB1F3D1509}" srcOrd="2" destOrd="0" presId="urn:microsoft.com/office/officeart/2016/7/layout/LinearBlockProcessNumbered"/>
    <dgm:cxn modelId="{E1F6C5A3-19F7-4F6A-B799-0EEC59CB0603}" type="presParOf" srcId="{D5E6DF7B-42DD-4627-ADD6-3E3A255D0B9E}" destId="{7B1D504B-7F17-4883-B5BF-A8E83D0BBB95}" srcOrd="3" destOrd="0" presId="urn:microsoft.com/office/officeart/2016/7/layout/LinearBlockProcessNumbered"/>
    <dgm:cxn modelId="{FDE9926A-11AC-461A-8A93-3B492968DA09}" type="presParOf" srcId="{D5E6DF7B-42DD-4627-ADD6-3E3A255D0B9E}" destId="{099FB701-6E43-4386-BF16-20B89CB42166}" srcOrd="4" destOrd="0" presId="urn:microsoft.com/office/officeart/2016/7/layout/LinearBlockProcessNumbered"/>
    <dgm:cxn modelId="{5F45DA1E-9F93-4260-A66D-7288443D5272}" type="presParOf" srcId="{099FB701-6E43-4386-BF16-20B89CB42166}" destId="{25A52F3C-BD05-40FF-A20A-A876F2DBF8E4}" srcOrd="0" destOrd="0" presId="urn:microsoft.com/office/officeart/2016/7/layout/LinearBlockProcessNumbered"/>
    <dgm:cxn modelId="{6CFEF93B-7879-4DB8-BCF8-4B1AFB92A3FF}" type="presParOf" srcId="{099FB701-6E43-4386-BF16-20B89CB42166}" destId="{092986E8-628B-481F-8782-1AF5EBBD9F43}" srcOrd="1" destOrd="0" presId="urn:microsoft.com/office/officeart/2016/7/layout/LinearBlockProcessNumbered"/>
    <dgm:cxn modelId="{91720A8B-7C91-4C13-B893-4EA6BB323273}" type="presParOf" srcId="{099FB701-6E43-4386-BF16-20B89CB42166}" destId="{BB64F670-75B1-4E78-9FF6-A798BC77C52E}" srcOrd="2" destOrd="0" presId="urn:microsoft.com/office/officeart/2016/7/layout/LinearBlockProcessNumbered"/>
    <dgm:cxn modelId="{5621BACF-0F31-4A73-85A4-357057D39F98}" type="presParOf" srcId="{D5E6DF7B-42DD-4627-ADD6-3E3A255D0B9E}" destId="{320B92F1-FE16-4437-8A73-8C2AC57CEB77}" srcOrd="5" destOrd="0" presId="urn:microsoft.com/office/officeart/2016/7/layout/LinearBlockProcessNumbered"/>
    <dgm:cxn modelId="{FA7B2A93-55FE-4E8A-BAC8-214AD07780C1}" type="presParOf" srcId="{D5E6DF7B-42DD-4627-ADD6-3E3A255D0B9E}" destId="{F4998AB5-E86D-4376-85C0-BF7C161E5383}" srcOrd="6" destOrd="0" presId="urn:microsoft.com/office/officeart/2016/7/layout/LinearBlockProcessNumbered"/>
    <dgm:cxn modelId="{D3B64C1A-B4C4-4925-85D3-D54F46552737}" type="presParOf" srcId="{F4998AB5-E86D-4376-85C0-BF7C161E5383}" destId="{152DFE97-68A6-46CE-B65E-EBE25118F345}" srcOrd="0" destOrd="0" presId="urn:microsoft.com/office/officeart/2016/7/layout/LinearBlockProcessNumbered"/>
    <dgm:cxn modelId="{4C3DAEE9-15C1-4A24-94FA-1542005876F7}" type="presParOf" srcId="{F4998AB5-E86D-4376-85C0-BF7C161E5383}" destId="{786037E9-C2A6-4712-B159-7EBECC5E86D0}" srcOrd="1" destOrd="0" presId="urn:microsoft.com/office/officeart/2016/7/layout/LinearBlockProcessNumbered"/>
    <dgm:cxn modelId="{1606BB63-5144-4177-B0E9-62A52F960B9E}" type="presParOf" srcId="{F4998AB5-E86D-4376-85C0-BF7C161E5383}" destId="{0F5E2422-D908-4B30-8828-CA120045BCDC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88B6C1-0582-48F9-9201-C0ADE12B903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30166D-F76F-4049-B42D-5ABF2E46EF6A}">
      <dgm:prSet/>
      <dgm:spPr/>
      <dgm:t>
        <a:bodyPr/>
        <a:lstStyle/>
        <a:p>
          <a:r>
            <a:rPr lang="en-US"/>
            <a:t>Describe research project, purpose of interview, use of data (how presented and for what), overview of subjects to be covered</a:t>
          </a:r>
        </a:p>
      </dgm:t>
    </dgm:pt>
    <dgm:pt modelId="{AB266E87-9702-47FC-8EAA-CD3A140088C7}" type="parTrans" cxnId="{7AE4231E-4BBD-496E-A39B-7B9CE11EFF92}">
      <dgm:prSet/>
      <dgm:spPr/>
      <dgm:t>
        <a:bodyPr/>
        <a:lstStyle/>
        <a:p>
          <a:endParaRPr lang="en-US"/>
        </a:p>
      </dgm:t>
    </dgm:pt>
    <dgm:pt modelId="{2A852C05-01A2-43C6-A4DD-3008F01C14A5}" type="sibTrans" cxnId="{7AE4231E-4BBD-496E-A39B-7B9CE11EFF92}">
      <dgm:prSet/>
      <dgm:spPr/>
      <dgm:t>
        <a:bodyPr/>
        <a:lstStyle/>
        <a:p>
          <a:endParaRPr lang="en-US"/>
        </a:p>
      </dgm:t>
    </dgm:pt>
    <dgm:pt modelId="{BBDC8F30-B514-4361-B4D4-2F0D4E5DED99}">
      <dgm:prSet/>
      <dgm:spPr/>
      <dgm:t>
        <a:bodyPr/>
        <a:lstStyle/>
        <a:p>
          <a:r>
            <a:rPr lang="en-US"/>
            <a:t>Interviewer should assure interviewee that his/her confidentiality will be maintained and let respondents know that they can designate certain responses as confidential</a:t>
          </a:r>
        </a:p>
      </dgm:t>
    </dgm:pt>
    <dgm:pt modelId="{59F2F286-4561-4588-B214-A9F30BAFEEA4}" type="parTrans" cxnId="{544BDF47-579D-4D40-931B-FF4344AA0927}">
      <dgm:prSet/>
      <dgm:spPr/>
      <dgm:t>
        <a:bodyPr/>
        <a:lstStyle/>
        <a:p>
          <a:endParaRPr lang="en-US"/>
        </a:p>
      </dgm:t>
    </dgm:pt>
    <dgm:pt modelId="{521E98BA-E63D-494E-9D01-16382509F36C}" type="sibTrans" cxnId="{544BDF47-579D-4D40-931B-FF4344AA0927}">
      <dgm:prSet/>
      <dgm:spPr/>
      <dgm:t>
        <a:bodyPr/>
        <a:lstStyle/>
        <a:p>
          <a:endParaRPr lang="en-US"/>
        </a:p>
      </dgm:t>
    </dgm:pt>
    <dgm:pt modelId="{4D50B565-819D-4182-BF2C-F85342A9BF11}">
      <dgm:prSet/>
      <dgm:spPr/>
      <dgm:t>
        <a:bodyPr/>
        <a:lstStyle/>
        <a:p>
          <a:r>
            <a:rPr lang="en-US"/>
            <a:t>Invite respondent to ask for clarity on question meaning, etc. </a:t>
          </a:r>
        </a:p>
      </dgm:t>
    </dgm:pt>
    <dgm:pt modelId="{82B780AB-BB13-4992-A2B8-9D74478DBB1D}" type="parTrans" cxnId="{2681E692-606E-4EA8-8FAD-0149D090BE02}">
      <dgm:prSet/>
      <dgm:spPr/>
      <dgm:t>
        <a:bodyPr/>
        <a:lstStyle/>
        <a:p>
          <a:endParaRPr lang="en-US"/>
        </a:p>
      </dgm:t>
    </dgm:pt>
    <dgm:pt modelId="{D2FE8CBB-51CA-4506-BB71-9A0D8F667FE8}" type="sibTrans" cxnId="{2681E692-606E-4EA8-8FAD-0149D090BE02}">
      <dgm:prSet/>
      <dgm:spPr/>
      <dgm:t>
        <a:bodyPr/>
        <a:lstStyle/>
        <a:p>
          <a:endParaRPr lang="en-US"/>
        </a:p>
      </dgm:t>
    </dgm:pt>
    <dgm:pt modelId="{D2C13291-9C52-4EC6-9BCA-866743DDBBE4}">
      <dgm:prSet/>
      <dgm:spPr/>
      <dgm:t>
        <a:bodyPr/>
        <a:lstStyle/>
        <a:p>
          <a:r>
            <a:rPr lang="en-US"/>
            <a:t>At the end of the interview reiterate main points raised and ask whether this is what they meant, this is called member checking</a:t>
          </a:r>
        </a:p>
      </dgm:t>
    </dgm:pt>
    <dgm:pt modelId="{6946B5F4-DD14-4609-B50B-0CABD8F030DD}" type="parTrans" cxnId="{9DCE5D6B-94F1-4D40-9914-44C4CFBDA992}">
      <dgm:prSet/>
      <dgm:spPr/>
      <dgm:t>
        <a:bodyPr/>
        <a:lstStyle/>
        <a:p>
          <a:endParaRPr lang="en-US"/>
        </a:p>
      </dgm:t>
    </dgm:pt>
    <dgm:pt modelId="{C1B847FD-2ED1-45E0-A131-6FFFAA369296}" type="sibTrans" cxnId="{9DCE5D6B-94F1-4D40-9914-44C4CFBDA992}">
      <dgm:prSet/>
      <dgm:spPr/>
      <dgm:t>
        <a:bodyPr/>
        <a:lstStyle/>
        <a:p>
          <a:endParaRPr lang="en-US"/>
        </a:p>
      </dgm:t>
    </dgm:pt>
    <dgm:pt modelId="{3623B78F-EF57-4DDA-B1FE-1C662A2F728A}" type="pres">
      <dgm:prSet presAssocID="{4188B6C1-0582-48F9-9201-C0ADE12B903D}" presName="linear" presStyleCnt="0">
        <dgm:presLayoutVars>
          <dgm:animLvl val="lvl"/>
          <dgm:resizeHandles val="exact"/>
        </dgm:presLayoutVars>
      </dgm:prSet>
      <dgm:spPr/>
    </dgm:pt>
    <dgm:pt modelId="{2EE3BCD4-F421-49A3-925E-65E0224B56BC}" type="pres">
      <dgm:prSet presAssocID="{7B30166D-F76F-4049-B42D-5ABF2E46EF6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D08C5DD-D9EE-4543-85EA-22AA12423A6D}" type="pres">
      <dgm:prSet presAssocID="{2A852C05-01A2-43C6-A4DD-3008F01C14A5}" presName="spacer" presStyleCnt="0"/>
      <dgm:spPr/>
    </dgm:pt>
    <dgm:pt modelId="{FAA89C78-BB96-4024-A115-670B90927212}" type="pres">
      <dgm:prSet presAssocID="{BBDC8F30-B514-4361-B4D4-2F0D4E5DED9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5A8597F-F19F-474E-8D28-2F4EA0708364}" type="pres">
      <dgm:prSet presAssocID="{521E98BA-E63D-494E-9D01-16382509F36C}" presName="spacer" presStyleCnt="0"/>
      <dgm:spPr/>
    </dgm:pt>
    <dgm:pt modelId="{A7967220-AE6C-4464-9D51-B08D6A5E86F6}" type="pres">
      <dgm:prSet presAssocID="{4D50B565-819D-4182-BF2C-F85342A9BF1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0B75622-BC53-4980-BA17-714CC440C6CA}" type="pres">
      <dgm:prSet presAssocID="{D2FE8CBB-51CA-4506-BB71-9A0D8F667FE8}" presName="spacer" presStyleCnt="0"/>
      <dgm:spPr/>
    </dgm:pt>
    <dgm:pt modelId="{BE0AF535-905D-4415-B571-E87321519FA6}" type="pres">
      <dgm:prSet presAssocID="{D2C13291-9C52-4EC6-9BCA-866743DDBBE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4487C1D-C6F7-452D-9966-15CA24266A03}" type="presOf" srcId="{BBDC8F30-B514-4361-B4D4-2F0D4E5DED99}" destId="{FAA89C78-BB96-4024-A115-670B90927212}" srcOrd="0" destOrd="0" presId="urn:microsoft.com/office/officeart/2005/8/layout/vList2"/>
    <dgm:cxn modelId="{7AE4231E-4BBD-496E-A39B-7B9CE11EFF92}" srcId="{4188B6C1-0582-48F9-9201-C0ADE12B903D}" destId="{7B30166D-F76F-4049-B42D-5ABF2E46EF6A}" srcOrd="0" destOrd="0" parTransId="{AB266E87-9702-47FC-8EAA-CD3A140088C7}" sibTransId="{2A852C05-01A2-43C6-A4DD-3008F01C14A5}"/>
    <dgm:cxn modelId="{CF8FCB1F-0657-4146-A53A-452F08E40B09}" type="presOf" srcId="{D2C13291-9C52-4EC6-9BCA-866743DDBBE4}" destId="{BE0AF535-905D-4415-B571-E87321519FA6}" srcOrd="0" destOrd="0" presId="urn:microsoft.com/office/officeart/2005/8/layout/vList2"/>
    <dgm:cxn modelId="{544BDF47-579D-4D40-931B-FF4344AA0927}" srcId="{4188B6C1-0582-48F9-9201-C0ADE12B903D}" destId="{BBDC8F30-B514-4361-B4D4-2F0D4E5DED99}" srcOrd="1" destOrd="0" parTransId="{59F2F286-4561-4588-B214-A9F30BAFEEA4}" sibTransId="{521E98BA-E63D-494E-9D01-16382509F36C}"/>
    <dgm:cxn modelId="{9DCE5D6B-94F1-4D40-9914-44C4CFBDA992}" srcId="{4188B6C1-0582-48F9-9201-C0ADE12B903D}" destId="{D2C13291-9C52-4EC6-9BCA-866743DDBBE4}" srcOrd="3" destOrd="0" parTransId="{6946B5F4-DD14-4609-B50B-0CABD8F030DD}" sibTransId="{C1B847FD-2ED1-45E0-A131-6FFFAA369296}"/>
    <dgm:cxn modelId="{EAF5057B-2FCC-4F94-9DA0-EE5EA7651E5E}" type="presOf" srcId="{7B30166D-F76F-4049-B42D-5ABF2E46EF6A}" destId="{2EE3BCD4-F421-49A3-925E-65E0224B56BC}" srcOrd="0" destOrd="0" presId="urn:microsoft.com/office/officeart/2005/8/layout/vList2"/>
    <dgm:cxn modelId="{5A71297D-1DCE-4F55-821B-BA40811A242E}" type="presOf" srcId="{4188B6C1-0582-48F9-9201-C0ADE12B903D}" destId="{3623B78F-EF57-4DDA-B1FE-1C662A2F728A}" srcOrd="0" destOrd="0" presId="urn:microsoft.com/office/officeart/2005/8/layout/vList2"/>
    <dgm:cxn modelId="{2681E692-606E-4EA8-8FAD-0149D090BE02}" srcId="{4188B6C1-0582-48F9-9201-C0ADE12B903D}" destId="{4D50B565-819D-4182-BF2C-F85342A9BF11}" srcOrd="2" destOrd="0" parTransId="{82B780AB-BB13-4992-A2B8-9D74478DBB1D}" sibTransId="{D2FE8CBB-51CA-4506-BB71-9A0D8F667FE8}"/>
    <dgm:cxn modelId="{687E9DB2-322B-48D7-AA99-373C75E80034}" type="presOf" srcId="{4D50B565-819D-4182-BF2C-F85342A9BF11}" destId="{A7967220-AE6C-4464-9D51-B08D6A5E86F6}" srcOrd="0" destOrd="0" presId="urn:microsoft.com/office/officeart/2005/8/layout/vList2"/>
    <dgm:cxn modelId="{671F7F53-3A94-47C7-942D-DBF1C0D3DA29}" type="presParOf" srcId="{3623B78F-EF57-4DDA-B1FE-1C662A2F728A}" destId="{2EE3BCD4-F421-49A3-925E-65E0224B56BC}" srcOrd="0" destOrd="0" presId="urn:microsoft.com/office/officeart/2005/8/layout/vList2"/>
    <dgm:cxn modelId="{67E1E1E5-0BA4-4E59-8278-C05B0E9E67D1}" type="presParOf" srcId="{3623B78F-EF57-4DDA-B1FE-1C662A2F728A}" destId="{2D08C5DD-D9EE-4543-85EA-22AA12423A6D}" srcOrd="1" destOrd="0" presId="urn:microsoft.com/office/officeart/2005/8/layout/vList2"/>
    <dgm:cxn modelId="{8ACDDCF7-29D6-49DB-8848-A72FD77678EE}" type="presParOf" srcId="{3623B78F-EF57-4DDA-B1FE-1C662A2F728A}" destId="{FAA89C78-BB96-4024-A115-670B90927212}" srcOrd="2" destOrd="0" presId="urn:microsoft.com/office/officeart/2005/8/layout/vList2"/>
    <dgm:cxn modelId="{1DB86C3A-ADEA-4320-8535-1CA469D6613F}" type="presParOf" srcId="{3623B78F-EF57-4DDA-B1FE-1C662A2F728A}" destId="{95A8597F-F19F-474E-8D28-2F4EA0708364}" srcOrd="3" destOrd="0" presId="urn:microsoft.com/office/officeart/2005/8/layout/vList2"/>
    <dgm:cxn modelId="{691DAC5E-4681-486E-8CE0-3FD7C549D825}" type="presParOf" srcId="{3623B78F-EF57-4DDA-B1FE-1C662A2F728A}" destId="{A7967220-AE6C-4464-9D51-B08D6A5E86F6}" srcOrd="4" destOrd="0" presId="urn:microsoft.com/office/officeart/2005/8/layout/vList2"/>
    <dgm:cxn modelId="{49D26A98-D17D-4696-9069-E038ED1261F8}" type="presParOf" srcId="{3623B78F-EF57-4DDA-B1FE-1C662A2F728A}" destId="{50B75622-BC53-4980-BA17-714CC440C6CA}" srcOrd="5" destOrd="0" presId="urn:microsoft.com/office/officeart/2005/8/layout/vList2"/>
    <dgm:cxn modelId="{2CBD3246-4F2E-461C-86BC-415E0A5BFABC}" type="presParOf" srcId="{3623B78F-EF57-4DDA-B1FE-1C662A2F728A}" destId="{BE0AF535-905D-4415-B571-E87321519FA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32D1801-415D-4EEF-B253-0129EEC187B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1C460-482A-415B-9C86-D7DCB85BCA5D}">
      <dgm:prSet/>
      <dgm:spPr/>
      <dgm:t>
        <a:bodyPr/>
        <a:lstStyle/>
        <a:p>
          <a:r>
            <a:rPr lang="en-GB"/>
            <a:t>Do you have any suggestions? </a:t>
          </a:r>
          <a:endParaRPr lang="en-US"/>
        </a:p>
      </dgm:t>
    </dgm:pt>
    <dgm:pt modelId="{E834DDE7-8ADF-4BFE-91C1-1C735914B51B}" type="parTrans" cxnId="{11F6E8F1-EE58-4178-8BFE-53B52E3B49C1}">
      <dgm:prSet/>
      <dgm:spPr/>
      <dgm:t>
        <a:bodyPr/>
        <a:lstStyle/>
        <a:p>
          <a:endParaRPr lang="en-US"/>
        </a:p>
      </dgm:t>
    </dgm:pt>
    <dgm:pt modelId="{C9276906-B5DC-4A3E-843F-F5C42A56B59D}" type="sibTrans" cxnId="{11F6E8F1-EE58-4178-8BFE-53B52E3B49C1}">
      <dgm:prSet/>
      <dgm:spPr/>
      <dgm:t>
        <a:bodyPr/>
        <a:lstStyle/>
        <a:p>
          <a:endParaRPr lang="en-US"/>
        </a:p>
      </dgm:t>
    </dgm:pt>
    <dgm:pt modelId="{19B5F9B5-2861-416B-806D-0A37054A3423}">
      <dgm:prSet/>
      <dgm:spPr/>
      <dgm:t>
        <a:bodyPr/>
        <a:lstStyle/>
        <a:p>
          <a:r>
            <a:rPr lang="en-GB"/>
            <a:t>Peer interviews</a:t>
          </a:r>
          <a:endParaRPr lang="en-US"/>
        </a:p>
      </dgm:t>
    </dgm:pt>
    <dgm:pt modelId="{4DA24A35-A068-45AF-8620-36514EB8E389}" type="parTrans" cxnId="{60521C0E-33AF-40A2-9C46-B0DBC78732E4}">
      <dgm:prSet/>
      <dgm:spPr/>
      <dgm:t>
        <a:bodyPr/>
        <a:lstStyle/>
        <a:p>
          <a:endParaRPr lang="en-US"/>
        </a:p>
      </dgm:t>
    </dgm:pt>
    <dgm:pt modelId="{8899A95A-415D-42EC-BB61-1E623DFE15AC}" type="sibTrans" cxnId="{60521C0E-33AF-40A2-9C46-B0DBC78732E4}">
      <dgm:prSet/>
      <dgm:spPr/>
      <dgm:t>
        <a:bodyPr/>
        <a:lstStyle/>
        <a:p>
          <a:endParaRPr lang="en-US"/>
        </a:p>
      </dgm:t>
    </dgm:pt>
    <dgm:pt modelId="{1505BB31-6157-4B8B-A389-659F81C7508A}">
      <dgm:prSet/>
      <dgm:spPr/>
      <dgm:t>
        <a:bodyPr/>
        <a:lstStyle/>
        <a:p>
          <a:r>
            <a:rPr lang="en-GB"/>
            <a:t>Big brother type interviews</a:t>
          </a:r>
          <a:endParaRPr lang="en-US"/>
        </a:p>
      </dgm:t>
    </dgm:pt>
    <dgm:pt modelId="{FA6D9498-7853-4DD5-9B35-6E68F6BDBAF1}" type="parTrans" cxnId="{E191F56B-77BB-4362-8D78-E877F0ADABE3}">
      <dgm:prSet/>
      <dgm:spPr/>
      <dgm:t>
        <a:bodyPr/>
        <a:lstStyle/>
        <a:p>
          <a:endParaRPr lang="en-US"/>
        </a:p>
      </dgm:t>
    </dgm:pt>
    <dgm:pt modelId="{00073458-1FD3-4553-99E4-D81277FD1A43}" type="sibTrans" cxnId="{E191F56B-77BB-4362-8D78-E877F0ADABE3}">
      <dgm:prSet/>
      <dgm:spPr/>
      <dgm:t>
        <a:bodyPr/>
        <a:lstStyle/>
        <a:p>
          <a:endParaRPr lang="en-US"/>
        </a:p>
      </dgm:t>
    </dgm:pt>
    <dgm:pt modelId="{010B06F9-FBF1-43B1-A3F9-C0372C8782DD}">
      <dgm:prSet/>
      <dgm:spPr/>
      <dgm:t>
        <a:bodyPr/>
        <a:lstStyle/>
        <a:p>
          <a:r>
            <a:rPr lang="en-GB"/>
            <a:t>Mind mapping</a:t>
          </a:r>
          <a:endParaRPr lang="en-US"/>
        </a:p>
      </dgm:t>
    </dgm:pt>
    <dgm:pt modelId="{C46880FB-E5F7-4D4C-B004-E02BFD1468B4}" type="parTrans" cxnId="{B125BF80-83B2-4CD3-98C2-24F1F028CFF2}">
      <dgm:prSet/>
      <dgm:spPr/>
      <dgm:t>
        <a:bodyPr/>
        <a:lstStyle/>
        <a:p>
          <a:endParaRPr lang="en-US"/>
        </a:p>
      </dgm:t>
    </dgm:pt>
    <dgm:pt modelId="{07EAA36A-E825-45CC-A5F8-F2EDCFDB62BC}" type="sibTrans" cxnId="{B125BF80-83B2-4CD3-98C2-24F1F028CFF2}">
      <dgm:prSet/>
      <dgm:spPr/>
      <dgm:t>
        <a:bodyPr/>
        <a:lstStyle/>
        <a:p>
          <a:endParaRPr lang="en-US"/>
        </a:p>
      </dgm:t>
    </dgm:pt>
    <dgm:pt modelId="{4A61B9C3-7F37-4409-B0BE-93B94A70AA8C}" type="pres">
      <dgm:prSet presAssocID="{D32D1801-415D-4EEF-B253-0129EEC187B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171C601-DBF0-4B68-9EED-2C05D98252F5}" type="pres">
      <dgm:prSet presAssocID="{6DB1C460-482A-415B-9C86-D7DCB85BCA5D}" presName="hierRoot1" presStyleCnt="0"/>
      <dgm:spPr/>
    </dgm:pt>
    <dgm:pt modelId="{953E4D79-B473-4669-9C35-206B4AA50EF5}" type="pres">
      <dgm:prSet presAssocID="{6DB1C460-482A-415B-9C86-D7DCB85BCA5D}" presName="composite" presStyleCnt="0"/>
      <dgm:spPr/>
    </dgm:pt>
    <dgm:pt modelId="{8B3A8E8E-E17F-4A32-AB16-960991DE1AE2}" type="pres">
      <dgm:prSet presAssocID="{6DB1C460-482A-415B-9C86-D7DCB85BCA5D}" presName="background" presStyleLbl="node0" presStyleIdx="0" presStyleCnt="4"/>
      <dgm:spPr/>
    </dgm:pt>
    <dgm:pt modelId="{5F44FAB4-ACA7-471C-8139-9F983B73950B}" type="pres">
      <dgm:prSet presAssocID="{6DB1C460-482A-415B-9C86-D7DCB85BCA5D}" presName="text" presStyleLbl="fgAcc0" presStyleIdx="0" presStyleCnt="4">
        <dgm:presLayoutVars>
          <dgm:chPref val="3"/>
        </dgm:presLayoutVars>
      </dgm:prSet>
      <dgm:spPr/>
    </dgm:pt>
    <dgm:pt modelId="{B7C63396-912F-46AF-88DF-B3B14D1B1FCC}" type="pres">
      <dgm:prSet presAssocID="{6DB1C460-482A-415B-9C86-D7DCB85BCA5D}" presName="hierChild2" presStyleCnt="0"/>
      <dgm:spPr/>
    </dgm:pt>
    <dgm:pt modelId="{FDAD40D4-3C36-4081-AD1D-0C105C28461D}" type="pres">
      <dgm:prSet presAssocID="{19B5F9B5-2861-416B-806D-0A37054A3423}" presName="hierRoot1" presStyleCnt="0"/>
      <dgm:spPr/>
    </dgm:pt>
    <dgm:pt modelId="{61F94544-6BDC-4403-B41C-BFD65E050292}" type="pres">
      <dgm:prSet presAssocID="{19B5F9B5-2861-416B-806D-0A37054A3423}" presName="composite" presStyleCnt="0"/>
      <dgm:spPr/>
    </dgm:pt>
    <dgm:pt modelId="{0F41671C-AD13-4B08-A05F-1A11A22AF15A}" type="pres">
      <dgm:prSet presAssocID="{19B5F9B5-2861-416B-806D-0A37054A3423}" presName="background" presStyleLbl="node0" presStyleIdx="1" presStyleCnt="4"/>
      <dgm:spPr/>
    </dgm:pt>
    <dgm:pt modelId="{60564083-7FAD-4086-848D-1C44AC9ADF06}" type="pres">
      <dgm:prSet presAssocID="{19B5F9B5-2861-416B-806D-0A37054A3423}" presName="text" presStyleLbl="fgAcc0" presStyleIdx="1" presStyleCnt="4">
        <dgm:presLayoutVars>
          <dgm:chPref val="3"/>
        </dgm:presLayoutVars>
      </dgm:prSet>
      <dgm:spPr/>
    </dgm:pt>
    <dgm:pt modelId="{13A3B65B-C233-4164-A19D-65287B2D756A}" type="pres">
      <dgm:prSet presAssocID="{19B5F9B5-2861-416B-806D-0A37054A3423}" presName="hierChild2" presStyleCnt="0"/>
      <dgm:spPr/>
    </dgm:pt>
    <dgm:pt modelId="{55124EE7-BAD3-441F-8573-ABB515CF7937}" type="pres">
      <dgm:prSet presAssocID="{1505BB31-6157-4B8B-A389-659F81C7508A}" presName="hierRoot1" presStyleCnt="0"/>
      <dgm:spPr/>
    </dgm:pt>
    <dgm:pt modelId="{8314E147-B378-4112-A100-6D3A9C558F2B}" type="pres">
      <dgm:prSet presAssocID="{1505BB31-6157-4B8B-A389-659F81C7508A}" presName="composite" presStyleCnt="0"/>
      <dgm:spPr/>
    </dgm:pt>
    <dgm:pt modelId="{168EEDE8-11E5-4678-B987-4AB26B9B4CD4}" type="pres">
      <dgm:prSet presAssocID="{1505BB31-6157-4B8B-A389-659F81C7508A}" presName="background" presStyleLbl="node0" presStyleIdx="2" presStyleCnt="4"/>
      <dgm:spPr/>
    </dgm:pt>
    <dgm:pt modelId="{6A8DF68A-8DD8-43B8-BD7D-7FDA280D4A7E}" type="pres">
      <dgm:prSet presAssocID="{1505BB31-6157-4B8B-A389-659F81C7508A}" presName="text" presStyleLbl="fgAcc0" presStyleIdx="2" presStyleCnt="4">
        <dgm:presLayoutVars>
          <dgm:chPref val="3"/>
        </dgm:presLayoutVars>
      </dgm:prSet>
      <dgm:spPr/>
    </dgm:pt>
    <dgm:pt modelId="{2C005821-FCCC-48EF-9CEF-FB818CDEFCC5}" type="pres">
      <dgm:prSet presAssocID="{1505BB31-6157-4B8B-A389-659F81C7508A}" presName="hierChild2" presStyleCnt="0"/>
      <dgm:spPr/>
    </dgm:pt>
    <dgm:pt modelId="{D6CC4CAD-41BA-4D25-B7E1-0501827C8C41}" type="pres">
      <dgm:prSet presAssocID="{010B06F9-FBF1-43B1-A3F9-C0372C8782DD}" presName="hierRoot1" presStyleCnt="0"/>
      <dgm:spPr/>
    </dgm:pt>
    <dgm:pt modelId="{E917567D-4F7D-43D9-A5D5-9B963280C0EF}" type="pres">
      <dgm:prSet presAssocID="{010B06F9-FBF1-43B1-A3F9-C0372C8782DD}" presName="composite" presStyleCnt="0"/>
      <dgm:spPr/>
    </dgm:pt>
    <dgm:pt modelId="{ED0DFB5D-D34D-498B-A08C-5E799AAEDC91}" type="pres">
      <dgm:prSet presAssocID="{010B06F9-FBF1-43B1-A3F9-C0372C8782DD}" presName="background" presStyleLbl="node0" presStyleIdx="3" presStyleCnt="4"/>
      <dgm:spPr/>
    </dgm:pt>
    <dgm:pt modelId="{39D6B4B7-1CD6-4362-A7B6-89A3896D289C}" type="pres">
      <dgm:prSet presAssocID="{010B06F9-FBF1-43B1-A3F9-C0372C8782DD}" presName="text" presStyleLbl="fgAcc0" presStyleIdx="3" presStyleCnt="4">
        <dgm:presLayoutVars>
          <dgm:chPref val="3"/>
        </dgm:presLayoutVars>
      </dgm:prSet>
      <dgm:spPr/>
    </dgm:pt>
    <dgm:pt modelId="{7B6D2513-4F22-4D8E-81C9-451B8062CF20}" type="pres">
      <dgm:prSet presAssocID="{010B06F9-FBF1-43B1-A3F9-C0372C8782DD}" presName="hierChild2" presStyleCnt="0"/>
      <dgm:spPr/>
    </dgm:pt>
  </dgm:ptLst>
  <dgm:cxnLst>
    <dgm:cxn modelId="{60521C0E-33AF-40A2-9C46-B0DBC78732E4}" srcId="{D32D1801-415D-4EEF-B253-0129EEC187BC}" destId="{19B5F9B5-2861-416B-806D-0A37054A3423}" srcOrd="1" destOrd="0" parTransId="{4DA24A35-A068-45AF-8620-36514EB8E389}" sibTransId="{8899A95A-415D-42EC-BB61-1E623DFE15AC}"/>
    <dgm:cxn modelId="{09845030-F0A8-457D-8BB9-D73F27ADD9BD}" type="presOf" srcId="{1505BB31-6157-4B8B-A389-659F81C7508A}" destId="{6A8DF68A-8DD8-43B8-BD7D-7FDA280D4A7E}" srcOrd="0" destOrd="0" presId="urn:microsoft.com/office/officeart/2005/8/layout/hierarchy1"/>
    <dgm:cxn modelId="{DECC2D3D-8FA5-439F-AAE0-2A0FB8C9A426}" type="presOf" srcId="{6DB1C460-482A-415B-9C86-D7DCB85BCA5D}" destId="{5F44FAB4-ACA7-471C-8139-9F983B73950B}" srcOrd="0" destOrd="0" presId="urn:microsoft.com/office/officeart/2005/8/layout/hierarchy1"/>
    <dgm:cxn modelId="{A3094E6A-2D92-4A6F-87FB-B67F153CE3C1}" type="presOf" srcId="{19B5F9B5-2861-416B-806D-0A37054A3423}" destId="{60564083-7FAD-4086-848D-1C44AC9ADF06}" srcOrd="0" destOrd="0" presId="urn:microsoft.com/office/officeart/2005/8/layout/hierarchy1"/>
    <dgm:cxn modelId="{E191F56B-77BB-4362-8D78-E877F0ADABE3}" srcId="{D32D1801-415D-4EEF-B253-0129EEC187BC}" destId="{1505BB31-6157-4B8B-A389-659F81C7508A}" srcOrd="2" destOrd="0" parTransId="{FA6D9498-7853-4DD5-9B35-6E68F6BDBAF1}" sibTransId="{00073458-1FD3-4553-99E4-D81277FD1A43}"/>
    <dgm:cxn modelId="{B125BF80-83B2-4CD3-98C2-24F1F028CFF2}" srcId="{D32D1801-415D-4EEF-B253-0129EEC187BC}" destId="{010B06F9-FBF1-43B1-A3F9-C0372C8782DD}" srcOrd="3" destOrd="0" parTransId="{C46880FB-E5F7-4D4C-B004-E02BFD1468B4}" sibTransId="{07EAA36A-E825-45CC-A5F8-F2EDCFDB62BC}"/>
    <dgm:cxn modelId="{77A0A9C0-1E6F-4EEE-8522-06F939E3F67B}" type="presOf" srcId="{010B06F9-FBF1-43B1-A3F9-C0372C8782DD}" destId="{39D6B4B7-1CD6-4362-A7B6-89A3896D289C}" srcOrd="0" destOrd="0" presId="urn:microsoft.com/office/officeart/2005/8/layout/hierarchy1"/>
    <dgm:cxn modelId="{236459C4-CFC4-40F6-B18D-24EE79B5CBA7}" type="presOf" srcId="{D32D1801-415D-4EEF-B253-0129EEC187BC}" destId="{4A61B9C3-7F37-4409-B0BE-93B94A70AA8C}" srcOrd="0" destOrd="0" presId="urn:microsoft.com/office/officeart/2005/8/layout/hierarchy1"/>
    <dgm:cxn modelId="{11F6E8F1-EE58-4178-8BFE-53B52E3B49C1}" srcId="{D32D1801-415D-4EEF-B253-0129EEC187BC}" destId="{6DB1C460-482A-415B-9C86-D7DCB85BCA5D}" srcOrd="0" destOrd="0" parTransId="{E834DDE7-8ADF-4BFE-91C1-1C735914B51B}" sibTransId="{C9276906-B5DC-4A3E-843F-F5C42A56B59D}"/>
    <dgm:cxn modelId="{5D29FF82-E2E7-415A-9220-1D556D81FCAC}" type="presParOf" srcId="{4A61B9C3-7F37-4409-B0BE-93B94A70AA8C}" destId="{9171C601-DBF0-4B68-9EED-2C05D98252F5}" srcOrd="0" destOrd="0" presId="urn:microsoft.com/office/officeart/2005/8/layout/hierarchy1"/>
    <dgm:cxn modelId="{EF0E77B9-75B1-40CA-9F24-2A95A8B0FAE8}" type="presParOf" srcId="{9171C601-DBF0-4B68-9EED-2C05D98252F5}" destId="{953E4D79-B473-4669-9C35-206B4AA50EF5}" srcOrd="0" destOrd="0" presId="urn:microsoft.com/office/officeart/2005/8/layout/hierarchy1"/>
    <dgm:cxn modelId="{B6E6F55D-4E6F-48C7-B731-71ED29E1E06A}" type="presParOf" srcId="{953E4D79-B473-4669-9C35-206B4AA50EF5}" destId="{8B3A8E8E-E17F-4A32-AB16-960991DE1AE2}" srcOrd="0" destOrd="0" presId="urn:microsoft.com/office/officeart/2005/8/layout/hierarchy1"/>
    <dgm:cxn modelId="{4EE5C71C-435E-49D6-A584-4EAF384C5DC5}" type="presParOf" srcId="{953E4D79-B473-4669-9C35-206B4AA50EF5}" destId="{5F44FAB4-ACA7-471C-8139-9F983B73950B}" srcOrd="1" destOrd="0" presId="urn:microsoft.com/office/officeart/2005/8/layout/hierarchy1"/>
    <dgm:cxn modelId="{42AF0220-854E-413B-9020-3D24A30E5243}" type="presParOf" srcId="{9171C601-DBF0-4B68-9EED-2C05D98252F5}" destId="{B7C63396-912F-46AF-88DF-B3B14D1B1FCC}" srcOrd="1" destOrd="0" presId="urn:microsoft.com/office/officeart/2005/8/layout/hierarchy1"/>
    <dgm:cxn modelId="{A0053189-3AB4-4FA9-B302-80E20BE3AC0E}" type="presParOf" srcId="{4A61B9C3-7F37-4409-B0BE-93B94A70AA8C}" destId="{FDAD40D4-3C36-4081-AD1D-0C105C28461D}" srcOrd="1" destOrd="0" presId="urn:microsoft.com/office/officeart/2005/8/layout/hierarchy1"/>
    <dgm:cxn modelId="{B89D9572-F9EE-4A85-90C4-42EA17C8EC49}" type="presParOf" srcId="{FDAD40D4-3C36-4081-AD1D-0C105C28461D}" destId="{61F94544-6BDC-4403-B41C-BFD65E050292}" srcOrd="0" destOrd="0" presId="urn:microsoft.com/office/officeart/2005/8/layout/hierarchy1"/>
    <dgm:cxn modelId="{75816AC9-A9D3-4EFE-BC0F-B85C80C4FBB9}" type="presParOf" srcId="{61F94544-6BDC-4403-B41C-BFD65E050292}" destId="{0F41671C-AD13-4B08-A05F-1A11A22AF15A}" srcOrd="0" destOrd="0" presId="urn:microsoft.com/office/officeart/2005/8/layout/hierarchy1"/>
    <dgm:cxn modelId="{626809D7-5119-4472-8B6C-6A54A5296D99}" type="presParOf" srcId="{61F94544-6BDC-4403-B41C-BFD65E050292}" destId="{60564083-7FAD-4086-848D-1C44AC9ADF06}" srcOrd="1" destOrd="0" presId="urn:microsoft.com/office/officeart/2005/8/layout/hierarchy1"/>
    <dgm:cxn modelId="{E72BF622-76D9-4386-A5A3-59B0AC71B047}" type="presParOf" srcId="{FDAD40D4-3C36-4081-AD1D-0C105C28461D}" destId="{13A3B65B-C233-4164-A19D-65287B2D756A}" srcOrd="1" destOrd="0" presId="urn:microsoft.com/office/officeart/2005/8/layout/hierarchy1"/>
    <dgm:cxn modelId="{75EFF242-95D9-49A0-B344-395291206D7E}" type="presParOf" srcId="{4A61B9C3-7F37-4409-B0BE-93B94A70AA8C}" destId="{55124EE7-BAD3-441F-8573-ABB515CF7937}" srcOrd="2" destOrd="0" presId="urn:microsoft.com/office/officeart/2005/8/layout/hierarchy1"/>
    <dgm:cxn modelId="{46284F34-C1B4-4856-8D59-B7723906FBEB}" type="presParOf" srcId="{55124EE7-BAD3-441F-8573-ABB515CF7937}" destId="{8314E147-B378-4112-A100-6D3A9C558F2B}" srcOrd="0" destOrd="0" presId="urn:microsoft.com/office/officeart/2005/8/layout/hierarchy1"/>
    <dgm:cxn modelId="{AA29A72E-4B94-4E83-A528-E51447946D31}" type="presParOf" srcId="{8314E147-B378-4112-A100-6D3A9C558F2B}" destId="{168EEDE8-11E5-4678-B987-4AB26B9B4CD4}" srcOrd="0" destOrd="0" presId="urn:microsoft.com/office/officeart/2005/8/layout/hierarchy1"/>
    <dgm:cxn modelId="{C742FD28-7DF7-4B27-9DDE-2DF0CBF0EDF8}" type="presParOf" srcId="{8314E147-B378-4112-A100-6D3A9C558F2B}" destId="{6A8DF68A-8DD8-43B8-BD7D-7FDA280D4A7E}" srcOrd="1" destOrd="0" presId="urn:microsoft.com/office/officeart/2005/8/layout/hierarchy1"/>
    <dgm:cxn modelId="{FCF2AC91-42E5-4347-AE51-D89B2FD8FC5B}" type="presParOf" srcId="{55124EE7-BAD3-441F-8573-ABB515CF7937}" destId="{2C005821-FCCC-48EF-9CEF-FB818CDEFCC5}" srcOrd="1" destOrd="0" presId="urn:microsoft.com/office/officeart/2005/8/layout/hierarchy1"/>
    <dgm:cxn modelId="{64B1F2CB-7893-4847-9E9B-ABDC758BBB34}" type="presParOf" srcId="{4A61B9C3-7F37-4409-B0BE-93B94A70AA8C}" destId="{D6CC4CAD-41BA-4D25-B7E1-0501827C8C41}" srcOrd="3" destOrd="0" presId="urn:microsoft.com/office/officeart/2005/8/layout/hierarchy1"/>
    <dgm:cxn modelId="{9FDBB8A4-D362-473F-AFA8-6798438828C3}" type="presParOf" srcId="{D6CC4CAD-41BA-4D25-B7E1-0501827C8C41}" destId="{E917567D-4F7D-43D9-A5D5-9B963280C0EF}" srcOrd="0" destOrd="0" presId="urn:microsoft.com/office/officeart/2005/8/layout/hierarchy1"/>
    <dgm:cxn modelId="{7B68675E-E354-471F-BD1D-AD80DF3BD89E}" type="presParOf" srcId="{E917567D-4F7D-43D9-A5D5-9B963280C0EF}" destId="{ED0DFB5D-D34D-498B-A08C-5E799AAEDC91}" srcOrd="0" destOrd="0" presId="urn:microsoft.com/office/officeart/2005/8/layout/hierarchy1"/>
    <dgm:cxn modelId="{D607AC26-4BE5-4B68-A491-5915AC66FCEC}" type="presParOf" srcId="{E917567D-4F7D-43D9-A5D5-9B963280C0EF}" destId="{39D6B4B7-1CD6-4362-A7B6-89A3896D289C}" srcOrd="1" destOrd="0" presId="urn:microsoft.com/office/officeart/2005/8/layout/hierarchy1"/>
    <dgm:cxn modelId="{5A563937-8949-4A70-AEC7-8FD58F412DD0}" type="presParOf" srcId="{D6CC4CAD-41BA-4D25-B7E1-0501827C8C41}" destId="{7B6D2513-4F22-4D8E-81C9-451B8062CF2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523826D-16A2-4B16-8507-49F6B1E20D8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AAB7BAF-3236-4D63-A3AE-0028EC194B44}">
      <dgm:prSet/>
      <dgm:spPr/>
      <dgm:t>
        <a:bodyPr/>
        <a:lstStyle/>
        <a:p>
          <a:r>
            <a:rPr lang="en-GB"/>
            <a:t>The case study outlines an example of a participatory research project with young people. </a:t>
          </a:r>
          <a:endParaRPr lang="en-US"/>
        </a:p>
      </dgm:t>
    </dgm:pt>
    <dgm:pt modelId="{6540E931-3313-4884-BF4B-524C28AA75ED}" type="parTrans" cxnId="{F79A9B34-2320-4A93-9F09-91EC31CB090E}">
      <dgm:prSet/>
      <dgm:spPr/>
      <dgm:t>
        <a:bodyPr/>
        <a:lstStyle/>
        <a:p>
          <a:endParaRPr lang="en-US"/>
        </a:p>
      </dgm:t>
    </dgm:pt>
    <dgm:pt modelId="{1166C866-6245-4B14-AFF4-61749BC2218E}" type="sibTrans" cxnId="{F79A9B34-2320-4A93-9F09-91EC31CB090E}">
      <dgm:prSet/>
      <dgm:spPr/>
      <dgm:t>
        <a:bodyPr/>
        <a:lstStyle/>
        <a:p>
          <a:endParaRPr lang="en-US"/>
        </a:p>
      </dgm:t>
    </dgm:pt>
    <dgm:pt modelId="{BD7702E0-10D3-4059-9046-93474BA8A90B}">
      <dgm:prSet/>
      <dgm:spPr/>
      <dgm:t>
        <a:bodyPr/>
        <a:lstStyle/>
        <a:p>
          <a:r>
            <a:rPr lang="en-GB" b="0" i="0"/>
            <a:t>A case study is a research approach that is used to generate an in-depth, multi-faceted understanding of a complex issue in its real-life context</a:t>
          </a:r>
          <a:endParaRPr lang="en-US"/>
        </a:p>
      </dgm:t>
    </dgm:pt>
    <dgm:pt modelId="{62A409AC-E908-4220-98E7-2B21CCD526F8}" type="parTrans" cxnId="{6857C6B0-18E2-434B-851A-801A822FC20F}">
      <dgm:prSet/>
      <dgm:spPr/>
      <dgm:t>
        <a:bodyPr/>
        <a:lstStyle/>
        <a:p>
          <a:endParaRPr lang="en-US"/>
        </a:p>
      </dgm:t>
    </dgm:pt>
    <dgm:pt modelId="{62CBB8D5-13DC-4A4D-9235-F389C56C3268}" type="sibTrans" cxnId="{6857C6B0-18E2-434B-851A-801A822FC20F}">
      <dgm:prSet/>
      <dgm:spPr/>
      <dgm:t>
        <a:bodyPr/>
        <a:lstStyle/>
        <a:p>
          <a:endParaRPr lang="en-US"/>
        </a:p>
      </dgm:t>
    </dgm:pt>
    <dgm:pt modelId="{432F4E71-E258-41A7-ACEC-89C461C51073}">
      <dgm:prSet/>
      <dgm:spPr/>
      <dgm:t>
        <a:bodyPr/>
        <a:lstStyle/>
        <a:p>
          <a:r>
            <a:rPr lang="en-GB"/>
            <a:t>Process of learning about the person and the product of our learning</a:t>
          </a:r>
          <a:endParaRPr lang="en-US"/>
        </a:p>
      </dgm:t>
    </dgm:pt>
    <dgm:pt modelId="{5CE2AF44-30D8-4902-8A0F-9AF03B763A83}" type="parTrans" cxnId="{5D32C491-BDF8-4562-9DD8-EA559E695806}">
      <dgm:prSet/>
      <dgm:spPr/>
      <dgm:t>
        <a:bodyPr/>
        <a:lstStyle/>
        <a:p>
          <a:endParaRPr lang="en-US"/>
        </a:p>
      </dgm:t>
    </dgm:pt>
    <dgm:pt modelId="{A1BE937B-49F9-4817-BA6D-6276956353DD}" type="sibTrans" cxnId="{5D32C491-BDF8-4562-9DD8-EA559E695806}">
      <dgm:prSet/>
      <dgm:spPr/>
      <dgm:t>
        <a:bodyPr/>
        <a:lstStyle/>
        <a:p>
          <a:endParaRPr lang="en-US"/>
        </a:p>
      </dgm:t>
    </dgm:pt>
    <dgm:pt modelId="{57F413F2-C98D-4334-A4EE-A83D561C2433}">
      <dgm:prSet/>
      <dgm:spPr/>
      <dgm:t>
        <a:bodyPr/>
        <a:lstStyle/>
        <a:p>
          <a:r>
            <a:rPr lang="en-GB"/>
            <a:t>In-depth study undertaken with one particular person or incident</a:t>
          </a:r>
          <a:endParaRPr lang="en-US"/>
        </a:p>
      </dgm:t>
    </dgm:pt>
    <dgm:pt modelId="{A65D93DE-155E-419E-8B0D-85128488FCCA}" type="parTrans" cxnId="{3303A7A5-B375-4F8C-8CDB-7A457C411E4C}">
      <dgm:prSet/>
      <dgm:spPr/>
      <dgm:t>
        <a:bodyPr/>
        <a:lstStyle/>
        <a:p>
          <a:endParaRPr lang="en-US"/>
        </a:p>
      </dgm:t>
    </dgm:pt>
    <dgm:pt modelId="{271EF23C-3CF7-4C76-85F1-54DBC4B465CD}" type="sibTrans" cxnId="{3303A7A5-B375-4F8C-8CDB-7A457C411E4C}">
      <dgm:prSet/>
      <dgm:spPr/>
      <dgm:t>
        <a:bodyPr/>
        <a:lstStyle/>
        <a:p>
          <a:endParaRPr lang="en-US"/>
        </a:p>
      </dgm:t>
    </dgm:pt>
    <dgm:pt modelId="{8BD2009F-4A39-433A-869D-62891B73244B}">
      <dgm:prSet/>
      <dgm:spPr/>
      <dgm:t>
        <a:bodyPr/>
        <a:lstStyle/>
        <a:p>
          <a:r>
            <a:rPr lang="en-GB"/>
            <a:t>The structure of the case study maybe useful as a template to write up your project. </a:t>
          </a:r>
          <a:endParaRPr lang="en-US"/>
        </a:p>
      </dgm:t>
    </dgm:pt>
    <dgm:pt modelId="{069458A3-5D1E-4DD0-876E-F84EEBD0F448}" type="parTrans" cxnId="{B0FB4CE1-5F34-4A61-8417-BEBC46CD0E9C}">
      <dgm:prSet/>
      <dgm:spPr/>
      <dgm:t>
        <a:bodyPr/>
        <a:lstStyle/>
        <a:p>
          <a:endParaRPr lang="en-US"/>
        </a:p>
      </dgm:t>
    </dgm:pt>
    <dgm:pt modelId="{86F6C07A-C627-40CE-B0E4-BA8F3BB48C92}" type="sibTrans" cxnId="{B0FB4CE1-5F34-4A61-8417-BEBC46CD0E9C}">
      <dgm:prSet/>
      <dgm:spPr/>
      <dgm:t>
        <a:bodyPr/>
        <a:lstStyle/>
        <a:p>
          <a:endParaRPr lang="en-US"/>
        </a:p>
      </dgm:t>
    </dgm:pt>
    <dgm:pt modelId="{4393D2AF-AD8D-45D2-A4CD-C6A813D85858}" type="pres">
      <dgm:prSet presAssocID="{3523826D-16A2-4B16-8507-49F6B1E20D89}" presName="root" presStyleCnt="0">
        <dgm:presLayoutVars>
          <dgm:dir/>
          <dgm:resizeHandles val="exact"/>
        </dgm:presLayoutVars>
      </dgm:prSet>
      <dgm:spPr/>
    </dgm:pt>
    <dgm:pt modelId="{657A9414-48E9-4956-AE38-75562D360BAF}" type="pres">
      <dgm:prSet presAssocID="{FAAB7BAF-3236-4D63-A3AE-0028EC194B44}" presName="compNode" presStyleCnt="0"/>
      <dgm:spPr/>
    </dgm:pt>
    <dgm:pt modelId="{C9C3FC28-A958-4529-8B03-9BD876BB0EFB}" type="pres">
      <dgm:prSet presAssocID="{FAAB7BAF-3236-4D63-A3AE-0028EC194B4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F7733C9A-FF19-46F8-B4F8-6AE3ED78728C}" type="pres">
      <dgm:prSet presAssocID="{FAAB7BAF-3236-4D63-A3AE-0028EC194B44}" presName="spaceRect" presStyleCnt="0"/>
      <dgm:spPr/>
    </dgm:pt>
    <dgm:pt modelId="{8607CD6D-DA52-4339-9A15-A49ECB0B95F3}" type="pres">
      <dgm:prSet presAssocID="{FAAB7BAF-3236-4D63-A3AE-0028EC194B44}" presName="textRect" presStyleLbl="revTx" presStyleIdx="0" presStyleCnt="5">
        <dgm:presLayoutVars>
          <dgm:chMax val="1"/>
          <dgm:chPref val="1"/>
        </dgm:presLayoutVars>
      </dgm:prSet>
      <dgm:spPr/>
    </dgm:pt>
    <dgm:pt modelId="{85771883-06BA-4E23-9703-A5088EBF0734}" type="pres">
      <dgm:prSet presAssocID="{1166C866-6245-4B14-AFF4-61749BC2218E}" presName="sibTrans" presStyleCnt="0"/>
      <dgm:spPr/>
    </dgm:pt>
    <dgm:pt modelId="{7590C39D-2A31-4188-9137-CC44A052AEB4}" type="pres">
      <dgm:prSet presAssocID="{BD7702E0-10D3-4059-9046-93474BA8A90B}" presName="compNode" presStyleCnt="0"/>
      <dgm:spPr/>
    </dgm:pt>
    <dgm:pt modelId="{9B0076E8-4586-477F-8CFE-3DA5B48AC740}" type="pres">
      <dgm:prSet presAssocID="{BD7702E0-10D3-4059-9046-93474BA8A90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EACEBF65-A867-4DA2-9513-AA5A210F5E6A}" type="pres">
      <dgm:prSet presAssocID="{BD7702E0-10D3-4059-9046-93474BA8A90B}" presName="spaceRect" presStyleCnt="0"/>
      <dgm:spPr/>
    </dgm:pt>
    <dgm:pt modelId="{E21C28C3-0443-448F-BA82-6A0E0909F2C4}" type="pres">
      <dgm:prSet presAssocID="{BD7702E0-10D3-4059-9046-93474BA8A90B}" presName="textRect" presStyleLbl="revTx" presStyleIdx="1" presStyleCnt="5">
        <dgm:presLayoutVars>
          <dgm:chMax val="1"/>
          <dgm:chPref val="1"/>
        </dgm:presLayoutVars>
      </dgm:prSet>
      <dgm:spPr/>
    </dgm:pt>
    <dgm:pt modelId="{C92A15ED-05CE-4628-B68E-A356C64C8728}" type="pres">
      <dgm:prSet presAssocID="{62CBB8D5-13DC-4A4D-9235-F389C56C3268}" presName="sibTrans" presStyleCnt="0"/>
      <dgm:spPr/>
    </dgm:pt>
    <dgm:pt modelId="{1A0B1CA2-B3F6-4376-9532-FB07D18BB414}" type="pres">
      <dgm:prSet presAssocID="{432F4E71-E258-41A7-ACEC-89C461C51073}" presName="compNode" presStyleCnt="0"/>
      <dgm:spPr/>
    </dgm:pt>
    <dgm:pt modelId="{C3A3B12D-FDA8-481E-A667-3E5064300CDE}" type="pres">
      <dgm:prSet presAssocID="{432F4E71-E258-41A7-ACEC-89C461C5107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303EB59-88FD-4730-8999-9EB3202D93B1}" type="pres">
      <dgm:prSet presAssocID="{432F4E71-E258-41A7-ACEC-89C461C51073}" presName="spaceRect" presStyleCnt="0"/>
      <dgm:spPr/>
    </dgm:pt>
    <dgm:pt modelId="{B738E50A-888F-4DF3-9AA6-A1F804E6A355}" type="pres">
      <dgm:prSet presAssocID="{432F4E71-E258-41A7-ACEC-89C461C51073}" presName="textRect" presStyleLbl="revTx" presStyleIdx="2" presStyleCnt="5">
        <dgm:presLayoutVars>
          <dgm:chMax val="1"/>
          <dgm:chPref val="1"/>
        </dgm:presLayoutVars>
      </dgm:prSet>
      <dgm:spPr/>
    </dgm:pt>
    <dgm:pt modelId="{C55CAFF2-241F-43D5-9317-200ACFD8E08E}" type="pres">
      <dgm:prSet presAssocID="{A1BE937B-49F9-4817-BA6D-6276956353DD}" presName="sibTrans" presStyleCnt="0"/>
      <dgm:spPr/>
    </dgm:pt>
    <dgm:pt modelId="{21301FA0-7E4A-4673-8B69-805BE5B9EBDB}" type="pres">
      <dgm:prSet presAssocID="{57F413F2-C98D-4334-A4EE-A83D561C2433}" presName="compNode" presStyleCnt="0"/>
      <dgm:spPr/>
    </dgm:pt>
    <dgm:pt modelId="{D47BA5C1-18A9-4F1E-B203-5D295978619B}" type="pres">
      <dgm:prSet presAssocID="{57F413F2-C98D-4334-A4EE-A83D561C243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BB2889F-A556-4EDB-83E0-803B4C7D7450}" type="pres">
      <dgm:prSet presAssocID="{57F413F2-C98D-4334-A4EE-A83D561C2433}" presName="spaceRect" presStyleCnt="0"/>
      <dgm:spPr/>
    </dgm:pt>
    <dgm:pt modelId="{85A3EAEF-C020-4913-AE90-B01CAE75B468}" type="pres">
      <dgm:prSet presAssocID="{57F413F2-C98D-4334-A4EE-A83D561C2433}" presName="textRect" presStyleLbl="revTx" presStyleIdx="3" presStyleCnt="5">
        <dgm:presLayoutVars>
          <dgm:chMax val="1"/>
          <dgm:chPref val="1"/>
        </dgm:presLayoutVars>
      </dgm:prSet>
      <dgm:spPr/>
    </dgm:pt>
    <dgm:pt modelId="{28705AC9-F63C-448F-84E3-36B9F8CEB2FE}" type="pres">
      <dgm:prSet presAssocID="{271EF23C-3CF7-4C76-85F1-54DBC4B465CD}" presName="sibTrans" presStyleCnt="0"/>
      <dgm:spPr/>
    </dgm:pt>
    <dgm:pt modelId="{5077C614-242D-4534-BEF0-D0FBBF8ED430}" type="pres">
      <dgm:prSet presAssocID="{8BD2009F-4A39-433A-869D-62891B73244B}" presName="compNode" presStyleCnt="0"/>
      <dgm:spPr/>
    </dgm:pt>
    <dgm:pt modelId="{09E7BF79-B353-4029-BC57-DD01B3FE16C1}" type="pres">
      <dgm:prSet presAssocID="{8BD2009F-4A39-433A-869D-62891B73244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F19496B-E078-4A6A-9176-98E0BDF04E9F}" type="pres">
      <dgm:prSet presAssocID="{8BD2009F-4A39-433A-869D-62891B73244B}" presName="spaceRect" presStyleCnt="0"/>
      <dgm:spPr/>
    </dgm:pt>
    <dgm:pt modelId="{4CD253A3-C2C5-403F-9C56-0269450F2606}" type="pres">
      <dgm:prSet presAssocID="{8BD2009F-4A39-433A-869D-62891B73244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990F901-5C02-4BB4-9F4D-E8FD31453BD4}" type="presOf" srcId="{8BD2009F-4A39-433A-869D-62891B73244B}" destId="{4CD253A3-C2C5-403F-9C56-0269450F2606}" srcOrd="0" destOrd="0" presId="urn:microsoft.com/office/officeart/2018/2/layout/IconLabelList"/>
    <dgm:cxn modelId="{C1105713-E353-456C-A07B-B000A19BF123}" type="presOf" srcId="{57F413F2-C98D-4334-A4EE-A83D561C2433}" destId="{85A3EAEF-C020-4913-AE90-B01CAE75B468}" srcOrd="0" destOrd="0" presId="urn:microsoft.com/office/officeart/2018/2/layout/IconLabelList"/>
    <dgm:cxn modelId="{42A86916-1B31-4A29-B22D-65ADCC07825D}" type="presOf" srcId="{BD7702E0-10D3-4059-9046-93474BA8A90B}" destId="{E21C28C3-0443-448F-BA82-6A0E0909F2C4}" srcOrd="0" destOrd="0" presId="urn:microsoft.com/office/officeart/2018/2/layout/IconLabelList"/>
    <dgm:cxn modelId="{F79A9B34-2320-4A93-9F09-91EC31CB090E}" srcId="{3523826D-16A2-4B16-8507-49F6B1E20D89}" destId="{FAAB7BAF-3236-4D63-A3AE-0028EC194B44}" srcOrd="0" destOrd="0" parTransId="{6540E931-3313-4884-BF4B-524C28AA75ED}" sibTransId="{1166C866-6245-4B14-AFF4-61749BC2218E}"/>
    <dgm:cxn modelId="{287B8B6E-D2C6-4DA8-B505-72B786C91B2E}" type="presOf" srcId="{FAAB7BAF-3236-4D63-A3AE-0028EC194B44}" destId="{8607CD6D-DA52-4339-9A15-A49ECB0B95F3}" srcOrd="0" destOrd="0" presId="urn:microsoft.com/office/officeart/2018/2/layout/IconLabelList"/>
    <dgm:cxn modelId="{0ADA9F6E-89E4-4C09-B19B-EA51EB476B3C}" type="presOf" srcId="{432F4E71-E258-41A7-ACEC-89C461C51073}" destId="{B738E50A-888F-4DF3-9AA6-A1F804E6A355}" srcOrd="0" destOrd="0" presId="urn:microsoft.com/office/officeart/2018/2/layout/IconLabelList"/>
    <dgm:cxn modelId="{07AC288E-977C-45CF-9D0C-586A059D9AD8}" type="presOf" srcId="{3523826D-16A2-4B16-8507-49F6B1E20D89}" destId="{4393D2AF-AD8D-45D2-A4CD-C6A813D85858}" srcOrd="0" destOrd="0" presId="urn:microsoft.com/office/officeart/2018/2/layout/IconLabelList"/>
    <dgm:cxn modelId="{5D32C491-BDF8-4562-9DD8-EA559E695806}" srcId="{3523826D-16A2-4B16-8507-49F6B1E20D89}" destId="{432F4E71-E258-41A7-ACEC-89C461C51073}" srcOrd="2" destOrd="0" parTransId="{5CE2AF44-30D8-4902-8A0F-9AF03B763A83}" sibTransId="{A1BE937B-49F9-4817-BA6D-6276956353DD}"/>
    <dgm:cxn modelId="{3303A7A5-B375-4F8C-8CDB-7A457C411E4C}" srcId="{3523826D-16A2-4B16-8507-49F6B1E20D89}" destId="{57F413F2-C98D-4334-A4EE-A83D561C2433}" srcOrd="3" destOrd="0" parTransId="{A65D93DE-155E-419E-8B0D-85128488FCCA}" sibTransId="{271EF23C-3CF7-4C76-85F1-54DBC4B465CD}"/>
    <dgm:cxn modelId="{6857C6B0-18E2-434B-851A-801A822FC20F}" srcId="{3523826D-16A2-4B16-8507-49F6B1E20D89}" destId="{BD7702E0-10D3-4059-9046-93474BA8A90B}" srcOrd="1" destOrd="0" parTransId="{62A409AC-E908-4220-98E7-2B21CCD526F8}" sibTransId="{62CBB8D5-13DC-4A4D-9235-F389C56C3268}"/>
    <dgm:cxn modelId="{B0FB4CE1-5F34-4A61-8417-BEBC46CD0E9C}" srcId="{3523826D-16A2-4B16-8507-49F6B1E20D89}" destId="{8BD2009F-4A39-433A-869D-62891B73244B}" srcOrd="4" destOrd="0" parTransId="{069458A3-5D1E-4DD0-876E-F84EEBD0F448}" sibTransId="{86F6C07A-C627-40CE-B0E4-BA8F3BB48C92}"/>
    <dgm:cxn modelId="{66F9BDF1-8B44-42E8-8417-B5742FE82832}" type="presParOf" srcId="{4393D2AF-AD8D-45D2-A4CD-C6A813D85858}" destId="{657A9414-48E9-4956-AE38-75562D360BAF}" srcOrd="0" destOrd="0" presId="urn:microsoft.com/office/officeart/2018/2/layout/IconLabelList"/>
    <dgm:cxn modelId="{5E374C67-250A-4CB7-AEAA-8BAE535F4EC7}" type="presParOf" srcId="{657A9414-48E9-4956-AE38-75562D360BAF}" destId="{C9C3FC28-A958-4529-8B03-9BD876BB0EFB}" srcOrd="0" destOrd="0" presId="urn:microsoft.com/office/officeart/2018/2/layout/IconLabelList"/>
    <dgm:cxn modelId="{C6849A32-1998-498A-A09C-C0E20E5F2E12}" type="presParOf" srcId="{657A9414-48E9-4956-AE38-75562D360BAF}" destId="{F7733C9A-FF19-46F8-B4F8-6AE3ED78728C}" srcOrd="1" destOrd="0" presId="urn:microsoft.com/office/officeart/2018/2/layout/IconLabelList"/>
    <dgm:cxn modelId="{1EB4DAC6-F9F6-467F-AD1E-8C2E3A0A1AD8}" type="presParOf" srcId="{657A9414-48E9-4956-AE38-75562D360BAF}" destId="{8607CD6D-DA52-4339-9A15-A49ECB0B95F3}" srcOrd="2" destOrd="0" presId="urn:microsoft.com/office/officeart/2018/2/layout/IconLabelList"/>
    <dgm:cxn modelId="{B0DEA77C-B582-42D5-B74A-EA72B54658E7}" type="presParOf" srcId="{4393D2AF-AD8D-45D2-A4CD-C6A813D85858}" destId="{85771883-06BA-4E23-9703-A5088EBF0734}" srcOrd="1" destOrd="0" presId="urn:microsoft.com/office/officeart/2018/2/layout/IconLabelList"/>
    <dgm:cxn modelId="{7E9DECF6-3E55-4DA3-AF84-141A6E413AA7}" type="presParOf" srcId="{4393D2AF-AD8D-45D2-A4CD-C6A813D85858}" destId="{7590C39D-2A31-4188-9137-CC44A052AEB4}" srcOrd="2" destOrd="0" presId="urn:microsoft.com/office/officeart/2018/2/layout/IconLabelList"/>
    <dgm:cxn modelId="{D51BA53B-3349-46DE-A500-5E86BC1797B9}" type="presParOf" srcId="{7590C39D-2A31-4188-9137-CC44A052AEB4}" destId="{9B0076E8-4586-477F-8CFE-3DA5B48AC740}" srcOrd="0" destOrd="0" presId="urn:microsoft.com/office/officeart/2018/2/layout/IconLabelList"/>
    <dgm:cxn modelId="{49F29B1C-845F-4B1B-9201-06D9D10B6924}" type="presParOf" srcId="{7590C39D-2A31-4188-9137-CC44A052AEB4}" destId="{EACEBF65-A867-4DA2-9513-AA5A210F5E6A}" srcOrd="1" destOrd="0" presId="urn:microsoft.com/office/officeart/2018/2/layout/IconLabelList"/>
    <dgm:cxn modelId="{CAEEC1F7-1552-42B3-ABDF-172F1DCD0DFE}" type="presParOf" srcId="{7590C39D-2A31-4188-9137-CC44A052AEB4}" destId="{E21C28C3-0443-448F-BA82-6A0E0909F2C4}" srcOrd="2" destOrd="0" presId="urn:microsoft.com/office/officeart/2018/2/layout/IconLabelList"/>
    <dgm:cxn modelId="{41EBC37A-A234-490F-BCFD-D3503B97D63A}" type="presParOf" srcId="{4393D2AF-AD8D-45D2-A4CD-C6A813D85858}" destId="{C92A15ED-05CE-4628-B68E-A356C64C8728}" srcOrd="3" destOrd="0" presId="urn:microsoft.com/office/officeart/2018/2/layout/IconLabelList"/>
    <dgm:cxn modelId="{197026E7-2E6F-49D6-AF90-7F05D6DF3276}" type="presParOf" srcId="{4393D2AF-AD8D-45D2-A4CD-C6A813D85858}" destId="{1A0B1CA2-B3F6-4376-9532-FB07D18BB414}" srcOrd="4" destOrd="0" presId="urn:microsoft.com/office/officeart/2018/2/layout/IconLabelList"/>
    <dgm:cxn modelId="{B659020F-45F3-441A-8372-1E0B616FF8BE}" type="presParOf" srcId="{1A0B1CA2-B3F6-4376-9532-FB07D18BB414}" destId="{C3A3B12D-FDA8-481E-A667-3E5064300CDE}" srcOrd="0" destOrd="0" presId="urn:microsoft.com/office/officeart/2018/2/layout/IconLabelList"/>
    <dgm:cxn modelId="{A35CA2CE-0795-4503-91DA-D4A7A6064FF9}" type="presParOf" srcId="{1A0B1CA2-B3F6-4376-9532-FB07D18BB414}" destId="{4303EB59-88FD-4730-8999-9EB3202D93B1}" srcOrd="1" destOrd="0" presId="urn:microsoft.com/office/officeart/2018/2/layout/IconLabelList"/>
    <dgm:cxn modelId="{195B1987-5E52-4D85-BDC9-8230D4FA037D}" type="presParOf" srcId="{1A0B1CA2-B3F6-4376-9532-FB07D18BB414}" destId="{B738E50A-888F-4DF3-9AA6-A1F804E6A355}" srcOrd="2" destOrd="0" presId="urn:microsoft.com/office/officeart/2018/2/layout/IconLabelList"/>
    <dgm:cxn modelId="{1857B5D2-1F8B-4D29-B41D-0BE849B0933C}" type="presParOf" srcId="{4393D2AF-AD8D-45D2-A4CD-C6A813D85858}" destId="{C55CAFF2-241F-43D5-9317-200ACFD8E08E}" srcOrd="5" destOrd="0" presId="urn:microsoft.com/office/officeart/2018/2/layout/IconLabelList"/>
    <dgm:cxn modelId="{36760D6D-2B12-425D-BC6E-E5B50914A95B}" type="presParOf" srcId="{4393D2AF-AD8D-45D2-A4CD-C6A813D85858}" destId="{21301FA0-7E4A-4673-8B69-805BE5B9EBDB}" srcOrd="6" destOrd="0" presId="urn:microsoft.com/office/officeart/2018/2/layout/IconLabelList"/>
    <dgm:cxn modelId="{7E841D66-E919-4EC9-BC68-9F4C82B5493C}" type="presParOf" srcId="{21301FA0-7E4A-4673-8B69-805BE5B9EBDB}" destId="{D47BA5C1-18A9-4F1E-B203-5D295978619B}" srcOrd="0" destOrd="0" presId="urn:microsoft.com/office/officeart/2018/2/layout/IconLabelList"/>
    <dgm:cxn modelId="{86A95577-D3C1-4136-B763-5E1D0ED8E430}" type="presParOf" srcId="{21301FA0-7E4A-4673-8B69-805BE5B9EBDB}" destId="{9BB2889F-A556-4EDB-83E0-803B4C7D7450}" srcOrd="1" destOrd="0" presId="urn:microsoft.com/office/officeart/2018/2/layout/IconLabelList"/>
    <dgm:cxn modelId="{1C3C2F42-ECC7-44C4-90C8-DB2E8EBD8D8A}" type="presParOf" srcId="{21301FA0-7E4A-4673-8B69-805BE5B9EBDB}" destId="{85A3EAEF-C020-4913-AE90-B01CAE75B468}" srcOrd="2" destOrd="0" presId="urn:microsoft.com/office/officeart/2018/2/layout/IconLabelList"/>
    <dgm:cxn modelId="{805CEE0B-D083-40B5-9C23-3D8C3BEA0D14}" type="presParOf" srcId="{4393D2AF-AD8D-45D2-A4CD-C6A813D85858}" destId="{28705AC9-F63C-448F-84E3-36B9F8CEB2FE}" srcOrd="7" destOrd="0" presId="urn:microsoft.com/office/officeart/2018/2/layout/IconLabelList"/>
    <dgm:cxn modelId="{95F659E3-34C1-4B3B-A7F9-F34455971BB4}" type="presParOf" srcId="{4393D2AF-AD8D-45D2-A4CD-C6A813D85858}" destId="{5077C614-242D-4534-BEF0-D0FBBF8ED430}" srcOrd="8" destOrd="0" presId="urn:microsoft.com/office/officeart/2018/2/layout/IconLabelList"/>
    <dgm:cxn modelId="{B7281208-EE7E-4284-B93B-928168FB32BE}" type="presParOf" srcId="{5077C614-242D-4534-BEF0-D0FBBF8ED430}" destId="{09E7BF79-B353-4029-BC57-DD01B3FE16C1}" srcOrd="0" destOrd="0" presId="urn:microsoft.com/office/officeart/2018/2/layout/IconLabelList"/>
    <dgm:cxn modelId="{12D74D5C-4CC7-4BD9-A42B-67AC06680A83}" type="presParOf" srcId="{5077C614-242D-4534-BEF0-D0FBBF8ED430}" destId="{0F19496B-E078-4A6A-9176-98E0BDF04E9F}" srcOrd="1" destOrd="0" presId="urn:microsoft.com/office/officeart/2018/2/layout/IconLabelList"/>
    <dgm:cxn modelId="{2DA59A96-9281-4AC1-AC41-38E33D9E1A95}" type="presParOf" srcId="{5077C614-242D-4534-BEF0-D0FBBF8ED430}" destId="{4CD253A3-C2C5-403F-9C56-0269450F26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C718713-0ADE-4B1B-91E1-5C45A5B20404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25D9E7C-7D14-47DD-9148-A852DDF21865}">
      <dgm:prSet/>
      <dgm:spPr/>
      <dgm:t>
        <a:bodyPr/>
        <a:lstStyle/>
        <a:p>
          <a:r>
            <a:rPr lang="en-GB"/>
            <a:t>Participation is a Right: Why? </a:t>
          </a:r>
          <a:endParaRPr lang="en-US"/>
        </a:p>
      </dgm:t>
    </dgm:pt>
    <dgm:pt modelId="{11B49234-9518-4EA3-A92C-19084F33A300}" type="parTrans" cxnId="{3BA9D7B4-5F83-44DB-8A18-55373CB9E07A}">
      <dgm:prSet/>
      <dgm:spPr/>
      <dgm:t>
        <a:bodyPr/>
        <a:lstStyle/>
        <a:p>
          <a:endParaRPr lang="en-US"/>
        </a:p>
      </dgm:t>
    </dgm:pt>
    <dgm:pt modelId="{8A799EBC-A917-4BAD-BD7D-9152046FB119}" type="sibTrans" cxnId="{3BA9D7B4-5F83-44DB-8A18-55373CB9E07A}">
      <dgm:prSet/>
      <dgm:spPr/>
      <dgm:t>
        <a:bodyPr/>
        <a:lstStyle/>
        <a:p>
          <a:endParaRPr lang="en-US"/>
        </a:p>
      </dgm:t>
    </dgm:pt>
    <dgm:pt modelId="{E377DCF4-9348-4EE7-8EF3-11B997B8B914}">
      <dgm:prSet/>
      <dgm:spPr/>
      <dgm:t>
        <a:bodyPr/>
        <a:lstStyle/>
        <a:p>
          <a:r>
            <a:rPr lang="en-GB"/>
            <a:t>Better Knowledge of Views and Perspectives to inform practice </a:t>
          </a:r>
          <a:endParaRPr lang="en-US"/>
        </a:p>
      </dgm:t>
    </dgm:pt>
    <dgm:pt modelId="{CB308E83-AF0C-4914-A36E-F926DE57E8F6}" type="parTrans" cxnId="{04CF23AB-334C-4FE5-8FA3-2A04446193D9}">
      <dgm:prSet/>
      <dgm:spPr/>
      <dgm:t>
        <a:bodyPr/>
        <a:lstStyle/>
        <a:p>
          <a:endParaRPr lang="en-US"/>
        </a:p>
      </dgm:t>
    </dgm:pt>
    <dgm:pt modelId="{3172D88D-DC98-46F9-979C-E5E11162C40D}" type="sibTrans" cxnId="{04CF23AB-334C-4FE5-8FA3-2A04446193D9}">
      <dgm:prSet/>
      <dgm:spPr/>
      <dgm:t>
        <a:bodyPr/>
        <a:lstStyle/>
        <a:p>
          <a:endParaRPr lang="en-US"/>
        </a:p>
      </dgm:t>
    </dgm:pt>
    <dgm:pt modelId="{496464D9-AA7E-41BC-82BA-4117C027DF93}">
      <dgm:prSet/>
      <dgm:spPr/>
      <dgm:t>
        <a:bodyPr/>
        <a:lstStyle/>
        <a:p>
          <a:r>
            <a:rPr lang="en-GB"/>
            <a:t>More Effective action </a:t>
          </a:r>
          <a:endParaRPr lang="en-US"/>
        </a:p>
      </dgm:t>
    </dgm:pt>
    <dgm:pt modelId="{16738021-D17B-4E50-B14D-C4E130C5B650}" type="parTrans" cxnId="{02AC971B-EC6C-44D6-ACB2-6BCF308A4233}">
      <dgm:prSet/>
      <dgm:spPr/>
      <dgm:t>
        <a:bodyPr/>
        <a:lstStyle/>
        <a:p>
          <a:endParaRPr lang="en-US"/>
        </a:p>
      </dgm:t>
    </dgm:pt>
    <dgm:pt modelId="{2B630ACE-A504-4C19-8CC0-1490DEFF2032}" type="sibTrans" cxnId="{02AC971B-EC6C-44D6-ACB2-6BCF308A4233}">
      <dgm:prSet/>
      <dgm:spPr/>
      <dgm:t>
        <a:bodyPr/>
        <a:lstStyle/>
        <a:p>
          <a:endParaRPr lang="en-US"/>
        </a:p>
      </dgm:t>
    </dgm:pt>
    <dgm:pt modelId="{ECE3ED5A-7C10-4F4C-9A19-F476A8A96776}">
      <dgm:prSet/>
      <dgm:spPr/>
      <dgm:t>
        <a:bodyPr/>
        <a:lstStyle/>
        <a:p>
          <a:r>
            <a:rPr lang="en-GB"/>
            <a:t>Measure  properly how effective we are</a:t>
          </a:r>
          <a:endParaRPr lang="en-US"/>
        </a:p>
      </dgm:t>
    </dgm:pt>
    <dgm:pt modelId="{AAF1CB11-2CD2-4C4C-A790-84DF7867C3AE}" type="parTrans" cxnId="{C44C2B0C-F708-40DE-B756-7C05C869DDE5}">
      <dgm:prSet/>
      <dgm:spPr/>
      <dgm:t>
        <a:bodyPr/>
        <a:lstStyle/>
        <a:p>
          <a:endParaRPr lang="en-US"/>
        </a:p>
      </dgm:t>
    </dgm:pt>
    <dgm:pt modelId="{F16D3200-AE15-4574-9D1F-4907627BDC8C}" type="sibTrans" cxnId="{C44C2B0C-F708-40DE-B756-7C05C869DDE5}">
      <dgm:prSet/>
      <dgm:spPr/>
      <dgm:t>
        <a:bodyPr/>
        <a:lstStyle/>
        <a:p>
          <a:endParaRPr lang="en-US"/>
        </a:p>
      </dgm:t>
    </dgm:pt>
    <dgm:pt modelId="{13E49F73-DA08-4AD0-AA8A-A112731C0F47}">
      <dgm:prSet/>
      <dgm:spPr/>
      <dgm:t>
        <a:bodyPr/>
        <a:lstStyle/>
        <a:p>
          <a:r>
            <a:rPr lang="en-GB"/>
            <a:t>Empowering children and Young People </a:t>
          </a:r>
          <a:endParaRPr lang="en-US"/>
        </a:p>
      </dgm:t>
    </dgm:pt>
    <dgm:pt modelId="{ADEBDDEE-9655-410D-AAFA-8B7E347789CC}" type="parTrans" cxnId="{DBF17CF7-2C4B-4C0E-9474-43C12D9B5846}">
      <dgm:prSet/>
      <dgm:spPr/>
      <dgm:t>
        <a:bodyPr/>
        <a:lstStyle/>
        <a:p>
          <a:endParaRPr lang="en-US"/>
        </a:p>
      </dgm:t>
    </dgm:pt>
    <dgm:pt modelId="{03975857-0BCC-4176-9D65-3687872445C9}" type="sibTrans" cxnId="{DBF17CF7-2C4B-4C0E-9474-43C12D9B5846}">
      <dgm:prSet/>
      <dgm:spPr/>
      <dgm:t>
        <a:bodyPr/>
        <a:lstStyle/>
        <a:p>
          <a:endParaRPr lang="en-US"/>
        </a:p>
      </dgm:t>
    </dgm:pt>
    <dgm:pt modelId="{26322258-3962-4EA5-88D4-A142BAA2B7EB}" type="pres">
      <dgm:prSet presAssocID="{3C718713-0ADE-4B1B-91E1-5C45A5B20404}" presName="Name0" presStyleCnt="0">
        <dgm:presLayoutVars>
          <dgm:dir/>
          <dgm:animLvl val="lvl"/>
          <dgm:resizeHandles val="exact"/>
        </dgm:presLayoutVars>
      </dgm:prSet>
      <dgm:spPr/>
    </dgm:pt>
    <dgm:pt modelId="{6BEA8A82-6715-4929-91B7-FE4E5A7A13D2}" type="pres">
      <dgm:prSet presAssocID="{D25D9E7C-7D14-47DD-9148-A852DDF21865}" presName="linNode" presStyleCnt="0"/>
      <dgm:spPr/>
    </dgm:pt>
    <dgm:pt modelId="{D89B8120-6889-450E-8179-33745D8F93AF}" type="pres">
      <dgm:prSet presAssocID="{D25D9E7C-7D14-47DD-9148-A852DDF21865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C6EAF594-B77A-43C9-97EB-81EB320EC7C7}" type="pres">
      <dgm:prSet presAssocID="{8A799EBC-A917-4BAD-BD7D-9152046FB119}" presName="sp" presStyleCnt="0"/>
      <dgm:spPr/>
    </dgm:pt>
    <dgm:pt modelId="{E26317CF-85EA-4D20-8BFB-79DF75D53E7C}" type="pres">
      <dgm:prSet presAssocID="{E377DCF4-9348-4EE7-8EF3-11B997B8B914}" presName="linNode" presStyleCnt="0"/>
      <dgm:spPr/>
    </dgm:pt>
    <dgm:pt modelId="{61A0C368-51A1-4960-9C92-E6719D4BE198}" type="pres">
      <dgm:prSet presAssocID="{E377DCF4-9348-4EE7-8EF3-11B997B8B914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696590FA-0856-40EF-B01F-D0484D0E5EA0}" type="pres">
      <dgm:prSet presAssocID="{3172D88D-DC98-46F9-979C-E5E11162C40D}" presName="sp" presStyleCnt="0"/>
      <dgm:spPr/>
    </dgm:pt>
    <dgm:pt modelId="{264E2AA0-8228-40D7-B39F-5BBE5A31405D}" type="pres">
      <dgm:prSet presAssocID="{496464D9-AA7E-41BC-82BA-4117C027DF93}" presName="linNode" presStyleCnt="0"/>
      <dgm:spPr/>
    </dgm:pt>
    <dgm:pt modelId="{77BD511A-1F7D-4089-B0BB-83DA20E60841}" type="pres">
      <dgm:prSet presAssocID="{496464D9-AA7E-41BC-82BA-4117C027DF93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57EF7A6B-1648-4FCD-913F-8EEB682040DF}" type="pres">
      <dgm:prSet presAssocID="{2B630ACE-A504-4C19-8CC0-1490DEFF2032}" presName="sp" presStyleCnt="0"/>
      <dgm:spPr/>
    </dgm:pt>
    <dgm:pt modelId="{3A98F20D-F7E5-4ADA-B064-22D3D9C7E657}" type="pres">
      <dgm:prSet presAssocID="{ECE3ED5A-7C10-4F4C-9A19-F476A8A96776}" presName="linNode" presStyleCnt="0"/>
      <dgm:spPr/>
    </dgm:pt>
    <dgm:pt modelId="{D59ADBF6-2114-478F-B649-64D6D82E5909}" type="pres">
      <dgm:prSet presAssocID="{ECE3ED5A-7C10-4F4C-9A19-F476A8A96776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6B509462-B9B2-4CF5-AD7B-8DDD255B4FB6}" type="pres">
      <dgm:prSet presAssocID="{F16D3200-AE15-4574-9D1F-4907627BDC8C}" presName="sp" presStyleCnt="0"/>
      <dgm:spPr/>
    </dgm:pt>
    <dgm:pt modelId="{A55B800C-5E09-4985-9CBC-2A4DB9BA878B}" type="pres">
      <dgm:prSet presAssocID="{13E49F73-DA08-4AD0-AA8A-A112731C0F47}" presName="linNode" presStyleCnt="0"/>
      <dgm:spPr/>
    </dgm:pt>
    <dgm:pt modelId="{4C2D316F-89ED-46EA-BDF3-AF13F6DAD0F9}" type="pres">
      <dgm:prSet presAssocID="{13E49F73-DA08-4AD0-AA8A-A112731C0F47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C44C2B0C-F708-40DE-B756-7C05C869DDE5}" srcId="{3C718713-0ADE-4B1B-91E1-5C45A5B20404}" destId="{ECE3ED5A-7C10-4F4C-9A19-F476A8A96776}" srcOrd="3" destOrd="0" parTransId="{AAF1CB11-2CD2-4C4C-A790-84DF7867C3AE}" sibTransId="{F16D3200-AE15-4574-9D1F-4907627BDC8C}"/>
    <dgm:cxn modelId="{CFABEA15-6560-4D53-B8B5-974CCB2D1B98}" type="presOf" srcId="{13E49F73-DA08-4AD0-AA8A-A112731C0F47}" destId="{4C2D316F-89ED-46EA-BDF3-AF13F6DAD0F9}" srcOrd="0" destOrd="0" presId="urn:microsoft.com/office/officeart/2005/8/layout/vList5"/>
    <dgm:cxn modelId="{02AC971B-EC6C-44D6-ACB2-6BCF308A4233}" srcId="{3C718713-0ADE-4B1B-91E1-5C45A5B20404}" destId="{496464D9-AA7E-41BC-82BA-4117C027DF93}" srcOrd="2" destOrd="0" parTransId="{16738021-D17B-4E50-B14D-C4E130C5B650}" sibTransId="{2B630ACE-A504-4C19-8CC0-1490DEFF2032}"/>
    <dgm:cxn modelId="{82F1461D-3BD9-4961-BEEE-063C8700A812}" type="presOf" srcId="{3C718713-0ADE-4B1B-91E1-5C45A5B20404}" destId="{26322258-3962-4EA5-88D4-A142BAA2B7EB}" srcOrd="0" destOrd="0" presId="urn:microsoft.com/office/officeart/2005/8/layout/vList5"/>
    <dgm:cxn modelId="{1480791D-04DC-4099-9780-F0522F529217}" type="presOf" srcId="{D25D9E7C-7D14-47DD-9148-A852DDF21865}" destId="{D89B8120-6889-450E-8179-33745D8F93AF}" srcOrd="0" destOrd="0" presId="urn:microsoft.com/office/officeart/2005/8/layout/vList5"/>
    <dgm:cxn modelId="{C5D7E32F-4D3C-4A62-9281-C299489C8609}" type="presOf" srcId="{496464D9-AA7E-41BC-82BA-4117C027DF93}" destId="{77BD511A-1F7D-4089-B0BB-83DA20E60841}" srcOrd="0" destOrd="0" presId="urn:microsoft.com/office/officeart/2005/8/layout/vList5"/>
    <dgm:cxn modelId="{327864AA-9CA4-483E-87A0-67C050CF050A}" type="presOf" srcId="{E377DCF4-9348-4EE7-8EF3-11B997B8B914}" destId="{61A0C368-51A1-4960-9C92-E6719D4BE198}" srcOrd="0" destOrd="0" presId="urn:microsoft.com/office/officeart/2005/8/layout/vList5"/>
    <dgm:cxn modelId="{04CF23AB-334C-4FE5-8FA3-2A04446193D9}" srcId="{3C718713-0ADE-4B1B-91E1-5C45A5B20404}" destId="{E377DCF4-9348-4EE7-8EF3-11B997B8B914}" srcOrd="1" destOrd="0" parTransId="{CB308E83-AF0C-4914-A36E-F926DE57E8F6}" sibTransId="{3172D88D-DC98-46F9-979C-E5E11162C40D}"/>
    <dgm:cxn modelId="{3BA9D7B4-5F83-44DB-8A18-55373CB9E07A}" srcId="{3C718713-0ADE-4B1B-91E1-5C45A5B20404}" destId="{D25D9E7C-7D14-47DD-9148-A852DDF21865}" srcOrd="0" destOrd="0" parTransId="{11B49234-9518-4EA3-A92C-19084F33A300}" sibTransId="{8A799EBC-A917-4BAD-BD7D-9152046FB119}"/>
    <dgm:cxn modelId="{3F399FD9-33C2-4FC6-9150-B0B746E57019}" type="presOf" srcId="{ECE3ED5A-7C10-4F4C-9A19-F476A8A96776}" destId="{D59ADBF6-2114-478F-B649-64D6D82E5909}" srcOrd="0" destOrd="0" presId="urn:microsoft.com/office/officeart/2005/8/layout/vList5"/>
    <dgm:cxn modelId="{DBF17CF7-2C4B-4C0E-9474-43C12D9B5846}" srcId="{3C718713-0ADE-4B1B-91E1-5C45A5B20404}" destId="{13E49F73-DA08-4AD0-AA8A-A112731C0F47}" srcOrd="4" destOrd="0" parTransId="{ADEBDDEE-9655-410D-AAFA-8B7E347789CC}" sibTransId="{03975857-0BCC-4176-9D65-3687872445C9}"/>
    <dgm:cxn modelId="{1EB2AD0C-5ACB-4733-8E04-F207E9DED999}" type="presParOf" srcId="{26322258-3962-4EA5-88D4-A142BAA2B7EB}" destId="{6BEA8A82-6715-4929-91B7-FE4E5A7A13D2}" srcOrd="0" destOrd="0" presId="urn:microsoft.com/office/officeart/2005/8/layout/vList5"/>
    <dgm:cxn modelId="{B6AB45AA-22A8-4506-9E3B-61CD199E2F84}" type="presParOf" srcId="{6BEA8A82-6715-4929-91B7-FE4E5A7A13D2}" destId="{D89B8120-6889-450E-8179-33745D8F93AF}" srcOrd="0" destOrd="0" presId="urn:microsoft.com/office/officeart/2005/8/layout/vList5"/>
    <dgm:cxn modelId="{0A029E19-E055-4C0F-A3F7-EF6E4F3C4D27}" type="presParOf" srcId="{26322258-3962-4EA5-88D4-A142BAA2B7EB}" destId="{C6EAF594-B77A-43C9-97EB-81EB320EC7C7}" srcOrd="1" destOrd="0" presId="urn:microsoft.com/office/officeart/2005/8/layout/vList5"/>
    <dgm:cxn modelId="{246F4E1C-5567-4ECB-B548-70D431E27C13}" type="presParOf" srcId="{26322258-3962-4EA5-88D4-A142BAA2B7EB}" destId="{E26317CF-85EA-4D20-8BFB-79DF75D53E7C}" srcOrd="2" destOrd="0" presId="urn:microsoft.com/office/officeart/2005/8/layout/vList5"/>
    <dgm:cxn modelId="{0AB46A68-561F-4D97-8D09-741B4C0CF03E}" type="presParOf" srcId="{E26317CF-85EA-4D20-8BFB-79DF75D53E7C}" destId="{61A0C368-51A1-4960-9C92-E6719D4BE198}" srcOrd="0" destOrd="0" presId="urn:microsoft.com/office/officeart/2005/8/layout/vList5"/>
    <dgm:cxn modelId="{D73FA79F-BCC6-4490-B371-AB2A25321E1F}" type="presParOf" srcId="{26322258-3962-4EA5-88D4-A142BAA2B7EB}" destId="{696590FA-0856-40EF-B01F-D0484D0E5EA0}" srcOrd="3" destOrd="0" presId="urn:microsoft.com/office/officeart/2005/8/layout/vList5"/>
    <dgm:cxn modelId="{20D23700-3CAE-401D-9CAA-1A67C341B86B}" type="presParOf" srcId="{26322258-3962-4EA5-88D4-A142BAA2B7EB}" destId="{264E2AA0-8228-40D7-B39F-5BBE5A31405D}" srcOrd="4" destOrd="0" presId="urn:microsoft.com/office/officeart/2005/8/layout/vList5"/>
    <dgm:cxn modelId="{AB118FB2-AE55-4FEF-A5DA-A45DE077930C}" type="presParOf" srcId="{264E2AA0-8228-40D7-B39F-5BBE5A31405D}" destId="{77BD511A-1F7D-4089-B0BB-83DA20E60841}" srcOrd="0" destOrd="0" presId="urn:microsoft.com/office/officeart/2005/8/layout/vList5"/>
    <dgm:cxn modelId="{0406688C-D387-41BB-B839-C0BD8A5A2BBE}" type="presParOf" srcId="{26322258-3962-4EA5-88D4-A142BAA2B7EB}" destId="{57EF7A6B-1648-4FCD-913F-8EEB682040DF}" srcOrd="5" destOrd="0" presId="urn:microsoft.com/office/officeart/2005/8/layout/vList5"/>
    <dgm:cxn modelId="{DF93F6A9-2063-4B1B-9BD5-B6A384F77D36}" type="presParOf" srcId="{26322258-3962-4EA5-88D4-A142BAA2B7EB}" destId="{3A98F20D-F7E5-4ADA-B064-22D3D9C7E657}" srcOrd="6" destOrd="0" presId="urn:microsoft.com/office/officeart/2005/8/layout/vList5"/>
    <dgm:cxn modelId="{90A9EB80-D425-4CF6-B1E1-9084D4C02E94}" type="presParOf" srcId="{3A98F20D-F7E5-4ADA-B064-22D3D9C7E657}" destId="{D59ADBF6-2114-478F-B649-64D6D82E5909}" srcOrd="0" destOrd="0" presId="urn:microsoft.com/office/officeart/2005/8/layout/vList5"/>
    <dgm:cxn modelId="{1E99FB5B-1747-468A-864A-58FC37DDC78D}" type="presParOf" srcId="{26322258-3962-4EA5-88D4-A142BAA2B7EB}" destId="{6B509462-B9B2-4CF5-AD7B-8DDD255B4FB6}" srcOrd="7" destOrd="0" presId="urn:microsoft.com/office/officeart/2005/8/layout/vList5"/>
    <dgm:cxn modelId="{5E83AC98-0330-4ED6-AEE5-7DA5C04601C9}" type="presParOf" srcId="{26322258-3962-4EA5-88D4-A142BAA2B7EB}" destId="{A55B800C-5E09-4985-9CBC-2A4DB9BA878B}" srcOrd="8" destOrd="0" presId="urn:microsoft.com/office/officeart/2005/8/layout/vList5"/>
    <dgm:cxn modelId="{23218378-6C3C-4ED6-9F3C-44505CF8C249}" type="presParOf" srcId="{A55B800C-5E09-4985-9CBC-2A4DB9BA878B}" destId="{4C2D316F-89ED-46EA-BDF3-AF13F6DAD0F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F3B72B-037A-45AC-9416-D752CD15AAFA}">
      <dsp:nvSpPr>
        <dsp:cNvPr id="0" name=""/>
        <dsp:cNvSpPr/>
      </dsp:nvSpPr>
      <dsp:spPr>
        <a:xfrm>
          <a:off x="0" y="745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In two groups discuss the following questions (15 minutes):</a:t>
          </a:r>
          <a:endParaRPr lang="en-US" sz="2900" kern="1200"/>
        </a:p>
      </dsp:txBody>
      <dsp:txXfrm>
        <a:off x="51346" y="125868"/>
        <a:ext cx="6580682" cy="949138"/>
      </dsp:txXfrm>
    </dsp:sp>
    <dsp:sp modelId="{75877CEA-57CF-4D19-85CD-778F6FC5DC40}">
      <dsp:nvSpPr>
        <dsp:cNvPr id="0" name=""/>
        <dsp:cNvSpPr/>
      </dsp:nvSpPr>
      <dsp:spPr>
        <a:xfrm>
          <a:off x="0" y="12098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1458064"/>
                <a:satOff val="-2807"/>
                <a:lumOff val="19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458064"/>
                <a:satOff val="-2807"/>
                <a:lumOff val="19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458064"/>
                <a:satOff val="-2807"/>
                <a:lumOff val="19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Why involve Young People in Research?</a:t>
          </a:r>
          <a:endParaRPr lang="en-US" sz="2900" kern="1200"/>
        </a:p>
      </dsp:txBody>
      <dsp:txXfrm>
        <a:off x="51346" y="1261218"/>
        <a:ext cx="6580682" cy="949138"/>
      </dsp:txXfrm>
    </dsp:sp>
    <dsp:sp modelId="{5FF6F3EE-E581-4455-B312-EE4D88A5F5FD}">
      <dsp:nvSpPr>
        <dsp:cNvPr id="0" name=""/>
        <dsp:cNvSpPr/>
      </dsp:nvSpPr>
      <dsp:spPr>
        <a:xfrm>
          <a:off x="0" y="23452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2916128"/>
                <a:satOff val="-5613"/>
                <a:lumOff val="39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16128"/>
                <a:satOff val="-5613"/>
                <a:lumOff val="39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16128"/>
                <a:satOff val="-5613"/>
                <a:lumOff val="39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To What extent should we? </a:t>
          </a:r>
          <a:endParaRPr lang="en-US" sz="2900" kern="1200"/>
        </a:p>
      </dsp:txBody>
      <dsp:txXfrm>
        <a:off x="51346" y="2396568"/>
        <a:ext cx="6580682" cy="949138"/>
      </dsp:txXfrm>
    </dsp:sp>
    <dsp:sp modelId="{9A5D5F04-05B7-42CB-A427-086104BC01FC}">
      <dsp:nvSpPr>
        <dsp:cNvPr id="0" name=""/>
        <dsp:cNvSpPr/>
      </dsp:nvSpPr>
      <dsp:spPr>
        <a:xfrm>
          <a:off x="0" y="34805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4374192"/>
                <a:satOff val="-8420"/>
                <a:lumOff val="58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374192"/>
                <a:satOff val="-8420"/>
                <a:lumOff val="58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374192"/>
                <a:satOff val="-8420"/>
                <a:lumOff val="58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To what extent are we able to?  </a:t>
          </a:r>
          <a:endParaRPr lang="en-US" sz="2900" kern="1200"/>
        </a:p>
      </dsp:txBody>
      <dsp:txXfrm>
        <a:off x="51346" y="3531918"/>
        <a:ext cx="6580682" cy="949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0C001E-94F0-45CA-A54A-A640E1726C5E}">
      <dsp:nvSpPr>
        <dsp:cNvPr id="0" name=""/>
        <dsp:cNvSpPr/>
      </dsp:nvSpPr>
      <dsp:spPr>
        <a:xfrm>
          <a:off x="0" y="841474"/>
          <a:ext cx="2088554" cy="292397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832" tIns="330200" rIns="162832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Develop  a guide or protocol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Include ethics in here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Consider confidentiality, group rules… anything else?</a:t>
          </a:r>
          <a:endParaRPr lang="en-US" sz="1000" kern="1200"/>
        </a:p>
      </dsp:txBody>
      <dsp:txXfrm>
        <a:off x="0" y="1952585"/>
        <a:ext cx="2088554" cy="1754385"/>
      </dsp:txXfrm>
    </dsp:sp>
    <dsp:sp modelId="{7A8FC4A9-0EE0-484A-940B-2FE0BABB814F}">
      <dsp:nvSpPr>
        <dsp:cNvPr id="0" name=""/>
        <dsp:cNvSpPr/>
      </dsp:nvSpPr>
      <dsp:spPr>
        <a:xfrm>
          <a:off x="605680" y="1133871"/>
          <a:ext cx="877192" cy="877192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389" tIns="12700" rIns="68389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1</a:t>
          </a:r>
        </a:p>
      </dsp:txBody>
      <dsp:txXfrm>
        <a:off x="734142" y="1262333"/>
        <a:ext cx="620268" cy="620268"/>
      </dsp:txXfrm>
    </dsp:sp>
    <dsp:sp modelId="{FA8210AE-52FF-43BC-8D21-2D93BFDA1A77}">
      <dsp:nvSpPr>
        <dsp:cNvPr id="0" name=""/>
        <dsp:cNvSpPr/>
      </dsp:nvSpPr>
      <dsp:spPr>
        <a:xfrm>
          <a:off x="0" y="3765378"/>
          <a:ext cx="2088554" cy="72"/>
        </a:xfrm>
        <a:prstGeom prst="rect">
          <a:avLst/>
        </a:prstGeom>
        <a:gradFill rotWithShape="0">
          <a:gsLst>
            <a:gs pos="0">
              <a:schemeClr val="accent5">
                <a:hueOff val="3077562"/>
                <a:satOff val="-1099"/>
                <a:lumOff val="176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3077562"/>
                <a:satOff val="-1099"/>
                <a:lumOff val="176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3077562"/>
                <a:satOff val="-1099"/>
                <a:lumOff val="176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3077562"/>
              <a:satOff val="-1099"/>
              <a:lumOff val="176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4175BE-FDBE-4262-B4BD-1DF82B56A4DA}">
      <dsp:nvSpPr>
        <dsp:cNvPr id="0" name=""/>
        <dsp:cNvSpPr/>
      </dsp:nvSpPr>
      <dsp:spPr>
        <a:xfrm>
          <a:off x="2297410" y="841474"/>
          <a:ext cx="2088554" cy="2923976"/>
        </a:xfrm>
        <a:prstGeom prst="rect">
          <a:avLst/>
        </a:prstGeom>
        <a:solidFill>
          <a:schemeClr val="accent5">
            <a:tint val="40000"/>
            <a:alpha val="90000"/>
            <a:hueOff val="7779575"/>
            <a:satOff val="-738"/>
            <a:lumOff val="538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7779575"/>
              <a:satOff val="-738"/>
              <a:lumOff val="53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832" tIns="330200" rIns="162832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Create a set of questions 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Demographic Information should be filled in (an identifying code,  age Sex, Nationality ect…)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Begin with very simple questions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Keep questions open not closed e.g. avoid yes or no answers.</a:t>
          </a:r>
          <a:endParaRPr lang="en-US" sz="1000" kern="1200"/>
        </a:p>
      </dsp:txBody>
      <dsp:txXfrm>
        <a:off x="2297410" y="1952585"/>
        <a:ext cx="2088554" cy="1754385"/>
      </dsp:txXfrm>
    </dsp:sp>
    <dsp:sp modelId="{045FDC88-C236-4E80-8B33-6AA3C76A0271}">
      <dsp:nvSpPr>
        <dsp:cNvPr id="0" name=""/>
        <dsp:cNvSpPr/>
      </dsp:nvSpPr>
      <dsp:spPr>
        <a:xfrm>
          <a:off x="2903091" y="1133871"/>
          <a:ext cx="877192" cy="877192"/>
        </a:xfrm>
        <a:prstGeom prst="ellipse">
          <a:avLst/>
        </a:prstGeom>
        <a:gradFill rotWithShape="0">
          <a:gsLst>
            <a:gs pos="0">
              <a:schemeClr val="accent5">
                <a:hueOff val="6155125"/>
                <a:satOff val="-2198"/>
                <a:lumOff val="353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6155125"/>
                <a:satOff val="-2198"/>
                <a:lumOff val="353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6155125"/>
                <a:satOff val="-2198"/>
                <a:lumOff val="353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6155125"/>
              <a:satOff val="-2198"/>
              <a:lumOff val="353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389" tIns="12700" rIns="68389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2</a:t>
          </a:r>
        </a:p>
      </dsp:txBody>
      <dsp:txXfrm>
        <a:off x="3031553" y="1262333"/>
        <a:ext cx="620268" cy="620268"/>
      </dsp:txXfrm>
    </dsp:sp>
    <dsp:sp modelId="{045A22F0-DCF5-4DF2-BE36-CFCD0BB0207F}">
      <dsp:nvSpPr>
        <dsp:cNvPr id="0" name=""/>
        <dsp:cNvSpPr/>
      </dsp:nvSpPr>
      <dsp:spPr>
        <a:xfrm>
          <a:off x="2297410" y="3765378"/>
          <a:ext cx="2088554" cy="72"/>
        </a:xfrm>
        <a:prstGeom prst="rect">
          <a:avLst/>
        </a:prstGeom>
        <a:gradFill rotWithShape="0">
          <a:gsLst>
            <a:gs pos="0">
              <a:schemeClr val="accent5">
                <a:hueOff val="9232688"/>
                <a:satOff val="-3298"/>
                <a:lumOff val="529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9232688"/>
                <a:satOff val="-3298"/>
                <a:lumOff val="529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9232688"/>
                <a:satOff val="-3298"/>
                <a:lumOff val="529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9232688"/>
              <a:satOff val="-3298"/>
              <a:lumOff val="529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46A616-25F5-4C2C-84B6-C750A678B7C2}">
      <dsp:nvSpPr>
        <dsp:cNvPr id="0" name=""/>
        <dsp:cNvSpPr/>
      </dsp:nvSpPr>
      <dsp:spPr>
        <a:xfrm>
          <a:off x="4594820" y="841474"/>
          <a:ext cx="2088554" cy="2923976"/>
        </a:xfrm>
        <a:prstGeom prst="rect">
          <a:avLst/>
        </a:prstGeom>
        <a:solidFill>
          <a:schemeClr val="accent5">
            <a:tint val="40000"/>
            <a:alpha val="90000"/>
            <a:hueOff val="15559149"/>
            <a:satOff val="-1476"/>
            <a:lumOff val="1077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15559149"/>
              <a:satOff val="-1476"/>
              <a:lumOff val="107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832" tIns="330200" rIns="162832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Select Respondents :</a:t>
          </a:r>
          <a:endParaRPr lang="en-US" sz="13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Who should you engage?  And Why? 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How many focus groups? </a:t>
          </a:r>
          <a:endParaRPr lang="en-US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00" kern="1200"/>
            <a:t>What mixture of young people will you have?</a:t>
          </a:r>
          <a:endParaRPr lang="en-US" sz="1000" kern="1200"/>
        </a:p>
      </dsp:txBody>
      <dsp:txXfrm>
        <a:off x="4594820" y="1952585"/>
        <a:ext cx="2088554" cy="1754385"/>
      </dsp:txXfrm>
    </dsp:sp>
    <dsp:sp modelId="{347E09F0-FDE4-41D3-8B47-CE44A04CEBC1}">
      <dsp:nvSpPr>
        <dsp:cNvPr id="0" name=""/>
        <dsp:cNvSpPr/>
      </dsp:nvSpPr>
      <dsp:spPr>
        <a:xfrm>
          <a:off x="5200501" y="1133871"/>
          <a:ext cx="877192" cy="877192"/>
        </a:xfrm>
        <a:prstGeom prst="ellipse">
          <a:avLst/>
        </a:prstGeom>
        <a:gradFill rotWithShape="0">
          <a:gsLst>
            <a:gs pos="0">
              <a:schemeClr val="accent5">
                <a:hueOff val="12310249"/>
                <a:satOff val="-4397"/>
                <a:lumOff val="706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2310249"/>
                <a:satOff val="-4397"/>
                <a:lumOff val="706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2310249"/>
                <a:satOff val="-4397"/>
                <a:lumOff val="706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12310249"/>
              <a:satOff val="-4397"/>
              <a:lumOff val="706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389" tIns="12700" rIns="68389" bIns="1270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3</a:t>
          </a:r>
        </a:p>
      </dsp:txBody>
      <dsp:txXfrm>
        <a:off x="5328963" y="1262333"/>
        <a:ext cx="620268" cy="620268"/>
      </dsp:txXfrm>
    </dsp:sp>
    <dsp:sp modelId="{D2ADE050-7971-4542-9CBA-0FE0B68B61A8}">
      <dsp:nvSpPr>
        <dsp:cNvPr id="0" name=""/>
        <dsp:cNvSpPr/>
      </dsp:nvSpPr>
      <dsp:spPr>
        <a:xfrm>
          <a:off x="4594820" y="3765378"/>
          <a:ext cx="2088554" cy="72"/>
        </a:xfrm>
        <a:prstGeom prst="rect">
          <a:avLst/>
        </a:prstGeom>
        <a:gradFill rotWithShape="0">
          <a:gsLst>
            <a:gs pos="0">
              <a:schemeClr val="accent5">
                <a:hueOff val="15387812"/>
                <a:satOff val="-5496"/>
                <a:lumOff val="882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5387812"/>
                <a:satOff val="-5496"/>
                <a:lumOff val="882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5387812"/>
                <a:satOff val="-5496"/>
                <a:lumOff val="882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15387812"/>
              <a:satOff val="-5496"/>
              <a:lumOff val="882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F2699-73AB-4D16-A944-3DC3A5C2742C}">
      <dsp:nvSpPr>
        <dsp:cNvPr id="0" name=""/>
        <dsp:cNvSpPr/>
      </dsp:nvSpPr>
      <dsp:spPr>
        <a:xfrm>
          <a:off x="0" y="1487"/>
          <a:ext cx="6683374" cy="5931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Mind Map:</a:t>
          </a:r>
          <a:endParaRPr lang="en-US" sz="2600" kern="1200"/>
        </a:p>
      </dsp:txBody>
      <dsp:txXfrm>
        <a:off x="28957" y="30444"/>
        <a:ext cx="6625460" cy="535276"/>
      </dsp:txXfrm>
    </dsp:sp>
    <dsp:sp modelId="{62EB295A-475F-40D0-A0FC-C426DE221CC4}">
      <dsp:nvSpPr>
        <dsp:cNvPr id="0" name=""/>
        <dsp:cNvSpPr/>
      </dsp:nvSpPr>
      <dsp:spPr>
        <a:xfrm>
          <a:off x="0" y="594677"/>
          <a:ext cx="6683374" cy="1426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219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Have your overall focus in mind and questions but us other ways to engage the group:</a:t>
          </a:r>
          <a:endParaRPr lang="en-US" sz="2000" kern="1200"/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is the first thing you think of when I say…</a:t>
          </a:r>
          <a:endParaRPr lang="en-US" sz="2000" kern="1200"/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E.g. the project you are involved in…capture the responses..</a:t>
          </a:r>
          <a:endParaRPr lang="en-US" sz="2000" kern="1200"/>
        </a:p>
      </dsp:txBody>
      <dsp:txXfrm>
        <a:off x="0" y="594677"/>
        <a:ext cx="6683374" cy="1426229"/>
      </dsp:txXfrm>
    </dsp:sp>
    <dsp:sp modelId="{9A29D8F9-689D-4ECF-8BF3-5317A374D41B}">
      <dsp:nvSpPr>
        <dsp:cNvPr id="0" name=""/>
        <dsp:cNvSpPr/>
      </dsp:nvSpPr>
      <dsp:spPr>
        <a:xfrm>
          <a:off x="0" y="2020907"/>
          <a:ext cx="6683374" cy="593190"/>
        </a:xfrm>
        <a:prstGeom prst="roundRect">
          <a:avLst/>
        </a:prstGeom>
        <a:gradFill rotWithShape="0">
          <a:gsLst>
            <a:gs pos="0">
              <a:schemeClr val="accent2">
                <a:hueOff val="-4374192"/>
                <a:satOff val="-8420"/>
                <a:lumOff val="58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374192"/>
                <a:satOff val="-8420"/>
                <a:lumOff val="58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374192"/>
                <a:satOff val="-8420"/>
                <a:lumOff val="58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Collage and Drawing:</a:t>
          </a:r>
          <a:endParaRPr lang="en-US" sz="2600" kern="1200"/>
        </a:p>
      </dsp:txBody>
      <dsp:txXfrm>
        <a:off x="28957" y="2049864"/>
        <a:ext cx="6625460" cy="535276"/>
      </dsp:txXfrm>
    </dsp:sp>
    <dsp:sp modelId="{B4279327-BCE0-473D-8DBF-D9912883734E}">
      <dsp:nvSpPr>
        <dsp:cNvPr id="0" name=""/>
        <dsp:cNvSpPr/>
      </dsp:nvSpPr>
      <dsp:spPr>
        <a:xfrm>
          <a:off x="0" y="2614097"/>
          <a:ext cx="6683374" cy="19913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219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Ask the group to determine the best subject for a collage or drawing activity (in relation to the topic you are exploring)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Individuals make their collages and then present to the group: ask the groups to then talk about the issues raised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You capture this information on a flip chart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Use follow up questions to explore issues further (again capture the information)</a:t>
          </a:r>
          <a:endParaRPr lang="en-US" sz="2000" kern="1200"/>
        </a:p>
      </dsp:txBody>
      <dsp:txXfrm>
        <a:off x="0" y="2614097"/>
        <a:ext cx="6683374" cy="19913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4D407C-4C37-4D4A-8E36-92AEE643FD45}">
      <dsp:nvSpPr>
        <dsp:cNvPr id="0" name=""/>
        <dsp:cNvSpPr/>
      </dsp:nvSpPr>
      <dsp:spPr>
        <a:xfrm>
          <a:off x="457588" y="6260"/>
          <a:ext cx="1250801" cy="12508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EBE5E4-4A14-416C-AAE2-BC89690597CE}">
      <dsp:nvSpPr>
        <dsp:cNvPr id="0" name=""/>
        <dsp:cNvSpPr/>
      </dsp:nvSpPr>
      <dsp:spPr>
        <a:xfrm>
          <a:off x="720257" y="268929"/>
          <a:ext cx="725465" cy="7254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A4F4F-E91E-4257-9A06-4F03E8230F1E}">
      <dsp:nvSpPr>
        <dsp:cNvPr id="0" name=""/>
        <dsp:cNvSpPr/>
      </dsp:nvSpPr>
      <dsp:spPr>
        <a:xfrm>
          <a:off x="1976419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one-sided conversation between the interviewer and the respondent</a:t>
          </a:r>
        </a:p>
      </dsp:txBody>
      <dsp:txXfrm>
        <a:off x="1976419" y="6260"/>
        <a:ext cx="2948318" cy="1250801"/>
      </dsp:txXfrm>
    </dsp:sp>
    <dsp:sp modelId="{3265162B-FC27-46F6-9D2C-EAEFA4CC90AC}">
      <dsp:nvSpPr>
        <dsp:cNvPr id="0" name=""/>
        <dsp:cNvSpPr/>
      </dsp:nvSpPr>
      <dsp:spPr>
        <a:xfrm>
          <a:off x="5438461" y="6260"/>
          <a:ext cx="1250801" cy="12508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42221F-2A13-4D95-A078-1AF29AF6F407}">
      <dsp:nvSpPr>
        <dsp:cNvPr id="0" name=""/>
        <dsp:cNvSpPr/>
      </dsp:nvSpPr>
      <dsp:spPr>
        <a:xfrm>
          <a:off x="5701129" y="268929"/>
          <a:ext cx="725465" cy="7254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E89B71-6FD7-49C8-BF5F-F926B38E1F7A}">
      <dsp:nvSpPr>
        <dsp:cNvPr id="0" name=""/>
        <dsp:cNvSpPr/>
      </dsp:nvSpPr>
      <dsp:spPr>
        <a:xfrm>
          <a:off x="6957292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way of listening to people and learning from them</a:t>
          </a:r>
        </a:p>
      </dsp:txBody>
      <dsp:txXfrm>
        <a:off x="6957292" y="6260"/>
        <a:ext cx="2948318" cy="1250801"/>
      </dsp:txXfrm>
    </dsp:sp>
    <dsp:sp modelId="{E8BC1119-35B3-4F2D-AF21-4FD955E5C2BD}">
      <dsp:nvSpPr>
        <dsp:cNvPr id="0" name=""/>
        <dsp:cNvSpPr/>
      </dsp:nvSpPr>
      <dsp:spPr>
        <a:xfrm>
          <a:off x="457588" y="1772004"/>
          <a:ext cx="1250801" cy="12508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FEAD88-AD65-41F6-9404-2328A16D146D}">
      <dsp:nvSpPr>
        <dsp:cNvPr id="0" name=""/>
        <dsp:cNvSpPr/>
      </dsp:nvSpPr>
      <dsp:spPr>
        <a:xfrm>
          <a:off x="720257" y="2034672"/>
          <a:ext cx="725465" cy="7254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068CD-7C88-4190-8D73-0FA0E1D39674}">
      <dsp:nvSpPr>
        <dsp:cNvPr id="0" name=""/>
        <dsp:cNvSpPr/>
      </dsp:nvSpPr>
      <dsp:spPr>
        <a:xfrm>
          <a:off x="1976419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qualitative research method that is open-ended </a:t>
          </a:r>
        </a:p>
      </dsp:txBody>
      <dsp:txXfrm>
        <a:off x="1976419" y="1772004"/>
        <a:ext cx="2948318" cy="1250801"/>
      </dsp:txXfrm>
    </dsp:sp>
    <dsp:sp modelId="{85AEF7CA-8712-4760-8048-4E3E08ACE844}">
      <dsp:nvSpPr>
        <dsp:cNvPr id="0" name=""/>
        <dsp:cNvSpPr/>
      </dsp:nvSpPr>
      <dsp:spPr>
        <a:xfrm>
          <a:off x="5438461" y="1772004"/>
          <a:ext cx="1250801" cy="12508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030921-F574-4F5F-8A5E-23DE16F3DE15}">
      <dsp:nvSpPr>
        <dsp:cNvPr id="0" name=""/>
        <dsp:cNvSpPr/>
      </dsp:nvSpPr>
      <dsp:spPr>
        <a:xfrm>
          <a:off x="5701129" y="2034672"/>
          <a:ext cx="725465" cy="7254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5FDA8-1D57-4540-B742-20DB0FD43D05}">
      <dsp:nvSpPr>
        <dsp:cNvPr id="0" name=""/>
        <dsp:cNvSpPr/>
      </dsp:nvSpPr>
      <dsp:spPr>
        <a:xfrm>
          <a:off x="6957292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discussion around a predetermined set of topics</a:t>
          </a:r>
        </a:p>
      </dsp:txBody>
      <dsp:txXfrm>
        <a:off x="6957292" y="1772004"/>
        <a:ext cx="2948318" cy="12508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5F4AAB-4452-4349-9AB9-C7D9B5E7737E}">
      <dsp:nvSpPr>
        <dsp:cNvPr id="0" name=""/>
        <dsp:cNvSpPr/>
      </dsp:nvSpPr>
      <dsp:spPr>
        <a:xfrm>
          <a:off x="202" y="48100"/>
          <a:ext cx="2444055" cy="29328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Open-ended or exploratory interviews vary from one respondent to the next</a:t>
          </a:r>
        </a:p>
      </dsp:txBody>
      <dsp:txXfrm>
        <a:off x="202" y="1221246"/>
        <a:ext cx="2444055" cy="1759719"/>
      </dsp:txXfrm>
    </dsp:sp>
    <dsp:sp modelId="{6476D657-7F3F-4D9E-8B3D-F676AACDB354}">
      <dsp:nvSpPr>
        <dsp:cNvPr id="0" name=""/>
        <dsp:cNvSpPr/>
      </dsp:nvSpPr>
      <dsp:spPr>
        <a:xfrm>
          <a:off x="202" y="48100"/>
          <a:ext cx="2444055" cy="117314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202" y="48100"/>
        <a:ext cx="2444055" cy="1173146"/>
      </dsp:txXfrm>
    </dsp:sp>
    <dsp:sp modelId="{F6994F17-A50F-4B0F-86AE-94432E8D867B}">
      <dsp:nvSpPr>
        <dsp:cNvPr id="0" name=""/>
        <dsp:cNvSpPr/>
      </dsp:nvSpPr>
      <dsp:spPr>
        <a:xfrm>
          <a:off x="2639782" y="48100"/>
          <a:ext cx="2444055" cy="2932866"/>
        </a:xfrm>
        <a:prstGeom prst="rect">
          <a:avLst/>
        </a:prstGeom>
        <a:solidFill>
          <a:schemeClr val="accent5">
            <a:hueOff val="5129271"/>
            <a:satOff val="-1832"/>
            <a:lumOff val="2942"/>
            <a:alphaOff val="0"/>
          </a:schemeClr>
        </a:solidFill>
        <a:ln w="15875" cap="flat" cmpd="sng" algn="ctr">
          <a:solidFill>
            <a:schemeClr val="accent5">
              <a:hueOff val="5129271"/>
              <a:satOff val="-1832"/>
              <a:lumOff val="294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Questions are written more as a guide to a conversation with the goal of covering topics</a:t>
          </a:r>
        </a:p>
      </dsp:txBody>
      <dsp:txXfrm>
        <a:off x="2639782" y="1221246"/>
        <a:ext cx="2444055" cy="1759719"/>
      </dsp:txXfrm>
    </dsp:sp>
    <dsp:sp modelId="{4100FAD2-B5B6-4B84-9133-9185590AB152}">
      <dsp:nvSpPr>
        <dsp:cNvPr id="0" name=""/>
        <dsp:cNvSpPr/>
      </dsp:nvSpPr>
      <dsp:spPr>
        <a:xfrm>
          <a:off x="2639782" y="48100"/>
          <a:ext cx="2444055" cy="117314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2639782" y="48100"/>
        <a:ext cx="2444055" cy="1173146"/>
      </dsp:txXfrm>
    </dsp:sp>
    <dsp:sp modelId="{25A52F3C-BD05-40FF-A20A-A876F2DBF8E4}">
      <dsp:nvSpPr>
        <dsp:cNvPr id="0" name=""/>
        <dsp:cNvSpPr/>
      </dsp:nvSpPr>
      <dsp:spPr>
        <a:xfrm>
          <a:off x="5279362" y="48100"/>
          <a:ext cx="2444055" cy="2932866"/>
        </a:xfrm>
        <a:prstGeom prst="rect">
          <a:avLst/>
        </a:prstGeom>
        <a:solidFill>
          <a:schemeClr val="accent5">
            <a:hueOff val="10258542"/>
            <a:satOff val="-3664"/>
            <a:lumOff val="5883"/>
            <a:alphaOff val="0"/>
          </a:schemeClr>
        </a:solidFill>
        <a:ln w="15875" cap="flat" cmpd="sng" algn="ctr">
          <a:solidFill>
            <a:schemeClr val="accent5">
              <a:hueOff val="10258542"/>
              <a:satOff val="-3664"/>
              <a:lumOff val="5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Highly structured interviews use  a standard set of questions asked the same way of each respondent </a:t>
          </a:r>
        </a:p>
      </dsp:txBody>
      <dsp:txXfrm>
        <a:off x="5279362" y="1221246"/>
        <a:ext cx="2444055" cy="1759719"/>
      </dsp:txXfrm>
    </dsp:sp>
    <dsp:sp modelId="{092986E8-628B-481F-8782-1AF5EBBD9F43}">
      <dsp:nvSpPr>
        <dsp:cNvPr id="0" name=""/>
        <dsp:cNvSpPr/>
      </dsp:nvSpPr>
      <dsp:spPr>
        <a:xfrm>
          <a:off x="5279362" y="48100"/>
          <a:ext cx="2444055" cy="117314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5279362" y="48100"/>
        <a:ext cx="2444055" cy="1173146"/>
      </dsp:txXfrm>
    </dsp:sp>
    <dsp:sp modelId="{152DFE97-68A6-46CE-B65E-EBE25118F345}">
      <dsp:nvSpPr>
        <dsp:cNvPr id="0" name=""/>
        <dsp:cNvSpPr/>
      </dsp:nvSpPr>
      <dsp:spPr>
        <a:xfrm>
          <a:off x="7918942" y="48100"/>
          <a:ext cx="2444055" cy="2932866"/>
        </a:xfrm>
        <a:prstGeom prst="rect">
          <a:avLst/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accent5">
              <a:hueOff val="15387812"/>
              <a:satOff val="-5496"/>
              <a:lumOff val="88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0" rIns="241418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Follow your interview questions but, if unstructured interview follow the participant and where they’re going.</a:t>
          </a:r>
        </a:p>
      </dsp:txBody>
      <dsp:txXfrm>
        <a:off x="7918942" y="1221246"/>
        <a:ext cx="2444055" cy="1759719"/>
      </dsp:txXfrm>
    </dsp:sp>
    <dsp:sp modelId="{786037E9-C2A6-4712-B159-7EBECC5E86D0}">
      <dsp:nvSpPr>
        <dsp:cNvPr id="0" name=""/>
        <dsp:cNvSpPr/>
      </dsp:nvSpPr>
      <dsp:spPr>
        <a:xfrm>
          <a:off x="7918942" y="48100"/>
          <a:ext cx="2444055" cy="1173146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418" tIns="165100" rIns="241418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04</a:t>
          </a:r>
        </a:p>
      </dsp:txBody>
      <dsp:txXfrm>
        <a:off x="7918942" y="48100"/>
        <a:ext cx="2444055" cy="117314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E3BCD4-F421-49A3-925E-65E0224B56BC}">
      <dsp:nvSpPr>
        <dsp:cNvPr id="0" name=""/>
        <dsp:cNvSpPr/>
      </dsp:nvSpPr>
      <dsp:spPr>
        <a:xfrm>
          <a:off x="0" y="99722"/>
          <a:ext cx="6683374" cy="10565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Describe research project, purpose of interview, use of data (how presented and for what), overview of subjects to be covered</a:t>
          </a:r>
        </a:p>
      </dsp:txBody>
      <dsp:txXfrm>
        <a:off x="51575" y="151297"/>
        <a:ext cx="6580224" cy="953360"/>
      </dsp:txXfrm>
    </dsp:sp>
    <dsp:sp modelId="{FAA89C78-BB96-4024-A115-670B90927212}">
      <dsp:nvSpPr>
        <dsp:cNvPr id="0" name=""/>
        <dsp:cNvSpPr/>
      </dsp:nvSpPr>
      <dsp:spPr>
        <a:xfrm>
          <a:off x="0" y="1216712"/>
          <a:ext cx="6683374" cy="1056510"/>
        </a:xfrm>
        <a:prstGeom prst="roundRect">
          <a:avLst/>
        </a:prstGeom>
        <a:gradFill rotWithShape="0">
          <a:gsLst>
            <a:gs pos="0">
              <a:schemeClr val="accent2">
                <a:hueOff val="-1458064"/>
                <a:satOff val="-2807"/>
                <a:lumOff val="196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458064"/>
                <a:satOff val="-2807"/>
                <a:lumOff val="196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458064"/>
                <a:satOff val="-2807"/>
                <a:lumOff val="196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Interviewer should assure interviewee that his/her confidentiality will be maintained and let respondents know that they can designate certain responses as confidential</a:t>
          </a:r>
        </a:p>
      </dsp:txBody>
      <dsp:txXfrm>
        <a:off x="51575" y="1268287"/>
        <a:ext cx="6580224" cy="953360"/>
      </dsp:txXfrm>
    </dsp:sp>
    <dsp:sp modelId="{A7967220-AE6C-4464-9D51-B08D6A5E86F6}">
      <dsp:nvSpPr>
        <dsp:cNvPr id="0" name=""/>
        <dsp:cNvSpPr/>
      </dsp:nvSpPr>
      <dsp:spPr>
        <a:xfrm>
          <a:off x="0" y="2333702"/>
          <a:ext cx="6683374" cy="1056510"/>
        </a:xfrm>
        <a:prstGeom prst="roundRect">
          <a:avLst/>
        </a:prstGeom>
        <a:gradFill rotWithShape="0">
          <a:gsLst>
            <a:gs pos="0">
              <a:schemeClr val="accent2">
                <a:hueOff val="-2916128"/>
                <a:satOff val="-5613"/>
                <a:lumOff val="39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16128"/>
                <a:satOff val="-5613"/>
                <a:lumOff val="39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16128"/>
                <a:satOff val="-5613"/>
                <a:lumOff val="39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Invite respondent to ask for clarity on question meaning, etc. </a:t>
          </a:r>
        </a:p>
      </dsp:txBody>
      <dsp:txXfrm>
        <a:off x="51575" y="2385277"/>
        <a:ext cx="6580224" cy="953360"/>
      </dsp:txXfrm>
    </dsp:sp>
    <dsp:sp modelId="{BE0AF535-905D-4415-B571-E87321519FA6}">
      <dsp:nvSpPr>
        <dsp:cNvPr id="0" name=""/>
        <dsp:cNvSpPr/>
      </dsp:nvSpPr>
      <dsp:spPr>
        <a:xfrm>
          <a:off x="0" y="3450692"/>
          <a:ext cx="6683374" cy="1056510"/>
        </a:xfrm>
        <a:prstGeom prst="roundRect">
          <a:avLst/>
        </a:prstGeom>
        <a:gradFill rotWithShape="0">
          <a:gsLst>
            <a:gs pos="0">
              <a:schemeClr val="accent2">
                <a:hueOff val="-4374192"/>
                <a:satOff val="-8420"/>
                <a:lumOff val="58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374192"/>
                <a:satOff val="-8420"/>
                <a:lumOff val="58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374192"/>
                <a:satOff val="-8420"/>
                <a:lumOff val="58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At the end of the interview reiterate main points raised and ask whether this is what they meant, this is called member checking</a:t>
          </a:r>
        </a:p>
      </dsp:txBody>
      <dsp:txXfrm>
        <a:off x="51575" y="3502267"/>
        <a:ext cx="6580224" cy="9533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3A8E8E-E17F-4A32-AB16-960991DE1AE2}">
      <dsp:nvSpPr>
        <dsp:cNvPr id="0" name=""/>
        <dsp:cNvSpPr/>
      </dsp:nvSpPr>
      <dsp:spPr>
        <a:xfrm>
          <a:off x="3036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4FAB4-ACA7-471C-8139-9F983B73950B}">
      <dsp:nvSpPr>
        <dsp:cNvPr id="0" name=""/>
        <dsp:cNvSpPr/>
      </dsp:nvSpPr>
      <dsp:spPr>
        <a:xfrm>
          <a:off x="243899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Do you have any suggestions? </a:t>
          </a:r>
          <a:endParaRPr lang="en-US" sz="2800" kern="1200"/>
        </a:p>
      </dsp:txBody>
      <dsp:txXfrm>
        <a:off x="284216" y="980993"/>
        <a:ext cx="2087136" cy="1295900"/>
      </dsp:txXfrm>
    </dsp:sp>
    <dsp:sp modelId="{0F41671C-AD13-4B08-A05F-1A11A22AF15A}">
      <dsp:nvSpPr>
        <dsp:cNvPr id="0" name=""/>
        <dsp:cNvSpPr/>
      </dsp:nvSpPr>
      <dsp:spPr>
        <a:xfrm>
          <a:off x="2652533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564083-7FAD-4086-848D-1C44AC9ADF06}">
      <dsp:nvSpPr>
        <dsp:cNvPr id="0" name=""/>
        <dsp:cNvSpPr/>
      </dsp:nvSpPr>
      <dsp:spPr>
        <a:xfrm>
          <a:off x="2893397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Peer interviews</a:t>
          </a:r>
          <a:endParaRPr lang="en-US" sz="2800" kern="1200"/>
        </a:p>
      </dsp:txBody>
      <dsp:txXfrm>
        <a:off x="2933714" y="980993"/>
        <a:ext cx="2087136" cy="1295900"/>
      </dsp:txXfrm>
    </dsp:sp>
    <dsp:sp modelId="{168EEDE8-11E5-4678-B987-4AB26B9B4CD4}">
      <dsp:nvSpPr>
        <dsp:cNvPr id="0" name=""/>
        <dsp:cNvSpPr/>
      </dsp:nvSpPr>
      <dsp:spPr>
        <a:xfrm>
          <a:off x="5302031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DF68A-8DD8-43B8-BD7D-7FDA280D4A7E}">
      <dsp:nvSpPr>
        <dsp:cNvPr id="0" name=""/>
        <dsp:cNvSpPr/>
      </dsp:nvSpPr>
      <dsp:spPr>
        <a:xfrm>
          <a:off x="5542895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Big brother type interviews</a:t>
          </a:r>
          <a:endParaRPr lang="en-US" sz="2800" kern="1200"/>
        </a:p>
      </dsp:txBody>
      <dsp:txXfrm>
        <a:off x="5583212" y="980993"/>
        <a:ext cx="2087136" cy="1295900"/>
      </dsp:txXfrm>
    </dsp:sp>
    <dsp:sp modelId="{ED0DFB5D-D34D-498B-A08C-5E799AAEDC91}">
      <dsp:nvSpPr>
        <dsp:cNvPr id="0" name=""/>
        <dsp:cNvSpPr/>
      </dsp:nvSpPr>
      <dsp:spPr>
        <a:xfrm>
          <a:off x="7951529" y="711856"/>
          <a:ext cx="2167770" cy="13765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6B4B7-1CD6-4362-A7B6-89A3896D289C}">
      <dsp:nvSpPr>
        <dsp:cNvPr id="0" name=""/>
        <dsp:cNvSpPr/>
      </dsp:nvSpPr>
      <dsp:spPr>
        <a:xfrm>
          <a:off x="8192392" y="940676"/>
          <a:ext cx="2167770" cy="13765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Mind mapping</a:t>
          </a:r>
          <a:endParaRPr lang="en-US" sz="2800" kern="1200"/>
        </a:p>
      </dsp:txBody>
      <dsp:txXfrm>
        <a:off x="8232709" y="980993"/>
        <a:ext cx="2087136" cy="12959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C3FC28-A958-4529-8B03-9BD876BB0EFB}">
      <dsp:nvSpPr>
        <dsp:cNvPr id="0" name=""/>
        <dsp:cNvSpPr/>
      </dsp:nvSpPr>
      <dsp:spPr>
        <a:xfrm>
          <a:off x="546600" y="54824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7CD6D-DA52-4339-9A15-A49ECB0B95F3}">
      <dsp:nvSpPr>
        <dsp:cNvPr id="0" name=""/>
        <dsp:cNvSpPr/>
      </dsp:nvSpPr>
      <dsp:spPr>
        <a:xfrm>
          <a:off x="51600" y="1648317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case study outlines an example of a participatory research project with young people. </a:t>
          </a:r>
          <a:endParaRPr lang="en-US" sz="1100" kern="1200"/>
        </a:p>
      </dsp:txBody>
      <dsp:txXfrm>
        <a:off x="51600" y="1648317"/>
        <a:ext cx="1800000" cy="832500"/>
      </dsp:txXfrm>
    </dsp:sp>
    <dsp:sp modelId="{9B0076E8-4586-477F-8CFE-3DA5B48AC740}">
      <dsp:nvSpPr>
        <dsp:cNvPr id="0" name=""/>
        <dsp:cNvSpPr/>
      </dsp:nvSpPr>
      <dsp:spPr>
        <a:xfrm>
          <a:off x="2661600" y="54824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C28C3-0443-448F-BA82-6A0E0909F2C4}">
      <dsp:nvSpPr>
        <dsp:cNvPr id="0" name=""/>
        <dsp:cNvSpPr/>
      </dsp:nvSpPr>
      <dsp:spPr>
        <a:xfrm>
          <a:off x="2166600" y="1648317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A case study is a research approach that is used to generate an in-depth, multi-faceted understanding of a complex issue in its real-life context</a:t>
          </a:r>
          <a:endParaRPr lang="en-US" sz="1100" kern="1200"/>
        </a:p>
      </dsp:txBody>
      <dsp:txXfrm>
        <a:off x="2166600" y="1648317"/>
        <a:ext cx="1800000" cy="832500"/>
      </dsp:txXfrm>
    </dsp:sp>
    <dsp:sp modelId="{C3A3B12D-FDA8-481E-A667-3E5064300CDE}">
      <dsp:nvSpPr>
        <dsp:cNvPr id="0" name=""/>
        <dsp:cNvSpPr/>
      </dsp:nvSpPr>
      <dsp:spPr>
        <a:xfrm>
          <a:off x="4776600" y="54824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8E50A-888F-4DF3-9AA6-A1F804E6A355}">
      <dsp:nvSpPr>
        <dsp:cNvPr id="0" name=""/>
        <dsp:cNvSpPr/>
      </dsp:nvSpPr>
      <dsp:spPr>
        <a:xfrm>
          <a:off x="4281600" y="1648317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Process of learning about the person and the product of our learning</a:t>
          </a:r>
          <a:endParaRPr lang="en-US" sz="1100" kern="1200"/>
        </a:p>
      </dsp:txBody>
      <dsp:txXfrm>
        <a:off x="4281600" y="1648317"/>
        <a:ext cx="1800000" cy="832500"/>
      </dsp:txXfrm>
    </dsp:sp>
    <dsp:sp modelId="{D47BA5C1-18A9-4F1E-B203-5D295978619B}">
      <dsp:nvSpPr>
        <dsp:cNvPr id="0" name=""/>
        <dsp:cNvSpPr/>
      </dsp:nvSpPr>
      <dsp:spPr>
        <a:xfrm>
          <a:off x="6891600" y="54824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3EAEF-C020-4913-AE90-B01CAE75B468}">
      <dsp:nvSpPr>
        <dsp:cNvPr id="0" name=""/>
        <dsp:cNvSpPr/>
      </dsp:nvSpPr>
      <dsp:spPr>
        <a:xfrm>
          <a:off x="6396600" y="1648317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In-depth study undertaken with one particular person or incident</a:t>
          </a:r>
          <a:endParaRPr lang="en-US" sz="1100" kern="1200"/>
        </a:p>
      </dsp:txBody>
      <dsp:txXfrm>
        <a:off x="6396600" y="1648317"/>
        <a:ext cx="1800000" cy="832500"/>
      </dsp:txXfrm>
    </dsp:sp>
    <dsp:sp modelId="{09E7BF79-B353-4029-BC57-DD01B3FE16C1}">
      <dsp:nvSpPr>
        <dsp:cNvPr id="0" name=""/>
        <dsp:cNvSpPr/>
      </dsp:nvSpPr>
      <dsp:spPr>
        <a:xfrm>
          <a:off x="9006600" y="548249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253A3-C2C5-403F-9C56-0269450F2606}">
      <dsp:nvSpPr>
        <dsp:cNvPr id="0" name=""/>
        <dsp:cNvSpPr/>
      </dsp:nvSpPr>
      <dsp:spPr>
        <a:xfrm>
          <a:off x="8511600" y="1648317"/>
          <a:ext cx="180000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structure of the case study maybe useful as a template to write up your project. </a:t>
          </a:r>
          <a:endParaRPr lang="en-US" sz="1100" kern="1200"/>
        </a:p>
      </dsp:txBody>
      <dsp:txXfrm>
        <a:off x="8511600" y="1648317"/>
        <a:ext cx="1800000" cy="8325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B8120-6889-450E-8179-33745D8F93AF}">
      <dsp:nvSpPr>
        <dsp:cNvPr id="0" name=""/>
        <dsp:cNvSpPr/>
      </dsp:nvSpPr>
      <dsp:spPr>
        <a:xfrm>
          <a:off x="3316224" y="1331"/>
          <a:ext cx="3730752" cy="582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Participation is a Right: Why? </a:t>
          </a:r>
          <a:endParaRPr lang="en-US" sz="1800" kern="1200"/>
        </a:p>
      </dsp:txBody>
      <dsp:txXfrm>
        <a:off x="3344635" y="29742"/>
        <a:ext cx="3673930" cy="525178"/>
      </dsp:txXfrm>
    </dsp:sp>
    <dsp:sp modelId="{61A0C368-51A1-4960-9C92-E6719D4BE198}">
      <dsp:nvSpPr>
        <dsp:cNvPr id="0" name=""/>
        <dsp:cNvSpPr/>
      </dsp:nvSpPr>
      <dsp:spPr>
        <a:xfrm>
          <a:off x="3316224" y="612432"/>
          <a:ext cx="3730752" cy="582000"/>
        </a:xfrm>
        <a:prstGeom prst="roundRect">
          <a:avLst/>
        </a:prstGeom>
        <a:solidFill>
          <a:schemeClr val="accent5">
            <a:hueOff val="3846953"/>
            <a:satOff val="-1374"/>
            <a:lumOff val="22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Better Knowledge of Views and Perspectives to inform practice </a:t>
          </a:r>
          <a:endParaRPr lang="en-US" sz="1800" kern="1200"/>
        </a:p>
      </dsp:txBody>
      <dsp:txXfrm>
        <a:off x="3344635" y="640843"/>
        <a:ext cx="3673930" cy="525178"/>
      </dsp:txXfrm>
    </dsp:sp>
    <dsp:sp modelId="{77BD511A-1F7D-4089-B0BB-83DA20E60841}">
      <dsp:nvSpPr>
        <dsp:cNvPr id="0" name=""/>
        <dsp:cNvSpPr/>
      </dsp:nvSpPr>
      <dsp:spPr>
        <a:xfrm>
          <a:off x="3316224" y="1223533"/>
          <a:ext cx="3730752" cy="582000"/>
        </a:xfrm>
        <a:prstGeom prst="roundRect">
          <a:avLst/>
        </a:prstGeom>
        <a:solidFill>
          <a:schemeClr val="accent5">
            <a:hueOff val="7693906"/>
            <a:satOff val="-2748"/>
            <a:lumOff val="4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More Effective action </a:t>
          </a:r>
          <a:endParaRPr lang="en-US" sz="1800" kern="1200"/>
        </a:p>
      </dsp:txBody>
      <dsp:txXfrm>
        <a:off x="3344635" y="1251944"/>
        <a:ext cx="3673930" cy="525178"/>
      </dsp:txXfrm>
    </dsp:sp>
    <dsp:sp modelId="{D59ADBF6-2114-478F-B649-64D6D82E5909}">
      <dsp:nvSpPr>
        <dsp:cNvPr id="0" name=""/>
        <dsp:cNvSpPr/>
      </dsp:nvSpPr>
      <dsp:spPr>
        <a:xfrm>
          <a:off x="3316224" y="1834634"/>
          <a:ext cx="3730752" cy="582000"/>
        </a:xfrm>
        <a:prstGeom prst="roundRect">
          <a:avLst/>
        </a:prstGeom>
        <a:solidFill>
          <a:schemeClr val="accent5">
            <a:hueOff val="11540859"/>
            <a:satOff val="-4122"/>
            <a:lumOff val="66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Measure  properly how effective we are</a:t>
          </a:r>
          <a:endParaRPr lang="en-US" sz="1800" kern="1200"/>
        </a:p>
      </dsp:txBody>
      <dsp:txXfrm>
        <a:off x="3344635" y="1863045"/>
        <a:ext cx="3673930" cy="525178"/>
      </dsp:txXfrm>
    </dsp:sp>
    <dsp:sp modelId="{4C2D316F-89ED-46EA-BDF3-AF13F6DAD0F9}">
      <dsp:nvSpPr>
        <dsp:cNvPr id="0" name=""/>
        <dsp:cNvSpPr/>
      </dsp:nvSpPr>
      <dsp:spPr>
        <a:xfrm>
          <a:off x="3316224" y="2445734"/>
          <a:ext cx="3730752" cy="582000"/>
        </a:xfrm>
        <a:prstGeom prst="roundRect">
          <a:avLst/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Empowering children and Young People </a:t>
          </a:r>
          <a:endParaRPr lang="en-US" sz="1800" kern="1200"/>
        </a:p>
      </dsp:txBody>
      <dsp:txXfrm>
        <a:off x="3344635" y="2474145"/>
        <a:ext cx="3673930" cy="5251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Relationship Id="rId5" Type="http://schemas.microsoft.com/office/2007/relationships/hdphoto" Target="../media/hdphoto2.wdp"/><Relationship Id="rId4" Type="http://schemas.openxmlformats.org/officeDocument/2006/relationships/image" Target="../media/image17.pn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Master" Target="../slideMasters/slideMaster8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72225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5336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9426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9548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5037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2260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46298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1581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3595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3837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4275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4416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4779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0780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0064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7986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4457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2173043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1342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4383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84718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9928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4648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7094154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777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6356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4/30/2026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5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0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theme" Target="../theme/theme4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Relationship Id="rId9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1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Relationship Id="rId9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slideLayout" Target="../slideLayouts/slideLayout48.xml"/><Relationship Id="rId18" Type="http://schemas.openxmlformats.org/officeDocument/2006/relationships/slideLayout" Target="../slideLayouts/slideLayout53.xml"/><Relationship Id="rId3" Type="http://schemas.openxmlformats.org/officeDocument/2006/relationships/slideLayout" Target="../slideLayouts/slideLayout38.xml"/><Relationship Id="rId21" Type="http://schemas.openxmlformats.org/officeDocument/2006/relationships/slideLayout" Target="../slideLayouts/slideLayout56.xml"/><Relationship Id="rId7" Type="http://schemas.openxmlformats.org/officeDocument/2006/relationships/slideLayout" Target="../slideLayouts/slideLayout42.xml"/><Relationship Id="rId12" Type="http://schemas.openxmlformats.org/officeDocument/2006/relationships/slideLayout" Target="../slideLayouts/slideLayout47.xml"/><Relationship Id="rId17" Type="http://schemas.openxmlformats.org/officeDocument/2006/relationships/slideLayout" Target="../slideLayouts/slideLayout52.xml"/><Relationship Id="rId2" Type="http://schemas.openxmlformats.org/officeDocument/2006/relationships/slideLayout" Target="../slideLayouts/slideLayout37.xml"/><Relationship Id="rId16" Type="http://schemas.openxmlformats.org/officeDocument/2006/relationships/slideLayout" Target="../slideLayouts/slideLayout51.xml"/><Relationship Id="rId20" Type="http://schemas.openxmlformats.org/officeDocument/2006/relationships/slideLayout" Target="../slideLayouts/slideLayout55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5" Type="http://schemas.openxmlformats.org/officeDocument/2006/relationships/slideLayout" Target="../slideLayouts/slideLayout50.xml"/><Relationship Id="rId23" Type="http://schemas.openxmlformats.org/officeDocument/2006/relationships/image" Target="../media/image31.png"/><Relationship Id="rId10" Type="http://schemas.openxmlformats.org/officeDocument/2006/relationships/slideLayout" Target="../slideLayouts/slideLayout45.xml"/><Relationship Id="rId19" Type="http://schemas.openxmlformats.org/officeDocument/2006/relationships/slideLayout" Target="../slideLayouts/slideLayout54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Relationship Id="rId14" Type="http://schemas.openxmlformats.org/officeDocument/2006/relationships/slideLayout" Target="../slideLayouts/slideLayout49.xml"/><Relationship Id="rId22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70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2" r:id="rId3"/>
    <p:sldLayoutId id="2147483703" r:id="rId4"/>
    <p:sldLayoutId id="2147483704" r:id="rId5"/>
    <p:sldLayoutId id="2147483705" r:id="rId6"/>
    <p:sldLayoutId id="214748370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30/04/2026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77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  <p:sldLayoutId id="2147483725" r:id="rId18"/>
    <p:sldLayoutId id="2147483726" r:id="rId19"/>
    <p:sldLayoutId id="2147483727" r:id="rId20"/>
    <p:sldLayoutId id="2147483728" r:id="rId2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5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9.svg"/><Relationship Id="rId1" Type="http://schemas.openxmlformats.org/officeDocument/2006/relationships/slideLayout" Target="../slideLayouts/slideLayout54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4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5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8.xml"/><Relationship Id="rId4" Type="http://schemas.openxmlformats.org/officeDocument/2006/relationships/image" Target="../media/image4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3B6C0C-65BB-4F38-9C8A-0892266F8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9D77137-01B7-45E4-AA14-CD9E779B4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320172-2FC4-572F-1D3C-428AFB3B2B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3774" y="1365957"/>
            <a:ext cx="10364452" cy="4041422"/>
          </a:xfrm>
        </p:spPr>
        <p:txBody>
          <a:bodyPr anchor="ctr">
            <a:normAutofit/>
          </a:bodyPr>
          <a:lstStyle/>
          <a:p>
            <a:r>
              <a:rPr lang="en-GB" sz="8000"/>
              <a:t>Young People and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270ECA-CDBD-2B90-BB64-16E9C85D42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17182" y="643465"/>
            <a:ext cx="5961044" cy="722492"/>
          </a:xfrm>
        </p:spPr>
        <p:txBody>
          <a:bodyPr>
            <a:normAutofit/>
          </a:bodyPr>
          <a:lstStyle/>
          <a:p>
            <a:pPr algn="r"/>
            <a:endParaRPr lang="en-GB" sz="20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390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53717-F649-4996-1C81-6F40901FB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393EA-99D4-11E7-82F6-9467FA65C8D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By the end of this session, you will be able to</a:t>
            </a:r>
          </a:p>
          <a:p>
            <a:pPr lvl="1"/>
            <a:r>
              <a:rPr lang="en-GB" dirty="0"/>
              <a:t>Recall key ethical issues around research with young people</a:t>
            </a:r>
          </a:p>
          <a:p>
            <a:pPr lvl="1"/>
            <a:r>
              <a:rPr lang="en-GB" dirty="0"/>
              <a:t>Describe the importance of including young people in research.</a:t>
            </a:r>
          </a:p>
          <a:p>
            <a:pPr lvl="1"/>
            <a:r>
              <a:rPr lang="en-GB" dirty="0"/>
              <a:t>Identify some appropriate methods for researching with young people</a:t>
            </a:r>
          </a:p>
          <a:p>
            <a:pPr marL="457200" lvl="1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0156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FA2ED-D151-47FF-9944-051CCDF44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Young people in research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DB2CE2-FDE4-0B62-A7A4-D2E9C7781E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6820951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45680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A7C4-219E-4FD0-A876-6755DB98C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5DAD6-E691-4A43-9DE4-34E187A8E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905000"/>
            <a:ext cx="10058400" cy="4343400"/>
          </a:xfrm>
        </p:spPr>
        <p:txBody>
          <a:bodyPr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If the service is for them should they not have a stake in it? 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Become the creators of Knowledge; agents of change themselves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If we begin to view young people as agents of change then we begin to change our mindsets about them… a move from a preventive mindset towards a developmental one… from thinking that :</a:t>
            </a:r>
          </a:p>
          <a:p>
            <a:pPr marL="0" indent="0">
              <a:buNone/>
              <a:defRPr/>
            </a:pPr>
            <a:r>
              <a:rPr lang="en-GB" altLang="en-US" dirty="0"/>
              <a:t>“…youth problems are the principal barrier to youth development to valuing youth development as the most effective strategy for the prevention of youth problems… (Pittman and White, 1991)”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do these two points fit with your role as Youth Workers? 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Can you relate it to your assignment?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63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F93BB-318B-44CF-BDB9-F76A490A5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 of engaging young people in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25110-2C18-4593-9974-9D9E21CA9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dirty="0"/>
              <a:t>What would be the advantages of engaging  young people in research for your organisation (your thoughts): </a:t>
            </a:r>
          </a:p>
          <a:p>
            <a:endParaRPr lang="en-GB" altLang="en-US" sz="2000" dirty="0"/>
          </a:p>
          <a:p>
            <a:r>
              <a:rPr lang="en-GB" altLang="en-US" sz="2000" dirty="0"/>
              <a:t>Enable them to change the programme according to their needs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Cultural change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Empowerment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Reforming / Transformative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4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9903-2B28-48F7-B932-2B94C7FF6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include young people?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E5AAC-4D6D-4744-B5F1-70C7CD867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Creating the right environment: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How do you engage young people in any project you want them to be involved in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What are the key ingredients?</a:t>
            </a:r>
          </a:p>
          <a:p>
            <a:pPr marL="365760" lvl="1" indent="0" fontAlgn="auto">
              <a:spcAft>
                <a:spcPts val="0"/>
              </a:spcAft>
              <a:buNone/>
              <a:defRPr/>
            </a:pPr>
            <a:r>
              <a:rPr lang="en-GB" altLang="en-US" dirty="0"/>
              <a:t>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Do Young people want to participate?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Who should participate?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Many?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Should they be paid in some way?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What age should they be?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do we engage others especially those in power?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98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9187F-B2C3-4A40-91D4-8EA1B7131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Methods/tools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309CA-477C-4004-88C6-AACFAA8FD8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A9405D-4BB6-4964-ACB7-D6AC4FA651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altLang="en-US" dirty="0"/>
              <a:t>Interviews    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Focus Groups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Questionnaires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Surveys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206AB4-85B6-4615-A146-4E7CC549FA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Creative: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7A283-D1DA-4EA2-A07C-9506E35472D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Visual Techniques :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GB" altLang="en-US" dirty="0"/>
              <a:t>Drawing diary maps.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Role Play Drama and songs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GB" altLang="en-US" dirty="0"/>
              <a:t>Drama, songs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Photo Appraisal and Video Making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Any suggestions?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AD487-B06F-4FF2-A23A-E0B25C6BE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data collection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5B1D63-3776-4088-999B-496F80901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463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8B73E-52AE-4374-ADAE-A3CF8B5DC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638175"/>
            <a:ext cx="4754880" cy="553402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What is quantitative research?</a:t>
            </a:r>
          </a:p>
          <a:p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Qualitative research 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involves collecting and analysing non-numerical data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(e.g., text, video, or audio) to understand concepts, opinions, or experiences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a method of research that produces descriptive (non-numerical) data, such as observations of behaviour or personal accounts of experiences. The </a:t>
            </a:r>
            <a:r>
              <a:rPr lang="en-GB" b="0" i="0" dirty="0">
                <a:effectLst/>
              </a:rPr>
              <a:t>goal of gathering this </a:t>
            </a:r>
            <a:r>
              <a:rPr lang="en-GB" b="0" i="0" strike="noStrike" dirty="0">
                <a:effectLst/>
              </a:rPr>
              <a:t>qualitative data</a:t>
            </a:r>
            <a:r>
              <a:rPr lang="en-GB" b="0" i="0" dirty="0">
                <a:effectLst/>
              </a:rPr>
              <a:t> is to examine how individuals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can perceive the world from different vantage points.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	(APA Dictionary of Psychology)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E1C35-B0E0-47F4-BE87-4069F2E9F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4224" y="638175"/>
            <a:ext cx="4754880" cy="5534025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What is qualitative research?</a:t>
            </a:r>
          </a:p>
          <a:p>
            <a:r>
              <a:rPr lang="en-GB" altLang="en-US" dirty="0"/>
              <a:t>Explaining phenomena by collecting numerical data that are analysed using mathematically based methods (in particular statistics).</a:t>
            </a:r>
          </a:p>
          <a:p>
            <a:pPr lvl="1" algn="r">
              <a:buNone/>
            </a:pPr>
            <a:r>
              <a:rPr lang="en-GB" altLang="en-US" dirty="0" err="1"/>
              <a:t>Aliaga</a:t>
            </a:r>
            <a:r>
              <a:rPr lang="en-GB" altLang="en-US" dirty="0"/>
              <a:t> and Gunderson (2002)</a:t>
            </a:r>
          </a:p>
          <a:p>
            <a:pPr lvl="1">
              <a:buNone/>
            </a:pPr>
            <a:endParaRPr lang="en-GB" altLang="en-US" sz="2000" dirty="0"/>
          </a:p>
          <a:p>
            <a:pPr lvl="1">
              <a:buNone/>
            </a:pPr>
            <a:r>
              <a:rPr lang="en-GB" altLang="en-US" sz="2000" dirty="0"/>
              <a:t>	Note – non-quantitative data (</a:t>
            </a:r>
            <a:r>
              <a:rPr lang="en-GB" altLang="en-US" sz="2000" dirty="0" err="1"/>
              <a:t>eg</a:t>
            </a:r>
            <a:r>
              <a:rPr lang="en-GB" altLang="en-US" sz="2000" dirty="0"/>
              <a:t> beliefs, attitudes) can be transformed into a quantitative form by using measurement tools for example the use of a Likert scale.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74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A7AF6-64A9-44F9-B75F-97337EE16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Explore Research Methods: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8BF76-5FD4-45EC-8A58-AAD7B6958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altLang="en-US" dirty="0"/>
              <a:t>Focus Groups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Semi Structured Interviews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Surveys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Participatory methods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Case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411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37312-038E-4099-9E84-65758AEBF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60C4B-F68B-43B3-851D-256CFA420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274320" indent="-274320">
              <a:defRPr/>
            </a:pPr>
            <a:r>
              <a:rPr lang="en-GB" altLang="en-US" sz="2400" dirty="0"/>
              <a:t>What is a focus group? </a:t>
            </a:r>
          </a:p>
          <a:p>
            <a:pPr marL="274320" indent="-274320">
              <a:defRPr/>
            </a:pPr>
            <a:r>
              <a:rPr lang="en-US" altLang="en-US" sz="2400" dirty="0"/>
              <a:t>A group interview guided by a moderator:</a:t>
            </a: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Generally conducted with small groups of people : no more than 12 no less than 4 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The participants are asked to discuss a particular topic or topics.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Differs from interviews in that you are not interested in each individuals response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Rather the discussion provides the data.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39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06988-47E4-4222-BABB-367AAB775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276226"/>
            <a:ext cx="10058400" cy="1352550"/>
          </a:xfrm>
        </p:spPr>
        <p:txBody>
          <a:bodyPr/>
          <a:lstStyle/>
          <a:p>
            <a:r>
              <a:rPr lang="en-GB" dirty="0"/>
              <a:t>Focus groups - 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18042-0CF4-4AF1-BF9C-38F4EC04E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724026"/>
            <a:ext cx="10058400" cy="5019674"/>
          </a:xfrm>
        </p:spPr>
        <p:txBody>
          <a:bodyPr>
            <a:normAutofit fontScale="77500" lnSpcReduction="2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Can you think of the advantages to a focus group?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Foster deep, rich data about the group members shared and differing thoughts or feelings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Promote an understanding of the ways in which individuals are influenced by one another.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Participants helps remind each other of events.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For people to talk and think more deeply about a topic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Help builds Trust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Promote deeper understanding of perspectives and viewpoints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Help develop recommendations and solutions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17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22F22-F1D8-4F4B-8846-55CEE89AA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3700"/>
              <a:t>Facilitating a focus group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DA20A20E-F1E0-652F-671B-071F16CFAA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528611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362276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CBC3C-C976-4AC4-A80A-2B36B2B54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Facilitating a focus group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CAB39-4400-4480-8B43-5C7E9E50B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Conduct a focus Group 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altLang="en-US" sz="1800" dirty="0"/>
              <a:t>You will need: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Facilitator / Moderator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Note taker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Observer </a:t>
            </a:r>
            <a:endParaRPr lang="en-US" altLang="en-US" sz="15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US" altLang="en-US" sz="1800" dirty="0"/>
              <a:t>Structure: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Introduction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Welcome participants and thank them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Introduce yourself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Describe the research project  and the other components of the work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Provide an overview of the subjects to be covered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Explain that participants need not provide personal information unless they choose not to.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Set ground rules.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Start with questions you have developed.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3087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1CEBA-9396-4C8C-B3D8-BA4E038E4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Creative focus group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3B7B76-3F4C-D1D1-6948-5B562458DF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7646060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989018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3B8C6B-63CA-4384-8059-2036BE520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ix pins pointed on several spots on a road map">
            <a:extLst>
              <a:ext uri="{FF2B5EF4-FFF2-40B4-BE49-F238E27FC236}">
                <a16:creationId xmlns:a16="http://schemas.microsoft.com/office/drawing/2014/main" id="{8869FDDB-6FA5-567D-F3D2-7200B687BD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49" r="32777" b="-1"/>
          <a:stretch>
            <a:fillRect/>
          </a:stretch>
        </p:blipFill>
        <p:spPr>
          <a:xfrm>
            <a:off x="20" y="10"/>
            <a:ext cx="402474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71B03AA-C0EB-4104-84F8-E1AB8BFBE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C2B723-6C2F-49DE-A429-50BDFD1A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EE0868-F648-4F23-B5A4-5A9099B74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613F4-17C2-49F9-A69D-1BE8FD5B4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Mapping:</a:t>
            </a:r>
          </a:p>
          <a:p>
            <a:pPr lvl="1">
              <a:lnSpc>
                <a:spcPct val="110000"/>
              </a:lnSpc>
            </a:pPr>
            <a:endParaRPr lang="en-GB" altLang="en-US" sz="1400"/>
          </a:p>
          <a:p>
            <a:pPr lvl="1">
              <a:lnSpc>
                <a:spcPct val="110000"/>
              </a:lnSpc>
            </a:pPr>
            <a:r>
              <a:rPr lang="en-GB" altLang="en-US" sz="1400"/>
              <a:t>Helps understand the group’s experiences of space and relationships</a:t>
            </a:r>
          </a:p>
          <a:p>
            <a:pPr lvl="1">
              <a:lnSpc>
                <a:spcPct val="110000"/>
              </a:lnSpc>
            </a:pPr>
            <a:r>
              <a:rPr lang="en-GB" altLang="en-US" sz="1400"/>
              <a:t>Mapping can be done in a variety of ways . Participants may produce flat maps, small scale models;  Maps of communities </a:t>
            </a:r>
          </a:p>
          <a:p>
            <a:pPr lvl="1">
              <a:lnSpc>
                <a:spcPct val="110000"/>
              </a:lnSpc>
            </a:pPr>
            <a:r>
              <a:rPr lang="en-GB" altLang="en-US" sz="1400"/>
              <a:t>Looking at where young people like to hang out and why/ or danger</a:t>
            </a:r>
          </a:p>
          <a:p>
            <a:pPr lvl="1">
              <a:lnSpc>
                <a:spcPct val="110000"/>
              </a:lnSpc>
            </a:pPr>
            <a:r>
              <a:rPr lang="en-GB" altLang="en-US" sz="1400"/>
              <a:t>Places where they grew up</a:t>
            </a:r>
          </a:p>
          <a:p>
            <a:pPr lvl="1">
              <a:lnSpc>
                <a:spcPct val="110000"/>
              </a:lnSpc>
            </a:pPr>
            <a:r>
              <a:rPr lang="en-GB" altLang="en-US" sz="1400"/>
              <a:t>Again you can use the maps as points of discussion, they are visual tools to aid your discussion.</a:t>
            </a:r>
          </a:p>
          <a:p>
            <a:pPr lvl="1">
              <a:lnSpc>
                <a:spcPct val="110000"/>
              </a:lnSpc>
            </a:pPr>
            <a:r>
              <a:rPr lang="en-GB" altLang="en-US" sz="1400"/>
              <a:t>Use of photographs</a:t>
            </a:r>
            <a:endParaRPr lang="en-GB" sz="1400"/>
          </a:p>
          <a:p>
            <a:pPr>
              <a:lnSpc>
                <a:spcPct val="11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499421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C80F4-700C-4CA0-954A-D0B2526F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interviews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3A59DF-23AE-4C9C-C9F6-066EB6812C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6088001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212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5B005-5F58-405F-B82C-E4B83B909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Interview protocols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04882A-40F3-89EF-EEEA-397E0A97C1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791961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74638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F4767DAF-9C25-4DBA-6787-947E1A8097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154AA5-C558-4F0B-9541-594DC5484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1596177"/>
          </a:xfrm>
        </p:spPr>
        <p:txBody>
          <a:bodyPr>
            <a:normAutofit/>
          </a:bodyPr>
          <a:lstStyle/>
          <a:p>
            <a:r>
              <a:rPr lang="en-GB" dirty="0"/>
              <a:t>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61D0D-8A8C-444D-9908-7E8F0BDBC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520" y="2367092"/>
            <a:ext cx="5855415" cy="384744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altLang="en-US" dirty="0"/>
              <a:t>Depending on the type of interview, </a:t>
            </a:r>
            <a:endParaRPr lang="en-GB" altLang="en-US"/>
          </a:p>
          <a:p>
            <a:pPr>
              <a:lnSpc>
                <a:spcPct val="110000"/>
              </a:lnSpc>
            </a:pPr>
            <a:endParaRPr lang="en-GB" altLang="en-US"/>
          </a:p>
          <a:p>
            <a:pPr lvl="1">
              <a:lnSpc>
                <a:spcPct val="110000"/>
              </a:lnSpc>
            </a:pPr>
            <a:r>
              <a:rPr lang="en-GB" altLang="en-US" dirty="0"/>
              <a:t>Use open ended rather than closed questions</a:t>
            </a:r>
            <a:endParaRPr lang="en-GB" altLang="en-US"/>
          </a:p>
          <a:p>
            <a:pPr lvl="1">
              <a:lnSpc>
                <a:spcPct val="110000"/>
              </a:lnSpc>
            </a:pPr>
            <a:endParaRPr lang="en-GB" altLang="en-US"/>
          </a:p>
          <a:p>
            <a:pPr lvl="1">
              <a:lnSpc>
                <a:spcPct val="110000"/>
              </a:lnSpc>
            </a:pPr>
            <a:r>
              <a:rPr lang="en-GB" altLang="en-US" dirty="0"/>
              <a:t>Avoid questions that have a yes or no answer.</a:t>
            </a:r>
            <a:endParaRPr lang="en-GB" altLang="en-US"/>
          </a:p>
          <a:p>
            <a:pPr lvl="1">
              <a:lnSpc>
                <a:spcPct val="110000"/>
              </a:lnSpc>
            </a:pPr>
            <a:endParaRPr lang="en-GB" altLang="en-US"/>
          </a:p>
          <a:p>
            <a:pPr lvl="1">
              <a:lnSpc>
                <a:spcPct val="110000"/>
              </a:lnSpc>
            </a:pPr>
            <a:r>
              <a:rPr lang="en-GB" altLang="en-US" dirty="0"/>
              <a:t>Have a number of probes to help dig deeper into the questions.</a:t>
            </a:r>
            <a:endParaRPr lang="en-GB" altLang="en-US"/>
          </a:p>
          <a:p>
            <a:pPr>
              <a:lnSpc>
                <a:spcPct val="11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97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B00D2-A606-4C95-8B09-4458E50BE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3400"/>
              <a:t>Conducting interviews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FB6F4B-1A31-52D6-BF3F-329EE8DE53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6793186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50210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9C51F-3F4B-4E89-A208-30C23436D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Creative interviewing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51D39A-10B2-6F4A-8E17-EF3B69DAD9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076029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22221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C2442-1036-405D-A29E-D9C54D52B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Case studies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AB9CD1-75DD-19F2-E928-ADF68ED96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9518305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56073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005DB-F0F7-40E6-A14C-9B76EE405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Why involve young people in research…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BF11C9-8ABC-7044-12CE-E43CF91985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516785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35536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4C9D5-8AC5-F030-95FC-A3EBD6932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B0E21-25B1-288F-76AD-C800530A04E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At the end of this session, are you able to</a:t>
            </a:r>
          </a:p>
          <a:p>
            <a:pPr lvl="1"/>
            <a:r>
              <a:rPr lang="en-GB" dirty="0"/>
              <a:t>Recall key ethical issues around research with young people</a:t>
            </a:r>
          </a:p>
          <a:p>
            <a:pPr lvl="1"/>
            <a:r>
              <a:rPr lang="en-GB" dirty="0"/>
              <a:t>Describe the importance of including young people in research.</a:t>
            </a:r>
          </a:p>
          <a:p>
            <a:pPr lvl="1"/>
            <a:r>
              <a:rPr lang="en-GB" dirty="0"/>
              <a:t>Identify some appropriate methods for researching with young people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6631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D20AEA-7CAF-4A83-BE2E-EAF010B8B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42A00D72-07D9-EFCB-8F09-4E6CC8FE2FF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t="2056" b="1367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AF45BE-08A0-47D9-81E5-3E3E16909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1300785"/>
            <a:ext cx="8689976" cy="25092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BCB835-BD1A-1445-0DF2-1BDB9D9A95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1012" y="3886200"/>
            <a:ext cx="8689976" cy="1371599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2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3870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11</TotalTime>
  <Words>1414</Words>
  <Application>Microsoft Office PowerPoint</Application>
  <PresentationFormat>Widescreen</PresentationFormat>
  <Paragraphs>204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25</vt:i4>
      </vt:variant>
    </vt:vector>
  </HeadingPairs>
  <TitlesOfParts>
    <vt:vector size="39" baseType="lpstr">
      <vt:lpstr>Aptos</vt:lpstr>
      <vt:lpstr>Arial</vt:lpstr>
      <vt:lpstr>Arial</vt:lpstr>
      <vt:lpstr>Calibri</vt:lpstr>
      <vt:lpstr>Calibri Light</vt:lpstr>
      <vt:lpstr>Tw Cen MT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Droplet</vt:lpstr>
      <vt:lpstr>Young People and Research</vt:lpstr>
      <vt:lpstr>Objectives</vt:lpstr>
      <vt:lpstr>Young people in research</vt:lpstr>
      <vt:lpstr>Starting points</vt:lpstr>
      <vt:lpstr>Value of engaging young people in research</vt:lpstr>
      <vt:lpstr>How do we include young people?</vt:lpstr>
      <vt:lpstr>Research Methods/tools</vt:lpstr>
      <vt:lpstr>Methods of data collection</vt:lpstr>
      <vt:lpstr>PowerPoint Presentation</vt:lpstr>
      <vt:lpstr>Explore Research Methods:</vt:lpstr>
      <vt:lpstr>Focus groups</vt:lpstr>
      <vt:lpstr>Focus groups - advantages</vt:lpstr>
      <vt:lpstr>Facilitating a focus group</vt:lpstr>
      <vt:lpstr>Facilitating a focus group cont…</vt:lpstr>
      <vt:lpstr>Creative focus group</vt:lpstr>
      <vt:lpstr>PowerPoint Presentation</vt:lpstr>
      <vt:lpstr>interviews</vt:lpstr>
      <vt:lpstr>Interview protocols</vt:lpstr>
      <vt:lpstr>Interview questions</vt:lpstr>
      <vt:lpstr>Conducting interviews</vt:lpstr>
      <vt:lpstr>Creative interviewing</vt:lpstr>
      <vt:lpstr>Case studies</vt:lpstr>
      <vt:lpstr>Why involve young people in research…</vt:lpstr>
      <vt:lpstr>Objectives</vt:lpstr>
      <vt:lpstr>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Ross Phillips</cp:lastModifiedBy>
  <cp:revision>6</cp:revision>
  <dcterms:created xsi:type="dcterms:W3CDTF">2024-09-09T10:46:02Z</dcterms:created>
  <dcterms:modified xsi:type="dcterms:W3CDTF">2026-04-30T08:17:39Z</dcterms:modified>
</cp:coreProperties>
</file>