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8" r:id="rId3"/>
    <p:sldId id="268" r:id="rId4"/>
    <p:sldId id="271" r:id="rId5"/>
    <p:sldId id="257" r:id="rId6"/>
    <p:sldId id="267" r:id="rId7"/>
    <p:sldId id="259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5A34AE-4299-4AE5-9B68-381B392C4311}" v="14" dt="2026-01-21T00:52:35.4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0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iying Jiao" userId="dad89eff-c5db-47ef-b2c9-fb1a784356ef" providerId="ADAL" clId="{19110BB1-8C97-480C-80DA-BF92213E29C6}"/>
    <pc:docChg chg="undo custSel addSld delSld modSld sldOrd">
      <pc:chgData name="Yiying Jiao" userId="dad89eff-c5db-47ef-b2c9-fb1a784356ef" providerId="ADAL" clId="{19110BB1-8C97-480C-80DA-BF92213E29C6}" dt="2026-01-21T00:54:58.037" v="756" actId="122"/>
      <pc:docMkLst>
        <pc:docMk/>
      </pc:docMkLst>
      <pc:sldChg chg="addSp delSp modSp mod">
        <pc:chgData name="Yiying Jiao" userId="dad89eff-c5db-47ef-b2c9-fb1a784356ef" providerId="ADAL" clId="{19110BB1-8C97-480C-80DA-BF92213E29C6}" dt="2026-01-21T00:42:06.948" v="714" actId="26606"/>
        <pc:sldMkLst>
          <pc:docMk/>
          <pc:sldMk cId="109857222" sldId="256"/>
        </pc:sldMkLst>
        <pc:spChg chg="mod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8" creationId="{A8DB9CD9-59B1-4D73-BC4C-98796A48EF9B}"/>
          </ac:spMkLst>
        </pc:spChg>
        <pc:spChg chg="del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10" creationId="{8874A6A9-41FF-4E33-AFA8-F9F81436A59E}"/>
          </ac:spMkLst>
        </pc:spChg>
        <pc:spChg chg="add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24" creationId="{1EADCAF8-8823-4E89-8612-21029831A4B2}"/>
          </ac:spMkLst>
        </pc:spChg>
        <pc:spChg chg="add">
          <ac:chgData name="Yiying Jiao" userId="dad89eff-c5db-47ef-b2c9-fb1a784356ef" providerId="ADAL" clId="{19110BB1-8C97-480C-80DA-BF92213E29C6}" dt="2026-01-21T00:42:06.948" v="714" actId="26606"/>
          <ac:spMkLst>
            <pc:docMk/>
            <pc:sldMk cId="109857222" sldId="256"/>
            <ac:spMk id="26" creationId="{28CA07B2-0819-4B62-9425-7A52BBDD7070}"/>
          </ac:spMkLst>
        </pc:spChg>
        <pc:grpChg chg="del">
          <ac:chgData name="Yiying Jiao" userId="dad89eff-c5db-47ef-b2c9-fb1a784356ef" providerId="ADAL" clId="{19110BB1-8C97-480C-80DA-BF92213E29C6}" dt="2026-01-21T00:42:06.948" v="714" actId="26606"/>
          <ac:grpSpMkLst>
            <pc:docMk/>
            <pc:sldMk cId="109857222" sldId="256"/>
            <ac:grpSpMk id="12" creationId="{721D730E-1F97-4071-B143-B05E6D2599BC}"/>
          </ac:grpSpMkLst>
        </pc:grpChg>
        <pc:grpChg chg="add">
          <ac:chgData name="Yiying Jiao" userId="dad89eff-c5db-47ef-b2c9-fb1a784356ef" providerId="ADAL" clId="{19110BB1-8C97-480C-80DA-BF92213E29C6}" dt="2026-01-21T00:42:06.948" v="714" actId="26606"/>
          <ac:grpSpMkLst>
            <pc:docMk/>
            <pc:sldMk cId="109857222" sldId="256"/>
            <ac:grpSpMk id="28" creationId="{DA02BEE4-A5D4-40AF-882D-49D34B086FFF}"/>
          </ac:grpSpMkLst>
        </pc:grpChg>
      </pc:sldChg>
      <pc:sldChg chg="addSp delSp modSp mod">
        <pc:chgData name="Yiying Jiao" userId="dad89eff-c5db-47ef-b2c9-fb1a784356ef" providerId="ADAL" clId="{19110BB1-8C97-480C-80DA-BF92213E29C6}" dt="2026-01-21T00:53:57.178" v="736" actId="14100"/>
        <pc:sldMkLst>
          <pc:docMk/>
          <pc:sldMk cId="2217353246" sldId="257"/>
        </pc:sldMkLst>
        <pc:spChg chg="mod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2" creationId="{7EF2C447-B93D-BCC0-8EF8-08B1BF786F74}"/>
          </ac:spMkLst>
        </pc:spChg>
        <pc:spChg chg="del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3" creationId="{9333688E-384B-5F01-26BA-4B81C2FED23C}"/>
          </ac:spMkLst>
        </pc:spChg>
        <pc:spChg chg="del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52" creationId="{4BC99CB9-DDAD-44A2-8A1C-E3AF4E72DF5C}"/>
          </ac:spMkLst>
        </pc:spChg>
        <pc:spChg chg="del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54" creationId="{64053CBF-3932-45FF-8285-EE5146085F3A}"/>
          </ac:spMkLst>
        </pc:spChg>
        <pc:spChg chg="add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72" creationId="{81E1224E-6618-482E-BE87-321A7FC1CDE8}"/>
          </ac:spMkLst>
        </pc:spChg>
        <pc:spChg chg="add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74" creationId="{066346BE-FDB4-4772-A696-0719490ABD64}"/>
          </ac:spMkLst>
        </pc:spChg>
        <pc:spChg chg="add">
          <ac:chgData name="Yiying Jiao" userId="dad89eff-c5db-47ef-b2c9-fb1a784356ef" providerId="ADAL" clId="{19110BB1-8C97-480C-80DA-BF92213E29C6}" dt="2026-01-21T00:51:03.942" v="716" actId="26606"/>
          <ac:spMkLst>
            <pc:docMk/>
            <pc:sldMk cId="2217353246" sldId="257"/>
            <ac:spMk id="76" creationId="{FB92FFCE-0C90-454E-AA25-D4EE9A6C39C5}"/>
          </ac:spMkLst>
        </pc:spChg>
        <pc:grpChg chg="del">
          <ac:chgData name="Yiying Jiao" userId="dad89eff-c5db-47ef-b2c9-fb1a784356ef" providerId="ADAL" clId="{19110BB1-8C97-480C-80DA-BF92213E29C6}" dt="2026-01-21T00:51:03.942" v="716" actId="26606"/>
          <ac:grpSpMkLst>
            <pc:docMk/>
            <pc:sldMk cId="2217353246" sldId="257"/>
            <ac:grpSpMk id="56" creationId="{2E751C04-BEA6-446B-A678-9C74819EBD4C}"/>
          </ac:grpSpMkLst>
        </pc:grpChg>
        <pc:grpChg chg="del">
          <ac:chgData name="Yiying Jiao" userId="dad89eff-c5db-47ef-b2c9-fb1a784356ef" providerId="ADAL" clId="{19110BB1-8C97-480C-80DA-BF92213E29C6}" dt="2026-01-21T00:51:03.942" v="716" actId="26606"/>
          <ac:grpSpMkLst>
            <pc:docMk/>
            <pc:sldMk cId="2217353246" sldId="257"/>
            <ac:grpSpMk id="62" creationId="{B63ACBA3-DEFD-4C6D-BBA0-64468FA99C2D}"/>
          </ac:grpSpMkLst>
        </pc:grpChg>
        <pc:graphicFrameChg chg="add mod">
          <ac:chgData name="Yiying Jiao" userId="dad89eff-c5db-47ef-b2c9-fb1a784356ef" providerId="ADAL" clId="{19110BB1-8C97-480C-80DA-BF92213E29C6}" dt="2026-01-21T00:53:57.178" v="736" actId="14100"/>
          <ac:graphicFrameMkLst>
            <pc:docMk/>
            <pc:sldMk cId="2217353246" sldId="257"/>
            <ac:graphicFrameMk id="68" creationId="{BE98397C-2D82-BBCE-77B7-C8FDF3AF5DA8}"/>
          </ac:graphicFrameMkLst>
        </pc:graphicFrameChg>
      </pc:sldChg>
      <pc:sldChg chg="addSp delSp modSp mod">
        <pc:chgData name="Yiying Jiao" userId="dad89eff-c5db-47ef-b2c9-fb1a784356ef" providerId="ADAL" clId="{19110BB1-8C97-480C-80DA-BF92213E29C6}" dt="2026-01-20T22:07:13.313" v="98" actId="22"/>
        <pc:sldMkLst>
          <pc:docMk/>
          <pc:sldMk cId="3801520602" sldId="258"/>
        </pc:sldMkLst>
        <pc:spChg chg="mo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2" creationId="{7EF2C447-B93D-BCC0-8EF8-08B1BF786F74}"/>
          </ac:spMkLst>
        </pc:spChg>
        <pc:spChg chg="add del mo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3" creationId="{9333688E-384B-5F01-26BA-4B81C2FED23C}"/>
          </ac:spMkLst>
        </pc:spChg>
        <pc:spChg chg="add del">
          <ac:chgData name="Yiying Jiao" userId="dad89eff-c5db-47ef-b2c9-fb1a784356ef" providerId="ADAL" clId="{19110BB1-8C97-480C-80DA-BF92213E29C6}" dt="2026-01-20T22:07:13.313" v="98" actId="22"/>
          <ac:spMkLst>
            <pc:docMk/>
            <pc:sldMk cId="3801520602" sldId="258"/>
            <ac:spMk id="5" creationId="{5B4B57D9-B41A-BB66-0376-D42702175DCA}"/>
          </ac:spMkLst>
        </pc:spChg>
        <pc:spChg chg="add del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52" creationId="{4BC99CB9-DDAD-44A2-8A1C-E3AF4E72DF5C}"/>
          </ac:spMkLst>
        </pc:spChg>
        <pc:spChg chg="add del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54" creationId="{64053CBF-3932-45FF-8285-EE5146085F3A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72" creationId="{BACC6370-2D7E-4714-9D71-7542949D7D5D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74" creationId="{256B2C21-A230-48C0-8DF1-C46611373C44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76" creationId="{3847E18C-932D-4C95-AABA-FEC7C9499AD7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78" creationId="{3150CB11-0C61-439E-910F-5787759E72A0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80" creationId="{43F8A58B-5155-44CE-A5FF-7647B47D0A7A}"/>
          </ac:spMkLst>
        </pc:spChg>
        <pc:spChg chg="add del">
          <ac:chgData name="Yiying Jiao" userId="dad89eff-c5db-47ef-b2c9-fb1a784356ef" providerId="ADAL" clId="{19110BB1-8C97-480C-80DA-BF92213E29C6}" dt="2026-01-20T22:07:01.815" v="91" actId="26606"/>
          <ac:spMkLst>
            <pc:docMk/>
            <pc:sldMk cId="3801520602" sldId="258"/>
            <ac:spMk id="82" creationId="{443F2ACA-E6D6-4028-82DD-F03C262D5DE6}"/>
          </ac:spMkLst>
        </pc:spChg>
        <pc:spChg chg="add del">
          <ac:chgData name="Yiying Jiao" userId="dad89eff-c5db-47ef-b2c9-fb1a784356ef" providerId="ADAL" clId="{19110BB1-8C97-480C-80DA-BF92213E29C6}" dt="2026-01-20T22:07:02.805" v="93" actId="26606"/>
          <ac:spMkLst>
            <pc:docMk/>
            <pc:sldMk cId="3801520602" sldId="258"/>
            <ac:spMk id="84" creationId="{4BC99CB9-DDAD-44A2-8A1C-E3AF4E72DF5C}"/>
          </ac:spMkLst>
        </pc:spChg>
        <pc:spChg chg="add del">
          <ac:chgData name="Yiying Jiao" userId="dad89eff-c5db-47ef-b2c9-fb1a784356ef" providerId="ADAL" clId="{19110BB1-8C97-480C-80DA-BF92213E29C6}" dt="2026-01-20T22:07:02.805" v="93" actId="26606"/>
          <ac:spMkLst>
            <pc:docMk/>
            <pc:sldMk cId="3801520602" sldId="258"/>
            <ac:spMk id="85" creationId="{64053CBF-3932-45FF-8285-EE5146085F3A}"/>
          </ac:spMkLst>
        </pc:spChg>
        <pc:spChg chg="add del">
          <ac:chgData name="Yiying Jiao" userId="dad89eff-c5db-47ef-b2c9-fb1a784356ef" providerId="ADAL" clId="{19110BB1-8C97-480C-80DA-BF92213E29C6}" dt="2026-01-20T22:07:04.995" v="95" actId="26606"/>
          <ac:spMkLst>
            <pc:docMk/>
            <pc:sldMk cId="3801520602" sldId="258"/>
            <ac:spMk id="98" creationId="{4BC99CB9-DDAD-44A2-8A1C-E3AF4E72DF5C}"/>
          </ac:spMkLst>
        </pc:spChg>
        <pc:spChg chg="add del">
          <ac:chgData name="Yiying Jiao" userId="dad89eff-c5db-47ef-b2c9-fb1a784356ef" providerId="ADAL" clId="{19110BB1-8C97-480C-80DA-BF92213E29C6}" dt="2026-01-20T22:07:04.995" v="95" actId="26606"/>
          <ac:spMkLst>
            <pc:docMk/>
            <pc:sldMk cId="3801520602" sldId="258"/>
            <ac:spMk id="99" creationId="{64053CBF-3932-45FF-8285-EE5146085F3A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2" creationId="{BACC6370-2D7E-4714-9D71-7542949D7D5D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3" creationId="{256B2C21-A230-48C0-8DF1-C46611373C44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4" creationId="{3847E18C-932D-4C95-AABA-FEC7C9499AD7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5" creationId="{3150CB11-0C61-439E-910F-5787759E72A0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6" creationId="{43F8A58B-5155-44CE-A5FF-7647B47D0A7A}"/>
          </ac:spMkLst>
        </pc:spChg>
        <pc:spChg chg="add">
          <ac:chgData name="Yiying Jiao" userId="dad89eff-c5db-47ef-b2c9-fb1a784356ef" providerId="ADAL" clId="{19110BB1-8C97-480C-80DA-BF92213E29C6}" dt="2026-01-20T22:07:05.017" v="96" actId="26606"/>
          <ac:spMkLst>
            <pc:docMk/>
            <pc:sldMk cId="3801520602" sldId="258"/>
            <ac:spMk id="117" creationId="{443F2ACA-E6D6-4028-82DD-F03C262D5DE6}"/>
          </ac:spMkLst>
        </pc:spChg>
        <pc:grpChg chg="add del">
          <ac:chgData name="Yiying Jiao" userId="dad89eff-c5db-47ef-b2c9-fb1a784356ef" providerId="ADAL" clId="{19110BB1-8C97-480C-80DA-BF92213E29C6}" dt="2026-01-20T22:07:04.995" v="95" actId="26606"/>
          <ac:grpSpMkLst>
            <pc:docMk/>
            <pc:sldMk cId="3801520602" sldId="258"/>
            <ac:grpSpMk id="56" creationId="{2E751C04-BEA6-446B-A678-9C74819EBD4C}"/>
          </ac:grpSpMkLst>
        </pc:grpChg>
        <pc:grpChg chg="add del">
          <ac:chgData name="Yiying Jiao" userId="dad89eff-c5db-47ef-b2c9-fb1a784356ef" providerId="ADAL" clId="{19110BB1-8C97-480C-80DA-BF92213E29C6}" dt="2026-01-20T22:07:04.995" v="95" actId="26606"/>
          <ac:grpSpMkLst>
            <pc:docMk/>
            <pc:sldMk cId="3801520602" sldId="258"/>
            <ac:grpSpMk id="62" creationId="{B63ACBA3-DEFD-4C6D-BBA0-64468FA99C2D}"/>
          </ac:grpSpMkLst>
        </pc:grpChg>
        <pc:grpChg chg="add del">
          <ac:chgData name="Yiying Jiao" userId="dad89eff-c5db-47ef-b2c9-fb1a784356ef" providerId="ADAL" clId="{19110BB1-8C97-480C-80DA-BF92213E29C6}" dt="2026-01-20T22:07:02.805" v="93" actId="26606"/>
          <ac:grpSpMkLst>
            <pc:docMk/>
            <pc:sldMk cId="3801520602" sldId="258"/>
            <ac:grpSpMk id="86" creationId="{2E751C04-BEA6-446B-A678-9C74819EBD4C}"/>
          </ac:grpSpMkLst>
        </pc:grpChg>
        <pc:grpChg chg="add del">
          <ac:chgData name="Yiying Jiao" userId="dad89eff-c5db-47ef-b2c9-fb1a784356ef" providerId="ADAL" clId="{19110BB1-8C97-480C-80DA-BF92213E29C6}" dt="2026-01-20T22:07:02.805" v="93" actId="26606"/>
          <ac:grpSpMkLst>
            <pc:docMk/>
            <pc:sldMk cId="3801520602" sldId="258"/>
            <ac:grpSpMk id="92" creationId="{B63ACBA3-DEFD-4C6D-BBA0-64468FA99C2D}"/>
          </ac:grpSpMkLst>
        </pc:grpChg>
        <pc:grpChg chg="add del">
          <ac:chgData name="Yiying Jiao" userId="dad89eff-c5db-47ef-b2c9-fb1a784356ef" providerId="ADAL" clId="{19110BB1-8C97-480C-80DA-BF92213E29C6}" dt="2026-01-20T22:07:04.995" v="95" actId="26606"/>
          <ac:grpSpMkLst>
            <pc:docMk/>
            <pc:sldMk cId="3801520602" sldId="258"/>
            <ac:grpSpMk id="100" creationId="{2E751C04-BEA6-446B-A678-9C74819EBD4C}"/>
          </ac:grpSpMkLst>
        </pc:grpChg>
        <pc:grpChg chg="add del">
          <ac:chgData name="Yiying Jiao" userId="dad89eff-c5db-47ef-b2c9-fb1a784356ef" providerId="ADAL" clId="{19110BB1-8C97-480C-80DA-BF92213E29C6}" dt="2026-01-20T22:07:04.995" v="95" actId="26606"/>
          <ac:grpSpMkLst>
            <pc:docMk/>
            <pc:sldMk cId="3801520602" sldId="258"/>
            <ac:grpSpMk id="106" creationId="{B63ACBA3-DEFD-4C6D-BBA0-64468FA99C2D}"/>
          </ac:grpSpMkLst>
        </pc:grpChg>
        <pc:graphicFrameChg chg="add del">
          <ac:chgData name="Yiying Jiao" userId="dad89eff-c5db-47ef-b2c9-fb1a784356ef" providerId="ADAL" clId="{19110BB1-8C97-480C-80DA-BF92213E29C6}" dt="2026-01-20T22:07:02.805" v="93" actId="26606"/>
          <ac:graphicFrameMkLst>
            <pc:docMk/>
            <pc:sldMk cId="3801520602" sldId="258"/>
            <ac:graphicFrameMk id="91" creationId="{6F2813D7-7404-FA6E-F356-65EADD2AB092}"/>
          </ac:graphicFrameMkLst>
        </pc:graphicFrameChg>
        <pc:graphicFrameChg chg="add del">
          <ac:chgData name="Yiying Jiao" userId="dad89eff-c5db-47ef-b2c9-fb1a784356ef" providerId="ADAL" clId="{19110BB1-8C97-480C-80DA-BF92213E29C6}" dt="2026-01-20T22:07:04.995" v="95" actId="26606"/>
          <ac:graphicFrameMkLst>
            <pc:docMk/>
            <pc:sldMk cId="3801520602" sldId="258"/>
            <ac:graphicFrameMk id="105" creationId="{C027D52A-B291-E4DA-4ADC-7272CFD2EDF0}"/>
          </ac:graphicFrameMkLst>
        </pc:graphicFrameChg>
      </pc:sldChg>
      <pc:sldChg chg="addSp delSp modSp mod">
        <pc:chgData name="Yiying Jiao" userId="dad89eff-c5db-47ef-b2c9-fb1a784356ef" providerId="ADAL" clId="{19110BB1-8C97-480C-80DA-BF92213E29C6}" dt="2026-01-21T00:54:58.037" v="756" actId="122"/>
        <pc:sldMkLst>
          <pc:docMk/>
          <pc:sldMk cId="1854132953" sldId="259"/>
        </pc:sldMkLst>
        <pc:spChg chg="mod">
          <ac:chgData name="Yiying Jiao" userId="dad89eff-c5db-47ef-b2c9-fb1a784356ef" providerId="ADAL" clId="{19110BB1-8C97-480C-80DA-BF92213E29C6}" dt="2026-01-21T00:54:58.037" v="756" actId="122"/>
          <ac:spMkLst>
            <pc:docMk/>
            <pc:sldMk cId="1854132953" sldId="259"/>
            <ac:spMk id="2" creationId="{7EF2C447-B93D-BCC0-8EF8-08B1BF786F74}"/>
          </ac:spMkLst>
        </pc:spChg>
        <pc:spChg chg="add del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3" creationId="{9333688E-384B-5F01-26BA-4B81C2FED23C}"/>
          </ac:spMkLst>
        </pc:spChg>
        <pc:spChg chg="add del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52" creationId="{4BC99CB9-DDAD-44A2-8A1C-E3AF4E72DF5C}"/>
          </ac:spMkLst>
        </pc:spChg>
        <pc:spChg chg="add del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54" creationId="{64053CBF-3932-45FF-8285-EE5146085F3A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72" creationId="{BACC6370-2D7E-4714-9D71-7542949D7D5D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74" creationId="{256B2C21-A230-48C0-8DF1-C46611373C44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76" creationId="{3847E18C-932D-4C95-AABA-FEC7C9499AD7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78" creationId="{3150CB11-0C61-439E-910F-5787759E72A0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80" creationId="{43F8A58B-5155-44CE-A5FF-7647B47D0A7A}"/>
          </ac:spMkLst>
        </pc:spChg>
        <pc:spChg chg="add del">
          <ac:chgData name="Yiying Jiao" userId="dad89eff-c5db-47ef-b2c9-fb1a784356ef" providerId="ADAL" clId="{19110BB1-8C97-480C-80DA-BF92213E29C6}" dt="2026-01-21T00:54:26.934" v="738" actId="26606"/>
          <ac:spMkLst>
            <pc:docMk/>
            <pc:sldMk cId="1854132953" sldId="259"/>
            <ac:spMk id="82" creationId="{443F2ACA-E6D6-4028-82DD-F03C262D5DE6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4" creationId="{BACC6370-2D7E-4714-9D71-7542949D7D5D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5" creationId="{256B2C21-A230-48C0-8DF1-C46611373C44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6" creationId="{3847E18C-932D-4C95-AABA-FEC7C9499AD7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7" creationId="{3150CB11-0C61-439E-910F-5787759E72A0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8" creationId="{43F8A58B-5155-44CE-A5FF-7647B47D0A7A}"/>
          </ac:spMkLst>
        </pc:spChg>
        <pc:spChg chg="add del">
          <ac:chgData name="Yiying Jiao" userId="dad89eff-c5db-47ef-b2c9-fb1a784356ef" providerId="ADAL" clId="{19110BB1-8C97-480C-80DA-BF92213E29C6}" dt="2026-01-21T00:54:28.375" v="740" actId="26606"/>
          <ac:spMkLst>
            <pc:docMk/>
            <pc:sldMk cId="1854132953" sldId="259"/>
            <ac:spMk id="89" creationId="{443F2ACA-E6D6-4028-82DD-F03C262D5DE6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2" creationId="{BACC6370-2D7E-4714-9D71-7542949D7D5D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3" creationId="{256B2C21-A230-48C0-8DF1-C46611373C44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4" creationId="{3847E18C-932D-4C95-AABA-FEC7C9499AD7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5" creationId="{3150CB11-0C61-439E-910F-5787759E72A0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6" creationId="{43F8A58B-5155-44CE-A5FF-7647B47D0A7A}"/>
          </ac:spMkLst>
        </pc:spChg>
        <pc:spChg chg="add del">
          <ac:chgData name="Yiying Jiao" userId="dad89eff-c5db-47ef-b2c9-fb1a784356ef" providerId="ADAL" clId="{19110BB1-8C97-480C-80DA-BF92213E29C6}" dt="2026-01-21T00:54:29.209" v="742" actId="26606"/>
          <ac:spMkLst>
            <pc:docMk/>
            <pc:sldMk cId="1854132953" sldId="259"/>
            <ac:spMk id="97" creationId="{443F2ACA-E6D6-4028-82DD-F03C262D5DE6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0" creationId="{BACC6370-2D7E-4714-9D71-7542949D7D5D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1" creationId="{256B2C21-A230-48C0-8DF1-C46611373C44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2" creationId="{3847E18C-932D-4C95-AABA-FEC7C9499AD7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3" creationId="{3150CB11-0C61-439E-910F-5787759E72A0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4" creationId="{43F8A58B-5155-44CE-A5FF-7647B47D0A7A}"/>
          </ac:spMkLst>
        </pc:spChg>
        <pc:spChg chg="add">
          <ac:chgData name="Yiying Jiao" userId="dad89eff-c5db-47ef-b2c9-fb1a784356ef" providerId="ADAL" clId="{19110BB1-8C97-480C-80DA-BF92213E29C6}" dt="2026-01-21T00:54:29.241" v="743" actId="26606"/>
          <ac:spMkLst>
            <pc:docMk/>
            <pc:sldMk cId="1854132953" sldId="259"/>
            <ac:spMk id="105" creationId="{443F2ACA-E6D6-4028-82DD-F03C262D5DE6}"/>
          </ac:spMkLst>
        </pc:spChg>
      </pc:sldChg>
      <pc:sldChg chg="addSp delSp modSp mod">
        <pc:chgData name="Yiying Jiao" userId="dad89eff-c5db-47ef-b2c9-fb1a784356ef" providerId="ADAL" clId="{19110BB1-8C97-480C-80DA-BF92213E29C6}" dt="2026-01-21T00:53:11.075" v="733" actId="20577"/>
        <pc:sldMkLst>
          <pc:docMk/>
          <pc:sldMk cId="1848227459" sldId="267"/>
        </pc:sldMkLst>
        <pc:spChg chg="mod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2" creationId="{7EF2C447-B93D-BCC0-8EF8-08B1BF786F74}"/>
          </ac:spMkLst>
        </pc:spChg>
        <pc:spChg chg="del">
          <ac:chgData name="Yiying Jiao" userId="dad89eff-c5db-47ef-b2c9-fb1a784356ef" providerId="ADAL" clId="{19110BB1-8C97-480C-80DA-BF92213E29C6}" dt="2026-01-21T00:51:17.695" v="717" actId="26606"/>
          <ac:spMkLst>
            <pc:docMk/>
            <pc:sldMk cId="1848227459" sldId="267"/>
            <ac:spMk id="3" creationId="{9333688E-384B-5F01-26BA-4B81C2FED23C}"/>
          </ac:spMkLst>
        </pc:spChg>
        <pc:spChg chg="del">
          <ac:chgData name="Yiying Jiao" userId="dad89eff-c5db-47ef-b2c9-fb1a784356ef" providerId="ADAL" clId="{19110BB1-8C97-480C-80DA-BF92213E29C6}" dt="2026-01-21T00:51:17.695" v="717" actId="26606"/>
          <ac:spMkLst>
            <pc:docMk/>
            <pc:sldMk cId="1848227459" sldId="267"/>
            <ac:spMk id="52" creationId="{4BC99CB9-DDAD-44A2-8A1C-E3AF4E72DF5C}"/>
          </ac:spMkLst>
        </pc:spChg>
        <pc:spChg chg="del">
          <ac:chgData name="Yiying Jiao" userId="dad89eff-c5db-47ef-b2c9-fb1a784356ef" providerId="ADAL" clId="{19110BB1-8C97-480C-80DA-BF92213E29C6}" dt="2026-01-21T00:51:17.695" v="717" actId="26606"/>
          <ac:spMkLst>
            <pc:docMk/>
            <pc:sldMk cId="1848227459" sldId="267"/>
            <ac:spMk id="54" creationId="{64053CBF-3932-45FF-8285-EE5146085F3A}"/>
          </ac:spMkLst>
        </pc:spChg>
        <pc:spChg chg="add del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72" creationId="{7517A47C-B2E5-4B79-8061-D74B1311AF6E}"/>
          </ac:spMkLst>
        </pc:spChg>
        <pc:spChg chg="add del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74" creationId="{C505E780-2083-4CB5-A42A-5E0E2908ECC3}"/>
          </ac:spMkLst>
        </pc:spChg>
        <pc:spChg chg="add del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76" creationId="{D2C0AE1C-0118-41AE-8A10-7CDCBF10E96F}"/>
          </ac:spMkLst>
        </pc:spChg>
        <pc:spChg chg="add del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78" creationId="{463EEC44-1BA3-44ED-81FC-A644B04B2A44}"/>
          </ac:spMkLst>
        </pc:spChg>
        <pc:spChg chg="add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80" creationId="{BC68A55F-7B32-44D8-AEE5-1AF40532656C}"/>
          </ac:spMkLst>
        </pc:spChg>
        <pc:spChg chg="add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81" creationId="{CD1AAA2C-FBBE-42AA-B869-31D524B7653F}"/>
          </ac:spMkLst>
        </pc:spChg>
        <pc:spChg chg="add">
          <ac:chgData name="Yiying Jiao" userId="dad89eff-c5db-47ef-b2c9-fb1a784356ef" providerId="ADAL" clId="{19110BB1-8C97-480C-80DA-BF92213E29C6}" dt="2026-01-21T00:51:52.833" v="725" actId="26606"/>
          <ac:spMkLst>
            <pc:docMk/>
            <pc:sldMk cId="1848227459" sldId="267"/>
            <ac:spMk id="82" creationId="{5F937BBF-9326-4230-AB1B-F1795E350559}"/>
          </ac:spMkLst>
        </pc:spChg>
        <pc:spChg chg="add del">
          <ac:chgData name="Yiying Jiao" userId="dad89eff-c5db-47ef-b2c9-fb1a784356ef" providerId="ADAL" clId="{19110BB1-8C97-480C-80DA-BF92213E29C6}" dt="2026-01-21T00:51:44.016" v="722" actId="26606"/>
          <ac:spMkLst>
            <pc:docMk/>
            <pc:sldMk cId="1848227459" sldId="267"/>
            <ac:spMk id="83" creationId="{BACC6370-2D7E-4714-9D71-7542949D7D5D}"/>
          </ac:spMkLst>
        </pc:spChg>
        <pc:spChg chg="add del">
          <ac:chgData name="Yiying Jiao" userId="dad89eff-c5db-47ef-b2c9-fb1a784356ef" providerId="ADAL" clId="{19110BB1-8C97-480C-80DA-BF92213E29C6}" dt="2026-01-21T00:51:44.016" v="722" actId="26606"/>
          <ac:spMkLst>
            <pc:docMk/>
            <pc:sldMk cId="1848227459" sldId="267"/>
            <ac:spMk id="85" creationId="{F68B3F68-107C-434F-AA38-110D5EA91B85}"/>
          </ac:spMkLst>
        </pc:spChg>
        <pc:spChg chg="add del">
          <ac:chgData name="Yiying Jiao" userId="dad89eff-c5db-47ef-b2c9-fb1a784356ef" providerId="ADAL" clId="{19110BB1-8C97-480C-80DA-BF92213E29C6}" dt="2026-01-21T00:51:44.016" v="722" actId="26606"/>
          <ac:spMkLst>
            <pc:docMk/>
            <pc:sldMk cId="1848227459" sldId="267"/>
            <ac:spMk id="87" creationId="{AAD0DBB9-1A4B-4391-81D4-CB19F9AB918A}"/>
          </ac:spMkLst>
        </pc:spChg>
        <pc:spChg chg="add del">
          <ac:chgData name="Yiying Jiao" userId="dad89eff-c5db-47ef-b2c9-fb1a784356ef" providerId="ADAL" clId="{19110BB1-8C97-480C-80DA-BF92213E29C6}" dt="2026-01-21T00:51:44.016" v="722" actId="26606"/>
          <ac:spMkLst>
            <pc:docMk/>
            <pc:sldMk cId="1848227459" sldId="267"/>
            <ac:spMk id="89" creationId="{063BBA22-50EA-4C4D-BE05-F1CE4E63AA56}"/>
          </ac:spMkLst>
        </pc:spChg>
        <pc:spChg chg="add del">
          <ac:chgData name="Yiying Jiao" userId="dad89eff-c5db-47ef-b2c9-fb1a784356ef" providerId="ADAL" clId="{19110BB1-8C97-480C-80DA-BF92213E29C6}" dt="2026-01-21T00:51:46.352" v="724" actId="26606"/>
          <ac:spMkLst>
            <pc:docMk/>
            <pc:sldMk cId="1848227459" sldId="267"/>
            <ac:spMk id="91" creationId="{BC68A55F-7B32-44D8-AEE5-1AF40532656C}"/>
          </ac:spMkLst>
        </pc:spChg>
        <pc:spChg chg="add del">
          <ac:chgData name="Yiying Jiao" userId="dad89eff-c5db-47ef-b2c9-fb1a784356ef" providerId="ADAL" clId="{19110BB1-8C97-480C-80DA-BF92213E29C6}" dt="2026-01-21T00:51:46.352" v="724" actId="26606"/>
          <ac:spMkLst>
            <pc:docMk/>
            <pc:sldMk cId="1848227459" sldId="267"/>
            <ac:spMk id="92" creationId="{CD1AAA2C-FBBE-42AA-B869-31D524B7653F}"/>
          </ac:spMkLst>
        </pc:spChg>
        <pc:spChg chg="add del">
          <ac:chgData name="Yiying Jiao" userId="dad89eff-c5db-47ef-b2c9-fb1a784356ef" providerId="ADAL" clId="{19110BB1-8C97-480C-80DA-BF92213E29C6}" dt="2026-01-21T00:51:46.352" v="724" actId="26606"/>
          <ac:spMkLst>
            <pc:docMk/>
            <pc:sldMk cId="1848227459" sldId="267"/>
            <ac:spMk id="93" creationId="{5F937BBF-9326-4230-AB1B-F1795E350559}"/>
          </ac:spMkLst>
        </pc:spChg>
        <pc:grpChg chg="del">
          <ac:chgData name="Yiying Jiao" userId="dad89eff-c5db-47ef-b2c9-fb1a784356ef" providerId="ADAL" clId="{19110BB1-8C97-480C-80DA-BF92213E29C6}" dt="2026-01-21T00:51:17.695" v="717" actId="26606"/>
          <ac:grpSpMkLst>
            <pc:docMk/>
            <pc:sldMk cId="1848227459" sldId="267"/>
            <ac:grpSpMk id="56" creationId="{2E751C04-BEA6-446B-A678-9C74819EBD4C}"/>
          </ac:grpSpMkLst>
        </pc:grpChg>
        <pc:graphicFrameChg chg="add mod modGraphic">
          <ac:chgData name="Yiying Jiao" userId="dad89eff-c5db-47ef-b2c9-fb1a784356ef" providerId="ADAL" clId="{19110BB1-8C97-480C-80DA-BF92213E29C6}" dt="2026-01-21T00:53:11.075" v="733" actId="20577"/>
          <ac:graphicFrameMkLst>
            <pc:docMk/>
            <pc:sldMk cId="1848227459" sldId="267"/>
            <ac:graphicFrameMk id="68" creationId="{7A31CC76-82D8-CCA9-C88C-05FC617D053B}"/>
          </ac:graphicFrameMkLst>
        </pc:graphicFrameChg>
      </pc:sldChg>
      <pc:sldChg chg="addSp delSp modSp new mod ord setBg">
        <pc:chgData name="Yiying Jiao" userId="dad89eff-c5db-47ef-b2c9-fb1a784356ef" providerId="ADAL" clId="{19110BB1-8C97-480C-80DA-BF92213E29C6}" dt="2026-01-21T00:41:37.009" v="713" actId="1076"/>
        <pc:sldMkLst>
          <pc:docMk/>
          <pc:sldMk cId="3914070655" sldId="268"/>
        </pc:sldMkLst>
        <pc:spChg chg="mod">
          <ac:chgData name="Yiying Jiao" userId="dad89eff-c5db-47ef-b2c9-fb1a784356ef" providerId="ADAL" clId="{19110BB1-8C97-480C-80DA-BF92213E29C6}" dt="2026-01-21T00:41:28.281" v="712"/>
          <ac:spMkLst>
            <pc:docMk/>
            <pc:sldMk cId="3914070655" sldId="268"/>
            <ac:spMk id="2" creationId="{995145B0-F49E-27F5-F5A5-0F418C816957}"/>
          </ac:spMkLst>
        </pc:spChg>
        <pc:spChg chg="mod">
          <ac:chgData name="Yiying Jiao" userId="dad89eff-c5db-47ef-b2c9-fb1a784356ef" providerId="ADAL" clId="{19110BB1-8C97-480C-80DA-BF92213E29C6}" dt="2026-01-21T00:41:37.009" v="713" actId="1076"/>
          <ac:spMkLst>
            <pc:docMk/>
            <pc:sldMk cId="3914070655" sldId="268"/>
            <ac:spMk id="3" creationId="{7C464FCD-21D7-F09D-31F8-BA2D20A57679}"/>
          </ac:spMkLst>
        </pc:spChg>
        <pc:spChg chg="add del mod">
          <ac:chgData name="Yiying Jiao" userId="dad89eff-c5db-47ef-b2c9-fb1a784356ef" providerId="ADAL" clId="{19110BB1-8C97-480C-80DA-BF92213E29C6}" dt="2026-01-21T00:31:38.814" v="175" actId="478"/>
          <ac:spMkLst>
            <pc:docMk/>
            <pc:sldMk cId="3914070655" sldId="268"/>
            <ac:spMk id="7" creationId="{27279126-292F-5E23-D058-7ACB41BB8509}"/>
          </ac:spMkLst>
        </pc:spChg>
        <pc:spChg chg="add">
          <ac:chgData name="Yiying Jiao" userId="dad89eff-c5db-47ef-b2c9-fb1a784356ef" providerId="ADAL" clId="{19110BB1-8C97-480C-80DA-BF92213E29C6}" dt="2026-01-21T00:30:36.031" v="112" actId="26606"/>
          <ac:spMkLst>
            <pc:docMk/>
            <pc:sldMk cId="3914070655" sldId="268"/>
            <ac:spMk id="12" creationId="{DF8BC164-E230-753F-2C7E-B4EE7BA77CF1}"/>
          </ac:spMkLst>
        </pc:spChg>
        <pc:picChg chg="add mod">
          <ac:chgData name="Yiying Jiao" userId="dad89eff-c5db-47ef-b2c9-fb1a784356ef" providerId="ADAL" clId="{19110BB1-8C97-480C-80DA-BF92213E29C6}" dt="2026-01-21T00:30:36.031" v="112" actId="26606"/>
          <ac:picMkLst>
            <pc:docMk/>
            <pc:sldMk cId="3914070655" sldId="268"/>
            <ac:picMk id="5" creationId="{AF4925EE-C4AE-6AD6-35D1-EAA0C275633F}"/>
          </ac:picMkLst>
        </pc:picChg>
        <pc:cxnChg chg="add">
          <ac:chgData name="Yiying Jiao" userId="dad89eff-c5db-47ef-b2c9-fb1a784356ef" providerId="ADAL" clId="{19110BB1-8C97-480C-80DA-BF92213E29C6}" dt="2026-01-21T00:30:36.031" v="112" actId="26606"/>
          <ac:cxnSpMkLst>
            <pc:docMk/>
            <pc:sldMk cId="3914070655" sldId="268"/>
            <ac:cxnSpMk id="10" creationId="{FC23E3B9-5ABF-58B3-E2B0-E9A5DAA90037}"/>
          </ac:cxnSpMkLst>
        </pc:cxnChg>
      </pc:sldChg>
      <pc:sldChg chg="new del">
        <pc:chgData name="Yiying Jiao" userId="dad89eff-c5db-47ef-b2c9-fb1a784356ef" providerId="ADAL" clId="{19110BB1-8C97-480C-80DA-BF92213E29C6}" dt="2026-01-21T00:48:44.283" v="715" actId="47"/>
        <pc:sldMkLst>
          <pc:docMk/>
          <pc:sldMk cId="4254215914" sldId="269"/>
        </pc:sldMkLst>
      </pc:sldChg>
      <pc:sldChg chg="new del">
        <pc:chgData name="Yiying Jiao" userId="dad89eff-c5db-47ef-b2c9-fb1a784356ef" providerId="ADAL" clId="{19110BB1-8C97-480C-80DA-BF92213E29C6}" dt="2026-01-21T00:40:13.795" v="696" actId="47"/>
        <pc:sldMkLst>
          <pc:docMk/>
          <pc:sldMk cId="2589765721" sldId="270"/>
        </pc:sldMkLst>
      </pc:sldChg>
      <pc:sldChg chg="addSp delSp modSp add mod setBg delDesignElem">
        <pc:chgData name="Yiying Jiao" userId="dad89eff-c5db-47ef-b2c9-fb1a784356ef" providerId="ADAL" clId="{19110BB1-8C97-480C-80DA-BF92213E29C6}" dt="2026-01-21T00:41:22.915" v="711" actId="20577"/>
        <pc:sldMkLst>
          <pc:docMk/>
          <pc:sldMk cId="2882213165" sldId="271"/>
        </pc:sldMkLst>
        <pc:spChg chg="mod">
          <ac:chgData name="Yiying Jiao" userId="dad89eff-c5db-47ef-b2c9-fb1a784356ef" providerId="ADAL" clId="{19110BB1-8C97-480C-80DA-BF92213E29C6}" dt="2026-01-21T00:41:22.915" v="711" actId="20577"/>
          <ac:spMkLst>
            <pc:docMk/>
            <pc:sldMk cId="2882213165" sldId="271"/>
            <ac:spMk id="2" creationId="{D37EC689-F280-B653-D7C6-AD685C004B76}"/>
          </ac:spMkLst>
        </pc:spChg>
        <pc:spChg chg="mod">
          <ac:chgData name="Yiying Jiao" userId="dad89eff-c5db-47ef-b2c9-fb1a784356ef" providerId="ADAL" clId="{19110BB1-8C97-480C-80DA-BF92213E29C6}" dt="2026-01-21T00:41:02.409" v="705" actId="255"/>
          <ac:spMkLst>
            <pc:docMk/>
            <pc:sldMk cId="2882213165" sldId="271"/>
            <ac:spMk id="3" creationId="{522EA1A8-70C6-12F7-BAE3-2A16CF7D4F92}"/>
          </ac:spMkLst>
        </pc:spChg>
        <pc:spChg chg="add">
          <ac:chgData name="Yiying Jiao" userId="dad89eff-c5db-47ef-b2c9-fb1a784356ef" providerId="ADAL" clId="{19110BB1-8C97-480C-80DA-BF92213E29C6}" dt="2026-01-21T00:40:49.495" v="703" actId="26606"/>
          <ac:spMkLst>
            <pc:docMk/>
            <pc:sldMk cId="2882213165" sldId="271"/>
            <ac:spMk id="8" creationId="{DF8BC164-E230-753F-2C7E-B4EE7BA77CF1}"/>
          </ac:spMkLst>
        </pc:spChg>
        <pc:spChg chg="del">
          <ac:chgData name="Yiying Jiao" userId="dad89eff-c5db-47ef-b2c9-fb1a784356ef" providerId="ADAL" clId="{19110BB1-8C97-480C-80DA-BF92213E29C6}" dt="2026-01-21T00:40:12.022" v="695"/>
          <ac:spMkLst>
            <pc:docMk/>
            <pc:sldMk cId="2882213165" sldId="271"/>
            <ac:spMk id="12" creationId="{BDCD00FD-17EF-7603-A7A0-C454256B4EA0}"/>
          </ac:spMkLst>
        </pc:spChg>
        <pc:cxnChg chg="add">
          <ac:chgData name="Yiying Jiao" userId="dad89eff-c5db-47ef-b2c9-fb1a784356ef" providerId="ADAL" clId="{19110BB1-8C97-480C-80DA-BF92213E29C6}" dt="2026-01-21T00:40:49.495" v="703" actId="26606"/>
          <ac:cxnSpMkLst>
            <pc:docMk/>
            <pc:sldMk cId="2882213165" sldId="271"/>
            <ac:cxnSpMk id="7" creationId="{FC23E3B9-5ABF-58B3-E2B0-E9A5DAA90037}"/>
          </ac:cxnSpMkLst>
        </pc:cxnChg>
        <pc:cxnChg chg="del">
          <ac:chgData name="Yiying Jiao" userId="dad89eff-c5db-47ef-b2c9-fb1a784356ef" providerId="ADAL" clId="{19110BB1-8C97-480C-80DA-BF92213E29C6}" dt="2026-01-21T00:40:12.022" v="695"/>
          <ac:cxnSpMkLst>
            <pc:docMk/>
            <pc:sldMk cId="2882213165" sldId="271"/>
            <ac:cxnSpMk id="10" creationId="{CF539198-7F57-E034-B0FB-B0A499838318}"/>
          </ac:cxnSpMkLst>
        </pc:cxn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tats.un.org/sdgs/report/2023/" TargetMode="External"/><Relationship Id="rId2" Type="http://schemas.openxmlformats.org/officeDocument/2006/relationships/hyperlink" Target="https://unstats.un.org/sdgs/report/2022/" TargetMode="External"/><Relationship Id="rId1" Type="http://schemas.openxmlformats.org/officeDocument/2006/relationships/hyperlink" Target="https://sdgs.un.org/goals" TargetMode="External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tats.un.org/sdgs/report/2023/" TargetMode="External"/><Relationship Id="rId2" Type="http://schemas.openxmlformats.org/officeDocument/2006/relationships/hyperlink" Target="https://unstats.un.org/sdgs/report/2022/" TargetMode="External"/><Relationship Id="rId1" Type="http://schemas.openxmlformats.org/officeDocument/2006/relationships/hyperlink" Target="https://sdgs.un.org/goals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75191F-7016-4DBC-8422-9587CEFF5CDB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66CD8D8-AFBB-4DD3-A439-57D3DDEE5588}">
      <dgm:prSet/>
      <dgm:spPr/>
      <dgm:t>
        <a:bodyPr/>
        <a:lstStyle/>
        <a:p>
          <a:r>
            <a:rPr lang="en-GB"/>
            <a:t>Session 3: Understanding Sustainability and Sustainable Development</a:t>
          </a:r>
          <a:endParaRPr lang="en-US"/>
        </a:p>
      </dgm:t>
    </dgm:pt>
    <dgm:pt modelId="{B49350EC-EE13-43C9-A782-EFB96259CCDA}" type="parTrans" cxnId="{E2FEA41B-5244-4365-A74A-3E057D6E70ED}">
      <dgm:prSet/>
      <dgm:spPr/>
      <dgm:t>
        <a:bodyPr/>
        <a:lstStyle/>
        <a:p>
          <a:endParaRPr lang="en-US"/>
        </a:p>
      </dgm:t>
    </dgm:pt>
    <dgm:pt modelId="{63DA575B-243F-4327-9684-E367971157F8}" type="sibTrans" cxnId="{E2FEA41B-5244-4365-A74A-3E057D6E70ED}">
      <dgm:prSet/>
      <dgm:spPr/>
      <dgm:t>
        <a:bodyPr/>
        <a:lstStyle/>
        <a:p>
          <a:endParaRPr lang="en-US"/>
        </a:p>
      </dgm:t>
    </dgm:pt>
    <dgm:pt modelId="{6099FC32-5D91-4E73-92EA-AF69F97A53CB}">
      <dgm:prSet/>
      <dgm:spPr/>
      <dgm:t>
        <a:bodyPr/>
        <a:lstStyle/>
        <a:p>
          <a:r>
            <a:rPr lang="en-GB"/>
            <a:t>Session 4: Sustainable Development Goals</a:t>
          </a:r>
          <a:endParaRPr lang="en-US"/>
        </a:p>
      </dgm:t>
    </dgm:pt>
    <dgm:pt modelId="{F427469E-8C04-4CA1-8A96-9E79A659C391}" type="parTrans" cxnId="{9D253AED-D597-4C67-93CF-D1529957E5D4}">
      <dgm:prSet/>
      <dgm:spPr/>
      <dgm:t>
        <a:bodyPr/>
        <a:lstStyle/>
        <a:p>
          <a:endParaRPr lang="en-US"/>
        </a:p>
      </dgm:t>
    </dgm:pt>
    <dgm:pt modelId="{EF790E9C-D223-435A-BE6B-5005DBF2AB09}" type="sibTrans" cxnId="{9D253AED-D597-4C67-93CF-D1529957E5D4}">
      <dgm:prSet/>
      <dgm:spPr/>
      <dgm:t>
        <a:bodyPr/>
        <a:lstStyle/>
        <a:p>
          <a:endParaRPr lang="en-US"/>
        </a:p>
      </dgm:t>
    </dgm:pt>
    <dgm:pt modelId="{CF412140-BDA3-41DE-8166-170F09857FC4}" type="pres">
      <dgm:prSet presAssocID="{7E75191F-7016-4DBC-8422-9587CEFF5CDB}" presName="linear" presStyleCnt="0">
        <dgm:presLayoutVars>
          <dgm:animLvl val="lvl"/>
          <dgm:resizeHandles val="exact"/>
        </dgm:presLayoutVars>
      </dgm:prSet>
      <dgm:spPr/>
    </dgm:pt>
    <dgm:pt modelId="{9959C331-F875-42E7-A06F-6D8781FD3339}" type="pres">
      <dgm:prSet presAssocID="{466CD8D8-AFBB-4DD3-A439-57D3DDEE558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E963D4-BFD6-4569-9ABC-3C206E9F5805}" type="pres">
      <dgm:prSet presAssocID="{63DA575B-243F-4327-9684-E367971157F8}" presName="spacer" presStyleCnt="0"/>
      <dgm:spPr/>
    </dgm:pt>
    <dgm:pt modelId="{109FD574-C0CF-43DD-9634-1A27EF4C1503}" type="pres">
      <dgm:prSet presAssocID="{6099FC32-5D91-4E73-92EA-AF69F97A53C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2FEA41B-5244-4365-A74A-3E057D6E70ED}" srcId="{7E75191F-7016-4DBC-8422-9587CEFF5CDB}" destId="{466CD8D8-AFBB-4DD3-A439-57D3DDEE5588}" srcOrd="0" destOrd="0" parTransId="{B49350EC-EE13-43C9-A782-EFB96259CCDA}" sibTransId="{63DA575B-243F-4327-9684-E367971157F8}"/>
    <dgm:cxn modelId="{9479C980-ECB2-4059-94DB-493A82E604EC}" type="presOf" srcId="{466CD8D8-AFBB-4DD3-A439-57D3DDEE5588}" destId="{9959C331-F875-42E7-A06F-6D8781FD3339}" srcOrd="0" destOrd="0" presId="urn:microsoft.com/office/officeart/2005/8/layout/vList2"/>
    <dgm:cxn modelId="{A7B6B5EB-62CA-4175-9D9D-D772D35F6648}" type="presOf" srcId="{6099FC32-5D91-4E73-92EA-AF69F97A53CB}" destId="{109FD574-C0CF-43DD-9634-1A27EF4C1503}" srcOrd="0" destOrd="0" presId="urn:microsoft.com/office/officeart/2005/8/layout/vList2"/>
    <dgm:cxn modelId="{9D253AED-D597-4C67-93CF-D1529957E5D4}" srcId="{7E75191F-7016-4DBC-8422-9587CEFF5CDB}" destId="{6099FC32-5D91-4E73-92EA-AF69F97A53CB}" srcOrd="1" destOrd="0" parTransId="{F427469E-8C04-4CA1-8A96-9E79A659C391}" sibTransId="{EF790E9C-D223-435A-BE6B-5005DBF2AB09}"/>
    <dgm:cxn modelId="{0A2C84FA-BE80-484B-9AFA-E08AE3A5C42B}" type="presOf" srcId="{7E75191F-7016-4DBC-8422-9587CEFF5CDB}" destId="{CF412140-BDA3-41DE-8166-170F09857FC4}" srcOrd="0" destOrd="0" presId="urn:microsoft.com/office/officeart/2005/8/layout/vList2"/>
    <dgm:cxn modelId="{C468CC9F-CE26-4E72-A19E-C38E4BC8271C}" type="presParOf" srcId="{CF412140-BDA3-41DE-8166-170F09857FC4}" destId="{9959C331-F875-42E7-A06F-6D8781FD3339}" srcOrd="0" destOrd="0" presId="urn:microsoft.com/office/officeart/2005/8/layout/vList2"/>
    <dgm:cxn modelId="{85D17AA8-0848-4F9A-AB40-67F4A9FB3D06}" type="presParOf" srcId="{CF412140-BDA3-41DE-8166-170F09857FC4}" destId="{09E963D4-BFD6-4569-9ABC-3C206E9F5805}" srcOrd="1" destOrd="0" presId="urn:microsoft.com/office/officeart/2005/8/layout/vList2"/>
    <dgm:cxn modelId="{7D953758-415F-4EF2-8BEE-C471C7256CAB}" type="presParOf" srcId="{CF412140-BDA3-41DE-8166-170F09857FC4}" destId="{109FD574-C0CF-43DD-9634-1A27EF4C150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19E585-B49E-4959-AC67-92ACFF879B38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FDD1857-DB77-47CD-884C-C49BA4F9BE49}">
      <dgm:prSet/>
      <dgm:spPr/>
      <dgm:t>
        <a:bodyPr/>
        <a:lstStyle/>
        <a:p>
          <a:r>
            <a:rPr lang="en-GB" dirty="0"/>
            <a:t>When did the term ‘sustainable development’ originate?</a:t>
          </a:r>
          <a:endParaRPr lang="en-US" dirty="0"/>
        </a:p>
      </dgm:t>
    </dgm:pt>
    <dgm:pt modelId="{44723E93-5423-4688-9B6F-11DA35172D30}" type="parTrans" cxnId="{6077F8CC-3EB0-4037-8EB9-9473E08706C0}">
      <dgm:prSet/>
      <dgm:spPr/>
      <dgm:t>
        <a:bodyPr/>
        <a:lstStyle/>
        <a:p>
          <a:endParaRPr lang="en-US"/>
        </a:p>
      </dgm:t>
    </dgm:pt>
    <dgm:pt modelId="{CE33B9E5-42B1-447B-B948-9D440F3E103C}" type="sibTrans" cxnId="{6077F8CC-3EB0-4037-8EB9-9473E08706C0}">
      <dgm:prSet/>
      <dgm:spPr/>
      <dgm:t>
        <a:bodyPr/>
        <a:lstStyle/>
        <a:p>
          <a:endParaRPr lang="en-US"/>
        </a:p>
      </dgm:t>
    </dgm:pt>
    <dgm:pt modelId="{1ACF70EA-CC46-45C4-8A87-A4AB479CAD4F}">
      <dgm:prSet/>
      <dgm:spPr/>
      <dgm:t>
        <a:bodyPr/>
        <a:lstStyle/>
        <a:p>
          <a:r>
            <a:rPr lang="en-GB"/>
            <a:t>What are the definitions of sustainable development?</a:t>
          </a:r>
          <a:endParaRPr lang="en-US"/>
        </a:p>
      </dgm:t>
    </dgm:pt>
    <dgm:pt modelId="{CD47EB0C-3060-4C45-B380-2C5BE5C080E0}" type="parTrans" cxnId="{81DB2FE4-F85E-4781-B5E8-D9BCE1C40347}">
      <dgm:prSet/>
      <dgm:spPr/>
      <dgm:t>
        <a:bodyPr/>
        <a:lstStyle/>
        <a:p>
          <a:endParaRPr lang="en-US"/>
        </a:p>
      </dgm:t>
    </dgm:pt>
    <dgm:pt modelId="{80381A31-9BDB-4EED-A9BB-8A5F28448453}" type="sibTrans" cxnId="{81DB2FE4-F85E-4781-B5E8-D9BCE1C40347}">
      <dgm:prSet/>
      <dgm:spPr/>
      <dgm:t>
        <a:bodyPr/>
        <a:lstStyle/>
        <a:p>
          <a:endParaRPr lang="en-US"/>
        </a:p>
      </dgm:t>
    </dgm:pt>
    <dgm:pt modelId="{629AF0FB-B94A-4A49-99B0-CD3D04A5C7DA}">
      <dgm:prSet/>
      <dgm:spPr/>
      <dgm:t>
        <a:bodyPr/>
        <a:lstStyle/>
        <a:p>
          <a:r>
            <a:rPr lang="en-GB"/>
            <a:t>Why did the discussion of sustainability and sustainable development become important?</a:t>
          </a:r>
          <a:endParaRPr lang="en-US"/>
        </a:p>
      </dgm:t>
    </dgm:pt>
    <dgm:pt modelId="{9AC4F5C8-CBF7-4CE8-A146-62B73F6BC405}" type="parTrans" cxnId="{81AC2653-2793-4DF4-8ADE-074BE04C8AB8}">
      <dgm:prSet/>
      <dgm:spPr/>
      <dgm:t>
        <a:bodyPr/>
        <a:lstStyle/>
        <a:p>
          <a:endParaRPr lang="en-US"/>
        </a:p>
      </dgm:t>
    </dgm:pt>
    <dgm:pt modelId="{95102622-AC52-4C56-9570-0B570AADED5D}" type="sibTrans" cxnId="{81AC2653-2793-4DF4-8ADE-074BE04C8AB8}">
      <dgm:prSet/>
      <dgm:spPr/>
      <dgm:t>
        <a:bodyPr/>
        <a:lstStyle/>
        <a:p>
          <a:endParaRPr lang="en-US"/>
        </a:p>
      </dgm:t>
    </dgm:pt>
    <dgm:pt modelId="{0A8B329C-B234-4EB2-96C8-8E397FD94613}">
      <dgm:prSet/>
      <dgm:spPr/>
      <dgm:t>
        <a:bodyPr/>
        <a:lstStyle/>
        <a:p>
          <a:r>
            <a:rPr lang="en-GB"/>
            <a:t>Sustainable development goals (UN).</a:t>
          </a:r>
          <a:endParaRPr lang="en-US"/>
        </a:p>
      </dgm:t>
    </dgm:pt>
    <dgm:pt modelId="{75D83EDF-C046-4915-98FB-4CA9F01BA8E6}" type="parTrans" cxnId="{67BB6227-A7D8-4A82-8FBA-1BC59C45A7B5}">
      <dgm:prSet/>
      <dgm:spPr/>
      <dgm:t>
        <a:bodyPr/>
        <a:lstStyle/>
        <a:p>
          <a:endParaRPr lang="en-US"/>
        </a:p>
      </dgm:t>
    </dgm:pt>
    <dgm:pt modelId="{724D72B0-430A-44B1-8289-6BB40B501660}" type="sibTrans" cxnId="{67BB6227-A7D8-4A82-8FBA-1BC59C45A7B5}">
      <dgm:prSet/>
      <dgm:spPr/>
      <dgm:t>
        <a:bodyPr/>
        <a:lstStyle/>
        <a:p>
          <a:endParaRPr lang="en-US"/>
        </a:p>
      </dgm:t>
    </dgm:pt>
    <dgm:pt modelId="{DC12D5FF-08A6-46C8-B698-C0AB4DCD5DB6}" type="pres">
      <dgm:prSet presAssocID="{7719E585-B49E-4959-AC67-92ACFF879B38}" presName="matrix" presStyleCnt="0">
        <dgm:presLayoutVars>
          <dgm:chMax val="1"/>
          <dgm:dir/>
          <dgm:resizeHandles val="exact"/>
        </dgm:presLayoutVars>
      </dgm:prSet>
      <dgm:spPr/>
    </dgm:pt>
    <dgm:pt modelId="{03DBA7B5-F30B-444E-8545-070502F54193}" type="pres">
      <dgm:prSet presAssocID="{7719E585-B49E-4959-AC67-92ACFF879B38}" presName="diamond" presStyleLbl="bgShp" presStyleIdx="0" presStyleCnt="1"/>
      <dgm:spPr/>
    </dgm:pt>
    <dgm:pt modelId="{9D83900E-D025-4883-8C4D-874BA4405CBD}" type="pres">
      <dgm:prSet presAssocID="{7719E585-B49E-4959-AC67-92ACFF879B3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3B8FFCF-9176-4BC8-A4CE-BA31B9A31E3A}" type="pres">
      <dgm:prSet presAssocID="{7719E585-B49E-4959-AC67-92ACFF879B3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0C0B761-DB94-446C-9287-9679C88DAD04}" type="pres">
      <dgm:prSet presAssocID="{7719E585-B49E-4959-AC67-92ACFF879B3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4483CE6-F80A-4682-B31A-6E0B51E91CEB}" type="pres">
      <dgm:prSet presAssocID="{7719E585-B49E-4959-AC67-92ACFF879B3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329A91C-22BA-4FA1-BE49-0FD194311349}" type="presOf" srcId="{0A8B329C-B234-4EB2-96C8-8E397FD94613}" destId="{34483CE6-F80A-4682-B31A-6E0B51E91CEB}" srcOrd="0" destOrd="0" presId="urn:microsoft.com/office/officeart/2005/8/layout/matrix3"/>
    <dgm:cxn modelId="{67BB6227-A7D8-4A82-8FBA-1BC59C45A7B5}" srcId="{7719E585-B49E-4959-AC67-92ACFF879B38}" destId="{0A8B329C-B234-4EB2-96C8-8E397FD94613}" srcOrd="3" destOrd="0" parTransId="{75D83EDF-C046-4915-98FB-4CA9F01BA8E6}" sibTransId="{724D72B0-430A-44B1-8289-6BB40B501660}"/>
    <dgm:cxn modelId="{E31F5247-B443-42E4-9D57-62FA4D40482E}" type="presOf" srcId="{1FDD1857-DB77-47CD-884C-C49BA4F9BE49}" destId="{9D83900E-D025-4883-8C4D-874BA4405CBD}" srcOrd="0" destOrd="0" presId="urn:microsoft.com/office/officeart/2005/8/layout/matrix3"/>
    <dgm:cxn modelId="{81AC2653-2793-4DF4-8ADE-074BE04C8AB8}" srcId="{7719E585-B49E-4959-AC67-92ACFF879B38}" destId="{629AF0FB-B94A-4A49-99B0-CD3D04A5C7DA}" srcOrd="2" destOrd="0" parTransId="{9AC4F5C8-CBF7-4CE8-A146-62B73F6BC405}" sibTransId="{95102622-AC52-4C56-9570-0B570AADED5D}"/>
    <dgm:cxn modelId="{F3F39B7D-B617-4AC1-846E-EAC80B43B6C1}" type="presOf" srcId="{629AF0FB-B94A-4A49-99B0-CD3D04A5C7DA}" destId="{E0C0B761-DB94-446C-9287-9679C88DAD04}" srcOrd="0" destOrd="0" presId="urn:microsoft.com/office/officeart/2005/8/layout/matrix3"/>
    <dgm:cxn modelId="{D8558987-C8A8-4E2C-8EB0-3B3B91A8042C}" type="presOf" srcId="{1ACF70EA-CC46-45C4-8A87-A4AB479CAD4F}" destId="{B3B8FFCF-9176-4BC8-A4CE-BA31B9A31E3A}" srcOrd="0" destOrd="0" presId="urn:microsoft.com/office/officeart/2005/8/layout/matrix3"/>
    <dgm:cxn modelId="{6077F8CC-3EB0-4037-8EB9-9473E08706C0}" srcId="{7719E585-B49E-4959-AC67-92ACFF879B38}" destId="{1FDD1857-DB77-47CD-884C-C49BA4F9BE49}" srcOrd="0" destOrd="0" parTransId="{44723E93-5423-4688-9B6F-11DA35172D30}" sibTransId="{CE33B9E5-42B1-447B-B948-9D440F3E103C}"/>
    <dgm:cxn modelId="{A4A6A6CF-43A4-48B8-8565-0A9199C73C39}" type="presOf" srcId="{7719E585-B49E-4959-AC67-92ACFF879B38}" destId="{DC12D5FF-08A6-46C8-B698-C0AB4DCD5DB6}" srcOrd="0" destOrd="0" presId="urn:microsoft.com/office/officeart/2005/8/layout/matrix3"/>
    <dgm:cxn modelId="{81DB2FE4-F85E-4781-B5E8-D9BCE1C40347}" srcId="{7719E585-B49E-4959-AC67-92ACFF879B38}" destId="{1ACF70EA-CC46-45C4-8A87-A4AB479CAD4F}" srcOrd="1" destOrd="0" parTransId="{CD47EB0C-3060-4C45-B380-2C5BE5C080E0}" sibTransId="{80381A31-9BDB-4EED-A9BB-8A5F28448453}"/>
    <dgm:cxn modelId="{CD86912B-42FA-4372-942F-8A5909A55E9F}" type="presParOf" srcId="{DC12D5FF-08A6-46C8-B698-C0AB4DCD5DB6}" destId="{03DBA7B5-F30B-444E-8545-070502F54193}" srcOrd="0" destOrd="0" presId="urn:microsoft.com/office/officeart/2005/8/layout/matrix3"/>
    <dgm:cxn modelId="{9BF2925C-1BC4-428E-81DA-E88AC42E75E7}" type="presParOf" srcId="{DC12D5FF-08A6-46C8-B698-C0AB4DCD5DB6}" destId="{9D83900E-D025-4883-8C4D-874BA4405CBD}" srcOrd="1" destOrd="0" presId="urn:microsoft.com/office/officeart/2005/8/layout/matrix3"/>
    <dgm:cxn modelId="{C13030A5-3270-4F25-B077-09B38C4F3168}" type="presParOf" srcId="{DC12D5FF-08A6-46C8-B698-C0AB4DCD5DB6}" destId="{B3B8FFCF-9176-4BC8-A4CE-BA31B9A31E3A}" srcOrd="2" destOrd="0" presId="urn:microsoft.com/office/officeart/2005/8/layout/matrix3"/>
    <dgm:cxn modelId="{D4F8E1F5-CB04-4B34-9AE6-2D520C04D263}" type="presParOf" srcId="{DC12D5FF-08A6-46C8-B698-C0AB4DCD5DB6}" destId="{E0C0B761-DB94-446C-9287-9679C88DAD04}" srcOrd="3" destOrd="0" presId="urn:microsoft.com/office/officeart/2005/8/layout/matrix3"/>
    <dgm:cxn modelId="{4316791C-987F-4402-B9E5-74201A641A59}" type="presParOf" srcId="{DC12D5FF-08A6-46C8-B698-C0AB4DCD5DB6}" destId="{34483CE6-F80A-4682-B31A-6E0B51E91CE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0EEA26-25CC-465C-BCDD-FA5665BD4714}" type="doc">
      <dgm:prSet loTypeId="urn:microsoft.com/office/officeart/2005/8/layout/hierarchy2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7E504A4-E684-494F-89EE-139661F17DA8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b="1" dirty="0"/>
            <a:t>Investigate the questions in groups, present key ideas in PowerPoint slides and report back to class:</a:t>
          </a:r>
          <a:endParaRPr lang="en-US" dirty="0"/>
        </a:p>
      </dgm:t>
    </dgm:pt>
    <dgm:pt modelId="{4219D2AB-701B-4EF4-AAE5-A924F32C5690}" type="parTrans" cxnId="{E0CA3414-0B55-49F7-A02C-DEA96AA6B4E7}">
      <dgm:prSet/>
      <dgm:spPr/>
      <dgm:t>
        <a:bodyPr/>
        <a:lstStyle/>
        <a:p>
          <a:endParaRPr lang="en-US"/>
        </a:p>
      </dgm:t>
    </dgm:pt>
    <dgm:pt modelId="{54316B12-C5EF-4917-8060-B2D81DFDF353}" type="sibTrans" cxnId="{E0CA3414-0B55-49F7-A02C-DEA96AA6B4E7}">
      <dgm:prSet/>
      <dgm:spPr/>
      <dgm:t>
        <a:bodyPr/>
        <a:lstStyle/>
        <a:p>
          <a:endParaRPr lang="en-US"/>
        </a:p>
      </dgm:t>
    </dgm:pt>
    <dgm:pt modelId="{F73F9F07-768D-4B67-A482-714842DA1C44}">
      <dgm:prSet/>
      <dgm:spPr>
        <a:solidFill>
          <a:srgbClr val="0070C0"/>
        </a:solidFill>
      </dgm:spPr>
      <dgm:t>
        <a:bodyPr/>
        <a:lstStyle/>
        <a:p>
          <a:r>
            <a:rPr lang="en-GB" dirty="0"/>
            <a:t>How did the concept of sustainable development emerge.</a:t>
          </a:r>
          <a:endParaRPr lang="en-US" dirty="0"/>
        </a:p>
      </dgm:t>
    </dgm:pt>
    <dgm:pt modelId="{417090BB-7D48-43F0-8716-B5D57B135BE6}" type="parTrans" cxnId="{189EAD95-D5F2-471A-B670-D1FB9B20AB55}">
      <dgm:prSet/>
      <dgm:spPr/>
      <dgm:t>
        <a:bodyPr/>
        <a:lstStyle/>
        <a:p>
          <a:endParaRPr lang="en-US"/>
        </a:p>
      </dgm:t>
    </dgm:pt>
    <dgm:pt modelId="{6D7B537E-B1AD-47E1-981D-3ACA1AEB6B78}" type="sibTrans" cxnId="{189EAD95-D5F2-471A-B670-D1FB9B20AB55}">
      <dgm:prSet/>
      <dgm:spPr/>
      <dgm:t>
        <a:bodyPr/>
        <a:lstStyle/>
        <a:p>
          <a:endParaRPr lang="en-US"/>
        </a:p>
      </dgm:t>
    </dgm:pt>
    <dgm:pt modelId="{0D3E0116-8A45-4163-A163-E683E6DAE56A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 dirty="0"/>
            <a:t>What is the relationship between growth and sustainable development?</a:t>
          </a:r>
          <a:endParaRPr lang="en-US" dirty="0"/>
        </a:p>
      </dgm:t>
    </dgm:pt>
    <dgm:pt modelId="{4CE63E6A-BAA5-43C8-B432-5592EA4A4E01}" type="parTrans" cxnId="{8112F1C5-07FD-4CF2-93C2-6642A72D8A80}">
      <dgm:prSet/>
      <dgm:spPr/>
      <dgm:t>
        <a:bodyPr/>
        <a:lstStyle/>
        <a:p>
          <a:endParaRPr lang="en-US"/>
        </a:p>
      </dgm:t>
    </dgm:pt>
    <dgm:pt modelId="{CEA924B1-59C9-4071-A66C-40F4ACA401CE}" type="sibTrans" cxnId="{8112F1C5-07FD-4CF2-93C2-6642A72D8A80}">
      <dgm:prSet/>
      <dgm:spPr/>
      <dgm:t>
        <a:bodyPr/>
        <a:lstStyle/>
        <a:p>
          <a:endParaRPr lang="en-US"/>
        </a:p>
      </dgm:t>
    </dgm:pt>
    <dgm:pt modelId="{622FFED0-F566-48B3-B322-17023C14797E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GB"/>
            <a:t>Sustainable Development: Definitions, Goals, and Achievements</a:t>
          </a:r>
          <a:endParaRPr lang="en-US"/>
        </a:p>
      </dgm:t>
    </dgm:pt>
    <dgm:pt modelId="{2FBE7700-E132-4808-A905-1C0E0D562CC8}" type="parTrans" cxnId="{E7E27F82-E419-44DE-BB41-E70FADBCFA51}">
      <dgm:prSet/>
      <dgm:spPr/>
      <dgm:t>
        <a:bodyPr/>
        <a:lstStyle/>
        <a:p>
          <a:endParaRPr lang="en-US"/>
        </a:p>
      </dgm:t>
    </dgm:pt>
    <dgm:pt modelId="{2A02D659-9888-49C9-90BC-25CF25EF1FA6}" type="sibTrans" cxnId="{E7E27F82-E419-44DE-BB41-E70FADBCFA51}">
      <dgm:prSet/>
      <dgm:spPr/>
      <dgm:t>
        <a:bodyPr/>
        <a:lstStyle/>
        <a:p>
          <a:endParaRPr lang="en-US"/>
        </a:p>
      </dgm:t>
    </dgm:pt>
    <dgm:pt modelId="{57767916-9CD7-44A5-8BA6-EF6440819855}">
      <dgm:prSet/>
      <dgm:spPr>
        <a:solidFill>
          <a:schemeClr val="accent6"/>
        </a:solidFill>
      </dgm:spPr>
      <dgm:t>
        <a:bodyPr/>
        <a:lstStyle/>
        <a:p>
          <a:r>
            <a:rPr lang="en-GB" b="1" dirty="0"/>
            <a:t>*You need to identify key ideas, key historical events and draw links between them to answer the above questions.</a:t>
          </a:r>
          <a:endParaRPr lang="en-US" dirty="0"/>
        </a:p>
      </dgm:t>
    </dgm:pt>
    <dgm:pt modelId="{7B6EF96C-D276-4A68-8D2C-BD2ECFF162C2}" type="parTrans" cxnId="{F75034FB-2608-4D17-9434-CB722E911E8B}">
      <dgm:prSet/>
      <dgm:spPr/>
      <dgm:t>
        <a:bodyPr/>
        <a:lstStyle/>
        <a:p>
          <a:endParaRPr lang="en-US"/>
        </a:p>
      </dgm:t>
    </dgm:pt>
    <dgm:pt modelId="{D26A2D11-98F4-4153-92A3-46E5D6B13791}" type="sibTrans" cxnId="{F75034FB-2608-4D17-9434-CB722E911E8B}">
      <dgm:prSet/>
      <dgm:spPr/>
      <dgm:t>
        <a:bodyPr/>
        <a:lstStyle/>
        <a:p>
          <a:endParaRPr lang="en-US"/>
        </a:p>
      </dgm:t>
    </dgm:pt>
    <dgm:pt modelId="{CE49A55B-4169-421C-9522-D8D38766496F}" type="pres">
      <dgm:prSet presAssocID="{140EEA26-25CC-465C-BCDD-FA5665BD471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1DBAD19-22D2-4CE9-BC18-453EEB2E7B7C}" type="pres">
      <dgm:prSet presAssocID="{E7E504A4-E684-494F-89EE-139661F17DA8}" presName="root1" presStyleCnt="0"/>
      <dgm:spPr/>
    </dgm:pt>
    <dgm:pt modelId="{02B4D106-D060-439B-A78F-17AF3C3D9A3C}" type="pres">
      <dgm:prSet presAssocID="{E7E504A4-E684-494F-89EE-139661F17DA8}" presName="LevelOneTextNode" presStyleLbl="node0" presStyleIdx="0" presStyleCnt="2">
        <dgm:presLayoutVars>
          <dgm:chPref val="3"/>
        </dgm:presLayoutVars>
      </dgm:prSet>
      <dgm:spPr/>
    </dgm:pt>
    <dgm:pt modelId="{3159C2E2-DDC6-4D9F-A6B0-606B19F9891A}" type="pres">
      <dgm:prSet presAssocID="{E7E504A4-E684-494F-89EE-139661F17DA8}" presName="level2hierChild" presStyleCnt="0"/>
      <dgm:spPr/>
    </dgm:pt>
    <dgm:pt modelId="{9D18F2D1-8420-4E16-9493-F741082C2BD7}" type="pres">
      <dgm:prSet presAssocID="{417090BB-7D48-43F0-8716-B5D57B135BE6}" presName="conn2-1" presStyleLbl="parChTrans1D2" presStyleIdx="0" presStyleCnt="3"/>
      <dgm:spPr/>
    </dgm:pt>
    <dgm:pt modelId="{5A05C63B-81BD-40DD-913C-D05E99B0C596}" type="pres">
      <dgm:prSet presAssocID="{417090BB-7D48-43F0-8716-B5D57B135BE6}" presName="connTx" presStyleLbl="parChTrans1D2" presStyleIdx="0" presStyleCnt="3"/>
      <dgm:spPr/>
    </dgm:pt>
    <dgm:pt modelId="{88ED8E7D-81E5-4F6D-B8A9-92C18E3C5CA1}" type="pres">
      <dgm:prSet presAssocID="{F73F9F07-768D-4B67-A482-714842DA1C44}" presName="root2" presStyleCnt="0"/>
      <dgm:spPr/>
    </dgm:pt>
    <dgm:pt modelId="{13A9A55C-D9DA-45FC-962D-7E0735C92080}" type="pres">
      <dgm:prSet presAssocID="{F73F9F07-768D-4B67-A482-714842DA1C44}" presName="LevelTwoTextNode" presStyleLbl="node2" presStyleIdx="0" presStyleCnt="3">
        <dgm:presLayoutVars>
          <dgm:chPref val="3"/>
        </dgm:presLayoutVars>
      </dgm:prSet>
      <dgm:spPr/>
    </dgm:pt>
    <dgm:pt modelId="{DC24E1E4-2F97-40B1-9417-04AD0478CAF1}" type="pres">
      <dgm:prSet presAssocID="{F73F9F07-768D-4B67-A482-714842DA1C44}" presName="level3hierChild" presStyleCnt="0"/>
      <dgm:spPr/>
    </dgm:pt>
    <dgm:pt modelId="{A068F858-C817-413F-ADFE-A604CE28DA50}" type="pres">
      <dgm:prSet presAssocID="{4CE63E6A-BAA5-43C8-B432-5592EA4A4E01}" presName="conn2-1" presStyleLbl="parChTrans1D2" presStyleIdx="1" presStyleCnt="3"/>
      <dgm:spPr/>
    </dgm:pt>
    <dgm:pt modelId="{71BC8866-9FD5-4879-AD49-03885D7007A7}" type="pres">
      <dgm:prSet presAssocID="{4CE63E6A-BAA5-43C8-B432-5592EA4A4E01}" presName="connTx" presStyleLbl="parChTrans1D2" presStyleIdx="1" presStyleCnt="3"/>
      <dgm:spPr/>
    </dgm:pt>
    <dgm:pt modelId="{C5584A02-CB8D-4DAE-A882-DD1C36FA5271}" type="pres">
      <dgm:prSet presAssocID="{0D3E0116-8A45-4163-A163-E683E6DAE56A}" presName="root2" presStyleCnt="0"/>
      <dgm:spPr/>
    </dgm:pt>
    <dgm:pt modelId="{0DF9B3BF-0BF9-4BC7-B540-F3D1310B67CB}" type="pres">
      <dgm:prSet presAssocID="{0D3E0116-8A45-4163-A163-E683E6DAE56A}" presName="LevelTwoTextNode" presStyleLbl="node2" presStyleIdx="1" presStyleCnt="3">
        <dgm:presLayoutVars>
          <dgm:chPref val="3"/>
        </dgm:presLayoutVars>
      </dgm:prSet>
      <dgm:spPr/>
    </dgm:pt>
    <dgm:pt modelId="{60BAB421-5F1B-4751-BF72-D85A8D9211FE}" type="pres">
      <dgm:prSet presAssocID="{0D3E0116-8A45-4163-A163-E683E6DAE56A}" presName="level3hierChild" presStyleCnt="0"/>
      <dgm:spPr/>
    </dgm:pt>
    <dgm:pt modelId="{47CC1B1A-25C0-44C7-9210-DD6A4E314E34}" type="pres">
      <dgm:prSet presAssocID="{2FBE7700-E132-4808-A905-1C0E0D562CC8}" presName="conn2-1" presStyleLbl="parChTrans1D2" presStyleIdx="2" presStyleCnt="3"/>
      <dgm:spPr/>
    </dgm:pt>
    <dgm:pt modelId="{AF596545-E8EF-4687-B8F7-3634C39C79C3}" type="pres">
      <dgm:prSet presAssocID="{2FBE7700-E132-4808-A905-1C0E0D562CC8}" presName="connTx" presStyleLbl="parChTrans1D2" presStyleIdx="2" presStyleCnt="3"/>
      <dgm:spPr/>
    </dgm:pt>
    <dgm:pt modelId="{4B0D2773-440A-4EEF-86BB-9FE328E4543E}" type="pres">
      <dgm:prSet presAssocID="{622FFED0-F566-48B3-B322-17023C14797E}" presName="root2" presStyleCnt="0"/>
      <dgm:spPr/>
    </dgm:pt>
    <dgm:pt modelId="{05F92911-250E-45D2-A357-B839B10150B8}" type="pres">
      <dgm:prSet presAssocID="{622FFED0-F566-48B3-B322-17023C14797E}" presName="LevelTwoTextNode" presStyleLbl="node2" presStyleIdx="2" presStyleCnt="3">
        <dgm:presLayoutVars>
          <dgm:chPref val="3"/>
        </dgm:presLayoutVars>
      </dgm:prSet>
      <dgm:spPr/>
    </dgm:pt>
    <dgm:pt modelId="{EC7F4D1B-6F1B-4881-8BD7-FD2EAA3FFEE1}" type="pres">
      <dgm:prSet presAssocID="{622FFED0-F566-48B3-B322-17023C14797E}" presName="level3hierChild" presStyleCnt="0"/>
      <dgm:spPr/>
    </dgm:pt>
    <dgm:pt modelId="{E2E2C75B-D372-4963-B1B0-0022CCFB8E57}" type="pres">
      <dgm:prSet presAssocID="{57767916-9CD7-44A5-8BA6-EF6440819855}" presName="root1" presStyleCnt="0"/>
      <dgm:spPr/>
    </dgm:pt>
    <dgm:pt modelId="{F42548E3-3EF0-4B6A-8836-E6BC26F5BE31}" type="pres">
      <dgm:prSet presAssocID="{57767916-9CD7-44A5-8BA6-EF6440819855}" presName="LevelOneTextNode" presStyleLbl="node0" presStyleIdx="1" presStyleCnt="2">
        <dgm:presLayoutVars>
          <dgm:chPref val="3"/>
        </dgm:presLayoutVars>
      </dgm:prSet>
      <dgm:spPr/>
    </dgm:pt>
    <dgm:pt modelId="{125186F1-7F1C-4A23-AAC4-DEDEAF5D7297}" type="pres">
      <dgm:prSet presAssocID="{57767916-9CD7-44A5-8BA6-EF6440819855}" presName="level2hierChild" presStyleCnt="0"/>
      <dgm:spPr/>
    </dgm:pt>
  </dgm:ptLst>
  <dgm:cxnLst>
    <dgm:cxn modelId="{32EE6809-CA46-4FAF-9DE3-4B489D09DBEA}" type="presOf" srcId="{4CE63E6A-BAA5-43C8-B432-5592EA4A4E01}" destId="{A068F858-C817-413F-ADFE-A604CE28DA50}" srcOrd="0" destOrd="0" presId="urn:microsoft.com/office/officeart/2005/8/layout/hierarchy2"/>
    <dgm:cxn modelId="{E0CA3414-0B55-49F7-A02C-DEA96AA6B4E7}" srcId="{140EEA26-25CC-465C-BCDD-FA5665BD4714}" destId="{E7E504A4-E684-494F-89EE-139661F17DA8}" srcOrd="0" destOrd="0" parTransId="{4219D2AB-701B-4EF4-AAE5-A924F32C5690}" sibTransId="{54316B12-C5EF-4917-8060-B2D81DFDF353}"/>
    <dgm:cxn modelId="{953FB072-CF3B-4AF3-B5A9-7C13D9676AF8}" type="presOf" srcId="{2FBE7700-E132-4808-A905-1C0E0D562CC8}" destId="{AF596545-E8EF-4687-B8F7-3634C39C79C3}" srcOrd="1" destOrd="0" presId="urn:microsoft.com/office/officeart/2005/8/layout/hierarchy2"/>
    <dgm:cxn modelId="{CBFDC772-3CD4-43AD-A053-B1711A59E207}" type="presOf" srcId="{2FBE7700-E132-4808-A905-1C0E0D562CC8}" destId="{47CC1B1A-25C0-44C7-9210-DD6A4E314E34}" srcOrd="0" destOrd="0" presId="urn:microsoft.com/office/officeart/2005/8/layout/hierarchy2"/>
    <dgm:cxn modelId="{4680E380-8514-4765-85FD-A8C5354B443A}" type="presOf" srcId="{F73F9F07-768D-4B67-A482-714842DA1C44}" destId="{13A9A55C-D9DA-45FC-962D-7E0735C92080}" srcOrd="0" destOrd="0" presId="urn:microsoft.com/office/officeart/2005/8/layout/hierarchy2"/>
    <dgm:cxn modelId="{E7E27F82-E419-44DE-BB41-E70FADBCFA51}" srcId="{E7E504A4-E684-494F-89EE-139661F17DA8}" destId="{622FFED0-F566-48B3-B322-17023C14797E}" srcOrd="2" destOrd="0" parTransId="{2FBE7700-E132-4808-A905-1C0E0D562CC8}" sibTransId="{2A02D659-9888-49C9-90BC-25CF25EF1FA6}"/>
    <dgm:cxn modelId="{0AB7F48B-442B-494B-AD05-9A659B0095AB}" type="presOf" srcId="{4CE63E6A-BAA5-43C8-B432-5592EA4A4E01}" destId="{71BC8866-9FD5-4879-AD49-03885D7007A7}" srcOrd="1" destOrd="0" presId="urn:microsoft.com/office/officeart/2005/8/layout/hierarchy2"/>
    <dgm:cxn modelId="{189EAD95-D5F2-471A-B670-D1FB9B20AB55}" srcId="{E7E504A4-E684-494F-89EE-139661F17DA8}" destId="{F73F9F07-768D-4B67-A482-714842DA1C44}" srcOrd="0" destOrd="0" parTransId="{417090BB-7D48-43F0-8716-B5D57B135BE6}" sibTransId="{6D7B537E-B1AD-47E1-981D-3ACA1AEB6B78}"/>
    <dgm:cxn modelId="{10E83BA3-6F9F-49B6-BEC2-361665AB5E68}" type="presOf" srcId="{E7E504A4-E684-494F-89EE-139661F17DA8}" destId="{02B4D106-D060-439B-A78F-17AF3C3D9A3C}" srcOrd="0" destOrd="0" presId="urn:microsoft.com/office/officeart/2005/8/layout/hierarchy2"/>
    <dgm:cxn modelId="{DFAB62AC-8B88-4788-96DC-A0A1233345B2}" type="presOf" srcId="{57767916-9CD7-44A5-8BA6-EF6440819855}" destId="{F42548E3-3EF0-4B6A-8836-E6BC26F5BE31}" srcOrd="0" destOrd="0" presId="urn:microsoft.com/office/officeart/2005/8/layout/hierarchy2"/>
    <dgm:cxn modelId="{8112F1C5-07FD-4CF2-93C2-6642A72D8A80}" srcId="{E7E504A4-E684-494F-89EE-139661F17DA8}" destId="{0D3E0116-8A45-4163-A163-E683E6DAE56A}" srcOrd="1" destOrd="0" parTransId="{4CE63E6A-BAA5-43C8-B432-5592EA4A4E01}" sibTransId="{CEA924B1-59C9-4071-A66C-40F4ACA401CE}"/>
    <dgm:cxn modelId="{70CC2ECD-93F9-44B4-A0ED-6E5CE10C3E3B}" type="presOf" srcId="{622FFED0-F566-48B3-B322-17023C14797E}" destId="{05F92911-250E-45D2-A357-B839B10150B8}" srcOrd="0" destOrd="0" presId="urn:microsoft.com/office/officeart/2005/8/layout/hierarchy2"/>
    <dgm:cxn modelId="{F44071D8-EBDF-4704-99A6-987453E04300}" type="presOf" srcId="{0D3E0116-8A45-4163-A163-E683E6DAE56A}" destId="{0DF9B3BF-0BF9-4BC7-B540-F3D1310B67CB}" srcOrd="0" destOrd="0" presId="urn:microsoft.com/office/officeart/2005/8/layout/hierarchy2"/>
    <dgm:cxn modelId="{0DF3BADC-1241-426F-BF49-3352FBACC98B}" type="presOf" srcId="{417090BB-7D48-43F0-8716-B5D57B135BE6}" destId="{5A05C63B-81BD-40DD-913C-D05E99B0C596}" srcOrd="1" destOrd="0" presId="urn:microsoft.com/office/officeart/2005/8/layout/hierarchy2"/>
    <dgm:cxn modelId="{8FF82EE8-319D-41DF-899F-28AE6E41BD22}" type="presOf" srcId="{417090BB-7D48-43F0-8716-B5D57B135BE6}" destId="{9D18F2D1-8420-4E16-9493-F741082C2BD7}" srcOrd="0" destOrd="0" presId="urn:microsoft.com/office/officeart/2005/8/layout/hierarchy2"/>
    <dgm:cxn modelId="{E52CF3F5-8B83-4F35-BDB7-4906735ED74A}" type="presOf" srcId="{140EEA26-25CC-465C-BCDD-FA5665BD4714}" destId="{CE49A55B-4169-421C-9522-D8D38766496F}" srcOrd="0" destOrd="0" presId="urn:microsoft.com/office/officeart/2005/8/layout/hierarchy2"/>
    <dgm:cxn modelId="{F75034FB-2608-4D17-9434-CB722E911E8B}" srcId="{140EEA26-25CC-465C-BCDD-FA5665BD4714}" destId="{57767916-9CD7-44A5-8BA6-EF6440819855}" srcOrd="1" destOrd="0" parTransId="{7B6EF96C-D276-4A68-8D2C-BD2ECFF162C2}" sibTransId="{D26A2D11-98F4-4153-92A3-46E5D6B13791}"/>
    <dgm:cxn modelId="{25F22F2D-9666-47EB-85AA-AA54EDB39C7D}" type="presParOf" srcId="{CE49A55B-4169-421C-9522-D8D38766496F}" destId="{E1DBAD19-22D2-4CE9-BC18-453EEB2E7B7C}" srcOrd="0" destOrd="0" presId="urn:microsoft.com/office/officeart/2005/8/layout/hierarchy2"/>
    <dgm:cxn modelId="{6B9977D2-F166-4E90-84A9-FF9F758F0DEE}" type="presParOf" srcId="{E1DBAD19-22D2-4CE9-BC18-453EEB2E7B7C}" destId="{02B4D106-D060-439B-A78F-17AF3C3D9A3C}" srcOrd="0" destOrd="0" presId="urn:microsoft.com/office/officeart/2005/8/layout/hierarchy2"/>
    <dgm:cxn modelId="{3100096A-2899-421D-815F-4AD009978ECB}" type="presParOf" srcId="{E1DBAD19-22D2-4CE9-BC18-453EEB2E7B7C}" destId="{3159C2E2-DDC6-4D9F-A6B0-606B19F9891A}" srcOrd="1" destOrd="0" presId="urn:microsoft.com/office/officeart/2005/8/layout/hierarchy2"/>
    <dgm:cxn modelId="{934E8187-F1F1-4771-BEA5-B453D15BDD59}" type="presParOf" srcId="{3159C2E2-DDC6-4D9F-A6B0-606B19F9891A}" destId="{9D18F2D1-8420-4E16-9493-F741082C2BD7}" srcOrd="0" destOrd="0" presId="urn:microsoft.com/office/officeart/2005/8/layout/hierarchy2"/>
    <dgm:cxn modelId="{AC4B8004-3335-473E-B02B-14BF215156FE}" type="presParOf" srcId="{9D18F2D1-8420-4E16-9493-F741082C2BD7}" destId="{5A05C63B-81BD-40DD-913C-D05E99B0C596}" srcOrd="0" destOrd="0" presId="urn:microsoft.com/office/officeart/2005/8/layout/hierarchy2"/>
    <dgm:cxn modelId="{05E4FA91-C0FC-4467-87B5-1A2AC7A7E7E6}" type="presParOf" srcId="{3159C2E2-DDC6-4D9F-A6B0-606B19F9891A}" destId="{88ED8E7D-81E5-4F6D-B8A9-92C18E3C5CA1}" srcOrd="1" destOrd="0" presId="urn:microsoft.com/office/officeart/2005/8/layout/hierarchy2"/>
    <dgm:cxn modelId="{FBC282EF-0CD7-48C5-8C04-87D18D33E05E}" type="presParOf" srcId="{88ED8E7D-81E5-4F6D-B8A9-92C18E3C5CA1}" destId="{13A9A55C-D9DA-45FC-962D-7E0735C92080}" srcOrd="0" destOrd="0" presId="urn:microsoft.com/office/officeart/2005/8/layout/hierarchy2"/>
    <dgm:cxn modelId="{6E5B0154-365F-42EA-8982-C8102431A361}" type="presParOf" srcId="{88ED8E7D-81E5-4F6D-B8A9-92C18E3C5CA1}" destId="{DC24E1E4-2F97-40B1-9417-04AD0478CAF1}" srcOrd="1" destOrd="0" presId="urn:microsoft.com/office/officeart/2005/8/layout/hierarchy2"/>
    <dgm:cxn modelId="{CAF287C6-55E7-4133-8484-77549C3B0C56}" type="presParOf" srcId="{3159C2E2-DDC6-4D9F-A6B0-606B19F9891A}" destId="{A068F858-C817-413F-ADFE-A604CE28DA50}" srcOrd="2" destOrd="0" presId="urn:microsoft.com/office/officeart/2005/8/layout/hierarchy2"/>
    <dgm:cxn modelId="{18FF5DF7-0245-484D-880C-256F45ED8CCD}" type="presParOf" srcId="{A068F858-C817-413F-ADFE-A604CE28DA50}" destId="{71BC8866-9FD5-4879-AD49-03885D7007A7}" srcOrd="0" destOrd="0" presId="urn:microsoft.com/office/officeart/2005/8/layout/hierarchy2"/>
    <dgm:cxn modelId="{6E209F47-3A99-44F0-A54F-23BCC66BECDB}" type="presParOf" srcId="{3159C2E2-DDC6-4D9F-A6B0-606B19F9891A}" destId="{C5584A02-CB8D-4DAE-A882-DD1C36FA5271}" srcOrd="3" destOrd="0" presId="urn:microsoft.com/office/officeart/2005/8/layout/hierarchy2"/>
    <dgm:cxn modelId="{7C2F5DB5-57DA-43DC-918B-E89047138611}" type="presParOf" srcId="{C5584A02-CB8D-4DAE-A882-DD1C36FA5271}" destId="{0DF9B3BF-0BF9-4BC7-B540-F3D1310B67CB}" srcOrd="0" destOrd="0" presId="urn:microsoft.com/office/officeart/2005/8/layout/hierarchy2"/>
    <dgm:cxn modelId="{C7A07CC1-D08B-4B66-8267-B6B5CB484AB0}" type="presParOf" srcId="{C5584A02-CB8D-4DAE-A882-DD1C36FA5271}" destId="{60BAB421-5F1B-4751-BF72-D85A8D9211FE}" srcOrd="1" destOrd="0" presId="urn:microsoft.com/office/officeart/2005/8/layout/hierarchy2"/>
    <dgm:cxn modelId="{441090F0-5191-435E-8295-99533375622D}" type="presParOf" srcId="{3159C2E2-DDC6-4D9F-A6B0-606B19F9891A}" destId="{47CC1B1A-25C0-44C7-9210-DD6A4E314E34}" srcOrd="4" destOrd="0" presId="urn:microsoft.com/office/officeart/2005/8/layout/hierarchy2"/>
    <dgm:cxn modelId="{4194C66E-9982-43C6-87EC-F65CC5C5D86F}" type="presParOf" srcId="{47CC1B1A-25C0-44C7-9210-DD6A4E314E34}" destId="{AF596545-E8EF-4687-B8F7-3634C39C79C3}" srcOrd="0" destOrd="0" presId="urn:microsoft.com/office/officeart/2005/8/layout/hierarchy2"/>
    <dgm:cxn modelId="{18FA0B22-B573-4F18-8F7C-39634C9974BA}" type="presParOf" srcId="{3159C2E2-DDC6-4D9F-A6B0-606B19F9891A}" destId="{4B0D2773-440A-4EEF-86BB-9FE328E4543E}" srcOrd="5" destOrd="0" presId="urn:microsoft.com/office/officeart/2005/8/layout/hierarchy2"/>
    <dgm:cxn modelId="{9D7F3B7C-6F49-46FF-B6E7-AFB030ADA18B}" type="presParOf" srcId="{4B0D2773-440A-4EEF-86BB-9FE328E4543E}" destId="{05F92911-250E-45D2-A357-B839B10150B8}" srcOrd="0" destOrd="0" presId="urn:microsoft.com/office/officeart/2005/8/layout/hierarchy2"/>
    <dgm:cxn modelId="{63B978C3-DC41-41E5-903F-06C3213582B2}" type="presParOf" srcId="{4B0D2773-440A-4EEF-86BB-9FE328E4543E}" destId="{EC7F4D1B-6F1B-4881-8BD7-FD2EAA3FFEE1}" srcOrd="1" destOrd="0" presId="urn:microsoft.com/office/officeart/2005/8/layout/hierarchy2"/>
    <dgm:cxn modelId="{3320A92C-8D1D-4033-888E-7A148CD9735F}" type="presParOf" srcId="{CE49A55B-4169-421C-9522-D8D38766496F}" destId="{E2E2C75B-D372-4963-B1B0-0022CCFB8E57}" srcOrd="1" destOrd="0" presId="urn:microsoft.com/office/officeart/2005/8/layout/hierarchy2"/>
    <dgm:cxn modelId="{004BFE31-A9B1-4920-9E57-043E0A5F2397}" type="presParOf" srcId="{E2E2C75B-D372-4963-B1B0-0022CCFB8E57}" destId="{F42548E3-3EF0-4B6A-8836-E6BC26F5BE31}" srcOrd="0" destOrd="0" presId="urn:microsoft.com/office/officeart/2005/8/layout/hierarchy2"/>
    <dgm:cxn modelId="{98998B89-D8C1-41C0-B790-F57EA0756ABE}" type="presParOf" srcId="{E2E2C75B-D372-4963-B1B0-0022CCFB8E57}" destId="{125186F1-7F1C-4A23-AAC4-DEDEAF5D729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A892576-91A8-4CE0-9C62-5169DF5E5765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864160F4-2B5B-42BF-A2C7-233D5D3230C6}">
      <dgm:prSet/>
      <dgm:spPr/>
      <dgm:t>
        <a:bodyPr/>
        <a:lstStyle/>
        <a:p>
          <a:r>
            <a:rPr lang="en-GB"/>
            <a:t>Pisani, J. A. D. (2006) Sustainable Development – Historical Roots of the Concept, </a:t>
          </a:r>
          <a:r>
            <a:rPr lang="en-GB" i="1"/>
            <a:t>Environmental Sciences</a:t>
          </a:r>
          <a:r>
            <a:rPr lang="en-GB"/>
            <a:t>, 3(2):83-96</a:t>
          </a:r>
          <a:endParaRPr lang="en-US"/>
        </a:p>
      </dgm:t>
    </dgm:pt>
    <dgm:pt modelId="{F31BA6AC-64CF-41EB-8F9D-46FFF5FA0A89}" type="parTrans" cxnId="{330EEB34-6938-4637-A131-848565B64C73}">
      <dgm:prSet/>
      <dgm:spPr/>
      <dgm:t>
        <a:bodyPr/>
        <a:lstStyle/>
        <a:p>
          <a:endParaRPr lang="en-US"/>
        </a:p>
      </dgm:t>
    </dgm:pt>
    <dgm:pt modelId="{003F0ABA-2C54-4598-86D1-35CA796D844B}" type="sibTrans" cxnId="{330EEB34-6938-4637-A131-848565B64C73}">
      <dgm:prSet/>
      <dgm:spPr/>
      <dgm:t>
        <a:bodyPr/>
        <a:lstStyle/>
        <a:p>
          <a:endParaRPr lang="en-US"/>
        </a:p>
      </dgm:t>
    </dgm:pt>
    <dgm:pt modelId="{06FB7174-764B-421C-A796-567CAD1276DA}">
      <dgm:prSet/>
      <dgm:spPr/>
      <dgm:t>
        <a:bodyPr/>
        <a:lstStyle/>
        <a:p>
          <a:r>
            <a:rPr lang="en-GB"/>
            <a:t>National Assembly for Wales (2015) </a:t>
          </a:r>
          <a:r>
            <a:rPr lang="en-GB" i="1"/>
            <a:t>Quick Guide to Sustainable Development: History and Concepts</a:t>
          </a:r>
          <a:endParaRPr lang="en-US"/>
        </a:p>
      </dgm:t>
    </dgm:pt>
    <dgm:pt modelId="{49F25622-4BA9-43AC-A348-75E3D892FF3F}" type="parTrans" cxnId="{7EFB1EAB-99E7-4681-AD85-1D2038F877E5}">
      <dgm:prSet/>
      <dgm:spPr/>
      <dgm:t>
        <a:bodyPr/>
        <a:lstStyle/>
        <a:p>
          <a:endParaRPr lang="en-US"/>
        </a:p>
      </dgm:t>
    </dgm:pt>
    <dgm:pt modelId="{83E52948-406F-4CD2-AD35-6DBE94390853}" type="sibTrans" cxnId="{7EFB1EAB-99E7-4681-AD85-1D2038F877E5}">
      <dgm:prSet/>
      <dgm:spPr/>
      <dgm:t>
        <a:bodyPr/>
        <a:lstStyle/>
        <a:p>
          <a:endParaRPr lang="en-US"/>
        </a:p>
      </dgm:t>
    </dgm:pt>
    <dgm:pt modelId="{D96B55D6-B56A-464B-BE6D-FFE5DEC06508}">
      <dgm:prSet/>
      <dgm:spPr/>
      <dgm:t>
        <a:bodyPr/>
        <a:lstStyle/>
        <a:p>
          <a:r>
            <a:rPr lang="en-GB">
              <a:hlinkClick xmlns:r="http://schemas.openxmlformats.org/officeDocument/2006/relationships" r:id="rId1"/>
            </a:rPr>
            <a:t>UN Sustainable Development Goals</a:t>
          </a:r>
          <a:endParaRPr lang="en-US"/>
        </a:p>
      </dgm:t>
    </dgm:pt>
    <dgm:pt modelId="{544E81B5-529F-4D4F-81FB-357161B35C92}" type="parTrans" cxnId="{67C158C9-685E-498D-976F-0F01274DBA33}">
      <dgm:prSet/>
      <dgm:spPr/>
      <dgm:t>
        <a:bodyPr/>
        <a:lstStyle/>
        <a:p>
          <a:endParaRPr lang="en-US"/>
        </a:p>
      </dgm:t>
    </dgm:pt>
    <dgm:pt modelId="{CEAD64BD-19D8-436A-BBD4-AE8006A26ECE}" type="sibTrans" cxnId="{67C158C9-685E-498D-976F-0F01274DBA33}">
      <dgm:prSet/>
      <dgm:spPr/>
      <dgm:t>
        <a:bodyPr/>
        <a:lstStyle/>
        <a:p>
          <a:endParaRPr lang="en-US"/>
        </a:p>
      </dgm:t>
    </dgm:pt>
    <dgm:pt modelId="{0EB56317-1306-467B-B6CB-4513D90BF9FC}">
      <dgm:prSet/>
      <dgm:spPr/>
      <dgm:t>
        <a:bodyPr/>
        <a:lstStyle/>
        <a:p>
          <a:r>
            <a:rPr lang="en-GB">
              <a:hlinkClick xmlns:r="http://schemas.openxmlformats.org/officeDocument/2006/relationships" r:id="rId2"/>
            </a:rPr>
            <a:t>The Sustainable Development Goals Report 2022</a:t>
          </a:r>
          <a:endParaRPr lang="en-US"/>
        </a:p>
      </dgm:t>
    </dgm:pt>
    <dgm:pt modelId="{04174C3B-1BCF-4FE3-883A-2F35436BCFA7}" type="parTrans" cxnId="{9E66CB3A-9389-4DB1-A76C-9B68881BAAE3}">
      <dgm:prSet/>
      <dgm:spPr/>
      <dgm:t>
        <a:bodyPr/>
        <a:lstStyle/>
        <a:p>
          <a:endParaRPr lang="en-US"/>
        </a:p>
      </dgm:t>
    </dgm:pt>
    <dgm:pt modelId="{0580739C-680E-4865-AD93-3C409AF0A857}" type="sibTrans" cxnId="{9E66CB3A-9389-4DB1-A76C-9B68881BAAE3}">
      <dgm:prSet/>
      <dgm:spPr/>
      <dgm:t>
        <a:bodyPr/>
        <a:lstStyle/>
        <a:p>
          <a:endParaRPr lang="en-US"/>
        </a:p>
      </dgm:t>
    </dgm:pt>
    <dgm:pt modelId="{0347D8BB-E18B-4282-AF77-ADDF0A943E28}">
      <dgm:prSet/>
      <dgm:spPr/>
      <dgm:t>
        <a:bodyPr/>
        <a:lstStyle/>
        <a:p>
          <a:r>
            <a:rPr lang="en-GB">
              <a:hlinkClick xmlns:r="http://schemas.openxmlformats.org/officeDocument/2006/relationships" r:id="rId3"/>
            </a:rPr>
            <a:t>The Sustainable Development Goals Report 2023</a:t>
          </a:r>
          <a:endParaRPr lang="en-US"/>
        </a:p>
      </dgm:t>
    </dgm:pt>
    <dgm:pt modelId="{07570445-6609-4BD8-BC04-E71852F07DF7}" type="parTrans" cxnId="{73917886-3CD9-4D9F-9ADE-F9E3A0F645EE}">
      <dgm:prSet/>
      <dgm:spPr/>
      <dgm:t>
        <a:bodyPr/>
        <a:lstStyle/>
        <a:p>
          <a:endParaRPr lang="en-US"/>
        </a:p>
      </dgm:t>
    </dgm:pt>
    <dgm:pt modelId="{1A153861-C6DD-4D3D-B786-DF07D220A57E}" type="sibTrans" cxnId="{73917886-3CD9-4D9F-9ADE-F9E3A0F645EE}">
      <dgm:prSet/>
      <dgm:spPr/>
      <dgm:t>
        <a:bodyPr/>
        <a:lstStyle/>
        <a:p>
          <a:endParaRPr lang="en-US"/>
        </a:p>
      </dgm:t>
    </dgm:pt>
    <dgm:pt modelId="{CC840145-6464-488B-B09E-82880642F3F0}" type="pres">
      <dgm:prSet presAssocID="{6A892576-91A8-4CE0-9C62-5169DF5E5765}" presName="vert0" presStyleCnt="0">
        <dgm:presLayoutVars>
          <dgm:dir/>
          <dgm:animOne val="branch"/>
          <dgm:animLvl val="lvl"/>
        </dgm:presLayoutVars>
      </dgm:prSet>
      <dgm:spPr/>
    </dgm:pt>
    <dgm:pt modelId="{0F8AA115-F5D9-4D1D-B2E3-93AB2C48336C}" type="pres">
      <dgm:prSet presAssocID="{864160F4-2B5B-42BF-A2C7-233D5D3230C6}" presName="thickLine" presStyleLbl="alignNode1" presStyleIdx="0" presStyleCnt="5"/>
      <dgm:spPr/>
    </dgm:pt>
    <dgm:pt modelId="{6F2DE5D4-E113-4FB7-8A23-7F260BD956A0}" type="pres">
      <dgm:prSet presAssocID="{864160F4-2B5B-42BF-A2C7-233D5D3230C6}" presName="horz1" presStyleCnt="0"/>
      <dgm:spPr/>
    </dgm:pt>
    <dgm:pt modelId="{FE8CAC88-2445-45F7-AF1E-E1388229754D}" type="pres">
      <dgm:prSet presAssocID="{864160F4-2B5B-42BF-A2C7-233D5D3230C6}" presName="tx1" presStyleLbl="revTx" presStyleIdx="0" presStyleCnt="5"/>
      <dgm:spPr/>
    </dgm:pt>
    <dgm:pt modelId="{AC0A25B7-EF03-4DB1-978E-95C130A825ED}" type="pres">
      <dgm:prSet presAssocID="{864160F4-2B5B-42BF-A2C7-233D5D3230C6}" presName="vert1" presStyleCnt="0"/>
      <dgm:spPr/>
    </dgm:pt>
    <dgm:pt modelId="{3822D0E6-C56F-4340-A2BF-1F3C68782907}" type="pres">
      <dgm:prSet presAssocID="{06FB7174-764B-421C-A796-567CAD1276DA}" presName="thickLine" presStyleLbl="alignNode1" presStyleIdx="1" presStyleCnt="5"/>
      <dgm:spPr/>
    </dgm:pt>
    <dgm:pt modelId="{BEFCD7F8-E53C-4C6A-91F4-1BF60915C151}" type="pres">
      <dgm:prSet presAssocID="{06FB7174-764B-421C-A796-567CAD1276DA}" presName="horz1" presStyleCnt="0"/>
      <dgm:spPr/>
    </dgm:pt>
    <dgm:pt modelId="{85CCC5CE-B348-4765-9E7E-4E207D483CB1}" type="pres">
      <dgm:prSet presAssocID="{06FB7174-764B-421C-A796-567CAD1276DA}" presName="tx1" presStyleLbl="revTx" presStyleIdx="1" presStyleCnt="5"/>
      <dgm:spPr/>
    </dgm:pt>
    <dgm:pt modelId="{CA95B4B8-7DAD-4A9E-A6B8-C23F302A5E7E}" type="pres">
      <dgm:prSet presAssocID="{06FB7174-764B-421C-A796-567CAD1276DA}" presName="vert1" presStyleCnt="0"/>
      <dgm:spPr/>
    </dgm:pt>
    <dgm:pt modelId="{2F19EAD4-4F5F-4F08-9574-6E646E053E35}" type="pres">
      <dgm:prSet presAssocID="{D96B55D6-B56A-464B-BE6D-FFE5DEC06508}" presName="thickLine" presStyleLbl="alignNode1" presStyleIdx="2" presStyleCnt="5"/>
      <dgm:spPr/>
    </dgm:pt>
    <dgm:pt modelId="{11B9DCBE-7D63-4B4E-BC30-AFD8B0A879CA}" type="pres">
      <dgm:prSet presAssocID="{D96B55D6-B56A-464B-BE6D-FFE5DEC06508}" presName="horz1" presStyleCnt="0"/>
      <dgm:spPr/>
    </dgm:pt>
    <dgm:pt modelId="{B8CD6D7C-21AA-41DB-BD39-4A79BBFEF576}" type="pres">
      <dgm:prSet presAssocID="{D96B55D6-B56A-464B-BE6D-FFE5DEC06508}" presName="tx1" presStyleLbl="revTx" presStyleIdx="2" presStyleCnt="5"/>
      <dgm:spPr/>
    </dgm:pt>
    <dgm:pt modelId="{1045F53F-F402-4AF7-A110-6A4011995316}" type="pres">
      <dgm:prSet presAssocID="{D96B55D6-B56A-464B-BE6D-FFE5DEC06508}" presName="vert1" presStyleCnt="0"/>
      <dgm:spPr/>
    </dgm:pt>
    <dgm:pt modelId="{BA8613CF-DBE2-4C06-BC66-AB26FFF5FAB2}" type="pres">
      <dgm:prSet presAssocID="{0EB56317-1306-467B-B6CB-4513D90BF9FC}" presName="thickLine" presStyleLbl="alignNode1" presStyleIdx="3" presStyleCnt="5"/>
      <dgm:spPr/>
    </dgm:pt>
    <dgm:pt modelId="{BD69631C-2007-493F-A06C-9848ED05ED63}" type="pres">
      <dgm:prSet presAssocID="{0EB56317-1306-467B-B6CB-4513D90BF9FC}" presName="horz1" presStyleCnt="0"/>
      <dgm:spPr/>
    </dgm:pt>
    <dgm:pt modelId="{D0C034B6-97A3-49B2-8DC2-883891CB9435}" type="pres">
      <dgm:prSet presAssocID="{0EB56317-1306-467B-B6CB-4513D90BF9FC}" presName="tx1" presStyleLbl="revTx" presStyleIdx="3" presStyleCnt="5"/>
      <dgm:spPr/>
    </dgm:pt>
    <dgm:pt modelId="{E9D38528-89A1-443C-9294-1A96767A398C}" type="pres">
      <dgm:prSet presAssocID="{0EB56317-1306-467B-B6CB-4513D90BF9FC}" presName="vert1" presStyleCnt="0"/>
      <dgm:spPr/>
    </dgm:pt>
    <dgm:pt modelId="{72BEF40F-7B71-4018-815E-17F45C7E29B7}" type="pres">
      <dgm:prSet presAssocID="{0347D8BB-E18B-4282-AF77-ADDF0A943E28}" presName="thickLine" presStyleLbl="alignNode1" presStyleIdx="4" presStyleCnt="5"/>
      <dgm:spPr/>
    </dgm:pt>
    <dgm:pt modelId="{0FC95585-2578-4618-9F7A-1BCAAC77CA8D}" type="pres">
      <dgm:prSet presAssocID="{0347D8BB-E18B-4282-AF77-ADDF0A943E28}" presName="horz1" presStyleCnt="0"/>
      <dgm:spPr/>
    </dgm:pt>
    <dgm:pt modelId="{F99E4AC2-8B63-42BC-9F01-D9198EEA7DE8}" type="pres">
      <dgm:prSet presAssocID="{0347D8BB-E18B-4282-AF77-ADDF0A943E28}" presName="tx1" presStyleLbl="revTx" presStyleIdx="4" presStyleCnt="5"/>
      <dgm:spPr/>
    </dgm:pt>
    <dgm:pt modelId="{63C180DC-AA21-493F-911C-180944D4161C}" type="pres">
      <dgm:prSet presAssocID="{0347D8BB-E18B-4282-AF77-ADDF0A943E28}" presName="vert1" presStyleCnt="0"/>
      <dgm:spPr/>
    </dgm:pt>
  </dgm:ptLst>
  <dgm:cxnLst>
    <dgm:cxn modelId="{330EEB34-6938-4637-A131-848565B64C73}" srcId="{6A892576-91A8-4CE0-9C62-5169DF5E5765}" destId="{864160F4-2B5B-42BF-A2C7-233D5D3230C6}" srcOrd="0" destOrd="0" parTransId="{F31BA6AC-64CF-41EB-8F9D-46FFF5FA0A89}" sibTransId="{003F0ABA-2C54-4598-86D1-35CA796D844B}"/>
    <dgm:cxn modelId="{9E66CB3A-9389-4DB1-A76C-9B68881BAAE3}" srcId="{6A892576-91A8-4CE0-9C62-5169DF5E5765}" destId="{0EB56317-1306-467B-B6CB-4513D90BF9FC}" srcOrd="3" destOrd="0" parTransId="{04174C3B-1BCF-4FE3-883A-2F35436BCFA7}" sibTransId="{0580739C-680E-4865-AD93-3C409AF0A857}"/>
    <dgm:cxn modelId="{73917886-3CD9-4D9F-9ADE-F9E3A0F645EE}" srcId="{6A892576-91A8-4CE0-9C62-5169DF5E5765}" destId="{0347D8BB-E18B-4282-AF77-ADDF0A943E28}" srcOrd="4" destOrd="0" parTransId="{07570445-6609-4BD8-BC04-E71852F07DF7}" sibTransId="{1A153861-C6DD-4D3D-B786-DF07D220A57E}"/>
    <dgm:cxn modelId="{FCE0E792-46D7-4E6B-B49A-0C02F0E4C13C}" type="presOf" srcId="{864160F4-2B5B-42BF-A2C7-233D5D3230C6}" destId="{FE8CAC88-2445-45F7-AF1E-E1388229754D}" srcOrd="0" destOrd="0" presId="urn:microsoft.com/office/officeart/2008/layout/LinedList"/>
    <dgm:cxn modelId="{7EFB1EAB-99E7-4681-AD85-1D2038F877E5}" srcId="{6A892576-91A8-4CE0-9C62-5169DF5E5765}" destId="{06FB7174-764B-421C-A796-567CAD1276DA}" srcOrd="1" destOrd="0" parTransId="{49F25622-4BA9-43AC-A348-75E3D892FF3F}" sibTransId="{83E52948-406F-4CD2-AD35-6DBE94390853}"/>
    <dgm:cxn modelId="{182FDFC4-EF3D-4E16-8C35-0D7EDDDE429C}" type="presOf" srcId="{0347D8BB-E18B-4282-AF77-ADDF0A943E28}" destId="{F99E4AC2-8B63-42BC-9F01-D9198EEA7DE8}" srcOrd="0" destOrd="0" presId="urn:microsoft.com/office/officeart/2008/layout/LinedList"/>
    <dgm:cxn modelId="{67C158C9-685E-498D-976F-0F01274DBA33}" srcId="{6A892576-91A8-4CE0-9C62-5169DF5E5765}" destId="{D96B55D6-B56A-464B-BE6D-FFE5DEC06508}" srcOrd="2" destOrd="0" parTransId="{544E81B5-529F-4D4F-81FB-357161B35C92}" sibTransId="{CEAD64BD-19D8-436A-BBD4-AE8006A26ECE}"/>
    <dgm:cxn modelId="{48BD14CD-976D-41B9-8A5C-31453877A68B}" type="presOf" srcId="{6A892576-91A8-4CE0-9C62-5169DF5E5765}" destId="{CC840145-6464-488B-B09E-82880642F3F0}" srcOrd="0" destOrd="0" presId="urn:microsoft.com/office/officeart/2008/layout/LinedList"/>
    <dgm:cxn modelId="{C85110D6-53D4-4737-A657-0CD480129936}" type="presOf" srcId="{0EB56317-1306-467B-B6CB-4513D90BF9FC}" destId="{D0C034B6-97A3-49B2-8DC2-883891CB9435}" srcOrd="0" destOrd="0" presId="urn:microsoft.com/office/officeart/2008/layout/LinedList"/>
    <dgm:cxn modelId="{409044DB-8A84-479D-B31E-40C719339A13}" type="presOf" srcId="{D96B55D6-B56A-464B-BE6D-FFE5DEC06508}" destId="{B8CD6D7C-21AA-41DB-BD39-4A79BBFEF576}" srcOrd="0" destOrd="0" presId="urn:microsoft.com/office/officeart/2008/layout/LinedList"/>
    <dgm:cxn modelId="{E57C25E5-9909-4878-93A8-49DAAB31BB96}" type="presOf" srcId="{06FB7174-764B-421C-A796-567CAD1276DA}" destId="{85CCC5CE-B348-4765-9E7E-4E207D483CB1}" srcOrd="0" destOrd="0" presId="urn:microsoft.com/office/officeart/2008/layout/LinedList"/>
    <dgm:cxn modelId="{D9E974C2-1D3A-4E2C-8B6A-29B0C498C172}" type="presParOf" srcId="{CC840145-6464-488B-B09E-82880642F3F0}" destId="{0F8AA115-F5D9-4D1D-B2E3-93AB2C48336C}" srcOrd="0" destOrd="0" presId="urn:microsoft.com/office/officeart/2008/layout/LinedList"/>
    <dgm:cxn modelId="{CFE6A653-F3A7-4156-A5B3-A96AE1AA3485}" type="presParOf" srcId="{CC840145-6464-488B-B09E-82880642F3F0}" destId="{6F2DE5D4-E113-4FB7-8A23-7F260BD956A0}" srcOrd="1" destOrd="0" presId="urn:microsoft.com/office/officeart/2008/layout/LinedList"/>
    <dgm:cxn modelId="{565DB5B2-5855-4C98-BEA9-87321B96DF37}" type="presParOf" srcId="{6F2DE5D4-E113-4FB7-8A23-7F260BD956A0}" destId="{FE8CAC88-2445-45F7-AF1E-E1388229754D}" srcOrd="0" destOrd="0" presId="urn:microsoft.com/office/officeart/2008/layout/LinedList"/>
    <dgm:cxn modelId="{4D5A148C-7EAC-42E1-99A6-27CB8A4FB155}" type="presParOf" srcId="{6F2DE5D4-E113-4FB7-8A23-7F260BD956A0}" destId="{AC0A25B7-EF03-4DB1-978E-95C130A825ED}" srcOrd="1" destOrd="0" presId="urn:microsoft.com/office/officeart/2008/layout/LinedList"/>
    <dgm:cxn modelId="{AD539FCB-268C-4012-B253-D269709CCDC3}" type="presParOf" srcId="{CC840145-6464-488B-B09E-82880642F3F0}" destId="{3822D0E6-C56F-4340-A2BF-1F3C68782907}" srcOrd="2" destOrd="0" presId="urn:microsoft.com/office/officeart/2008/layout/LinedList"/>
    <dgm:cxn modelId="{B4E11A00-9BB7-4D0D-BD37-5F6F02AB90E6}" type="presParOf" srcId="{CC840145-6464-488B-B09E-82880642F3F0}" destId="{BEFCD7F8-E53C-4C6A-91F4-1BF60915C151}" srcOrd="3" destOrd="0" presId="urn:microsoft.com/office/officeart/2008/layout/LinedList"/>
    <dgm:cxn modelId="{352E275B-F0F2-4383-B2F6-0504B93DA0BA}" type="presParOf" srcId="{BEFCD7F8-E53C-4C6A-91F4-1BF60915C151}" destId="{85CCC5CE-B348-4765-9E7E-4E207D483CB1}" srcOrd="0" destOrd="0" presId="urn:microsoft.com/office/officeart/2008/layout/LinedList"/>
    <dgm:cxn modelId="{D6E06DCC-A70B-4978-A867-68EDAAE8AA39}" type="presParOf" srcId="{BEFCD7F8-E53C-4C6A-91F4-1BF60915C151}" destId="{CA95B4B8-7DAD-4A9E-A6B8-C23F302A5E7E}" srcOrd="1" destOrd="0" presId="urn:microsoft.com/office/officeart/2008/layout/LinedList"/>
    <dgm:cxn modelId="{B77B3E91-0632-4F0A-B72E-3EB2B78BDC3F}" type="presParOf" srcId="{CC840145-6464-488B-B09E-82880642F3F0}" destId="{2F19EAD4-4F5F-4F08-9574-6E646E053E35}" srcOrd="4" destOrd="0" presId="urn:microsoft.com/office/officeart/2008/layout/LinedList"/>
    <dgm:cxn modelId="{02AB31C7-C4BB-44A4-9180-18CF74E2FB1D}" type="presParOf" srcId="{CC840145-6464-488B-B09E-82880642F3F0}" destId="{11B9DCBE-7D63-4B4E-BC30-AFD8B0A879CA}" srcOrd="5" destOrd="0" presId="urn:microsoft.com/office/officeart/2008/layout/LinedList"/>
    <dgm:cxn modelId="{C4403368-4603-4BAA-A0EC-E39E4DF9C4DE}" type="presParOf" srcId="{11B9DCBE-7D63-4B4E-BC30-AFD8B0A879CA}" destId="{B8CD6D7C-21AA-41DB-BD39-4A79BBFEF576}" srcOrd="0" destOrd="0" presId="urn:microsoft.com/office/officeart/2008/layout/LinedList"/>
    <dgm:cxn modelId="{D28F75D2-D7A5-43B6-82B7-88B134705E83}" type="presParOf" srcId="{11B9DCBE-7D63-4B4E-BC30-AFD8B0A879CA}" destId="{1045F53F-F402-4AF7-A110-6A4011995316}" srcOrd="1" destOrd="0" presId="urn:microsoft.com/office/officeart/2008/layout/LinedList"/>
    <dgm:cxn modelId="{EC21EBC5-4FA5-4C51-86E3-8F5ADB8CD0AE}" type="presParOf" srcId="{CC840145-6464-488B-B09E-82880642F3F0}" destId="{BA8613CF-DBE2-4C06-BC66-AB26FFF5FAB2}" srcOrd="6" destOrd="0" presId="urn:microsoft.com/office/officeart/2008/layout/LinedList"/>
    <dgm:cxn modelId="{0647600C-47CC-4423-B715-21BB03884295}" type="presParOf" srcId="{CC840145-6464-488B-B09E-82880642F3F0}" destId="{BD69631C-2007-493F-A06C-9848ED05ED63}" srcOrd="7" destOrd="0" presId="urn:microsoft.com/office/officeart/2008/layout/LinedList"/>
    <dgm:cxn modelId="{F48C5C1D-9DC1-4AA9-B233-04413E3A9547}" type="presParOf" srcId="{BD69631C-2007-493F-A06C-9848ED05ED63}" destId="{D0C034B6-97A3-49B2-8DC2-883891CB9435}" srcOrd="0" destOrd="0" presId="urn:microsoft.com/office/officeart/2008/layout/LinedList"/>
    <dgm:cxn modelId="{DF433F93-CCE4-48A2-A265-BA2DE0BD4C29}" type="presParOf" srcId="{BD69631C-2007-493F-A06C-9848ED05ED63}" destId="{E9D38528-89A1-443C-9294-1A96767A398C}" srcOrd="1" destOrd="0" presId="urn:microsoft.com/office/officeart/2008/layout/LinedList"/>
    <dgm:cxn modelId="{AB5C43B1-8BCA-4C6F-A1BD-640AAB2A4AE7}" type="presParOf" srcId="{CC840145-6464-488B-B09E-82880642F3F0}" destId="{72BEF40F-7B71-4018-815E-17F45C7E29B7}" srcOrd="8" destOrd="0" presId="urn:microsoft.com/office/officeart/2008/layout/LinedList"/>
    <dgm:cxn modelId="{EBE9C12C-CF33-475F-BDD7-D6312D72FD04}" type="presParOf" srcId="{CC840145-6464-488B-B09E-82880642F3F0}" destId="{0FC95585-2578-4618-9F7A-1BCAAC77CA8D}" srcOrd="9" destOrd="0" presId="urn:microsoft.com/office/officeart/2008/layout/LinedList"/>
    <dgm:cxn modelId="{D35A13CA-5AC4-4DCB-A83F-0E87F447C0C0}" type="presParOf" srcId="{0FC95585-2578-4618-9F7A-1BCAAC77CA8D}" destId="{F99E4AC2-8B63-42BC-9F01-D9198EEA7DE8}" srcOrd="0" destOrd="0" presId="urn:microsoft.com/office/officeart/2008/layout/LinedList"/>
    <dgm:cxn modelId="{6A100598-B9AD-43D9-8E28-A48D6747F998}" type="presParOf" srcId="{0FC95585-2578-4618-9F7A-1BCAAC77CA8D}" destId="{63C180DC-AA21-493F-911C-180944D4161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9C331-F875-42E7-A06F-6D8781FD3339}">
      <dsp:nvSpPr>
        <dsp:cNvPr id="0" name=""/>
        <dsp:cNvSpPr/>
      </dsp:nvSpPr>
      <dsp:spPr>
        <a:xfrm>
          <a:off x="0" y="131179"/>
          <a:ext cx="6666833" cy="25295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Session 3: Understanding Sustainability and Sustainable Development</a:t>
          </a:r>
          <a:endParaRPr lang="en-US" sz="4600" kern="1200"/>
        </a:p>
      </dsp:txBody>
      <dsp:txXfrm>
        <a:off x="123482" y="254661"/>
        <a:ext cx="6419869" cy="2282576"/>
      </dsp:txXfrm>
    </dsp:sp>
    <dsp:sp modelId="{109FD574-C0CF-43DD-9634-1A27EF4C1503}">
      <dsp:nvSpPr>
        <dsp:cNvPr id="0" name=""/>
        <dsp:cNvSpPr/>
      </dsp:nvSpPr>
      <dsp:spPr>
        <a:xfrm>
          <a:off x="0" y="2793200"/>
          <a:ext cx="6666833" cy="252954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Session 4: Sustainable Development Goals</a:t>
          </a:r>
          <a:endParaRPr lang="en-US" sz="4600" kern="1200"/>
        </a:p>
      </dsp:txBody>
      <dsp:txXfrm>
        <a:off x="123482" y="2916682"/>
        <a:ext cx="6419869" cy="22825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DBA7B5-F30B-444E-8545-070502F54193}">
      <dsp:nvSpPr>
        <dsp:cNvPr id="0" name=""/>
        <dsp:cNvSpPr/>
      </dsp:nvSpPr>
      <dsp:spPr>
        <a:xfrm>
          <a:off x="793293" y="0"/>
          <a:ext cx="6431834" cy="6431834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83900E-D025-4883-8C4D-874BA4405CBD}">
      <dsp:nvSpPr>
        <dsp:cNvPr id="0" name=""/>
        <dsp:cNvSpPr/>
      </dsp:nvSpPr>
      <dsp:spPr>
        <a:xfrm>
          <a:off x="1404317" y="611024"/>
          <a:ext cx="2508415" cy="25084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When did the term ‘sustainable development’ originate?</a:t>
          </a:r>
          <a:endParaRPr lang="en-US" sz="2100" kern="1200" dirty="0"/>
        </a:p>
      </dsp:txBody>
      <dsp:txXfrm>
        <a:off x="1526768" y="733475"/>
        <a:ext cx="2263513" cy="2263513"/>
      </dsp:txXfrm>
    </dsp:sp>
    <dsp:sp modelId="{B3B8FFCF-9176-4BC8-A4CE-BA31B9A31E3A}">
      <dsp:nvSpPr>
        <dsp:cNvPr id="0" name=""/>
        <dsp:cNvSpPr/>
      </dsp:nvSpPr>
      <dsp:spPr>
        <a:xfrm>
          <a:off x="4105688" y="611024"/>
          <a:ext cx="2508415" cy="2508415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What are the definitions of sustainable development?</a:t>
          </a:r>
          <a:endParaRPr lang="en-US" sz="2100" kern="1200"/>
        </a:p>
      </dsp:txBody>
      <dsp:txXfrm>
        <a:off x="4228139" y="733475"/>
        <a:ext cx="2263513" cy="2263513"/>
      </dsp:txXfrm>
    </dsp:sp>
    <dsp:sp modelId="{E0C0B761-DB94-446C-9287-9679C88DAD04}">
      <dsp:nvSpPr>
        <dsp:cNvPr id="0" name=""/>
        <dsp:cNvSpPr/>
      </dsp:nvSpPr>
      <dsp:spPr>
        <a:xfrm>
          <a:off x="1404317" y="3312394"/>
          <a:ext cx="2508415" cy="2508415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Why did the discussion of sustainability and sustainable development become important?</a:t>
          </a:r>
          <a:endParaRPr lang="en-US" sz="2100" kern="1200"/>
        </a:p>
      </dsp:txBody>
      <dsp:txXfrm>
        <a:off x="1526768" y="3434845"/>
        <a:ext cx="2263513" cy="2263513"/>
      </dsp:txXfrm>
    </dsp:sp>
    <dsp:sp modelId="{34483CE6-F80A-4682-B31A-6E0B51E91CEB}">
      <dsp:nvSpPr>
        <dsp:cNvPr id="0" name=""/>
        <dsp:cNvSpPr/>
      </dsp:nvSpPr>
      <dsp:spPr>
        <a:xfrm>
          <a:off x="4105688" y="3312394"/>
          <a:ext cx="2508415" cy="250841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Sustainable development goals (UN).</a:t>
          </a:r>
          <a:endParaRPr lang="en-US" sz="2100" kern="1200"/>
        </a:p>
      </dsp:txBody>
      <dsp:txXfrm>
        <a:off x="4228139" y="3434845"/>
        <a:ext cx="2263513" cy="22635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B4D106-D060-439B-A78F-17AF3C3D9A3C}">
      <dsp:nvSpPr>
        <dsp:cNvPr id="0" name=""/>
        <dsp:cNvSpPr/>
      </dsp:nvSpPr>
      <dsp:spPr>
        <a:xfrm>
          <a:off x="2534" y="1984025"/>
          <a:ext cx="3398024" cy="1699012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Investigate the questions in groups, present key ideas in PowerPoint slides and report back to class:</a:t>
          </a:r>
          <a:endParaRPr lang="en-US" sz="2200" kern="1200" dirty="0"/>
        </a:p>
      </dsp:txBody>
      <dsp:txXfrm>
        <a:off x="52296" y="2033787"/>
        <a:ext cx="3298500" cy="1599488"/>
      </dsp:txXfrm>
    </dsp:sp>
    <dsp:sp modelId="{9D18F2D1-8420-4E16-9493-F741082C2BD7}">
      <dsp:nvSpPr>
        <dsp:cNvPr id="0" name=""/>
        <dsp:cNvSpPr/>
      </dsp:nvSpPr>
      <dsp:spPr>
        <a:xfrm rot="18289469">
          <a:off x="2890096" y="1829617"/>
          <a:ext cx="2380133" cy="53964"/>
        </a:xfrm>
        <a:custGeom>
          <a:avLst/>
          <a:gdLst/>
          <a:ahLst/>
          <a:cxnLst/>
          <a:rect l="0" t="0" r="0" b="0"/>
          <a:pathLst>
            <a:path>
              <a:moveTo>
                <a:pt x="0" y="26982"/>
              </a:moveTo>
              <a:lnTo>
                <a:pt x="2380133" y="2698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020660" y="1797096"/>
        <a:ext cx="119006" cy="119006"/>
      </dsp:txXfrm>
    </dsp:sp>
    <dsp:sp modelId="{13A9A55C-D9DA-45FC-962D-7E0735C92080}">
      <dsp:nvSpPr>
        <dsp:cNvPr id="0" name=""/>
        <dsp:cNvSpPr/>
      </dsp:nvSpPr>
      <dsp:spPr>
        <a:xfrm>
          <a:off x="4759768" y="30161"/>
          <a:ext cx="3398024" cy="1699012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did the concept of sustainable development emerge.</a:t>
          </a:r>
          <a:endParaRPr lang="en-US" sz="2200" kern="1200" dirty="0"/>
        </a:p>
      </dsp:txBody>
      <dsp:txXfrm>
        <a:off x="4809530" y="79923"/>
        <a:ext cx="3298500" cy="1599488"/>
      </dsp:txXfrm>
    </dsp:sp>
    <dsp:sp modelId="{A068F858-C817-413F-ADFE-A604CE28DA50}">
      <dsp:nvSpPr>
        <dsp:cNvPr id="0" name=""/>
        <dsp:cNvSpPr/>
      </dsp:nvSpPr>
      <dsp:spPr>
        <a:xfrm>
          <a:off x="3400558" y="2806549"/>
          <a:ext cx="1359209" cy="53964"/>
        </a:xfrm>
        <a:custGeom>
          <a:avLst/>
          <a:gdLst/>
          <a:ahLst/>
          <a:cxnLst/>
          <a:rect l="0" t="0" r="0" b="0"/>
          <a:pathLst>
            <a:path>
              <a:moveTo>
                <a:pt x="0" y="26982"/>
              </a:moveTo>
              <a:lnTo>
                <a:pt x="1359209" y="2698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46183" y="2799551"/>
        <a:ext cx="67960" cy="67960"/>
      </dsp:txXfrm>
    </dsp:sp>
    <dsp:sp modelId="{0DF9B3BF-0BF9-4BC7-B540-F3D1310B67CB}">
      <dsp:nvSpPr>
        <dsp:cNvPr id="0" name=""/>
        <dsp:cNvSpPr/>
      </dsp:nvSpPr>
      <dsp:spPr>
        <a:xfrm>
          <a:off x="4759768" y="1984025"/>
          <a:ext cx="3398024" cy="1699012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What is the relationship between growth and sustainable development?</a:t>
          </a:r>
          <a:endParaRPr lang="en-US" sz="2200" kern="1200" dirty="0"/>
        </a:p>
      </dsp:txBody>
      <dsp:txXfrm>
        <a:off x="4809530" y="2033787"/>
        <a:ext cx="3298500" cy="1599488"/>
      </dsp:txXfrm>
    </dsp:sp>
    <dsp:sp modelId="{47CC1B1A-25C0-44C7-9210-DD6A4E314E34}">
      <dsp:nvSpPr>
        <dsp:cNvPr id="0" name=""/>
        <dsp:cNvSpPr/>
      </dsp:nvSpPr>
      <dsp:spPr>
        <a:xfrm rot="3310531">
          <a:off x="2890096" y="3783481"/>
          <a:ext cx="2380133" cy="53964"/>
        </a:xfrm>
        <a:custGeom>
          <a:avLst/>
          <a:gdLst/>
          <a:ahLst/>
          <a:cxnLst/>
          <a:rect l="0" t="0" r="0" b="0"/>
          <a:pathLst>
            <a:path>
              <a:moveTo>
                <a:pt x="0" y="26982"/>
              </a:moveTo>
              <a:lnTo>
                <a:pt x="2380133" y="2698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020660" y="3750960"/>
        <a:ext cx="119006" cy="119006"/>
      </dsp:txXfrm>
    </dsp:sp>
    <dsp:sp modelId="{05F92911-250E-45D2-A357-B839B10150B8}">
      <dsp:nvSpPr>
        <dsp:cNvPr id="0" name=""/>
        <dsp:cNvSpPr/>
      </dsp:nvSpPr>
      <dsp:spPr>
        <a:xfrm>
          <a:off x="4759768" y="3937889"/>
          <a:ext cx="3398024" cy="1699012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Sustainable Development: Definitions, Goals, and Achievements</a:t>
          </a:r>
          <a:endParaRPr lang="en-US" sz="2200" kern="1200"/>
        </a:p>
      </dsp:txBody>
      <dsp:txXfrm>
        <a:off x="4809530" y="3987651"/>
        <a:ext cx="3298500" cy="1599488"/>
      </dsp:txXfrm>
    </dsp:sp>
    <dsp:sp modelId="{F42548E3-3EF0-4B6A-8836-E6BC26F5BE31}">
      <dsp:nvSpPr>
        <dsp:cNvPr id="0" name=""/>
        <dsp:cNvSpPr/>
      </dsp:nvSpPr>
      <dsp:spPr>
        <a:xfrm>
          <a:off x="2534" y="3937889"/>
          <a:ext cx="3398024" cy="1699012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*You need to identify key ideas, key historical events and draw links between them to answer the above questions.</a:t>
          </a:r>
          <a:endParaRPr lang="en-US" sz="2200" kern="1200" dirty="0"/>
        </a:p>
      </dsp:txBody>
      <dsp:txXfrm>
        <a:off x="52296" y="3987651"/>
        <a:ext cx="3298500" cy="15994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8AA115-F5D9-4D1D-B2E3-93AB2C48336C}">
      <dsp:nvSpPr>
        <dsp:cNvPr id="0" name=""/>
        <dsp:cNvSpPr/>
      </dsp:nvSpPr>
      <dsp:spPr>
        <a:xfrm>
          <a:off x="0" y="665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8CAC88-2445-45F7-AF1E-E1388229754D}">
      <dsp:nvSpPr>
        <dsp:cNvPr id="0" name=""/>
        <dsp:cNvSpPr/>
      </dsp:nvSpPr>
      <dsp:spPr>
        <a:xfrm>
          <a:off x="0" y="665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Pisani, J. A. D. (2006) Sustainable Development – Historical Roots of the Concept, </a:t>
          </a:r>
          <a:r>
            <a:rPr lang="en-GB" sz="2200" i="1" kern="1200"/>
            <a:t>Environmental Sciences</a:t>
          </a:r>
          <a:r>
            <a:rPr lang="en-GB" sz="2200" kern="1200"/>
            <a:t>, 3(2):83-96</a:t>
          </a:r>
          <a:endParaRPr lang="en-US" sz="2200" kern="1200"/>
        </a:p>
      </dsp:txBody>
      <dsp:txXfrm>
        <a:off x="0" y="665"/>
        <a:ext cx="6666833" cy="1090517"/>
      </dsp:txXfrm>
    </dsp:sp>
    <dsp:sp modelId="{3822D0E6-C56F-4340-A2BF-1F3C68782907}">
      <dsp:nvSpPr>
        <dsp:cNvPr id="0" name=""/>
        <dsp:cNvSpPr/>
      </dsp:nvSpPr>
      <dsp:spPr>
        <a:xfrm>
          <a:off x="0" y="1091183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CCC5CE-B348-4765-9E7E-4E207D483CB1}">
      <dsp:nvSpPr>
        <dsp:cNvPr id="0" name=""/>
        <dsp:cNvSpPr/>
      </dsp:nvSpPr>
      <dsp:spPr>
        <a:xfrm>
          <a:off x="0" y="1091183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National Assembly for Wales (2015) </a:t>
          </a:r>
          <a:r>
            <a:rPr lang="en-GB" sz="2200" i="1" kern="1200"/>
            <a:t>Quick Guide to Sustainable Development: History and Concepts</a:t>
          </a:r>
          <a:endParaRPr lang="en-US" sz="2200" kern="1200"/>
        </a:p>
      </dsp:txBody>
      <dsp:txXfrm>
        <a:off x="0" y="1091183"/>
        <a:ext cx="6666833" cy="1090517"/>
      </dsp:txXfrm>
    </dsp:sp>
    <dsp:sp modelId="{2F19EAD4-4F5F-4F08-9574-6E646E053E35}">
      <dsp:nvSpPr>
        <dsp:cNvPr id="0" name=""/>
        <dsp:cNvSpPr/>
      </dsp:nvSpPr>
      <dsp:spPr>
        <a:xfrm>
          <a:off x="0" y="2181701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CD6D7C-21AA-41DB-BD39-4A79BBFEF576}">
      <dsp:nvSpPr>
        <dsp:cNvPr id="0" name=""/>
        <dsp:cNvSpPr/>
      </dsp:nvSpPr>
      <dsp:spPr>
        <a:xfrm>
          <a:off x="0" y="2181701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hlinkClick xmlns:r="http://schemas.openxmlformats.org/officeDocument/2006/relationships" r:id="rId1"/>
            </a:rPr>
            <a:t>UN Sustainable Development Goals</a:t>
          </a:r>
          <a:endParaRPr lang="en-US" sz="2200" kern="1200"/>
        </a:p>
      </dsp:txBody>
      <dsp:txXfrm>
        <a:off x="0" y="2181701"/>
        <a:ext cx="6666833" cy="1090517"/>
      </dsp:txXfrm>
    </dsp:sp>
    <dsp:sp modelId="{BA8613CF-DBE2-4C06-BC66-AB26FFF5FAB2}">
      <dsp:nvSpPr>
        <dsp:cNvPr id="0" name=""/>
        <dsp:cNvSpPr/>
      </dsp:nvSpPr>
      <dsp:spPr>
        <a:xfrm>
          <a:off x="0" y="3272218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C034B6-97A3-49B2-8DC2-883891CB9435}">
      <dsp:nvSpPr>
        <dsp:cNvPr id="0" name=""/>
        <dsp:cNvSpPr/>
      </dsp:nvSpPr>
      <dsp:spPr>
        <a:xfrm>
          <a:off x="0" y="3272218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hlinkClick xmlns:r="http://schemas.openxmlformats.org/officeDocument/2006/relationships" r:id="rId2"/>
            </a:rPr>
            <a:t>The Sustainable Development Goals Report 2022</a:t>
          </a:r>
          <a:endParaRPr lang="en-US" sz="2200" kern="1200"/>
        </a:p>
      </dsp:txBody>
      <dsp:txXfrm>
        <a:off x="0" y="3272218"/>
        <a:ext cx="6666833" cy="1090517"/>
      </dsp:txXfrm>
    </dsp:sp>
    <dsp:sp modelId="{72BEF40F-7B71-4018-815E-17F45C7E29B7}">
      <dsp:nvSpPr>
        <dsp:cNvPr id="0" name=""/>
        <dsp:cNvSpPr/>
      </dsp:nvSpPr>
      <dsp:spPr>
        <a:xfrm>
          <a:off x="0" y="4362736"/>
          <a:ext cx="6666833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9E4AC2-8B63-42BC-9F01-D9198EEA7DE8}">
      <dsp:nvSpPr>
        <dsp:cNvPr id="0" name=""/>
        <dsp:cNvSpPr/>
      </dsp:nvSpPr>
      <dsp:spPr>
        <a:xfrm>
          <a:off x="0" y="4362736"/>
          <a:ext cx="6666833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hlinkClick xmlns:r="http://schemas.openxmlformats.org/officeDocument/2006/relationships" r:id="rId3"/>
            </a:rPr>
            <a:t>The Sustainable Development Goals Report 2023</a:t>
          </a:r>
          <a:endParaRPr lang="en-US" sz="2200" kern="1200"/>
        </a:p>
      </dsp:txBody>
      <dsp:txXfrm>
        <a:off x="0" y="4362736"/>
        <a:ext cx="6666833" cy="10905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0CBB7-18C4-4F3B-8727-6AFB570E8EFC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AFB3A-6220-4D51-A02F-D34A420BCD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86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FAFB3A-6220-4D51-A02F-D34A420BCDD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4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uwtsd.display.vevox.com/#/present/857863/8Z4CUX8Q7YOWDPWN89JZ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EADCAF8-8823-4E89-8612-21029831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CA07B2-0819-4B62-9425-7A52BBDD7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A02BEE4-A5D4-40AF-882D-49D34B086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F5843EB-154F-4459-8954-BB1DF64BB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5905135-55D9-431B-8D5A-4C5C92B1F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B732812-A0BB-4324-B390-DFEF26C10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1FEC055-6F76-4E20-BC93-76C2F58EA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74CD21D-122E-4F3D-82AF-F4A37C278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A7FF51F-3820-41BE-8690-7E758ECFA7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gradFill>
              <a:gsLst>
                <a:gs pos="813">
                  <a:schemeClr val="bg1">
                    <a:alpha val="41000"/>
                  </a:schemeClr>
                </a:gs>
                <a:gs pos="20000">
                  <a:schemeClr val="accent5">
                    <a:lumMod val="85000"/>
                    <a:alpha val="56000"/>
                  </a:schemeClr>
                </a:gs>
                <a:gs pos="44000">
                  <a:schemeClr val="accent6">
                    <a:lumMod val="40000"/>
                    <a:lumOff val="60000"/>
                    <a:alpha val="57000"/>
                  </a:schemeClr>
                </a:gs>
                <a:gs pos="100000">
                  <a:schemeClr val="bg1">
                    <a:alpha val="59000"/>
                  </a:schemeClr>
                </a:gs>
                <a:gs pos="74000">
                  <a:schemeClr val="accent1">
                    <a:lumMod val="91000"/>
                    <a:lumOff val="9000"/>
                    <a:alpha val="34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5EAD889-EA4D-485F-BA9C-F6473A432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chemeClr val="tx2"/>
                </a:solidFill>
                <a:cs typeface="Calibri Light"/>
              </a:rPr>
              <a:t>ECWB7004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Global Citizenship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and</a:t>
            </a:r>
            <a:br>
              <a:rPr lang="en-GB" sz="3300">
                <a:solidFill>
                  <a:schemeClr val="tx2"/>
                </a:solidFill>
                <a:cs typeface="Calibri Light"/>
              </a:rPr>
            </a:br>
            <a:r>
              <a:rPr lang="en-GB" sz="3300">
                <a:solidFill>
                  <a:schemeClr val="tx2"/>
                </a:solidFill>
                <a:cs typeface="Calibri Light"/>
              </a:rPr>
              <a:t>Sustainability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5368" y="4160126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 sz="1500">
              <a:solidFill>
                <a:schemeClr val="tx2"/>
              </a:solidFill>
              <a:cs typeface="Calibri"/>
            </a:endParaRPr>
          </a:p>
          <a:p>
            <a:r>
              <a:rPr lang="en-GB" sz="1500" b="1">
                <a:solidFill>
                  <a:schemeClr val="tx2"/>
                </a:solidFill>
                <a:cs typeface="Calibri"/>
              </a:rPr>
              <a:t>Session 3</a:t>
            </a:r>
            <a:endParaRPr lang="en-GB" sz="15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700" b="1">
                <a:solidFill>
                  <a:srgbClr val="FFFFFF"/>
                </a:solidFill>
                <a:cs typeface="Calibri Light"/>
              </a:rPr>
              <a:t>Topic 2: Sustainability and Sustainable Development</a:t>
            </a:r>
            <a:endParaRPr lang="en-US" sz="3700" b="1">
              <a:solidFill>
                <a:srgbClr val="FFFFFF"/>
              </a:solidFill>
              <a:cs typeface="Calibri Light"/>
            </a:endParaRPr>
          </a:p>
        </p:txBody>
      </p:sp>
      <p:graphicFrame>
        <p:nvGraphicFramePr>
          <p:cNvPr id="118" name="Content Placeholder 2">
            <a:extLst>
              <a:ext uri="{FF2B5EF4-FFF2-40B4-BE49-F238E27FC236}">
                <a16:creationId xmlns:a16="http://schemas.microsoft.com/office/drawing/2014/main" id="{1D2780EF-2014-F86F-CFD6-6B3E597197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897321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1520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145B0-F49E-27F5-F5A5-0F418C816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265"/>
            <a:ext cx="5791199" cy="1401183"/>
          </a:xfrm>
        </p:spPr>
        <p:txBody>
          <a:bodyPr anchor="t">
            <a:normAutofit/>
          </a:bodyPr>
          <a:lstStyle/>
          <a:p>
            <a:r>
              <a:rPr lang="en-GB" sz="3200" b="1" dirty="0"/>
              <a:t>Warm up: is it sustainable or not?</a:t>
            </a:r>
            <a:br>
              <a:rPr lang="en-GB" sz="3200" dirty="0"/>
            </a:br>
            <a:endParaRPr lang="en-GB" sz="320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64FCD-21D7-F09D-31F8-BA2D20A57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451423"/>
            <a:ext cx="5791199" cy="36029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Please use the QR code on the right-hand side or through the link below to take part in the activity:</a:t>
            </a:r>
          </a:p>
          <a:p>
            <a:pPr marL="0" indent="0">
              <a:buNone/>
            </a:pPr>
            <a:r>
              <a:rPr lang="en-GB" sz="2400" dirty="0">
                <a:hlinkClick r:id="rId2"/>
              </a:rPr>
              <a:t>https://uwtsd.display.vevox.com#/present/857863/8Z4CUX8Q7YOWDPWN89JZ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You will see 6 images.</a:t>
            </a:r>
          </a:p>
          <a:p>
            <a:r>
              <a:rPr lang="en-GB" sz="2400" dirty="0"/>
              <a:t>Please make a judgement on each image on whether it is ‘sustainable’, ‘unsustainable’ or ‘it depends’.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8BC164-E230-753F-2C7E-B4EE7BA7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8086" y="0"/>
            <a:ext cx="4803913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4925EE-C4AE-6AD6-35D1-EAA0C2756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191" y="856665"/>
            <a:ext cx="3452192" cy="513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070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C78098-7038-58ED-3403-1A3681963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EC689-F280-B653-D7C6-AD685C004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265"/>
            <a:ext cx="5791199" cy="1401183"/>
          </a:xfrm>
        </p:spPr>
        <p:txBody>
          <a:bodyPr anchor="t">
            <a:normAutofit/>
          </a:bodyPr>
          <a:lstStyle/>
          <a:p>
            <a:r>
              <a:rPr lang="en-GB" sz="3200" b="1" dirty="0"/>
              <a:t>Warm up: is it sustainable or not?</a:t>
            </a:r>
            <a:br>
              <a:rPr lang="en-GB" sz="3200" dirty="0"/>
            </a:br>
            <a:endParaRPr lang="en-GB" sz="320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EA1A8-70C6-12F7-BAE3-2A16CF7D4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5791199" cy="3602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Now that you have chosen your answers, please consider the following questions: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What criteria are you using to decide?</a:t>
            </a:r>
          </a:p>
          <a:p>
            <a:r>
              <a:rPr lang="en-GB" sz="2400" dirty="0"/>
              <a:t>Where did disagreement emerge—and why?</a:t>
            </a:r>
          </a:p>
          <a:p>
            <a:r>
              <a:rPr lang="en-GB" sz="2400" dirty="0"/>
              <a:t>Are you thinking environmentally, socially, economically—or all three?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8BC164-E230-753F-2C7E-B4EE7BA7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8086" y="0"/>
            <a:ext cx="4803913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039D90-F506-611A-1783-78A8FBC94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4191" y="856665"/>
            <a:ext cx="3452192" cy="513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13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81E1224E-6618-482E-BE87-321A7FC1C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34" y="957447"/>
            <a:ext cx="3383280" cy="4943105"/>
          </a:xfrm>
        </p:spPr>
        <p:txBody>
          <a:bodyPr anchor="ctr">
            <a:normAutofit/>
          </a:bodyPr>
          <a:lstStyle/>
          <a:p>
            <a:r>
              <a:rPr lang="en-GB" sz="4000" b="1">
                <a:cs typeface="Calibri Light"/>
              </a:rPr>
              <a:t>Sustainability and Sustainable Development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66346BE-FDB4-4772-A696-0719490AB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8126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9234" y="6163056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8" name="Content Placeholder 2">
            <a:extLst>
              <a:ext uri="{FF2B5EF4-FFF2-40B4-BE49-F238E27FC236}">
                <a16:creationId xmlns:a16="http://schemas.microsoft.com/office/drawing/2014/main" id="{BE98397C-2D82-BBCE-77B7-C8FDF3AF5D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510948"/>
              </p:ext>
            </p:extLst>
          </p:nvPr>
        </p:nvGraphicFramePr>
        <p:xfrm>
          <a:off x="4042514" y="312559"/>
          <a:ext cx="8018421" cy="643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73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BC68A55F-7B32-44D8-AEE5-1AF405326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429030"/>
            <a:ext cx="2834640" cy="5457589"/>
          </a:xfrm>
        </p:spPr>
        <p:txBody>
          <a:bodyPr anchor="ctr">
            <a:normAutofit/>
          </a:bodyPr>
          <a:lstStyle/>
          <a:p>
            <a:r>
              <a:rPr lang="en-GB" sz="4000" b="1">
                <a:cs typeface="Calibri Light"/>
              </a:rPr>
              <a:t>Workshop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D1AAA2C-FBBE-42AA-B869-31D524B765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320" y="6112341"/>
            <a:ext cx="10835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F937BBF-9326-4230-AB1B-F1795E350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45208" y="4686084"/>
            <a:ext cx="54864" cy="2834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8" name="Content Placeholder 2">
            <a:extLst>
              <a:ext uri="{FF2B5EF4-FFF2-40B4-BE49-F238E27FC236}">
                <a16:creationId xmlns:a16="http://schemas.microsoft.com/office/drawing/2014/main" id="{7A31CC76-82D8-CCA9-C88C-05FC617D05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0275426"/>
              </p:ext>
            </p:extLst>
          </p:nvPr>
        </p:nvGraphicFramePr>
        <p:xfrm>
          <a:off x="3330633" y="221673"/>
          <a:ext cx="8160327" cy="5667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8227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0" name="Rectangle 9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>
                <a:solidFill>
                  <a:srgbClr val="FFFFFF"/>
                </a:solidFill>
                <a:cs typeface="Calibri Light"/>
              </a:rPr>
              <a:t>Useful Resources for the Workshop</a:t>
            </a: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106" name="Content Placeholder 2">
            <a:extLst>
              <a:ext uri="{FF2B5EF4-FFF2-40B4-BE49-F238E27FC236}">
                <a16:creationId xmlns:a16="http://schemas.microsoft.com/office/drawing/2014/main" id="{F15CC193-B4C8-9E24-F4FF-DF4412ABB1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554145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4132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329</Words>
  <Application>Microsoft Office PowerPoint</Application>
  <PresentationFormat>Widescreen</PresentationFormat>
  <Paragraphs>36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office theme</vt:lpstr>
      <vt:lpstr>ECWB7004 Global Citizenship and Sustainability</vt:lpstr>
      <vt:lpstr>Topic 2: Sustainability and Sustainable Development</vt:lpstr>
      <vt:lpstr>Warm up: is it sustainable or not? </vt:lpstr>
      <vt:lpstr>Warm up: is it sustainable or not? </vt:lpstr>
      <vt:lpstr>Sustainability and Sustainable Development</vt:lpstr>
      <vt:lpstr>Workshop</vt:lpstr>
      <vt:lpstr>Useful Resources for the Workshop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Yiying Jiao</dc:creator>
  <cp:lastModifiedBy>Yiying Jiao</cp:lastModifiedBy>
  <cp:revision>2</cp:revision>
  <dcterms:created xsi:type="dcterms:W3CDTF">2022-10-13T09:26:48Z</dcterms:created>
  <dcterms:modified xsi:type="dcterms:W3CDTF">2026-01-21T00:55:08Z</dcterms:modified>
</cp:coreProperties>
</file>