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5" r:id="rId2"/>
  </p:sldMasterIdLst>
  <p:notesMasterIdLst>
    <p:notesMasterId r:id="rId26"/>
  </p:notesMasterIdLst>
  <p:sldIdLst>
    <p:sldId id="256" r:id="rId3"/>
    <p:sldId id="259" r:id="rId4"/>
    <p:sldId id="258" r:id="rId5"/>
    <p:sldId id="260" r:id="rId6"/>
    <p:sldId id="292" r:id="rId7"/>
    <p:sldId id="296" r:id="rId8"/>
    <p:sldId id="297" r:id="rId9"/>
    <p:sldId id="294" r:id="rId10"/>
    <p:sldId id="286" r:id="rId11"/>
    <p:sldId id="264" r:id="rId12"/>
    <p:sldId id="282" r:id="rId13"/>
    <p:sldId id="287" r:id="rId14"/>
    <p:sldId id="267" r:id="rId15"/>
    <p:sldId id="288" r:id="rId16"/>
    <p:sldId id="290" r:id="rId17"/>
    <p:sldId id="289" r:id="rId18"/>
    <p:sldId id="293" r:id="rId19"/>
    <p:sldId id="269" r:id="rId20"/>
    <p:sldId id="277" r:id="rId21"/>
    <p:sldId id="283" r:id="rId22"/>
    <p:sldId id="284" r:id="rId23"/>
    <p:sldId id="280" r:id="rId24"/>
    <p:sldId id="291" r:id="rId2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222447-9543-17CE-870A-E9F7595CDF36}" v="22" dt="2023-08-10T11:46:50.253"/>
    <p1510:client id="{1108594A-663F-5386-C0D6-3E1D9863524B}" v="2" dt="2023-08-10T13:24:16.381"/>
    <p1510:client id="{48E57298-6A18-C1DD-1D12-FE1638D2909C}" v="389" dt="2023-06-26T11:17:31.228"/>
    <p1510:client id="{49C83DCD-93ED-573F-892F-82A16DAAC3F4}" v="7" dt="2023-08-16T10:57:05.184"/>
    <p1510:client id="{4BBB8A7B-11AB-CBD2-47E6-3EB272F53A70}" v="843" dt="2023-08-10T08:43:49.496"/>
    <p1510:client id="{6089B788-0679-B236-AE0C-C0BF174AD90E}" v="39" dt="2023-10-01T06:13:43.156"/>
    <p1510:client id="{6D0E9F7B-9E79-8C9F-8E66-0674AA9CEEDA}" v="135" dt="2023-08-09T15:42:49.703"/>
    <p1510:client id="{9EFD85CA-86CA-4969-AB1E-8BCA412918D8}" v="221" dt="2023-06-23T11:29:26.514"/>
    <p1510:client id="{C24947F6-309B-262A-C295-404D805FD0FB}" v="19" dt="2023-06-23T11:30:41.426"/>
    <p1510:client id="{C9CA947E-48D0-A0F7-FBA3-6EF61B3B7FF4}" v="44" dt="2023-08-09T13:38:49.334"/>
    <p1510:client id="{E712EADB-3513-38BD-8D1E-2EB0311471AC}" v="6" dt="2023-06-26T13:24:14.1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6.xml" Id="rId8" /><Relationship Type="http://schemas.openxmlformats.org/officeDocument/2006/relationships/slide" Target="slides/slide11.xml" Id="rId13" /><Relationship Type="http://schemas.openxmlformats.org/officeDocument/2006/relationships/slide" Target="slides/slide16.xml" Id="rId18" /><Relationship Type="http://schemas.openxmlformats.org/officeDocument/2006/relationships/notesMaster" Target="notesMasters/notesMaster1.xml" Id="rId26" /><Relationship Type="http://schemas.openxmlformats.org/officeDocument/2006/relationships/slide" Target="slides/slide1.xml" Id="rId3" /><Relationship Type="http://schemas.openxmlformats.org/officeDocument/2006/relationships/slide" Target="slides/slide19.xml" Id="rId21" /><Relationship Type="http://schemas.openxmlformats.org/officeDocument/2006/relationships/slide" Target="slides/slide5.xml" Id="rId7" /><Relationship Type="http://schemas.openxmlformats.org/officeDocument/2006/relationships/slide" Target="slides/slide10.xml" Id="rId12" /><Relationship Type="http://schemas.openxmlformats.org/officeDocument/2006/relationships/slide" Target="slides/slide15.xml" Id="rId17" /><Relationship Type="http://schemas.openxmlformats.org/officeDocument/2006/relationships/slide" Target="slides/slide23.xml" Id="rId25" /><Relationship Type="http://schemas.openxmlformats.org/officeDocument/2006/relationships/slideMaster" Target="slideMasters/slideMaster2.xml" Id="rId2" /><Relationship Type="http://schemas.openxmlformats.org/officeDocument/2006/relationships/slide" Target="slides/slide14.xml" Id="rId16" /><Relationship Type="http://schemas.openxmlformats.org/officeDocument/2006/relationships/slide" Target="slides/slide18.xml" Id="rId20" /><Relationship Type="http://schemas.openxmlformats.org/officeDocument/2006/relationships/theme" Target="theme/theme1.xml" Id="rId29" /><Relationship Type="http://schemas.openxmlformats.org/officeDocument/2006/relationships/slideMaster" Target="slideMasters/slideMaster1.xml" Id="rId1" /><Relationship Type="http://schemas.openxmlformats.org/officeDocument/2006/relationships/slide" Target="slides/slide4.xml" Id="rId6" /><Relationship Type="http://schemas.openxmlformats.org/officeDocument/2006/relationships/slide" Target="slides/slide9.xml" Id="rId11" /><Relationship Type="http://schemas.openxmlformats.org/officeDocument/2006/relationships/slide" Target="slides/slide22.xml" Id="rId24" /><Relationship Type="http://schemas.microsoft.com/office/2015/10/relationships/revisionInfo" Target="revisionInfo.xml" Id="rId32" /><Relationship Type="http://schemas.openxmlformats.org/officeDocument/2006/relationships/slide" Target="slides/slide3.xml" Id="rId5" /><Relationship Type="http://schemas.openxmlformats.org/officeDocument/2006/relationships/slide" Target="slides/slide13.xml" Id="rId15" /><Relationship Type="http://schemas.openxmlformats.org/officeDocument/2006/relationships/slide" Target="slides/slide21.xml" Id="rId23" /><Relationship Type="http://schemas.openxmlformats.org/officeDocument/2006/relationships/viewProps" Target="viewProps.xml" Id="rId28" /><Relationship Type="http://schemas.openxmlformats.org/officeDocument/2006/relationships/slide" Target="slides/slide8.xml" Id="rId10" /><Relationship Type="http://schemas.openxmlformats.org/officeDocument/2006/relationships/slide" Target="slides/slide17.xml" Id="rId19" /><Relationship Type="http://schemas.openxmlformats.org/officeDocument/2006/relationships/slide" Target="slides/slide2.xml" Id="rId4" /><Relationship Type="http://schemas.openxmlformats.org/officeDocument/2006/relationships/slide" Target="slides/slide7.xml" Id="rId9" /><Relationship Type="http://schemas.openxmlformats.org/officeDocument/2006/relationships/slide" Target="slides/slide12.xml" Id="rId14" /><Relationship Type="http://schemas.openxmlformats.org/officeDocument/2006/relationships/slide" Target="slides/slide20.xml" Id="rId22" /><Relationship Type="http://schemas.openxmlformats.org/officeDocument/2006/relationships/presProps" Target="presProps.xml" Id="rId27" /><Relationship Type="http://schemas.openxmlformats.org/officeDocument/2006/relationships/tableStyles" Target="tableStyles.xml" Id="rId30" 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BAD90C-86E5-49AC-B43F-4E00AE369FF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5052A3A-DE81-4F38-BD37-41B347CC5DF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Academic Essay</a:t>
          </a:r>
        </a:p>
      </dgm:t>
    </dgm:pt>
    <dgm:pt modelId="{BA1EE4D1-923A-4098-BD72-23E8238B8459}" type="parTrans" cxnId="{B61F941F-91D6-4A5B-BAC9-AC032868BFA8}">
      <dgm:prSet/>
      <dgm:spPr/>
      <dgm:t>
        <a:bodyPr/>
        <a:lstStyle/>
        <a:p>
          <a:endParaRPr lang="en-US"/>
        </a:p>
      </dgm:t>
    </dgm:pt>
    <dgm:pt modelId="{F562336E-E66E-4F57-BA8C-28D7424CD171}" type="sibTrans" cxnId="{B61F941F-91D6-4A5B-BAC9-AC032868BFA8}">
      <dgm:prSet/>
      <dgm:spPr/>
      <dgm:t>
        <a:bodyPr/>
        <a:lstStyle/>
        <a:p>
          <a:endParaRPr lang="en-US"/>
        </a:p>
      </dgm:t>
    </dgm:pt>
    <dgm:pt modelId="{E522D7B5-0A56-4DA1-93E3-97CA05C71B4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Reflective Essay</a:t>
          </a:r>
        </a:p>
      </dgm:t>
    </dgm:pt>
    <dgm:pt modelId="{2FC3C313-6167-4C5F-A7DD-ABF5B1D7C0B1}" type="parTrans" cxnId="{75529F4E-793E-4766-A66E-63CA1B6F99CF}">
      <dgm:prSet/>
      <dgm:spPr/>
      <dgm:t>
        <a:bodyPr/>
        <a:lstStyle/>
        <a:p>
          <a:endParaRPr lang="en-US"/>
        </a:p>
      </dgm:t>
    </dgm:pt>
    <dgm:pt modelId="{A00BF3BD-5422-4F67-B14C-D9D1FE9396DB}" type="sibTrans" cxnId="{75529F4E-793E-4766-A66E-63CA1B6F99CF}">
      <dgm:prSet/>
      <dgm:spPr/>
      <dgm:t>
        <a:bodyPr/>
        <a:lstStyle/>
        <a:p>
          <a:endParaRPr lang="en-US"/>
        </a:p>
      </dgm:t>
    </dgm:pt>
    <dgm:pt modelId="{173387A2-0F3E-4595-B91A-8BBB687D624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Formal Report</a:t>
          </a:r>
        </a:p>
      </dgm:t>
    </dgm:pt>
    <dgm:pt modelId="{8724F4DA-E434-4125-9D62-5ED8AA493645}" type="parTrans" cxnId="{AB6784FF-4227-4102-8761-E89A731F30AB}">
      <dgm:prSet/>
      <dgm:spPr/>
      <dgm:t>
        <a:bodyPr/>
        <a:lstStyle/>
        <a:p>
          <a:endParaRPr lang="en-US"/>
        </a:p>
      </dgm:t>
    </dgm:pt>
    <dgm:pt modelId="{89069BF3-13ED-49E4-8F63-E40DFEF108E1}" type="sibTrans" cxnId="{AB6784FF-4227-4102-8761-E89A731F30AB}">
      <dgm:prSet/>
      <dgm:spPr/>
      <dgm:t>
        <a:bodyPr/>
        <a:lstStyle/>
        <a:p>
          <a:endParaRPr lang="en-US"/>
        </a:p>
      </dgm:t>
    </dgm:pt>
    <dgm:pt modelId="{F6909382-47CB-4BCB-988A-BB2120876D0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Presentation</a:t>
          </a:r>
        </a:p>
      </dgm:t>
    </dgm:pt>
    <dgm:pt modelId="{8A62181C-1D89-47EB-B30F-1C2287EA4EEA}" type="parTrans" cxnId="{1850E4F8-DA6C-4A1E-AC89-914869278655}">
      <dgm:prSet/>
      <dgm:spPr/>
      <dgm:t>
        <a:bodyPr/>
        <a:lstStyle/>
        <a:p>
          <a:endParaRPr lang="en-US"/>
        </a:p>
      </dgm:t>
    </dgm:pt>
    <dgm:pt modelId="{1CCEAFF8-B8F8-4210-B084-81032C5395B7}" type="sibTrans" cxnId="{1850E4F8-DA6C-4A1E-AC89-914869278655}">
      <dgm:prSet/>
      <dgm:spPr/>
      <dgm:t>
        <a:bodyPr/>
        <a:lstStyle/>
        <a:p>
          <a:endParaRPr lang="en-US"/>
        </a:p>
      </dgm:t>
    </dgm:pt>
    <dgm:pt modelId="{54495F67-FF0A-4183-B36F-0AF4CFBEE82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Video</a:t>
          </a:r>
        </a:p>
      </dgm:t>
    </dgm:pt>
    <dgm:pt modelId="{912DC73D-7983-4B41-8448-F3DB6F618A25}" type="parTrans" cxnId="{864F4BC0-BCE4-4369-B679-38668BE3FD91}">
      <dgm:prSet/>
      <dgm:spPr/>
      <dgm:t>
        <a:bodyPr/>
        <a:lstStyle/>
        <a:p>
          <a:endParaRPr lang="en-US"/>
        </a:p>
      </dgm:t>
    </dgm:pt>
    <dgm:pt modelId="{AD23386F-FE33-4F4A-8FAF-4E8E0B434FFE}" type="sibTrans" cxnId="{864F4BC0-BCE4-4369-B679-38668BE3FD91}">
      <dgm:prSet/>
      <dgm:spPr/>
      <dgm:t>
        <a:bodyPr/>
        <a:lstStyle/>
        <a:p>
          <a:endParaRPr lang="en-US"/>
        </a:p>
      </dgm:t>
    </dgm:pt>
    <dgm:pt modelId="{BB8FAA97-019F-480B-AA48-49415115B548}">
      <dgm:prSet phldr="0"/>
      <dgm:spPr/>
      <dgm:t>
        <a:bodyPr/>
        <a:lstStyle/>
        <a:p>
          <a:pPr rtl="0"/>
          <a:r>
            <a:rPr lang="en-US" dirty="0">
              <a:latin typeface="Bierstadt"/>
            </a:rPr>
            <a:t>Academic poster</a:t>
          </a:r>
        </a:p>
      </dgm:t>
    </dgm:pt>
    <dgm:pt modelId="{33F4169A-F231-4C12-B05E-09A300A5E4E7}" type="parTrans" cxnId="{15716DF7-3918-4653-89C1-47D277CF6967}">
      <dgm:prSet/>
      <dgm:spPr/>
    </dgm:pt>
    <dgm:pt modelId="{A62564C4-42C8-4D4B-89BB-A0D269AA8D22}" type="sibTrans" cxnId="{15716DF7-3918-4653-89C1-47D277CF6967}">
      <dgm:prSet/>
      <dgm:spPr/>
    </dgm:pt>
    <dgm:pt modelId="{56CBE42F-908F-49BB-8869-8608BFFB4F64}" type="pres">
      <dgm:prSet presAssocID="{93BAD90C-86E5-49AC-B43F-4E00AE369FFA}" presName="root" presStyleCnt="0">
        <dgm:presLayoutVars>
          <dgm:dir/>
          <dgm:resizeHandles val="exact"/>
        </dgm:presLayoutVars>
      </dgm:prSet>
      <dgm:spPr/>
    </dgm:pt>
    <dgm:pt modelId="{2472F98D-2F38-48FF-9828-B8A5C435035E}" type="pres">
      <dgm:prSet presAssocID="{15052A3A-DE81-4F38-BD37-41B347CC5DF6}" presName="compNode" presStyleCnt="0"/>
      <dgm:spPr/>
    </dgm:pt>
    <dgm:pt modelId="{334BDCC0-8251-4440-8C19-EE9750186C20}" type="pres">
      <dgm:prSet presAssocID="{15052A3A-DE81-4F38-BD37-41B347CC5DF6}" presName="bgRect" presStyleLbl="bgShp" presStyleIdx="0" presStyleCnt="6"/>
      <dgm:spPr/>
    </dgm:pt>
    <dgm:pt modelId="{505E118F-1C5B-42D1-8070-17F5832B23D7}" type="pres">
      <dgm:prSet presAssocID="{15052A3A-DE81-4F38-BD37-41B347CC5DF6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1C1E04A6-A741-420F-8B4E-C7135A106B8F}" type="pres">
      <dgm:prSet presAssocID="{15052A3A-DE81-4F38-BD37-41B347CC5DF6}" presName="spaceRect" presStyleCnt="0"/>
      <dgm:spPr/>
    </dgm:pt>
    <dgm:pt modelId="{2645EA9B-7ED8-453B-93B2-C9A615B3E219}" type="pres">
      <dgm:prSet presAssocID="{15052A3A-DE81-4F38-BD37-41B347CC5DF6}" presName="parTx" presStyleLbl="revTx" presStyleIdx="0" presStyleCnt="6">
        <dgm:presLayoutVars>
          <dgm:chMax val="0"/>
          <dgm:chPref val="0"/>
        </dgm:presLayoutVars>
      </dgm:prSet>
      <dgm:spPr/>
    </dgm:pt>
    <dgm:pt modelId="{58158192-38B4-487C-A086-4EBF36C3C40D}" type="pres">
      <dgm:prSet presAssocID="{F562336E-E66E-4F57-BA8C-28D7424CD171}" presName="sibTrans" presStyleCnt="0"/>
      <dgm:spPr/>
    </dgm:pt>
    <dgm:pt modelId="{95D3BA14-36BF-447E-B1D6-A40F0E0B8014}" type="pres">
      <dgm:prSet presAssocID="{E522D7B5-0A56-4DA1-93E3-97CA05C71B42}" presName="compNode" presStyleCnt="0"/>
      <dgm:spPr/>
    </dgm:pt>
    <dgm:pt modelId="{25FA522E-1B01-44D9-95A1-7C3DAAA4030C}" type="pres">
      <dgm:prSet presAssocID="{E522D7B5-0A56-4DA1-93E3-97CA05C71B42}" presName="bgRect" presStyleLbl="bgShp" presStyleIdx="1" presStyleCnt="6"/>
      <dgm:spPr/>
    </dgm:pt>
    <dgm:pt modelId="{A0EB5AA9-137F-426D-8AFB-DFD22755A88E}" type="pres">
      <dgm:prSet presAssocID="{E522D7B5-0A56-4DA1-93E3-97CA05C71B4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64EC1825-2722-4EF7-8F15-DCCB40361A13}" type="pres">
      <dgm:prSet presAssocID="{E522D7B5-0A56-4DA1-93E3-97CA05C71B42}" presName="spaceRect" presStyleCnt="0"/>
      <dgm:spPr/>
    </dgm:pt>
    <dgm:pt modelId="{B9127ED4-269E-45FF-AAF4-3957E307CD9A}" type="pres">
      <dgm:prSet presAssocID="{E522D7B5-0A56-4DA1-93E3-97CA05C71B42}" presName="parTx" presStyleLbl="revTx" presStyleIdx="1" presStyleCnt="6">
        <dgm:presLayoutVars>
          <dgm:chMax val="0"/>
          <dgm:chPref val="0"/>
        </dgm:presLayoutVars>
      </dgm:prSet>
      <dgm:spPr/>
    </dgm:pt>
    <dgm:pt modelId="{2562A1D3-BFC9-4D36-B4F3-192564E88183}" type="pres">
      <dgm:prSet presAssocID="{A00BF3BD-5422-4F67-B14C-D9D1FE9396DB}" presName="sibTrans" presStyleCnt="0"/>
      <dgm:spPr/>
    </dgm:pt>
    <dgm:pt modelId="{E8D5482E-CBBC-46F4-9907-E92C83DA4B4F}" type="pres">
      <dgm:prSet presAssocID="{173387A2-0F3E-4595-B91A-8BBB687D6245}" presName="compNode" presStyleCnt="0"/>
      <dgm:spPr/>
    </dgm:pt>
    <dgm:pt modelId="{CBCBC648-F413-4723-A416-1AF3084BDA05}" type="pres">
      <dgm:prSet presAssocID="{173387A2-0F3E-4595-B91A-8BBB687D6245}" presName="bgRect" presStyleLbl="bgShp" presStyleIdx="2" presStyleCnt="6"/>
      <dgm:spPr/>
    </dgm:pt>
    <dgm:pt modelId="{A3D4AA77-E628-455A-8742-1F4571065C88}" type="pres">
      <dgm:prSet presAssocID="{173387A2-0F3E-4595-B91A-8BBB687D6245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10AAF6F7-4137-4806-A7D6-3234A07AE0D4}" type="pres">
      <dgm:prSet presAssocID="{173387A2-0F3E-4595-B91A-8BBB687D6245}" presName="spaceRect" presStyleCnt="0"/>
      <dgm:spPr/>
    </dgm:pt>
    <dgm:pt modelId="{D0E4A522-7DB1-4A37-9BB0-C4B341719072}" type="pres">
      <dgm:prSet presAssocID="{173387A2-0F3E-4595-B91A-8BBB687D6245}" presName="parTx" presStyleLbl="revTx" presStyleIdx="2" presStyleCnt="6">
        <dgm:presLayoutVars>
          <dgm:chMax val="0"/>
          <dgm:chPref val="0"/>
        </dgm:presLayoutVars>
      </dgm:prSet>
      <dgm:spPr/>
    </dgm:pt>
    <dgm:pt modelId="{E5E02D52-6FC8-4686-BC2F-CD2FCBC58D0D}" type="pres">
      <dgm:prSet presAssocID="{89069BF3-13ED-49E4-8F63-E40DFEF108E1}" presName="sibTrans" presStyleCnt="0"/>
      <dgm:spPr/>
    </dgm:pt>
    <dgm:pt modelId="{AF99BB9B-62FC-4874-A810-6CF6772D8D4C}" type="pres">
      <dgm:prSet presAssocID="{F6909382-47CB-4BCB-988A-BB2120876D0E}" presName="compNode" presStyleCnt="0"/>
      <dgm:spPr/>
    </dgm:pt>
    <dgm:pt modelId="{ADF0F314-C368-4B3E-BE8D-6992AB134C46}" type="pres">
      <dgm:prSet presAssocID="{F6909382-47CB-4BCB-988A-BB2120876D0E}" presName="bgRect" presStyleLbl="bgShp" presStyleIdx="3" presStyleCnt="6"/>
      <dgm:spPr/>
    </dgm:pt>
    <dgm:pt modelId="{ADC6FF37-B721-492B-A290-608FE7B389AE}" type="pres">
      <dgm:prSet presAssocID="{F6909382-47CB-4BCB-988A-BB2120876D0E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B47E0CC2-D34C-455B-8B0B-98C518112AD9}" type="pres">
      <dgm:prSet presAssocID="{F6909382-47CB-4BCB-988A-BB2120876D0E}" presName="spaceRect" presStyleCnt="0"/>
      <dgm:spPr/>
    </dgm:pt>
    <dgm:pt modelId="{E8EB0ACA-901A-4570-B586-3CB9FB456ABF}" type="pres">
      <dgm:prSet presAssocID="{F6909382-47CB-4BCB-988A-BB2120876D0E}" presName="parTx" presStyleLbl="revTx" presStyleIdx="3" presStyleCnt="6">
        <dgm:presLayoutVars>
          <dgm:chMax val="0"/>
          <dgm:chPref val="0"/>
        </dgm:presLayoutVars>
      </dgm:prSet>
      <dgm:spPr/>
    </dgm:pt>
    <dgm:pt modelId="{68309EE3-12D9-4881-828B-2F641A42FACD}" type="pres">
      <dgm:prSet presAssocID="{1CCEAFF8-B8F8-4210-B084-81032C5395B7}" presName="sibTrans" presStyleCnt="0"/>
      <dgm:spPr/>
    </dgm:pt>
    <dgm:pt modelId="{5454EF32-D1BD-4706-8D41-0D046A028B0C}" type="pres">
      <dgm:prSet presAssocID="{54495F67-FF0A-4183-B36F-0AF4CFBEE829}" presName="compNode" presStyleCnt="0"/>
      <dgm:spPr/>
    </dgm:pt>
    <dgm:pt modelId="{2717F96B-5F40-4006-9B39-EC67E254219A}" type="pres">
      <dgm:prSet presAssocID="{54495F67-FF0A-4183-B36F-0AF4CFBEE829}" presName="bgRect" presStyleLbl="bgShp" presStyleIdx="4" presStyleCnt="6"/>
      <dgm:spPr/>
    </dgm:pt>
    <dgm:pt modelId="{A8745387-C31B-4EF2-B20A-D1B9800219C5}" type="pres">
      <dgm:prSet presAssocID="{54495F67-FF0A-4183-B36F-0AF4CFBEE829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C3245A07-BCE6-4378-AEF9-8C29825B6F69}" type="pres">
      <dgm:prSet presAssocID="{54495F67-FF0A-4183-B36F-0AF4CFBEE829}" presName="spaceRect" presStyleCnt="0"/>
      <dgm:spPr/>
    </dgm:pt>
    <dgm:pt modelId="{FEA71D56-10CE-46A1-AC61-4C8D64721564}" type="pres">
      <dgm:prSet presAssocID="{54495F67-FF0A-4183-B36F-0AF4CFBEE829}" presName="parTx" presStyleLbl="revTx" presStyleIdx="4" presStyleCnt="6">
        <dgm:presLayoutVars>
          <dgm:chMax val="0"/>
          <dgm:chPref val="0"/>
        </dgm:presLayoutVars>
      </dgm:prSet>
      <dgm:spPr/>
    </dgm:pt>
    <dgm:pt modelId="{F4C70227-CCD0-49E5-8BE9-6943B7DC7F3B}" type="pres">
      <dgm:prSet presAssocID="{AD23386F-FE33-4F4A-8FAF-4E8E0B434FFE}" presName="sibTrans" presStyleCnt="0"/>
      <dgm:spPr/>
    </dgm:pt>
    <dgm:pt modelId="{A4A2234D-158F-4013-AD12-3A02D95AAB2B}" type="pres">
      <dgm:prSet presAssocID="{BB8FAA97-019F-480B-AA48-49415115B548}" presName="compNode" presStyleCnt="0"/>
      <dgm:spPr/>
    </dgm:pt>
    <dgm:pt modelId="{44EC4AB1-CC82-43EC-ABCC-FB44211385A5}" type="pres">
      <dgm:prSet presAssocID="{BB8FAA97-019F-480B-AA48-49415115B548}" presName="bgRect" presStyleLbl="bgShp" presStyleIdx="5" presStyleCnt="6"/>
      <dgm:spPr/>
    </dgm:pt>
    <dgm:pt modelId="{09015AB4-D10C-4F2A-B00C-2D6BFE771178}" type="pres">
      <dgm:prSet presAssocID="{BB8FAA97-019F-480B-AA48-49415115B548}" presName="iconRect" presStyleLbl="node1" presStyleIdx="5" presStyleCnt="6"/>
      <dgm:spPr/>
    </dgm:pt>
    <dgm:pt modelId="{618BA4DE-DEE3-487E-85B9-0CD5B399881D}" type="pres">
      <dgm:prSet presAssocID="{BB8FAA97-019F-480B-AA48-49415115B548}" presName="spaceRect" presStyleCnt="0"/>
      <dgm:spPr/>
    </dgm:pt>
    <dgm:pt modelId="{C9AA40FD-B21E-4D66-BAAA-6E79982839B2}" type="pres">
      <dgm:prSet presAssocID="{BB8FAA97-019F-480B-AA48-49415115B548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37B6A006-B8AA-434F-BE0D-183A7B553603}" type="presOf" srcId="{15052A3A-DE81-4F38-BD37-41B347CC5DF6}" destId="{2645EA9B-7ED8-453B-93B2-C9A615B3E219}" srcOrd="0" destOrd="0" presId="urn:microsoft.com/office/officeart/2018/2/layout/IconVerticalSolidList"/>
    <dgm:cxn modelId="{CC85C50C-6A16-4A46-8045-232DCBAEC6FD}" type="presOf" srcId="{54495F67-FF0A-4183-B36F-0AF4CFBEE829}" destId="{FEA71D56-10CE-46A1-AC61-4C8D64721564}" srcOrd="0" destOrd="0" presId="urn:microsoft.com/office/officeart/2018/2/layout/IconVerticalSolidList"/>
    <dgm:cxn modelId="{C09BA80E-A3D3-478E-BC1A-2E1D1A976748}" type="presOf" srcId="{F6909382-47CB-4BCB-988A-BB2120876D0E}" destId="{E8EB0ACA-901A-4570-B586-3CB9FB456ABF}" srcOrd="0" destOrd="0" presId="urn:microsoft.com/office/officeart/2018/2/layout/IconVerticalSolidList"/>
    <dgm:cxn modelId="{AB9FB10E-FD76-48E8-8EB4-C20F5F1658C1}" type="presOf" srcId="{173387A2-0F3E-4595-B91A-8BBB687D6245}" destId="{D0E4A522-7DB1-4A37-9BB0-C4B341719072}" srcOrd="0" destOrd="0" presId="urn:microsoft.com/office/officeart/2018/2/layout/IconVerticalSolidList"/>
    <dgm:cxn modelId="{B61F941F-91D6-4A5B-BAC9-AC032868BFA8}" srcId="{93BAD90C-86E5-49AC-B43F-4E00AE369FFA}" destId="{15052A3A-DE81-4F38-BD37-41B347CC5DF6}" srcOrd="0" destOrd="0" parTransId="{BA1EE4D1-923A-4098-BD72-23E8238B8459}" sibTransId="{F562336E-E66E-4F57-BA8C-28D7424CD171}"/>
    <dgm:cxn modelId="{2238B95B-2BD2-4663-A295-F25CC05CE3B5}" type="presOf" srcId="{BB8FAA97-019F-480B-AA48-49415115B548}" destId="{C9AA40FD-B21E-4D66-BAAA-6E79982839B2}" srcOrd="0" destOrd="0" presId="urn:microsoft.com/office/officeart/2018/2/layout/IconVerticalSolidList"/>
    <dgm:cxn modelId="{75529F4E-793E-4766-A66E-63CA1B6F99CF}" srcId="{93BAD90C-86E5-49AC-B43F-4E00AE369FFA}" destId="{E522D7B5-0A56-4DA1-93E3-97CA05C71B42}" srcOrd="1" destOrd="0" parTransId="{2FC3C313-6167-4C5F-A7DD-ABF5B1D7C0B1}" sibTransId="{A00BF3BD-5422-4F67-B14C-D9D1FE9396DB}"/>
    <dgm:cxn modelId="{1325048C-CDF1-425B-9329-A94A3953961E}" type="presOf" srcId="{93BAD90C-86E5-49AC-B43F-4E00AE369FFA}" destId="{56CBE42F-908F-49BB-8869-8608BFFB4F64}" srcOrd="0" destOrd="0" presId="urn:microsoft.com/office/officeart/2018/2/layout/IconVerticalSolidList"/>
    <dgm:cxn modelId="{864F4BC0-BCE4-4369-B679-38668BE3FD91}" srcId="{93BAD90C-86E5-49AC-B43F-4E00AE369FFA}" destId="{54495F67-FF0A-4183-B36F-0AF4CFBEE829}" srcOrd="4" destOrd="0" parTransId="{912DC73D-7983-4B41-8448-F3DB6F618A25}" sibTransId="{AD23386F-FE33-4F4A-8FAF-4E8E0B434FFE}"/>
    <dgm:cxn modelId="{C84E1EEA-E603-41A3-A6F0-E8D4CE259CD1}" type="presOf" srcId="{E522D7B5-0A56-4DA1-93E3-97CA05C71B42}" destId="{B9127ED4-269E-45FF-AAF4-3957E307CD9A}" srcOrd="0" destOrd="0" presId="urn:microsoft.com/office/officeart/2018/2/layout/IconVerticalSolidList"/>
    <dgm:cxn modelId="{15716DF7-3918-4653-89C1-47D277CF6967}" srcId="{93BAD90C-86E5-49AC-B43F-4E00AE369FFA}" destId="{BB8FAA97-019F-480B-AA48-49415115B548}" srcOrd="5" destOrd="0" parTransId="{33F4169A-F231-4C12-B05E-09A300A5E4E7}" sibTransId="{A62564C4-42C8-4D4B-89BB-A0D269AA8D22}"/>
    <dgm:cxn modelId="{1850E4F8-DA6C-4A1E-AC89-914869278655}" srcId="{93BAD90C-86E5-49AC-B43F-4E00AE369FFA}" destId="{F6909382-47CB-4BCB-988A-BB2120876D0E}" srcOrd="3" destOrd="0" parTransId="{8A62181C-1D89-47EB-B30F-1C2287EA4EEA}" sibTransId="{1CCEAFF8-B8F8-4210-B084-81032C5395B7}"/>
    <dgm:cxn modelId="{AB6784FF-4227-4102-8761-E89A731F30AB}" srcId="{93BAD90C-86E5-49AC-B43F-4E00AE369FFA}" destId="{173387A2-0F3E-4595-B91A-8BBB687D6245}" srcOrd="2" destOrd="0" parTransId="{8724F4DA-E434-4125-9D62-5ED8AA493645}" sibTransId="{89069BF3-13ED-49E4-8F63-E40DFEF108E1}"/>
    <dgm:cxn modelId="{84ED265F-E5E6-40C7-B137-4A8032FD6C23}" type="presParOf" srcId="{56CBE42F-908F-49BB-8869-8608BFFB4F64}" destId="{2472F98D-2F38-48FF-9828-B8A5C435035E}" srcOrd="0" destOrd="0" presId="urn:microsoft.com/office/officeart/2018/2/layout/IconVerticalSolidList"/>
    <dgm:cxn modelId="{F1240AD3-B210-49DB-A92D-784B21F57DDF}" type="presParOf" srcId="{2472F98D-2F38-48FF-9828-B8A5C435035E}" destId="{334BDCC0-8251-4440-8C19-EE9750186C20}" srcOrd="0" destOrd="0" presId="urn:microsoft.com/office/officeart/2018/2/layout/IconVerticalSolidList"/>
    <dgm:cxn modelId="{37F1750C-D725-428B-B9F9-4692F2CD1393}" type="presParOf" srcId="{2472F98D-2F38-48FF-9828-B8A5C435035E}" destId="{505E118F-1C5B-42D1-8070-17F5832B23D7}" srcOrd="1" destOrd="0" presId="urn:microsoft.com/office/officeart/2018/2/layout/IconVerticalSolidList"/>
    <dgm:cxn modelId="{F41DAA13-2EB0-4A63-82E3-C04DEC1526C8}" type="presParOf" srcId="{2472F98D-2F38-48FF-9828-B8A5C435035E}" destId="{1C1E04A6-A741-420F-8B4E-C7135A106B8F}" srcOrd="2" destOrd="0" presId="urn:microsoft.com/office/officeart/2018/2/layout/IconVerticalSolidList"/>
    <dgm:cxn modelId="{9771F247-6A05-43C1-A122-7C907FA3E0AB}" type="presParOf" srcId="{2472F98D-2F38-48FF-9828-B8A5C435035E}" destId="{2645EA9B-7ED8-453B-93B2-C9A615B3E219}" srcOrd="3" destOrd="0" presId="urn:microsoft.com/office/officeart/2018/2/layout/IconVerticalSolidList"/>
    <dgm:cxn modelId="{AF3194B9-048B-47EF-ABC9-429B696020E1}" type="presParOf" srcId="{56CBE42F-908F-49BB-8869-8608BFFB4F64}" destId="{58158192-38B4-487C-A086-4EBF36C3C40D}" srcOrd="1" destOrd="0" presId="urn:microsoft.com/office/officeart/2018/2/layout/IconVerticalSolidList"/>
    <dgm:cxn modelId="{BEDBD3E9-BB0A-4AA9-AB90-76D3628BAFB2}" type="presParOf" srcId="{56CBE42F-908F-49BB-8869-8608BFFB4F64}" destId="{95D3BA14-36BF-447E-B1D6-A40F0E0B8014}" srcOrd="2" destOrd="0" presId="urn:microsoft.com/office/officeart/2018/2/layout/IconVerticalSolidList"/>
    <dgm:cxn modelId="{8B5EEB28-6068-4D4B-8EBD-8E9BF119A1E2}" type="presParOf" srcId="{95D3BA14-36BF-447E-B1D6-A40F0E0B8014}" destId="{25FA522E-1B01-44D9-95A1-7C3DAAA4030C}" srcOrd="0" destOrd="0" presId="urn:microsoft.com/office/officeart/2018/2/layout/IconVerticalSolidList"/>
    <dgm:cxn modelId="{11277D3D-5ED7-4741-810C-79EE27236F0E}" type="presParOf" srcId="{95D3BA14-36BF-447E-B1D6-A40F0E0B8014}" destId="{A0EB5AA9-137F-426D-8AFB-DFD22755A88E}" srcOrd="1" destOrd="0" presId="urn:microsoft.com/office/officeart/2018/2/layout/IconVerticalSolidList"/>
    <dgm:cxn modelId="{A6DCE8B6-659B-4234-9CC2-BE549F592784}" type="presParOf" srcId="{95D3BA14-36BF-447E-B1D6-A40F0E0B8014}" destId="{64EC1825-2722-4EF7-8F15-DCCB40361A13}" srcOrd="2" destOrd="0" presId="urn:microsoft.com/office/officeart/2018/2/layout/IconVerticalSolidList"/>
    <dgm:cxn modelId="{3F67A7FD-7E56-4BB8-91DA-D1067D18F526}" type="presParOf" srcId="{95D3BA14-36BF-447E-B1D6-A40F0E0B8014}" destId="{B9127ED4-269E-45FF-AAF4-3957E307CD9A}" srcOrd="3" destOrd="0" presId="urn:microsoft.com/office/officeart/2018/2/layout/IconVerticalSolidList"/>
    <dgm:cxn modelId="{35E1E0F6-F324-4016-BAC5-EA0102B0B0F6}" type="presParOf" srcId="{56CBE42F-908F-49BB-8869-8608BFFB4F64}" destId="{2562A1D3-BFC9-4D36-B4F3-192564E88183}" srcOrd="3" destOrd="0" presId="urn:microsoft.com/office/officeart/2018/2/layout/IconVerticalSolidList"/>
    <dgm:cxn modelId="{7C8BCAFA-DC9A-4901-85C1-058DE1A9B660}" type="presParOf" srcId="{56CBE42F-908F-49BB-8869-8608BFFB4F64}" destId="{E8D5482E-CBBC-46F4-9907-E92C83DA4B4F}" srcOrd="4" destOrd="0" presId="urn:microsoft.com/office/officeart/2018/2/layout/IconVerticalSolidList"/>
    <dgm:cxn modelId="{77D40F8F-E3A9-4E3A-90B3-7E06046069E4}" type="presParOf" srcId="{E8D5482E-CBBC-46F4-9907-E92C83DA4B4F}" destId="{CBCBC648-F413-4723-A416-1AF3084BDA05}" srcOrd="0" destOrd="0" presId="urn:microsoft.com/office/officeart/2018/2/layout/IconVerticalSolidList"/>
    <dgm:cxn modelId="{056941E1-5783-4746-AFA9-DD0D3B259E02}" type="presParOf" srcId="{E8D5482E-CBBC-46F4-9907-E92C83DA4B4F}" destId="{A3D4AA77-E628-455A-8742-1F4571065C88}" srcOrd="1" destOrd="0" presId="urn:microsoft.com/office/officeart/2018/2/layout/IconVerticalSolidList"/>
    <dgm:cxn modelId="{0E9CAA2A-885D-4907-9A45-987C673629B3}" type="presParOf" srcId="{E8D5482E-CBBC-46F4-9907-E92C83DA4B4F}" destId="{10AAF6F7-4137-4806-A7D6-3234A07AE0D4}" srcOrd="2" destOrd="0" presId="urn:microsoft.com/office/officeart/2018/2/layout/IconVerticalSolidList"/>
    <dgm:cxn modelId="{A36765ED-7C8B-45F9-B2D4-9659C461674E}" type="presParOf" srcId="{E8D5482E-CBBC-46F4-9907-E92C83DA4B4F}" destId="{D0E4A522-7DB1-4A37-9BB0-C4B341719072}" srcOrd="3" destOrd="0" presId="urn:microsoft.com/office/officeart/2018/2/layout/IconVerticalSolidList"/>
    <dgm:cxn modelId="{2F99C11F-4AF6-471A-BF89-479C093BB460}" type="presParOf" srcId="{56CBE42F-908F-49BB-8869-8608BFFB4F64}" destId="{E5E02D52-6FC8-4686-BC2F-CD2FCBC58D0D}" srcOrd="5" destOrd="0" presId="urn:microsoft.com/office/officeart/2018/2/layout/IconVerticalSolidList"/>
    <dgm:cxn modelId="{C220F044-91F2-4C52-A108-80F7E8DE16FD}" type="presParOf" srcId="{56CBE42F-908F-49BB-8869-8608BFFB4F64}" destId="{AF99BB9B-62FC-4874-A810-6CF6772D8D4C}" srcOrd="6" destOrd="0" presId="urn:microsoft.com/office/officeart/2018/2/layout/IconVerticalSolidList"/>
    <dgm:cxn modelId="{C1000D1C-C30B-4821-8D30-2C2CF65B1503}" type="presParOf" srcId="{AF99BB9B-62FC-4874-A810-6CF6772D8D4C}" destId="{ADF0F314-C368-4B3E-BE8D-6992AB134C46}" srcOrd="0" destOrd="0" presId="urn:microsoft.com/office/officeart/2018/2/layout/IconVerticalSolidList"/>
    <dgm:cxn modelId="{D3356F45-24AD-4B9F-8734-FC98132C8E3F}" type="presParOf" srcId="{AF99BB9B-62FC-4874-A810-6CF6772D8D4C}" destId="{ADC6FF37-B721-492B-A290-608FE7B389AE}" srcOrd="1" destOrd="0" presId="urn:microsoft.com/office/officeart/2018/2/layout/IconVerticalSolidList"/>
    <dgm:cxn modelId="{D0616560-524F-453B-AFE9-38AB96C67238}" type="presParOf" srcId="{AF99BB9B-62FC-4874-A810-6CF6772D8D4C}" destId="{B47E0CC2-D34C-455B-8B0B-98C518112AD9}" srcOrd="2" destOrd="0" presId="urn:microsoft.com/office/officeart/2018/2/layout/IconVerticalSolidList"/>
    <dgm:cxn modelId="{9737FE34-DCCD-4E55-AF7D-F5C599C8658C}" type="presParOf" srcId="{AF99BB9B-62FC-4874-A810-6CF6772D8D4C}" destId="{E8EB0ACA-901A-4570-B586-3CB9FB456ABF}" srcOrd="3" destOrd="0" presId="urn:microsoft.com/office/officeart/2018/2/layout/IconVerticalSolidList"/>
    <dgm:cxn modelId="{DF030069-944D-451A-A3F5-943F6A529081}" type="presParOf" srcId="{56CBE42F-908F-49BB-8869-8608BFFB4F64}" destId="{68309EE3-12D9-4881-828B-2F641A42FACD}" srcOrd="7" destOrd="0" presId="urn:microsoft.com/office/officeart/2018/2/layout/IconVerticalSolidList"/>
    <dgm:cxn modelId="{C7F67278-8CB7-4C42-BBDB-3B76F749D0F3}" type="presParOf" srcId="{56CBE42F-908F-49BB-8869-8608BFFB4F64}" destId="{5454EF32-D1BD-4706-8D41-0D046A028B0C}" srcOrd="8" destOrd="0" presId="urn:microsoft.com/office/officeart/2018/2/layout/IconVerticalSolidList"/>
    <dgm:cxn modelId="{E5AE01C7-78DB-4F72-A737-9B141F4975B0}" type="presParOf" srcId="{5454EF32-D1BD-4706-8D41-0D046A028B0C}" destId="{2717F96B-5F40-4006-9B39-EC67E254219A}" srcOrd="0" destOrd="0" presId="urn:microsoft.com/office/officeart/2018/2/layout/IconVerticalSolidList"/>
    <dgm:cxn modelId="{5A2E983D-B821-43EF-9A4C-40E9778DF18B}" type="presParOf" srcId="{5454EF32-D1BD-4706-8D41-0D046A028B0C}" destId="{A8745387-C31B-4EF2-B20A-D1B9800219C5}" srcOrd="1" destOrd="0" presId="urn:microsoft.com/office/officeart/2018/2/layout/IconVerticalSolidList"/>
    <dgm:cxn modelId="{BBADBA64-3069-4F05-BD34-8A0630A438A6}" type="presParOf" srcId="{5454EF32-D1BD-4706-8D41-0D046A028B0C}" destId="{C3245A07-BCE6-4378-AEF9-8C29825B6F69}" srcOrd="2" destOrd="0" presId="urn:microsoft.com/office/officeart/2018/2/layout/IconVerticalSolidList"/>
    <dgm:cxn modelId="{5107B8A2-3752-4218-B2FF-E3758A571386}" type="presParOf" srcId="{5454EF32-D1BD-4706-8D41-0D046A028B0C}" destId="{FEA71D56-10CE-46A1-AC61-4C8D64721564}" srcOrd="3" destOrd="0" presId="urn:microsoft.com/office/officeart/2018/2/layout/IconVerticalSolidList"/>
    <dgm:cxn modelId="{CCF2E694-B82D-4F0A-8C6B-A691556EFB01}" type="presParOf" srcId="{56CBE42F-908F-49BB-8869-8608BFFB4F64}" destId="{F4C70227-CCD0-49E5-8BE9-6943B7DC7F3B}" srcOrd="9" destOrd="0" presId="urn:microsoft.com/office/officeart/2018/2/layout/IconVerticalSolidList"/>
    <dgm:cxn modelId="{C6179CBF-CE26-4227-98E9-43711A09E309}" type="presParOf" srcId="{56CBE42F-908F-49BB-8869-8608BFFB4F64}" destId="{A4A2234D-158F-4013-AD12-3A02D95AAB2B}" srcOrd="10" destOrd="0" presId="urn:microsoft.com/office/officeart/2018/2/layout/IconVerticalSolidList"/>
    <dgm:cxn modelId="{F3BF9955-5953-4A0B-A31A-9316445D4563}" type="presParOf" srcId="{A4A2234D-158F-4013-AD12-3A02D95AAB2B}" destId="{44EC4AB1-CC82-43EC-ABCC-FB44211385A5}" srcOrd="0" destOrd="0" presId="urn:microsoft.com/office/officeart/2018/2/layout/IconVerticalSolidList"/>
    <dgm:cxn modelId="{A482FFB3-7000-464C-9A30-F0B31F5E560F}" type="presParOf" srcId="{A4A2234D-158F-4013-AD12-3A02D95AAB2B}" destId="{09015AB4-D10C-4F2A-B00C-2D6BFE771178}" srcOrd="1" destOrd="0" presId="urn:microsoft.com/office/officeart/2018/2/layout/IconVerticalSolidList"/>
    <dgm:cxn modelId="{5677C39D-501E-4BA7-B072-E5AEACF5CDFD}" type="presParOf" srcId="{A4A2234D-158F-4013-AD12-3A02D95AAB2B}" destId="{618BA4DE-DEE3-487E-85B9-0CD5B399881D}" srcOrd="2" destOrd="0" presId="urn:microsoft.com/office/officeart/2018/2/layout/IconVerticalSolidList"/>
    <dgm:cxn modelId="{AE8FA06D-7333-461D-A5BA-59E7520046CF}" type="presParOf" srcId="{A4A2234D-158F-4013-AD12-3A02D95AAB2B}" destId="{C9AA40FD-B21E-4D66-BAAA-6E79982839B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5AEA0E-B2A6-40F8-AF8F-42C3F49B261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D20CF8E-B26D-44CE-AD37-1CD14D0FD38C}">
      <dgm:prSet/>
      <dgm:spPr/>
      <dgm:t>
        <a:bodyPr/>
        <a:lstStyle/>
        <a:p>
          <a:r>
            <a:rPr lang="en-GB" dirty="0"/>
            <a:t>Power Point on OneDrive</a:t>
          </a:r>
          <a:endParaRPr lang="en-US" dirty="0"/>
        </a:p>
      </dgm:t>
    </dgm:pt>
    <dgm:pt modelId="{1FEB40B4-1284-45A4-AB8D-A7EFF3CCC25D}" type="parTrans" cxnId="{267C3850-11AD-4052-B967-AA44057CD32D}">
      <dgm:prSet/>
      <dgm:spPr/>
      <dgm:t>
        <a:bodyPr/>
        <a:lstStyle/>
        <a:p>
          <a:endParaRPr lang="en-US"/>
        </a:p>
      </dgm:t>
    </dgm:pt>
    <dgm:pt modelId="{5AC2BB33-3595-463A-8B7A-5ACFE82C2D9E}" type="sibTrans" cxnId="{267C3850-11AD-4052-B967-AA44057CD32D}">
      <dgm:prSet/>
      <dgm:spPr/>
      <dgm:t>
        <a:bodyPr/>
        <a:lstStyle/>
        <a:p>
          <a:endParaRPr lang="en-US"/>
        </a:p>
      </dgm:t>
    </dgm:pt>
    <dgm:pt modelId="{BAFEFF1A-FBA4-4801-B378-5B9F512D19B8}">
      <dgm:prSet/>
      <dgm:spPr/>
      <dgm:t>
        <a:bodyPr/>
        <a:lstStyle/>
        <a:p>
          <a:r>
            <a:rPr lang="en-GB" dirty="0"/>
            <a:t>Why you have chosen to come to university</a:t>
          </a:r>
          <a:endParaRPr lang="en-US" dirty="0"/>
        </a:p>
      </dgm:t>
    </dgm:pt>
    <dgm:pt modelId="{16B471EE-D9D7-4BEB-A9A7-BF25E309CA28}" type="parTrans" cxnId="{1EE0C1F8-E323-4FAB-AA2F-14BD21307DCD}">
      <dgm:prSet/>
      <dgm:spPr/>
      <dgm:t>
        <a:bodyPr/>
        <a:lstStyle/>
        <a:p>
          <a:endParaRPr lang="en-US"/>
        </a:p>
      </dgm:t>
    </dgm:pt>
    <dgm:pt modelId="{C0932EA8-8EF9-40C1-8E76-A7906E54FD18}" type="sibTrans" cxnId="{1EE0C1F8-E323-4FAB-AA2F-14BD21307DCD}">
      <dgm:prSet/>
      <dgm:spPr/>
      <dgm:t>
        <a:bodyPr/>
        <a:lstStyle/>
        <a:p>
          <a:endParaRPr lang="en-US"/>
        </a:p>
      </dgm:t>
    </dgm:pt>
    <dgm:pt modelId="{C4782F88-A6CC-4082-93AE-A0ABEB2FE3F4}">
      <dgm:prSet/>
      <dgm:spPr/>
      <dgm:t>
        <a:bodyPr/>
        <a:lstStyle/>
        <a:p>
          <a:r>
            <a:rPr lang="en-GB" dirty="0"/>
            <a:t>Why you have chosen this course</a:t>
          </a:r>
          <a:endParaRPr lang="en-US" dirty="0"/>
        </a:p>
      </dgm:t>
    </dgm:pt>
    <dgm:pt modelId="{E6BBE895-F958-40B7-BF5F-B3B363A48339}" type="parTrans" cxnId="{046DCC41-3FBC-4271-A80B-673950B74D9C}">
      <dgm:prSet/>
      <dgm:spPr/>
      <dgm:t>
        <a:bodyPr/>
        <a:lstStyle/>
        <a:p>
          <a:endParaRPr lang="en-US"/>
        </a:p>
      </dgm:t>
    </dgm:pt>
    <dgm:pt modelId="{4541D02C-5484-485A-89F6-31C34EC17BD0}" type="sibTrans" cxnId="{046DCC41-3FBC-4271-A80B-673950B74D9C}">
      <dgm:prSet/>
      <dgm:spPr/>
      <dgm:t>
        <a:bodyPr/>
        <a:lstStyle/>
        <a:p>
          <a:endParaRPr lang="en-US"/>
        </a:p>
      </dgm:t>
    </dgm:pt>
    <dgm:pt modelId="{CAD8E913-0FD0-4E69-B9C8-3DA4A431020A}">
      <dgm:prSet/>
      <dgm:spPr/>
      <dgm:t>
        <a:bodyPr/>
        <a:lstStyle/>
        <a:p>
          <a:r>
            <a:rPr lang="en-GB" dirty="0"/>
            <a:t>What you hope to achieve at the end of this course and why</a:t>
          </a:r>
          <a:endParaRPr lang="en-US" dirty="0"/>
        </a:p>
      </dgm:t>
    </dgm:pt>
    <dgm:pt modelId="{BC525DC6-6692-4AB8-8F3F-BE2AB4AF0F51}" type="parTrans" cxnId="{2D9B00BA-385B-4BF6-96C5-4E7D723C10F1}">
      <dgm:prSet/>
      <dgm:spPr/>
      <dgm:t>
        <a:bodyPr/>
        <a:lstStyle/>
        <a:p>
          <a:endParaRPr lang="en-US"/>
        </a:p>
      </dgm:t>
    </dgm:pt>
    <dgm:pt modelId="{A4BA2A0C-29BB-4C3A-BC0F-6EA60520A937}" type="sibTrans" cxnId="{2D9B00BA-385B-4BF6-96C5-4E7D723C10F1}">
      <dgm:prSet/>
      <dgm:spPr/>
      <dgm:t>
        <a:bodyPr/>
        <a:lstStyle/>
        <a:p>
          <a:endParaRPr lang="en-US"/>
        </a:p>
      </dgm:t>
    </dgm:pt>
    <dgm:pt modelId="{A847E17E-7F83-43CC-BAA5-0B658BE78E20}">
      <dgm:prSet/>
      <dgm:spPr/>
      <dgm:t>
        <a:bodyPr/>
        <a:lstStyle/>
        <a:p>
          <a:r>
            <a:rPr lang="en-GB" dirty="0"/>
            <a:t>Your presentation needs to include the following:-</a:t>
          </a:r>
          <a:endParaRPr lang="en-US" dirty="0"/>
        </a:p>
      </dgm:t>
    </dgm:pt>
    <dgm:pt modelId="{4A9E0C45-1C25-4CFA-98AC-02D209900517}" type="parTrans" cxnId="{EC12E51A-518A-4397-8FA0-DA31AB5D7CB3}">
      <dgm:prSet/>
      <dgm:spPr/>
      <dgm:t>
        <a:bodyPr/>
        <a:lstStyle/>
        <a:p>
          <a:endParaRPr lang="en-US"/>
        </a:p>
      </dgm:t>
    </dgm:pt>
    <dgm:pt modelId="{CA3FF359-3D1D-4F25-ADD9-693965C8B41C}" type="sibTrans" cxnId="{EC12E51A-518A-4397-8FA0-DA31AB5D7CB3}">
      <dgm:prSet/>
      <dgm:spPr/>
      <dgm:t>
        <a:bodyPr/>
        <a:lstStyle/>
        <a:p>
          <a:endParaRPr lang="en-US"/>
        </a:p>
      </dgm:t>
    </dgm:pt>
    <dgm:pt modelId="{AFE6B81B-0372-49DC-A613-0298AA1DEEB2}">
      <dgm:prSet/>
      <dgm:spPr/>
      <dgm:t>
        <a:bodyPr/>
        <a:lstStyle/>
        <a:p>
          <a:pPr rtl="0"/>
          <a:r>
            <a:rPr lang="en-GB" b="1" dirty="0">
              <a:latin typeface="Bierstadt"/>
            </a:rPr>
            <a:t> A minimum of 3</a:t>
          </a:r>
          <a:r>
            <a:rPr lang="en-GB" b="1" dirty="0"/>
            <a:t> slides</a:t>
          </a:r>
          <a:endParaRPr lang="en-US" dirty="0"/>
        </a:p>
      </dgm:t>
    </dgm:pt>
    <dgm:pt modelId="{FEBE1117-1F7A-4583-BCF8-D75989D3578C}" type="parTrans" cxnId="{E323609E-E646-4C49-BFA9-D7B4630CB261}">
      <dgm:prSet/>
      <dgm:spPr/>
      <dgm:t>
        <a:bodyPr/>
        <a:lstStyle/>
        <a:p>
          <a:endParaRPr lang="en-US"/>
        </a:p>
      </dgm:t>
    </dgm:pt>
    <dgm:pt modelId="{0D492157-C3D1-44A4-B14E-B2145CA9060D}" type="sibTrans" cxnId="{E323609E-E646-4C49-BFA9-D7B4630CB261}">
      <dgm:prSet/>
      <dgm:spPr/>
      <dgm:t>
        <a:bodyPr/>
        <a:lstStyle/>
        <a:p>
          <a:endParaRPr lang="en-US"/>
        </a:p>
      </dgm:t>
    </dgm:pt>
    <dgm:pt modelId="{398DA557-BC5F-4C87-A6F2-164EDC1B204D}">
      <dgm:prSet/>
      <dgm:spPr/>
      <dgm:t>
        <a:bodyPr/>
        <a:lstStyle/>
        <a:p>
          <a:r>
            <a:rPr lang="en-GB" b="1" dirty="0"/>
            <a:t>1 image</a:t>
          </a:r>
          <a:endParaRPr lang="en-US" dirty="0"/>
        </a:p>
      </dgm:t>
    </dgm:pt>
    <dgm:pt modelId="{1589974B-80EF-4786-B237-9DB9613D7541}" type="parTrans" cxnId="{B546611D-AE13-46AB-AF1E-E947FF5E4551}">
      <dgm:prSet/>
      <dgm:spPr/>
      <dgm:t>
        <a:bodyPr/>
        <a:lstStyle/>
        <a:p>
          <a:endParaRPr lang="en-US"/>
        </a:p>
      </dgm:t>
    </dgm:pt>
    <dgm:pt modelId="{88587501-D30D-42DA-ADF7-088E3371F590}" type="sibTrans" cxnId="{B546611D-AE13-46AB-AF1E-E947FF5E4551}">
      <dgm:prSet/>
      <dgm:spPr/>
      <dgm:t>
        <a:bodyPr/>
        <a:lstStyle/>
        <a:p>
          <a:endParaRPr lang="en-US"/>
        </a:p>
      </dgm:t>
    </dgm:pt>
    <dgm:pt modelId="{8C784AB7-B5DF-4EB9-8D9A-0EF58E41B088}">
      <dgm:prSet/>
      <dgm:spPr/>
      <dgm:t>
        <a:bodyPr/>
        <a:lstStyle/>
        <a:p>
          <a:r>
            <a:rPr lang="en-GB" b="1" dirty="0"/>
            <a:t>Animation</a:t>
          </a:r>
          <a:endParaRPr lang="en-US" dirty="0"/>
        </a:p>
      </dgm:t>
    </dgm:pt>
    <dgm:pt modelId="{9716CB77-3B5B-4EB9-A6A4-DF166275CEF8}" type="parTrans" cxnId="{7DA8777E-6951-4E9D-B1DB-179C7FA42345}">
      <dgm:prSet/>
      <dgm:spPr/>
      <dgm:t>
        <a:bodyPr/>
        <a:lstStyle/>
        <a:p>
          <a:endParaRPr lang="en-US"/>
        </a:p>
      </dgm:t>
    </dgm:pt>
    <dgm:pt modelId="{C09B57D9-DD79-40EC-9222-350433972585}" type="sibTrans" cxnId="{7DA8777E-6951-4E9D-B1DB-179C7FA42345}">
      <dgm:prSet/>
      <dgm:spPr/>
      <dgm:t>
        <a:bodyPr/>
        <a:lstStyle/>
        <a:p>
          <a:endParaRPr lang="en-US"/>
        </a:p>
      </dgm:t>
    </dgm:pt>
    <dgm:pt modelId="{09432BFB-2906-4D62-AEF0-49D7E53E913D}">
      <dgm:prSet/>
      <dgm:spPr/>
      <dgm:t>
        <a:bodyPr/>
        <a:lstStyle/>
        <a:p>
          <a:r>
            <a:rPr lang="en-GB" b="1" dirty="0"/>
            <a:t>Once completed, please share the PP from the OneDrive to me</a:t>
          </a:r>
          <a:endParaRPr lang="en-US" dirty="0"/>
        </a:p>
      </dgm:t>
    </dgm:pt>
    <dgm:pt modelId="{87F3562F-5622-478B-9340-0EBF537DE666}" type="parTrans" cxnId="{7BE6B890-96F2-4A74-94ED-0F418B7D960C}">
      <dgm:prSet/>
      <dgm:spPr/>
      <dgm:t>
        <a:bodyPr/>
        <a:lstStyle/>
        <a:p>
          <a:endParaRPr lang="en-US"/>
        </a:p>
      </dgm:t>
    </dgm:pt>
    <dgm:pt modelId="{1B1CF55B-6F7E-4D84-84B8-F7CB89900499}" type="sibTrans" cxnId="{7BE6B890-96F2-4A74-94ED-0F418B7D960C}">
      <dgm:prSet/>
      <dgm:spPr/>
      <dgm:t>
        <a:bodyPr/>
        <a:lstStyle/>
        <a:p>
          <a:endParaRPr lang="en-US"/>
        </a:p>
      </dgm:t>
    </dgm:pt>
    <dgm:pt modelId="{93467C20-0301-453D-A3D8-CA6B99D8C1EB}">
      <dgm:prSet phldr="0"/>
      <dgm:spPr/>
      <dgm:t>
        <a:bodyPr/>
        <a:lstStyle/>
        <a:p>
          <a:pPr rtl="0"/>
          <a:r>
            <a:rPr lang="en-GB" dirty="0">
              <a:latin typeface="Bierstadt"/>
            </a:rPr>
            <a:t>Evaluate the benefits to obtaining this qualification</a:t>
          </a:r>
        </a:p>
      </dgm:t>
    </dgm:pt>
    <dgm:pt modelId="{7B804038-C2FE-425E-A3D8-60A19CEB6822}" type="parTrans" cxnId="{5359F2D7-6A22-4C97-8464-A0C82331573B}">
      <dgm:prSet/>
      <dgm:spPr/>
    </dgm:pt>
    <dgm:pt modelId="{F17CDD41-9A32-466B-BC6C-3115D1E904A1}" type="sibTrans" cxnId="{5359F2D7-6A22-4C97-8464-A0C82331573B}">
      <dgm:prSet/>
      <dgm:spPr/>
    </dgm:pt>
    <dgm:pt modelId="{0A6C9327-A50D-48CE-9CAA-E68BBAD968CD}">
      <dgm:prSet phldr="0"/>
      <dgm:spPr/>
      <dgm:t>
        <a:bodyPr/>
        <a:lstStyle/>
        <a:p>
          <a:pPr rtl="0"/>
          <a:r>
            <a:rPr lang="en-GB" b="1" dirty="0">
              <a:latin typeface="Bierstadt"/>
            </a:rPr>
            <a:t>HINT- Make sure I have permission to view it</a:t>
          </a:r>
        </a:p>
      </dgm:t>
    </dgm:pt>
    <dgm:pt modelId="{ABB07D4C-1273-48BD-8A76-B3638C34BCCF}" type="parTrans" cxnId="{424F7EAD-3E86-4DCA-A25B-B701923711DA}">
      <dgm:prSet/>
      <dgm:spPr/>
    </dgm:pt>
    <dgm:pt modelId="{9071E06A-9406-415D-BF90-429BB7644AAF}" type="sibTrans" cxnId="{424F7EAD-3E86-4DCA-A25B-B701923711DA}">
      <dgm:prSet/>
      <dgm:spPr/>
    </dgm:pt>
    <dgm:pt modelId="{09692544-FFD8-421E-A5FD-D39E440D602F}">
      <dgm:prSet phldr="0"/>
      <dgm:spPr/>
      <dgm:t>
        <a:bodyPr/>
        <a:lstStyle/>
        <a:p>
          <a:endParaRPr lang="en-GB" b="1" dirty="0">
            <a:latin typeface="Bierstadt"/>
          </a:endParaRPr>
        </a:p>
      </dgm:t>
    </dgm:pt>
    <dgm:pt modelId="{ECDCFCAA-8B57-4028-901E-B2B7401D1F8E}" type="parTrans" cxnId="{D2FB5CAD-9D7E-4191-9C97-015BF6944264}">
      <dgm:prSet/>
      <dgm:spPr/>
    </dgm:pt>
    <dgm:pt modelId="{CE65B3CD-BE28-4988-868D-127CBAEA2D0D}" type="sibTrans" cxnId="{D2FB5CAD-9D7E-4191-9C97-015BF6944264}">
      <dgm:prSet/>
      <dgm:spPr/>
    </dgm:pt>
    <dgm:pt modelId="{01395B55-AD2E-42E8-AE24-49D11EB7C6F2}" type="pres">
      <dgm:prSet presAssocID="{425AEA0E-B2A6-40F8-AF8F-42C3F49B261A}" presName="diagram" presStyleCnt="0">
        <dgm:presLayoutVars>
          <dgm:dir/>
          <dgm:resizeHandles val="exact"/>
        </dgm:presLayoutVars>
      </dgm:prSet>
      <dgm:spPr/>
    </dgm:pt>
    <dgm:pt modelId="{339C94CA-01A7-478A-A63E-6DFB81162F58}" type="pres">
      <dgm:prSet presAssocID="{1D20CF8E-B26D-44CE-AD37-1CD14D0FD38C}" presName="node" presStyleLbl="node1" presStyleIdx="0" presStyleCnt="2">
        <dgm:presLayoutVars>
          <dgm:bulletEnabled val="1"/>
        </dgm:presLayoutVars>
      </dgm:prSet>
      <dgm:spPr/>
    </dgm:pt>
    <dgm:pt modelId="{006C2854-BEE4-45D6-9D9C-83C419D7DEB0}" type="pres">
      <dgm:prSet presAssocID="{5AC2BB33-3595-463A-8B7A-5ACFE82C2D9E}" presName="sibTrans" presStyleCnt="0"/>
      <dgm:spPr/>
    </dgm:pt>
    <dgm:pt modelId="{33306A98-5A21-40F9-A919-F5AC6E546A92}" type="pres">
      <dgm:prSet presAssocID="{A847E17E-7F83-43CC-BAA5-0B658BE78E20}" presName="node" presStyleLbl="node1" presStyleIdx="1" presStyleCnt="2">
        <dgm:presLayoutVars>
          <dgm:bulletEnabled val="1"/>
        </dgm:presLayoutVars>
      </dgm:prSet>
      <dgm:spPr/>
    </dgm:pt>
  </dgm:ptLst>
  <dgm:cxnLst>
    <dgm:cxn modelId="{EC12E51A-518A-4397-8FA0-DA31AB5D7CB3}" srcId="{425AEA0E-B2A6-40F8-AF8F-42C3F49B261A}" destId="{A847E17E-7F83-43CC-BAA5-0B658BE78E20}" srcOrd="1" destOrd="0" parTransId="{4A9E0C45-1C25-4CFA-98AC-02D209900517}" sibTransId="{CA3FF359-3D1D-4F25-ADD9-693965C8B41C}"/>
    <dgm:cxn modelId="{B546611D-AE13-46AB-AF1E-E947FF5E4551}" srcId="{A847E17E-7F83-43CC-BAA5-0B658BE78E20}" destId="{398DA557-BC5F-4C87-A6F2-164EDC1B204D}" srcOrd="1" destOrd="0" parTransId="{1589974B-80EF-4786-B237-9DB9613D7541}" sibTransId="{88587501-D30D-42DA-ADF7-088E3371F590}"/>
    <dgm:cxn modelId="{046DCC41-3FBC-4271-A80B-673950B74D9C}" srcId="{1D20CF8E-B26D-44CE-AD37-1CD14D0FD38C}" destId="{C4782F88-A6CC-4082-93AE-A0ABEB2FE3F4}" srcOrd="1" destOrd="0" parTransId="{E6BBE895-F958-40B7-BF5F-B3B363A48339}" sibTransId="{4541D02C-5484-485A-89F6-31C34EC17BD0}"/>
    <dgm:cxn modelId="{9C7EFA68-6685-465A-8116-C283A7307876}" type="presOf" srcId="{8C784AB7-B5DF-4EB9-8D9A-0EF58E41B088}" destId="{33306A98-5A21-40F9-A919-F5AC6E546A92}" srcOrd="0" destOrd="3" presId="urn:microsoft.com/office/officeart/2005/8/layout/default"/>
    <dgm:cxn modelId="{9525A16F-6981-4CF5-8966-861E3C639B20}" type="presOf" srcId="{93467C20-0301-453D-A3D8-CA6B99D8C1EB}" destId="{339C94CA-01A7-478A-A63E-6DFB81162F58}" srcOrd="0" destOrd="3" presId="urn:microsoft.com/office/officeart/2005/8/layout/default"/>
    <dgm:cxn modelId="{267C3850-11AD-4052-B967-AA44057CD32D}" srcId="{425AEA0E-B2A6-40F8-AF8F-42C3F49B261A}" destId="{1D20CF8E-B26D-44CE-AD37-1CD14D0FD38C}" srcOrd="0" destOrd="0" parTransId="{1FEB40B4-1284-45A4-AB8D-A7EFF3CCC25D}" sibTransId="{5AC2BB33-3595-463A-8B7A-5ACFE82C2D9E}"/>
    <dgm:cxn modelId="{9514E279-54AB-41ED-B0E1-68150AFC810D}" type="presOf" srcId="{BAFEFF1A-FBA4-4801-B378-5B9F512D19B8}" destId="{339C94CA-01A7-478A-A63E-6DFB81162F58}" srcOrd="0" destOrd="1" presId="urn:microsoft.com/office/officeart/2005/8/layout/default"/>
    <dgm:cxn modelId="{7DA8777E-6951-4E9D-B1DB-179C7FA42345}" srcId="{A847E17E-7F83-43CC-BAA5-0B658BE78E20}" destId="{8C784AB7-B5DF-4EB9-8D9A-0EF58E41B088}" srcOrd="2" destOrd="0" parTransId="{9716CB77-3B5B-4EB9-A6A4-DF166275CEF8}" sibTransId="{C09B57D9-DD79-40EC-9222-350433972585}"/>
    <dgm:cxn modelId="{7BE6B890-96F2-4A74-94ED-0F418B7D960C}" srcId="{A847E17E-7F83-43CC-BAA5-0B658BE78E20}" destId="{09432BFB-2906-4D62-AEF0-49D7E53E913D}" srcOrd="3" destOrd="0" parTransId="{87F3562F-5622-478B-9340-0EBF537DE666}" sibTransId="{1B1CF55B-6F7E-4D84-84B8-F7CB89900499}"/>
    <dgm:cxn modelId="{E323609E-E646-4C49-BFA9-D7B4630CB261}" srcId="{A847E17E-7F83-43CC-BAA5-0B658BE78E20}" destId="{AFE6B81B-0372-49DC-A613-0298AA1DEEB2}" srcOrd="0" destOrd="0" parTransId="{FEBE1117-1F7A-4583-BCF8-D75989D3578C}" sibTransId="{0D492157-C3D1-44A4-B14E-B2145CA9060D}"/>
    <dgm:cxn modelId="{DF13829E-DB61-4824-A84A-D918A0FFE817}" type="presOf" srcId="{1D20CF8E-B26D-44CE-AD37-1CD14D0FD38C}" destId="{339C94CA-01A7-478A-A63E-6DFB81162F58}" srcOrd="0" destOrd="0" presId="urn:microsoft.com/office/officeart/2005/8/layout/default"/>
    <dgm:cxn modelId="{D2FB5CAD-9D7E-4191-9C97-015BF6944264}" srcId="{A847E17E-7F83-43CC-BAA5-0B658BE78E20}" destId="{09692544-FFD8-421E-A5FD-D39E440D602F}" srcOrd="5" destOrd="0" parTransId="{ECDCFCAA-8B57-4028-901E-B2B7401D1F8E}" sibTransId="{CE65B3CD-BE28-4988-868D-127CBAEA2D0D}"/>
    <dgm:cxn modelId="{424F7EAD-3E86-4DCA-A25B-B701923711DA}" srcId="{A847E17E-7F83-43CC-BAA5-0B658BE78E20}" destId="{0A6C9327-A50D-48CE-9CAA-E68BBAD968CD}" srcOrd="4" destOrd="0" parTransId="{ABB07D4C-1273-48BD-8A76-B3638C34BCCF}" sibTransId="{9071E06A-9406-415D-BF90-429BB7644AAF}"/>
    <dgm:cxn modelId="{2D9B00BA-385B-4BF6-96C5-4E7D723C10F1}" srcId="{1D20CF8E-B26D-44CE-AD37-1CD14D0FD38C}" destId="{CAD8E913-0FD0-4E69-B9C8-3DA4A431020A}" srcOrd="3" destOrd="0" parTransId="{BC525DC6-6692-4AB8-8F3F-BE2AB4AF0F51}" sibTransId="{A4BA2A0C-29BB-4C3A-BC0F-6EA60520A937}"/>
    <dgm:cxn modelId="{5359F2D7-6A22-4C97-8464-A0C82331573B}" srcId="{1D20CF8E-B26D-44CE-AD37-1CD14D0FD38C}" destId="{93467C20-0301-453D-A3D8-CA6B99D8C1EB}" srcOrd="2" destOrd="0" parTransId="{7B804038-C2FE-425E-A3D8-60A19CEB6822}" sibTransId="{F17CDD41-9A32-466B-BC6C-3115D1E904A1}"/>
    <dgm:cxn modelId="{5DD5CFDE-59F4-4FFD-B332-AE00CCC70F9E}" type="presOf" srcId="{CAD8E913-0FD0-4E69-B9C8-3DA4A431020A}" destId="{339C94CA-01A7-478A-A63E-6DFB81162F58}" srcOrd="0" destOrd="4" presId="urn:microsoft.com/office/officeart/2005/8/layout/default"/>
    <dgm:cxn modelId="{14913FEB-0EBF-476C-8EE4-BFB26C9ECBA7}" type="presOf" srcId="{09692544-FFD8-421E-A5FD-D39E440D602F}" destId="{33306A98-5A21-40F9-A919-F5AC6E546A92}" srcOrd="0" destOrd="6" presId="urn:microsoft.com/office/officeart/2005/8/layout/default"/>
    <dgm:cxn modelId="{BCBB09EF-FC4C-4A2C-BC96-A56BB6905788}" type="presOf" srcId="{398DA557-BC5F-4C87-A6F2-164EDC1B204D}" destId="{33306A98-5A21-40F9-A919-F5AC6E546A92}" srcOrd="0" destOrd="2" presId="urn:microsoft.com/office/officeart/2005/8/layout/default"/>
    <dgm:cxn modelId="{8119EBF2-145D-42B5-9989-05989948D643}" type="presOf" srcId="{A847E17E-7F83-43CC-BAA5-0B658BE78E20}" destId="{33306A98-5A21-40F9-A919-F5AC6E546A92}" srcOrd="0" destOrd="0" presId="urn:microsoft.com/office/officeart/2005/8/layout/default"/>
    <dgm:cxn modelId="{7E3763F4-2490-487A-9B44-258C8E93A033}" type="presOf" srcId="{AFE6B81B-0372-49DC-A613-0298AA1DEEB2}" destId="{33306A98-5A21-40F9-A919-F5AC6E546A92}" srcOrd="0" destOrd="1" presId="urn:microsoft.com/office/officeart/2005/8/layout/default"/>
    <dgm:cxn modelId="{FFDFCFF5-8C11-426A-900A-A0967EA5103C}" type="presOf" srcId="{09432BFB-2906-4D62-AEF0-49D7E53E913D}" destId="{33306A98-5A21-40F9-A919-F5AC6E546A92}" srcOrd="0" destOrd="4" presId="urn:microsoft.com/office/officeart/2005/8/layout/default"/>
    <dgm:cxn modelId="{1EE0C1F8-E323-4FAB-AA2F-14BD21307DCD}" srcId="{1D20CF8E-B26D-44CE-AD37-1CD14D0FD38C}" destId="{BAFEFF1A-FBA4-4801-B378-5B9F512D19B8}" srcOrd="0" destOrd="0" parTransId="{16B471EE-D9D7-4BEB-A9A7-BF25E309CA28}" sibTransId="{C0932EA8-8EF9-40C1-8E76-A7906E54FD18}"/>
    <dgm:cxn modelId="{EE3F16FB-9A70-447B-BF39-97AFB1E4EEC1}" type="presOf" srcId="{0A6C9327-A50D-48CE-9CAA-E68BBAD968CD}" destId="{33306A98-5A21-40F9-A919-F5AC6E546A92}" srcOrd="0" destOrd="5" presId="urn:microsoft.com/office/officeart/2005/8/layout/default"/>
    <dgm:cxn modelId="{63FE8FFC-AB5F-403D-AFBC-3D74FBE9EAE0}" type="presOf" srcId="{425AEA0E-B2A6-40F8-AF8F-42C3F49B261A}" destId="{01395B55-AD2E-42E8-AE24-49D11EB7C6F2}" srcOrd="0" destOrd="0" presId="urn:microsoft.com/office/officeart/2005/8/layout/default"/>
    <dgm:cxn modelId="{C44EDCFE-A6A3-4AAD-A1EA-23AC3C448B7F}" type="presOf" srcId="{C4782F88-A6CC-4082-93AE-A0ABEB2FE3F4}" destId="{339C94CA-01A7-478A-A63E-6DFB81162F58}" srcOrd="0" destOrd="2" presId="urn:microsoft.com/office/officeart/2005/8/layout/default"/>
    <dgm:cxn modelId="{C32BAEA7-8C70-41FF-B439-FE35319C5CBE}" type="presParOf" srcId="{01395B55-AD2E-42E8-AE24-49D11EB7C6F2}" destId="{339C94CA-01A7-478A-A63E-6DFB81162F58}" srcOrd="0" destOrd="0" presId="urn:microsoft.com/office/officeart/2005/8/layout/default"/>
    <dgm:cxn modelId="{F4C12D22-9333-459D-98D8-9A2B02F48291}" type="presParOf" srcId="{01395B55-AD2E-42E8-AE24-49D11EB7C6F2}" destId="{006C2854-BEE4-45D6-9D9C-83C419D7DEB0}" srcOrd="1" destOrd="0" presId="urn:microsoft.com/office/officeart/2005/8/layout/default"/>
    <dgm:cxn modelId="{A702181D-0AA0-4B79-B8D8-5A49A0856868}" type="presParOf" srcId="{01395B55-AD2E-42E8-AE24-49D11EB7C6F2}" destId="{33306A98-5A21-40F9-A919-F5AC6E546A92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4BDCC0-8251-4440-8C19-EE9750186C20}">
      <dsp:nvSpPr>
        <dsp:cNvPr id="0" name=""/>
        <dsp:cNvSpPr/>
      </dsp:nvSpPr>
      <dsp:spPr>
        <a:xfrm>
          <a:off x="0" y="182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5E118F-1C5B-42D1-8070-17F5832B23D7}">
      <dsp:nvSpPr>
        <dsp:cNvPr id="0" name=""/>
        <dsp:cNvSpPr/>
      </dsp:nvSpPr>
      <dsp:spPr>
        <a:xfrm>
          <a:off x="235119" y="176706"/>
          <a:ext cx="427490" cy="4274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45EA9B-7ED8-453B-93B2-C9A615B3E219}">
      <dsp:nvSpPr>
        <dsp:cNvPr id="0" name=""/>
        <dsp:cNvSpPr/>
      </dsp:nvSpPr>
      <dsp:spPr>
        <a:xfrm>
          <a:off x="897730" y="182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Academic Essay</a:t>
          </a:r>
        </a:p>
      </dsp:txBody>
      <dsp:txXfrm>
        <a:off x="897730" y="1824"/>
        <a:ext cx="5157719" cy="777256"/>
      </dsp:txXfrm>
    </dsp:sp>
    <dsp:sp modelId="{25FA522E-1B01-44D9-95A1-7C3DAAA4030C}">
      <dsp:nvSpPr>
        <dsp:cNvPr id="0" name=""/>
        <dsp:cNvSpPr/>
      </dsp:nvSpPr>
      <dsp:spPr>
        <a:xfrm>
          <a:off x="0" y="97339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EB5AA9-137F-426D-8AFB-DFD22755A88E}">
      <dsp:nvSpPr>
        <dsp:cNvPr id="0" name=""/>
        <dsp:cNvSpPr/>
      </dsp:nvSpPr>
      <dsp:spPr>
        <a:xfrm>
          <a:off x="235119" y="1148276"/>
          <a:ext cx="427490" cy="4274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127ED4-269E-45FF-AAF4-3957E307CD9A}">
      <dsp:nvSpPr>
        <dsp:cNvPr id="0" name=""/>
        <dsp:cNvSpPr/>
      </dsp:nvSpPr>
      <dsp:spPr>
        <a:xfrm>
          <a:off x="897730" y="97339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Reflective Essay</a:t>
          </a:r>
        </a:p>
      </dsp:txBody>
      <dsp:txXfrm>
        <a:off x="897730" y="973394"/>
        <a:ext cx="5157719" cy="777256"/>
      </dsp:txXfrm>
    </dsp:sp>
    <dsp:sp modelId="{CBCBC648-F413-4723-A416-1AF3084BDA05}">
      <dsp:nvSpPr>
        <dsp:cNvPr id="0" name=""/>
        <dsp:cNvSpPr/>
      </dsp:nvSpPr>
      <dsp:spPr>
        <a:xfrm>
          <a:off x="0" y="194496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D4AA77-E628-455A-8742-1F4571065C88}">
      <dsp:nvSpPr>
        <dsp:cNvPr id="0" name=""/>
        <dsp:cNvSpPr/>
      </dsp:nvSpPr>
      <dsp:spPr>
        <a:xfrm>
          <a:off x="235119" y="2119846"/>
          <a:ext cx="427490" cy="4274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E4A522-7DB1-4A37-9BB0-C4B341719072}">
      <dsp:nvSpPr>
        <dsp:cNvPr id="0" name=""/>
        <dsp:cNvSpPr/>
      </dsp:nvSpPr>
      <dsp:spPr>
        <a:xfrm>
          <a:off x="897730" y="194496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Formal Report</a:t>
          </a:r>
        </a:p>
      </dsp:txBody>
      <dsp:txXfrm>
        <a:off x="897730" y="1944964"/>
        <a:ext cx="5157719" cy="777256"/>
      </dsp:txXfrm>
    </dsp:sp>
    <dsp:sp modelId="{ADF0F314-C368-4B3E-BE8D-6992AB134C46}">
      <dsp:nvSpPr>
        <dsp:cNvPr id="0" name=""/>
        <dsp:cNvSpPr/>
      </dsp:nvSpPr>
      <dsp:spPr>
        <a:xfrm>
          <a:off x="0" y="291653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6FF37-B721-492B-A290-608FE7B389AE}">
      <dsp:nvSpPr>
        <dsp:cNvPr id="0" name=""/>
        <dsp:cNvSpPr/>
      </dsp:nvSpPr>
      <dsp:spPr>
        <a:xfrm>
          <a:off x="235119" y="3091417"/>
          <a:ext cx="427490" cy="4274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EB0ACA-901A-4570-B586-3CB9FB456ABF}">
      <dsp:nvSpPr>
        <dsp:cNvPr id="0" name=""/>
        <dsp:cNvSpPr/>
      </dsp:nvSpPr>
      <dsp:spPr>
        <a:xfrm>
          <a:off x="897730" y="291653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Presentation</a:t>
          </a:r>
        </a:p>
      </dsp:txBody>
      <dsp:txXfrm>
        <a:off x="897730" y="2916534"/>
        <a:ext cx="5157719" cy="777256"/>
      </dsp:txXfrm>
    </dsp:sp>
    <dsp:sp modelId="{2717F96B-5F40-4006-9B39-EC67E254219A}">
      <dsp:nvSpPr>
        <dsp:cNvPr id="0" name=""/>
        <dsp:cNvSpPr/>
      </dsp:nvSpPr>
      <dsp:spPr>
        <a:xfrm>
          <a:off x="0" y="388810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745387-C31B-4EF2-B20A-D1B9800219C5}">
      <dsp:nvSpPr>
        <dsp:cNvPr id="0" name=""/>
        <dsp:cNvSpPr/>
      </dsp:nvSpPr>
      <dsp:spPr>
        <a:xfrm>
          <a:off x="235119" y="4062987"/>
          <a:ext cx="427490" cy="4274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A71D56-10CE-46A1-AC61-4C8D64721564}">
      <dsp:nvSpPr>
        <dsp:cNvPr id="0" name=""/>
        <dsp:cNvSpPr/>
      </dsp:nvSpPr>
      <dsp:spPr>
        <a:xfrm>
          <a:off x="897730" y="388810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Video</a:t>
          </a:r>
        </a:p>
      </dsp:txBody>
      <dsp:txXfrm>
        <a:off x="897730" y="3888104"/>
        <a:ext cx="5157719" cy="777256"/>
      </dsp:txXfrm>
    </dsp:sp>
    <dsp:sp modelId="{44EC4AB1-CC82-43EC-ABCC-FB44211385A5}">
      <dsp:nvSpPr>
        <dsp:cNvPr id="0" name=""/>
        <dsp:cNvSpPr/>
      </dsp:nvSpPr>
      <dsp:spPr>
        <a:xfrm>
          <a:off x="0" y="485967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15AB4-D10C-4F2A-B00C-2D6BFE771178}">
      <dsp:nvSpPr>
        <dsp:cNvPr id="0" name=""/>
        <dsp:cNvSpPr/>
      </dsp:nvSpPr>
      <dsp:spPr>
        <a:xfrm>
          <a:off x="235119" y="5034557"/>
          <a:ext cx="427490" cy="4274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AA40FD-B21E-4D66-BAAA-6E79982839B2}">
      <dsp:nvSpPr>
        <dsp:cNvPr id="0" name=""/>
        <dsp:cNvSpPr/>
      </dsp:nvSpPr>
      <dsp:spPr>
        <a:xfrm>
          <a:off x="897730" y="485967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Bierstadt"/>
            </a:rPr>
            <a:t>Academic poster</a:t>
          </a:r>
        </a:p>
      </dsp:txBody>
      <dsp:txXfrm>
        <a:off x="897730" y="4859674"/>
        <a:ext cx="5157719" cy="7772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C94CA-01A7-478A-A63E-6DFB81162F58}">
      <dsp:nvSpPr>
        <dsp:cNvPr id="0" name=""/>
        <dsp:cNvSpPr/>
      </dsp:nvSpPr>
      <dsp:spPr>
        <a:xfrm>
          <a:off x="1267" y="148227"/>
          <a:ext cx="4942224" cy="29653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Power Point on OneDrive</a:t>
          </a:r>
          <a:endParaRPr lang="en-US" sz="22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/>
            <a:t>Why you have chosen to come to university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/>
            <a:t>Why you have chosen this course</a:t>
          </a:r>
          <a:endParaRPr lang="en-US" sz="1700" kern="1200" dirty="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>
              <a:latin typeface="Bierstadt"/>
            </a:rPr>
            <a:t>Evaluate the benefits to obtaining this qualification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/>
            <a:t>What you hope to achieve at the end of this course and why</a:t>
          </a:r>
          <a:endParaRPr lang="en-US" sz="1700" kern="1200" dirty="0"/>
        </a:p>
      </dsp:txBody>
      <dsp:txXfrm>
        <a:off x="1267" y="148227"/>
        <a:ext cx="4942224" cy="2965334"/>
      </dsp:txXfrm>
    </dsp:sp>
    <dsp:sp modelId="{33306A98-5A21-40F9-A919-F5AC6E546A92}">
      <dsp:nvSpPr>
        <dsp:cNvPr id="0" name=""/>
        <dsp:cNvSpPr/>
      </dsp:nvSpPr>
      <dsp:spPr>
        <a:xfrm>
          <a:off x="5437713" y="148227"/>
          <a:ext cx="4942224" cy="2965334"/>
        </a:xfrm>
        <a:prstGeom prst="rect">
          <a:avLst/>
        </a:prstGeom>
        <a:solidFill>
          <a:schemeClr val="accent5">
            <a:hueOff val="20103232"/>
            <a:satOff val="674"/>
            <a:lumOff val="-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Your presentation needs to include the following:-</a:t>
          </a:r>
          <a:endParaRPr lang="en-US" sz="2200" kern="1200" dirty="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kern="1200" dirty="0">
              <a:latin typeface="Bierstadt"/>
            </a:rPr>
            <a:t> A minimum of 3</a:t>
          </a:r>
          <a:r>
            <a:rPr lang="en-GB" sz="1700" b="1" kern="1200" dirty="0"/>
            <a:t> slides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kern="1200" dirty="0"/>
            <a:t>1 image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kern="1200" dirty="0"/>
            <a:t>Animation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kern="1200" dirty="0"/>
            <a:t>Once completed, please share the PP from the OneDrive to me</a:t>
          </a:r>
          <a:endParaRPr lang="en-US" sz="1700" kern="1200" dirty="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kern="1200" dirty="0">
              <a:latin typeface="Bierstadt"/>
            </a:rPr>
            <a:t>HINT- Make sure I have permission to view it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700" b="1" kern="1200" dirty="0">
            <a:latin typeface="Bierstadt"/>
          </a:endParaRPr>
        </a:p>
      </dsp:txBody>
      <dsp:txXfrm>
        <a:off x="5437713" y="148227"/>
        <a:ext cx="4942224" cy="29653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6-26T13:23:43.35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14729 6617 16383 0 0,'0'-4'0'0'0,"-4"-2"0"0"0,-7-5 0 0 0,-1-4 0 0 0,-3-1 0 0 0,-4 4 0 0 0,-3 2 0 0 0,2 0 0 0 0,0 1 0 0 0,-2 1 0 0 0,-1 4 0 0 0,-1 1 0 0 0,-2 1 0 0 0,-5 2 0 0 0,-2 0 0 0 0,0 0 0 0 0,1 1 0 0 0,1-1 0 0 0,1 0 0 0 0,2 1 0 0 0,0-1 0 0 0,1 4 0 0 0,5 7 0 0 0,1 1 0 0 0,4 3 0 0 0,1 0 0 0 0,-1-4 0 0 0,1 1 0 0 0,-1-1 0 0 0,3 2 0 0 0,4 4 0 0 0,-2-2 0 0 0,-2 2 0 0 0,0 2 0 0 0,3 3 0 0 0,3 2 0 0 0,-1-3 0 0 0,0 0 0 0 0,2 0 0 0 0,3 2 0 0 0,1 1 0 0 0,1 2 0 0 0,2 0 0 0 0,0 1 0 0 0,0 0 0 0 0,0 1 0 0 0,1-1 0 0 0,-1 5 0 0 0,0 6 0 0 0,0 2 0 0 0,1-3 0 0 0,-1-1 0 0 0,4-8 0 0 0,2-4 0 0 0,5-1 0 0 0,4-5 0 0 0,1-1 0 0 0,1-3 0 0 0,3-4 0 0 0,-2 1 0 0 0,0-1 0 0 0,2-3 0 0 0,2 2 0 0 0,2 0 0 0 0,7-2 0 0 0,6 3 0 0 0,7 4 0 0 0,0 0 0 0 0,2-3 0 0 0,2-3 0 0 0,-2-3 0 0 0,-4-2 0 0 0,-5-2 0 0 0,0-1 0 0 0,4 0 0 0 0,-1-1 0 0 0,2 1 0 0 0,-2-1 0 0 0,-2 1 0 0 0,1 0 0 0 0,3-1 0 0 0,-1 1 0 0 0,-2 0 0 0 0,-4 0 0 0 0,1-4 0 0 0,0-7 0 0 0,-2-1 0 0 0,-2-3 0 0 0,-2 1 0 0 0,-6-2 0 0 0,-7-3 0 0 0,-7-2 0 0 0,-4-3 0 0 0,-4-2 0 0 0,-2-1 0 0 0,-1 0 0 0 0,-1-1 0 0 0,1 1 0 0 0,0-1 0 0 0,0 1 0 0 0,1-1 0 0 0,-1 1 0 0 0,1 0 0 0 0,-4 0 0 0 0,-7 4 0 0 0,-1 2 0 0 0,2 0 0 0 0,2-2 0 0 0,2 0 0 0 0,3-2 0 0 0,-3 3 0 0 0,-1 2 0 0 0,2-2 0 0 0,-4 4 0 0 0,0 0 0 0 0,-3 4 0 0 0,-5 3 0 0 0,2-1 0 0 0,-2 2 0 0 0,-3 3 0 0 0,3-3 0 0 0,-2 1 0 0 0,4-2 0 0 0,-1-1 0 0 0,-2 3 0 0 0,2-2 0 0 0,-1 1 0 0 0,-3 2 0 0 0,3-2 0 0 0,0 1 0 0 0,-3 1 0 0 0,3 3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6-26T13:23:43.3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26485 7805 16383 0 0,'0'0'0'0'0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2E550-9A48-4D3A-A275-8422FDDFCD9E}" type="datetimeFigureOut">
              <a:t>9/30/2023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F778A-1FD7-406E-A154-F20CE6132C2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713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Tour of Moodle page</a:t>
            </a:r>
          </a:p>
          <a:p>
            <a:r>
              <a:rPr lang="en-US" dirty="0">
                <a:cs typeface="Calibri"/>
              </a:rPr>
              <a:t>Discuss assessment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28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Can anyone recall some of the words we looked at which may be found on your assignment brief?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323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651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Demonstrates research</a:t>
            </a:r>
          </a:p>
          <a:p>
            <a:r>
              <a:rPr lang="en-US" dirty="0"/>
              <a:t>Enables the reader to find the sources</a:t>
            </a:r>
          </a:p>
          <a:p>
            <a:r>
              <a:rPr lang="en-US" dirty="0"/>
              <a:t>Acknowledging the author</a:t>
            </a:r>
          </a:p>
          <a:p>
            <a:r>
              <a:rPr lang="en-US" dirty="0"/>
              <a:t>Add academic credibility</a:t>
            </a:r>
          </a:p>
          <a:p>
            <a:r>
              <a:rPr lang="en-US" dirty="0"/>
              <a:t>Evidences knowledge and understanding</a:t>
            </a:r>
          </a:p>
          <a:p>
            <a:r>
              <a:rPr lang="en-US" dirty="0"/>
              <a:t>Avoid Plagiarism </a:t>
            </a:r>
            <a:endParaRPr lang="en-US" dirty="0">
              <a:cs typeface="Calibri" panose="020F0502020204030204"/>
            </a:endParaRPr>
          </a:p>
          <a:p>
            <a:r>
              <a:rPr lang="en-US" dirty="0"/>
              <a:t>Evidences authentic work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pPr algn="ctr"/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8522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 here are the 7 reasons why...</a:t>
            </a:r>
          </a:p>
          <a:p>
            <a:r>
              <a:rPr lang="en-US" dirty="0"/>
              <a:t>As we can see referencing our work not only provides the 7 reasons as stated on the slide but it also provides transparency.....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4145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So, we have identified what happens when it goes wrong withing our chosen discipline (policing/ CJS/ probation </a:t>
            </a:r>
            <a:r>
              <a:rPr lang="en-US" dirty="0" err="1">
                <a:cs typeface="Calibri"/>
              </a:rPr>
              <a:t>etc</a:t>
            </a:r>
            <a:r>
              <a:rPr lang="en-US" dirty="0">
                <a:cs typeface="Calibri"/>
              </a:rPr>
              <a:t>) but what are the consequences within academia?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354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As we have discussed, you'll be tasked with providing different modes of assessment throughout your degree, one of them being a presentation which we will cover as we go through the module.</a:t>
            </a:r>
          </a:p>
          <a:p>
            <a:r>
              <a:rPr lang="en-US" dirty="0">
                <a:cs typeface="Calibri"/>
              </a:rPr>
              <a:t>For todays task, I would like you to carry out the following....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9072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Show demo and then get students to upload the PP to the demo link.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087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284A420-F50C-4C2C-B88E-E6F4EF504B6E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93A6D2E-5228-4998-9E24-EFCCA024675E}"/>
              </a:ext>
            </a:extLst>
          </p:cNvPr>
          <p:cNvSpPr/>
          <p:nvPr/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9D878C-9930-44AF-AE18-FCA0DAE10D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802" y="852055"/>
            <a:ext cx="10380572" cy="2581463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82D608-1F8D-47BB-B595-43B7BEACA9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802" y="3754582"/>
            <a:ext cx="10380572" cy="2244436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3C1DA-DAC9-422B-9450-54A7E03B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1EE12-F28E-4B03-A404-A8FCAE0F6316}" type="datetime1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9A2B9-3E23-4C08-A5CE-698861210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2E61E-26F7-4369-8F2F-6D3CDF644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ADB48DB-8E25-4F2F-8C02-5B793937255F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32BA7E3-7313-49C8-A245-A85BDEB13EB3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0774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62CCA-8D32-44C3-809A-54D0245B8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89041-349C-49F8-B155-6F5862873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9" y="2750126"/>
            <a:ext cx="10381205" cy="32617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5E088-72B1-425B-B53B-81B134826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2799E-EB8E-4038-8063-81BB57C732D4}" type="datetime1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80451-8BF9-48B2-8E6A-9E15C8335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68196E-3A76-4417-BFD8-4400D16E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246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CFB183B-99B9-4420-AB2D-07056851052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6DF62B9-1876-4EEB-929D-B46F98265E34}"/>
              </a:ext>
            </a:extLst>
          </p:cNvPr>
          <p:cNvSpPr/>
          <p:nvPr/>
        </p:nvSpPr>
        <p:spPr>
          <a:xfrm>
            <a:off x="0" y="-2"/>
            <a:ext cx="12192000" cy="3862064"/>
          </a:xfrm>
          <a:prstGeom prst="rect">
            <a:avLst/>
          </a:prstGeom>
          <a:ln>
            <a:noFill/>
          </a:ln>
          <a:effectLst>
            <a:outerShdw blurRad="203200" dist="127000" dir="5460000" sx="96000" sy="96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5F0E4DD-839A-4BD2-B5FA-FF319E87D037}"/>
              </a:ext>
            </a:extLst>
          </p:cNvPr>
          <p:cNvCxnSpPr>
            <a:cxnSpLocks/>
          </p:cNvCxnSpPr>
          <p:nvPr/>
        </p:nvCxnSpPr>
        <p:spPr>
          <a:xfrm>
            <a:off x="11668155" y="852056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692C2FB-E558-4132-AAF5-EFCED0144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2056"/>
            <a:ext cx="10380572" cy="257694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A20424-DA4E-467F-AC0A-D44192A54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797" y="4202832"/>
            <a:ext cx="10395116" cy="17892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39F9C-ADA9-4225-9D74-193A8894ED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217A73C3-B243-44D3-809D-EF8FDFBD85D4}" type="datetime1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57DEC-B96B-4D69-8B62-5156FDA6D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BF4AC1-9934-43DC-B9AC-322612A74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BDA60A-39CD-41D4-8AE5-0FB7FD78559C}"/>
              </a:ext>
            </a:extLst>
          </p:cNvPr>
          <p:cNvCxnSpPr>
            <a:cxnSpLocks/>
          </p:cNvCxnSpPr>
          <p:nvPr/>
        </p:nvCxnSpPr>
        <p:spPr>
          <a:xfrm>
            <a:off x="11668155" y="852056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21798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CAF84-4A19-4D9A-9B82-46BCBED4F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373DD-26AC-4E69-A17C-538D9C7C68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1800" y="2833255"/>
            <a:ext cx="5045281" cy="3165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D30C23-A75F-45DF-BCCF-760C533AC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7092" y="2833255"/>
            <a:ext cx="5045281" cy="3165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2C3974-73EC-4F1B-9E92-0E279ABEE5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C9B6D3E3-28E2-4380-A113-67698215C5F8}" type="datetime1">
              <a:rPr lang="en-US" smtClean="0"/>
              <a:t>9/30/2023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0B3F2-3F28-42A3-9701-A6F01F1B1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7A2FC-50E7-4972-9F28-E3AC4EF93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0215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65F85-77E6-4F6D-9FFA-5D76201B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872836"/>
            <a:ext cx="10380572" cy="14270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6C0DAE-58D1-45D9-9FC4-B0864E332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801" y="2713326"/>
            <a:ext cx="5023424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u="none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1E63D7-9812-4EA1-A0A2-14D974311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1801" y="3706091"/>
            <a:ext cx="5023424" cy="23344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C5055B-04A0-47D3-90ED-135025F857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4211" y="2713326"/>
            <a:ext cx="5048163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u="none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936E6E-8F64-49E6-B57C-86CF92D168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4211" y="3706091"/>
            <a:ext cx="5048163" cy="23344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FFBEAD-2827-40DA-8338-2D691325F1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A9EFCB61-04AD-47C9-BF79-2BD8B9CEC07A}" type="datetime1">
              <a:rPr lang="en-US" smtClean="0"/>
              <a:t>9/30/2023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34B88D-9C6E-4A88-985C-3ED5057A1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0B6A32-2D15-425F-B6A9-146AFB5C1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2037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81B7C-9BD5-4CF8-BAEB-A6CB78DA2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85F1D3-3353-4FC6-8854-51B0BFFD6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5E0C-D585-492F-8146-7493F4086301}" type="datetime1">
              <a:rPr lang="en-US" smtClean="0"/>
              <a:t>9/30/2023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226CE6-6BEB-46DB-BD4B-9B8AE89A1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81BCCC-8B3F-40B3-91D5-52E53B2AA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4598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2C0FBB6-4CCA-4358-9DD5-CDF2173E63C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02559A-671A-4FDE-82C3-1CF8CFCF1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48390-48B5-49AB-B019-A7C8FB8C31F6}" type="datetime1">
              <a:rPr lang="en-US" smtClean="0"/>
              <a:t>9/30/2023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A14275-250D-437E-BAF1-5BB3CDE64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D93BDE-2A52-4AA7-B222-0F25570EB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E6B771E-DDF7-430C-9462-BA1D3742C84E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41812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F9A0B00-F6ED-4C3A-97DC-C2AF9D62EE8B}"/>
              </a:ext>
            </a:extLst>
          </p:cNvPr>
          <p:cNvSpPr/>
          <p:nvPr/>
        </p:nvSpPr>
        <p:spPr>
          <a:xfrm>
            <a:off x="79067" y="0"/>
            <a:ext cx="4998624" cy="6858000"/>
          </a:xfrm>
          <a:prstGeom prst="rect">
            <a:avLst/>
          </a:prstGeom>
          <a:ln>
            <a:noFill/>
          </a:ln>
          <a:effectLst>
            <a:outerShdw blurRad="228600" dist="1143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3" name="Rectangle 122">
            <a:extLst>
              <a:ext uri="{FF2B5EF4-FFF2-40B4-BE49-F238E27FC236}">
                <a16:creationId xmlns:a16="http://schemas.microsoft.com/office/drawing/2014/main" id="{3B025FD9-B9EF-4F5C-B67D-3485253B7A6A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7F545CD-A200-4C66-BF9A-9B839D0CE648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  <a:effectLst>
            <a:outerShdw blurRad="228600" dist="1524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110916-EEE9-418C-B24A-EC09A6D22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37" y="872836"/>
            <a:ext cx="4560525" cy="2281050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3A0F4-FD98-409E-B41A-5F4352C6A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781" y="872837"/>
            <a:ext cx="4520593" cy="5140036"/>
          </a:xfrm>
        </p:spPr>
        <p:txBody>
          <a:bodyPr>
            <a:normAutofit/>
          </a:bodyPr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FABF6F-6E7C-4B3F-B205-09361DA58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0537" y="3442854"/>
            <a:ext cx="4560525" cy="257694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25198D-8500-4277-AA5D-3C3D8FDDCF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962E767E-8A14-4E70-91B9-2101CBC4D7BD}" type="datetime1">
              <a:rPr lang="en-US" smtClean="0"/>
              <a:t>9/30/2023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D219F-027A-4632-9FB0-BD098D56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3792532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0C82B-C7DC-434D-8768-DE9D11767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A8CCC603-9605-46C8-9034-8DAE6AC40DD9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CBBF1D9-8F8F-45A3-BDB4-952D0FB20A4D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4314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CBEB8797-B080-41A6-B14E-8DC7F0F27E4E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C6C7272-A552-46B3-992F-F5ADD5AA2443}"/>
              </a:ext>
            </a:extLst>
          </p:cNvPr>
          <p:cNvSpPr/>
          <p:nvPr/>
        </p:nvSpPr>
        <p:spPr>
          <a:xfrm>
            <a:off x="-1" y="0"/>
            <a:ext cx="608767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28600" dist="1524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5F6AD1-1E6C-46AF-8431-6627180FF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733" y="858981"/>
            <a:ext cx="4556749" cy="2281052"/>
          </a:xfrm>
        </p:spPr>
        <p:txBody>
          <a:bodyPr anchor="b"/>
          <a:lstStyle>
            <a:lvl1pPr>
              <a:def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8A91F9-760E-4CF4-8A03-FA1482C35E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59826" y="865909"/>
            <a:ext cx="4582548" cy="512618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9A9D5-BA6E-4C4A-88A0-5BB86958B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8733" y="3429000"/>
            <a:ext cx="4556749" cy="2590800"/>
          </a:xfrm>
        </p:spPr>
        <p:txBody>
          <a:bodyPr/>
          <a:lstStyle>
            <a:lvl1pPr marL="0" indent="0">
              <a:buNone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56899E-70A1-4EFB-87EC-6C4F3BC036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01AF0C4B-5A4A-45CA-ABEC-10F107160D33}" type="datetime1">
              <a:rPr lang="en-US" smtClean="0"/>
              <a:t>9/30/2023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4B05-4931-4BC8-BD43-9E6B944B3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ABE5D-7EA4-4D33-B23E-52E640CBF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DF0DB5EA-94EC-4DB5-B8E5-B454005C1552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699FF82-B951-46E6-AEA7-0993C867FB6D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89676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F69F7-12D5-40F0-88F0-33D60AEB0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BB511-E79D-41D8-AF91-14A5C803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05DFA-4DAF-4B30-8032-503081AEA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8189-0D9C-48A6-9FA3-862227B094CE}" type="datetime1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4FBF5-16C0-46A0-916A-4910C1B61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26EA6-7E48-454C-887A-0EF3356F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102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A312BAB-A07B-4FEA-8EB5-A7BD8B24C6D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245A432-7E52-48B5-A8BB-13EED592E35A}"/>
              </a:ext>
            </a:extLst>
          </p:cNvPr>
          <p:cNvSpPr/>
          <p:nvPr/>
        </p:nvSpPr>
        <p:spPr>
          <a:xfrm>
            <a:off x="7813964" y="0"/>
            <a:ext cx="4378036" cy="6858000"/>
          </a:xfrm>
          <a:prstGeom prst="rect">
            <a:avLst/>
          </a:prstGeom>
          <a:ln>
            <a:noFill/>
          </a:ln>
          <a:effectLst>
            <a:outerShdw blurRad="254000" dist="152400" dir="10680000" sx="95000" sy="95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56288B6-16BD-4DEE-9187-C78963ED1D8A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361537" y="12077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259F7B-ED77-4251-A424-93712C6F57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139544" y="872836"/>
            <a:ext cx="2521527" cy="5119256"/>
          </a:xfrm>
        </p:spPr>
        <p:txBody>
          <a:bodyPr vert="eaVert"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295692-9BD0-4EB9-B344-9A6945DB0B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56746" y="872836"/>
            <a:ext cx="6634169" cy="51192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128527-7CED-4CF3-A260-649685D2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26ADDCAE-6443-42C3-9C19-F95985500186}" type="datetime1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517F65-E517-4B50-B559-FD7D59F3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3581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D40B7-46EE-49D9-BE89-7E101F80A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05031BF-2EA5-4128-B6AF-2D0F5A101095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361537" y="12077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01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38E7D36-B1C9-463C-983F-AEA5810A60D0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B9A221-B33F-47C2-85FF-2C8F363D797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D0E0EF1-7626-4514-9337-271DD661B1E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5F0B1492-9A00-4F80-8771-0BB2C2C4353C}"/>
              </a:ext>
            </a:extLst>
          </p:cNvPr>
          <p:cNvSpPr/>
          <p:nvPr/>
        </p:nvSpPr>
        <p:spPr>
          <a:xfrm>
            <a:off x="0" y="-2"/>
            <a:ext cx="12188952" cy="2544415"/>
          </a:xfrm>
          <a:prstGeom prst="rect">
            <a:avLst/>
          </a:prstGeom>
          <a:ln>
            <a:noFill/>
          </a:ln>
          <a:effectLst>
            <a:outerShdw blurRad="190500" dist="127000" dir="5460000" sx="94000" sy="94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62805-4F8E-44FE-905C-2C3F1A2B3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5021C-0380-49AA-ADA1-A8B473FBF5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799" y="2750126"/>
            <a:ext cx="10381205" cy="3261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A2409-F298-40BF-BFAC-65A3E71D29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2481" y="624007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989806E-8E94-473C-AEE7-BE6F15F85533}" type="datetime1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799D8-4DBF-4BB2-8D2B-65592ADC90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481" y="23619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99666-11C3-48A1-966C-439EBF9D9A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89782" y="235881"/>
            <a:ext cx="756746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1" kern="1200" smtClean="0">
                <a:solidFill>
                  <a:schemeClr val="tx1"/>
                </a:solidFill>
                <a:latin typeface="Bierstadt" panose="020B0504020202020204" pitchFamily="34" charset="0"/>
                <a:ea typeface="+mn-ea"/>
                <a:cs typeface="+mn-cs"/>
              </a:defRPr>
            </a:lvl1pPr>
          </a:lstStyle>
          <a:p>
            <a:fld id="{B4A918BC-4D43-4B42-B3C0-E7EBE25E6AF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FAC7B62-8ACC-41ED-80AB-8D1CDF38B9E4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45FF525-9A83-4625-99D9-B267BDE077E7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21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customXml" Target="../ink/ink1.xml"/><Relationship Id="rId12" Type="http://schemas.openxmlformats.org/officeDocument/2006/relationships/image" Target="../media/image23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jpeg"/><Relationship Id="rId11" Type="http://schemas.openxmlformats.org/officeDocument/2006/relationships/image" Target="../media/image22.jpeg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T89OZ7TNw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38600" y="1939159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ea typeface="Calibri Light"/>
                <a:cs typeface="Calibri Light"/>
              </a:rPr>
              <a:t>Study Skills- workshop</a:t>
            </a:r>
            <a:br>
              <a:rPr lang="en-GB" dirty="0">
                <a:ea typeface="Calibri Light"/>
                <a:cs typeface="Calibri Light"/>
              </a:rPr>
            </a:br>
            <a:r>
              <a:rPr lang="en-GB" dirty="0">
                <a:cs typeface="Calibri Light"/>
              </a:rPr>
              <a:t>Week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GB" sz="2200" dirty="0">
                <a:ea typeface="Calibri"/>
                <a:cs typeface="Calibri"/>
              </a:rPr>
              <a:t>(BMPL4012)</a:t>
            </a:r>
          </a:p>
          <a:p>
            <a:pPr algn="r"/>
            <a:r>
              <a:rPr lang="en-GB" sz="2200" dirty="0">
                <a:ea typeface="Calibri"/>
                <a:cs typeface="Calibri"/>
              </a:rPr>
              <a:t>Bluelightacademy@uwtsd.ac.uk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F7A51-8398-52F2-A9AF-C50D7A53D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>
                <a:cs typeface="Calibri Light"/>
              </a:rPr>
              <a:t>Recap from lecture</a:t>
            </a:r>
            <a:endParaRPr lang="en-GB" sz="540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16EDC-D7DF-CFE6-D60E-721A30B516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2200" dirty="0">
                <a:ea typeface="Calibri"/>
                <a:cs typeface="Calibri"/>
              </a:rPr>
              <a:t>Introduction to the module</a:t>
            </a:r>
          </a:p>
          <a:p>
            <a:r>
              <a:rPr lang="en-GB" sz="2200" dirty="0">
                <a:ea typeface="Calibri"/>
                <a:cs typeface="Calibri"/>
              </a:rPr>
              <a:t>Library tour </a:t>
            </a:r>
          </a:p>
          <a:p>
            <a:r>
              <a:rPr lang="en-GB" sz="2200" dirty="0">
                <a:ea typeface="Calibri"/>
                <a:cs typeface="Calibri"/>
              </a:rPr>
              <a:t>Code of conduct </a:t>
            </a:r>
          </a:p>
          <a:p>
            <a:r>
              <a:rPr lang="en-GB" sz="2200" dirty="0">
                <a:ea typeface="Calibri"/>
                <a:cs typeface="Calibri"/>
              </a:rPr>
              <a:t>Key dates for assessments</a:t>
            </a:r>
          </a:p>
          <a:p>
            <a:r>
              <a:rPr lang="en-GB" sz="2200" dirty="0">
                <a:ea typeface="Calibri"/>
                <a:cs typeface="Calibri"/>
              </a:rPr>
              <a:t>Review assignment briefs</a:t>
            </a:r>
          </a:p>
          <a:p>
            <a:r>
              <a:rPr lang="en-GB" sz="2200" dirty="0">
                <a:ea typeface="Calibri"/>
                <a:cs typeface="Calibri"/>
              </a:rPr>
              <a:t>Where to find the module information</a:t>
            </a:r>
          </a:p>
          <a:p>
            <a:r>
              <a:rPr lang="en-GB" sz="2200" dirty="0">
                <a:ea typeface="Calibri"/>
                <a:cs typeface="Calibri"/>
              </a:rPr>
              <a:t>Scheme of work for the module</a:t>
            </a:r>
          </a:p>
          <a:p>
            <a:r>
              <a:rPr lang="en-GB" sz="2200" dirty="0">
                <a:ea typeface="Calibri"/>
                <a:cs typeface="Calibri"/>
              </a:rPr>
              <a:t>Preparing for higher education</a:t>
            </a:r>
          </a:p>
          <a:p>
            <a:endParaRPr lang="en-GB" sz="2200">
              <a:ea typeface="Calibri"/>
              <a:cs typeface="Calibri"/>
            </a:endParaRPr>
          </a:p>
        </p:txBody>
      </p:sp>
      <p:pic>
        <p:nvPicPr>
          <p:cNvPr id="5" name="Picture 4" descr="Close-up of a calculator keypad">
            <a:extLst>
              <a:ext uri="{FF2B5EF4-FFF2-40B4-BE49-F238E27FC236}">
                <a16:creationId xmlns:a16="http://schemas.microsoft.com/office/drawing/2014/main" id="{DF6799F9-E9A8-2E40-4FE5-414D357DDF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30" r="20013" b="4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28553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D3719-D4E6-5531-EFF5-57F763714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Scheme of work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87B7B2EE-F97C-830B-1ED1-25F6700DE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46417" y="666728"/>
            <a:ext cx="528815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44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3A1AAC-6987-4FC1-9C72-11D06D348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 fontScale="90000"/>
          </a:bodyPr>
          <a:lstStyle/>
          <a:p>
            <a:r>
              <a:rPr lang="en-GB" sz="5400" dirty="0">
                <a:ea typeface="Calibri Light"/>
                <a:cs typeface="Calibri Light"/>
              </a:rPr>
              <a:t>Reminder of Assessment dates</a:t>
            </a:r>
            <a:endParaRPr lang="en-GB" sz="540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13059-B9F5-54ED-EB0B-CD93FE2E86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dirty="0">
                <a:cs typeface="Calibri"/>
              </a:rPr>
              <a:t>Assessment 1- DUE Friday 3rd November 2023 @23:49pm</a:t>
            </a:r>
          </a:p>
          <a:p>
            <a:endParaRPr lang="en-GB" sz="2200" dirty="0">
              <a:cs typeface="Calibri"/>
            </a:endParaRPr>
          </a:p>
          <a:p>
            <a:r>
              <a:rPr lang="en-GB" sz="2200" dirty="0">
                <a:cs typeface="Calibri"/>
              </a:rPr>
              <a:t>Assessment 2- DUE Friday 12th January 2024 @ 23:59pm</a:t>
            </a:r>
          </a:p>
        </p:txBody>
      </p:sp>
      <p:pic>
        <p:nvPicPr>
          <p:cNvPr id="5" name="Picture 4" descr="Hourglass and a calendar">
            <a:extLst>
              <a:ext uri="{FF2B5EF4-FFF2-40B4-BE49-F238E27FC236}">
                <a16:creationId xmlns:a16="http://schemas.microsoft.com/office/drawing/2014/main" id="{ED786DB0-BFB9-ACEB-4AF5-49A3AC3C9B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02" r="9" b="9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4760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alendar on table">
            <a:extLst>
              <a:ext uri="{FF2B5EF4-FFF2-40B4-BE49-F238E27FC236}">
                <a16:creationId xmlns:a16="http://schemas.microsoft.com/office/drawing/2014/main" id="{457C10E0-81BA-FF1B-60B9-25A552A7E6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99" r="42420" b="-4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702C84-B2EC-0559-D28E-7141A501B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 b="1" dirty="0">
                <a:cs typeface="Calibri Light"/>
              </a:rPr>
              <a:t>Assignment 1</a:t>
            </a:r>
            <a:endParaRPr lang="en-GB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1EC8D-A787-D589-0913-5E25A26F9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>
                <a:cs typeface="Calibri"/>
              </a:rPr>
              <a:t>Due by 3rd November 2023 @23:59pm</a:t>
            </a:r>
          </a:p>
          <a:p>
            <a:r>
              <a:rPr lang="en-GB" dirty="0">
                <a:cs typeface="Calibri"/>
              </a:rPr>
              <a:t>Moodle tile, Assessments, assessment briefs</a:t>
            </a:r>
          </a:p>
          <a:p>
            <a:r>
              <a:rPr lang="en-GB" dirty="0">
                <a:cs typeface="Calibri"/>
              </a:rPr>
              <a:t>Lets now look at how to access the assignment......</a:t>
            </a:r>
          </a:p>
        </p:txBody>
      </p:sp>
    </p:spTree>
    <p:extLst>
      <p:ext uri="{BB962C8B-B14F-4D97-AF65-F5344CB8AC3E}">
        <p14:creationId xmlns:p14="http://schemas.microsoft.com/office/powerpoint/2010/main" val="2063536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A9E7CC-D33A-556D-5D20-18CD4EA20FD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6250" b="625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>
                <a:solidFill>
                  <a:srgbClr val="FFFFFF"/>
                </a:solidFill>
                <a:cs typeface="Calibri Light"/>
              </a:rPr>
              <a:t>Understanding Assessments</a:t>
            </a:r>
            <a:endParaRPr lang="en-GB" sz="52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679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165109B-7036-4613-93D4-579E77F6E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8DE557-EF95-D550-2E0C-E77E076E3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858982"/>
            <a:ext cx="3451060" cy="5152933"/>
          </a:xfrm>
        </p:spPr>
        <p:txBody>
          <a:bodyPr>
            <a:normAutofit/>
          </a:bodyPr>
          <a:lstStyle/>
          <a:p>
            <a:r>
              <a:rPr lang="en-US"/>
              <a:t>Types of assessments</a:t>
            </a:r>
            <a:br>
              <a:rPr lang="en-US"/>
            </a:br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3E8FEA2-54EE-4F84-B5DB-A055A7D80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36707" y="0"/>
            <a:ext cx="7455294" cy="6858000"/>
          </a:xfrm>
          <a:prstGeom prst="rect">
            <a:avLst/>
          </a:prstGeom>
          <a:ln>
            <a:noFill/>
          </a:ln>
          <a:effectLst>
            <a:outerShdw blurRad="660400" dist="279400" dir="798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65CA24-6FAE-F6F0-CE2D-D50AF52A92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0585852"/>
              </p:ext>
            </p:extLst>
          </p:nvPr>
        </p:nvGraphicFramePr>
        <p:xfrm>
          <a:off x="5088860" y="601324"/>
          <a:ext cx="6055450" cy="56387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0435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0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0" name="Straight Connector 12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4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5F637E18-EF26-4327-9077-7FFC67B98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F489C2E0-4895-4B72-85EA-7EE9FAFFD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1874235"/>
          </a:xfrm>
          <a:prstGeom prst="rect">
            <a:avLst/>
          </a:prstGeom>
          <a:ln>
            <a:noFill/>
          </a:ln>
          <a:effectLst>
            <a:outerShdw blurRad="254000" dist="127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F39909-87AB-D6AE-9C3F-FEE7871DC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179" y="293428"/>
            <a:ext cx="11605291" cy="12352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/>
              <a:t>Know what is being asked of you within your assignment brief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E6B6C39-3A8E-4EAF-A0CD-4FE0CDFC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98588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>
            <a:extLst>
              <a:ext uri="{FF2B5EF4-FFF2-40B4-BE49-F238E27FC236}">
                <a16:creationId xmlns:a16="http://schemas.microsoft.com/office/drawing/2014/main" id="{1884DBAD-9557-C1DE-E4F5-0EF9D5F8A8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6146" y="1718270"/>
            <a:ext cx="11771589" cy="3616170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933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2" name="Slide Background">
            <a:extLst>
              <a:ext uri="{FF2B5EF4-FFF2-40B4-BE49-F238E27FC236}">
                <a16:creationId xmlns:a16="http://schemas.microsoft.com/office/drawing/2014/main" id="{0122FB3B-8657-4262-AA14-4B72CC4420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430AEFD-1F35-4FD8-B3EB-21B179704D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299"/>
            <a:ext cx="12191999" cy="3192802"/>
          </a:xfrm>
          <a:prstGeom prst="rect">
            <a:avLst/>
          </a:prstGeom>
          <a:ln>
            <a:noFill/>
          </a:ln>
          <a:effectLst>
            <a:outerShdw blurRad="596900" dist="330200" dir="7140000" sx="87000" sy="87000" algn="t" rotWithShape="0">
              <a:srgbClr val="000000">
                <a:alpha val="2666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3430CF-5BC9-2EEF-8615-4AA934865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181" y="972029"/>
            <a:ext cx="11006017" cy="18801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>
                <a:ea typeface="+mj-lt"/>
                <a:cs typeface="+mj-lt"/>
              </a:rPr>
              <a:t>Please give examples of the different tools you can use for this degree...</a:t>
            </a:r>
            <a:endParaRPr lang="en-US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6BBE53D-AFDF-4F10-9B0C-7DF630E8A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972028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EC675C1B-4E7A-1230-529C-6C8B08303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876" y="3656899"/>
            <a:ext cx="2445459" cy="2445459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E7FDCC7-178B-BE06-0504-0790149C48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2513"/>
          <a:stretch/>
        </p:blipFill>
        <p:spPr>
          <a:xfrm>
            <a:off x="3511380" y="4476408"/>
            <a:ext cx="2307841" cy="1625950"/>
          </a:xfrm>
          <a:prstGeom prst="rect">
            <a:avLst/>
          </a:prstGeom>
        </p:spPr>
      </p:pic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24E7214-DE80-156C-C045-E0E6B6C999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161" r="1" b="21622"/>
          <a:stretch/>
        </p:blipFill>
        <p:spPr>
          <a:xfrm>
            <a:off x="6227676" y="4176641"/>
            <a:ext cx="2650638" cy="1405975"/>
          </a:xfrm>
          <a:prstGeom prst="rect">
            <a:avLst/>
          </a:prstGeom>
        </p:spPr>
      </p:pic>
      <p:pic>
        <p:nvPicPr>
          <p:cNvPr id="9" name="Picture 9" descr="Logo&#10;&#10;Description automatically generated">
            <a:extLst>
              <a:ext uri="{FF2B5EF4-FFF2-40B4-BE49-F238E27FC236}">
                <a16:creationId xmlns:a16="http://schemas.microsoft.com/office/drawing/2014/main" id="{23652334-8E4E-37DA-BDC4-7E394DE637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5371" y="4056536"/>
            <a:ext cx="2650638" cy="1646185"/>
          </a:xfrm>
          <a:prstGeom prst="rect">
            <a:avLst/>
          </a:prstGeom>
        </p:spPr>
      </p:pic>
      <p:pic>
        <p:nvPicPr>
          <p:cNvPr id="10" name="Picture 10" descr="Graphical user interface&#10;&#10;Description automatically generated">
            <a:extLst>
              <a:ext uri="{FF2B5EF4-FFF2-40B4-BE49-F238E27FC236}">
                <a16:creationId xmlns:a16="http://schemas.microsoft.com/office/drawing/2014/main" id="{C400CA3E-3BE5-2391-C2C6-0E49A45B88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3137" y="2547286"/>
            <a:ext cx="4824045" cy="171679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98F8B479-5897-C741-781C-000D710530AB}"/>
                  </a:ext>
                </a:extLst>
              </p14:cNvPr>
              <p14:cNvContentPartPr/>
              <p14:nvPr/>
            </p14:nvContentPartPr>
            <p14:xfrm>
              <a:off x="4973545" y="2724511"/>
              <a:ext cx="442456" cy="333876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98F8B479-5897-C741-781C-000D710530AB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955559" y="2706522"/>
                <a:ext cx="478068" cy="36949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17ADE948-408C-9638-E831-3545BC099178}"/>
                  </a:ext>
                </a:extLst>
              </p14:cNvPr>
              <p14:cNvContentPartPr/>
              <p14:nvPr/>
            </p14:nvContentPartPr>
            <p14:xfrm>
              <a:off x="9495691" y="2237153"/>
              <a:ext cx="9769" cy="9769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7ADE948-408C-9638-E831-3545BC099178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007241" y="1748703"/>
                <a:ext cx="976900" cy="97690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A23104AC-4BC7-71CA-BBF7-B4EF3610673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93282" y="2891696"/>
            <a:ext cx="2743200" cy="864108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E15353D-01FF-137B-4547-1A902867C22C}"/>
              </a:ext>
            </a:extLst>
          </p:cNvPr>
          <p:cNvCxnSpPr/>
          <p:nvPr/>
        </p:nvCxnSpPr>
        <p:spPr>
          <a:xfrm flipH="1" flipV="1">
            <a:off x="7815088" y="3299126"/>
            <a:ext cx="990601" cy="332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3" name="Picture 3" descr="A group of hands with text above them&#10;&#10;Description automatically generated">
            <a:extLst>
              <a:ext uri="{FF2B5EF4-FFF2-40B4-BE49-F238E27FC236}">
                <a16:creationId xmlns:a16="http://schemas.microsoft.com/office/drawing/2014/main" id="{CE23EF85-4AD1-F3C0-C731-CD47940D21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35159" y="1448785"/>
            <a:ext cx="274320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7F5310FC-9D96-4BFB-9AEC-77BF05D33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9" name="tint">
            <a:extLst>
              <a:ext uri="{FF2B5EF4-FFF2-40B4-BE49-F238E27FC236}">
                <a16:creationId xmlns:a16="http://schemas.microsoft.com/office/drawing/2014/main" id="{5C857AFE-B908-46CA-B0B2-07548CC96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13A48C6C-3CC4-4EE5-A773-EC1EB7F59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ln>
            <a:noFill/>
          </a:ln>
          <a:effectLst>
            <a:outerShdw blurRad="596900" dist="330200" dir="8820000" sx="87000" sy="87000" algn="t" rotWithShape="0">
              <a:srgbClr val="000000">
                <a:alpha val="2666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78F52-E823-39AD-67A2-FEC99B6F6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8007" y="2579129"/>
            <a:ext cx="4715218" cy="343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/>
              <a:t>TIME MANAGEMENT</a:t>
            </a: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489C2E0-4895-4B72-85EA-7EE9FAFFD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6096000" cy="1874237"/>
          </a:xfrm>
          <a:prstGeom prst="rect">
            <a:avLst/>
          </a:prstGeom>
          <a:ln>
            <a:noFill/>
          </a:ln>
          <a:effectLst>
            <a:outerShdw blurRad="254000" dist="127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4" descr="A picture containing text, person, dark, hand&#10;&#10;Description automatically generated">
            <a:extLst>
              <a:ext uri="{FF2B5EF4-FFF2-40B4-BE49-F238E27FC236}">
                <a16:creationId xmlns:a16="http://schemas.microsoft.com/office/drawing/2014/main" id="{8C1B5CB9-A74E-6C78-B747-503011FC2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2152" y="837523"/>
            <a:ext cx="5195983" cy="5209007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72DAFA4-5D2E-4391-AD38-B26F579F4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98588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>
            <a:extLst>
              <a:ext uri="{FF2B5EF4-FFF2-40B4-BE49-F238E27FC236}">
                <a16:creationId xmlns:a16="http://schemas.microsoft.com/office/drawing/2014/main" id="{A01A6D51-D438-18CD-5D34-4BFCCBB4F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236" y="1712036"/>
            <a:ext cx="706493" cy="52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0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027E67-09C1-860D-39AE-44F2BA4F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956281"/>
            <a:ext cx="4230482" cy="201028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Eisenhower</a:t>
            </a:r>
            <a:br>
              <a:rPr lang="en-US"/>
            </a:br>
            <a:r>
              <a:rPr lang="en-US" dirty="0"/>
              <a:t> matrix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0DFE69F-81D3-44AA-0904-AFEC633A1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3" y="3566161"/>
            <a:ext cx="4230482" cy="2551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(Eisenhower, 2021)</a:t>
            </a:r>
          </a:p>
          <a:p>
            <a:r>
              <a:rPr lang="en-US" dirty="0">
                <a:ea typeface="+mn-lt"/>
                <a:cs typeface="+mn-lt"/>
                <a:hlinkClick r:id="rId3"/>
              </a:rPr>
              <a:t>The Eisenhower matrix: How to manage your tasks with EISENHOWER - YouTube</a:t>
            </a:r>
            <a:endParaRPr lang="en-US">
              <a:ea typeface="+mn-lt"/>
              <a:cs typeface="+mn-lt"/>
            </a:endParaRPr>
          </a:p>
        </p:txBody>
      </p: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32004" y="0"/>
            <a:ext cx="6559995" cy="6858000"/>
          </a:xfrm>
          <a:prstGeom prst="rect">
            <a:avLst/>
          </a:prstGeom>
          <a:ln>
            <a:noFill/>
          </a:ln>
          <a:effectLst>
            <a:outerShdw blurRad="381000" dist="317500" dir="8520000" sx="95000" sy="95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71C92BF-464A-2888-D27B-8B3FAD8E7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569" y="1361417"/>
            <a:ext cx="5918211" cy="3348530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593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Slide Background">
            <a:extLst>
              <a:ext uri="{FF2B5EF4-FFF2-40B4-BE49-F238E27FC236}">
                <a16:creationId xmlns:a16="http://schemas.microsoft.com/office/drawing/2014/main" id="{10C92917-A828-4B36-95DE-11CA4F9C2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84809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CD91E5-2138-855E-8F6B-7A6E9AA13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3"/>
            <a:ext cx="9906799" cy="11615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In lecture task....</a:t>
            </a:r>
          </a:p>
        </p:txBody>
      </p:sp>
      <p:pic>
        <p:nvPicPr>
          <p:cNvPr id="4" name="Picture 4" descr="A weekly schedule template with blue and orange text&#10;&#10;Description automatically generated">
            <a:extLst>
              <a:ext uri="{FF2B5EF4-FFF2-40B4-BE49-F238E27FC236}">
                <a16:creationId xmlns:a16="http://schemas.microsoft.com/office/drawing/2014/main" id="{5B9AF6C4-0D6D-7BB7-48F5-F2B215302E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6" r="2158" b="1"/>
          <a:stretch/>
        </p:blipFill>
        <p:spPr>
          <a:xfrm>
            <a:off x="803421" y="2571501"/>
            <a:ext cx="4871038" cy="3427516"/>
          </a:xfrm>
          <a:prstGeom prst="rect">
            <a:avLst/>
          </a:prstGeom>
        </p:spPr>
      </p:pic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FBD01135-5B50-D680-80CA-B9D059F44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81" y="2638498"/>
            <a:ext cx="4119258" cy="3601581"/>
          </a:xfrm>
        </p:spPr>
        <p:txBody>
          <a:bodyPr anchor="ctr">
            <a:normAutofit/>
          </a:bodyPr>
          <a:lstStyle/>
          <a:p>
            <a:r>
              <a:rPr lang="en-US" dirty="0"/>
              <a:t>Has this proven useful?</a:t>
            </a:r>
          </a:p>
          <a:p>
            <a:r>
              <a:rPr lang="en-US" dirty="0"/>
              <a:t>Have you been able to work out a schedule which </a:t>
            </a:r>
            <a:r>
              <a:rPr lang="en-US" dirty="0" err="1"/>
              <a:t>prioritses</a:t>
            </a:r>
            <a:r>
              <a:rPr lang="en-US" dirty="0"/>
              <a:t> studying and other daily tasks?</a:t>
            </a:r>
          </a:p>
          <a:p>
            <a:r>
              <a:rPr lang="en-US" dirty="0"/>
              <a:t>What do you foresee as being the biggest challenge?</a:t>
            </a:r>
          </a:p>
          <a:p>
            <a:r>
              <a:rPr lang="en-US" dirty="0"/>
              <a:t>What can you do to help ease the workload?</a:t>
            </a:r>
          </a:p>
        </p:txBody>
      </p:sp>
      <p:cxnSp>
        <p:nvCxnSpPr>
          <p:cNvPr id="44" name="Straight Connector 33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4" descr="A group of hands with text above them&#10;&#10;Description automatically generated">
            <a:extLst>
              <a:ext uri="{FF2B5EF4-FFF2-40B4-BE49-F238E27FC236}">
                <a16:creationId xmlns:a16="http://schemas.microsoft.com/office/drawing/2014/main" id="{9C17837F-1148-D9B6-88DF-D4CCCBAFAF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2814" y="476578"/>
            <a:ext cx="274320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57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E2BA2BD9-7B54-4190-8F06-3EF3658A0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84F9D61-9303-40B4-9F7E-66A9B4EDC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144310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unlit desk">
            <a:extLst>
              <a:ext uri="{FF2B5EF4-FFF2-40B4-BE49-F238E27FC236}">
                <a16:creationId xmlns:a16="http://schemas.microsoft.com/office/drawing/2014/main" id="{68B4CE2B-C750-E1D1-4E58-F5A57EEEA6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" b="7678"/>
          <a:stretch/>
        </p:blipFill>
        <p:spPr>
          <a:xfrm>
            <a:off x="20" y="-1"/>
            <a:ext cx="11144289" cy="6858001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>
        <p:nvSpPr>
          <p:cNvPr id="21" name="Overlay">
            <a:extLst>
              <a:ext uri="{FF2B5EF4-FFF2-40B4-BE49-F238E27FC236}">
                <a16:creationId xmlns:a16="http://schemas.microsoft.com/office/drawing/2014/main" id="{648D746A-0359-4EAE-8CF9-062E28169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258714" y="258715"/>
            <a:ext cx="6858000" cy="6340569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96424B-03B0-9275-079C-F7CD661DD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8" y="1549597"/>
            <a:ext cx="4501057" cy="24833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Producing authentic work....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816C099-0516-4486-BC06-E0DCD29DD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6815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11C179D-808F-4D23-BAFC-A14C6DCDA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08137D4-4D0A-4ED1-BFB8-97D4A8335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4378" y="2727729"/>
            <a:ext cx="6057620" cy="4130271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CC260F1-CD9A-42C9-8ED4-1C61328D8F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727729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E9E862-A1EA-F675-5CB2-5C1FB5D89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9967409" cy="1515728"/>
          </a:xfrm>
        </p:spPr>
        <p:txBody>
          <a:bodyPr>
            <a:normAutofit/>
          </a:bodyPr>
          <a:lstStyle/>
          <a:p>
            <a:r>
              <a:rPr lang="en-GB" dirty="0"/>
              <a:t>Why is referencing important?</a:t>
            </a:r>
            <a:br>
              <a:rPr lang="en-GB" dirty="0"/>
            </a:br>
            <a:r>
              <a:rPr lang="en-GB" dirty="0"/>
              <a:t>Task.....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09DFF-7D5C-D8D2-05B3-E3CF396A0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980525"/>
            <a:ext cx="4880343" cy="30313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In the last session we identified 7 reasons why referencing is important.</a:t>
            </a:r>
            <a:endParaRPr lang="en-US" dirty="0"/>
          </a:p>
          <a:p>
            <a:endParaRPr lang="en-GB"/>
          </a:p>
          <a:p>
            <a:r>
              <a:rPr lang="en-GB" dirty="0"/>
              <a:t> In small groups, please write down the 7 reasons why.</a:t>
            </a:r>
          </a:p>
        </p:txBody>
      </p:sp>
      <p:pic>
        <p:nvPicPr>
          <p:cNvPr id="4" name="Picture 4" descr="A person holding a sign&#10;&#10;Description automatically generated">
            <a:extLst>
              <a:ext uri="{FF2B5EF4-FFF2-40B4-BE49-F238E27FC236}">
                <a16:creationId xmlns:a16="http://schemas.microsoft.com/office/drawing/2014/main" id="{28DC84FB-EAFC-DA4F-5084-5B8E7179C4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9708" y="3341077"/>
            <a:ext cx="4584605" cy="257884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1FF92BA-874E-408A-BFAD-416A7FFE5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746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8EDE4-6B81-220A-92A5-F7CBC95F7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528558"/>
            <a:ext cx="10380573" cy="1182768"/>
          </a:xfrm>
        </p:spPr>
        <p:txBody>
          <a:bodyPr>
            <a:normAutofit fontScale="90000"/>
          </a:bodyPr>
          <a:lstStyle/>
          <a:p>
            <a:r>
              <a:rPr lang="en-US"/>
              <a:t>Referencing- Harvard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11364-66B2-E106-F4E2-3AB4FB0CD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9" y="1947666"/>
            <a:ext cx="10381205" cy="40642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/>
              <a:t>What is referencing and why is it important?</a:t>
            </a:r>
          </a:p>
          <a:p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3778C08-2240-9E9B-23D6-0819D3AE8084}"/>
              </a:ext>
            </a:extLst>
          </p:cNvPr>
          <p:cNvSpPr/>
          <p:nvPr/>
        </p:nvSpPr>
        <p:spPr>
          <a:xfrm>
            <a:off x="6670534" y="3172141"/>
            <a:ext cx="3877668" cy="2334771"/>
          </a:xfrm>
          <a:prstGeom prst="roundRec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dirty="0"/>
              <a:t>Evidences</a:t>
            </a:r>
            <a:endParaRPr lang="en-US" dirty="0"/>
          </a:p>
          <a:p>
            <a:pPr algn="ctr"/>
            <a:r>
              <a:rPr lang="en-US" sz="3200" dirty="0"/>
              <a:t> authentic work!!</a:t>
            </a:r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10F4693-5332-2051-8FC6-5F8194026B61}"/>
              </a:ext>
            </a:extLst>
          </p:cNvPr>
          <p:cNvSpPr/>
          <p:nvPr/>
        </p:nvSpPr>
        <p:spPr>
          <a:xfrm>
            <a:off x="3308450" y="3833862"/>
            <a:ext cx="2063468" cy="115311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Evidences knowledge and understanding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EFA8257-E00E-37C8-074C-E25F3987779A}"/>
              </a:ext>
            </a:extLst>
          </p:cNvPr>
          <p:cNvSpPr/>
          <p:nvPr/>
        </p:nvSpPr>
        <p:spPr>
          <a:xfrm>
            <a:off x="843092" y="5050558"/>
            <a:ext cx="1818669" cy="9170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Acknowledging the author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368F139-FE57-D115-6227-AAC80FB944EC}"/>
              </a:ext>
            </a:extLst>
          </p:cNvPr>
          <p:cNvSpPr/>
          <p:nvPr/>
        </p:nvSpPr>
        <p:spPr>
          <a:xfrm>
            <a:off x="784023" y="2767057"/>
            <a:ext cx="1818632" cy="91709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Demonstrates research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FCDE8E0-932A-A48A-ED81-97E0A405CC39}"/>
              </a:ext>
            </a:extLst>
          </p:cNvPr>
          <p:cNvSpPr/>
          <p:nvPr/>
        </p:nvSpPr>
        <p:spPr>
          <a:xfrm>
            <a:off x="3347766" y="5095203"/>
            <a:ext cx="1857709" cy="92686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Avoid Plagiarism 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168E4FA-0433-E48D-3EA7-39052A13F7C5}"/>
              </a:ext>
            </a:extLst>
          </p:cNvPr>
          <p:cNvSpPr/>
          <p:nvPr/>
        </p:nvSpPr>
        <p:spPr>
          <a:xfrm>
            <a:off x="659692" y="3833869"/>
            <a:ext cx="2062862" cy="115155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Enables the reader to find the sources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B7AC293-BE69-B02A-E372-9701A15072EC}"/>
              </a:ext>
            </a:extLst>
          </p:cNvPr>
          <p:cNvSpPr/>
          <p:nvPr/>
        </p:nvSpPr>
        <p:spPr>
          <a:xfrm>
            <a:off x="3378141" y="2735820"/>
            <a:ext cx="1887017" cy="98548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Add academic credibility</a:t>
            </a:r>
          </a:p>
        </p:txBody>
      </p:sp>
      <p:pic>
        <p:nvPicPr>
          <p:cNvPr id="11" name="Picture 11" descr="A person writing on a piece of paper&#10;&#10;Description automatically generated">
            <a:extLst>
              <a:ext uri="{FF2B5EF4-FFF2-40B4-BE49-F238E27FC236}">
                <a16:creationId xmlns:a16="http://schemas.microsoft.com/office/drawing/2014/main" id="{87DD90DF-2ED1-B242-6BC0-182405F507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2329" y="283811"/>
            <a:ext cx="2743200" cy="15430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0CD0D07-908D-D602-68D8-9A69B325376D}"/>
              </a:ext>
            </a:extLst>
          </p:cNvPr>
          <p:cNvSpPr txBox="1"/>
          <p:nvPr/>
        </p:nvSpPr>
        <p:spPr>
          <a:xfrm>
            <a:off x="7728000" y="2004000"/>
            <a:ext cx="48240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The 7 reasons why!</a:t>
            </a:r>
          </a:p>
        </p:txBody>
      </p:sp>
    </p:spTree>
    <p:extLst>
      <p:ext uri="{BB962C8B-B14F-4D97-AF65-F5344CB8AC3E}">
        <p14:creationId xmlns:p14="http://schemas.microsoft.com/office/powerpoint/2010/main" val="67456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Slide Background">
            <a:extLst>
              <a:ext uri="{FF2B5EF4-FFF2-40B4-BE49-F238E27FC236}">
                <a16:creationId xmlns:a16="http://schemas.microsoft.com/office/drawing/2014/main" id="{10C92917-A828-4B36-95DE-11CA4F9C2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84809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E4876-C780-F795-854E-3268486AB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3"/>
            <a:ext cx="9906799" cy="1161594"/>
          </a:xfrm>
        </p:spPr>
        <p:txBody>
          <a:bodyPr>
            <a:normAutofit/>
          </a:bodyPr>
          <a:lstStyle/>
          <a:p>
            <a:r>
              <a:rPr lang="en-GB"/>
              <a:t>Transparency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60657-678D-CB06-38FC-68DD87187A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81" y="2638498"/>
            <a:ext cx="4119258" cy="360158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000" dirty="0"/>
              <a:t>What is meant by the term transparency?</a:t>
            </a:r>
          </a:p>
          <a:p>
            <a:pPr>
              <a:lnSpc>
                <a:spcPct val="100000"/>
              </a:lnSpc>
            </a:pPr>
            <a:r>
              <a:rPr lang="en-GB" sz="2000" dirty="0"/>
              <a:t>How does this apply to your chosen discipline?</a:t>
            </a:r>
          </a:p>
          <a:p>
            <a:pPr>
              <a:lnSpc>
                <a:spcPct val="100000"/>
              </a:lnSpc>
            </a:pPr>
            <a:r>
              <a:rPr lang="en-GB" sz="2000" dirty="0"/>
              <a:t>Why is this important within the chosen discipline?</a:t>
            </a:r>
          </a:p>
          <a:p>
            <a:pPr>
              <a:lnSpc>
                <a:spcPct val="100000"/>
              </a:lnSpc>
            </a:pPr>
            <a:r>
              <a:rPr lang="en-GB" sz="2000" dirty="0"/>
              <a:t>What are the consequences when it goes wrong?</a:t>
            </a:r>
          </a:p>
          <a:p>
            <a:pPr>
              <a:lnSpc>
                <a:spcPct val="100000"/>
              </a:lnSpc>
            </a:pPr>
            <a:endParaRPr lang="en-GB" sz="20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A group of hands with text above them&#10;&#10;Description automatically generated">
            <a:extLst>
              <a:ext uri="{FF2B5EF4-FFF2-40B4-BE49-F238E27FC236}">
                <a16:creationId xmlns:a16="http://schemas.microsoft.com/office/drawing/2014/main" id="{E87E539C-EEAC-6880-B5C1-F8D21C44D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9779" y="257613"/>
            <a:ext cx="2743200" cy="1543050"/>
          </a:xfrm>
          <a:prstGeom prst="rect">
            <a:avLst/>
          </a:prstGeom>
        </p:spPr>
      </p:pic>
      <p:pic>
        <p:nvPicPr>
          <p:cNvPr id="6" name="Picture 6" descr="Gavel resting on block">
            <a:extLst>
              <a:ext uri="{FF2B5EF4-FFF2-40B4-BE49-F238E27FC236}">
                <a16:creationId xmlns:a16="http://schemas.microsoft.com/office/drawing/2014/main" id="{439AEBC5-467B-D916-1767-DA9EE5D0E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4" y="2462049"/>
            <a:ext cx="6632026" cy="439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939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Slide Background">
            <a:extLst>
              <a:ext uri="{FF2B5EF4-FFF2-40B4-BE49-F238E27FC236}">
                <a16:creationId xmlns:a16="http://schemas.microsoft.com/office/drawing/2014/main" id="{C604590F-0904-46B4-A353-9DBEF960C2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newspaper with a person wearing a mask&#10;&#10;Description automatically generated">
            <a:extLst>
              <a:ext uri="{FF2B5EF4-FFF2-40B4-BE49-F238E27FC236}">
                <a16:creationId xmlns:a16="http://schemas.microsoft.com/office/drawing/2014/main" id="{98D4FBA8-6FEF-3C28-8CAC-118301EBF8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11" r="16074"/>
          <a:stretch/>
        </p:blipFill>
        <p:spPr>
          <a:xfrm>
            <a:off x="-2" y="3445599"/>
            <a:ext cx="3078164" cy="3412401"/>
          </a:xfrm>
          <a:prstGeom prst="rect">
            <a:avLst/>
          </a:prstGeom>
        </p:spPr>
      </p:pic>
      <p:pic>
        <p:nvPicPr>
          <p:cNvPr id="5" name="Picture 5" descr="A person and person on a news show&#10;&#10;Description automatically generated">
            <a:extLst>
              <a:ext uri="{FF2B5EF4-FFF2-40B4-BE49-F238E27FC236}">
                <a16:creationId xmlns:a16="http://schemas.microsoft.com/office/drawing/2014/main" id="{A216C1D9-E326-DC47-B07C-88293E98A4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629" r="5630" b="-1"/>
          <a:stretch/>
        </p:blipFill>
        <p:spPr>
          <a:xfrm>
            <a:off x="3017816" y="3445599"/>
            <a:ext cx="3078164" cy="3412401"/>
          </a:xfrm>
          <a:prstGeom prst="rect">
            <a:avLst/>
          </a:prstGeom>
        </p:spPr>
      </p:pic>
      <p:sp useBgFill="1">
        <p:nvSpPr>
          <p:cNvPr id="48" name="Rectangle 35">
            <a:extLst>
              <a:ext uri="{FF2B5EF4-FFF2-40B4-BE49-F238E27FC236}">
                <a16:creationId xmlns:a16="http://schemas.microsoft.com/office/drawing/2014/main" id="{4F2A6A32-9ADF-4DD4-AEA5-0D1FF0F8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8" y="0"/>
            <a:ext cx="6096001" cy="6849700"/>
          </a:xfrm>
          <a:prstGeom prst="rect">
            <a:avLst/>
          </a:prstGeom>
          <a:ln>
            <a:noFill/>
          </a:ln>
          <a:effectLst>
            <a:outerShdw blurRad="596900" dist="317500" dir="8820000" sx="87000" sy="87000" algn="t" rotWithShape="0">
              <a:schemeClr val="tx1">
                <a:alpha val="2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9" name="Rectangle 37">
            <a:extLst>
              <a:ext uri="{FF2B5EF4-FFF2-40B4-BE49-F238E27FC236}">
                <a16:creationId xmlns:a16="http://schemas.microsoft.com/office/drawing/2014/main" id="{E82F361B-984A-43B6-AFE8-1F1439428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299"/>
            <a:ext cx="12191999" cy="3429000"/>
          </a:xfrm>
          <a:prstGeom prst="rect">
            <a:avLst/>
          </a:prstGeom>
          <a:ln>
            <a:noFill/>
          </a:ln>
          <a:effectLst>
            <a:outerShdw blurRad="596900" dist="330200" dir="7140000" sx="87000" sy="87000" algn="t" rotWithShape="0">
              <a:srgbClr val="000000">
                <a:alpha val="2666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205CD2-611A-44A9-475C-C361D40FA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4697303" cy="2333821"/>
          </a:xfrm>
        </p:spPr>
        <p:txBody>
          <a:bodyPr>
            <a:normAutofit/>
          </a:bodyPr>
          <a:lstStyle/>
          <a:p>
            <a:r>
              <a:rPr lang="en-GB" dirty="0"/>
              <a:t>Just some examples....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46C57923-BE86-F96F-FA41-FB6F1BC99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6807" y="3814549"/>
            <a:ext cx="4249132" cy="2425530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7" name="Picture 7" descr="A person with long black hair&#10;&#10;Description automatically generated">
            <a:extLst>
              <a:ext uri="{FF2B5EF4-FFF2-40B4-BE49-F238E27FC236}">
                <a16:creationId xmlns:a16="http://schemas.microsoft.com/office/drawing/2014/main" id="{1FE21AF5-A3C1-E9BA-F5C0-1FA04E927B8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328" r="13325" b="-3"/>
          <a:stretch/>
        </p:blipFill>
        <p:spPr>
          <a:xfrm>
            <a:off x="9144017" y="-8301"/>
            <a:ext cx="3048001" cy="3445599"/>
          </a:xfrm>
          <a:prstGeom prst="rect">
            <a:avLst/>
          </a:prstGeom>
        </p:spPr>
      </p:pic>
      <p:pic>
        <p:nvPicPr>
          <p:cNvPr id="6" name="Picture 6" descr="A newspaper cover with two people&#10;&#10;Description automatically generated">
            <a:extLst>
              <a:ext uri="{FF2B5EF4-FFF2-40B4-BE49-F238E27FC236}">
                <a16:creationId xmlns:a16="http://schemas.microsoft.com/office/drawing/2014/main" id="{DAD96280-F426-8212-E80A-4020D72C695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2" b="10976"/>
          <a:stretch/>
        </p:blipFill>
        <p:spPr>
          <a:xfrm>
            <a:off x="6096003" y="-8301"/>
            <a:ext cx="3048001" cy="3445599"/>
          </a:xfrm>
          <a:prstGeom prst="rect">
            <a:avLst/>
          </a:prstGeom>
        </p:spPr>
      </p:pic>
      <p:cxnSp>
        <p:nvCxnSpPr>
          <p:cNvPr id="50" name="Straight Connector 39">
            <a:extLst>
              <a:ext uri="{FF2B5EF4-FFF2-40B4-BE49-F238E27FC236}">
                <a16:creationId xmlns:a16="http://schemas.microsoft.com/office/drawing/2014/main" id="{61FF92BA-874E-408A-BFAD-416A7FFE5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40351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Slide Background">
            <a:extLst>
              <a:ext uri="{FF2B5EF4-FFF2-40B4-BE49-F238E27FC236}">
                <a16:creationId xmlns:a16="http://schemas.microsoft.com/office/drawing/2014/main" id="{9165109B-7036-4613-93D4-579E77F6E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8DC4FE-31D8-564E-A8D6-AADE027C8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858982"/>
            <a:ext cx="3451060" cy="5152933"/>
          </a:xfrm>
        </p:spPr>
        <p:txBody>
          <a:bodyPr>
            <a:normAutofit/>
          </a:bodyPr>
          <a:lstStyle/>
          <a:p>
            <a:r>
              <a:rPr lang="en-US"/>
              <a:t>What happens when we do not reference correctly?</a:t>
            </a: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3E8FEA2-54EE-4F84-B5DB-A055A7D80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36707" y="0"/>
            <a:ext cx="7455294" cy="6858000"/>
          </a:xfrm>
          <a:prstGeom prst="rect">
            <a:avLst/>
          </a:prstGeom>
          <a:ln>
            <a:noFill/>
          </a:ln>
          <a:effectLst>
            <a:outerShdw blurRad="660400" dist="279400" dir="798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7">
            <a:extLst>
              <a:ext uri="{FF2B5EF4-FFF2-40B4-BE49-F238E27FC236}">
                <a16:creationId xmlns:a16="http://schemas.microsoft.com/office/drawing/2014/main" id="{3FB3B032-EC8B-5D49-947B-54F9B881E6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65517" y="-7398"/>
            <a:ext cx="1124101" cy="1065706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FC717B6-6065-D4C9-DAC4-36D3EF968847}"/>
              </a:ext>
            </a:extLst>
          </p:cNvPr>
          <p:cNvSpPr/>
          <p:nvPr/>
        </p:nvSpPr>
        <p:spPr>
          <a:xfrm>
            <a:off x="6125914" y="1767773"/>
            <a:ext cx="4944177" cy="172441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466344">
              <a:spcAft>
                <a:spcPts val="600"/>
              </a:spcAft>
            </a:pPr>
            <a:r>
              <a:rPr lang="en-US" sz="2000" kern="1200" dirty="0">
                <a:latin typeface="+mn-lt"/>
                <a:ea typeface="+mn-ea"/>
                <a:cs typeface="+mn-cs"/>
              </a:rPr>
              <a:t>PLAGIARISM</a:t>
            </a:r>
            <a:endParaRPr lang="en-US" sz="2000" kern="1200" dirty="0">
              <a:latin typeface="+mn-lt"/>
            </a:endParaRPr>
          </a:p>
          <a:p>
            <a:pPr algn="ctr" defTabSz="466344">
              <a:spcAft>
                <a:spcPts val="600"/>
              </a:spcAft>
            </a:pPr>
            <a:r>
              <a:rPr lang="en-US" sz="2000" kern="1200" dirty="0">
                <a:latin typeface="+mn-lt"/>
                <a:ea typeface="+mn-lt"/>
                <a:cs typeface="+mn-lt"/>
              </a:rPr>
              <a:t>"Passing someone else's work off as your own"</a:t>
            </a:r>
            <a:endParaRPr lang="en-US" sz="2000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DD5ADFF-42A7-23B7-3783-37739136F7A9}"/>
              </a:ext>
            </a:extLst>
          </p:cNvPr>
          <p:cNvSpPr/>
          <p:nvPr/>
        </p:nvSpPr>
        <p:spPr>
          <a:xfrm>
            <a:off x="7054346" y="3758111"/>
            <a:ext cx="3176524" cy="219191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466344">
              <a:spcAft>
                <a:spcPts val="600"/>
              </a:spcAft>
            </a:pPr>
            <a:r>
              <a:rPr lang="en-US" sz="2800" kern="1200" dirty="0">
                <a:latin typeface="+mn-lt"/>
                <a:ea typeface="+mn-ea"/>
                <a:cs typeface="+mn-cs"/>
              </a:rPr>
              <a:t>SERIOUS </a:t>
            </a:r>
            <a:endParaRPr lang="en-US" dirty="0"/>
          </a:p>
          <a:p>
            <a:pPr algn="ctr" defTabSz="466344">
              <a:spcAft>
                <a:spcPts val="600"/>
              </a:spcAft>
            </a:pPr>
            <a:r>
              <a:rPr lang="en-US" sz="2800" kern="1200" dirty="0">
                <a:latin typeface="+mn-lt"/>
                <a:ea typeface="+mn-ea"/>
                <a:cs typeface="+mn-cs"/>
              </a:rPr>
              <a:t>ACADEMIC OFFENCE</a:t>
            </a:r>
            <a:r>
              <a:rPr lang="en-US" sz="2800" dirty="0"/>
              <a:t>!!</a:t>
            </a:r>
            <a:endParaRPr lang="en-US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A71E44DB-31B3-9BC3-A751-89F4A6BA3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4398" y="-4094"/>
            <a:ext cx="1124101" cy="1065706"/>
          </a:xfrm>
          <a:prstGeom prst="rect">
            <a:avLst/>
          </a:prstGeom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3BF15EF1-CA1D-4592-214D-ED9A145FF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5244" y="5535059"/>
            <a:ext cx="1124101" cy="1065706"/>
          </a:xfrm>
          <a:prstGeom prst="rect">
            <a:avLst/>
          </a:prstGeom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57A806F8-7ECA-E456-26D8-A3695CBD3B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4397" y="5564367"/>
            <a:ext cx="1124101" cy="1065706"/>
          </a:xfrm>
          <a:prstGeom prst="rect">
            <a:avLst/>
          </a:prstGeom>
        </p:spPr>
      </p:pic>
      <p:pic>
        <p:nvPicPr>
          <p:cNvPr id="10" name="Picture 5" descr="A group of hands with text above them&#10;&#10;Description automatically generated">
            <a:extLst>
              <a:ext uri="{FF2B5EF4-FFF2-40B4-BE49-F238E27FC236}">
                <a16:creationId xmlns:a16="http://schemas.microsoft.com/office/drawing/2014/main" id="{67193C97-DA44-761A-ECDA-16C5BB551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779" y="5171613"/>
            <a:ext cx="274320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3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Slide Background">
            <a:extLst>
              <a:ext uri="{FF2B5EF4-FFF2-40B4-BE49-F238E27FC236}">
                <a16:creationId xmlns:a16="http://schemas.microsoft.com/office/drawing/2014/main" id="{5105D448-4A6C-48A3-8C3C-71AF58F3E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4025579F-C5D8-43BE-AF84-3E66A482C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2544415"/>
          </a:xfrm>
          <a:prstGeom prst="rect">
            <a:avLst/>
          </a:prstGeom>
          <a:ln>
            <a:noFill/>
          </a:ln>
          <a:effectLst>
            <a:outerShdw blurRad="190500" dist="1270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62119D-B905-5892-BC69-379C73318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9589765" cy="1432273"/>
          </a:xfrm>
        </p:spPr>
        <p:txBody>
          <a:bodyPr>
            <a:normAutofit/>
          </a:bodyPr>
          <a:lstStyle/>
          <a:p>
            <a:r>
              <a:rPr lang="en-GB" dirty="0"/>
              <a:t>Task......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1FF92BA-874E-408A-BFAD-416A7FFE5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3CB90FF3-846D-06E8-7A48-61C37B56C0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003315"/>
              </p:ext>
            </p:extLst>
          </p:nvPr>
        </p:nvGraphicFramePr>
        <p:xfrm>
          <a:off x="761799" y="2750126"/>
          <a:ext cx="10381205" cy="3261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39937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45CA849-654C-4173-AD99-B3A2528275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8B8197-D559-7E38-C8FD-873F979F8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11480"/>
            <a:ext cx="11201400" cy="1106424"/>
          </a:xfrm>
        </p:spPr>
        <p:txBody>
          <a:bodyPr>
            <a:normAutofit/>
          </a:bodyPr>
          <a:lstStyle/>
          <a:p>
            <a:r>
              <a:rPr lang="en-GB" sz="3600">
                <a:cs typeface="Calibri Light"/>
              </a:rPr>
              <a:t>How to upload your assignment to TurnItIn</a:t>
            </a:r>
            <a:endParaRPr lang="en-GB" sz="36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23A947-2D45-4208-AE2B-64948C87A3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87931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B91F92A3-05F3-3A2D-D910-DDE81554E8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6" r="1" b="1"/>
          <a:stretch/>
        </p:blipFill>
        <p:spPr>
          <a:xfrm>
            <a:off x="429768" y="1721922"/>
            <a:ext cx="6704891" cy="4520559"/>
          </a:xfrm>
          <a:prstGeom prst="rect">
            <a:avLst/>
          </a:prstGeom>
        </p:spPr>
      </p:pic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5BBB0F9-6A59-4D02-A9C7-A2D6516684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3801" y="1721922"/>
            <a:ext cx="4218432" cy="4520560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093A626-A773-AEAB-E38C-D73D99497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8752" y="2020824"/>
            <a:ext cx="3455097" cy="3959352"/>
          </a:xfrm>
        </p:spPr>
        <p:txBody>
          <a:bodyPr anchor="ctr">
            <a:normAutofit/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0262515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288C6B4-AFC3-407F-A595-EFFD38D4C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F236821-17FE-429B-8D2C-08E13A64E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C0BDBCD2-E081-43AB-9119-C55465E59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D9A477-991A-1C2F-51DD-739171A5A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239012"/>
          </a:xfrm>
        </p:spPr>
        <p:txBody>
          <a:bodyPr anchor="ctr">
            <a:normAutofit/>
          </a:bodyPr>
          <a:lstStyle/>
          <a:p>
            <a:r>
              <a:rPr lang="en-GB" sz="4800" b="1" dirty="0">
                <a:cs typeface="Calibri Light"/>
              </a:rPr>
              <a:t>Task...</a:t>
            </a:r>
            <a:endParaRPr lang="en-GB" sz="4800" b="1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654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5893" y="2443480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3E5A40-DA82-0810-5D6E-5F7500C19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>
                <a:cs typeface="Calibri"/>
              </a:rPr>
              <a:t>Now you are required to upload your presentation to the demo TII link on the Moodle tile which can be found under the tab: "Turnitin Demo links" </a:t>
            </a:r>
          </a:p>
          <a:p>
            <a:endParaRPr lang="en-GB" sz="1700">
              <a:cs typeface="Calibri"/>
            </a:endParaRPr>
          </a:p>
        </p:txBody>
      </p:sp>
      <p:pic>
        <p:nvPicPr>
          <p:cNvPr id="4" name="Picture 4" descr="A logo with a red and blue text&#10;&#10;Description automatically generated">
            <a:extLst>
              <a:ext uri="{FF2B5EF4-FFF2-40B4-BE49-F238E27FC236}">
                <a16:creationId xmlns:a16="http://schemas.microsoft.com/office/drawing/2014/main" id="{00E22B6E-054E-A347-E779-4756B360C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1184" y="1176151"/>
            <a:ext cx="6922008" cy="460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6011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Slide Background">
            <a:extLst>
              <a:ext uri="{FF2B5EF4-FFF2-40B4-BE49-F238E27FC236}">
                <a16:creationId xmlns:a16="http://schemas.microsoft.com/office/drawing/2014/main" id="{56927B1C-2055-4F66-A747-7DB82B79E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92B251-4A53-4024-BFEB-4894511C77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69106" cy="6858000"/>
          </a:xfrm>
          <a:prstGeom prst="rect">
            <a:avLst/>
          </a:prstGeom>
          <a:ln>
            <a:noFill/>
          </a:ln>
          <a:effectLst>
            <a:outerShdw blurRad="381000" dist="2540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04ED25-8D81-0EF8-0767-B8A990BD2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607" y="1537935"/>
            <a:ext cx="4582492" cy="18910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Any questions</a:t>
            </a:r>
          </a:p>
        </p:txBody>
      </p:sp>
      <p:pic>
        <p:nvPicPr>
          <p:cNvPr id="7" name="Graphic 6" descr="Help">
            <a:extLst>
              <a:ext uri="{FF2B5EF4-FFF2-40B4-BE49-F238E27FC236}">
                <a16:creationId xmlns:a16="http://schemas.microsoft.com/office/drawing/2014/main" id="{564D90A6-A58E-5A36-9C46-558A38368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92948" y="1086665"/>
            <a:ext cx="4651362" cy="4651362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8A448B8-5E47-4A21-B872-FCB55AD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0803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144310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5D6540-AAF3-83AF-1B78-59548745C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8582" y="858983"/>
            <a:ext cx="3968783" cy="2021378"/>
          </a:xfrm>
        </p:spPr>
        <p:txBody>
          <a:bodyPr>
            <a:normAutofit/>
          </a:bodyPr>
          <a:lstStyle/>
          <a:p>
            <a:r>
              <a:rPr lang="en-GB" sz="4800"/>
              <a:t>Next week....</a:t>
            </a:r>
          </a:p>
        </p:txBody>
      </p:sp>
      <p:pic>
        <p:nvPicPr>
          <p:cNvPr id="5" name="Picture 4" descr="Abstract blurred public library with bookshelves">
            <a:extLst>
              <a:ext uri="{FF2B5EF4-FFF2-40B4-BE49-F238E27FC236}">
                <a16:creationId xmlns:a16="http://schemas.microsoft.com/office/drawing/2014/main" id="{0A1E0E65-C8C3-7D2A-6001-2BC98906F4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16" r="29940" b="3"/>
          <a:stretch/>
        </p:blipFill>
        <p:spPr>
          <a:xfrm>
            <a:off x="-1" y="-2"/>
            <a:ext cx="6374929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29088-827E-7112-5257-8C351500F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8582" y="3282696"/>
            <a:ext cx="3968783" cy="29573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342900">
              <a:buChar char="•"/>
            </a:pPr>
            <a:r>
              <a:rPr lang="en-GB" dirty="0"/>
              <a:t>Searching and evaluating sources of information </a:t>
            </a:r>
            <a:endParaRPr lang="en-US"/>
          </a:p>
          <a:p>
            <a:pPr marL="342900" indent="-342900">
              <a:buChar char="•"/>
            </a:pPr>
            <a:r>
              <a:rPr lang="en-GB" dirty="0"/>
              <a:t>Guest speaker- Lisa Ellis from the library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758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evelVTI">
  <a:themeElements>
    <a:clrScheme name="AnalogousFromDarkSeedLeftStep">
      <a:dk1>
        <a:srgbClr val="000000"/>
      </a:dk1>
      <a:lt1>
        <a:srgbClr val="FFFFFF"/>
      </a:lt1>
      <a:dk2>
        <a:srgbClr val="412F24"/>
      </a:dk2>
      <a:lt2>
        <a:srgbClr val="E8E2E8"/>
      </a:lt2>
      <a:accent1>
        <a:srgbClr val="29BB21"/>
      </a:accent1>
      <a:accent2>
        <a:srgbClr val="5FB414"/>
      </a:accent2>
      <a:accent3>
        <a:srgbClr val="99A81E"/>
      </a:accent3>
      <a:accent4>
        <a:srgbClr val="CD9616"/>
      </a:accent4>
      <a:accent5>
        <a:srgbClr val="E75E29"/>
      </a:accent5>
      <a:accent6>
        <a:srgbClr val="D51731"/>
      </a:accent6>
      <a:hlink>
        <a:srgbClr val="B5723C"/>
      </a:hlink>
      <a:folHlink>
        <a:srgbClr val="7F7F7F"/>
      </a:folHlink>
    </a:clrScheme>
    <a:fontScheme name="Custom 53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velVTI" id="{C9E5F598-602B-46C1-AA16-073CEB959654}" vid="{2AE1FD39-65AD-4D34-93E9-C7019D0ECBA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23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office theme</vt:lpstr>
      <vt:lpstr>BevelVTI</vt:lpstr>
      <vt:lpstr>Study Skills- workshop Week 1</vt:lpstr>
      <vt:lpstr>Recap from lecture</vt:lpstr>
      <vt:lpstr>Scheme of work</vt:lpstr>
      <vt:lpstr>Reminder of Assessment dates</vt:lpstr>
      <vt:lpstr>Assignment 1</vt:lpstr>
      <vt:lpstr>Understanding Assessments</vt:lpstr>
      <vt:lpstr>Types of assessments </vt:lpstr>
      <vt:lpstr>Know what is being asked of you within your assignment brief</vt:lpstr>
      <vt:lpstr>Please give examples of the different tools you can use for this degree...</vt:lpstr>
      <vt:lpstr>TIME MANAGEMENT</vt:lpstr>
      <vt:lpstr>Eisenhower  matrix</vt:lpstr>
      <vt:lpstr>In lecture task....</vt:lpstr>
      <vt:lpstr>Producing authentic work....</vt:lpstr>
      <vt:lpstr>Why is referencing important? Task.....</vt:lpstr>
      <vt:lpstr>Referencing- Harvard </vt:lpstr>
      <vt:lpstr>Transparency</vt:lpstr>
      <vt:lpstr>Just some examples....</vt:lpstr>
      <vt:lpstr>What happens when we do not reference correctly?</vt:lpstr>
      <vt:lpstr>Task......</vt:lpstr>
      <vt:lpstr>How to upload your assignment to TurnItIn</vt:lpstr>
      <vt:lpstr>Task...</vt:lpstr>
      <vt:lpstr>Any questions</vt:lpstr>
      <vt:lpstr>Next week....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590</cp:revision>
  <dcterms:created xsi:type="dcterms:W3CDTF">2023-06-23T11:18:12Z</dcterms:created>
  <dcterms:modified xsi:type="dcterms:W3CDTF">2023-10-01T06:13:43Z</dcterms:modified>
</cp:coreProperties>
</file>