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82EB5D-3D59-4969-A212-F3C831E89DC4}" v="9" dt="2022-11-04T17:18:46.5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tch.co.uk/blog/how-to-become-a-web-developer" TargetMode="External"/><Relationship Id="rId2" Type="http://schemas.openxmlformats.org/officeDocument/2006/relationships/hyperlink" Target="https://zety.com/blog/computer-skills-for-resum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GB" sz="1100" dirty="0"/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418D7867-5EDD-462E-A297-F9365AF62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90" r="939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8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7" name="Isosceles Triangle 9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Isosceles Triangle 9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0823599"/>
              </p:ext>
            </p:extLst>
          </p:nvPr>
        </p:nvGraphicFramePr>
        <p:xfrm>
          <a:off x="643467" y="847950"/>
          <a:ext cx="10905069" cy="532201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4728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353780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801923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81992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533961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448191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630437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long-term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career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of your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need to work on?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take?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your training by?</a:t>
                      </a:r>
                    </a:p>
                  </a:txBody>
                  <a:tcPr marL="44657" marR="44657" marT="76370" marB="89314" anchor="b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737295">
                <a:tc rowSpan="5">
                  <a:txBody>
                    <a:bodyPr/>
                    <a:lstStyle/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A career in I.T.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Improve computing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Word processing, Spreadsheets, Presentations, Microsoft Office [1]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Presentations, Microsoft Office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Complete level 4 program and do time management, so I can do more works at home on my own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12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15924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about cyber security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Knowledge of operating systems, Coding, Cloud Security, Problem solving skills, Attention to detail [2]</a:t>
                      </a:r>
                    </a:p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understanding of hacking, fundamental coding skills, Problem solving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Take extra time to study on my own through </a:t>
                      </a:r>
                      <a:r>
                        <a:rPr lang="en-GB" sz="1200" cap="none" spc="0" dirty="0" err="1">
                          <a:solidFill>
                            <a:schemeClr val="tx1"/>
                          </a:solidFill>
                        </a:rPr>
                        <a:t>youtube</a:t>
                      </a: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, open university etc. Assessments and modules at university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27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about web development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Computer literacy, strong numeracy skills, strong creative ability, a logical approach to work, HTML, XML and JavaScript skills [3]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Numeracy skills, HTML, XML and JavaScript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Focus more on math tasks, writing and reviewing codes for sites, do assessments and modules at university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45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Job employment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Job searching skills, Passion, Determination, Resilience, Communication, Teamwork skills, Self management skills [4]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Communication and team work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Listen more and focus on body language. Having positive mindset, share enthusiasm and ability to display resilience under stress.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60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03856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[1] </a:t>
            </a:r>
            <a:r>
              <a:rPr lang="en-GB" sz="2000" dirty="0"/>
              <a:t>T. </a:t>
            </a:r>
            <a:r>
              <a:rPr lang="en-GB" sz="2000" dirty="0" err="1"/>
              <a:t>Gerencer</a:t>
            </a:r>
            <a:r>
              <a:rPr lang="en-GB" sz="2000" dirty="0"/>
              <a:t>, "Top Computer Skills Examples for a Resume [+Software list]," </a:t>
            </a:r>
            <a:r>
              <a:rPr lang="en-GB" sz="2000" dirty="0" err="1"/>
              <a:t>Zety</a:t>
            </a:r>
            <a:r>
              <a:rPr lang="en-GB" sz="2000" dirty="0"/>
              <a:t>, Sep. 19, 2022. Accessed: Nov. 4, 2022. [Online]. Available: </a:t>
            </a:r>
            <a:r>
              <a:rPr lang="en-GB" sz="2000" dirty="0">
                <a:hlinkClick r:id="rId2"/>
              </a:rPr>
              <a:t>https://zety.com/blog/computer-skills-for-resume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[2] S. Krakoff, "Top Cybersecurity Skills in High Demand," Champlain College Online, 2022. Accessed: Nov. 4, 2022. [Online]. Available: https://online.champlain.edu/blog/top-cybersecurity-skills-in-high-demand</a:t>
            </a:r>
          </a:p>
          <a:p>
            <a:pPr marL="0" indent="0">
              <a:buNone/>
            </a:pPr>
            <a:r>
              <a:rPr lang="en-GB" sz="2000" dirty="0"/>
              <a:t>[3] "How to become a web developer," </a:t>
            </a:r>
            <a:r>
              <a:rPr lang="en-GB" sz="2000" dirty="0" err="1"/>
              <a:t>tutch</a:t>
            </a:r>
            <a:r>
              <a:rPr lang="en-GB" sz="2000" dirty="0"/>
              <a:t>, 2017. Accessed: Nov. 4, 2022. [Online]. Available: </a:t>
            </a:r>
            <a:r>
              <a:rPr lang="en-GB" sz="2000" dirty="0">
                <a:hlinkClick r:id="rId3"/>
              </a:rPr>
              <a:t>https://www.tutch.co.uk/blog/how-to-become-a-web-developer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[4] "Resumes and Cover Letters," Australian Apprenticeships, 2022. Accessed: Nov. 4, 2022. [Online]. Available: https://www.aapathways.com.au/job-hunting/applying-for-an-australian-apprenticeship/resumes-and-cover-letters</a:t>
            </a:r>
          </a:p>
          <a:p>
            <a:pPr marL="0" indent="0">
              <a:buNone/>
            </a:pPr>
            <a:r>
              <a:rPr lang="en-GB" sz="2000" dirty="0"/>
              <a:t>  </a:t>
            </a:r>
            <a:r>
              <a:rPr lang="en-US" sz="2000" dirty="0"/>
              <a:t> </a:t>
            </a:r>
            <a:endParaRPr lang="en-US" sz="2000" kern="12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795c2eee519b0906b78f51eb9cb3ccd4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ef80f250c225377a941e02ec0529c1e1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8DB06CB-0449-4E4C-9EB0-66505FFA6E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2E0EAC8-32DB-4179-9A14-BB15125B5912}">
  <ds:schemaRefs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f856874f-9946-48cd-ac29-4cb76853c4c1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6F24D2A-C372-4C27-91F3-6602354251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456</Words>
  <Application>Microsoft Office PowerPoint</Application>
  <PresentationFormat>Widescreen</PresentationFormat>
  <Paragraphs>48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Personal Development Plan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Aliyu Sambo</cp:lastModifiedBy>
  <cp:revision>7</cp:revision>
  <dcterms:created xsi:type="dcterms:W3CDTF">2022-07-21T09:53:39Z</dcterms:created>
  <dcterms:modified xsi:type="dcterms:W3CDTF">2023-07-05T08:34:56Z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