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cs.co.uk/rostering/?utm_source=google&amp;utm_medium=cpc&amp;utm_campaign=01_England_Rostering_and_Workforce&amp;utm_device=c&amp;utm_term=care%20rostering%20software%20systems_p&amp;gad_source=1&amp;gad_campaignid=24044106669&amp;gbraid=0AAAAADzWGEpORYOWTP24PQHZ1oEv6Hj-X&amp;gclid=CjwKCAjw25fWBhAVEiwAMopNjgpXolvi_Q_JwhHpMjONu8gHZht9l6J8_sr52fUAE00Lu3aOSohzDhoCqWoQAvD_Bw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9226" y="1280679"/>
            <a:ext cx="983354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LCHS-4007: Digital Skills &amp; Research Methods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9226" y="2890979"/>
            <a:ext cx="9833548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Group Members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Mohammed Basharat (2604365)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Mahek Haroon (2605099)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Subhan Slehry (2604233)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Lecturer : Ihsan Ul Haq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6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627B2-1800-DEB7-F9E5-90BF234D8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693" y="2546885"/>
            <a:ext cx="9833548" cy="1325563"/>
          </a:xfrm>
        </p:spPr>
        <p:txBody>
          <a:bodyPr anchor="b">
            <a:noAutofit/>
          </a:bodyPr>
          <a:lstStyle/>
          <a:p>
            <a:pPr algn="ctr"/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Our workplace task is: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Staff scheduling/rotas and visits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Microsoft 365 tool that we will be selecting for our  workplace task is 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Excel</a:t>
            </a:r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4" cy="2510867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C3361-08C7-C11D-8E7E-24E599A5E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93865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52C51-D866-9AF0-82C9-6509542CF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740" y="1187407"/>
            <a:ext cx="9833548" cy="269397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What their chosen workplace task involves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Which Microsoft 365 tool they selected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Will be presented by M. </a:t>
            </a:r>
            <a:r>
              <a:rPr lang="en-GB" sz="5000" err="1">
                <a:solidFill>
                  <a:schemeClr val="tx2"/>
                </a:solidFill>
                <a:ea typeface="+mn-lt"/>
                <a:cs typeface="+mn-lt"/>
              </a:rPr>
              <a:t>Basharat</a:t>
            </a:r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Why this tool is suitable for the task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How it improves efficiency or communication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Will be presented by Mahek Haroon.</a:t>
            </a:r>
          </a:p>
          <a:p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Advantages and limitations of using the chosen tool.</a:t>
            </a:r>
          </a:p>
          <a:p>
            <a:r>
              <a:rPr lang="en-GB" sz="5000">
                <a:solidFill>
                  <a:schemeClr val="tx2"/>
                </a:solidFill>
              </a:rPr>
              <a:t>Recommend how Ashford can implement these changes.</a:t>
            </a:r>
          </a:p>
          <a:p>
            <a:r>
              <a:rPr lang="en-GB" sz="5000">
                <a:solidFill>
                  <a:schemeClr val="tx2"/>
                </a:solidFill>
              </a:rPr>
              <a:t>Will by presented by Subhan </a:t>
            </a:r>
            <a:r>
              <a:rPr lang="en-GB" sz="5000" err="1">
                <a:solidFill>
                  <a:schemeClr val="tx2"/>
                </a:solidFill>
              </a:rPr>
              <a:t>Slehry</a:t>
            </a:r>
            <a:r>
              <a:rPr lang="en-GB" sz="5000">
                <a:solidFill>
                  <a:schemeClr val="tx2"/>
                </a:solidFill>
              </a:rPr>
              <a:t>.</a:t>
            </a: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6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42856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E656F-068A-1783-96D6-BB3E55779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endParaRPr lang="en-GB" sz="2600">
              <a:latin typeface="Aptos"/>
            </a:endParaRPr>
          </a:p>
          <a:p>
            <a:pPr marL="228600" indent="-228600">
              <a:spcBef>
                <a:spcPts val="1000"/>
              </a:spcBef>
            </a:pPr>
            <a:r>
              <a:rPr lang="en-GB">
                <a:latin typeface="Aptos"/>
              </a:rPr>
              <a:t>What their chosen workplace task involves 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59BA-4EE1-7786-3DD3-1BDFBB655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Balancing staff, 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availability,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Shift's spread out equally,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on holiday,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off sick,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payroll,</a:t>
            </a:r>
          </a:p>
          <a:p>
            <a:pPr marL="0" indent="0">
              <a:buNone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7.Not over staffed on any one shift,</a:t>
            </a:r>
          </a:p>
          <a:p>
            <a:pPr marL="0" indent="0">
              <a:buNone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 marL="514350" indent="-514350"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616256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A4E7F-1449-0DA0-24FD-104E9782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840" y="294005"/>
            <a:ext cx="8920480" cy="1427163"/>
          </a:xfrm>
        </p:spPr>
        <p:txBody>
          <a:bodyPr/>
          <a:lstStyle/>
          <a:p>
            <a:pPr marL="228600" indent="-228600">
              <a:spcBef>
                <a:spcPts val="1000"/>
              </a:spcBef>
            </a:pPr>
            <a:r>
              <a:rPr lang="en-GB">
                <a:latin typeface="Aptos"/>
              </a:rPr>
              <a:t>Which Microsoft 365 tool they selected 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F3374-48B1-E9A7-4483-E2BAEA752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480" y="2831465"/>
            <a:ext cx="8341360" cy="20145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It can handle data </a:t>
            </a:r>
          </a:p>
          <a:p>
            <a:r>
              <a:rPr lang="en-US" sz="3200"/>
              <a:t>Excel is the good tool </a:t>
            </a:r>
            <a:r>
              <a:rPr lang="en-US" sz="3200" err="1"/>
              <a:t>bec</a:t>
            </a:r>
            <a:r>
              <a:rPr lang="en-US" sz="3200"/>
              <a:t>ause you can write, and do diagrams</a:t>
            </a:r>
            <a:endParaRPr lang="en-US"/>
          </a:p>
          <a:p>
            <a:pPr marL="0" indent="0">
              <a:buNone/>
            </a:pP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3DF992-1252-9742-AF8A-C24EC5877227}"/>
              </a:ext>
            </a:extLst>
          </p:cNvPr>
          <p:cNvSpPr txBox="1"/>
          <p:nvPr/>
        </p:nvSpPr>
        <p:spPr>
          <a:xfrm>
            <a:off x="1145781" y="1435837"/>
            <a:ext cx="1016074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We have chosen Microsoft Excel for this task, there are number of </a:t>
            </a:r>
            <a:r>
              <a:rPr lang="en-US" sz="2800" err="1"/>
              <a:t>beneifts</a:t>
            </a:r>
            <a:r>
              <a:rPr lang="en-US" sz="2800"/>
              <a:t> of this tool. Below I will give bullet points of why we have chosen this tool</a:t>
            </a:r>
          </a:p>
        </p:txBody>
      </p:sp>
    </p:spTree>
    <p:extLst>
      <p:ext uri="{BB962C8B-B14F-4D97-AF65-F5344CB8AC3E}">
        <p14:creationId xmlns:p14="http://schemas.microsoft.com/office/powerpoint/2010/main" val="1991556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1C68C9-A593-03C0-3DDB-1EA9F9CBF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" r="954"/>
          <a:stretch>
            <a:fillRect/>
          </a:stretch>
        </p:blipFill>
        <p:spPr>
          <a:xfrm>
            <a:off x="-796118" y="73935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BECD3-3BD5-851B-B9B0-832D21726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1161" y="164094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Why Microsoft  excel is suitable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9D1BE-47F2-67FC-F659-8DAC1C413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827" y="2396478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Excel allows staff rotas to be organised in clear table.</a:t>
            </a:r>
          </a:p>
          <a:p>
            <a:r>
              <a:rPr lang="en-GB" sz="1700"/>
              <a:t>Staff names ,dates ,  times, and visits can be added easily.</a:t>
            </a:r>
          </a:p>
          <a:p>
            <a:r>
              <a:rPr lang="en-GB" sz="1700"/>
              <a:t>Managers can quickly update the rota changes happen.</a:t>
            </a:r>
          </a:p>
          <a:p>
            <a:r>
              <a:rPr lang="en-GB" sz="1700"/>
              <a:t>Different shifts and visits can be organised in one place.</a:t>
            </a:r>
          </a:p>
          <a:p>
            <a:r>
              <a:rPr lang="en-GB" sz="1700"/>
              <a:t>The rota can be shared with authorised staff.</a:t>
            </a:r>
          </a:p>
          <a:p>
            <a:r>
              <a:rPr lang="en-GB" sz="1700"/>
              <a:t>This helps staff know their working times and scheduled visits.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884683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B2420-83C1-1DFC-E8AF-23F853DF6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314356"/>
            <a:ext cx="6882393" cy="20969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How excel improves efficiency and  communication.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FFB078-3550-EFF8-CB40-BE8D0CE54325}"/>
              </a:ext>
            </a:extLst>
          </p:cNvPr>
          <p:cNvSpPr txBox="1"/>
          <p:nvPr/>
        </p:nvSpPr>
        <p:spPr>
          <a:xfrm>
            <a:off x="417576" y="2278987"/>
            <a:ext cx="5037197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Excel saves time by keeping staff schedules in one place.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helps staff see their shifts and visits clearly.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makes it easier to share information with other staff.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can quickly see when changes are made.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helps reduce mistakes and confusion.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improves communication between staff and managers.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1FD02C-A463-7DBC-1278-5F15E3BAE8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3" r="23579"/>
          <a:stretch>
            <a:fillRect/>
          </a:stretch>
        </p:blipFill>
        <p:spPr>
          <a:xfrm>
            <a:off x="5454773" y="-28142"/>
            <a:ext cx="673417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9658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9DCA-5A7D-6C4E-751F-3051B5F9B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Advantages and limitations of using the chosen tool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DC5B6-09D7-200E-921F-A8CACE2DB570}"/>
              </a:ext>
            </a:extLst>
          </p:cNvPr>
          <p:cNvSpPr txBox="1"/>
          <p:nvPr/>
        </p:nvSpPr>
        <p:spPr>
          <a:xfrm>
            <a:off x="838200" y="-1056505"/>
            <a:ext cx="10043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There are many pros and cons of using excel. In this slide we will explore the advantages and limitations of using Microsoft Excel. Below is a table of the advantages and limitations of using Microsoft Excel.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C925624-3039-370D-CC15-3A2613F39A8E}"/>
              </a:ext>
            </a:extLst>
          </p:cNvPr>
          <p:cNvCxnSpPr>
            <a:cxnSpLocks/>
            <a:stCxn id="16" idx="0"/>
            <a:endCxn id="16" idx="2"/>
          </p:cNvCxnSpPr>
          <p:nvPr/>
        </p:nvCxnSpPr>
        <p:spPr>
          <a:xfrm>
            <a:off x="5490627" y="2723059"/>
            <a:ext cx="0" cy="390531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B0F8D8E-DF1A-2933-2B7C-87E2AE61C609}"/>
              </a:ext>
            </a:extLst>
          </p:cNvPr>
          <p:cNvSpPr txBox="1"/>
          <p:nvPr/>
        </p:nvSpPr>
        <p:spPr>
          <a:xfrm>
            <a:off x="2451100" y="2832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Advantages</a:t>
            </a:r>
            <a:endParaRPr lang="en-US" b="1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75442E-5D4A-8173-CF71-952A8E329404}"/>
              </a:ext>
            </a:extLst>
          </p:cNvPr>
          <p:cNvSpPr txBox="1"/>
          <p:nvPr/>
        </p:nvSpPr>
        <p:spPr>
          <a:xfrm>
            <a:off x="1269999" y="3429000"/>
            <a:ext cx="40322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Easy data organisation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Data visualisation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Collaboration and integration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Universal relevance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 prior training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Easy tutorials and help page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A921A2-3C0E-903E-C27C-90C1B7C14615}"/>
              </a:ext>
            </a:extLst>
          </p:cNvPr>
          <p:cNvSpPr txBox="1"/>
          <p:nvPr/>
        </p:nvSpPr>
        <p:spPr>
          <a:xfrm>
            <a:off x="6756400" y="2832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Limitations</a:t>
            </a:r>
            <a:endParaRPr lang="en-US" b="1" u="sng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60018CD-802F-DE4E-B02B-A3637322F505}"/>
              </a:ext>
            </a:extLst>
          </p:cNvPr>
          <p:cNvCxnSpPr>
            <a:cxnSpLocks/>
          </p:cNvCxnSpPr>
          <p:nvPr/>
        </p:nvCxnSpPr>
        <p:spPr>
          <a:xfrm>
            <a:off x="869946" y="3201432"/>
            <a:ext cx="907838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Frame 15">
            <a:extLst>
              <a:ext uri="{FF2B5EF4-FFF2-40B4-BE49-F238E27FC236}">
                <a16:creationId xmlns:a16="http://schemas.microsoft.com/office/drawing/2014/main" id="{4B9BBADE-400F-0C32-9342-7A354E6C2BDF}"/>
              </a:ext>
            </a:extLst>
          </p:cNvPr>
          <p:cNvSpPr/>
          <p:nvPr/>
        </p:nvSpPr>
        <p:spPr>
          <a:xfrm>
            <a:off x="869946" y="2723059"/>
            <a:ext cx="9241362" cy="3905314"/>
          </a:xfrm>
          <a:prstGeom prst="frame">
            <a:avLst>
              <a:gd name="adj1" fmla="val 152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285F42-C290-A370-EA5F-F324B47287C2}"/>
              </a:ext>
            </a:extLst>
          </p:cNvPr>
          <p:cNvSpPr txBox="1"/>
          <p:nvPr/>
        </p:nvSpPr>
        <p:spPr>
          <a:xfrm>
            <a:off x="5702293" y="3429000"/>
            <a:ext cx="4220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Web limitations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436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E72DE-89D0-44EB-D712-1574D1914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50A0C-3E09-4219-52D0-C5C9CD0A0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https://www.qcs.co.uk/rostering/?utm_source=google&amp;utm_medium=cpc&amp;utm_campaign=01_England_Rostering_and_Workforce&amp;utm_device=c&amp;utm_term=care%20rostering%20software%20systems_p&amp;gad_source=1&amp;gad_campaignid=24044106669&amp;gbraid=0AAAAADzWGEpORYOWTP24PQHZ1oEv6Hj-X&amp;gclid=CjwKCAjw25fWBhAVEiwAMopNjgpXolvi_Q_JwhHpMjONu8gHZht9l6J8_sr52fUAE00Lu3aOSohzDhoCqWoQAvD_BwE</a:t>
            </a:r>
            <a:r>
              <a:rPr lang="en-US">
                <a:ea typeface="+mn-lt"/>
                <a:cs typeface="+mn-lt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191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LCHS-4007: Digital Skills &amp; Research Methods</vt:lpstr>
      <vt:lpstr>Our workplace task is: Staff scheduling/rotas and visits    Microsoft 365 tool that we will be selecting for our  workplace task is  Excel</vt:lpstr>
      <vt:lpstr>PowerPoint Presentation</vt:lpstr>
      <vt:lpstr> What their chosen workplace task involves  </vt:lpstr>
      <vt:lpstr>Which Microsoft 365 tool they selected  </vt:lpstr>
      <vt:lpstr>Why Microsoft  excel is suitable </vt:lpstr>
      <vt:lpstr>How excel improves efficiency and  communication.</vt:lpstr>
      <vt:lpstr>Advantages and limitations of using the chosen tool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LCHS-4007: Digital Skills &amp; Research Methods</dc:title>
  <dc:creator/>
  <cp:lastModifiedBy>Subhan Slehry (2604233)</cp:lastModifiedBy>
  <cp:revision>2</cp:revision>
  <dcterms:created xsi:type="dcterms:W3CDTF">2026-10-02T18:42:01Z</dcterms:created>
  <dcterms:modified xsi:type="dcterms:W3CDTF">2026-10-07T14:37:15Z</dcterms:modified>
</cp:coreProperties>
</file>