
<file path=[Content_Types].xml><?xml version="1.0" encoding="utf-8"?>
<Types xmlns="http://schemas.openxmlformats.org/package/2006/content-types">
  <Default Extension="gif" ContentType="image/gif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5" Type="http://schemas.microsoft.com/office/2020/02/relationships/classificationlabels" Target="docMetadata/LabelInfo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9" r:id="rId4"/>
  </p:sldMasterIdLst>
  <p:notesMasterIdLst>
    <p:notesMasterId r:id="rId17"/>
  </p:notesMasterIdLst>
  <p:handoutMasterIdLst>
    <p:handoutMasterId r:id="rId18"/>
  </p:handoutMasterIdLst>
  <p:sldIdLst>
    <p:sldId id="288" r:id="rId5"/>
    <p:sldId id="260" r:id="rId6"/>
    <p:sldId id="298" r:id="rId7"/>
    <p:sldId id="257" r:id="rId8"/>
    <p:sldId id="261" r:id="rId9"/>
    <p:sldId id="259" r:id="rId10"/>
    <p:sldId id="291" r:id="rId11"/>
    <p:sldId id="292" r:id="rId12"/>
    <p:sldId id="303" r:id="rId13"/>
    <p:sldId id="299" r:id="rId14"/>
    <p:sldId id="296" r:id="rId15"/>
    <p:sldId id="289" r:id="rId1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292C48"/>
    <a:srgbClr val="2C2D39"/>
    <a:srgbClr val="242630"/>
    <a:srgbClr val="2A1F43"/>
    <a:srgbClr val="0C1B43"/>
    <a:srgbClr val="000000"/>
    <a:srgbClr val="1D2225"/>
    <a:srgbClr val="F8F8F8"/>
    <a:srgbClr val="363C3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0E3FDE45-AF77-4B5C-9715-49D594BDF05E}">
  <a:tblStyle styleId="{8799B23B-EC83-4686-B30A-512413B5E67A}" styleName="Light Style 3 - Accent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  <a:tblStyle styleId="{5DA37D80-6434-44D0-A028-1B22A696006F}" styleName="Light Style 3 - Accent 2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 w="12700" cmpd="sng">
              <a:solidFill>
                <a:schemeClr val="accent2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20000"/>
            </a:schemeClr>
          </a:solidFill>
        </a:fill>
      </a:tcStyle>
    </a:band1H>
    <a:band1V>
      <a:tcStyle>
        <a:tcBdr/>
        <a:fill>
          <a:solidFill>
            <a:schemeClr val="accent2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2"/>
              </a:solidFill>
            </a:ln>
          </a:bottom>
        </a:tcBdr>
        <a:fill>
          <a:noFill/>
        </a:fill>
      </a:tcStyle>
    </a:firstRow>
  </a:tblStyle>
  <a:tblStyle styleId="{0E3FDE45-AF77-4B5C-9715-49D594BDF05E}" styleName="Light Style 1 - Accent 2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2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2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974" autoAdjust="0"/>
    <p:restoredTop sz="94474" autoAdjust="0"/>
  </p:normalViewPr>
  <p:slideViewPr>
    <p:cSldViewPr snapToGrid="0" snapToObjects="1">
      <p:cViewPr varScale="1">
        <p:scale>
          <a:sx n="72" d="100"/>
          <a:sy n="72" d="100"/>
        </p:scale>
        <p:origin x="54" y="57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 snapToObjects="1">
      <p:cViewPr varScale="1">
        <p:scale>
          <a:sx n="60" d="100"/>
          <a:sy n="60" d="100"/>
        </p:scale>
        <p:origin x="2424" y="38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handoutMaster" Target="handoutMasters/handoutMaster1.xml"/><Relationship Id="rId3" Type="http://schemas.openxmlformats.org/officeDocument/2006/relationships/customXml" Target="../customXml/item3.xml"/><Relationship Id="rId21" Type="http://schemas.openxmlformats.org/officeDocument/2006/relationships/theme" Target="theme/theme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notesMaster" Target="notesMasters/notesMaster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10" Type="http://schemas.openxmlformats.org/officeDocument/2006/relationships/slide" Target="slides/slide6.xml"/><Relationship Id="rId19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7919DD1-6229-439F-8513-0CBAEB39FC88}" type="doc">
      <dgm:prSet loTypeId="urn:microsoft.com/office/officeart/2005/8/layout/process1" loCatId="process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GB"/>
        </a:p>
      </dgm:t>
    </dgm:pt>
    <dgm:pt modelId="{4A842704-DD08-49F0-AC5D-18FC4C72346E}">
      <dgm:prSet phldrT="[Text]" custT="1"/>
      <dgm:spPr/>
      <dgm:t>
        <a:bodyPr/>
        <a:lstStyle/>
        <a:p>
          <a:r>
            <a:rPr lang="en-GB" sz="2400" dirty="0"/>
            <a:t>What went well?  </a:t>
          </a:r>
        </a:p>
      </dgm:t>
    </dgm:pt>
    <dgm:pt modelId="{B94D4856-6B9C-4D89-8AB8-6EF80BC9F6E0}" type="parTrans" cxnId="{627D6435-AC85-4AD2-9338-5A6DD00E3C72}">
      <dgm:prSet/>
      <dgm:spPr/>
      <dgm:t>
        <a:bodyPr/>
        <a:lstStyle/>
        <a:p>
          <a:endParaRPr lang="en-GB"/>
        </a:p>
      </dgm:t>
    </dgm:pt>
    <dgm:pt modelId="{25B48E7B-51FF-4321-9F0A-C309D9B67D8F}" type="sibTrans" cxnId="{627D6435-AC85-4AD2-9338-5A6DD00E3C72}">
      <dgm:prSet custT="1"/>
      <dgm:spPr/>
      <dgm:t>
        <a:bodyPr/>
        <a:lstStyle/>
        <a:p>
          <a:endParaRPr lang="en-GB" sz="1800"/>
        </a:p>
      </dgm:t>
    </dgm:pt>
    <dgm:pt modelId="{BF04A0BB-43F9-468C-96B3-375A93212250}">
      <dgm:prSet phldrT="[Text]" custT="1"/>
      <dgm:spPr/>
      <dgm:t>
        <a:bodyPr/>
        <a:lstStyle/>
        <a:p>
          <a:r>
            <a:rPr lang="en-GB" sz="2400" dirty="0"/>
            <a:t>What did you learn about yourself as a learner? </a:t>
          </a:r>
        </a:p>
      </dgm:t>
    </dgm:pt>
    <dgm:pt modelId="{32551739-E410-493B-8D34-95AB96EBF436}" type="parTrans" cxnId="{B7CEB304-8C55-4149-9F89-57CD16A769A6}">
      <dgm:prSet/>
      <dgm:spPr/>
      <dgm:t>
        <a:bodyPr/>
        <a:lstStyle/>
        <a:p>
          <a:endParaRPr lang="en-GB"/>
        </a:p>
      </dgm:t>
    </dgm:pt>
    <dgm:pt modelId="{C45180D0-AC44-40EF-AC9C-A7FBC3FC888A}" type="sibTrans" cxnId="{B7CEB304-8C55-4149-9F89-57CD16A769A6}">
      <dgm:prSet custT="1"/>
      <dgm:spPr/>
      <dgm:t>
        <a:bodyPr/>
        <a:lstStyle/>
        <a:p>
          <a:endParaRPr lang="en-GB" sz="1800"/>
        </a:p>
      </dgm:t>
    </dgm:pt>
    <dgm:pt modelId="{8DF6448D-FB7A-4F87-B677-9C7751057A53}">
      <dgm:prSet phldrT="[Text]" custT="1"/>
      <dgm:spPr/>
      <dgm:t>
        <a:bodyPr/>
        <a:lstStyle/>
        <a:p>
          <a:r>
            <a:rPr lang="en-GB" sz="2400" dirty="0"/>
            <a:t>What were areas you could improve upon? </a:t>
          </a:r>
        </a:p>
      </dgm:t>
    </dgm:pt>
    <dgm:pt modelId="{BF56C723-0D2C-4229-BF82-FC253C864AEE}" type="parTrans" cxnId="{A1E476D9-85C8-4FEE-A2BF-D69A6DA067E1}">
      <dgm:prSet/>
      <dgm:spPr/>
      <dgm:t>
        <a:bodyPr/>
        <a:lstStyle/>
        <a:p>
          <a:endParaRPr lang="en-GB"/>
        </a:p>
      </dgm:t>
    </dgm:pt>
    <dgm:pt modelId="{D51D2369-B3CE-4898-A71A-5FDC02A394EA}" type="sibTrans" cxnId="{A1E476D9-85C8-4FEE-A2BF-D69A6DA067E1}">
      <dgm:prSet custT="1"/>
      <dgm:spPr/>
      <dgm:t>
        <a:bodyPr/>
        <a:lstStyle/>
        <a:p>
          <a:endParaRPr lang="en-GB" sz="1800"/>
        </a:p>
      </dgm:t>
    </dgm:pt>
    <dgm:pt modelId="{9C06E06E-44AA-4D29-99A6-D25C540DAF12}">
      <dgm:prSet phldrT="[Text]" custT="1"/>
      <dgm:spPr/>
      <dgm:t>
        <a:bodyPr/>
        <a:lstStyle/>
        <a:p>
          <a:r>
            <a:rPr lang="en-GB" sz="2400" dirty="0"/>
            <a:t>What were the biggest challenges? </a:t>
          </a:r>
        </a:p>
      </dgm:t>
    </dgm:pt>
    <dgm:pt modelId="{FC6E8B9B-9121-4A51-A31D-A670045FB747}" type="parTrans" cxnId="{A7795359-019B-482A-ADF2-297641112B27}">
      <dgm:prSet/>
      <dgm:spPr/>
      <dgm:t>
        <a:bodyPr/>
        <a:lstStyle/>
        <a:p>
          <a:endParaRPr lang="en-GB"/>
        </a:p>
      </dgm:t>
    </dgm:pt>
    <dgm:pt modelId="{ED0E3477-EF16-4298-96D1-084854C1A764}" type="sibTrans" cxnId="{A7795359-019B-482A-ADF2-297641112B27}">
      <dgm:prSet custT="1"/>
      <dgm:spPr/>
      <dgm:t>
        <a:bodyPr/>
        <a:lstStyle/>
        <a:p>
          <a:endParaRPr lang="en-GB" sz="1800"/>
        </a:p>
      </dgm:t>
    </dgm:pt>
    <dgm:pt modelId="{3CE12BB4-F10E-4CBA-A10B-DF2188C906D2}">
      <dgm:prSet phldrT="[Text]" custT="1"/>
      <dgm:spPr/>
      <dgm:t>
        <a:bodyPr/>
        <a:lstStyle/>
        <a:p>
          <a:r>
            <a:rPr lang="en-GB" sz="2400" dirty="0"/>
            <a:t>What did you enjoy? What didn’t you enjoy?</a:t>
          </a:r>
        </a:p>
      </dgm:t>
    </dgm:pt>
    <dgm:pt modelId="{52E93F1D-102D-4085-BC63-6049137F15DC}" type="parTrans" cxnId="{E094A7E3-26AD-419B-B7C2-330AE900F1AA}">
      <dgm:prSet/>
      <dgm:spPr/>
      <dgm:t>
        <a:bodyPr/>
        <a:lstStyle/>
        <a:p>
          <a:endParaRPr lang="en-GB"/>
        </a:p>
      </dgm:t>
    </dgm:pt>
    <dgm:pt modelId="{E6F0D695-8622-4164-AC30-8719F1B71034}" type="sibTrans" cxnId="{E094A7E3-26AD-419B-B7C2-330AE900F1AA}">
      <dgm:prSet/>
      <dgm:spPr/>
      <dgm:t>
        <a:bodyPr/>
        <a:lstStyle/>
        <a:p>
          <a:endParaRPr lang="en-GB"/>
        </a:p>
      </dgm:t>
    </dgm:pt>
    <dgm:pt modelId="{C7852D5A-CA07-4BE2-940D-A634587059FC}" type="pres">
      <dgm:prSet presAssocID="{B7919DD1-6229-439F-8513-0CBAEB39FC88}" presName="Name0" presStyleCnt="0">
        <dgm:presLayoutVars>
          <dgm:dir/>
          <dgm:resizeHandles val="exact"/>
        </dgm:presLayoutVars>
      </dgm:prSet>
      <dgm:spPr/>
    </dgm:pt>
    <dgm:pt modelId="{6DC786D2-D0CB-4D9A-875B-4CE68F2DC479}" type="pres">
      <dgm:prSet presAssocID="{4A842704-DD08-49F0-AC5D-18FC4C72346E}" presName="node" presStyleLbl="node1" presStyleIdx="0" presStyleCnt="5">
        <dgm:presLayoutVars>
          <dgm:bulletEnabled val="1"/>
        </dgm:presLayoutVars>
      </dgm:prSet>
      <dgm:spPr/>
    </dgm:pt>
    <dgm:pt modelId="{34A613B7-92FE-4401-BB73-6F3CC7D07FF9}" type="pres">
      <dgm:prSet presAssocID="{25B48E7B-51FF-4321-9F0A-C309D9B67D8F}" presName="sibTrans" presStyleLbl="sibTrans2D1" presStyleIdx="0" presStyleCnt="4"/>
      <dgm:spPr/>
    </dgm:pt>
    <dgm:pt modelId="{DB7E0206-45BB-48FF-9117-6FB994FEF2E8}" type="pres">
      <dgm:prSet presAssocID="{25B48E7B-51FF-4321-9F0A-C309D9B67D8F}" presName="connectorText" presStyleLbl="sibTrans2D1" presStyleIdx="0" presStyleCnt="4"/>
      <dgm:spPr/>
    </dgm:pt>
    <dgm:pt modelId="{17CD318C-C3C8-4999-9E2A-3A6A2FCA994B}" type="pres">
      <dgm:prSet presAssocID="{BF04A0BB-43F9-468C-96B3-375A93212250}" presName="node" presStyleLbl="node1" presStyleIdx="1" presStyleCnt="5" custLinFactNeighborY="0">
        <dgm:presLayoutVars>
          <dgm:bulletEnabled val="1"/>
        </dgm:presLayoutVars>
      </dgm:prSet>
      <dgm:spPr/>
    </dgm:pt>
    <dgm:pt modelId="{73B8A2F8-083A-43EB-BF6C-EDFB7BAD911D}" type="pres">
      <dgm:prSet presAssocID="{C45180D0-AC44-40EF-AC9C-A7FBC3FC888A}" presName="sibTrans" presStyleLbl="sibTrans2D1" presStyleIdx="1" presStyleCnt="4"/>
      <dgm:spPr/>
    </dgm:pt>
    <dgm:pt modelId="{DC613895-C6C1-4AD3-8637-297E64B6C809}" type="pres">
      <dgm:prSet presAssocID="{C45180D0-AC44-40EF-AC9C-A7FBC3FC888A}" presName="connectorText" presStyleLbl="sibTrans2D1" presStyleIdx="1" presStyleCnt="4"/>
      <dgm:spPr/>
    </dgm:pt>
    <dgm:pt modelId="{459456B4-EC45-46EC-87D0-6500BB3F06ED}" type="pres">
      <dgm:prSet presAssocID="{8DF6448D-FB7A-4F87-B677-9C7751057A53}" presName="node" presStyleLbl="node1" presStyleIdx="2" presStyleCnt="5">
        <dgm:presLayoutVars>
          <dgm:bulletEnabled val="1"/>
        </dgm:presLayoutVars>
      </dgm:prSet>
      <dgm:spPr/>
    </dgm:pt>
    <dgm:pt modelId="{9BBE5ADA-983C-45F0-B657-C69C155927B5}" type="pres">
      <dgm:prSet presAssocID="{D51D2369-B3CE-4898-A71A-5FDC02A394EA}" presName="sibTrans" presStyleLbl="sibTrans2D1" presStyleIdx="2" presStyleCnt="4"/>
      <dgm:spPr/>
    </dgm:pt>
    <dgm:pt modelId="{2AFA54E8-6582-470F-AED0-4307E6A9D06A}" type="pres">
      <dgm:prSet presAssocID="{D51D2369-B3CE-4898-A71A-5FDC02A394EA}" presName="connectorText" presStyleLbl="sibTrans2D1" presStyleIdx="2" presStyleCnt="4"/>
      <dgm:spPr/>
    </dgm:pt>
    <dgm:pt modelId="{1BF2AAC5-EA04-4CEB-A3FD-1DCB6F89A360}" type="pres">
      <dgm:prSet presAssocID="{9C06E06E-44AA-4D29-99A6-D25C540DAF12}" presName="node" presStyleLbl="node1" presStyleIdx="3" presStyleCnt="5">
        <dgm:presLayoutVars>
          <dgm:bulletEnabled val="1"/>
        </dgm:presLayoutVars>
      </dgm:prSet>
      <dgm:spPr/>
    </dgm:pt>
    <dgm:pt modelId="{9955878C-CC32-4015-AD7D-D7526DDC54D7}" type="pres">
      <dgm:prSet presAssocID="{ED0E3477-EF16-4298-96D1-084854C1A764}" presName="sibTrans" presStyleLbl="sibTrans2D1" presStyleIdx="3" presStyleCnt="4"/>
      <dgm:spPr/>
    </dgm:pt>
    <dgm:pt modelId="{CFDF2D17-23AE-4932-8B5D-A0EB0200BE47}" type="pres">
      <dgm:prSet presAssocID="{ED0E3477-EF16-4298-96D1-084854C1A764}" presName="connectorText" presStyleLbl="sibTrans2D1" presStyleIdx="3" presStyleCnt="4"/>
      <dgm:spPr/>
    </dgm:pt>
    <dgm:pt modelId="{E2A179D1-CA33-45C8-BC2B-0F8DB31BC50F}" type="pres">
      <dgm:prSet presAssocID="{3CE12BB4-F10E-4CBA-A10B-DF2188C906D2}" presName="node" presStyleLbl="node1" presStyleIdx="4" presStyleCnt="5">
        <dgm:presLayoutVars>
          <dgm:bulletEnabled val="1"/>
        </dgm:presLayoutVars>
      </dgm:prSet>
      <dgm:spPr/>
    </dgm:pt>
  </dgm:ptLst>
  <dgm:cxnLst>
    <dgm:cxn modelId="{EA7A6403-6B39-419C-BBCA-1F516C960DB6}" type="presOf" srcId="{8DF6448D-FB7A-4F87-B677-9C7751057A53}" destId="{459456B4-EC45-46EC-87D0-6500BB3F06ED}" srcOrd="0" destOrd="0" presId="urn:microsoft.com/office/officeart/2005/8/layout/process1"/>
    <dgm:cxn modelId="{B7CEB304-8C55-4149-9F89-57CD16A769A6}" srcId="{B7919DD1-6229-439F-8513-0CBAEB39FC88}" destId="{BF04A0BB-43F9-468C-96B3-375A93212250}" srcOrd="1" destOrd="0" parTransId="{32551739-E410-493B-8D34-95AB96EBF436}" sibTransId="{C45180D0-AC44-40EF-AC9C-A7FBC3FC888A}"/>
    <dgm:cxn modelId="{EA48E30C-C2B0-44A6-AF49-DBF44C996B5C}" type="presOf" srcId="{ED0E3477-EF16-4298-96D1-084854C1A764}" destId="{CFDF2D17-23AE-4932-8B5D-A0EB0200BE47}" srcOrd="1" destOrd="0" presId="urn:microsoft.com/office/officeart/2005/8/layout/process1"/>
    <dgm:cxn modelId="{EFB64F1B-CFDD-47D0-8908-8F1DA8B6CC29}" type="presOf" srcId="{C45180D0-AC44-40EF-AC9C-A7FBC3FC888A}" destId="{DC613895-C6C1-4AD3-8637-297E64B6C809}" srcOrd="1" destOrd="0" presId="urn:microsoft.com/office/officeart/2005/8/layout/process1"/>
    <dgm:cxn modelId="{627D6435-AC85-4AD2-9338-5A6DD00E3C72}" srcId="{B7919DD1-6229-439F-8513-0CBAEB39FC88}" destId="{4A842704-DD08-49F0-AC5D-18FC4C72346E}" srcOrd="0" destOrd="0" parTransId="{B94D4856-6B9C-4D89-8AB8-6EF80BC9F6E0}" sibTransId="{25B48E7B-51FF-4321-9F0A-C309D9B67D8F}"/>
    <dgm:cxn modelId="{754E7F3B-9F04-4B04-9694-C5C57D67CBAB}" type="presOf" srcId="{C45180D0-AC44-40EF-AC9C-A7FBC3FC888A}" destId="{73B8A2F8-083A-43EB-BF6C-EDFB7BAD911D}" srcOrd="0" destOrd="0" presId="urn:microsoft.com/office/officeart/2005/8/layout/process1"/>
    <dgm:cxn modelId="{37282642-FE2E-40E0-A3A6-9263067E921B}" type="presOf" srcId="{B7919DD1-6229-439F-8513-0CBAEB39FC88}" destId="{C7852D5A-CA07-4BE2-940D-A634587059FC}" srcOrd="0" destOrd="0" presId="urn:microsoft.com/office/officeart/2005/8/layout/process1"/>
    <dgm:cxn modelId="{82231166-A5FA-479B-8D12-23E7A3E1160C}" type="presOf" srcId="{9C06E06E-44AA-4D29-99A6-D25C540DAF12}" destId="{1BF2AAC5-EA04-4CEB-A3FD-1DCB6F89A360}" srcOrd="0" destOrd="0" presId="urn:microsoft.com/office/officeart/2005/8/layout/process1"/>
    <dgm:cxn modelId="{1DA59A47-0C07-44D8-9375-DECA720BA7A5}" type="presOf" srcId="{4A842704-DD08-49F0-AC5D-18FC4C72346E}" destId="{6DC786D2-D0CB-4D9A-875B-4CE68F2DC479}" srcOrd="0" destOrd="0" presId="urn:microsoft.com/office/officeart/2005/8/layout/process1"/>
    <dgm:cxn modelId="{90D4924F-49B0-463F-BC1D-AF3AB5159BF4}" type="presOf" srcId="{25B48E7B-51FF-4321-9F0A-C309D9B67D8F}" destId="{DB7E0206-45BB-48FF-9117-6FB994FEF2E8}" srcOrd="1" destOrd="0" presId="urn:microsoft.com/office/officeart/2005/8/layout/process1"/>
    <dgm:cxn modelId="{A7795359-019B-482A-ADF2-297641112B27}" srcId="{B7919DD1-6229-439F-8513-0CBAEB39FC88}" destId="{9C06E06E-44AA-4D29-99A6-D25C540DAF12}" srcOrd="3" destOrd="0" parTransId="{FC6E8B9B-9121-4A51-A31D-A670045FB747}" sibTransId="{ED0E3477-EF16-4298-96D1-084854C1A764}"/>
    <dgm:cxn modelId="{CFA6617A-7E02-4002-93EC-AE0D5FF25816}" type="presOf" srcId="{25B48E7B-51FF-4321-9F0A-C309D9B67D8F}" destId="{34A613B7-92FE-4401-BB73-6F3CC7D07FF9}" srcOrd="0" destOrd="0" presId="urn:microsoft.com/office/officeart/2005/8/layout/process1"/>
    <dgm:cxn modelId="{08AC2795-68BE-4E4C-BC7C-1C74DDAF3988}" type="presOf" srcId="{BF04A0BB-43F9-468C-96B3-375A93212250}" destId="{17CD318C-C3C8-4999-9E2A-3A6A2FCA994B}" srcOrd="0" destOrd="0" presId="urn:microsoft.com/office/officeart/2005/8/layout/process1"/>
    <dgm:cxn modelId="{24D1AF9C-1E1B-45BD-A928-637E1D103EC9}" type="presOf" srcId="{3CE12BB4-F10E-4CBA-A10B-DF2188C906D2}" destId="{E2A179D1-CA33-45C8-BC2B-0F8DB31BC50F}" srcOrd="0" destOrd="0" presId="urn:microsoft.com/office/officeart/2005/8/layout/process1"/>
    <dgm:cxn modelId="{2BAEB1CA-B2EB-4BF3-A6DA-573A12005F6B}" type="presOf" srcId="{ED0E3477-EF16-4298-96D1-084854C1A764}" destId="{9955878C-CC32-4015-AD7D-D7526DDC54D7}" srcOrd="0" destOrd="0" presId="urn:microsoft.com/office/officeart/2005/8/layout/process1"/>
    <dgm:cxn modelId="{A1E476D9-85C8-4FEE-A2BF-D69A6DA067E1}" srcId="{B7919DD1-6229-439F-8513-0CBAEB39FC88}" destId="{8DF6448D-FB7A-4F87-B677-9C7751057A53}" srcOrd="2" destOrd="0" parTransId="{BF56C723-0D2C-4229-BF82-FC253C864AEE}" sibTransId="{D51D2369-B3CE-4898-A71A-5FDC02A394EA}"/>
    <dgm:cxn modelId="{E094A7E3-26AD-419B-B7C2-330AE900F1AA}" srcId="{B7919DD1-6229-439F-8513-0CBAEB39FC88}" destId="{3CE12BB4-F10E-4CBA-A10B-DF2188C906D2}" srcOrd="4" destOrd="0" parTransId="{52E93F1D-102D-4085-BC63-6049137F15DC}" sibTransId="{E6F0D695-8622-4164-AC30-8719F1B71034}"/>
    <dgm:cxn modelId="{1C3817F6-7D06-4A8C-9BD9-64F35D4B74CA}" type="presOf" srcId="{D51D2369-B3CE-4898-A71A-5FDC02A394EA}" destId="{2AFA54E8-6582-470F-AED0-4307E6A9D06A}" srcOrd="1" destOrd="0" presId="urn:microsoft.com/office/officeart/2005/8/layout/process1"/>
    <dgm:cxn modelId="{70396CF7-5D9F-4451-868A-9457013BB92A}" type="presOf" srcId="{D51D2369-B3CE-4898-A71A-5FDC02A394EA}" destId="{9BBE5ADA-983C-45F0-B657-C69C155927B5}" srcOrd="0" destOrd="0" presId="urn:microsoft.com/office/officeart/2005/8/layout/process1"/>
    <dgm:cxn modelId="{84C3BEF5-D19F-4C6E-B5C5-5886509F3C43}" type="presParOf" srcId="{C7852D5A-CA07-4BE2-940D-A634587059FC}" destId="{6DC786D2-D0CB-4D9A-875B-4CE68F2DC479}" srcOrd="0" destOrd="0" presId="urn:microsoft.com/office/officeart/2005/8/layout/process1"/>
    <dgm:cxn modelId="{3A30AE66-2204-4767-AFEF-D92D7B43073E}" type="presParOf" srcId="{C7852D5A-CA07-4BE2-940D-A634587059FC}" destId="{34A613B7-92FE-4401-BB73-6F3CC7D07FF9}" srcOrd="1" destOrd="0" presId="urn:microsoft.com/office/officeart/2005/8/layout/process1"/>
    <dgm:cxn modelId="{9CC82C5F-3B87-4F19-862A-CA141280CF76}" type="presParOf" srcId="{34A613B7-92FE-4401-BB73-6F3CC7D07FF9}" destId="{DB7E0206-45BB-48FF-9117-6FB994FEF2E8}" srcOrd="0" destOrd="0" presId="urn:microsoft.com/office/officeart/2005/8/layout/process1"/>
    <dgm:cxn modelId="{5DD238DF-90DE-426D-91D1-55262FEA5235}" type="presParOf" srcId="{C7852D5A-CA07-4BE2-940D-A634587059FC}" destId="{17CD318C-C3C8-4999-9E2A-3A6A2FCA994B}" srcOrd="2" destOrd="0" presId="urn:microsoft.com/office/officeart/2005/8/layout/process1"/>
    <dgm:cxn modelId="{06D0B634-7B33-4220-8A11-361F5038E010}" type="presParOf" srcId="{C7852D5A-CA07-4BE2-940D-A634587059FC}" destId="{73B8A2F8-083A-43EB-BF6C-EDFB7BAD911D}" srcOrd="3" destOrd="0" presId="urn:microsoft.com/office/officeart/2005/8/layout/process1"/>
    <dgm:cxn modelId="{540B7BFA-A350-4B08-B788-86EA0AA4FAD4}" type="presParOf" srcId="{73B8A2F8-083A-43EB-BF6C-EDFB7BAD911D}" destId="{DC613895-C6C1-4AD3-8637-297E64B6C809}" srcOrd="0" destOrd="0" presId="urn:microsoft.com/office/officeart/2005/8/layout/process1"/>
    <dgm:cxn modelId="{8E3E1BE1-EE78-485E-82D6-0F7667CB6F9A}" type="presParOf" srcId="{C7852D5A-CA07-4BE2-940D-A634587059FC}" destId="{459456B4-EC45-46EC-87D0-6500BB3F06ED}" srcOrd="4" destOrd="0" presId="urn:microsoft.com/office/officeart/2005/8/layout/process1"/>
    <dgm:cxn modelId="{BA3081EC-6D43-4355-8913-12C4EF1EF464}" type="presParOf" srcId="{C7852D5A-CA07-4BE2-940D-A634587059FC}" destId="{9BBE5ADA-983C-45F0-B657-C69C155927B5}" srcOrd="5" destOrd="0" presId="urn:microsoft.com/office/officeart/2005/8/layout/process1"/>
    <dgm:cxn modelId="{FFFD8519-98A4-4C3A-AE02-8CD0B1EE79D7}" type="presParOf" srcId="{9BBE5ADA-983C-45F0-B657-C69C155927B5}" destId="{2AFA54E8-6582-470F-AED0-4307E6A9D06A}" srcOrd="0" destOrd="0" presId="urn:microsoft.com/office/officeart/2005/8/layout/process1"/>
    <dgm:cxn modelId="{98109D0F-827F-41AF-9083-B032F49681F4}" type="presParOf" srcId="{C7852D5A-CA07-4BE2-940D-A634587059FC}" destId="{1BF2AAC5-EA04-4CEB-A3FD-1DCB6F89A360}" srcOrd="6" destOrd="0" presId="urn:microsoft.com/office/officeart/2005/8/layout/process1"/>
    <dgm:cxn modelId="{BDF7D4D9-A760-4F37-9575-1CA7112E60EB}" type="presParOf" srcId="{C7852D5A-CA07-4BE2-940D-A634587059FC}" destId="{9955878C-CC32-4015-AD7D-D7526DDC54D7}" srcOrd="7" destOrd="0" presId="urn:microsoft.com/office/officeart/2005/8/layout/process1"/>
    <dgm:cxn modelId="{7FA80C3F-93E7-42E2-81B7-7FAA8644D669}" type="presParOf" srcId="{9955878C-CC32-4015-AD7D-D7526DDC54D7}" destId="{CFDF2D17-23AE-4932-8B5D-A0EB0200BE47}" srcOrd="0" destOrd="0" presId="urn:microsoft.com/office/officeart/2005/8/layout/process1"/>
    <dgm:cxn modelId="{F82E5669-A921-4DE7-A2B1-3E99A5D1EE16}" type="presParOf" srcId="{C7852D5A-CA07-4BE2-940D-A634587059FC}" destId="{E2A179D1-CA33-45C8-BC2B-0F8DB31BC50F}" srcOrd="8" destOrd="0" presId="urn:microsoft.com/office/officeart/2005/8/layout/process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12FA0787-5546-4A1B-A533-62278520C1E4}" type="doc">
      <dgm:prSet loTypeId="urn:microsoft.com/office/officeart/2005/8/layout/rings+Icon" loCatId="relationship" qsTypeId="urn:microsoft.com/office/officeart/2005/8/quickstyle/simple1" qsCatId="simple" csTypeId="urn:microsoft.com/office/officeart/2005/8/colors/colorful3" csCatId="colorful" phldr="1"/>
      <dgm:spPr/>
      <dgm:t>
        <a:bodyPr/>
        <a:lstStyle/>
        <a:p>
          <a:endParaRPr lang="en-GB"/>
        </a:p>
      </dgm:t>
    </dgm:pt>
    <dgm:pt modelId="{BBE3C62B-02E1-4DDF-8BE7-35640B3FA548}">
      <dgm:prSet phldrT="[Text]" phldr="0"/>
      <dgm:spPr/>
      <dgm:t>
        <a:bodyPr/>
        <a:lstStyle/>
        <a:p>
          <a:r>
            <a:rPr lang="en-GB" dirty="0"/>
            <a:t>If yes, in what way?</a:t>
          </a:r>
        </a:p>
      </dgm:t>
    </dgm:pt>
    <dgm:pt modelId="{03EC5FBE-13A5-4A58-8B5E-E46B4C211479}" type="parTrans" cxnId="{C3C66A35-EDFC-414E-B519-24F09DFF48AF}">
      <dgm:prSet/>
      <dgm:spPr/>
      <dgm:t>
        <a:bodyPr/>
        <a:lstStyle/>
        <a:p>
          <a:endParaRPr lang="en-GB"/>
        </a:p>
      </dgm:t>
    </dgm:pt>
    <dgm:pt modelId="{A97A11E3-6E5B-411A-A73F-12BAF6422A19}" type="sibTrans" cxnId="{C3C66A35-EDFC-414E-B519-24F09DFF48AF}">
      <dgm:prSet/>
      <dgm:spPr/>
      <dgm:t>
        <a:bodyPr/>
        <a:lstStyle/>
        <a:p>
          <a:endParaRPr lang="en-GB"/>
        </a:p>
      </dgm:t>
    </dgm:pt>
    <dgm:pt modelId="{58D3D173-3539-4FBE-8D1F-599D21B5E931}">
      <dgm:prSet phldrT="[Text]" phldr="0"/>
      <dgm:spPr/>
      <dgm:t>
        <a:bodyPr/>
        <a:lstStyle/>
        <a:p>
          <a:r>
            <a:rPr lang="en-GB" dirty="0"/>
            <a:t>If not, why not?</a:t>
          </a:r>
        </a:p>
      </dgm:t>
    </dgm:pt>
    <dgm:pt modelId="{AB8EA28C-D95F-4DC7-A52F-BCB1468EB017}" type="parTrans" cxnId="{7D439336-0DCA-4059-97A4-9F5A201B2473}">
      <dgm:prSet/>
      <dgm:spPr/>
      <dgm:t>
        <a:bodyPr/>
        <a:lstStyle/>
        <a:p>
          <a:endParaRPr lang="en-GB"/>
        </a:p>
      </dgm:t>
    </dgm:pt>
    <dgm:pt modelId="{255EFA59-B03F-4083-A9B6-BB5F77BDF1C1}" type="sibTrans" cxnId="{7D439336-0DCA-4059-97A4-9F5A201B2473}">
      <dgm:prSet/>
      <dgm:spPr/>
      <dgm:t>
        <a:bodyPr/>
        <a:lstStyle/>
        <a:p>
          <a:endParaRPr lang="en-GB"/>
        </a:p>
      </dgm:t>
    </dgm:pt>
    <dgm:pt modelId="{FE670E04-36D5-497E-85FC-316DE485A6C0}" type="pres">
      <dgm:prSet presAssocID="{12FA0787-5546-4A1B-A533-62278520C1E4}" presName="Name0" presStyleCnt="0">
        <dgm:presLayoutVars>
          <dgm:chMax val="7"/>
          <dgm:dir/>
          <dgm:resizeHandles val="exact"/>
        </dgm:presLayoutVars>
      </dgm:prSet>
      <dgm:spPr/>
    </dgm:pt>
    <dgm:pt modelId="{0E9991A2-5540-42BF-BEE5-4E78E05F7842}" type="pres">
      <dgm:prSet presAssocID="{12FA0787-5546-4A1B-A533-62278520C1E4}" presName="ellipse1" presStyleLbl="vennNode1" presStyleIdx="0" presStyleCnt="2">
        <dgm:presLayoutVars>
          <dgm:bulletEnabled val="1"/>
        </dgm:presLayoutVars>
      </dgm:prSet>
      <dgm:spPr/>
    </dgm:pt>
    <dgm:pt modelId="{49E9B114-1896-42E2-9BF1-85C434045B2A}" type="pres">
      <dgm:prSet presAssocID="{12FA0787-5546-4A1B-A533-62278520C1E4}" presName="ellipse2" presStyleLbl="vennNode1" presStyleIdx="1" presStyleCnt="2">
        <dgm:presLayoutVars>
          <dgm:bulletEnabled val="1"/>
        </dgm:presLayoutVars>
      </dgm:prSet>
      <dgm:spPr/>
    </dgm:pt>
  </dgm:ptLst>
  <dgm:cxnLst>
    <dgm:cxn modelId="{3EEB8832-37C7-4EAD-AD83-46DA9741FECF}" type="presOf" srcId="{58D3D173-3539-4FBE-8D1F-599D21B5E931}" destId="{49E9B114-1896-42E2-9BF1-85C434045B2A}" srcOrd="0" destOrd="0" presId="urn:microsoft.com/office/officeart/2005/8/layout/rings+Icon"/>
    <dgm:cxn modelId="{C3C66A35-EDFC-414E-B519-24F09DFF48AF}" srcId="{12FA0787-5546-4A1B-A533-62278520C1E4}" destId="{BBE3C62B-02E1-4DDF-8BE7-35640B3FA548}" srcOrd="0" destOrd="0" parTransId="{03EC5FBE-13A5-4A58-8B5E-E46B4C211479}" sibTransId="{A97A11E3-6E5B-411A-A73F-12BAF6422A19}"/>
    <dgm:cxn modelId="{7D439336-0DCA-4059-97A4-9F5A201B2473}" srcId="{12FA0787-5546-4A1B-A533-62278520C1E4}" destId="{58D3D173-3539-4FBE-8D1F-599D21B5E931}" srcOrd="1" destOrd="0" parTransId="{AB8EA28C-D95F-4DC7-A52F-BCB1468EB017}" sibTransId="{255EFA59-B03F-4083-A9B6-BB5F77BDF1C1}"/>
    <dgm:cxn modelId="{0331C2CE-F0BE-4E6E-9B8E-7F7CF206FDB3}" type="presOf" srcId="{12FA0787-5546-4A1B-A533-62278520C1E4}" destId="{FE670E04-36D5-497E-85FC-316DE485A6C0}" srcOrd="0" destOrd="0" presId="urn:microsoft.com/office/officeart/2005/8/layout/rings+Icon"/>
    <dgm:cxn modelId="{BA5FD6D7-113B-4CC7-BCA6-D6FD0264D0B3}" type="presOf" srcId="{BBE3C62B-02E1-4DDF-8BE7-35640B3FA548}" destId="{0E9991A2-5540-42BF-BEE5-4E78E05F7842}" srcOrd="0" destOrd="0" presId="urn:microsoft.com/office/officeart/2005/8/layout/rings+Icon"/>
    <dgm:cxn modelId="{745AC910-67C1-4F1E-8EA5-F66C27B9E59F}" type="presParOf" srcId="{FE670E04-36D5-497E-85FC-316DE485A6C0}" destId="{0E9991A2-5540-42BF-BEE5-4E78E05F7842}" srcOrd="0" destOrd="0" presId="urn:microsoft.com/office/officeart/2005/8/layout/rings+Icon"/>
    <dgm:cxn modelId="{1E7D9870-A08E-4322-AE73-E2E98C0684DB}" type="presParOf" srcId="{FE670E04-36D5-497E-85FC-316DE485A6C0}" destId="{49E9B114-1896-42E2-9BF1-85C434045B2A}" srcOrd="1" destOrd="0" presId="urn:microsoft.com/office/officeart/2005/8/layout/rings+Icon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DC786D2-D0CB-4D9A-875B-4CE68F2DC479}">
      <dsp:nvSpPr>
        <dsp:cNvPr id="0" name=""/>
        <dsp:cNvSpPr/>
      </dsp:nvSpPr>
      <dsp:spPr>
        <a:xfrm>
          <a:off x="11389" y="2202537"/>
          <a:ext cx="1764542" cy="2001652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What went well?  </a:t>
          </a:r>
        </a:p>
      </dsp:txBody>
      <dsp:txXfrm>
        <a:off x="63071" y="2254219"/>
        <a:ext cx="1661178" cy="1898288"/>
      </dsp:txXfrm>
    </dsp:sp>
    <dsp:sp modelId="{34A613B7-92FE-4401-BB73-6F3CC7D07FF9}">
      <dsp:nvSpPr>
        <dsp:cNvPr id="0" name=""/>
        <dsp:cNvSpPr/>
      </dsp:nvSpPr>
      <dsp:spPr>
        <a:xfrm>
          <a:off x="1952386" y="2984560"/>
          <a:ext cx="374083" cy="437606"/>
        </a:xfrm>
        <a:prstGeom prst="rightArrow">
          <a:avLst>
            <a:gd name="adj1" fmla="val 60000"/>
            <a:gd name="adj2" fmla="val 5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800" kern="1200"/>
        </a:p>
      </dsp:txBody>
      <dsp:txXfrm>
        <a:off x="1952386" y="3072081"/>
        <a:ext cx="261858" cy="262564"/>
      </dsp:txXfrm>
    </dsp:sp>
    <dsp:sp modelId="{17CD318C-C3C8-4999-9E2A-3A6A2FCA994B}">
      <dsp:nvSpPr>
        <dsp:cNvPr id="0" name=""/>
        <dsp:cNvSpPr/>
      </dsp:nvSpPr>
      <dsp:spPr>
        <a:xfrm>
          <a:off x="2481749" y="2202537"/>
          <a:ext cx="1764542" cy="2001652"/>
        </a:xfrm>
        <a:prstGeom prst="roundRect">
          <a:avLst>
            <a:gd name="adj" fmla="val 10000"/>
          </a:avLst>
        </a:prstGeom>
        <a:solidFill>
          <a:schemeClr val="accent2">
            <a:hueOff val="3382733"/>
            <a:satOff val="21052"/>
            <a:lumOff val="622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What did you learn about yourself as a learner? </a:t>
          </a:r>
        </a:p>
      </dsp:txBody>
      <dsp:txXfrm>
        <a:off x="2533431" y="2254219"/>
        <a:ext cx="1661178" cy="1898288"/>
      </dsp:txXfrm>
    </dsp:sp>
    <dsp:sp modelId="{73B8A2F8-083A-43EB-BF6C-EDFB7BAD911D}">
      <dsp:nvSpPr>
        <dsp:cNvPr id="0" name=""/>
        <dsp:cNvSpPr/>
      </dsp:nvSpPr>
      <dsp:spPr>
        <a:xfrm>
          <a:off x="4422745" y="2984560"/>
          <a:ext cx="374083" cy="437606"/>
        </a:xfrm>
        <a:prstGeom prst="rightArrow">
          <a:avLst>
            <a:gd name="adj1" fmla="val 60000"/>
            <a:gd name="adj2" fmla="val 50000"/>
          </a:avLst>
        </a:prstGeom>
        <a:solidFill>
          <a:schemeClr val="accent2">
            <a:hueOff val="4510310"/>
            <a:satOff val="28069"/>
            <a:lumOff val="830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800" kern="1200"/>
        </a:p>
      </dsp:txBody>
      <dsp:txXfrm>
        <a:off x="4422745" y="3072081"/>
        <a:ext cx="261858" cy="262564"/>
      </dsp:txXfrm>
    </dsp:sp>
    <dsp:sp modelId="{459456B4-EC45-46EC-87D0-6500BB3F06ED}">
      <dsp:nvSpPr>
        <dsp:cNvPr id="0" name=""/>
        <dsp:cNvSpPr/>
      </dsp:nvSpPr>
      <dsp:spPr>
        <a:xfrm>
          <a:off x="4952108" y="2202537"/>
          <a:ext cx="1764542" cy="2001652"/>
        </a:xfrm>
        <a:prstGeom prst="roundRect">
          <a:avLst>
            <a:gd name="adj" fmla="val 10000"/>
          </a:avLst>
        </a:prstGeom>
        <a:solidFill>
          <a:schemeClr val="accent2">
            <a:hueOff val="6765465"/>
            <a:satOff val="42103"/>
            <a:lumOff val="12451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What were areas you could improve upon? </a:t>
          </a:r>
        </a:p>
      </dsp:txBody>
      <dsp:txXfrm>
        <a:off x="5003790" y="2254219"/>
        <a:ext cx="1661178" cy="1898288"/>
      </dsp:txXfrm>
    </dsp:sp>
    <dsp:sp modelId="{9BBE5ADA-983C-45F0-B657-C69C155927B5}">
      <dsp:nvSpPr>
        <dsp:cNvPr id="0" name=""/>
        <dsp:cNvSpPr/>
      </dsp:nvSpPr>
      <dsp:spPr>
        <a:xfrm>
          <a:off x="6893105" y="2984560"/>
          <a:ext cx="374083" cy="437606"/>
        </a:xfrm>
        <a:prstGeom prst="rightArrow">
          <a:avLst>
            <a:gd name="adj1" fmla="val 60000"/>
            <a:gd name="adj2" fmla="val 50000"/>
          </a:avLst>
        </a:prstGeom>
        <a:solidFill>
          <a:schemeClr val="accent2">
            <a:hueOff val="9020620"/>
            <a:satOff val="56137"/>
            <a:lumOff val="16601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800" kern="1200"/>
        </a:p>
      </dsp:txBody>
      <dsp:txXfrm>
        <a:off x="6893105" y="3072081"/>
        <a:ext cx="261858" cy="262564"/>
      </dsp:txXfrm>
    </dsp:sp>
    <dsp:sp modelId="{1BF2AAC5-EA04-4CEB-A3FD-1DCB6F89A360}">
      <dsp:nvSpPr>
        <dsp:cNvPr id="0" name=""/>
        <dsp:cNvSpPr/>
      </dsp:nvSpPr>
      <dsp:spPr>
        <a:xfrm>
          <a:off x="7422468" y="2202537"/>
          <a:ext cx="1764542" cy="2001652"/>
        </a:xfrm>
        <a:prstGeom prst="roundRect">
          <a:avLst>
            <a:gd name="adj" fmla="val 10000"/>
          </a:avLst>
        </a:prstGeom>
        <a:solidFill>
          <a:schemeClr val="accent2">
            <a:hueOff val="10148198"/>
            <a:satOff val="63155"/>
            <a:lumOff val="18676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What were the biggest challenges? </a:t>
          </a:r>
        </a:p>
      </dsp:txBody>
      <dsp:txXfrm>
        <a:off x="7474150" y="2254219"/>
        <a:ext cx="1661178" cy="1898288"/>
      </dsp:txXfrm>
    </dsp:sp>
    <dsp:sp modelId="{9955878C-CC32-4015-AD7D-D7526DDC54D7}">
      <dsp:nvSpPr>
        <dsp:cNvPr id="0" name=""/>
        <dsp:cNvSpPr/>
      </dsp:nvSpPr>
      <dsp:spPr>
        <a:xfrm>
          <a:off x="9363465" y="2984560"/>
          <a:ext cx="374083" cy="437606"/>
        </a:xfrm>
        <a:prstGeom prst="rightArrow">
          <a:avLst>
            <a:gd name="adj1" fmla="val 60000"/>
            <a:gd name="adj2" fmla="val 50000"/>
          </a:avLst>
        </a:prstGeom>
        <a:solidFill>
          <a:schemeClr val="accent2">
            <a:hueOff val="13530930"/>
            <a:satOff val="84206"/>
            <a:lumOff val="24901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800" kern="1200"/>
        </a:p>
      </dsp:txBody>
      <dsp:txXfrm>
        <a:off x="9363465" y="3072081"/>
        <a:ext cx="261858" cy="262564"/>
      </dsp:txXfrm>
    </dsp:sp>
    <dsp:sp modelId="{E2A179D1-CA33-45C8-BC2B-0F8DB31BC50F}">
      <dsp:nvSpPr>
        <dsp:cNvPr id="0" name=""/>
        <dsp:cNvSpPr/>
      </dsp:nvSpPr>
      <dsp:spPr>
        <a:xfrm>
          <a:off x="9892827" y="2202537"/>
          <a:ext cx="1764542" cy="2001652"/>
        </a:xfrm>
        <a:prstGeom prst="roundRect">
          <a:avLst>
            <a:gd name="adj" fmla="val 10000"/>
          </a:avLst>
        </a:prstGeom>
        <a:solidFill>
          <a:schemeClr val="accent2">
            <a:hueOff val="13530930"/>
            <a:satOff val="84206"/>
            <a:lumOff val="24901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What did you enjoy? What didn’t you enjoy?</a:t>
          </a:r>
        </a:p>
      </dsp:txBody>
      <dsp:txXfrm>
        <a:off x="9944509" y="2254219"/>
        <a:ext cx="1661178" cy="1898288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E9991A2-5540-42BF-BEE5-4E78E05F7842}">
      <dsp:nvSpPr>
        <dsp:cNvPr id="0" name=""/>
        <dsp:cNvSpPr/>
      </dsp:nvSpPr>
      <dsp:spPr>
        <a:xfrm>
          <a:off x="1602299" y="0"/>
          <a:ext cx="3250429" cy="3250658"/>
        </a:xfrm>
        <a:prstGeom prst="ellipse">
          <a:avLst/>
        </a:prstGeom>
        <a:solidFill>
          <a:schemeClr val="accent3">
            <a:alpha val="5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175260" tIns="175260" rIns="175260" bIns="175260" numCol="1" spcCol="1270" anchor="ctr" anchorCtr="0">
          <a:noAutofit/>
        </a:bodyPr>
        <a:lstStyle/>
        <a:p>
          <a:pPr marL="0" lvl="0" indent="0" algn="ctr" defTabSz="2044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600" kern="1200" dirty="0"/>
            <a:t>If yes, in what way?</a:t>
          </a:r>
        </a:p>
      </dsp:txBody>
      <dsp:txXfrm>
        <a:off x="2078313" y="476048"/>
        <a:ext cx="2298401" cy="2298562"/>
      </dsp:txXfrm>
    </dsp:sp>
    <dsp:sp modelId="{49E9B114-1896-42E2-9BF1-85C434045B2A}">
      <dsp:nvSpPr>
        <dsp:cNvPr id="0" name=""/>
        <dsp:cNvSpPr/>
      </dsp:nvSpPr>
      <dsp:spPr>
        <a:xfrm>
          <a:off x="3275271" y="2168008"/>
          <a:ext cx="3250429" cy="3250658"/>
        </a:xfrm>
        <a:prstGeom prst="ellipse">
          <a:avLst/>
        </a:prstGeom>
        <a:solidFill>
          <a:schemeClr val="accent3">
            <a:alpha val="50000"/>
            <a:hueOff val="-18728611"/>
            <a:satOff val="-27274"/>
            <a:lumOff val="-58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175260" tIns="175260" rIns="175260" bIns="175260" numCol="1" spcCol="1270" anchor="ctr" anchorCtr="0">
          <a:noAutofit/>
        </a:bodyPr>
        <a:lstStyle/>
        <a:p>
          <a:pPr marL="0" lvl="0" indent="0" algn="ctr" defTabSz="2044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600" kern="1200" dirty="0"/>
            <a:t>If not, why not?</a:t>
          </a:r>
        </a:p>
      </dsp:txBody>
      <dsp:txXfrm>
        <a:off x="3751285" y="2644056"/>
        <a:ext cx="2298401" cy="229856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process1">
  <dgm:title val=""/>
  <dgm:desc val=""/>
  <dgm:catLst>
    <dgm:cat type="process" pri="1000"/>
    <dgm:cat type="convert" pri="15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h" for="ch" ptType="node" op="equ"/>
      <dgm:constr type="primFontSz" for="ch" ptType="node" op="equ" val="65"/>
      <dgm:constr type="w" for="ch" ptType="sibTrans" refType="w" refFor="ch" refPtType="node" op="equ" fact="0.4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18" fact="NaN" max="NaN"/>
          <dgm:rule type="h" val="NaN" fact="1.5" max="NaN"/>
          <dgm:rule type="primFontSz" val="5" fact="NaN" max="NaN"/>
          <dgm:rule type="h" val="INF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  <dgm:constr type="begPad" refType="connDist" fact="0.25"/>
            <dgm:constr type="endPad" refType="connDist" fact="0.22"/>
          </dgm:constrLst>
          <dgm:ruleLst/>
          <dgm:layoutNode name="connectorText">
            <dgm:alg type="tx">
              <dgm:param type="autoTxRot" val="grav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rings+Icon">
  <dgm:title val="Interconnected Rings"/>
  <dgm:desc val="Use to show overlapping or interconnected ideas or concepts. The first seven lines of Level 1 text correspond with a circle. Unused text does not appear, but remains available if you switch layouts.  "/>
  <dgm:catLst>
    <dgm:cat type="relationship" pri="32000"/>
    <dgm:cat type="officeonline" pri="6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0"/>
        <dgm:pt modelId="20"/>
      </dgm:ptLst>
      <dgm:cxnLst>
        <dgm:cxn modelId="30" srcId="0" destId="10" srcOrd="0" destOrd="0"/>
        <dgm:cxn modelId="40" srcId="0" destId="20" srcOrd="1" destOrd="0"/>
      </dgm:cxnLst>
      <dgm:bg/>
      <dgm:whole/>
    </dgm:dataModel>
  </dgm:styleData>
  <dgm:clrData>
    <dgm:dataModel>
      <dgm:ptLst>
        <dgm:pt modelId="0" type="doc"/>
        <dgm:pt modelId="10"/>
        <dgm:pt modelId="20"/>
        <dgm:pt modelId="30"/>
        <dgm:pt modelId="40"/>
      </dgm:ptLst>
      <dgm:cxnLst>
        <dgm:cxn modelId="50" srcId="0" destId="10" srcOrd="0" destOrd="0"/>
        <dgm:cxn modelId="60" srcId="0" destId="20" srcOrd="1" destOrd="0"/>
        <dgm:cxn modelId="70" srcId="0" destId="30" srcOrd="2" destOrd="0"/>
        <dgm:cxn modelId="80" srcId="0" destId="40" srcOrd="2" destOrd="0"/>
      </dgm:cxnLst>
      <dgm:bg/>
      <dgm:whole/>
    </dgm:dataModel>
  </dgm:clrData>
  <dgm:layoutNode name="Name0">
    <dgm:varLst>
      <dgm:chMax val="7"/>
      <dgm:dir/>
      <dgm:resizeHandles val="exact"/>
    </dgm:varLst>
    <dgm:choose name="Name1">
      <dgm:if name="Name2" axis="ch" ptType="node" func="cnt" op="lt" val="1">
        <dgm:alg type="composite"/>
        <dgm:shape xmlns:r="http://schemas.openxmlformats.org/officeDocument/2006/relationships" r:blip="">
          <dgm:adjLst/>
        </dgm:shape>
        <dgm:presOf/>
        <dgm:constrLst/>
        <dgm:ruleLst/>
      </dgm:if>
      <dgm:if name="Name3" axis="ch" ptType="node" func="cnt" op="equ" val="1">
        <dgm:alg type="composite">
          <dgm:param type="ar" val="1"/>
        </dgm:alg>
        <dgm:shape xmlns:r="http://schemas.openxmlformats.org/officeDocument/2006/relationships" r:blip="">
          <dgm:adjLst/>
        </dgm:shape>
        <dgm:presOf/>
        <dgm:constrLst>
          <dgm:constr type="primFontSz" for="des" ptType="node" op="equ" val="65"/>
          <dgm:constr type="l" for="ch" forName="ellipse1" refType="w" fact="0"/>
          <dgm:constr type="t" for="ch" forName="ellipse1" refType="h" fact="0"/>
          <dgm:constr type="w" for="ch" forName="ellipse1" refType="w"/>
          <dgm:constr type="h" for="ch" forName="ellipse1" refType="h"/>
        </dgm:constrLst>
      </dgm:if>
      <dgm:if name="Name4" axis="ch" ptType="node" func="cnt" op="equ" val="2">
        <dgm:alg type="composite">
          <dgm:param type="ar" val="0.9086"/>
        </dgm:alg>
        <dgm:shape xmlns:r="http://schemas.openxmlformats.org/officeDocument/2006/relationships" r:blip="">
          <dgm:adjLst/>
        </dgm:shape>
        <dgm:presOf/>
        <dgm:constrLst>
          <dgm:constr type="primFontSz" for="des" ptType="node" op="equ" val="65"/>
          <dgm:constr type="l" for="ch" forName="ellipse1" refType="w" fact="0"/>
          <dgm:constr type="t" for="ch" forName="ellipse1" refType="h" fact="0"/>
          <dgm:constr type="w" for="ch" forName="ellipse1" refType="w" fact="0.6602"/>
          <dgm:constr type="h" for="ch" forName="ellipse1" refType="h" fact="0.5999"/>
          <dgm:constr type="l" for="ch" forName="ellipse2" refType="w" fact="0.3398"/>
          <dgm:constr type="t" for="ch" forName="ellipse2" refType="h" fact="0.4001"/>
          <dgm:constr type="w" for="ch" forName="ellipse2" refType="w" fact="0.6602"/>
          <dgm:constr type="h" for="ch" forName="ellipse2" refType="h" fact="0.5999"/>
        </dgm:constrLst>
      </dgm:if>
      <dgm:if name="Name5" axis="ch" ptType="node" func="cnt" op="equ" val="3">
        <dgm:alg type="composite">
          <dgm:param type="ar" val="1.2171"/>
        </dgm:alg>
        <dgm:shape xmlns:r="http://schemas.openxmlformats.org/officeDocument/2006/relationships" r:blip="">
          <dgm:adjLst/>
        </dgm:shape>
        <dgm:presOf/>
        <dgm:constrLst>
          <dgm:constr type="primFontSz" for="des" ptType="node" op="equ" val="65"/>
          <dgm:constr type="l" for="ch" forName="ellipse1" refType="w" fact="0"/>
          <dgm:constr type="t" for="ch" forName="ellipse1" refType="h" fact="0"/>
          <dgm:constr type="w" for="ch" forName="ellipse1" refType="w" fact="0.4929"/>
          <dgm:constr type="h" for="ch" forName="ellipse1" refType="h" fact="0.5999"/>
          <dgm:constr type="l" for="ch" forName="ellipse2" refType="w" fact="0.2537"/>
          <dgm:constr type="t" for="ch" forName="ellipse2" refType="h" fact="0.4001"/>
          <dgm:constr type="w" for="ch" forName="ellipse2" refType="w" fact="0.4929"/>
          <dgm:constr type="h" for="ch" forName="ellipse2" refType="h" fact="0.5999"/>
          <dgm:constr type="l" for="ch" forName="ellipse3" refType="w" fact="0.5071"/>
          <dgm:constr type="t" for="ch" forName="ellipse3" refType="h" fact="0"/>
          <dgm:constr type="w" for="ch" forName="ellipse3" refType="w" fact="0.4929"/>
          <dgm:constr type="h" for="ch" forName="ellipse3" refType="h" fact="0.5999"/>
        </dgm:constrLst>
      </dgm:if>
      <dgm:if name="Name6" axis="ch" ptType="node" func="cnt" op="equ" val="4">
        <dgm:alg type="composite">
          <dgm:param type="ar" val="1.5255"/>
        </dgm:alg>
        <dgm:shape xmlns:r="http://schemas.openxmlformats.org/officeDocument/2006/relationships" r:blip="">
          <dgm:adjLst/>
        </dgm:shape>
        <dgm:presOf/>
        <dgm:constrLst>
          <dgm:constr type="primFontSz" for="des" ptType="node" op="equ" val="65"/>
          <dgm:constr type="l" for="ch" forName="ellipse1" refType="w" fact="0"/>
          <dgm:constr type="t" for="ch" forName="ellipse1" refType="h" fact="0"/>
          <dgm:constr type="w" for="ch" forName="ellipse1" refType="w" fact="0.3932"/>
          <dgm:constr type="h" for="ch" forName="ellipse1" refType="h" fact="0.5999"/>
          <dgm:constr type="l" for="ch" forName="ellipse2" refType="w" fact="0.2023"/>
          <dgm:constr type="t" for="ch" forName="ellipse2" refType="h" fact="0.4001"/>
          <dgm:constr type="w" for="ch" forName="ellipse2" refType="w" fact="0.3932"/>
          <dgm:constr type="h" for="ch" forName="ellipse2" refType="h" fact="0.5999"/>
          <dgm:constr type="l" for="ch" forName="ellipse3" refType="w" fact="0.4045"/>
          <dgm:constr type="t" for="ch" forName="ellipse3" refType="h" fact="0"/>
          <dgm:constr type="w" for="ch" forName="ellipse3" refType="w" fact="0.3932"/>
          <dgm:constr type="h" for="ch" forName="ellipse3" refType="h" fact="0.5999"/>
          <dgm:constr type="l" for="ch" forName="ellipse4" refType="w" fact="0.6068"/>
          <dgm:constr type="t" for="ch" forName="ellipse4" refType="h" fact="0.4001"/>
          <dgm:constr type="w" for="ch" forName="ellipse4" refType="w" fact="0.3932"/>
          <dgm:constr type="h" for="ch" forName="ellipse4" refType="h" fact="0.5999"/>
        </dgm:constrLst>
      </dgm:if>
      <dgm:if name="Name7" axis="ch" ptType="node" func="cnt" op="equ" val="5">
        <dgm:alg type="composite">
          <dgm:param type="ar" val="1.834"/>
        </dgm:alg>
        <dgm:shape xmlns:r="http://schemas.openxmlformats.org/officeDocument/2006/relationships" r:blip="">
          <dgm:adjLst/>
        </dgm:shape>
        <dgm:presOf/>
        <dgm:constrLst>
          <dgm:constr type="primFontSz" for="des" ptType="node" op="equ" val="65"/>
          <dgm:constr type="l" for="ch" forName="ellipse1" refType="w" fact="0"/>
          <dgm:constr type="t" for="ch" forName="ellipse1" refType="h" fact="0"/>
          <dgm:constr type="w" for="ch" forName="ellipse1" refType="w" fact="0.3271"/>
          <dgm:constr type="h" for="ch" forName="ellipse1" refType="h" fact="0.5999"/>
          <dgm:constr type="l" for="ch" forName="ellipse2" refType="w" fact="0.1682"/>
          <dgm:constr type="t" for="ch" forName="ellipse2" refType="h" fact="0.4001"/>
          <dgm:constr type="w" for="ch" forName="ellipse2" refType="w" fact="0.3271"/>
          <dgm:constr type="h" for="ch" forName="ellipse2" refType="h" fact="0.5999"/>
          <dgm:constr type="l" for="ch" forName="ellipse3" refType="w" fact="0.3365"/>
          <dgm:constr type="t" for="ch" forName="ellipse3" refType="h" fact="0"/>
          <dgm:constr type="w" for="ch" forName="ellipse3" refType="w" fact="0.3271"/>
          <dgm:constr type="h" for="ch" forName="ellipse3" refType="h" fact="0.5999"/>
          <dgm:constr type="l" for="ch" forName="ellipse4" refType="w" fact="0.5047"/>
          <dgm:constr type="t" for="ch" forName="ellipse4" refType="h" fact="0.4001"/>
          <dgm:constr type="w" for="ch" forName="ellipse4" refType="w" fact="0.3271"/>
          <dgm:constr type="h" for="ch" forName="ellipse4" refType="h" fact="0.5999"/>
          <dgm:constr type="l" for="ch" forName="ellipse5" refType="w" fact="0.6729"/>
          <dgm:constr type="t" for="ch" forName="ellipse5" refType="h" fact="0"/>
          <dgm:constr type="w" for="ch" forName="ellipse5" refType="w" fact="0.3271"/>
          <dgm:constr type="h" for="ch" forName="ellipse5" refType="h" fact="0.5999"/>
        </dgm:constrLst>
      </dgm:if>
      <dgm:if name="Name8" axis="ch" ptType="node" func="cnt" op="equ" val="6">
        <dgm:alg type="composite">
          <dgm:param type="ar" val="2.1873"/>
        </dgm:alg>
        <dgm:shape xmlns:r="http://schemas.openxmlformats.org/officeDocument/2006/relationships" r:blip="">
          <dgm:adjLst/>
        </dgm:shape>
        <dgm:presOf/>
        <dgm:constrLst>
          <dgm:constr type="primFontSz" for="des" ptType="node" op="equ" val="65"/>
          <dgm:constr type="l" for="ch" forName="ellipse1" refType="w" fact="0"/>
          <dgm:constr type="t" for="ch" forName="ellipse1" refType="h" fact="0"/>
          <dgm:constr type="w" for="ch" forName="ellipse1" refType="w" fact="0.278"/>
          <dgm:constr type="h" for="ch" forName="ellipse1" refType="h" fact="0.6081"/>
          <dgm:constr type="l" for="ch" forName="ellipse2" refType="w" fact="0.1444"/>
          <dgm:constr type="t" for="ch" forName="ellipse2" refType="h" fact="0.3919"/>
          <dgm:constr type="w" for="ch" forName="ellipse2" refType="w" fact="0.278"/>
          <dgm:constr type="h" for="ch" forName="ellipse2" refType="h" fact="0.6081"/>
          <dgm:constr type="l" for="ch" forName="ellipse3" refType="w" fact="0.2888"/>
          <dgm:constr type="t" for="ch" forName="ellipse3" refType="h" fact="0"/>
          <dgm:constr type="w" for="ch" forName="ellipse3" refType="w" fact="0.278"/>
          <dgm:constr type="h" for="ch" forName="ellipse3" refType="h" fact="0.6081"/>
          <dgm:constr type="l" for="ch" forName="ellipse4" refType="w" fact="0.4332"/>
          <dgm:constr type="t" for="ch" forName="ellipse4" refType="h" fact="0.3919"/>
          <dgm:constr type="w" for="ch" forName="ellipse4" refType="w" fact="0.278"/>
          <dgm:constr type="h" for="ch" forName="ellipse4" refType="h" fact="0.6081"/>
          <dgm:constr type="l" for="ch" forName="ellipse5" refType="w" fact="0.5776"/>
          <dgm:constr type="t" for="ch" forName="ellipse5" refType="h" fact="0"/>
          <dgm:constr type="w" for="ch" forName="ellipse5" refType="w" fact="0.278"/>
          <dgm:constr type="h" for="ch" forName="ellipse5" refType="h" fact="0.6081"/>
          <dgm:constr type="l" for="ch" forName="ellipse6" refType="w" fact="0.722"/>
          <dgm:constr type="t" for="ch" forName="ellipse6" refType="h" fact="0.3919"/>
          <dgm:constr type="w" for="ch" forName="ellipse6" refType="w" fact="0.278"/>
          <dgm:constr type="h" for="ch" forName="ellipse6" refType="h" fact="0.6081"/>
        </dgm:constrLst>
      </dgm:if>
      <dgm:else name="Name9">
        <dgm:alg type="composite">
          <dgm:param type="ar" val="2.3466"/>
        </dgm:alg>
        <dgm:shape xmlns:r="http://schemas.openxmlformats.org/officeDocument/2006/relationships" r:blip="">
          <dgm:adjLst/>
        </dgm:shape>
        <dgm:presOf/>
        <dgm:constrLst>
          <dgm:constr type="primFontSz" for="des" ptType="node" op="equ" val="65"/>
          <dgm:constr type="l" for="ch" forName="ellipse1" refType="w" fact="0"/>
          <dgm:constr type="t" for="ch" forName="ellipse1" refType="h" fact="0"/>
          <dgm:constr type="w" for="ch" forName="ellipse1" refType="w" fact="0.2455"/>
          <dgm:constr type="h" for="ch" forName="ellipse1" refType="h" fact="0.5761"/>
          <dgm:constr type="l" for="ch" forName="ellipse2" refType="w" fact="0.1257"/>
          <dgm:constr type="t" for="ch" forName="ellipse2" refType="h" fact="0.4239"/>
          <dgm:constr type="w" for="ch" forName="ellipse2" refType="w" fact="0.2455"/>
          <dgm:constr type="h" for="ch" forName="ellipse2" refType="h" fact="0.5761"/>
          <dgm:constr type="l" for="ch" forName="ellipse3" refType="w" fact="0.2515"/>
          <dgm:constr type="t" for="ch" forName="ellipse3" refType="h" fact="0"/>
          <dgm:constr type="w" for="ch" forName="ellipse3" refType="w" fact="0.2455"/>
          <dgm:constr type="h" for="ch" forName="ellipse3" refType="h" fact="0.5761"/>
          <dgm:constr type="l" for="ch" forName="ellipse4" refType="w" fact="0.3772"/>
          <dgm:constr type="t" for="ch" forName="ellipse4" refType="h" fact="0.4239"/>
          <dgm:constr type="w" for="ch" forName="ellipse4" refType="w" fact="0.2455"/>
          <dgm:constr type="h" for="ch" forName="ellipse4" refType="h" fact="0.5761"/>
          <dgm:constr type="l" for="ch" forName="ellipse5" refType="w" fact="0.503"/>
          <dgm:constr type="t" for="ch" forName="ellipse5" refType="h" fact="0"/>
          <dgm:constr type="w" for="ch" forName="ellipse5" refType="w" fact="0.2455"/>
          <dgm:constr type="h" for="ch" forName="ellipse5" refType="h" fact="0.5761"/>
          <dgm:constr type="l" for="ch" forName="ellipse6" refType="w" fact="0.6287"/>
          <dgm:constr type="t" for="ch" forName="ellipse6" refType="h" fact="0.4239"/>
          <dgm:constr type="w" for="ch" forName="ellipse6" refType="w" fact="0.2455"/>
          <dgm:constr type="h" for="ch" forName="ellipse6" refType="h" fact="0.5761"/>
          <dgm:constr type="l" for="ch" forName="ellipse7" refType="w" fact="0.7545"/>
          <dgm:constr type="t" for="ch" forName="ellipse7" refType="h" fact="0"/>
          <dgm:constr type="w" for="ch" forName="ellipse7" refType="w" fact="0.2455"/>
          <dgm:constr type="h" for="ch" forName="ellipse7" refType="h" fact="0.5761"/>
        </dgm:constrLst>
      </dgm:else>
    </dgm:choose>
    <dgm:choose name="Name10">
      <dgm:if name="Name11" axis="ch" ptType="node" func="cnt" op="gte" val="1">
        <dgm:layoutNode name="ellipse1" styleLbl="vennNode1">
          <dgm:varLst>
            <dgm:bulletEnabled val="1"/>
          </dgm:varLst>
          <dgm:alg type="tx"/>
          <dgm:shape xmlns:r="http://schemas.openxmlformats.org/officeDocument/2006/relationships" type="ellipse" r:blip="">
            <dgm:adjLst/>
          </dgm:shape>
          <dgm:choose name="Name12">
            <dgm:if name="Name13" func="var" arg="dir" op="equ" val="norm">
              <dgm:presOf axis="ch desOrSelf" ptType="node node" st="1 1" cnt="1 0"/>
            </dgm:if>
            <dgm:else name="Name14">
              <dgm:choose name="Name15">
                <dgm:if name="Name16" axis="ch" ptType="node" func="cnt" op="equ" val="1">
                  <dgm:presOf axis="ch desOrSelf" ptType="node node" st="1 1" cnt="1 0"/>
                </dgm:if>
                <dgm:if name="Name17" axis="ch" ptType="node" func="cnt" op="equ" val="2">
                  <dgm:presOf axis="ch desOrSelf" ptType="node node" st="2 1" cnt="1 0"/>
                </dgm:if>
                <dgm:if name="Name18" axis="ch" ptType="node" func="cnt" op="equ" val="3">
                  <dgm:presOf axis="ch desOrSelf" ptType="node node" st="3 1" cnt="1 0"/>
                </dgm:if>
                <dgm:if name="Name19" axis="ch" ptType="node" func="cnt" op="equ" val="4">
                  <dgm:presOf axis="ch desOrSelf" ptType="node node" st="4 1" cnt="1 0"/>
                </dgm:if>
                <dgm:if name="Name20" axis="ch" ptType="node" func="cnt" op="equ" val="5">
                  <dgm:presOf axis="ch desOrSelf" ptType="node node" st="5 1" cnt="1 0"/>
                </dgm:if>
                <dgm:if name="Name21" axis="ch" ptType="node" func="cnt" op="equ" val="6">
                  <dgm:presOf axis="ch desOrSelf" ptType="node node" st="6 1" cnt="1 0"/>
                </dgm:if>
                <dgm:if name="Name22" axis="ch" ptType="node" func="cnt" op="gte" val="7">
                  <dgm:presOf axis="ch desOrSelf" ptType="node node" st="7 1" cnt="1 0"/>
                </dgm:if>
                <dgm:else name="Name23"/>
              </dgm:choose>
            </dgm:else>
          </dgm:choose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24"/>
    </dgm:choose>
    <dgm:choose name="Name25">
      <dgm:if name="Name26" axis="ch" ptType="node" func="cnt" op="gte" val="2">
        <dgm:layoutNode name="ellipse2" styleLbl="vennNode1">
          <dgm:varLst>
            <dgm:bulletEnabled val="1"/>
          </dgm:varLst>
          <dgm:alg type="tx"/>
          <dgm:choose name="Name27">
            <dgm:if name="Name28" func="var" arg="dir" op="equ" val="norm">
              <dgm:shape xmlns:r="http://schemas.openxmlformats.org/officeDocument/2006/relationships" type="ellipse" r:blip="">
                <dgm:adjLst/>
              </dgm:shape>
              <dgm:presOf axis="ch desOrSelf" ptType="node node" st="2 1" cnt="1 0"/>
            </dgm:if>
            <dgm:else name="Name29">
              <dgm:shape xmlns:r="http://schemas.openxmlformats.org/officeDocument/2006/relationships" type="ellipse" r:blip="" zOrderOff="-2">
                <dgm:adjLst/>
              </dgm:shape>
              <dgm:choose name="Name30">
                <dgm:if name="Name31" axis="ch" ptType="node" func="cnt" op="equ" val="2">
                  <dgm:presOf axis="ch desOrSelf" ptType="node node" st="1 1" cnt="1 0"/>
                </dgm:if>
                <dgm:if name="Name32" axis="ch" ptType="node" func="cnt" op="equ" val="3">
                  <dgm:presOf axis="ch desOrSelf" ptType="node node" st="2 1" cnt="1 0"/>
                </dgm:if>
                <dgm:if name="Name33" axis="ch" ptType="node" func="cnt" op="equ" val="4">
                  <dgm:presOf axis="ch desOrSelf" ptType="node node" st="3 1" cnt="1 0"/>
                </dgm:if>
                <dgm:if name="Name34" axis="ch" ptType="node" func="cnt" op="equ" val="5">
                  <dgm:presOf axis="ch desOrSelf" ptType="node node" st="4 1" cnt="1 0"/>
                </dgm:if>
                <dgm:if name="Name35" axis="ch" ptType="node" func="cnt" op="equ" val="6">
                  <dgm:presOf axis="ch desOrSelf" ptType="node node" st="5 1" cnt="1 0"/>
                </dgm:if>
                <dgm:if name="Name36" axis="ch" ptType="node" func="cnt" op="gte" val="7">
                  <dgm:presOf axis="ch desOrSelf" ptType="node node" st="6 1" cnt="1 0"/>
                </dgm:if>
                <dgm:else name="Name37"/>
              </dgm:choose>
            </dgm:else>
          </dgm:choose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38"/>
    </dgm:choose>
    <dgm:choose name="Name39">
      <dgm:if name="Name40" axis="ch" ptType="node" func="cnt" op="gte" val="3">
        <dgm:layoutNode name="ellipse3" styleLbl="vennNode1">
          <dgm:varLst>
            <dgm:bulletEnabled val="1"/>
          </dgm:varLst>
          <dgm:alg type="tx"/>
          <dgm:shape xmlns:r="http://schemas.openxmlformats.org/officeDocument/2006/relationships" type="ellipse" r:blip="">
            <dgm:adjLst/>
          </dgm:shape>
          <dgm:choose name="Name41">
            <dgm:if name="Name42" func="var" arg="dir" op="equ" val="norm">
              <dgm:shape xmlns:r="http://schemas.openxmlformats.org/officeDocument/2006/relationships" type="ellipse" r:blip="">
                <dgm:adjLst/>
              </dgm:shape>
              <dgm:presOf axis="ch desOrSelf" ptType="node node" st="3 1" cnt="1 0"/>
            </dgm:if>
            <dgm:else name="Name43">
              <dgm:shape xmlns:r="http://schemas.openxmlformats.org/officeDocument/2006/relationships" type="ellipse" r:blip="" zOrderOff="-4">
                <dgm:adjLst/>
              </dgm:shape>
              <dgm:choose name="Name44">
                <dgm:if name="Name45" axis="ch" ptType="node" func="cnt" op="equ" val="3">
                  <dgm:presOf axis="ch desOrSelf" ptType="node node" st="1 1" cnt="1 0"/>
                </dgm:if>
                <dgm:if name="Name46" axis="ch" ptType="node" func="cnt" op="equ" val="4">
                  <dgm:presOf axis="ch desOrSelf" ptType="node node" st="2 1" cnt="1 0"/>
                </dgm:if>
                <dgm:if name="Name47" axis="ch" ptType="node" func="cnt" op="equ" val="5">
                  <dgm:presOf axis="ch desOrSelf" ptType="node node" st="3 1" cnt="1 0"/>
                </dgm:if>
                <dgm:if name="Name48" axis="ch" ptType="node" func="cnt" op="equ" val="6">
                  <dgm:presOf axis="ch desOrSelf" ptType="node node" st="4 1" cnt="1 0"/>
                </dgm:if>
                <dgm:if name="Name49" axis="ch" ptType="node" func="cnt" op="gte" val="7">
                  <dgm:presOf axis="ch desOrSelf" ptType="node node" st="5 1" cnt="1 0"/>
                </dgm:if>
                <dgm:else name="Name50"/>
              </dgm:choose>
            </dgm:else>
          </dgm:choose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1"/>
    </dgm:choose>
    <dgm:choose name="Name52">
      <dgm:if name="Name53" axis="ch" ptType="node" func="cnt" op="gte" val="4">
        <dgm:layoutNode name="ellipse4" styleLbl="vennNode1">
          <dgm:varLst>
            <dgm:bulletEnabled val="1"/>
          </dgm:varLst>
          <dgm:alg type="tx"/>
          <dgm:choose name="Name54">
            <dgm:if name="Name55" func="var" arg="dir" op="equ" val="norm">
              <dgm:shape xmlns:r="http://schemas.openxmlformats.org/officeDocument/2006/relationships" type="ellipse" r:blip="">
                <dgm:adjLst/>
              </dgm:shape>
              <dgm:presOf axis="ch desOrSelf" ptType="node node" st="4 1" cnt="1 0"/>
            </dgm:if>
            <dgm:else name="Name56">
              <dgm:shape xmlns:r="http://schemas.openxmlformats.org/officeDocument/2006/relationships" type="ellipse" r:blip="" zOrderOff="-6">
                <dgm:adjLst/>
              </dgm:shape>
              <dgm:choose name="Name57">
                <dgm:if name="Name58" axis="ch" ptType="node" func="cnt" op="equ" val="4">
                  <dgm:presOf axis="ch desOrSelf" ptType="node node" st="1 1" cnt="1 0"/>
                </dgm:if>
                <dgm:if name="Name59" axis="ch" ptType="node" func="cnt" op="equ" val="5">
                  <dgm:presOf axis="ch desOrSelf" ptType="node node" st="2 1" cnt="1 0"/>
                </dgm:if>
                <dgm:if name="Name60" axis="ch" ptType="node" func="cnt" op="equ" val="6">
                  <dgm:presOf axis="ch desOrSelf" ptType="node node" st="3 1" cnt="1 0"/>
                </dgm:if>
                <dgm:if name="Name61" axis="ch" ptType="node" func="cnt" op="gte" val="7">
                  <dgm:presOf axis="ch desOrSelf" ptType="node node" st="4 1" cnt="1 0"/>
                </dgm:if>
                <dgm:else name="Name62"/>
              </dgm:choose>
            </dgm:else>
          </dgm:choose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63"/>
    </dgm:choose>
    <dgm:choose name="Name64">
      <dgm:if name="Name65" axis="ch" ptType="node" func="cnt" op="gte" val="5">
        <dgm:layoutNode name="ellipse5" styleLbl="vennNode1">
          <dgm:varLst>
            <dgm:bulletEnabled val="1"/>
          </dgm:varLst>
          <dgm:alg type="tx"/>
          <dgm:choose name="Name66">
            <dgm:if name="Name67" func="var" arg="dir" op="equ" val="norm">
              <dgm:shape xmlns:r="http://schemas.openxmlformats.org/officeDocument/2006/relationships" type="ellipse" r:blip="">
                <dgm:adjLst/>
              </dgm:shape>
              <dgm:presOf axis="ch desOrSelf" ptType="node node" st="5 1" cnt="1 0"/>
            </dgm:if>
            <dgm:else name="Name68">
              <dgm:shape xmlns:r="http://schemas.openxmlformats.org/officeDocument/2006/relationships" type="ellipse" r:blip="" zOrderOff="-8">
                <dgm:adjLst/>
              </dgm:shape>
              <dgm:choose name="Name69">
                <dgm:if name="Name70" axis="ch" ptType="node" func="cnt" op="equ" val="5">
                  <dgm:presOf axis="ch desOrSelf" ptType="node node" st="1 1" cnt="1 0"/>
                </dgm:if>
                <dgm:if name="Name71" axis="ch" ptType="node" func="cnt" op="equ" val="6">
                  <dgm:presOf axis="ch desOrSelf" ptType="node node" st="2 1" cnt="1 0"/>
                </dgm:if>
                <dgm:if name="Name72" axis="ch" ptType="node" func="cnt" op="gte" val="7">
                  <dgm:presOf axis="ch desOrSelf" ptType="node node" st="3 1" cnt="1 0"/>
                </dgm:if>
                <dgm:else name="Name73"/>
              </dgm:choose>
            </dgm:else>
          </dgm:choose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74"/>
    </dgm:choose>
    <dgm:choose name="Name75">
      <dgm:if name="Name76" axis="ch" ptType="node" func="cnt" op="gte" val="6">
        <dgm:layoutNode name="ellipse6" styleLbl="vennNode1">
          <dgm:varLst>
            <dgm:bulletEnabled val="1"/>
          </dgm:varLst>
          <dgm:alg type="tx"/>
          <dgm:choose name="Name77">
            <dgm:if name="Name78" func="var" arg="dir" op="equ" val="norm">
              <dgm:shape xmlns:r="http://schemas.openxmlformats.org/officeDocument/2006/relationships" type="ellipse" r:blip="">
                <dgm:adjLst/>
              </dgm:shape>
              <dgm:presOf axis="ch desOrSelf" ptType="node node" st="6 1" cnt="1 0"/>
            </dgm:if>
            <dgm:else name="Name79">
              <dgm:shape xmlns:r="http://schemas.openxmlformats.org/officeDocument/2006/relationships" type="ellipse" r:blip="" zOrderOff="-10">
                <dgm:adjLst/>
              </dgm:shape>
              <dgm:choose name="Name80">
                <dgm:if name="Name81" axis="ch" ptType="node" func="cnt" op="equ" val="6">
                  <dgm:presOf axis="ch desOrSelf" ptType="node node" st="1 1" cnt="1 0"/>
                </dgm:if>
                <dgm:if name="Name82" axis="ch" ptType="node" func="cnt" op="gte" val="7">
                  <dgm:presOf axis="ch desOrSelf" ptType="node node" st="2 1" cnt="1 0"/>
                </dgm:if>
                <dgm:else name="Name83"/>
              </dgm:choose>
            </dgm:else>
          </dgm:choose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84"/>
    </dgm:choose>
    <dgm:choose name="Name85">
      <dgm:if name="Name86" axis="ch" ptType="node" func="cnt" op="gte" val="7">
        <dgm:layoutNode name="ellipse7" styleLbl="vennNode1">
          <dgm:varLst>
            <dgm:bulletEnabled val="1"/>
          </dgm:varLst>
          <dgm:alg type="tx"/>
          <dgm:choose name="Name87">
            <dgm:if name="Name88" func="var" arg="dir" op="equ" val="norm">
              <dgm:shape xmlns:r="http://schemas.openxmlformats.org/officeDocument/2006/relationships" type="ellipse" r:blip="">
                <dgm:adjLst/>
              </dgm:shape>
              <dgm:presOf axis="ch desOrSelf" ptType="node node" st="7 1" cnt="1 0"/>
            </dgm:if>
            <dgm:else name="Name89">
              <dgm:shape xmlns:r="http://schemas.openxmlformats.org/officeDocument/2006/relationships" type="ellipse" r:blip="" zOrderOff="-12">
                <dgm:adjLst/>
              </dgm:shape>
              <dgm:presOf axis="ch desOrSelf" ptType="node node" st="1 1" cnt="1 0"/>
            </dgm:else>
          </dgm:choose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90"/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8D5A2E05-2C6E-484E-9BB1-366C90717B94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2043844-B7FE-EC43-89AA-8831B859F94F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FB138B2-18CD-1D41-89B0-ADB5F3BA92A3}" type="datetimeFigureOut">
              <a:rPr lang="en-US" smtClean="0"/>
              <a:t>10/26/2026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FAC2EDC-03FB-D147-9BAA-37FCFF988C7B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98E195D-E935-D746-A5D1-61E2EBF7EF64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F57D167-9BB5-2048-9DDA-7DF8E5D94DC9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7751213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2E7A355-8776-CB43-838E-ED9EE2F8390B}" type="datetimeFigureOut">
              <a:rPr lang="en-US" smtClean="0"/>
              <a:t>10/26/2026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B303FA8-A3F3-7640-B13D-36C73B3E5587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2017856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sv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sv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svg"/><Relationship Id="rId2" Type="http://schemas.openxmlformats.org/officeDocument/2006/relationships/image" Target="../media/image4.sv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sv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3.sv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sv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sv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sv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3.sv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sv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">
    <p:bg>
      <p:bgPr>
        <a:solidFill>
          <a:schemeClr val="accent4">
            <a:alpha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ounded Rectangle 9">
            <a:extLst>
              <a:ext uri="{FF2B5EF4-FFF2-40B4-BE49-F238E27FC236}">
                <a16:creationId xmlns:a16="http://schemas.microsoft.com/office/drawing/2014/main" id="{0FA637AC-751E-9E9D-7175-A0FADF858F5A}"/>
              </a:ext>
            </a:extLst>
          </p:cNvPr>
          <p:cNvSpPr/>
          <p:nvPr userDrawn="1"/>
        </p:nvSpPr>
        <p:spPr>
          <a:xfrm>
            <a:off x="309563" y="274320"/>
            <a:ext cx="11572875" cy="6309360"/>
          </a:xfrm>
          <a:prstGeom prst="roundRect">
            <a:avLst>
              <a:gd name="adj" fmla="val 5258"/>
            </a:avLst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042BB51D-E7C1-3746-85E9-889CCB24F74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31520" y="1645920"/>
            <a:ext cx="7772400" cy="4572000"/>
          </a:xfrm>
        </p:spPr>
        <p:txBody>
          <a:bodyPr anchor="b">
            <a:normAutofit/>
          </a:bodyPr>
          <a:lstStyle>
            <a:lvl1pPr marL="0" marR="0" indent="0" algn="l" defTabSz="9144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4800" b="0" i="0" baseline="0">
                <a:solidFill>
                  <a:schemeClr val="tx1"/>
                </a:solidFill>
                <a:latin typeface="+mj-lt"/>
                <a:ea typeface="Meiryo UI" panose="020B0604030504040204" pitchFamily="34" charset="-128"/>
              </a:defRPr>
            </a:lvl1pPr>
          </a:lstStyle>
          <a:p>
            <a:endParaRPr lang="en-US" noProof="0" dirty="0"/>
          </a:p>
        </p:txBody>
      </p:sp>
      <p:sp>
        <p:nvSpPr>
          <p:cNvPr id="7" name="Subtitle 2">
            <a:extLst>
              <a:ext uri="{FF2B5EF4-FFF2-40B4-BE49-F238E27FC236}">
                <a16:creationId xmlns:a16="http://schemas.microsoft.com/office/drawing/2014/main" id="{7E016467-0564-6D4C-BF17-F4FA3991C1F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31520" y="731520"/>
            <a:ext cx="6858000" cy="731520"/>
          </a:xfrm>
        </p:spPr>
        <p:txBody>
          <a:bodyPr anchor="t">
            <a:normAutofit/>
          </a:bodyPr>
          <a:lstStyle>
            <a:lvl1pPr marL="0" marR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 sz="2400" b="0" i="0">
                <a:solidFill>
                  <a:schemeClr val="tx1"/>
                </a:solidFill>
                <a:latin typeface="+mn-lt"/>
                <a:ea typeface="Meiryo UI" panose="020B0604030504040204" pitchFamily="34" charset="-128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endParaRPr lang="en-US" altLang="ja-JP" noProof="0" dirty="0"/>
          </a:p>
        </p:txBody>
      </p:sp>
      <p:grpSp>
        <p:nvGrpSpPr>
          <p:cNvPr id="2" name="Group 1">
            <a:extLst>
              <a:ext uri="{FF2B5EF4-FFF2-40B4-BE49-F238E27FC236}">
                <a16:creationId xmlns:a16="http://schemas.microsoft.com/office/drawing/2014/main" id="{C31E1467-7F21-7E40-BF7A-27FECC27EFB8}"/>
              </a:ext>
            </a:extLst>
          </p:cNvPr>
          <p:cNvGrpSpPr/>
          <p:nvPr userDrawn="1"/>
        </p:nvGrpSpPr>
        <p:grpSpPr>
          <a:xfrm>
            <a:off x="8208409" y="591476"/>
            <a:ext cx="3257061" cy="3329423"/>
            <a:chOff x="8490839" y="413500"/>
            <a:chExt cx="3257061" cy="3329423"/>
          </a:xfrm>
        </p:grpSpPr>
        <p:pic>
          <p:nvPicPr>
            <p:cNvPr id="3" name="Graphic 2">
              <a:extLst>
                <a:ext uri="{FF2B5EF4-FFF2-40B4-BE49-F238E27FC236}">
                  <a16:creationId xmlns:a16="http://schemas.microsoft.com/office/drawing/2014/main" id="{7D81FEF9-779F-20FF-5FC1-5D766A293532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p:blipFill>
          <p:spPr>
            <a:xfrm rot="18341911">
              <a:off x="9344585" y="677068"/>
              <a:ext cx="2057606" cy="2724154"/>
            </a:xfrm>
            <a:prstGeom prst="rect">
              <a:avLst/>
            </a:prstGeom>
          </p:spPr>
        </p:pic>
        <p:pic>
          <p:nvPicPr>
            <p:cNvPr id="4" name="Graphic 3">
              <a:extLst>
                <a:ext uri="{FF2B5EF4-FFF2-40B4-BE49-F238E27FC236}">
                  <a16:creationId xmlns:a16="http://schemas.microsoft.com/office/drawing/2014/main" id="{9CCC497C-E1BC-E9FA-71FF-2422756A4A84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 rot="11767570">
              <a:off x="10241214" y="491479"/>
              <a:ext cx="529789" cy="550166"/>
            </a:xfrm>
            <a:prstGeom prst="rect">
              <a:avLst/>
            </a:prstGeom>
          </p:spPr>
        </p:pic>
        <p:pic>
          <p:nvPicPr>
            <p:cNvPr id="5" name="Graphic 4">
              <a:extLst>
                <a:ext uri="{FF2B5EF4-FFF2-40B4-BE49-F238E27FC236}">
                  <a16:creationId xmlns:a16="http://schemas.microsoft.com/office/drawing/2014/main" id="{C3B983FC-FFFB-72DC-76ED-D5B4822D91D1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>
              <a:off x="10965259" y="450169"/>
              <a:ext cx="782641" cy="812743"/>
            </a:xfrm>
            <a:prstGeom prst="rect">
              <a:avLst/>
            </a:prstGeom>
          </p:spPr>
        </p:pic>
        <p:pic>
          <p:nvPicPr>
            <p:cNvPr id="8" name="Graphic 7">
              <a:extLst>
                <a:ext uri="{FF2B5EF4-FFF2-40B4-BE49-F238E27FC236}">
                  <a16:creationId xmlns:a16="http://schemas.microsoft.com/office/drawing/2014/main" id="{314DFC72-C039-4990-8FBE-CD9655DD6B50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 rot="13252117" flipH="1">
              <a:off x="8490839" y="413500"/>
              <a:ext cx="782641" cy="812743"/>
            </a:xfrm>
            <a:prstGeom prst="rect">
              <a:avLst/>
            </a:prstGeom>
          </p:spPr>
        </p:pic>
        <p:pic>
          <p:nvPicPr>
            <p:cNvPr id="9" name="Graphic 8">
              <a:extLst>
                <a:ext uri="{FF2B5EF4-FFF2-40B4-BE49-F238E27FC236}">
                  <a16:creationId xmlns:a16="http://schemas.microsoft.com/office/drawing/2014/main" id="{4C9D146A-74DD-B2C2-3952-AFC3A7AE5A85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 rot="13566579">
              <a:off x="11156191" y="3188887"/>
              <a:ext cx="543582" cy="564489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18768980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 01">
    <p:bg>
      <p:bgPr>
        <a:solidFill>
          <a:schemeClr val="accent2">
            <a:lumMod val="60000"/>
            <a:lumOff val="40000"/>
            <a:alpha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ounded Rectangle 6">
            <a:extLst>
              <a:ext uri="{FF2B5EF4-FFF2-40B4-BE49-F238E27FC236}">
                <a16:creationId xmlns:a16="http://schemas.microsoft.com/office/drawing/2014/main" id="{01692597-FFF9-444F-8F77-6E784B94A346}"/>
              </a:ext>
            </a:extLst>
          </p:cNvPr>
          <p:cNvSpPr/>
          <p:nvPr userDrawn="1"/>
        </p:nvSpPr>
        <p:spPr>
          <a:xfrm>
            <a:off x="309563" y="274320"/>
            <a:ext cx="11572875" cy="6309360"/>
          </a:xfrm>
          <a:prstGeom prst="roundRect">
            <a:avLst>
              <a:gd name="adj" fmla="val 5258"/>
            </a:avLst>
          </a:prstGeom>
          <a:solidFill>
            <a:schemeClr val="accent2">
              <a:lumMod val="60000"/>
              <a:lumOff val="40000"/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657BD59-35CC-9BB3-8621-6FA3356F81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731520"/>
            <a:ext cx="4937760" cy="4023360"/>
          </a:xfrm>
        </p:spPr>
        <p:txBody>
          <a:bodyPr lIns="0" tIns="0" rIns="0" bIns="0">
            <a:normAutofit/>
          </a:bodyPr>
          <a:lstStyle>
            <a:lvl1pPr algn="ctr"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772710C-A212-1B12-06CD-FA2A14F89D6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9048" y="731520"/>
            <a:ext cx="5303520" cy="4023360"/>
          </a:xfrm>
        </p:spPr>
        <p:txBody>
          <a:bodyPr anchor="ctr" anchorCtr="0"/>
          <a:lstStyle>
            <a:lvl1pPr marL="457200" indent="-457200">
              <a:buClr>
                <a:schemeClr val="accent1"/>
              </a:buClr>
              <a:buSzPct val="90000"/>
              <a:defRPr sz="1800"/>
            </a:lvl1pPr>
            <a:lvl2pPr marL="914400" indent="-228600">
              <a:buClr>
                <a:schemeClr val="accent1"/>
              </a:buClr>
              <a:buSzPct val="90000"/>
              <a:defRPr sz="1600"/>
            </a:lvl2pPr>
            <a:lvl3pPr marL="1371600" indent="-228600">
              <a:buClr>
                <a:schemeClr val="accent1"/>
              </a:buClr>
              <a:buSzPct val="90000"/>
              <a:defRPr sz="1600"/>
            </a:lvl3pPr>
            <a:lvl4pPr marL="1828800" indent="-228600">
              <a:buClr>
                <a:schemeClr val="accent1"/>
              </a:buClr>
              <a:buSzPct val="90000"/>
              <a:defRPr sz="1600"/>
            </a:lvl4pPr>
            <a:lvl5pPr marL="2286000" indent="-228600">
              <a:buClr>
                <a:schemeClr val="accent1"/>
              </a:buClr>
              <a:buSzPct val="90000"/>
              <a:defRPr sz="16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C56EB0F-63C8-5F75-A333-3413A9DC6F7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D8061D-18C3-4F4F-85EF-561633F58754}" type="datetimeFigureOut">
              <a:rPr lang="en-US" smtClean="0"/>
              <a:t>10/26/2026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D4DE333-25B4-E092-1CC4-C3D20BA2516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F1AF200-E81F-A326-0EDB-4B93C71D9BF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D12358-51D2-46B3-9BDE-DF29528B9454}" type="slidenum">
              <a:rPr lang="en-US" smtClean="0"/>
              <a:t>‹#›</a:t>
            </a:fld>
            <a:endParaRPr lang="en-US" dirty="0"/>
          </a:p>
        </p:txBody>
      </p:sp>
      <p:pic>
        <p:nvPicPr>
          <p:cNvPr id="8" name="Graphic 7">
            <a:extLst>
              <a:ext uri="{FF2B5EF4-FFF2-40B4-BE49-F238E27FC236}">
                <a16:creationId xmlns:a16="http://schemas.microsoft.com/office/drawing/2014/main" id="{14A4B7E5-B9DF-4656-97A9-2E604E49E20F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639420" y="4920978"/>
            <a:ext cx="10913161" cy="1371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712169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+ sub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ounded Rectangle 6">
            <a:extLst>
              <a:ext uri="{FF2B5EF4-FFF2-40B4-BE49-F238E27FC236}">
                <a16:creationId xmlns:a16="http://schemas.microsoft.com/office/drawing/2014/main" id="{F60195EE-CFED-7B58-C5A5-E6E1E87B304A}"/>
              </a:ext>
            </a:extLst>
          </p:cNvPr>
          <p:cNvSpPr/>
          <p:nvPr userDrawn="1"/>
        </p:nvSpPr>
        <p:spPr>
          <a:xfrm>
            <a:off x="309563" y="274320"/>
            <a:ext cx="11572875" cy="6309360"/>
          </a:xfrm>
          <a:prstGeom prst="roundRect">
            <a:avLst>
              <a:gd name="adj" fmla="val 5258"/>
            </a:avLst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2772C41-A024-2F33-1F04-21E003FA729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029200" y="1737360"/>
            <a:ext cx="6400800" cy="3383280"/>
          </a:xfrm>
        </p:spPr>
        <p:txBody>
          <a:bodyPr anchor="b">
            <a:normAutofit/>
          </a:bodyPr>
          <a:lstStyle>
            <a:lvl1pPr algn="l">
              <a:defRPr sz="48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73BC2DF-9C2A-052C-AD2C-0A8ABAA5037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029200" y="5394960"/>
            <a:ext cx="6400800" cy="914400"/>
          </a:xfrm>
        </p:spPr>
        <p:txBody>
          <a:bodyPr/>
          <a:lstStyle>
            <a:lvl1pPr marL="0" indent="0" algn="l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grpSp>
        <p:nvGrpSpPr>
          <p:cNvPr id="16" name="Group 15">
            <a:extLst>
              <a:ext uri="{FF2B5EF4-FFF2-40B4-BE49-F238E27FC236}">
                <a16:creationId xmlns:a16="http://schemas.microsoft.com/office/drawing/2014/main" id="{33E18BAB-7B25-780A-BE65-350200AA4D7A}"/>
              </a:ext>
            </a:extLst>
          </p:cNvPr>
          <p:cNvGrpSpPr/>
          <p:nvPr userDrawn="1"/>
        </p:nvGrpSpPr>
        <p:grpSpPr>
          <a:xfrm>
            <a:off x="577213" y="507265"/>
            <a:ext cx="3844662" cy="3928902"/>
            <a:chOff x="797347" y="638844"/>
            <a:chExt cx="3729519" cy="3811236"/>
          </a:xfrm>
        </p:grpSpPr>
        <p:sp>
          <p:nvSpPr>
            <p:cNvPr id="13" name="Oval 12">
              <a:extLst>
                <a:ext uri="{FF2B5EF4-FFF2-40B4-BE49-F238E27FC236}">
                  <a16:creationId xmlns:a16="http://schemas.microsoft.com/office/drawing/2014/main" id="{8D24158F-3B6B-E5FD-893D-E161110F443C}"/>
                </a:ext>
              </a:extLst>
            </p:cNvPr>
            <p:cNvSpPr/>
            <p:nvPr/>
          </p:nvSpPr>
          <p:spPr>
            <a:xfrm>
              <a:off x="1285729" y="1158795"/>
              <a:ext cx="2771335" cy="2771335"/>
            </a:xfrm>
            <a:prstGeom prst="ellipse">
              <a:avLst/>
            </a:prstGeom>
            <a:solidFill>
              <a:schemeClr val="accent1">
                <a:lumMod val="60000"/>
                <a:lumOff val="40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pic>
          <p:nvPicPr>
            <p:cNvPr id="15" name="Graphic 14">
              <a:extLst>
                <a:ext uri="{FF2B5EF4-FFF2-40B4-BE49-F238E27FC236}">
                  <a16:creationId xmlns:a16="http://schemas.microsoft.com/office/drawing/2014/main" id="{55E909EE-5132-14BC-E20E-412B591A616F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p:blipFill>
          <p:spPr>
            <a:xfrm rot="1396138">
              <a:off x="797347" y="2793821"/>
              <a:ext cx="2505773" cy="1422196"/>
            </a:xfrm>
            <a:prstGeom prst="rect">
              <a:avLst/>
            </a:prstGeom>
          </p:spPr>
        </p:pic>
        <p:pic>
          <p:nvPicPr>
            <p:cNvPr id="12" name="Graphic 11">
              <a:extLst>
                <a:ext uri="{FF2B5EF4-FFF2-40B4-BE49-F238E27FC236}">
                  <a16:creationId xmlns:a16="http://schemas.microsoft.com/office/drawing/2014/main" id="{B6888180-4AC6-A959-2940-10BF0CA40423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>
              <a:off x="815926" y="638844"/>
              <a:ext cx="3710940" cy="3811236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152822160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 02">
    <p:bg>
      <p:bgPr>
        <a:solidFill>
          <a:schemeClr val="accent2">
            <a:lumMod val="60000"/>
            <a:lumOff val="40000"/>
            <a:alpha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ounded Rectangle 6">
            <a:extLst>
              <a:ext uri="{FF2B5EF4-FFF2-40B4-BE49-F238E27FC236}">
                <a16:creationId xmlns:a16="http://schemas.microsoft.com/office/drawing/2014/main" id="{01692597-FFF9-444F-8F77-6E784B94A346}"/>
              </a:ext>
            </a:extLst>
          </p:cNvPr>
          <p:cNvSpPr/>
          <p:nvPr userDrawn="1"/>
        </p:nvSpPr>
        <p:spPr>
          <a:xfrm>
            <a:off x="309563" y="274320"/>
            <a:ext cx="11572875" cy="6309360"/>
          </a:xfrm>
          <a:prstGeom prst="roundRect">
            <a:avLst>
              <a:gd name="adj" fmla="val 5258"/>
            </a:avLst>
          </a:prstGeom>
          <a:solidFill>
            <a:schemeClr val="accent2">
              <a:lumMod val="60000"/>
              <a:lumOff val="40000"/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8" name="Graphic 7">
            <a:extLst>
              <a:ext uri="{FF2B5EF4-FFF2-40B4-BE49-F238E27FC236}">
                <a16:creationId xmlns:a16="http://schemas.microsoft.com/office/drawing/2014/main" id="{7FE40C8E-7A79-6285-A56D-54B714BE5625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 flipV="1">
            <a:off x="639420" y="731520"/>
            <a:ext cx="10913161" cy="1371600"/>
          </a:xfrm>
          <a:prstGeom prst="rect">
            <a:avLst/>
          </a:prstGeom>
        </p:spPr>
      </p:pic>
      <p:sp>
        <p:nvSpPr>
          <p:cNvPr id="9" name="Title 1">
            <a:extLst>
              <a:ext uri="{FF2B5EF4-FFF2-40B4-BE49-F238E27FC236}">
                <a16:creationId xmlns:a16="http://schemas.microsoft.com/office/drawing/2014/main" id="{3258B21D-A539-48D1-461B-7C16E045AD3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2203704"/>
            <a:ext cx="4937760" cy="4023360"/>
          </a:xfrm>
        </p:spPr>
        <p:txBody>
          <a:bodyPr lIns="0" tIns="0" rIns="0" bIns="0">
            <a:normAutofit/>
          </a:bodyPr>
          <a:lstStyle>
            <a:lvl1pPr algn="ctr"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Content Placeholder 2">
            <a:extLst>
              <a:ext uri="{FF2B5EF4-FFF2-40B4-BE49-F238E27FC236}">
                <a16:creationId xmlns:a16="http://schemas.microsoft.com/office/drawing/2014/main" id="{81D1FCDB-AFA4-5977-8DBB-07E6F6BDDFC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9048" y="2203704"/>
            <a:ext cx="5303520" cy="4023360"/>
          </a:xfrm>
        </p:spPr>
        <p:txBody>
          <a:bodyPr anchor="ctr" anchorCtr="0"/>
          <a:lstStyle>
            <a:lvl1pPr marL="457200" indent="-457200">
              <a:buClr>
                <a:schemeClr val="accent1"/>
              </a:buClr>
              <a:buSzPct val="90000"/>
              <a:defRPr sz="1800"/>
            </a:lvl1pPr>
            <a:lvl2pPr marL="914400" indent="-228600">
              <a:buClr>
                <a:schemeClr val="accent1"/>
              </a:buClr>
              <a:buSzPct val="90000"/>
              <a:defRPr sz="1600"/>
            </a:lvl2pPr>
            <a:lvl3pPr marL="1371600" indent="-228600">
              <a:buClr>
                <a:schemeClr val="accent1"/>
              </a:buClr>
              <a:buSzPct val="90000"/>
              <a:defRPr sz="1600"/>
            </a:lvl3pPr>
            <a:lvl4pPr marL="1828800" indent="-228600">
              <a:buClr>
                <a:schemeClr val="accent1"/>
              </a:buClr>
              <a:buSzPct val="90000"/>
              <a:defRPr sz="1600"/>
            </a:lvl4pPr>
            <a:lvl5pPr marL="2286000" indent="-228600">
              <a:buClr>
                <a:schemeClr val="accent1"/>
              </a:buClr>
              <a:buSzPct val="90000"/>
              <a:defRPr sz="16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5245238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+ subtitle +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ounded Rectangle 7">
            <a:extLst>
              <a:ext uri="{FF2B5EF4-FFF2-40B4-BE49-F238E27FC236}">
                <a16:creationId xmlns:a16="http://schemas.microsoft.com/office/drawing/2014/main" id="{174DF79A-DA68-AFDD-C02D-2450DEA0DA9D}"/>
              </a:ext>
            </a:extLst>
          </p:cNvPr>
          <p:cNvSpPr/>
          <p:nvPr userDrawn="1"/>
        </p:nvSpPr>
        <p:spPr>
          <a:xfrm>
            <a:off x="309563" y="274320"/>
            <a:ext cx="11572875" cy="6309360"/>
          </a:xfrm>
          <a:prstGeom prst="roundRect">
            <a:avLst>
              <a:gd name="adj" fmla="val 5258"/>
            </a:avLst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2772C41-A024-2F33-1F04-21E003FA729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029200" y="1737360"/>
            <a:ext cx="6400800" cy="3383280"/>
          </a:xfrm>
        </p:spPr>
        <p:txBody>
          <a:bodyPr anchor="b">
            <a:normAutofit/>
          </a:bodyPr>
          <a:lstStyle>
            <a:lvl1pPr algn="l"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73BC2DF-9C2A-052C-AD2C-0A8ABAA5037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029200" y="5394960"/>
            <a:ext cx="6400800" cy="731520"/>
          </a:xfrm>
        </p:spPr>
        <p:txBody>
          <a:bodyPr>
            <a:normAutofit/>
          </a:bodyPr>
          <a:lstStyle>
            <a:lvl1pPr marL="0" indent="0" algn="l">
              <a:spcBef>
                <a:spcPts val="0"/>
              </a:spcBef>
              <a:buNone/>
              <a:defRPr sz="2400" baseline="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E805F030-D6EA-F6A3-3B68-7FD969DD8F65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731520" y="685800"/>
            <a:ext cx="3840480" cy="5486400"/>
          </a:xfrm>
          <a:custGeom>
            <a:avLst/>
            <a:gdLst>
              <a:gd name="connsiteX0" fmla="*/ 328822 w 3840480"/>
              <a:gd name="connsiteY0" fmla="*/ 0 h 5486400"/>
              <a:gd name="connsiteX1" fmla="*/ 3511658 w 3840480"/>
              <a:gd name="connsiteY1" fmla="*/ 0 h 5486400"/>
              <a:gd name="connsiteX2" fmla="*/ 3840480 w 3840480"/>
              <a:gd name="connsiteY2" fmla="*/ 328822 h 5486400"/>
              <a:gd name="connsiteX3" fmla="*/ 3840480 w 3840480"/>
              <a:gd name="connsiteY3" fmla="*/ 5157578 h 5486400"/>
              <a:gd name="connsiteX4" fmla="*/ 3511658 w 3840480"/>
              <a:gd name="connsiteY4" fmla="*/ 5486400 h 5486400"/>
              <a:gd name="connsiteX5" fmla="*/ 328822 w 3840480"/>
              <a:gd name="connsiteY5" fmla="*/ 5486400 h 5486400"/>
              <a:gd name="connsiteX6" fmla="*/ 0 w 3840480"/>
              <a:gd name="connsiteY6" fmla="*/ 5157578 h 5486400"/>
              <a:gd name="connsiteX7" fmla="*/ 0 w 3840480"/>
              <a:gd name="connsiteY7" fmla="*/ 328822 h 5486400"/>
              <a:gd name="connsiteX8" fmla="*/ 328822 w 3840480"/>
              <a:gd name="connsiteY8" fmla="*/ 0 h 54864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840480" h="5486400">
                <a:moveTo>
                  <a:pt x="328822" y="0"/>
                </a:moveTo>
                <a:lnTo>
                  <a:pt x="3511658" y="0"/>
                </a:lnTo>
                <a:cubicBezTo>
                  <a:pt x="3693261" y="0"/>
                  <a:pt x="3840480" y="147219"/>
                  <a:pt x="3840480" y="328822"/>
                </a:cubicBezTo>
                <a:lnTo>
                  <a:pt x="3840480" y="5157578"/>
                </a:lnTo>
                <a:cubicBezTo>
                  <a:pt x="3840480" y="5339181"/>
                  <a:pt x="3693261" y="5486400"/>
                  <a:pt x="3511658" y="5486400"/>
                </a:cubicBezTo>
                <a:lnTo>
                  <a:pt x="328822" y="5486400"/>
                </a:lnTo>
                <a:cubicBezTo>
                  <a:pt x="147219" y="5486400"/>
                  <a:pt x="0" y="5339181"/>
                  <a:pt x="0" y="5157578"/>
                </a:cubicBezTo>
                <a:lnTo>
                  <a:pt x="0" y="328822"/>
                </a:lnTo>
                <a:cubicBezTo>
                  <a:pt x="0" y="147219"/>
                  <a:pt x="147219" y="0"/>
                  <a:pt x="328822" y="0"/>
                </a:cubicBezTo>
                <a:close/>
              </a:path>
            </a:pathLst>
          </a:custGeom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endParaRPr lang="en-US" dirty="0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C9159AF6-DC73-3F3B-4DE1-FF96E102AD91}"/>
              </a:ext>
            </a:extLst>
          </p:cNvPr>
          <p:cNvGrpSpPr/>
          <p:nvPr userDrawn="1"/>
        </p:nvGrpSpPr>
        <p:grpSpPr>
          <a:xfrm>
            <a:off x="5151782" y="718837"/>
            <a:ext cx="6448714" cy="1109963"/>
            <a:chOff x="5151782" y="718837"/>
            <a:chExt cx="6448714" cy="1109963"/>
          </a:xfrm>
        </p:grpSpPr>
        <p:pic>
          <p:nvPicPr>
            <p:cNvPr id="11" name="Graphic 10">
              <a:extLst>
                <a:ext uri="{FF2B5EF4-FFF2-40B4-BE49-F238E27FC236}">
                  <a16:creationId xmlns:a16="http://schemas.microsoft.com/office/drawing/2014/main" id="{FF27E39F-E57E-E1BA-1D9F-200F07AF3DF9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rcRect l="33966" r="30980"/>
            <a:stretch/>
          </p:blipFill>
          <p:spPr>
            <a:xfrm flipV="1">
              <a:off x="5151782" y="731520"/>
              <a:ext cx="3060401" cy="1097280"/>
            </a:xfrm>
            <a:prstGeom prst="rect">
              <a:avLst/>
            </a:prstGeom>
          </p:spPr>
        </p:pic>
        <p:pic>
          <p:nvPicPr>
            <p:cNvPr id="13" name="Graphic 12">
              <a:extLst>
                <a:ext uri="{FF2B5EF4-FFF2-40B4-BE49-F238E27FC236}">
                  <a16:creationId xmlns:a16="http://schemas.microsoft.com/office/drawing/2014/main" id="{AE6E711D-4BC1-A8B6-96F6-4D100948DDC5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rcRect l="67374"/>
            <a:stretch/>
          </p:blipFill>
          <p:spPr>
            <a:xfrm flipV="1">
              <a:off x="8752114" y="731520"/>
              <a:ext cx="2848382" cy="1097280"/>
            </a:xfrm>
            <a:prstGeom prst="rect">
              <a:avLst/>
            </a:prstGeom>
          </p:spPr>
        </p:pic>
        <p:pic>
          <p:nvPicPr>
            <p:cNvPr id="14" name="Graphic 13">
              <a:extLst>
                <a:ext uri="{FF2B5EF4-FFF2-40B4-BE49-F238E27FC236}">
                  <a16:creationId xmlns:a16="http://schemas.microsoft.com/office/drawing/2014/main" id="{2966DB51-3326-B7CD-79CC-419B0BAA4ECD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 rot="21001933">
              <a:off x="8148575" y="718837"/>
              <a:ext cx="716638" cy="744201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197609763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 01">
    <p:bg>
      <p:bgPr>
        <a:solidFill>
          <a:schemeClr val="accent2">
            <a:lumMod val="60000"/>
            <a:lumOff val="40000"/>
            <a:alpha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ounded Rectangle 7">
            <a:extLst>
              <a:ext uri="{FF2B5EF4-FFF2-40B4-BE49-F238E27FC236}">
                <a16:creationId xmlns:a16="http://schemas.microsoft.com/office/drawing/2014/main" id="{50AA9A03-5219-5FDB-8F76-14B9889332A1}"/>
              </a:ext>
            </a:extLst>
          </p:cNvPr>
          <p:cNvSpPr/>
          <p:nvPr userDrawn="1"/>
        </p:nvSpPr>
        <p:spPr>
          <a:xfrm>
            <a:off x="309563" y="274320"/>
            <a:ext cx="11572875" cy="6309360"/>
          </a:xfrm>
          <a:prstGeom prst="roundRect">
            <a:avLst>
              <a:gd name="adj" fmla="val 5258"/>
            </a:avLst>
          </a:prstGeom>
          <a:solidFill>
            <a:schemeClr val="accent2">
              <a:lumMod val="60000"/>
              <a:lumOff val="40000"/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C40C44A-93E6-6C58-5E88-AFDC594EC27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731520"/>
            <a:ext cx="10698480" cy="1097280"/>
          </a:xfrm>
        </p:spPr>
        <p:txBody>
          <a:bodyPr anchor="b" anchorCtr="0">
            <a:normAutofit/>
          </a:bodyPr>
          <a:lstStyle>
            <a:lvl1pPr algn="ctr"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Content Placeholder 2">
            <a:extLst>
              <a:ext uri="{FF2B5EF4-FFF2-40B4-BE49-F238E27FC236}">
                <a16:creationId xmlns:a16="http://schemas.microsoft.com/office/drawing/2014/main" id="{CBBE321C-2EF3-1AF9-6D78-453D4F3CC11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49808" y="2340864"/>
            <a:ext cx="3849624" cy="3840480"/>
          </a:xfrm>
        </p:spPr>
        <p:txBody>
          <a:bodyPr lIns="0" tIns="0" rIns="0" bIns="0" anchor="t" anchorCtr="0"/>
          <a:lstStyle>
            <a:lvl1pPr marL="457200" indent="-457200">
              <a:buClr>
                <a:schemeClr val="accent1"/>
              </a:buClr>
              <a:buSzPct val="90000"/>
              <a:defRPr sz="1800"/>
            </a:lvl1pPr>
            <a:lvl2pPr marL="914400" indent="-228600">
              <a:buClr>
                <a:schemeClr val="accent1"/>
              </a:buClr>
              <a:buSzPct val="90000"/>
              <a:defRPr sz="1600"/>
            </a:lvl2pPr>
            <a:lvl3pPr marL="1371600" indent="-228600">
              <a:buClr>
                <a:schemeClr val="accent1"/>
              </a:buClr>
              <a:buSzPct val="90000"/>
              <a:defRPr sz="1600"/>
            </a:lvl3pPr>
            <a:lvl4pPr marL="1828800" indent="-228600">
              <a:buClr>
                <a:schemeClr val="accent1"/>
              </a:buClr>
              <a:buSzPct val="90000"/>
              <a:defRPr sz="1600"/>
            </a:lvl4pPr>
            <a:lvl5pPr marL="2286000" indent="-228600">
              <a:buClr>
                <a:schemeClr val="accent1"/>
              </a:buClr>
              <a:buSzPct val="90000"/>
              <a:defRPr sz="16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4" name="Text Placeholder 13">
            <a:extLst>
              <a:ext uri="{FF2B5EF4-FFF2-40B4-BE49-F238E27FC236}">
                <a16:creationId xmlns:a16="http://schemas.microsoft.com/office/drawing/2014/main" id="{C7F250DD-8A39-BA2C-52AA-D45675F76B14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5549900" y="2341563"/>
            <a:ext cx="5815584" cy="452437"/>
          </a:xfrm>
        </p:spPr>
        <p:txBody>
          <a:bodyPr lIns="0" tIns="0" rIns="0" bIns="0">
            <a:noAutofit/>
          </a:bodyPr>
          <a:lstStyle>
            <a:lvl1pPr marL="0" indent="0">
              <a:spcBef>
                <a:spcPts val="0"/>
              </a:spcBef>
              <a:buNone/>
              <a:defRPr sz="18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Content Placeholder 2">
            <a:extLst>
              <a:ext uri="{FF2B5EF4-FFF2-40B4-BE49-F238E27FC236}">
                <a16:creationId xmlns:a16="http://schemas.microsoft.com/office/drawing/2014/main" id="{D7967943-29F6-8B4F-D85A-3E3BC79F55C3}"/>
              </a:ext>
            </a:extLst>
          </p:cNvPr>
          <p:cNvSpPr>
            <a:spLocks noGrp="1"/>
          </p:cNvSpPr>
          <p:nvPr>
            <p:ph idx="13"/>
          </p:nvPr>
        </p:nvSpPr>
        <p:spPr>
          <a:xfrm>
            <a:off x="5550408" y="2794683"/>
            <a:ext cx="5696712" cy="3532965"/>
          </a:xfrm>
        </p:spPr>
        <p:txBody>
          <a:bodyPr anchor="t" anchorCtr="0"/>
          <a:lstStyle>
            <a:lvl1pPr marL="457200" indent="-457200">
              <a:buClr>
                <a:schemeClr val="accent1"/>
              </a:buClr>
              <a:buSzPct val="90000"/>
              <a:defRPr sz="1800"/>
            </a:lvl1pPr>
            <a:lvl2pPr marL="914400" indent="-228600">
              <a:buClr>
                <a:schemeClr val="accent1"/>
              </a:buClr>
              <a:buSzPct val="90000"/>
              <a:defRPr sz="1600"/>
            </a:lvl2pPr>
            <a:lvl3pPr marL="1371600" indent="-228600">
              <a:buClr>
                <a:schemeClr val="accent1"/>
              </a:buClr>
              <a:buSzPct val="90000"/>
              <a:defRPr sz="1600"/>
            </a:lvl3pPr>
            <a:lvl4pPr marL="1828800" indent="-228600">
              <a:buClr>
                <a:schemeClr val="accent1"/>
              </a:buClr>
              <a:buSzPct val="90000"/>
              <a:defRPr sz="1600"/>
            </a:lvl4pPr>
            <a:lvl5pPr marL="2286000" indent="-228600">
              <a:buClr>
                <a:schemeClr val="accent1"/>
              </a:buClr>
              <a:buSzPct val="90000"/>
              <a:defRPr sz="16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6CFCEB5-4092-FD13-478E-51CD74FDB8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D8061D-18C3-4F4F-85EF-561633F58754}" type="datetimeFigureOut">
              <a:rPr lang="en-US" smtClean="0"/>
              <a:t>10/26/2026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D077A4D-E7C0-912D-293F-D93F0CB5CA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A6AA9E1-334B-5F8F-8A92-67DD095F783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D12358-51D2-46B3-9BDE-DF29528B9454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E8FA209F-9796-B2AD-2E33-AE47DA0240A3}"/>
              </a:ext>
            </a:extLst>
          </p:cNvPr>
          <p:cNvCxnSpPr/>
          <p:nvPr userDrawn="1"/>
        </p:nvCxnSpPr>
        <p:spPr>
          <a:xfrm>
            <a:off x="5043951" y="2342232"/>
            <a:ext cx="0" cy="3843128"/>
          </a:xfrm>
          <a:prstGeom prst="line">
            <a:avLst/>
          </a:prstGeom>
          <a:ln w="38100" cap="rnd">
            <a:solidFill>
              <a:schemeClr val="accent2">
                <a:lumMod val="20000"/>
                <a:lumOff val="80000"/>
                <a:alpha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62403785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+ picture ">
    <p:bg>
      <p:bgPr>
        <a:solidFill>
          <a:schemeClr val="accent2">
            <a:lumMod val="60000"/>
            <a:lumOff val="40000"/>
            <a:alpha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ounded Rectangle 3">
            <a:extLst>
              <a:ext uri="{FF2B5EF4-FFF2-40B4-BE49-F238E27FC236}">
                <a16:creationId xmlns:a16="http://schemas.microsoft.com/office/drawing/2014/main" id="{21498A30-8462-D4F7-33E4-52016881ECBA}"/>
              </a:ext>
            </a:extLst>
          </p:cNvPr>
          <p:cNvSpPr/>
          <p:nvPr userDrawn="1"/>
        </p:nvSpPr>
        <p:spPr>
          <a:xfrm>
            <a:off x="309563" y="274320"/>
            <a:ext cx="11572875" cy="6309360"/>
          </a:xfrm>
          <a:prstGeom prst="roundRect">
            <a:avLst>
              <a:gd name="adj" fmla="val 5258"/>
            </a:avLst>
          </a:prstGeom>
          <a:solidFill>
            <a:schemeClr val="accent2">
              <a:lumMod val="60000"/>
              <a:lumOff val="40000"/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ED119E5E-F8F1-0767-C2E4-4F21FEBDAAF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31520" y="1554480"/>
            <a:ext cx="6400800" cy="2103120"/>
          </a:xfrm>
        </p:spPr>
        <p:txBody>
          <a:bodyPr anchor="ctr">
            <a:normAutofit/>
          </a:bodyPr>
          <a:lstStyle>
            <a:lvl1pPr algn="ctr"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Content Placeholder 2">
            <a:extLst>
              <a:ext uri="{FF2B5EF4-FFF2-40B4-BE49-F238E27FC236}">
                <a16:creationId xmlns:a16="http://schemas.microsoft.com/office/drawing/2014/main" id="{F48D61E1-F43F-7EC3-A01D-52F8769F100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31520" y="3840480"/>
            <a:ext cx="6400800" cy="2286000"/>
          </a:xfrm>
        </p:spPr>
        <p:txBody>
          <a:bodyPr lIns="91440" tIns="45720" rIns="91440" bIns="45720" anchor="t" anchorCtr="0"/>
          <a:lstStyle>
            <a:lvl1pPr marL="457200" indent="-457200">
              <a:buClr>
                <a:schemeClr val="accent1"/>
              </a:buClr>
              <a:buSzPct val="90000"/>
              <a:defRPr sz="1800"/>
            </a:lvl1pPr>
            <a:lvl2pPr marL="914400" indent="-228600">
              <a:buClr>
                <a:schemeClr val="accent1"/>
              </a:buClr>
              <a:buSzPct val="90000"/>
              <a:defRPr sz="1600"/>
            </a:lvl2pPr>
            <a:lvl3pPr marL="1371600" indent="-228600">
              <a:buClr>
                <a:schemeClr val="accent1"/>
              </a:buClr>
              <a:buSzPct val="90000"/>
              <a:defRPr sz="1600"/>
            </a:lvl3pPr>
            <a:lvl4pPr marL="1828800" indent="-228600">
              <a:buClr>
                <a:schemeClr val="accent1"/>
              </a:buClr>
              <a:buSzPct val="90000"/>
              <a:defRPr sz="1600"/>
            </a:lvl4pPr>
            <a:lvl5pPr marL="2286000" indent="-228600">
              <a:buClr>
                <a:schemeClr val="accent1"/>
              </a:buClr>
              <a:buSzPct val="90000"/>
              <a:defRPr sz="16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22423177-D8B7-2418-2C26-96BD628397A9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7580376" y="685800"/>
            <a:ext cx="3840480" cy="5486400"/>
          </a:xfrm>
          <a:custGeom>
            <a:avLst/>
            <a:gdLst>
              <a:gd name="connsiteX0" fmla="*/ 328822 w 3840480"/>
              <a:gd name="connsiteY0" fmla="*/ 0 h 5486400"/>
              <a:gd name="connsiteX1" fmla="*/ 3511658 w 3840480"/>
              <a:gd name="connsiteY1" fmla="*/ 0 h 5486400"/>
              <a:gd name="connsiteX2" fmla="*/ 3840480 w 3840480"/>
              <a:gd name="connsiteY2" fmla="*/ 328822 h 5486400"/>
              <a:gd name="connsiteX3" fmla="*/ 3840480 w 3840480"/>
              <a:gd name="connsiteY3" fmla="*/ 5157578 h 5486400"/>
              <a:gd name="connsiteX4" fmla="*/ 3511658 w 3840480"/>
              <a:gd name="connsiteY4" fmla="*/ 5486400 h 5486400"/>
              <a:gd name="connsiteX5" fmla="*/ 328822 w 3840480"/>
              <a:gd name="connsiteY5" fmla="*/ 5486400 h 5486400"/>
              <a:gd name="connsiteX6" fmla="*/ 0 w 3840480"/>
              <a:gd name="connsiteY6" fmla="*/ 5157578 h 5486400"/>
              <a:gd name="connsiteX7" fmla="*/ 0 w 3840480"/>
              <a:gd name="connsiteY7" fmla="*/ 328822 h 5486400"/>
              <a:gd name="connsiteX8" fmla="*/ 328822 w 3840480"/>
              <a:gd name="connsiteY8" fmla="*/ 0 h 54864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840480" h="5486400">
                <a:moveTo>
                  <a:pt x="328822" y="0"/>
                </a:moveTo>
                <a:lnTo>
                  <a:pt x="3511658" y="0"/>
                </a:lnTo>
                <a:cubicBezTo>
                  <a:pt x="3693261" y="0"/>
                  <a:pt x="3840480" y="147219"/>
                  <a:pt x="3840480" y="328822"/>
                </a:cubicBezTo>
                <a:lnTo>
                  <a:pt x="3840480" y="5157578"/>
                </a:lnTo>
                <a:cubicBezTo>
                  <a:pt x="3840480" y="5339181"/>
                  <a:pt x="3693261" y="5486400"/>
                  <a:pt x="3511658" y="5486400"/>
                </a:cubicBezTo>
                <a:lnTo>
                  <a:pt x="328822" y="5486400"/>
                </a:lnTo>
                <a:cubicBezTo>
                  <a:pt x="147219" y="5486400"/>
                  <a:pt x="0" y="5339181"/>
                  <a:pt x="0" y="5157578"/>
                </a:cubicBezTo>
                <a:lnTo>
                  <a:pt x="0" y="328822"/>
                </a:lnTo>
                <a:cubicBezTo>
                  <a:pt x="0" y="147219"/>
                  <a:pt x="147219" y="0"/>
                  <a:pt x="328822" y="0"/>
                </a:cubicBezTo>
                <a:close/>
              </a:path>
            </a:pathLst>
          </a:custGeom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6CFCEB5-4092-FD13-478E-51CD74FDB8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D8061D-18C3-4F4F-85EF-561633F58754}" type="datetimeFigureOut">
              <a:rPr lang="en-US" smtClean="0"/>
              <a:t>10/26/2026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D077A4D-E7C0-912D-293F-D93F0CB5CA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A6AA9E1-334B-5F8F-8A92-67DD095F783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D12358-51D2-46B3-9BDE-DF29528B9454}" type="slidenum">
              <a:rPr lang="en-US" smtClean="0"/>
              <a:t>‹#›</a:t>
            </a:fld>
            <a:endParaRPr lang="en-US" dirty="0"/>
          </a:p>
        </p:txBody>
      </p:sp>
      <p:pic>
        <p:nvPicPr>
          <p:cNvPr id="12" name="Graphic 11">
            <a:extLst>
              <a:ext uri="{FF2B5EF4-FFF2-40B4-BE49-F238E27FC236}">
                <a16:creationId xmlns:a16="http://schemas.microsoft.com/office/drawing/2014/main" id="{58A9C5B8-2990-93CB-7146-611D366766F5}"/>
              </a:ext>
            </a:extLst>
          </p:cNvPr>
          <p:cNvPicPr>
            <a:picLocks noChangeAspect="1"/>
          </p:cNvPicPr>
          <p:nvPr userDrawn="1"/>
        </p:nvPicPr>
        <p:blipFill rotWithShape="1"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 l="32738" r="35243"/>
          <a:stretch/>
        </p:blipFill>
        <p:spPr>
          <a:xfrm>
            <a:off x="740233" y="470266"/>
            <a:ext cx="2562499" cy="10058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8139200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 02">
    <p:bg>
      <p:bgPr>
        <a:solidFill>
          <a:schemeClr val="accent2">
            <a:lumMod val="60000"/>
            <a:lumOff val="40000"/>
            <a:alpha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ounded Rectangle 7">
            <a:extLst>
              <a:ext uri="{FF2B5EF4-FFF2-40B4-BE49-F238E27FC236}">
                <a16:creationId xmlns:a16="http://schemas.microsoft.com/office/drawing/2014/main" id="{50AA9A03-5219-5FDB-8F76-14B9889332A1}"/>
              </a:ext>
            </a:extLst>
          </p:cNvPr>
          <p:cNvSpPr/>
          <p:nvPr userDrawn="1"/>
        </p:nvSpPr>
        <p:spPr>
          <a:xfrm>
            <a:off x="309563" y="274320"/>
            <a:ext cx="11572875" cy="6309360"/>
          </a:xfrm>
          <a:prstGeom prst="roundRect">
            <a:avLst>
              <a:gd name="adj" fmla="val 5258"/>
            </a:avLst>
          </a:prstGeom>
          <a:solidFill>
            <a:schemeClr val="accent2">
              <a:lumMod val="60000"/>
              <a:lumOff val="40000"/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Title 1">
            <a:extLst>
              <a:ext uri="{FF2B5EF4-FFF2-40B4-BE49-F238E27FC236}">
                <a16:creationId xmlns:a16="http://schemas.microsoft.com/office/drawing/2014/main" id="{35CB646E-623F-ACC0-0BCC-D09DB046C0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731520"/>
            <a:ext cx="10698480" cy="1097280"/>
          </a:xfrm>
        </p:spPr>
        <p:txBody>
          <a:bodyPr anchor="b" anchorCtr="0">
            <a:normAutofit/>
          </a:bodyPr>
          <a:lstStyle>
            <a:lvl1pPr algn="l"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813049-5F46-053E-6279-8183259649A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731520" y="2377440"/>
            <a:ext cx="4846320" cy="2011680"/>
          </a:xfrm>
        </p:spPr>
        <p:txBody>
          <a:bodyPr/>
          <a:lstStyle>
            <a:lvl1pPr marL="0" indent="0">
              <a:buNone/>
              <a:defRPr sz="1800"/>
            </a:lvl1pPr>
            <a:lvl2pPr>
              <a:buClr>
                <a:schemeClr val="accent1"/>
              </a:buClr>
              <a:buSzPct val="90000"/>
              <a:defRPr/>
            </a:lvl2pPr>
            <a:lvl3pPr>
              <a:buClr>
                <a:schemeClr val="accent1"/>
              </a:buClr>
              <a:buSzPct val="90000"/>
              <a:defRPr/>
            </a:lvl3pPr>
            <a:lvl4pPr>
              <a:buClr>
                <a:schemeClr val="accent1"/>
              </a:buClr>
              <a:buSzPct val="90000"/>
              <a:defRPr/>
            </a:lvl4pPr>
            <a:lvl5pPr>
              <a:buClr>
                <a:schemeClr val="accent1"/>
              </a:buClr>
              <a:buSzPct val="90000"/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2DFB03A-367B-9ADA-8071-E22871EC115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492240" y="2377440"/>
            <a:ext cx="4846320" cy="2011680"/>
          </a:xfrm>
        </p:spPr>
        <p:txBody>
          <a:bodyPr/>
          <a:lstStyle>
            <a:lvl1pPr marL="0" indent="0">
              <a:buNone/>
              <a:defRPr sz="1800"/>
            </a:lvl1pPr>
            <a:lvl2pPr>
              <a:buClr>
                <a:schemeClr val="accent1"/>
              </a:buClr>
              <a:buSzPct val="90000"/>
              <a:defRPr/>
            </a:lvl2pPr>
            <a:lvl3pPr>
              <a:buClr>
                <a:schemeClr val="accent1"/>
              </a:buClr>
              <a:buSzPct val="90000"/>
              <a:defRPr/>
            </a:lvl3pPr>
            <a:lvl4pPr>
              <a:buClr>
                <a:schemeClr val="accent1"/>
              </a:buClr>
              <a:buSzPct val="90000"/>
              <a:defRPr/>
            </a:lvl4pPr>
            <a:lvl5pPr>
              <a:buClr>
                <a:schemeClr val="accent1"/>
              </a:buClr>
              <a:buSzPct val="90000"/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6CFCEB5-4092-FD13-478E-51CD74FDB8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D8061D-18C3-4F4F-85EF-561633F58754}" type="datetimeFigureOut">
              <a:rPr lang="en-US" smtClean="0"/>
              <a:t>10/26/2026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D077A4D-E7C0-912D-293F-D93F0CB5CA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A6AA9E1-334B-5F8F-8A92-67DD095F783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D12358-51D2-46B3-9BDE-DF29528B9454}" type="slidenum">
              <a:rPr lang="en-US" smtClean="0"/>
              <a:t>‹#›</a:t>
            </a:fld>
            <a:endParaRPr lang="en-US" dirty="0"/>
          </a:p>
        </p:txBody>
      </p:sp>
      <p:pic>
        <p:nvPicPr>
          <p:cNvPr id="9" name="Graphic 8">
            <a:extLst>
              <a:ext uri="{FF2B5EF4-FFF2-40B4-BE49-F238E27FC236}">
                <a16:creationId xmlns:a16="http://schemas.microsoft.com/office/drawing/2014/main" id="{AAE407CB-377A-BED8-EF6C-5B5B9D236E99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639420" y="4920978"/>
            <a:ext cx="10913161" cy="1371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1646841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 03">
    <p:bg>
      <p:bgPr>
        <a:solidFill>
          <a:schemeClr val="accent2">
            <a:lumMod val="60000"/>
            <a:lumOff val="40000"/>
            <a:alpha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ounded Rectangle 3">
            <a:extLst>
              <a:ext uri="{FF2B5EF4-FFF2-40B4-BE49-F238E27FC236}">
                <a16:creationId xmlns:a16="http://schemas.microsoft.com/office/drawing/2014/main" id="{21498A30-8462-D4F7-33E4-52016881ECBA}"/>
              </a:ext>
            </a:extLst>
          </p:cNvPr>
          <p:cNvSpPr/>
          <p:nvPr userDrawn="1"/>
        </p:nvSpPr>
        <p:spPr>
          <a:xfrm>
            <a:off x="309563" y="274320"/>
            <a:ext cx="11572875" cy="6309360"/>
          </a:xfrm>
          <a:prstGeom prst="roundRect">
            <a:avLst>
              <a:gd name="adj" fmla="val 5258"/>
            </a:avLst>
          </a:prstGeom>
          <a:solidFill>
            <a:schemeClr val="accent2">
              <a:lumMod val="60000"/>
              <a:lumOff val="40000"/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A42D7A8-90D7-EAD8-D5B0-6375EB3F43F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731520"/>
            <a:ext cx="10698480" cy="1097280"/>
          </a:xfrm>
        </p:spPr>
        <p:txBody>
          <a:bodyPr anchor="b" anchorCtr="0">
            <a:normAutofit/>
          </a:bodyPr>
          <a:lstStyle>
            <a:lvl1pPr algn="l"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Content Placeholder 2">
            <a:extLst>
              <a:ext uri="{FF2B5EF4-FFF2-40B4-BE49-F238E27FC236}">
                <a16:creationId xmlns:a16="http://schemas.microsoft.com/office/drawing/2014/main" id="{F48D61E1-F43F-7EC3-A01D-52F8769F100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41248" y="2377439"/>
            <a:ext cx="2834640" cy="3657599"/>
          </a:xfrm>
        </p:spPr>
        <p:txBody>
          <a:bodyPr lIns="91440" tIns="45720" rIns="91440" bIns="45720" anchor="t" anchorCtr="0"/>
          <a:lstStyle>
            <a:lvl1pPr marL="457200" indent="-457200">
              <a:buClr>
                <a:schemeClr val="accent1"/>
              </a:buClr>
              <a:buSzPct val="90000"/>
              <a:defRPr sz="1800"/>
            </a:lvl1pPr>
            <a:lvl2pPr marL="914400" indent="-228600">
              <a:buClr>
                <a:schemeClr val="accent1"/>
              </a:buClr>
              <a:buSzPct val="90000"/>
              <a:defRPr sz="1600"/>
            </a:lvl2pPr>
            <a:lvl3pPr marL="1371600" indent="-228600">
              <a:buClr>
                <a:schemeClr val="accent1"/>
              </a:buClr>
              <a:buSzPct val="90000"/>
              <a:defRPr sz="1600"/>
            </a:lvl3pPr>
            <a:lvl4pPr marL="1828800" indent="-228600">
              <a:buClr>
                <a:schemeClr val="accent1"/>
              </a:buClr>
              <a:buSzPct val="90000"/>
              <a:defRPr sz="1600"/>
            </a:lvl4pPr>
            <a:lvl5pPr marL="2286000" indent="-228600">
              <a:buClr>
                <a:schemeClr val="accent1"/>
              </a:buClr>
              <a:buSzPct val="90000"/>
              <a:defRPr sz="16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F14DA03-155B-0EEF-AE9A-B3002ECE64CB}"/>
              </a:ext>
            </a:extLst>
          </p:cNvPr>
          <p:cNvSpPr>
            <a:spLocks noGrp="1"/>
          </p:cNvSpPr>
          <p:nvPr>
            <p:ph idx="14"/>
          </p:nvPr>
        </p:nvSpPr>
        <p:spPr>
          <a:xfrm>
            <a:off x="4361688" y="2377440"/>
            <a:ext cx="6986016" cy="3657600"/>
          </a:xfrm>
        </p:spPr>
        <p:txBody>
          <a:bodyPr lIns="91440" tIns="45720" rIns="91440" bIns="45720" anchor="t" anchorCtr="0"/>
          <a:lstStyle>
            <a:lvl1pPr marL="457200" indent="-457200">
              <a:buClr>
                <a:schemeClr val="accent1"/>
              </a:buClr>
              <a:buSzPct val="90000"/>
              <a:defRPr sz="1800"/>
            </a:lvl1pPr>
            <a:lvl2pPr marL="914400" indent="-228600">
              <a:buClr>
                <a:schemeClr val="accent1"/>
              </a:buClr>
              <a:buSzPct val="90000"/>
              <a:defRPr sz="1600"/>
            </a:lvl2pPr>
            <a:lvl3pPr marL="1371600" indent="-228600">
              <a:buClr>
                <a:schemeClr val="accent1"/>
              </a:buClr>
              <a:buSzPct val="90000"/>
              <a:defRPr sz="1600"/>
            </a:lvl3pPr>
            <a:lvl4pPr marL="1828800" indent="-228600">
              <a:buClr>
                <a:schemeClr val="accent1"/>
              </a:buClr>
              <a:buSzPct val="90000"/>
              <a:defRPr sz="1600"/>
            </a:lvl4pPr>
            <a:lvl5pPr marL="2286000" indent="-228600">
              <a:buClr>
                <a:schemeClr val="accent1"/>
              </a:buClr>
              <a:buSzPct val="90000"/>
              <a:defRPr sz="16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6CFCEB5-4092-FD13-478E-51CD74FDB8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D8061D-18C3-4F4F-85EF-561633F58754}" type="datetimeFigureOut">
              <a:rPr lang="en-US" smtClean="0"/>
              <a:t>10/26/2026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D077A4D-E7C0-912D-293F-D93F0CB5CA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A6AA9E1-334B-5F8F-8A92-67DD095F783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D12358-51D2-46B3-9BDE-DF29528B945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0698710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 03">
    <p:bg>
      <p:bgPr>
        <a:solidFill>
          <a:schemeClr val="accent2">
            <a:lumMod val="60000"/>
            <a:lumOff val="40000"/>
            <a:alpha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ounded Rectangle 3">
            <a:extLst>
              <a:ext uri="{FF2B5EF4-FFF2-40B4-BE49-F238E27FC236}">
                <a16:creationId xmlns:a16="http://schemas.microsoft.com/office/drawing/2014/main" id="{21498A30-8462-D4F7-33E4-52016881ECBA}"/>
              </a:ext>
            </a:extLst>
          </p:cNvPr>
          <p:cNvSpPr/>
          <p:nvPr userDrawn="1"/>
        </p:nvSpPr>
        <p:spPr>
          <a:xfrm>
            <a:off x="309563" y="274320"/>
            <a:ext cx="11572875" cy="6309360"/>
          </a:xfrm>
          <a:prstGeom prst="roundRect">
            <a:avLst>
              <a:gd name="adj" fmla="val 5258"/>
            </a:avLst>
          </a:prstGeom>
          <a:solidFill>
            <a:schemeClr val="accent2">
              <a:lumMod val="60000"/>
              <a:lumOff val="40000"/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A42D7A8-90D7-EAD8-D5B0-6375EB3F43F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731520"/>
            <a:ext cx="10698480" cy="1097280"/>
          </a:xfrm>
        </p:spPr>
        <p:txBody>
          <a:bodyPr anchor="b" anchorCtr="0">
            <a:normAutofit/>
          </a:bodyPr>
          <a:lstStyle>
            <a:lvl1pPr algn="ctr"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F14DA03-155B-0EEF-AE9A-B3002ECE64CB}"/>
              </a:ext>
            </a:extLst>
          </p:cNvPr>
          <p:cNvSpPr>
            <a:spLocks noGrp="1"/>
          </p:cNvSpPr>
          <p:nvPr>
            <p:ph idx="14"/>
          </p:nvPr>
        </p:nvSpPr>
        <p:spPr>
          <a:xfrm>
            <a:off x="841248" y="2377440"/>
            <a:ext cx="10515600" cy="3657600"/>
          </a:xfrm>
        </p:spPr>
        <p:txBody>
          <a:bodyPr lIns="91440" tIns="45720" rIns="91440" bIns="45720" anchor="t" anchorCtr="0"/>
          <a:lstStyle>
            <a:lvl1pPr marL="457200" indent="-457200">
              <a:buClr>
                <a:schemeClr val="accent1"/>
              </a:buClr>
              <a:buSzPct val="90000"/>
              <a:defRPr sz="1800"/>
            </a:lvl1pPr>
            <a:lvl2pPr marL="914400" indent="-228600">
              <a:buClr>
                <a:schemeClr val="accent1"/>
              </a:buClr>
              <a:buSzPct val="90000"/>
              <a:defRPr sz="1600"/>
            </a:lvl2pPr>
            <a:lvl3pPr marL="1371600" indent="-228600">
              <a:buClr>
                <a:schemeClr val="accent1"/>
              </a:buClr>
              <a:buSzPct val="90000"/>
              <a:defRPr sz="1600"/>
            </a:lvl3pPr>
            <a:lvl4pPr marL="1828800" indent="-228600">
              <a:buClr>
                <a:schemeClr val="accent1"/>
              </a:buClr>
              <a:buSzPct val="90000"/>
              <a:defRPr sz="1600"/>
            </a:lvl4pPr>
            <a:lvl5pPr marL="2286000" indent="-228600">
              <a:buClr>
                <a:schemeClr val="accent1"/>
              </a:buClr>
              <a:buSzPct val="90000"/>
              <a:defRPr sz="16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6CFCEB5-4092-FD13-478E-51CD74FDB8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D8061D-18C3-4F4F-85EF-561633F58754}" type="datetimeFigureOut">
              <a:rPr lang="en-US" smtClean="0"/>
              <a:t>10/26/2026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D077A4D-E7C0-912D-293F-D93F0CB5CA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A6AA9E1-334B-5F8F-8A92-67DD095F783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D12358-51D2-46B3-9BDE-DF29528B945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0554783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+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ounded Rectangle 7">
            <a:extLst>
              <a:ext uri="{FF2B5EF4-FFF2-40B4-BE49-F238E27FC236}">
                <a16:creationId xmlns:a16="http://schemas.microsoft.com/office/drawing/2014/main" id="{174DF79A-DA68-AFDD-C02D-2450DEA0DA9D}"/>
              </a:ext>
            </a:extLst>
          </p:cNvPr>
          <p:cNvSpPr/>
          <p:nvPr userDrawn="1"/>
        </p:nvSpPr>
        <p:spPr>
          <a:xfrm>
            <a:off x="309563" y="274320"/>
            <a:ext cx="11572875" cy="6309360"/>
          </a:xfrm>
          <a:prstGeom prst="roundRect">
            <a:avLst>
              <a:gd name="adj" fmla="val 5258"/>
            </a:avLst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2772C41-A024-2F33-1F04-21E003FA729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31520" y="2560320"/>
            <a:ext cx="6400800" cy="3657600"/>
          </a:xfrm>
        </p:spPr>
        <p:txBody>
          <a:bodyPr anchor="b">
            <a:normAutofit/>
          </a:bodyPr>
          <a:lstStyle>
            <a:lvl1pPr algn="l"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E805F030-D6EA-F6A3-3B68-7FD969DD8F65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7415784" y="685800"/>
            <a:ext cx="3840480" cy="5486400"/>
          </a:xfrm>
          <a:custGeom>
            <a:avLst/>
            <a:gdLst>
              <a:gd name="connsiteX0" fmla="*/ 328822 w 3840480"/>
              <a:gd name="connsiteY0" fmla="*/ 0 h 5486400"/>
              <a:gd name="connsiteX1" fmla="*/ 3511658 w 3840480"/>
              <a:gd name="connsiteY1" fmla="*/ 0 h 5486400"/>
              <a:gd name="connsiteX2" fmla="*/ 3840480 w 3840480"/>
              <a:gd name="connsiteY2" fmla="*/ 328822 h 5486400"/>
              <a:gd name="connsiteX3" fmla="*/ 3840480 w 3840480"/>
              <a:gd name="connsiteY3" fmla="*/ 5157578 h 5486400"/>
              <a:gd name="connsiteX4" fmla="*/ 3511658 w 3840480"/>
              <a:gd name="connsiteY4" fmla="*/ 5486400 h 5486400"/>
              <a:gd name="connsiteX5" fmla="*/ 328822 w 3840480"/>
              <a:gd name="connsiteY5" fmla="*/ 5486400 h 5486400"/>
              <a:gd name="connsiteX6" fmla="*/ 0 w 3840480"/>
              <a:gd name="connsiteY6" fmla="*/ 5157578 h 5486400"/>
              <a:gd name="connsiteX7" fmla="*/ 0 w 3840480"/>
              <a:gd name="connsiteY7" fmla="*/ 328822 h 5486400"/>
              <a:gd name="connsiteX8" fmla="*/ 328822 w 3840480"/>
              <a:gd name="connsiteY8" fmla="*/ 0 h 54864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840480" h="5486400">
                <a:moveTo>
                  <a:pt x="328822" y="0"/>
                </a:moveTo>
                <a:lnTo>
                  <a:pt x="3511658" y="0"/>
                </a:lnTo>
                <a:cubicBezTo>
                  <a:pt x="3693261" y="0"/>
                  <a:pt x="3840480" y="147219"/>
                  <a:pt x="3840480" y="328822"/>
                </a:cubicBezTo>
                <a:lnTo>
                  <a:pt x="3840480" y="5157578"/>
                </a:lnTo>
                <a:cubicBezTo>
                  <a:pt x="3840480" y="5339181"/>
                  <a:pt x="3693261" y="5486400"/>
                  <a:pt x="3511658" y="5486400"/>
                </a:cubicBezTo>
                <a:lnTo>
                  <a:pt x="328822" y="5486400"/>
                </a:lnTo>
                <a:cubicBezTo>
                  <a:pt x="147219" y="5486400"/>
                  <a:pt x="0" y="5339181"/>
                  <a:pt x="0" y="5157578"/>
                </a:cubicBezTo>
                <a:lnTo>
                  <a:pt x="0" y="328822"/>
                </a:lnTo>
                <a:cubicBezTo>
                  <a:pt x="0" y="147219"/>
                  <a:pt x="147219" y="0"/>
                  <a:pt x="328822" y="0"/>
                </a:cubicBezTo>
                <a:close/>
              </a:path>
            </a:pathLst>
          </a:custGeom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endParaRPr lang="en-US" dirty="0"/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D2EFE84E-0920-FAF1-6CA8-DC5A96D2F870}"/>
              </a:ext>
            </a:extLst>
          </p:cNvPr>
          <p:cNvGrpSpPr/>
          <p:nvPr userDrawn="1"/>
        </p:nvGrpSpPr>
        <p:grpSpPr>
          <a:xfrm rot="15816438">
            <a:off x="615660" y="629558"/>
            <a:ext cx="1484669" cy="1452524"/>
            <a:chOff x="5437042" y="654465"/>
            <a:chExt cx="1484669" cy="1452524"/>
          </a:xfrm>
        </p:grpSpPr>
        <p:pic>
          <p:nvPicPr>
            <p:cNvPr id="19" name="Graphic 18">
              <a:extLst>
                <a:ext uri="{FF2B5EF4-FFF2-40B4-BE49-F238E27FC236}">
                  <a16:creationId xmlns:a16="http://schemas.microsoft.com/office/drawing/2014/main" id="{E01DCE20-09C5-0306-8775-265D4CF977D1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p:blipFill>
          <p:spPr>
            <a:xfrm rot="14939004">
              <a:off x="5444492" y="657537"/>
              <a:ext cx="387385" cy="402285"/>
            </a:xfrm>
            <a:prstGeom prst="rect">
              <a:avLst/>
            </a:prstGeom>
          </p:spPr>
        </p:pic>
        <p:pic>
          <p:nvPicPr>
            <p:cNvPr id="20" name="Graphic 19">
              <a:extLst>
                <a:ext uri="{FF2B5EF4-FFF2-40B4-BE49-F238E27FC236}">
                  <a16:creationId xmlns:a16="http://schemas.microsoft.com/office/drawing/2014/main" id="{92584158-AAE2-FED3-948E-78EE07EE2C9E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p:blipFill>
          <p:spPr>
            <a:xfrm rot="19194546">
              <a:off x="6479159" y="654465"/>
              <a:ext cx="442552" cy="459573"/>
            </a:xfrm>
            <a:prstGeom prst="rect">
              <a:avLst/>
            </a:prstGeom>
          </p:spPr>
        </p:pic>
        <p:pic>
          <p:nvPicPr>
            <p:cNvPr id="21" name="Graphic 20">
              <a:extLst>
                <a:ext uri="{FF2B5EF4-FFF2-40B4-BE49-F238E27FC236}">
                  <a16:creationId xmlns:a16="http://schemas.microsoft.com/office/drawing/2014/main" id="{722E4E58-0AB1-23E3-BD3F-B997103B9D9E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p:blipFill>
          <p:spPr>
            <a:xfrm rot="1715989">
              <a:off x="5893647" y="1267000"/>
              <a:ext cx="808878" cy="839989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110171566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 04">
    <p:bg>
      <p:bgPr>
        <a:solidFill>
          <a:schemeClr val="accent2">
            <a:lumMod val="60000"/>
            <a:lumOff val="40000"/>
            <a:alpha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ounded Rectangle 7">
            <a:extLst>
              <a:ext uri="{FF2B5EF4-FFF2-40B4-BE49-F238E27FC236}">
                <a16:creationId xmlns:a16="http://schemas.microsoft.com/office/drawing/2014/main" id="{50AA9A03-5219-5FDB-8F76-14B9889332A1}"/>
              </a:ext>
            </a:extLst>
          </p:cNvPr>
          <p:cNvSpPr/>
          <p:nvPr userDrawn="1"/>
        </p:nvSpPr>
        <p:spPr>
          <a:xfrm>
            <a:off x="309563" y="274320"/>
            <a:ext cx="11572875" cy="6309360"/>
          </a:xfrm>
          <a:prstGeom prst="roundRect">
            <a:avLst>
              <a:gd name="adj" fmla="val 5258"/>
            </a:avLst>
          </a:prstGeom>
          <a:solidFill>
            <a:schemeClr val="accent2">
              <a:lumMod val="60000"/>
              <a:lumOff val="40000"/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C40C44A-93E6-6C58-5E88-AFDC594EC27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731520"/>
            <a:ext cx="10698480" cy="1097280"/>
          </a:xfrm>
        </p:spPr>
        <p:txBody>
          <a:bodyPr anchor="b" anchorCtr="0">
            <a:normAutofit/>
          </a:bodyPr>
          <a:lstStyle>
            <a:lvl1pPr algn="l"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Content Placeholder 2">
            <a:extLst>
              <a:ext uri="{FF2B5EF4-FFF2-40B4-BE49-F238E27FC236}">
                <a16:creationId xmlns:a16="http://schemas.microsoft.com/office/drawing/2014/main" id="{CBBE321C-2EF3-1AF9-6D78-453D4F3CC11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31520" y="2340864"/>
            <a:ext cx="5486400" cy="3749040"/>
          </a:xfrm>
        </p:spPr>
        <p:txBody>
          <a:bodyPr lIns="91440" tIns="45720" rIns="91440" bIns="45720" anchor="t" anchorCtr="0"/>
          <a:lstStyle>
            <a:lvl1pPr marL="512064" indent="-512064">
              <a:buClr>
                <a:schemeClr val="tx1"/>
              </a:buClr>
              <a:buSzPct val="100000"/>
              <a:buFont typeface="+mj-lt"/>
              <a:buAutoNum type="arabicPeriod"/>
              <a:defRPr sz="1800"/>
            </a:lvl1pPr>
            <a:lvl2pPr marL="1028700" indent="-342900">
              <a:buClr>
                <a:schemeClr val="tx1"/>
              </a:buClr>
              <a:buSzPct val="100000"/>
              <a:buFont typeface="+mj-lt"/>
              <a:buAutoNum type="alphaLcPeriod"/>
              <a:defRPr sz="1600"/>
            </a:lvl2pPr>
            <a:lvl3pPr marL="1543050" indent="-400050">
              <a:buClr>
                <a:schemeClr val="tx1"/>
              </a:buClr>
              <a:buSzPct val="100000"/>
              <a:buFont typeface="+mj-lt"/>
              <a:buAutoNum type="romanLcPeriod"/>
              <a:defRPr sz="1600"/>
            </a:lvl3pPr>
            <a:lvl4pPr marL="1943100" indent="-342900">
              <a:buClr>
                <a:schemeClr val="tx1"/>
              </a:buClr>
              <a:buSzPct val="100000"/>
              <a:buFont typeface="+mj-lt"/>
              <a:buAutoNum type="arabicParenR"/>
              <a:defRPr sz="1600"/>
            </a:lvl4pPr>
            <a:lvl5pPr marL="2400300" indent="-342900">
              <a:buClr>
                <a:schemeClr val="tx1"/>
              </a:buClr>
              <a:buSzPct val="100000"/>
              <a:buFont typeface="+mj-lt"/>
              <a:buAutoNum type="alphaLcParenR"/>
              <a:defRPr sz="16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2" name="Content Placeholder 2">
            <a:extLst>
              <a:ext uri="{FF2B5EF4-FFF2-40B4-BE49-F238E27FC236}">
                <a16:creationId xmlns:a16="http://schemas.microsoft.com/office/drawing/2014/main" id="{D7967943-29F6-8B4F-D85A-3E3BC79F55C3}"/>
              </a:ext>
            </a:extLst>
          </p:cNvPr>
          <p:cNvSpPr>
            <a:spLocks noGrp="1"/>
          </p:cNvSpPr>
          <p:nvPr>
            <p:ph idx="13"/>
          </p:nvPr>
        </p:nvSpPr>
        <p:spPr>
          <a:xfrm>
            <a:off x="6885432" y="2340864"/>
            <a:ext cx="2834640" cy="3840480"/>
          </a:xfrm>
        </p:spPr>
        <p:txBody>
          <a:bodyPr anchor="t" anchorCtr="0"/>
          <a:lstStyle>
            <a:lvl1pPr marL="0" indent="0">
              <a:buClr>
                <a:schemeClr val="accent1"/>
              </a:buClr>
              <a:buSzPct val="90000"/>
              <a:buNone/>
              <a:defRPr sz="1800"/>
            </a:lvl1pPr>
            <a:lvl2pPr marL="457200" indent="-228600">
              <a:buClr>
                <a:schemeClr val="accent1"/>
              </a:buClr>
              <a:buSzPct val="90000"/>
              <a:defRPr sz="1600"/>
            </a:lvl2pPr>
            <a:lvl3pPr marL="914400" indent="-228600">
              <a:buClr>
                <a:schemeClr val="accent1"/>
              </a:buClr>
              <a:buSzPct val="90000"/>
              <a:defRPr sz="1600"/>
            </a:lvl3pPr>
            <a:lvl4pPr marL="1371600" indent="-228600">
              <a:buClr>
                <a:schemeClr val="accent1"/>
              </a:buClr>
              <a:buSzPct val="90000"/>
              <a:defRPr sz="1600"/>
            </a:lvl4pPr>
            <a:lvl5pPr marL="2286000" indent="-228600">
              <a:buClr>
                <a:schemeClr val="accent1"/>
              </a:buClr>
              <a:buSzPct val="90000"/>
              <a:defRPr sz="16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6CFCEB5-4092-FD13-478E-51CD74FDB8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D8061D-18C3-4F4F-85EF-561633F58754}" type="datetimeFigureOut">
              <a:rPr lang="en-US" smtClean="0"/>
              <a:t>10/26/2026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D077A4D-E7C0-912D-293F-D93F0CB5CA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A6AA9E1-334B-5F8F-8A92-67DD095F783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D12358-51D2-46B3-9BDE-DF29528B9454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7ED4B7AC-0A74-D081-4126-7D5BB0DF978A}"/>
              </a:ext>
            </a:extLst>
          </p:cNvPr>
          <p:cNvCxnSpPr/>
          <p:nvPr userDrawn="1"/>
        </p:nvCxnSpPr>
        <p:spPr>
          <a:xfrm>
            <a:off x="6478854" y="2342232"/>
            <a:ext cx="0" cy="3843128"/>
          </a:xfrm>
          <a:prstGeom prst="line">
            <a:avLst/>
          </a:prstGeom>
          <a:ln w="38100" cap="rnd">
            <a:solidFill>
              <a:schemeClr val="accent2">
                <a:lumMod val="20000"/>
                <a:lumOff val="80000"/>
                <a:alpha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" name="Graphic 3">
            <a:extLst>
              <a:ext uri="{FF2B5EF4-FFF2-40B4-BE49-F238E27FC236}">
                <a16:creationId xmlns:a16="http://schemas.microsoft.com/office/drawing/2014/main" id="{B193C94A-0AB2-B395-E722-487D1EB8AC54}"/>
              </a:ext>
            </a:extLst>
          </p:cNvPr>
          <p:cNvPicPr>
            <a:picLocks noChangeAspect="1"/>
          </p:cNvPicPr>
          <p:nvPr userDrawn="1"/>
        </p:nvPicPr>
        <p:blipFill rotWithShape="1"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 l="69293"/>
          <a:stretch/>
        </p:blipFill>
        <p:spPr>
          <a:xfrm rot="16200000">
            <a:off x="9209319" y="2954216"/>
            <a:ext cx="3351115" cy="1371600"/>
          </a:xfrm>
          <a:prstGeom prst="rect">
            <a:avLst/>
          </a:prstGeom>
        </p:spPr>
      </p:pic>
      <p:pic>
        <p:nvPicPr>
          <p:cNvPr id="11" name="Graphic 10">
            <a:extLst>
              <a:ext uri="{FF2B5EF4-FFF2-40B4-BE49-F238E27FC236}">
                <a16:creationId xmlns:a16="http://schemas.microsoft.com/office/drawing/2014/main" id="{B79E72A1-BF08-EE06-7D8C-4AA04F7849E3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 rot="15533699" flipH="1">
            <a:off x="10582146" y="593463"/>
            <a:ext cx="831783" cy="863775"/>
          </a:xfrm>
          <a:prstGeom prst="rect">
            <a:avLst/>
          </a:prstGeom>
        </p:spPr>
      </p:pic>
      <p:pic>
        <p:nvPicPr>
          <p:cNvPr id="13" name="Graphic 12">
            <a:extLst>
              <a:ext uri="{FF2B5EF4-FFF2-40B4-BE49-F238E27FC236}">
                <a16:creationId xmlns:a16="http://schemas.microsoft.com/office/drawing/2014/main" id="{73A906E1-E32B-5A1F-2D56-B49187E0F22B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 rot="6066301" flipH="1" flipV="1">
            <a:off x="10582146" y="5416335"/>
            <a:ext cx="831783" cy="8637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1578914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 04">
    <p:bg>
      <p:bgPr>
        <a:solidFill>
          <a:schemeClr val="accent4">
            <a:alpha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ounded Rectangle 7">
            <a:extLst>
              <a:ext uri="{FF2B5EF4-FFF2-40B4-BE49-F238E27FC236}">
                <a16:creationId xmlns:a16="http://schemas.microsoft.com/office/drawing/2014/main" id="{B4A504C4-F594-8A14-20FD-71ABDA846B4B}"/>
              </a:ext>
            </a:extLst>
          </p:cNvPr>
          <p:cNvSpPr/>
          <p:nvPr userDrawn="1"/>
        </p:nvSpPr>
        <p:spPr>
          <a:xfrm>
            <a:off x="309563" y="274320"/>
            <a:ext cx="11572875" cy="6309360"/>
          </a:xfrm>
          <a:prstGeom prst="roundRect">
            <a:avLst>
              <a:gd name="adj" fmla="val 5258"/>
            </a:avLst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657BD59-35CC-9BB3-8621-6FA3356F81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731520"/>
            <a:ext cx="5303520" cy="4023360"/>
          </a:xfrm>
        </p:spPr>
        <p:txBody>
          <a:bodyPr lIns="0" rIns="0">
            <a:normAutofit/>
          </a:bodyPr>
          <a:lstStyle>
            <a:lvl1pPr algn="ctr">
              <a:defRPr sz="4600"/>
            </a:lvl1pPr>
          </a:lstStyle>
          <a:p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772710C-A212-1B12-06CD-FA2A14F89D6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9048" y="731520"/>
            <a:ext cx="5303520" cy="4023360"/>
          </a:xfrm>
        </p:spPr>
        <p:txBody>
          <a:bodyPr anchor="ctr" anchorCtr="0"/>
          <a:lstStyle>
            <a:lvl1pPr marL="0" indent="0">
              <a:buNone/>
              <a:defRPr sz="2000"/>
            </a:lvl1pPr>
            <a:lvl2pPr>
              <a:buClr>
                <a:schemeClr val="accent1"/>
              </a:buClr>
              <a:buSzPct val="90000"/>
              <a:defRPr/>
            </a:lvl2pPr>
            <a:lvl3pPr>
              <a:buClr>
                <a:schemeClr val="accent1"/>
              </a:buClr>
              <a:buSzPct val="90000"/>
              <a:defRPr/>
            </a:lvl3pPr>
            <a:lvl4pPr>
              <a:buClr>
                <a:schemeClr val="accent1"/>
              </a:buClr>
              <a:buSzPct val="90000"/>
              <a:defRPr/>
            </a:lvl4pPr>
            <a:lvl5pPr>
              <a:buClr>
                <a:schemeClr val="accent1"/>
              </a:buClr>
              <a:buSzPct val="90000"/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pic>
        <p:nvPicPr>
          <p:cNvPr id="7" name="Graphic 6">
            <a:extLst>
              <a:ext uri="{FF2B5EF4-FFF2-40B4-BE49-F238E27FC236}">
                <a16:creationId xmlns:a16="http://schemas.microsoft.com/office/drawing/2014/main" id="{4EECEFCD-B1A9-DF64-DD0A-FB2E7AE952DD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639420" y="4920978"/>
            <a:ext cx="10913161" cy="1371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8573722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accent4">
            <a:alpha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D9B7248-6025-0744-9C6E-BC6F9FDBD5B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84367D3-6495-C045-872D-F4C6CB656C6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5CC2195-E771-AB42-B5A7-7832D8F418C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254339"/>
            <a:ext cx="27432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fld id="{906A8E3A-8DBF-0542-BC99-444DCA0CC2C2}" type="datetimeFigureOut">
              <a:rPr lang="en-US" smtClean="0"/>
              <a:pPr/>
              <a:t>10/26/2026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37F28BA-DFC0-3946-9FE9-DE388CB020C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254339"/>
            <a:ext cx="41148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8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DDF77CB-EF35-DF4C-95FE-31419B6CA9E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936940" y="6254339"/>
            <a:ext cx="416859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fld id="{A693002F-D6EA-CF48-8F44-2316036B2B87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66745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  <p:sldLayoutId id="2147483703" r:id="rId2"/>
    <p:sldLayoutId id="2147483695" r:id="rId3"/>
    <p:sldLayoutId id="2147483694" r:id="rId4"/>
    <p:sldLayoutId id="2147483696" r:id="rId5"/>
    <p:sldLayoutId id="2147483704" r:id="rId6"/>
    <p:sldLayoutId id="2147483698" r:id="rId7"/>
    <p:sldLayoutId id="2147483705" r:id="rId8"/>
    <p:sldLayoutId id="2147483706" r:id="rId9"/>
    <p:sldLayoutId id="2147483707" r:id="rId10"/>
    <p:sldLayoutId id="2147483708" r:id="rId11"/>
    <p:sldLayoutId id="2147483709" r:id="rId12"/>
    <p:sldLayoutId id="2147483702" r:id="rId1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2400" b="0" kern="1200" spc="150" baseline="0">
          <a:solidFill>
            <a:schemeClr val="tx1"/>
          </a:solidFill>
          <a:latin typeface="+mj-lt"/>
          <a:ea typeface="Meiryo UI" panose="020B0604030504040204" pitchFamily="34" charset="-128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00000"/>
        </a:lnSpc>
        <a:spcBef>
          <a:spcPts val="1500"/>
        </a:spcBef>
        <a:buFont typeface="Arial" panose="020B0604020202020204" pitchFamily="34" charset="0"/>
        <a:buChar char="•"/>
        <a:defRPr sz="1500" kern="1200" spc="0" baseline="0">
          <a:solidFill>
            <a:schemeClr val="tx1"/>
          </a:solidFill>
          <a:latin typeface="+mn-lt"/>
          <a:ea typeface="Meiryo UI" panose="020B0604030504040204" pitchFamily="34" charset="-128"/>
          <a:cs typeface="+mn-cs"/>
        </a:defRPr>
      </a:lvl1pPr>
      <a:lvl2pPr marL="685800" indent="-228600" algn="l" defTabSz="914400" rtl="0" eaLnBrk="1" latinLnBrk="0" hangingPunct="1">
        <a:lnSpc>
          <a:spcPct val="100000"/>
        </a:lnSpc>
        <a:spcBef>
          <a:spcPts val="1500"/>
        </a:spcBef>
        <a:buFont typeface="Arial" panose="020B0604020202020204" pitchFamily="34" charset="0"/>
        <a:buChar char="•"/>
        <a:defRPr sz="1500" kern="1200" spc="0" baseline="0">
          <a:solidFill>
            <a:schemeClr val="tx1"/>
          </a:solidFill>
          <a:latin typeface="+mn-lt"/>
          <a:ea typeface="Meiryo UI" panose="020B0604030504040204" pitchFamily="34" charset="-128"/>
          <a:cs typeface="+mn-cs"/>
        </a:defRPr>
      </a:lvl2pPr>
      <a:lvl3pPr marL="1143000" indent="-228600" algn="l" defTabSz="914400" rtl="0" eaLnBrk="1" latinLnBrk="0" hangingPunct="1">
        <a:lnSpc>
          <a:spcPct val="100000"/>
        </a:lnSpc>
        <a:spcBef>
          <a:spcPts val="1500"/>
        </a:spcBef>
        <a:buFont typeface="Arial" panose="020B0604020202020204" pitchFamily="34" charset="0"/>
        <a:buChar char="•"/>
        <a:defRPr sz="1400" kern="1200" spc="0" baseline="0">
          <a:solidFill>
            <a:schemeClr val="tx1"/>
          </a:solidFill>
          <a:latin typeface="+mn-lt"/>
          <a:ea typeface="Meiryo UI" panose="020B0604030504040204" pitchFamily="34" charset="-128"/>
          <a:cs typeface="+mn-cs"/>
        </a:defRPr>
      </a:lvl3pPr>
      <a:lvl4pPr marL="1600200" indent="-228600" algn="l" defTabSz="914400" rtl="0" eaLnBrk="1" latinLnBrk="0" hangingPunct="1">
        <a:lnSpc>
          <a:spcPct val="100000"/>
        </a:lnSpc>
        <a:spcBef>
          <a:spcPts val="1500"/>
        </a:spcBef>
        <a:buFont typeface="Arial" panose="020B0604020202020204" pitchFamily="34" charset="0"/>
        <a:buChar char="•"/>
        <a:defRPr sz="1400" kern="1200" spc="0" baseline="0">
          <a:solidFill>
            <a:schemeClr val="tx1"/>
          </a:solidFill>
          <a:latin typeface="+mn-lt"/>
          <a:ea typeface="Meiryo UI" panose="020B0604030504040204" pitchFamily="34" charset="-128"/>
          <a:cs typeface="+mn-cs"/>
        </a:defRPr>
      </a:lvl4pPr>
      <a:lvl5pPr marL="2057400" indent="-228600" algn="l" defTabSz="914400" rtl="0" eaLnBrk="1" latinLnBrk="0" hangingPunct="1">
        <a:lnSpc>
          <a:spcPct val="100000"/>
        </a:lnSpc>
        <a:spcBef>
          <a:spcPts val="1500"/>
        </a:spcBef>
        <a:buFont typeface="Arial" panose="020B0604020202020204" pitchFamily="34" charset="0"/>
        <a:buChar char="•"/>
        <a:defRPr sz="1400" kern="1200" spc="0" baseline="0">
          <a:solidFill>
            <a:schemeClr val="tx1"/>
          </a:solidFill>
          <a:latin typeface="+mn-lt"/>
          <a:ea typeface="Meiryo UI" panose="020B0604030504040204" pitchFamily="34" charset="-128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3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4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gif"/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gif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gif"/><Relationship Id="rId1" Type="http://schemas.openxmlformats.org/officeDocument/2006/relationships/slideLayout" Target="../slideLayouts/slideLayout1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alpha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Title 16">
            <a:extLst>
              <a:ext uri="{FF2B5EF4-FFF2-40B4-BE49-F238E27FC236}">
                <a16:creationId xmlns:a16="http://schemas.microsoft.com/office/drawing/2014/main" id="{3D0CB20F-6AE1-1AD7-2AA5-50FACF083EF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31520" y="2114163"/>
            <a:ext cx="7772400" cy="2326640"/>
          </a:xfrm>
        </p:spPr>
        <p:txBody>
          <a:bodyPr lIns="0" tIns="0" rIns="0" bIns="0">
            <a:normAutofit fontScale="90000"/>
          </a:bodyPr>
          <a:lstStyle/>
          <a:p>
            <a:r>
              <a:rPr lang="en-US" sz="5400" dirty="0"/>
              <a:t>Preparation for assessment 3: The reflective interview.</a:t>
            </a:r>
          </a:p>
        </p:txBody>
      </p:sp>
      <p:sp>
        <p:nvSpPr>
          <p:cNvPr id="21" name="Subtitle 20">
            <a:extLst>
              <a:ext uri="{FF2B5EF4-FFF2-40B4-BE49-F238E27FC236}">
                <a16:creationId xmlns:a16="http://schemas.microsoft.com/office/drawing/2014/main" id="{6736B65B-9159-75EE-D968-9BF18FF2DDF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9144000" y="6126480"/>
            <a:ext cx="6858000" cy="731520"/>
          </a:xfrm>
        </p:spPr>
        <p:txBody>
          <a:bodyPr lIns="0" tIns="0" rIns="0" bIns="0"/>
          <a:lstStyle/>
          <a:p>
            <a:r>
              <a:rPr lang="en-US" altLang="ja-JP" dirty="0"/>
              <a:t>Stephanie John</a:t>
            </a:r>
          </a:p>
        </p:txBody>
      </p:sp>
    </p:spTree>
    <p:extLst>
      <p:ext uri="{BB962C8B-B14F-4D97-AF65-F5344CB8AC3E}">
        <p14:creationId xmlns:p14="http://schemas.microsoft.com/office/powerpoint/2010/main" val="258231962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C2181D-911C-1343-7267-E35AC86CCA0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731520"/>
            <a:ext cx="4937760" cy="4023360"/>
          </a:xfrm>
          <a:noFill/>
        </p:spPr>
        <p:txBody>
          <a:bodyPr lIns="0" tIns="0" rIns="0" bIns="0" anchor="ctr" anchorCtr="0">
            <a:noAutofit/>
          </a:bodyPr>
          <a:lstStyle/>
          <a:p>
            <a:r>
              <a:rPr lang="en-US" sz="4800" dirty="0"/>
              <a:t>Agenda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BEA8735-F1DC-1DE6-0A38-429B2F660F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9048" y="731520"/>
            <a:ext cx="5303520" cy="4023360"/>
          </a:xfrm>
          <a:noFill/>
        </p:spPr>
        <p:txBody>
          <a:bodyPr lIns="0" tIns="0" rIns="0" bIns="0" anchor="ctr" anchorCtr="0">
            <a:normAutofit fontScale="92500" lnSpcReduction="10000"/>
          </a:bodyPr>
          <a:lstStyle/>
          <a:p>
            <a:r>
              <a:rPr lang="en-US" sz="2800" dirty="0"/>
              <a:t>Identifying expectations for assessment 3</a:t>
            </a:r>
          </a:p>
          <a:p>
            <a:r>
              <a:rPr lang="en-US" sz="2800" dirty="0"/>
              <a:t>Looking more deeply at your learning and preparing revision notes.</a:t>
            </a:r>
          </a:p>
          <a:p>
            <a:r>
              <a:rPr lang="en-US" sz="2800" dirty="0"/>
              <a:t>Creating a SWOT analysis and Action plan.</a:t>
            </a:r>
          </a:p>
          <a:p>
            <a:r>
              <a:rPr lang="en-US" sz="2800" dirty="0"/>
              <a:t>Practicing answering questions.</a:t>
            </a:r>
          </a:p>
          <a:p>
            <a:r>
              <a:rPr lang="en-US" sz="2800" dirty="0"/>
              <a:t>What will happen on the day?</a:t>
            </a:r>
          </a:p>
        </p:txBody>
      </p:sp>
    </p:spTree>
    <p:extLst>
      <p:ext uri="{BB962C8B-B14F-4D97-AF65-F5344CB8AC3E}">
        <p14:creationId xmlns:p14="http://schemas.microsoft.com/office/powerpoint/2010/main" val="416955289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9F010E-9475-1E9B-F6E0-679CE7DBD4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46760" y="0"/>
            <a:ext cx="10698480" cy="1097280"/>
          </a:xfrm>
        </p:spPr>
        <p:txBody>
          <a:bodyPr/>
          <a:lstStyle/>
          <a:p>
            <a:r>
              <a:rPr lang="en-GB" dirty="0"/>
              <a:t>Let’s revisit Assessment 3: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F938AB9-C205-2220-81C4-40BEF195F32A}"/>
              </a:ext>
            </a:extLst>
          </p:cNvPr>
          <p:cNvSpPr>
            <a:spLocks noGrp="1"/>
          </p:cNvSpPr>
          <p:nvPr>
            <p:ph idx="13"/>
          </p:nvPr>
        </p:nvSpPr>
        <p:spPr>
          <a:xfrm>
            <a:off x="6604000" y="1169768"/>
            <a:ext cx="3667760" cy="5011576"/>
          </a:xfrm>
          <a:solidFill>
            <a:schemeClr val="accent1">
              <a:lumMod val="20000"/>
              <a:lumOff val="80000"/>
            </a:schemeClr>
          </a:solidFill>
        </p:spPr>
        <p:txBody>
          <a:bodyPr>
            <a:normAutofit lnSpcReduction="10000"/>
          </a:bodyPr>
          <a:lstStyle/>
          <a:p>
            <a:r>
              <a:rPr lang="en-GB" sz="2000" dirty="0"/>
              <a:t>Assessment 3: Participate in a 10 minute reflective interview on your academic development throughout trimester 1. </a:t>
            </a:r>
          </a:p>
          <a:p>
            <a:r>
              <a:rPr lang="en-GB" sz="2000" dirty="0"/>
              <a:t>You will be asked </a:t>
            </a:r>
            <a:r>
              <a:rPr lang="en-GB" sz="2000" b="1" dirty="0"/>
              <a:t>6 </a:t>
            </a:r>
            <a:r>
              <a:rPr lang="en-GB" sz="2000" dirty="0"/>
              <a:t>interview questions which will align with the learning outcomes of the module. You should draw on your experiences during the module and your academic development to respond to the questions.</a:t>
            </a:r>
          </a:p>
          <a:p>
            <a:r>
              <a:rPr lang="en-GB" sz="2000" i="1" dirty="0"/>
              <a:t>NOTE: for more info look under assessment information on </a:t>
            </a:r>
            <a:r>
              <a:rPr lang="en-GB" sz="2000" i="1" dirty="0" err="1"/>
              <a:t>moodle</a:t>
            </a:r>
            <a:endParaRPr lang="en-GB" sz="2000" i="1" dirty="0"/>
          </a:p>
          <a:p>
            <a:endParaRPr lang="en-GB" sz="2000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4E99643-923F-4244-3412-51D2E596547F}"/>
              </a:ext>
            </a:extLst>
          </p:cNvPr>
          <p:cNvSpPr txBox="1"/>
          <p:nvPr/>
        </p:nvSpPr>
        <p:spPr>
          <a:xfrm>
            <a:off x="731520" y="1941928"/>
            <a:ext cx="5171440" cy="4154984"/>
          </a:xfrm>
          <a:prstGeom prst="rect">
            <a:avLst/>
          </a:prstGeom>
          <a:solidFill>
            <a:schemeClr val="accent5">
              <a:lumMod val="10000"/>
              <a:lumOff val="90000"/>
            </a:schemeClr>
          </a:solidFill>
        </p:spPr>
        <p:txBody>
          <a:bodyPr wrap="square">
            <a:spAutoFit/>
          </a:bodyPr>
          <a:lstStyle/>
          <a:p>
            <a:pPr lvl="0">
              <a:lnSpc>
                <a:spcPct val="100000"/>
              </a:lnSpc>
            </a:pPr>
            <a:r>
              <a:rPr lang="en-GB" sz="2400" dirty="0">
                <a:solidFill>
                  <a:schemeClr val="tx1"/>
                </a:solidFill>
                <a:effectLst/>
                <a:latin typeface="+mn-lt"/>
                <a:ea typeface="Arial" panose="020B0604020202020204" pitchFamily="34" charset="0"/>
              </a:rPr>
              <a:t>Learning outcomes:</a:t>
            </a:r>
          </a:p>
          <a:p>
            <a:pPr lvl="0">
              <a:lnSpc>
                <a:spcPct val="100000"/>
              </a:lnSpc>
            </a:pPr>
            <a:r>
              <a:rPr lang="en-GB" sz="2400" dirty="0">
                <a:solidFill>
                  <a:schemeClr val="tx1"/>
                </a:solidFill>
                <a:effectLst/>
                <a:latin typeface="+mn-lt"/>
                <a:ea typeface="Arial" panose="020B0604020202020204" pitchFamily="34" charset="0"/>
              </a:rPr>
              <a:t>By the end of the module, students should be able to</a:t>
            </a:r>
          </a:p>
          <a:p>
            <a:pPr lvl="0">
              <a:lnSpc>
                <a:spcPct val="100000"/>
              </a:lnSpc>
            </a:pPr>
            <a:r>
              <a:rPr lang="en-GB" sz="2400" dirty="0">
                <a:ea typeface="Arial" panose="020B0604020202020204" pitchFamily="34" charset="0"/>
              </a:rPr>
              <a:t>R</a:t>
            </a:r>
            <a:r>
              <a:rPr lang="en-GB" sz="2400" dirty="0">
                <a:solidFill>
                  <a:schemeClr val="tx1"/>
                </a:solidFill>
                <a:effectLst/>
                <a:latin typeface="+mn-lt"/>
                <a:ea typeface="Arial" panose="020B0604020202020204" pitchFamily="34" charset="0"/>
              </a:rPr>
              <a:t>eflect on their academic performance and articulate a plan for enhancement</a:t>
            </a:r>
            <a:r>
              <a:rPr lang="en-GB" sz="2400" dirty="0">
                <a:ea typeface="Arial" panose="020B0604020202020204" pitchFamily="34" charset="0"/>
              </a:rPr>
              <a:t>.</a:t>
            </a:r>
            <a:endParaRPr lang="en-GB" sz="2400" dirty="0">
              <a:effectLst/>
              <a:latin typeface="+mn-lt"/>
              <a:ea typeface="Times New Roman" panose="02020603050405020304" pitchFamily="18" charset="0"/>
            </a:endParaRPr>
          </a:p>
          <a:p>
            <a:pPr>
              <a:buNone/>
            </a:pPr>
            <a:r>
              <a:rPr lang="en-GB" sz="2400" kern="0" dirty="0">
                <a:ea typeface="Arial" panose="020B0604020202020204" pitchFamily="34" charset="0"/>
              </a:rPr>
              <a:t>D</a:t>
            </a:r>
            <a:r>
              <a:rPr lang="en-GB" sz="2400" kern="0" dirty="0">
                <a:solidFill>
                  <a:schemeClr val="tx1"/>
                </a:solidFill>
                <a:effectLst/>
                <a:latin typeface="+mn-lt"/>
                <a:ea typeface="Arial" panose="020B0604020202020204" pitchFamily="34" charset="0"/>
              </a:rPr>
              <a:t>emonstrate understanding of academic expectations, including assessment terminology, rubrics, and the purpose of constructive feedback and feed forward.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290258096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463CB3-2956-E8D2-C23D-A3BAA7295DE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846320" y="-1483360"/>
            <a:ext cx="6400800" cy="3383280"/>
          </a:xfrm>
          <a:noFill/>
        </p:spPr>
        <p:txBody>
          <a:bodyPr lIns="0" tIns="0" rIns="0" bIns="0">
            <a:noAutofit/>
          </a:bodyPr>
          <a:lstStyle/>
          <a:p>
            <a:r>
              <a:rPr lang="en-US" dirty="0"/>
              <a:t>activity 1:</a:t>
            </a:r>
            <a:br>
              <a:rPr lang="en-GB" dirty="0"/>
            </a:b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EECEBD4-35BF-26BB-D438-DA43EBD5EE8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439920" y="1290320"/>
            <a:ext cx="6807200" cy="1087120"/>
          </a:xfrm>
          <a:noFill/>
        </p:spPr>
        <p:txBody>
          <a:bodyPr lIns="0" tIns="0" rIns="0" bIns="0">
            <a:no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Refer to your reflective workbooks and analyse them thoroughly 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Make some revision notes by identifying some of the key themes of your learning.</a:t>
            </a:r>
          </a:p>
          <a:p>
            <a:r>
              <a:rPr lang="en-GB" dirty="0"/>
              <a:t>Consider:</a:t>
            </a:r>
          </a:p>
        </p:txBody>
      </p:sp>
      <p:graphicFrame>
        <p:nvGraphicFramePr>
          <p:cNvPr id="6" name="Diagram 5">
            <a:extLst>
              <a:ext uri="{FF2B5EF4-FFF2-40B4-BE49-F238E27FC236}">
                <a16:creationId xmlns:a16="http://schemas.microsoft.com/office/drawing/2014/main" id="{90F4D84F-7338-ECA6-9ACF-2685AC495352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912013983"/>
              </p:ext>
            </p:extLst>
          </p:nvPr>
        </p:nvGraphicFramePr>
        <p:xfrm>
          <a:off x="261620" y="2045123"/>
          <a:ext cx="11668760" cy="640672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3519539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35F5E3-2B1C-7C0A-8581-67A9052D13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8640" y="1858264"/>
            <a:ext cx="4937760" cy="4023360"/>
          </a:xfrm>
          <a:noFill/>
        </p:spPr>
        <p:txBody>
          <a:bodyPr lIns="0" tIns="0" rIns="0" bIns="0">
            <a:noAutofit/>
          </a:bodyPr>
          <a:lstStyle/>
          <a:p>
            <a:r>
              <a:rPr lang="en-US" sz="4400" dirty="0"/>
              <a:t>Do you feel the module has been beneficial to your learning?</a:t>
            </a:r>
          </a:p>
        </p:txBody>
      </p:sp>
      <p:graphicFrame>
        <p:nvGraphicFramePr>
          <p:cNvPr id="4" name="Diagram 3">
            <a:extLst>
              <a:ext uri="{FF2B5EF4-FFF2-40B4-BE49-F238E27FC236}">
                <a16:creationId xmlns:a16="http://schemas.microsoft.com/office/drawing/2014/main" id="{EE0B9B6A-3EBF-7280-23D0-A3F0C14C35C7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323546837"/>
              </p:ext>
            </p:extLst>
          </p:nvPr>
        </p:nvGraphicFramePr>
        <p:xfrm>
          <a:off x="4765040" y="847343"/>
          <a:ext cx="8128000" cy="541866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66667467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4ABE40-AA00-F366-A36A-B3F1AADBF02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876800" y="1473200"/>
            <a:ext cx="6400800" cy="1066800"/>
          </a:xfrm>
          <a:noFill/>
        </p:spPr>
        <p:txBody>
          <a:bodyPr lIns="0" tIns="0" rIns="0" bIns="0">
            <a:noAutofit/>
          </a:bodyPr>
          <a:lstStyle/>
          <a:p>
            <a:r>
              <a:rPr lang="en-US" dirty="0"/>
              <a:t>Task 2: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2446868-83F0-CEEF-5E60-6D55C93B523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029200" y="2915920"/>
            <a:ext cx="6400800" cy="731520"/>
          </a:xfrm>
          <a:noFill/>
        </p:spPr>
        <p:txBody>
          <a:bodyPr lIns="0" tIns="0" rIns="0" bIns="0">
            <a:noAutofit/>
          </a:bodyPr>
          <a:lstStyle/>
          <a:p>
            <a:r>
              <a:rPr lang="en-GB" sz="3200" dirty="0"/>
              <a:t>Access your previous submissions via </a:t>
            </a:r>
            <a:r>
              <a:rPr lang="en-GB" sz="3200" dirty="0" err="1"/>
              <a:t>turnitin</a:t>
            </a:r>
            <a:r>
              <a:rPr lang="en-GB" sz="3200" dirty="0"/>
              <a:t> and re-read your feedback.  </a:t>
            </a:r>
          </a:p>
          <a:p>
            <a:r>
              <a:rPr lang="en-GB" sz="3200" dirty="0"/>
              <a:t>Draw out key learning points which you could make reference to during your reflective interview. </a:t>
            </a:r>
            <a:endParaRPr lang="en-US" sz="3200" dirty="0"/>
          </a:p>
        </p:txBody>
      </p:sp>
      <p:pic>
        <p:nvPicPr>
          <p:cNvPr id="6" name="Picture 5" descr="Working Good Morning GIF by Morph">
            <a:extLst>
              <a:ext uri="{FF2B5EF4-FFF2-40B4-BE49-F238E27FC236}">
                <a16:creationId xmlns:a16="http://schemas.microsoft.com/office/drawing/2014/main" id="{9E3F858D-3564-5764-CCC6-D5ACBFDE068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1696720"/>
            <a:ext cx="4018280" cy="40182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0803753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>
            <a:extLst>
              <a:ext uri="{FF2B5EF4-FFF2-40B4-BE49-F238E27FC236}">
                <a16:creationId xmlns:a16="http://schemas.microsoft.com/office/drawing/2014/main" id="{9E1AB3B5-947D-2C60-0AB5-0A2AB9F6BE4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31520" y="1554480"/>
            <a:ext cx="5029200" cy="4185920"/>
          </a:xfrm>
        </p:spPr>
        <p:txBody>
          <a:bodyPr>
            <a:normAutofit/>
          </a:bodyPr>
          <a:lstStyle/>
          <a:p>
            <a:r>
              <a:rPr lang="en-US" dirty="0"/>
              <a:t>Now you have engaged in deep self-reflection. </a:t>
            </a:r>
            <a:br>
              <a:rPr lang="en-US" dirty="0"/>
            </a:br>
            <a:r>
              <a:rPr lang="en-US" dirty="0"/>
              <a:t>Let’s complete a SWOT analysis.</a:t>
            </a:r>
          </a:p>
        </p:txBody>
      </p:sp>
      <p:pic>
        <p:nvPicPr>
          <p:cNvPr id="2" name="Picture 1" descr="On My Mind Spinning GIF by DIRTY VELVET CLOTHING">
            <a:extLst>
              <a:ext uri="{FF2B5EF4-FFF2-40B4-BE49-F238E27FC236}">
                <a16:creationId xmlns:a16="http://schemas.microsoft.com/office/drawing/2014/main" id="{A0372AE8-0BC9-61C4-D260-037F214A25A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431282" y="1249680"/>
            <a:ext cx="4572000" cy="4572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7638462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9A70C680-8776-F905-DFEB-02C324C97CA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65680" y="182880"/>
            <a:ext cx="10698480" cy="1097280"/>
          </a:xfrm>
        </p:spPr>
        <p:txBody>
          <a:bodyPr/>
          <a:lstStyle/>
          <a:p>
            <a:r>
              <a:rPr lang="en-US" dirty="0"/>
              <a:t>SWOT analysis: What is it?</a:t>
            </a:r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31DAE621-45F5-27DA-0E0F-3961355B245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2529840" y="1422400"/>
            <a:ext cx="7203440" cy="3190240"/>
          </a:xfrm>
          <a:solidFill>
            <a:schemeClr val="accent5">
              <a:lumMod val="10000"/>
              <a:lumOff val="90000"/>
            </a:schemeClr>
          </a:solidFill>
        </p:spPr>
        <p:txBody>
          <a:bodyPr>
            <a:normAutofit/>
          </a:bodyPr>
          <a:lstStyle/>
          <a:p>
            <a:pPr algn="ctr"/>
            <a:r>
              <a:rPr lang="en-GB" sz="2400" dirty="0"/>
              <a:t>A </a:t>
            </a:r>
            <a:r>
              <a:rPr lang="en-GB" sz="2400" b="1" dirty="0"/>
              <a:t>Personal SWOT Analysis</a:t>
            </a:r>
            <a:r>
              <a:rPr lang="en-GB" sz="2400" dirty="0"/>
              <a:t> is a self-assessment tool.</a:t>
            </a:r>
          </a:p>
          <a:p>
            <a:pPr algn="ctr"/>
            <a:r>
              <a:rPr lang="en-GB" sz="2400" dirty="0"/>
              <a:t>It can be used as a means to support reflection or to create an individual growth strategy.</a:t>
            </a:r>
          </a:p>
          <a:p>
            <a:pPr algn="ctr"/>
            <a:r>
              <a:rPr lang="en-GB" sz="2400" dirty="0"/>
              <a:t> It breaks down self reflection into four key quadrants: </a:t>
            </a:r>
            <a:r>
              <a:rPr lang="en-GB" sz="2400" b="1" dirty="0"/>
              <a:t>Strengths, Weaknesses, Opportunities, and Threats</a:t>
            </a:r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3256879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32E03B3-DCB3-1219-839D-EB516C09D6B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07D3FEB4-90B4-7C1E-3C99-EB7ADEE890AA}"/>
              </a:ext>
            </a:extLst>
          </p:cNvPr>
          <p:cNvSpPr>
            <a:spLocks noGrp="1" noChangeAspect="1"/>
          </p:cNvSpPr>
          <p:nvPr>
            <p:ph type="pic" sz="quarter" idx="13"/>
          </p:nvPr>
        </p:nvSpPr>
        <p:spPr>
          <a:xfrm>
            <a:off x="6007102" y="799253"/>
            <a:ext cx="3840480" cy="5486400"/>
          </a:xfrm>
        </p:spPr>
        <p:txBody>
          <a:bodyPr/>
          <a:lstStyle/>
          <a:p>
            <a:endParaRPr lang="en-GB" dirty="0"/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437D9A40-3291-F9E4-0824-04616AB5D67E}"/>
              </a:ext>
            </a:extLst>
          </p:cNvPr>
          <p:cNvGrpSpPr/>
          <p:nvPr/>
        </p:nvGrpSpPr>
        <p:grpSpPr>
          <a:xfrm>
            <a:off x="2344419" y="640080"/>
            <a:ext cx="4064000" cy="2709333"/>
            <a:chOff x="0" y="0"/>
            <a:chExt cx="4064000" cy="2709333"/>
          </a:xfrm>
        </p:grpSpPr>
        <p:sp>
          <p:nvSpPr>
            <p:cNvPr id="5" name="Rectangle: Single Corner Rounded 4">
              <a:extLst>
                <a:ext uri="{FF2B5EF4-FFF2-40B4-BE49-F238E27FC236}">
                  <a16:creationId xmlns:a16="http://schemas.microsoft.com/office/drawing/2014/main" id="{9ECD128C-0E3E-8062-013B-CE1A85F116DD}"/>
                </a:ext>
              </a:extLst>
            </p:cNvPr>
            <p:cNvSpPr/>
            <p:nvPr/>
          </p:nvSpPr>
          <p:spPr>
            <a:xfrm rot="16200000">
              <a:off x="677333" y="-677333"/>
              <a:ext cx="2709333" cy="4064000"/>
            </a:xfrm>
            <a:prstGeom prst="round1Rect">
              <a:avLst/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/>
            <a:lstStyle/>
            <a:p>
              <a:endParaRPr lang="en-GB" dirty="0"/>
            </a:p>
          </p:txBody>
        </p:sp>
        <p:sp>
          <p:nvSpPr>
            <p:cNvPr id="6" name="Rectangle: Single Corner Rounded 4">
              <a:extLst>
                <a:ext uri="{FF2B5EF4-FFF2-40B4-BE49-F238E27FC236}">
                  <a16:creationId xmlns:a16="http://schemas.microsoft.com/office/drawing/2014/main" id="{483AB348-B670-6CD7-8136-4DF49D0012F3}"/>
                </a:ext>
              </a:extLst>
            </p:cNvPr>
            <p:cNvSpPr txBox="1"/>
            <p:nvPr/>
          </p:nvSpPr>
          <p:spPr>
            <a:xfrm>
              <a:off x="30477" y="305603"/>
              <a:ext cx="3865883" cy="2032000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241808" tIns="241808" rIns="241808" bIns="241808" numCol="1" spcCol="1270" anchor="ctr" anchorCtr="0">
              <a:noAutofit/>
            </a:bodyPr>
            <a:lstStyle/>
            <a:p>
              <a:pPr marL="0" lvl="0" indent="0" algn="ctr" defTabSz="15113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2800" kern="1200" dirty="0"/>
                <a:t>Strengths:</a:t>
              </a:r>
            </a:p>
            <a:p>
              <a:pPr marL="0" lvl="0" indent="0" algn="ctr" defTabSz="15113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1600" dirty="0"/>
                <a:t>Your natural talents or skills</a:t>
              </a:r>
            </a:p>
            <a:p>
              <a:pPr marL="0" lvl="0" indent="0" algn="ctr" defTabSz="15113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1600" dirty="0"/>
                <a:t>Have you identified any skills you didn’t know you had? </a:t>
              </a:r>
            </a:p>
            <a:p>
              <a:pPr marL="0" lvl="0" indent="0" algn="ctr" defTabSz="15113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1600" dirty="0"/>
                <a:t> Positive traits that have helped you in your studies?</a:t>
              </a:r>
            </a:p>
            <a:p>
              <a:pPr lvl="1"/>
              <a:r>
                <a:rPr lang="en-GB" sz="1600" i="1" dirty="0"/>
                <a:t>Key questions:</a:t>
              </a:r>
              <a:r>
                <a:rPr lang="en-GB" sz="1600" dirty="0"/>
                <a:t> What do I do best? </a:t>
              </a:r>
              <a:endParaRPr lang="en-GB" sz="3200" kern="1200" dirty="0"/>
            </a:p>
          </p:txBody>
        </p:sp>
      </p:grpSp>
      <p:grpSp>
        <p:nvGrpSpPr>
          <p:cNvPr id="7" name="Group 6">
            <a:extLst>
              <a:ext uri="{FF2B5EF4-FFF2-40B4-BE49-F238E27FC236}">
                <a16:creationId xmlns:a16="http://schemas.microsoft.com/office/drawing/2014/main" id="{DE7313A6-D21F-D115-A41D-6B2CC7CE660E}"/>
              </a:ext>
            </a:extLst>
          </p:cNvPr>
          <p:cNvGrpSpPr/>
          <p:nvPr/>
        </p:nvGrpSpPr>
        <p:grpSpPr>
          <a:xfrm>
            <a:off x="6423659" y="640080"/>
            <a:ext cx="4292598" cy="2709333"/>
            <a:chOff x="4064000" y="0"/>
            <a:chExt cx="4292598" cy="2709333"/>
          </a:xfrm>
        </p:grpSpPr>
        <p:sp>
          <p:nvSpPr>
            <p:cNvPr id="8" name="Rectangle: Single Corner Rounded 7">
              <a:extLst>
                <a:ext uri="{FF2B5EF4-FFF2-40B4-BE49-F238E27FC236}">
                  <a16:creationId xmlns:a16="http://schemas.microsoft.com/office/drawing/2014/main" id="{FDE4CACE-7526-0B4B-2F4E-2BC5730363A7}"/>
                </a:ext>
              </a:extLst>
            </p:cNvPr>
            <p:cNvSpPr/>
            <p:nvPr/>
          </p:nvSpPr>
          <p:spPr>
            <a:xfrm>
              <a:off x="4064000" y="0"/>
              <a:ext cx="4064000" cy="2709333"/>
            </a:xfrm>
            <a:prstGeom prst="round1Rect">
              <a:avLst/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/>
            <a:lstStyle/>
            <a:p>
              <a:endParaRPr lang="en-GB" dirty="0"/>
            </a:p>
          </p:txBody>
        </p:sp>
        <p:sp>
          <p:nvSpPr>
            <p:cNvPr id="9" name="Rectangle: Single Corner Rounded 6">
              <a:extLst>
                <a:ext uri="{FF2B5EF4-FFF2-40B4-BE49-F238E27FC236}">
                  <a16:creationId xmlns:a16="http://schemas.microsoft.com/office/drawing/2014/main" id="{FD4FE7DE-257B-87ED-90E0-163BE9688B89}"/>
                </a:ext>
              </a:extLst>
            </p:cNvPr>
            <p:cNvSpPr txBox="1"/>
            <p:nvPr/>
          </p:nvSpPr>
          <p:spPr>
            <a:xfrm>
              <a:off x="4292598" y="261693"/>
              <a:ext cx="4064000" cy="2032000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241808" tIns="241808" rIns="241808" bIns="241808" numCol="1" spcCol="1270" anchor="ctr" anchorCtr="0">
              <a:noAutofit/>
            </a:bodyPr>
            <a:lstStyle/>
            <a:p>
              <a:pPr lvl="0" algn="ctr" defTabSz="15113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en-GB" sz="2400" kern="1200" dirty="0"/>
                <a:t>Weaknesses: </a:t>
              </a:r>
            </a:p>
            <a:p>
              <a:pPr lvl="0" algn="ctr" defTabSz="15113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en-GB" sz="1600" kern="1200" dirty="0"/>
                <a:t>Knowledge gaps and things you find </a:t>
              </a:r>
              <a:r>
                <a:rPr lang="en-GB" sz="1600" dirty="0"/>
                <a:t>difficult.</a:t>
              </a:r>
              <a:r>
                <a:rPr lang="en-GB" sz="1600" kern="1200" dirty="0"/>
                <a:t> T</a:t>
              </a:r>
              <a:r>
                <a:rPr lang="en-GB" sz="1600" dirty="0"/>
                <a:t>riggers and things that hold you back</a:t>
              </a:r>
              <a:r>
                <a:rPr lang="en-GB" dirty="0"/>
                <a:t>.</a:t>
              </a:r>
            </a:p>
            <a:p>
              <a:pPr lvl="0" algn="ctr" defTabSz="15113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en-GB" sz="1600" dirty="0"/>
                <a:t>Key questions: What tasks do I avoid? Where do I lack confidence? Are there any commonalities in the feedback I have received?</a:t>
              </a:r>
            </a:p>
          </p:txBody>
        </p:sp>
      </p:grpSp>
      <p:grpSp>
        <p:nvGrpSpPr>
          <p:cNvPr id="10" name="Group 9">
            <a:extLst>
              <a:ext uri="{FF2B5EF4-FFF2-40B4-BE49-F238E27FC236}">
                <a16:creationId xmlns:a16="http://schemas.microsoft.com/office/drawing/2014/main" id="{D32C0CCD-887A-610C-0E79-2A5AA35E1537}"/>
              </a:ext>
            </a:extLst>
          </p:cNvPr>
          <p:cNvGrpSpPr/>
          <p:nvPr/>
        </p:nvGrpSpPr>
        <p:grpSpPr>
          <a:xfrm>
            <a:off x="2299316" y="3349413"/>
            <a:ext cx="4124343" cy="2709333"/>
            <a:chOff x="-60343" y="2709333"/>
            <a:chExt cx="4124343" cy="2709333"/>
          </a:xfrm>
        </p:grpSpPr>
        <p:sp>
          <p:nvSpPr>
            <p:cNvPr id="11" name="Rectangle: Single Corner Rounded 10">
              <a:extLst>
                <a:ext uri="{FF2B5EF4-FFF2-40B4-BE49-F238E27FC236}">
                  <a16:creationId xmlns:a16="http://schemas.microsoft.com/office/drawing/2014/main" id="{D799F72F-FF74-99E2-6CC2-D504A94FBCA7}"/>
                </a:ext>
              </a:extLst>
            </p:cNvPr>
            <p:cNvSpPr/>
            <p:nvPr/>
          </p:nvSpPr>
          <p:spPr>
            <a:xfrm rot="10800000">
              <a:off x="0" y="2709333"/>
              <a:ext cx="4064000" cy="2709333"/>
            </a:xfrm>
            <a:prstGeom prst="round1Rect">
              <a:avLst/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2" name="Rectangle: Single Corner Rounded 8">
              <a:extLst>
                <a:ext uri="{FF2B5EF4-FFF2-40B4-BE49-F238E27FC236}">
                  <a16:creationId xmlns:a16="http://schemas.microsoft.com/office/drawing/2014/main" id="{3C003CF9-D444-E1D1-6CC5-B1D2D4B8C2DA}"/>
                </a:ext>
              </a:extLst>
            </p:cNvPr>
            <p:cNvSpPr txBox="1"/>
            <p:nvPr/>
          </p:nvSpPr>
          <p:spPr>
            <a:xfrm>
              <a:off x="-60343" y="3048000"/>
              <a:ext cx="4064000" cy="2032000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241808" tIns="241808" rIns="241808" bIns="241808" numCol="1" spcCol="1270" anchor="ctr" anchorCtr="0">
              <a:noAutofit/>
            </a:bodyPr>
            <a:lstStyle/>
            <a:p>
              <a:pPr marL="0" lvl="0" indent="0" algn="ctr" defTabSz="15113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2400" kern="1200" dirty="0"/>
                <a:t>Opportunities: </a:t>
              </a:r>
            </a:p>
            <a:p>
              <a:pPr marL="0" lvl="0" indent="0" algn="ctr" defTabSz="15113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1600" dirty="0"/>
                <a:t>What can I do to address the weaknesses?</a:t>
              </a:r>
            </a:p>
            <a:p>
              <a:pPr marL="0" lvl="0" indent="0" algn="ctr" defTabSz="15113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1600" kern="1200" dirty="0"/>
                <a:t>What strengths could I utilise?</a:t>
              </a:r>
              <a:br>
                <a:rPr lang="en-GB" sz="1600" kern="1200" dirty="0"/>
              </a:br>
              <a:r>
                <a:rPr lang="en-GB" sz="1600" kern="1200" dirty="0"/>
                <a:t>What approaches to learning could I tap into?</a:t>
              </a:r>
            </a:p>
            <a:p>
              <a:pPr marL="0" lvl="0" indent="0" algn="ctr" defTabSz="15113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1600" kern="1200" dirty="0"/>
                <a:t>What mechanisms of support are available?</a:t>
              </a:r>
            </a:p>
            <a:p>
              <a:pPr marL="0" lvl="0" indent="0" algn="ctr" defTabSz="15113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1600" dirty="0" err="1"/>
                <a:t>Wjat</a:t>
              </a:r>
              <a:r>
                <a:rPr lang="en-GB" sz="1600" dirty="0"/>
                <a:t> has helped previously?</a:t>
              </a:r>
              <a:endParaRPr lang="en-GB" sz="1600" kern="1200" dirty="0"/>
            </a:p>
          </p:txBody>
        </p:sp>
      </p:grpSp>
      <p:grpSp>
        <p:nvGrpSpPr>
          <p:cNvPr id="13" name="Group 12">
            <a:extLst>
              <a:ext uri="{FF2B5EF4-FFF2-40B4-BE49-F238E27FC236}">
                <a16:creationId xmlns:a16="http://schemas.microsoft.com/office/drawing/2014/main" id="{B3FB2EE9-3911-DBD1-BB40-E09381B9965A}"/>
              </a:ext>
            </a:extLst>
          </p:cNvPr>
          <p:cNvGrpSpPr/>
          <p:nvPr/>
        </p:nvGrpSpPr>
        <p:grpSpPr>
          <a:xfrm>
            <a:off x="6423659" y="3349413"/>
            <a:ext cx="4170678" cy="2709333"/>
            <a:chOff x="4064000" y="2709333"/>
            <a:chExt cx="4170678" cy="2709333"/>
          </a:xfrm>
        </p:grpSpPr>
        <p:sp>
          <p:nvSpPr>
            <p:cNvPr id="14" name="Rectangle: Single Corner Rounded 13">
              <a:extLst>
                <a:ext uri="{FF2B5EF4-FFF2-40B4-BE49-F238E27FC236}">
                  <a16:creationId xmlns:a16="http://schemas.microsoft.com/office/drawing/2014/main" id="{508D31C1-55E3-A168-AAB7-3B93528BE724}"/>
                </a:ext>
              </a:extLst>
            </p:cNvPr>
            <p:cNvSpPr/>
            <p:nvPr/>
          </p:nvSpPr>
          <p:spPr>
            <a:xfrm rot="5400000">
              <a:off x="4741333" y="2032000"/>
              <a:ext cx="2709333" cy="4064000"/>
            </a:xfrm>
            <a:prstGeom prst="round1Rect">
              <a:avLst/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5" name="Rectangle: Single Corner Rounded 10">
              <a:extLst>
                <a:ext uri="{FF2B5EF4-FFF2-40B4-BE49-F238E27FC236}">
                  <a16:creationId xmlns:a16="http://schemas.microsoft.com/office/drawing/2014/main" id="{9E76162A-2E67-95A9-CA4A-07BB22D5BC5F}"/>
                </a:ext>
              </a:extLst>
            </p:cNvPr>
            <p:cNvSpPr txBox="1"/>
            <p:nvPr/>
          </p:nvSpPr>
          <p:spPr>
            <a:xfrm>
              <a:off x="4170678" y="3012440"/>
              <a:ext cx="4064000" cy="2032000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241808" tIns="241808" rIns="241808" bIns="241808" numCol="1" spcCol="1270" anchor="ctr" anchorCtr="0">
              <a:noAutofit/>
            </a:bodyPr>
            <a:lstStyle/>
            <a:p>
              <a:pPr marL="0" lvl="0" indent="0" algn="ctr" defTabSz="15113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2800" kern="1200" dirty="0"/>
                <a:t>Threats</a:t>
              </a:r>
            </a:p>
            <a:p>
              <a:pPr marL="0" lvl="0" indent="0" algn="ctr" defTabSz="15113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dirty="0"/>
                <a:t>What could get in the way?</a:t>
              </a:r>
            </a:p>
            <a:p>
              <a:pPr marL="0" lvl="0" indent="0" algn="ctr" defTabSz="15113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kern="1200" dirty="0"/>
                <a:t>What obsta</a:t>
              </a:r>
              <a:r>
                <a:rPr lang="en-GB" dirty="0"/>
                <a:t>cles do I need to overcome?</a:t>
              </a:r>
            </a:p>
            <a:p>
              <a:pPr marL="0" lvl="0" indent="0" algn="ctr" defTabSz="15113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dirty="0"/>
                <a:t>What hinders my learning?</a:t>
              </a:r>
            </a:p>
            <a:p>
              <a:pPr marL="0" lvl="0" indent="0" algn="ctr" defTabSz="15113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kern="1200" dirty="0"/>
                <a:t>What things can I control, what can’t I control?</a:t>
              </a:r>
            </a:p>
          </p:txBody>
        </p:sp>
      </p:grpSp>
      <p:grpSp>
        <p:nvGrpSpPr>
          <p:cNvPr id="16" name="Group 15">
            <a:extLst>
              <a:ext uri="{FF2B5EF4-FFF2-40B4-BE49-F238E27FC236}">
                <a16:creationId xmlns:a16="http://schemas.microsoft.com/office/drawing/2014/main" id="{A4BC3A8B-CFED-9A2F-3EF2-6B0DD887D143}"/>
              </a:ext>
            </a:extLst>
          </p:cNvPr>
          <p:cNvGrpSpPr/>
          <p:nvPr/>
        </p:nvGrpSpPr>
        <p:grpSpPr>
          <a:xfrm>
            <a:off x="5417818" y="2816012"/>
            <a:ext cx="2225039" cy="1210733"/>
            <a:chOff x="2844799" y="2032000"/>
            <a:chExt cx="2438400" cy="1354666"/>
          </a:xfrm>
        </p:grpSpPr>
        <p:sp>
          <p:nvSpPr>
            <p:cNvPr id="17" name="Rectangle: Rounded Corners 16">
              <a:extLst>
                <a:ext uri="{FF2B5EF4-FFF2-40B4-BE49-F238E27FC236}">
                  <a16:creationId xmlns:a16="http://schemas.microsoft.com/office/drawing/2014/main" id="{553A8A9C-9322-B871-27B1-2DD2CC33BB55}"/>
                </a:ext>
              </a:extLst>
            </p:cNvPr>
            <p:cNvSpPr/>
            <p:nvPr/>
          </p:nvSpPr>
          <p:spPr>
            <a:xfrm>
              <a:off x="2844799" y="2032000"/>
              <a:ext cx="2438400" cy="1354666"/>
            </a:xfrm>
            <a:prstGeom prst="roundRect">
              <a:avLst/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tint val="60000"/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tint val="6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8" name="Rectangle: Rounded Corners 12">
              <a:extLst>
                <a:ext uri="{FF2B5EF4-FFF2-40B4-BE49-F238E27FC236}">
                  <a16:creationId xmlns:a16="http://schemas.microsoft.com/office/drawing/2014/main" id="{1F574E7B-2897-7DC2-EEF6-71B27726CC69}"/>
                </a:ext>
              </a:extLst>
            </p:cNvPr>
            <p:cNvSpPr txBox="1"/>
            <p:nvPr/>
          </p:nvSpPr>
          <p:spPr>
            <a:xfrm>
              <a:off x="2910928" y="2098129"/>
              <a:ext cx="2306142" cy="1222408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129540" tIns="129540" rIns="129540" bIns="129540" numCol="1" spcCol="1270" anchor="ctr" anchorCtr="0">
              <a:noAutofit/>
            </a:bodyPr>
            <a:lstStyle/>
            <a:p>
              <a:pPr marL="0" lvl="0" indent="0" algn="ctr" defTabSz="15113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3400" kern="1200" dirty="0"/>
                <a:t>SWOT Analysis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307497047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AE4762BA-FB0C-A818-A847-A13735F47D0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826000" y="1238415"/>
            <a:ext cx="6136640" cy="4381169"/>
          </a:xfrm>
          <a:solidFill>
            <a:schemeClr val="accent5">
              <a:lumMod val="10000"/>
              <a:lumOff val="90000"/>
            </a:schemeClr>
          </a:solidFill>
        </p:spPr>
        <p:txBody>
          <a:bodyPr>
            <a:normAutofit fontScale="92500" lnSpcReduction="10000"/>
          </a:bodyPr>
          <a:lstStyle/>
          <a:p>
            <a:pPr algn="ctr"/>
            <a:r>
              <a:rPr lang="en-US" sz="4800" dirty="0"/>
              <a:t>Now complete one using the template available in week 9 on </a:t>
            </a:r>
            <a:r>
              <a:rPr lang="en-US" sz="4800" dirty="0" err="1"/>
              <a:t>moodle</a:t>
            </a:r>
            <a:r>
              <a:rPr lang="en-US" sz="4800" dirty="0"/>
              <a:t>.  It will assist you in creating an action plan, also available on the template document.</a:t>
            </a:r>
            <a:endParaRPr lang="en-GB" sz="4800" dirty="0"/>
          </a:p>
        </p:txBody>
      </p:sp>
    </p:spTree>
    <p:extLst>
      <p:ext uri="{BB962C8B-B14F-4D97-AF65-F5344CB8AC3E}">
        <p14:creationId xmlns:p14="http://schemas.microsoft.com/office/powerpoint/2010/main" val="365757360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F11BC1-2932-3099-F1BF-EB0B38A0B9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0"/>
            <a:ext cx="10698480" cy="1097280"/>
          </a:xfrm>
        </p:spPr>
        <p:txBody>
          <a:bodyPr/>
          <a:lstStyle/>
          <a:p>
            <a:r>
              <a:rPr lang="en-US" dirty="0"/>
              <a:t>Task 3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411E2E6-A609-CB1B-EEE1-70BD08487AC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31520" y="1473200"/>
            <a:ext cx="5486400" cy="4616704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sz="2400" dirty="0"/>
              <a:t>You now need to have a reflective discussion with your peers. </a:t>
            </a:r>
          </a:p>
          <a:p>
            <a:pPr marL="0" indent="0">
              <a:buNone/>
            </a:pPr>
            <a:r>
              <a:rPr lang="en-GB" sz="2400" dirty="0"/>
              <a:t>This will serve as practice for the reflective interview. Use the example questions provided in week 9.</a:t>
            </a:r>
          </a:p>
          <a:p>
            <a:pPr marL="0" indent="0">
              <a:buNone/>
            </a:pPr>
            <a:r>
              <a:rPr lang="en-GB" sz="2400" dirty="0"/>
              <a:t>Give each other feedback on the answers provided and their depth, using the marking rubric on the question document.</a:t>
            </a:r>
          </a:p>
          <a:p>
            <a:pPr marL="0" indent="0">
              <a:buNone/>
            </a:pPr>
            <a:r>
              <a:rPr lang="en-GB" sz="2400" dirty="0"/>
              <a:t>This will help you understand how to gain the maximum range of marks.</a:t>
            </a:r>
          </a:p>
          <a:p>
            <a:endParaRPr lang="en-US" sz="2400" dirty="0"/>
          </a:p>
        </p:txBody>
      </p:sp>
      <p:pic>
        <p:nvPicPr>
          <p:cNvPr id="7" name="Picture 6" descr="Cartoon Working Together GIF by bobbiraebearcubs">
            <a:extLst>
              <a:ext uri="{FF2B5EF4-FFF2-40B4-BE49-F238E27FC236}">
                <a16:creationId xmlns:a16="http://schemas.microsoft.com/office/drawing/2014/main" id="{C5B54F45-BBAC-4BFB-C467-122AA7FC543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86220" y="2277364"/>
            <a:ext cx="3812540" cy="38125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651847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4CEA74-8AD7-E6F3-6FE5-D3DBAEE51D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96720" y="599440"/>
            <a:ext cx="8798560" cy="3688080"/>
          </a:xfrm>
        </p:spPr>
        <p:txBody>
          <a:bodyPr>
            <a:normAutofit/>
          </a:bodyPr>
          <a:lstStyle/>
          <a:p>
            <a:r>
              <a:rPr lang="en-US" dirty="0"/>
              <a:t>Thank you and good luck for your final assessment this trimester.</a:t>
            </a:r>
          </a:p>
        </p:txBody>
      </p:sp>
    </p:spTree>
    <p:extLst>
      <p:ext uri="{BB962C8B-B14F-4D97-AF65-F5344CB8AC3E}">
        <p14:creationId xmlns:p14="http://schemas.microsoft.com/office/powerpoint/2010/main" val="810883301"/>
      </p:ext>
    </p:extLst>
  </p:cSld>
  <p:clrMapOvr>
    <a:masterClrMapping/>
  </p:clrMapOvr>
</p:sld>
</file>

<file path=ppt/theme/theme1.xml><?xml version="1.0" encoding="utf-8"?>
<a:theme xmlns:a="http://schemas.openxmlformats.org/drawingml/2006/main" name="Creative Gradient ">
  <a:themeElements>
    <a:clrScheme name="Cherry Blossoms">
      <a:dk1>
        <a:srgbClr val="000000"/>
      </a:dk1>
      <a:lt1>
        <a:srgbClr val="FFFFFF"/>
      </a:lt1>
      <a:dk2>
        <a:srgbClr val="073A4B"/>
      </a:dk2>
      <a:lt2>
        <a:srgbClr val="E7E6E6"/>
      </a:lt2>
      <a:accent1>
        <a:srgbClr val="CC3059"/>
      </a:accent1>
      <a:accent2>
        <a:srgbClr val="839985"/>
      </a:accent2>
      <a:accent3>
        <a:srgbClr val="FC9FAD"/>
      </a:accent3>
      <a:accent4>
        <a:srgbClr val="EED6AA"/>
      </a:accent4>
      <a:accent5>
        <a:srgbClr val="191C30"/>
      </a:accent5>
      <a:accent6>
        <a:srgbClr val="6E774E"/>
      </a:accent6>
      <a:hlink>
        <a:srgbClr val="E7456B"/>
      </a:hlink>
      <a:folHlink>
        <a:srgbClr val="F0C55F"/>
      </a:folHlink>
    </a:clrScheme>
    <a:fontScheme name="Custom 33">
      <a:majorFont>
        <a:latin typeface="Perpetua Titling MT"/>
        <a:ea typeface=""/>
        <a:cs typeface=""/>
      </a:majorFont>
      <a:minorFont>
        <a:latin typeface="Aptos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TM11176810_win32_EF_v3" id="{23AE6A88-72AF-46C7-89B7-449EB9FADA56}" vid="{778CED17-04A8-4798-A8A2-38679DD162A2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29" ma:contentTypeDescription="Create a new document." ma:contentTypeScope="" ma:versionID="6a914531ae0f23be31da2eba1f3b42a9">
  <xsd:schema xmlns:xsd="http://www.w3.org/2001/XMLSchema" xmlns:xs="http://www.w3.org/2001/XMLSchema" xmlns:p="http://schemas.microsoft.com/office/2006/metadata/properties" xmlns:ns1="http://schemas.microsoft.com/sharepoint/v3" xmlns:ns2="71af3243-3dd4-4a8d-8c0d-dd76da1f02a5" xmlns:ns3="16c05727-aa75-4e4a-9b5f-8a80a1165891" xmlns:ns4="230e9df3-be65-4c73-a93b-d1236ebd677e" targetNamespace="http://schemas.microsoft.com/office/2006/metadata/properties" ma:root="true" ma:fieldsID="ae00154c9e66547f022c4923f88826d6" ns1:_="" ns2:_="" ns3:_="" ns4:_="">
    <xsd:import namespace="http://schemas.microsoft.com/sharepoint/v3"/>
    <xsd:import namespace="71af3243-3dd4-4a8d-8c0d-dd76da1f02a5"/>
    <xsd:import namespace="16c05727-aa75-4e4a-9b5f-8a80a1165891"/>
    <xsd:import namespace="230e9df3-be65-4c73-a93b-d1236ebd677e"/>
    <xsd:element name="properties">
      <xsd:complexType>
        <xsd:sequence>
          <xsd:element name="documentManagement">
            <xsd:complexType>
              <xsd:all>
                <xsd:element ref="ns2:Status" minOccurs="0"/>
                <xsd:element ref="ns2:Image" minOccurs="0"/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1:_ip_UnifiedCompliancePolicyProperties" minOccurs="0"/>
                <xsd:element ref="ns1:_ip_UnifiedCompliancePolicyUIAction" minOccurs="0"/>
                <xsd:element ref="ns4:TaxCatchAll" minOccurs="0"/>
                <xsd:element ref="ns2:ImageTagsTaxHTField" minOccurs="0"/>
                <xsd:element ref="ns2:MediaServiceLocation" minOccurs="0"/>
                <xsd:element ref="ns2:MediaLengthInSeconds" minOccurs="0"/>
                <xsd:element ref="ns2:Background" minOccurs="0"/>
                <xsd:element ref="ns2:MediaServiceSearchProperties" minOccurs="0"/>
                <xsd:element ref="ns2:MediaServiceDocTags" minOccurs="0"/>
                <xsd:element ref="ns2:MediaServiceObjectDetectorVersions" minOccurs="0"/>
                <xsd:element ref="ns2:MediaServiceSystemTag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0" nillable="true" ma:displayName="Unified Compliance Policy Properties" ma:hidden="true" ma:internalName="_ip_UnifiedCompliancePolicyProperties" ma:readOnly="false">
      <xsd:simpleType>
        <xsd:restriction base="dms:Note"/>
      </xsd:simpleType>
    </xsd:element>
    <xsd:element name="_ip_UnifiedCompliancePolicyUIAction" ma:index="21" nillable="true" ma:displayName="Unified Compliance Policy UI Action" ma:hidden="true" ma:internalName="_ip_UnifiedCompliancePolicyUIAction" ma:readOnly="fals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Status" ma:index="2" nillable="true" ma:displayName="Status" ma:default="Not started" ma:format="Dropdown" ma:hidden="true" ma:internalName="Status" ma:readOnly="false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  <xsd:element name="Image" ma:index="3" nillable="true" ma:displayName="Image" ma:format="Image" ma:hidden="true" ma:internalName="Image" ma:readOnly="fals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hidden="true" ma:internalName="MediaServiceOCR" ma:readOnly="true">
      <xsd:simpleType>
        <xsd:restriction base="dms:Note"/>
      </xsd:simpleType>
    </xsd:element>
    <xsd:element name="MediaServiceAutoTags" ma:index="11" nillable="true" ma:displayName="MediaServiceAutoTags" ma:hidden="true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hidden="true" ma:internalName="MediaServiceKeyPoints" ma:readOnly="false">
      <xsd:simpleType>
        <xsd:restriction base="dms:Note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ImageTagsTaxHTField" ma:index="25" nillable="true" ma:taxonomy="true" ma:internalName="ImageTagsTaxHTField" ma:taxonomyFieldName="MediaServiceImageTags" ma:displayName="Image Tags" ma:readOnly="false" ma:fieldId="{5cf76f15-5ced-4ddc-b409-7134ff3c332f}" ma:taxonomyMulti="true" ma:sspId="e385fb40-52d4-4fae-9c5b-3e8ff8a5878e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Location" ma:index="26" nillable="true" ma:displayName="Location" ma:hidden="true" ma:internalName="MediaServiceLocation" ma:readOnly="true">
      <xsd:simpleType>
        <xsd:restriction base="dms:Text"/>
      </xsd:simpleType>
    </xsd:element>
    <xsd:element name="MediaLengthInSeconds" ma:index="27" nillable="true" ma:displayName="MediaLengthInSeconds" ma:hidden="true" ma:internalName="MediaLengthInSeconds" ma:readOnly="true">
      <xsd:simpleType>
        <xsd:restriction base="dms:Unknown"/>
      </xsd:simpleType>
    </xsd:element>
    <xsd:element name="Background" ma:index="28" nillable="true" ma:displayName="Background" ma:default="0" ma:format="Dropdown" ma:hidden="true" ma:internalName="Background" ma:readOnly="false">
      <xsd:simpleType>
        <xsd:restriction base="dms:Boolean"/>
      </xsd:simpleType>
    </xsd:element>
    <xsd:element name="MediaServiceSearchProperties" ma:index="29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ocTags" ma:index="30" nillable="true" ma:displayName="MediaServiceDocTags" ma:hidden="true" ma:internalName="MediaServiceDocTags" ma:readOnly="true">
      <xsd:simpleType>
        <xsd:restriction base="dms:Note"/>
      </xsd:simpleType>
    </xsd:element>
    <xsd:element name="MediaServiceObjectDetectorVersions" ma:index="31" nillable="true" ma:displayName="MediaServiceObjectDetectorVersions" ma:description="" ma:hidden="true" ma:indexed="true" ma:internalName="MediaServiceObjectDetectorVersions" ma:readOnly="true">
      <xsd:simpleType>
        <xsd:restriction base="dms:Text"/>
      </xsd:simpleType>
    </xsd:element>
    <xsd:element name="MediaServiceSystemTags" ma:index="32" nillable="true" ma:displayName="MediaServiceSystemTags" ma:hidden="true" ma:internalName="MediaServiceSystemTag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hidden="true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hidden="true" ma:internalName="SharedWithDetail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30e9df3-be65-4c73-a93b-d1236ebd677e" elementFormDefault="qualified">
    <xsd:import namespace="http://schemas.microsoft.com/office/2006/documentManagement/types"/>
    <xsd:import namespace="http://schemas.microsoft.com/office/infopath/2007/PartnerControls"/>
    <xsd:element name="TaxCatchAll" ma:index="23" nillable="true" ma:displayName="Taxonomy Catch All Column" ma:hidden="true" ma:list="{3f6bfcbc-3db3-4ae6-bd76-326f0798ad28}" ma:internalName="TaxCatchAll" ma:readOnly="false" ma:showField="CatchAllData" ma:web="16c05727-aa75-4e4a-9b5f-8a80a116589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displayName="Content Type"/>
        <xsd:element ref="dc:title" minOccurs="0" maxOccurs="1" ma:index="1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ip_UnifiedCompliancePolicyUIAction xmlns="http://schemas.microsoft.com/sharepoint/v3" xsi:nil="true"/>
    <Image xmlns="71af3243-3dd4-4a8d-8c0d-dd76da1f02a5">
      <Url xsi:nil="true"/>
      <Description xsi:nil="true"/>
    </Image>
    <Status xmlns="71af3243-3dd4-4a8d-8c0d-dd76da1f02a5">Not started</Status>
    <Background xmlns="71af3243-3dd4-4a8d-8c0d-dd76da1f02a5">false</Background>
    <_ip_UnifiedCompliancePolicyProperties xmlns="http://schemas.microsoft.com/sharepoint/v3" xsi:nil="true"/>
    <ImageTagsTaxHTField xmlns="71af3243-3dd4-4a8d-8c0d-dd76da1f02a5">
      <Terms xmlns="http://schemas.microsoft.com/office/infopath/2007/PartnerControls"/>
    </ImageTagsTaxHTField>
    <TaxCatchAll xmlns="230e9df3-be65-4c73-a93b-d1236ebd677e" xsi:nil="true"/>
    <MediaServiceKeyPoints xmlns="71af3243-3dd4-4a8d-8c0d-dd76da1f02a5" xsi:nil="true"/>
  </documentManagement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7021479C-C6C8-4A13-8A99-BC01E18804FF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71af3243-3dd4-4a8d-8c0d-dd76da1f02a5"/>
    <ds:schemaRef ds:uri="16c05727-aa75-4e4a-9b5f-8a80a1165891"/>
    <ds:schemaRef ds:uri="230e9df3-be65-4c73-a93b-d1236ebd677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F06D6625-0C6A-47B9-9FF8-70FAB9A23EEE}">
  <ds:schemaRefs>
    <ds:schemaRef ds:uri="http://schemas.microsoft.com/office/2006/metadata/properties"/>
    <ds:schemaRef ds:uri="http://schemas.microsoft.com/office/infopath/2007/PartnerControls"/>
    <ds:schemaRef ds:uri="http://schemas.microsoft.com/sharepoint/v3"/>
    <ds:schemaRef ds:uri="71af3243-3dd4-4a8d-8c0d-dd76da1f02a5"/>
    <ds:schemaRef ds:uri="230e9df3-be65-4c73-a93b-d1236ebd677e"/>
  </ds:schemaRefs>
</ds:datastoreItem>
</file>

<file path=customXml/itemProps3.xml><?xml version="1.0" encoding="utf-8"?>
<ds:datastoreItem xmlns:ds="http://schemas.openxmlformats.org/officeDocument/2006/customXml" ds:itemID="{D9A2D85B-06BE-42C0-9F9D-010F2E25A61A}">
  <ds:schemaRefs>
    <ds:schemaRef ds:uri="http://schemas.microsoft.com/sharepoint/v3/contenttype/forms"/>
  </ds:schemaRefs>
</ds:datastoreItem>
</file>

<file path=docMetadata/LabelInfo.xml><?xml version="1.0" encoding="utf-8"?>
<clbl:labelList xmlns:clbl="http://schemas.microsoft.com/office/2020/mipLabelMetadata"/>
</file>

<file path=docProps/app.xml><?xml version="1.0" encoding="utf-8"?>
<Properties xmlns="http://schemas.openxmlformats.org/officeDocument/2006/extended-properties" xmlns:vt="http://schemas.openxmlformats.org/officeDocument/2006/docPropsVTypes">
  <Template>{432D49D4-7602-4848-B1F5-4823D3833BE7}TF58dbd5ac-e030-4a6c-aa5c-b7bec167a205d1d5c9bc_win32-806cda859c51</Template>
  <TotalTime>98</TotalTime>
  <Words>624</Words>
  <Application>Microsoft Office PowerPoint</Application>
  <PresentationFormat>Widescreen</PresentationFormat>
  <Paragraphs>62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7" baseType="lpstr">
      <vt:lpstr>Aptos</vt:lpstr>
      <vt:lpstr>Arial</vt:lpstr>
      <vt:lpstr>Calibri</vt:lpstr>
      <vt:lpstr>Perpetua Titling MT</vt:lpstr>
      <vt:lpstr>Creative Gradient </vt:lpstr>
      <vt:lpstr>Preparation for assessment 3: The reflective interview.</vt:lpstr>
      <vt:lpstr>Agenda</vt:lpstr>
      <vt:lpstr>Let’s revisit Assessment 3:</vt:lpstr>
      <vt:lpstr>activity 1: </vt:lpstr>
      <vt:lpstr>Do you feel the module has been beneficial to your learning?</vt:lpstr>
      <vt:lpstr>Task 2:</vt:lpstr>
      <vt:lpstr>Now you have engaged in deep self-reflection.  Let’s complete a SWOT analysis.</vt:lpstr>
      <vt:lpstr>SWOT analysis: What is it?</vt:lpstr>
      <vt:lpstr>PowerPoint Presentation</vt:lpstr>
      <vt:lpstr>PowerPoint Presentation</vt:lpstr>
      <vt:lpstr>Task 3</vt:lpstr>
      <vt:lpstr>Thank you and good luck for your final assessment this trimester.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Stephanie John</dc:creator>
  <cp:lastModifiedBy>Stephanie John</cp:lastModifiedBy>
  <cp:revision>1</cp:revision>
  <dcterms:created xsi:type="dcterms:W3CDTF">2026-10-26T19:07:32Z</dcterms:created>
  <dcterms:modified xsi:type="dcterms:W3CDTF">2026-10-26T20:45:54Z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  <property fmtid="{D5CDD505-2E9C-101B-9397-08002B2CF9AE}" pid="3" name="MediaServiceImageTags">
    <vt:lpwstr/>
  </property>
</Properties>
</file>