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7" r:id="rId1"/>
  </p:sldMasterIdLst>
  <p:notesMasterIdLst>
    <p:notesMasterId r:id="rId42"/>
  </p:notesMasterIdLst>
  <p:sldIdLst>
    <p:sldId id="334" r:id="rId2"/>
    <p:sldId id="338" r:id="rId3"/>
    <p:sldId id="332" r:id="rId4"/>
    <p:sldId id="296" r:id="rId5"/>
    <p:sldId id="333" r:id="rId6"/>
    <p:sldId id="297" r:id="rId7"/>
    <p:sldId id="298" r:id="rId8"/>
    <p:sldId id="299" r:id="rId9"/>
    <p:sldId id="300" r:id="rId10"/>
    <p:sldId id="301" r:id="rId11"/>
    <p:sldId id="302" r:id="rId12"/>
    <p:sldId id="303" r:id="rId13"/>
    <p:sldId id="304" r:id="rId14"/>
    <p:sldId id="305" r:id="rId15"/>
    <p:sldId id="306" r:id="rId16"/>
    <p:sldId id="307" r:id="rId17"/>
    <p:sldId id="308" r:id="rId18"/>
    <p:sldId id="309" r:id="rId19"/>
    <p:sldId id="310" r:id="rId20"/>
    <p:sldId id="311" r:id="rId21"/>
    <p:sldId id="312" r:id="rId22"/>
    <p:sldId id="313" r:id="rId23"/>
    <p:sldId id="314" r:id="rId24"/>
    <p:sldId id="315" r:id="rId25"/>
    <p:sldId id="316" r:id="rId26"/>
    <p:sldId id="317" r:id="rId27"/>
    <p:sldId id="318" r:id="rId28"/>
    <p:sldId id="319" r:id="rId29"/>
    <p:sldId id="320" r:id="rId30"/>
    <p:sldId id="323" r:id="rId31"/>
    <p:sldId id="324" r:id="rId32"/>
    <p:sldId id="326" r:id="rId33"/>
    <p:sldId id="327" r:id="rId34"/>
    <p:sldId id="328" r:id="rId35"/>
    <p:sldId id="329" r:id="rId36"/>
    <p:sldId id="330" r:id="rId37"/>
    <p:sldId id="337" r:id="rId38"/>
    <p:sldId id="336" r:id="rId39"/>
    <p:sldId id="335" r:id="rId40"/>
    <p:sldId id="339" r:id="rId4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19" autoAdjust="0"/>
    <p:restoredTop sz="94660"/>
  </p:normalViewPr>
  <p:slideViewPr>
    <p:cSldViewPr snapToGrid="0">
      <p:cViewPr varScale="1">
        <p:scale>
          <a:sx n="85" d="100"/>
          <a:sy n="85" d="100"/>
        </p:scale>
        <p:origin x="63"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_rels/data1.xml.rels><?xml version="1.0" encoding="UTF-8" standalone="yes"?>
<Relationships xmlns="http://schemas.openxmlformats.org/package/2006/relationships"><Relationship Id="rId2" Type="http://schemas.openxmlformats.org/officeDocument/2006/relationships/hyperlink" Target="https://www.psychotherapy.org.uk/" TargetMode="External"/><Relationship Id="rId1" Type="http://schemas.openxmlformats.org/officeDocument/2006/relationships/hyperlink" Target="https://www.psychoanalysis-bpa.org/"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6.svg"/><Relationship Id="rId1" Type="http://schemas.openxmlformats.org/officeDocument/2006/relationships/image" Target="../media/image25.png"/><Relationship Id="rId4" Type="http://schemas.openxmlformats.org/officeDocument/2006/relationships/image" Target="../media/image14.svg"/></Relationships>
</file>

<file path=ppt/diagrams/_rels/drawing1.xml.rels><?xml version="1.0" encoding="UTF-8" standalone="yes"?>
<Relationships xmlns="http://schemas.openxmlformats.org/package/2006/relationships"><Relationship Id="rId2" Type="http://schemas.openxmlformats.org/officeDocument/2006/relationships/hyperlink" Target="https://www.psychotherapy.org.uk/" TargetMode="External"/><Relationship Id="rId1" Type="http://schemas.openxmlformats.org/officeDocument/2006/relationships/hyperlink" Target="https://www.psychoanalysis-bpa.org/"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6.svg"/><Relationship Id="rId1" Type="http://schemas.openxmlformats.org/officeDocument/2006/relationships/image" Target="../media/image2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90D500-BC5C-45CD-81CA-8AB52240A923}" type="doc">
      <dgm:prSet loTypeId="urn:microsoft.com/office/officeart/2005/8/layout/default" loCatId="list" qsTypeId="urn:microsoft.com/office/officeart/2005/8/quickstyle/simple2" qsCatId="simple" csTypeId="urn:microsoft.com/office/officeart/2005/8/colors/colorful1" csCatId="colorful"/>
      <dgm:spPr/>
      <dgm:t>
        <a:bodyPr/>
        <a:lstStyle/>
        <a:p>
          <a:endParaRPr lang="en-US"/>
        </a:p>
      </dgm:t>
    </dgm:pt>
    <dgm:pt modelId="{67A0E1AF-4E66-4D90-95F1-5FFBB0F4D464}">
      <dgm:prSet/>
      <dgm:spPr/>
      <dgm:t>
        <a:bodyPr/>
        <a:lstStyle/>
        <a:p>
          <a:r>
            <a:rPr lang="en-GB" dirty="0"/>
            <a:t>REVIEW Pre-recording session and videos that have been provided. </a:t>
          </a:r>
          <a:endParaRPr lang="en-US" dirty="0"/>
        </a:p>
      </dgm:t>
    </dgm:pt>
    <dgm:pt modelId="{A8153D1F-09B7-428F-A1F9-DCEE071A0C76}" type="parTrans" cxnId="{D683BED9-0446-4BB0-BA6B-CD49F32CC9AE}">
      <dgm:prSet/>
      <dgm:spPr/>
      <dgm:t>
        <a:bodyPr/>
        <a:lstStyle/>
        <a:p>
          <a:endParaRPr lang="en-US"/>
        </a:p>
      </dgm:t>
    </dgm:pt>
    <dgm:pt modelId="{CC9FA519-E9EF-4F36-A049-4846BB2D3746}" type="sibTrans" cxnId="{D683BED9-0446-4BB0-BA6B-CD49F32CC9AE}">
      <dgm:prSet/>
      <dgm:spPr/>
      <dgm:t>
        <a:bodyPr/>
        <a:lstStyle/>
        <a:p>
          <a:endParaRPr lang="en-US"/>
        </a:p>
      </dgm:t>
    </dgm:pt>
    <dgm:pt modelId="{D7168B11-5C01-4648-BBBE-B54CD6615F8C}">
      <dgm:prSet/>
      <dgm:spPr/>
      <dgm:t>
        <a:bodyPr/>
        <a:lstStyle/>
        <a:p>
          <a:r>
            <a:rPr lang="en-GB" dirty="0"/>
            <a:t>Psychodynamic and Psychoanalytical Traditions </a:t>
          </a:r>
          <a:endParaRPr lang="en-US" dirty="0"/>
        </a:p>
      </dgm:t>
    </dgm:pt>
    <dgm:pt modelId="{666CCA52-CF9B-44B0-A573-B85216A2CBFC}" type="parTrans" cxnId="{5273222F-30F2-456D-A666-6880F43B0DAB}">
      <dgm:prSet/>
      <dgm:spPr/>
      <dgm:t>
        <a:bodyPr/>
        <a:lstStyle/>
        <a:p>
          <a:endParaRPr lang="en-US"/>
        </a:p>
      </dgm:t>
    </dgm:pt>
    <dgm:pt modelId="{92422177-83EB-4562-A851-844966BA21CF}" type="sibTrans" cxnId="{5273222F-30F2-456D-A666-6880F43B0DAB}">
      <dgm:prSet/>
      <dgm:spPr/>
      <dgm:t>
        <a:bodyPr/>
        <a:lstStyle/>
        <a:p>
          <a:endParaRPr lang="en-US"/>
        </a:p>
      </dgm:t>
    </dgm:pt>
    <dgm:pt modelId="{3A48FBAD-26B5-48BF-8CC7-EEDA6A69CEEF}">
      <dgm:prSet/>
      <dgm:spPr/>
      <dgm:t>
        <a:bodyPr/>
        <a:lstStyle/>
        <a:p>
          <a:r>
            <a:rPr lang="en-GB" dirty="0"/>
            <a:t>Attachment Theory and Attachment Styles</a:t>
          </a:r>
          <a:endParaRPr lang="en-US" dirty="0"/>
        </a:p>
      </dgm:t>
    </dgm:pt>
    <dgm:pt modelId="{D9BC866E-2F38-420D-9190-0471BE727942}" type="parTrans" cxnId="{D68BEF83-DD5D-4D3D-B51F-95C37E63F7A5}">
      <dgm:prSet/>
      <dgm:spPr/>
      <dgm:t>
        <a:bodyPr/>
        <a:lstStyle/>
        <a:p>
          <a:endParaRPr lang="en-US"/>
        </a:p>
      </dgm:t>
    </dgm:pt>
    <dgm:pt modelId="{F2389DEA-03AF-41A5-BE70-B7525FA08CC5}" type="sibTrans" cxnId="{D68BEF83-DD5D-4D3D-B51F-95C37E63F7A5}">
      <dgm:prSet/>
      <dgm:spPr/>
      <dgm:t>
        <a:bodyPr/>
        <a:lstStyle/>
        <a:p>
          <a:endParaRPr lang="en-US"/>
        </a:p>
      </dgm:t>
    </dgm:pt>
    <dgm:pt modelId="{F5023440-5DD5-4C14-82F5-CDA2EFF75820}">
      <dgm:prSet/>
      <dgm:spPr/>
      <dgm:t>
        <a:bodyPr/>
        <a:lstStyle/>
        <a:p>
          <a:r>
            <a:rPr lang="en-GB" dirty="0"/>
            <a:t>British Psychoanalytical Association  </a:t>
          </a:r>
          <a:r>
            <a:rPr lang="en-GB" dirty="0">
              <a:hlinkClick xmlns:r="http://schemas.openxmlformats.org/officeDocument/2006/relationships" r:id="rId1"/>
            </a:rPr>
            <a:t>https://www.psychoanalysis-bpa.org/</a:t>
          </a:r>
          <a:endParaRPr lang="en-US" dirty="0"/>
        </a:p>
      </dgm:t>
    </dgm:pt>
    <dgm:pt modelId="{F49C7271-ED67-4518-A75E-72111BDEFD68}" type="parTrans" cxnId="{0A728FDD-6D3B-4E46-98B0-22511824A9CC}">
      <dgm:prSet/>
      <dgm:spPr/>
      <dgm:t>
        <a:bodyPr/>
        <a:lstStyle/>
        <a:p>
          <a:endParaRPr lang="en-US"/>
        </a:p>
      </dgm:t>
    </dgm:pt>
    <dgm:pt modelId="{9536F57C-87B6-4CDA-A973-04FFD5080B80}" type="sibTrans" cxnId="{0A728FDD-6D3B-4E46-98B0-22511824A9CC}">
      <dgm:prSet/>
      <dgm:spPr/>
      <dgm:t>
        <a:bodyPr/>
        <a:lstStyle/>
        <a:p>
          <a:endParaRPr lang="en-US"/>
        </a:p>
      </dgm:t>
    </dgm:pt>
    <dgm:pt modelId="{C8F921B1-EC55-4F3B-9E1F-D7A171CD2F97}">
      <dgm:prSet/>
      <dgm:spPr/>
      <dgm:t>
        <a:bodyPr/>
        <a:lstStyle/>
        <a:p>
          <a:r>
            <a:rPr lang="en-GB" dirty="0"/>
            <a:t>United Kingdom Council of Psychotherapy </a:t>
          </a:r>
          <a:r>
            <a:rPr lang="en-GB" dirty="0">
              <a:hlinkClick xmlns:r="http://schemas.openxmlformats.org/officeDocument/2006/relationships" r:id="rId2"/>
            </a:rPr>
            <a:t>https://www.psychotherapy.org.uk/</a:t>
          </a:r>
          <a:endParaRPr lang="en-US" dirty="0"/>
        </a:p>
      </dgm:t>
    </dgm:pt>
    <dgm:pt modelId="{F25FD7DF-C77C-4E7A-9D6F-7910B9D756C9}" type="parTrans" cxnId="{F0E176DB-55A9-4EC7-84CC-DB0AEC4C039A}">
      <dgm:prSet/>
      <dgm:spPr/>
      <dgm:t>
        <a:bodyPr/>
        <a:lstStyle/>
        <a:p>
          <a:endParaRPr lang="en-US"/>
        </a:p>
      </dgm:t>
    </dgm:pt>
    <dgm:pt modelId="{3EB9A246-3970-41AF-9EFE-4A1F0CECCC80}" type="sibTrans" cxnId="{F0E176DB-55A9-4EC7-84CC-DB0AEC4C039A}">
      <dgm:prSet/>
      <dgm:spPr/>
      <dgm:t>
        <a:bodyPr/>
        <a:lstStyle/>
        <a:p>
          <a:endParaRPr lang="en-US"/>
        </a:p>
      </dgm:t>
    </dgm:pt>
    <dgm:pt modelId="{D92F8C60-1800-46B7-8361-89FF3CCDDF6C}" type="pres">
      <dgm:prSet presAssocID="{7F90D500-BC5C-45CD-81CA-8AB52240A923}" presName="diagram" presStyleCnt="0">
        <dgm:presLayoutVars>
          <dgm:dir/>
          <dgm:resizeHandles val="exact"/>
        </dgm:presLayoutVars>
      </dgm:prSet>
      <dgm:spPr/>
    </dgm:pt>
    <dgm:pt modelId="{9D0E7274-AB62-4E1B-84E9-6BBF5398558F}" type="pres">
      <dgm:prSet presAssocID="{67A0E1AF-4E66-4D90-95F1-5FFBB0F4D464}" presName="node" presStyleLbl="node1" presStyleIdx="0" presStyleCnt="5">
        <dgm:presLayoutVars>
          <dgm:bulletEnabled val="1"/>
        </dgm:presLayoutVars>
      </dgm:prSet>
      <dgm:spPr/>
    </dgm:pt>
    <dgm:pt modelId="{3B34BDBF-8ED4-42AE-B9FD-211D151395B3}" type="pres">
      <dgm:prSet presAssocID="{CC9FA519-E9EF-4F36-A049-4846BB2D3746}" presName="sibTrans" presStyleCnt="0"/>
      <dgm:spPr/>
    </dgm:pt>
    <dgm:pt modelId="{FF798B6F-A50F-4773-9769-85E8E552F992}" type="pres">
      <dgm:prSet presAssocID="{D7168B11-5C01-4648-BBBE-B54CD6615F8C}" presName="node" presStyleLbl="node1" presStyleIdx="1" presStyleCnt="5">
        <dgm:presLayoutVars>
          <dgm:bulletEnabled val="1"/>
        </dgm:presLayoutVars>
      </dgm:prSet>
      <dgm:spPr/>
    </dgm:pt>
    <dgm:pt modelId="{AFA81DF1-E2DF-4733-B431-4421E9A541C5}" type="pres">
      <dgm:prSet presAssocID="{92422177-83EB-4562-A851-844966BA21CF}" presName="sibTrans" presStyleCnt="0"/>
      <dgm:spPr/>
    </dgm:pt>
    <dgm:pt modelId="{4EF659C1-D994-4B07-8166-F5D802327210}" type="pres">
      <dgm:prSet presAssocID="{3A48FBAD-26B5-48BF-8CC7-EEDA6A69CEEF}" presName="node" presStyleLbl="node1" presStyleIdx="2" presStyleCnt="5">
        <dgm:presLayoutVars>
          <dgm:bulletEnabled val="1"/>
        </dgm:presLayoutVars>
      </dgm:prSet>
      <dgm:spPr/>
    </dgm:pt>
    <dgm:pt modelId="{99FD2CC8-5888-480A-BC7C-5339DF9BD47D}" type="pres">
      <dgm:prSet presAssocID="{F2389DEA-03AF-41A5-BE70-B7525FA08CC5}" presName="sibTrans" presStyleCnt="0"/>
      <dgm:spPr/>
    </dgm:pt>
    <dgm:pt modelId="{9D9F296F-5971-4B15-8193-E812FEA89062}" type="pres">
      <dgm:prSet presAssocID="{F5023440-5DD5-4C14-82F5-CDA2EFF75820}" presName="node" presStyleLbl="node1" presStyleIdx="3" presStyleCnt="5">
        <dgm:presLayoutVars>
          <dgm:bulletEnabled val="1"/>
        </dgm:presLayoutVars>
      </dgm:prSet>
      <dgm:spPr/>
    </dgm:pt>
    <dgm:pt modelId="{CA0D5EB3-E292-4A06-A13C-20C4AEA452D8}" type="pres">
      <dgm:prSet presAssocID="{9536F57C-87B6-4CDA-A973-04FFD5080B80}" presName="sibTrans" presStyleCnt="0"/>
      <dgm:spPr/>
    </dgm:pt>
    <dgm:pt modelId="{92C1FEEA-14C1-425D-8B57-6BDDD87C3FEE}" type="pres">
      <dgm:prSet presAssocID="{C8F921B1-EC55-4F3B-9E1F-D7A171CD2F97}" presName="node" presStyleLbl="node1" presStyleIdx="4" presStyleCnt="5">
        <dgm:presLayoutVars>
          <dgm:bulletEnabled val="1"/>
        </dgm:presLayoutVars>
      </dgm:prSet>
      <dgm:spPr/>
    </dgm:pt>
  </dgm:ptLst>
  <dgm:cxnLst>
    <dgm:cxn modelId="{CF8DF91F-1DE0-4617-AF79-77DA802F705F}" type="presOf" srcId="{67A0E1AF-4E66-4D90-95F1-5FFBB0F4D464}" destId="{9D0E7274-AB62-4E1B-84E9-6BBF5398558F}" srcOrd="0" destOrd="0" presId="urn:microsoft.com/office/officeart/2005/8/layout/default"/>
    <dgm:cxn modelId="{5273222F-30F2-456D-A666-6880F43B0DAB}" srcId="{7F90D500-BC5C-45CD-81CA-8AB52240A923}" destId="{D7168B11-5C01-4648-BBBE-B54CD6615F8C}" srcOrd="1" destOrd="0" parTransId="{666CCA52-CF9B-44B0-A573-B85216A2CBFC}" sibTransId="{92422177-83EB-4562-A851-844966BA21CF}"/>
    <dgm:cxn modelId="{DEFDF95F-4C1A-4993-8348-E1CCF4A12F3B}" type="presOf" srcId="{7F90D500-BC5C-45CD-81CA-8AB52240A923}" destId="{D92F8C60-1800-46B7-8361-89FF3CCDDF6C}" srcOrd="0" destOrd="0" presId="urn:microsoft.com/office/officeart/2005/8/layout/default"/>
    <dgm:cxn modelId="{2726C742-672A-4DC6-A8A7-7223ABD79480}" type="presOf" srcId="{C8F921B1-EC55-4F3B-9E1F-D7A171CD2F97}" destId="{92C1FEEA-14C1-425D-8B57-6BDDD87C3FEE}" srcOrd="0" destOrd="0" presId="urn:microsoft.com/office/officeart/2005/8/layout/default"/>
    <dgm:cxn modelId="{D68BEF83-DD5D-4D3D-B51F-95C37E63F7A5}" srcId="{7F90D500-BC5C-45CD-81CA-8AB52240A923}" destId="{3A48FBAD-26B5-48BF-8CC7-EEDA6A69CEEF}" srcOrd="2" destOrd="0" parTransId="{D9BC866E-2F38-420D-9190-0471BE727942}" sibTransId="{F2389DEA-03AF-41A5-BE70-B7525FA08CC5}"/>
    <dgm:cxn modelId="{383B3394-6F22-4C6B-B5C4-336BC8D6ABEC}" type="presOf" srcId="{D7168B11-5C01-4648-BBBE-B54CD6615F8C}" destId="{FF798B6F-A50F-4773-9769-85E8E552F992}" srcOrd="0" destOrd="0" presId="urn:microsoft.com/office/officeart/2005/8/layout/default"/>
    <dgm:cxn modelId="{8C802CB4-8FC6-4CB1-BC17-AEFC43B9616F}" type="presOf" srcId="{3A48FBAD-26B5-48BF-8CC7-EEDA6A69CEEF}" destId="{4EF659C1-D994-4B07-8166-F5D802327210}" srcOrd="0" destOrd="0" presId="urn:microsoft.com/office/officeart/2005/8/layout/default"/>
    <dgm:cxn modelId="{F7D642D2-CE47-4AA3-AB2B-9EEB3BECB78F}" type="presOf" srcId="{F5023440-5DD5-4C14-82F5-CDA2EFF75820}" destId="{9D9F296F-5971-4B15-8193-E812FEA89062}" srcOrd="0" destOrd="0" presId="urn:microsoft.com/office/officeart/2005/8/layout/default"/>
    <dgm:cxn modelId="{D683BED9-0446-4BB0-BA6B-CD49F32CC9AE}" srcId="{7F90D500-BC5C-45CD-81CA-8AB52240A923}" destId="{67A0E1AF-4E66-4D90-95F1-5FFBB0F4D464}" srcOrd="0" destOrd="0" parTransId="{A8153D1F-09B7-428F-A1F9-DCEE071A0C76}" sibTransId="{CC9FA519-E9EF-4F36-A049-4846BB2D3746}"/>
    <dgm:cxn modelId="{F0E176DB-55A9-4EC7-84CC-DB0AEC4C039A}" srcId="{7F90D500-BC5C-45CD-81CA-8AB52240A923}" destId="{C8F921B1-EC55-4F3B-9E1F-D7A171CD2F97}" srcOrd="4" destOrd="0" parTransId="{F25FD7DF-C77C-4E7A-9D6F-7910B9D756C9}" sibTransId="{3EB9A246-3970-41AF-9EFE-4A1F0CECCC80}"/>
    <dgm:cxn modelId="{0A728FDD-6D3B-4E46-98B0-22511824A9CC}" srcId="{7F90D500-BC5C-45CD-81CA-8AB52240A923}" destId="{F5023440-5DD5-4C14-82F5-CDA2EFF75820}" srcOrd="3" destOrd="0" parTransId="{F49C7271-ED67-4518-A75E-72111BDEFD68}" sibTransId="{9536F57C-87B6-4CDA-A973-04FFD5080B80}"/>
    <dgm:cxn modelId="{2908D7F8-F5FA-4775-93D0-19A9A085B283}" type="presParOf" srcId="{D92F8C60-1800-46B7-8361-89FF3CCDDF6C}" destId="{9D0E7274-AB62-4E1B-84E9-6BBF5398558F}" srcOrd="0" destOrd="0" presId="urn:microsoft.com/office/officeart/2005/8/layout/default"/>
    <dgm:cxn modelId="{FDEA53F8-AE10-4D17-AC50-EFB4DCFA7061}" type="presParOf" srcId="{D92F8C60-1800-46B7-8361-89FF3CCDDF6C}" destId="{3B34BDBF-8ED4-42AE-B9FD-211D151395B3}" srcOrd="1" destOrd="0" presId="urn:microsoft.com/office/officeart/2005/8/layout/default"/>
    <dgm:cxn modelId="{7C075235-EE6E-4F3E-AD72-DD6F910AAF53}" type="presParOf" srcId="{D92F8C60-1800-46B7-8361-89FF3CCDDF6C}" destId="{FF798B6F-A50F-4773-9769-85E8E552F992}" srcOrd="2" destOrd="0" presId="urn:microsoft.com/office/officeart/2005/8/layout/default"/>
    <dgm:cxn modelId="{845CCA56-163B-4EBD-BBEA-554622AF5908}" type="presParOf" srcId="{D92F8C60-1800-46B7-8361-89FF3CCDDF6C}" destId="{AFA81DF1-E2DF-4733-B431-4421E9A541C5}" srcOrd="3" destOrd="0" presId="urn:microsoft.com/office/officeart/2005/8/layout/default"/>
    <dgm:cxn modelId="{9E9FDD72-C1D4-4613-B471-E91D0124175A}" type="presParOf" srcId="{D92F8C60-1800-46B7-8361-89FF3CCDDF6C}" destId="{4EF659C1-D994-4B07-8166-F5D802327210}" srcOrd="4" destOrd="0" presId="urn:microsoft.com/office/officeart/2005/8/layout/default"/>
    <dgm:cxn modelId="{83A6AC0A-0E02-4197-9CED-34E23D9FBB68}" type="presParOf" srcId="{D92F8C60-1800-46B7-8361-89FF3CCDDF6C}" destId="{99FD2CC8-5888-480A-BC7C-5339DF9BD47D}" srcOrd="5" destOrd="0" presId="urn:microsoft.com/office/officeart/2005/8/layout/default"/>
    <dgm:cxn modelId="{893A3773-7F50-4085-9B56-AE13CE28FD18}" type="presParOf" srcId="{D92F8C60-1800-46B7-8361-89FF3CCDDF6C}" destId="{9D9F296F-5971-4B15-8193-E812FEA89062}" srcOrd="6" destOrd="0" presId="urn:microsoft.com/office/officeart/2005/8/layout/default"/>
    <dgm:cxn modelId="{6AA8E640-C711-4A5B-89C9-108738242350}" type="presParOf" srcId="{D92F8C60-1800-46B7-8361-89FF3CCDDF6C}" destId="{CA0D5EB3-E292-4A06-A13C-20C4AEA452D8}" srcOrd="7" destOrd="0" presId="urn:microsoft.com/office/officeart/2005/8/layout/default"/>
    <dgm:cxn modelId="{104139F8-13A8-412C-8CB9-C2760C21D873}" type="presParOf" srcId="{D92F8C60-1800-46B7-8361-89FF3CCDDF6C}" destId="{92C1FEEA-14C1-425D-8B57-6BDDD87C3FEE}"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5E7C31-163A-499A-91A5-5C3C6CFA5CCC}" type="doc">
      <dgm:prSet loTypeId="urn:microsoft.com/office/officeart/2005/8/layout/default" loCatId="list" qsTypeId="urn:microsoft.com/office/officeart/2005/8/quickstyle/simple2" qsCatId="simple" csTypeId="urn:microsoft.com/office/officeart/2005/8/colors/colorful1" csCatId="colorful"/>
      <dgm:spPr/>
      <dgm:t>
        <a:bodyPr/>
        <a:lstStyle/>
        <a:p>
          <a:endParaRPr lang="en-US"/>
        </a:p>
      </dgm:t>
    </dgm:pt>
    <dgm:pt modelId="{9D5B9CF5-3D54-451C-AFD3-B7C486CC0058}">
      <dgm:prSet/>
      <dgm:spPr/>
      <dgm:t>
        <a:bodyPr/>
        <a:lstStyle/>
        <a:p>
          <a:r>
            <a:rPr lang="en-GB" dirty="0"/>
            <a:t>Provide a Timeline of Contemporary CBT</a:t>
          </a:r>
          <a:endParaRPr lang="en-US" dirty="0"/>
        </a:p>
      </dgm:t>
    </dgm:pt>
    <dgm:pt modelId="{C879C585-1C5A-479E-AFF4-2E1233054F83}" type="parTrans" cxnId="{FD70E767-7155-477D-A8EF-6B745D7FF4AB}">
      <dgm:prSet/>
      <dgm:spPr/>
      <dgm:t>
        <a:bodyPr/>
        <a:lstStyle/>
        <a:p>
          <a:endParaRPr lang="en-US"/>
        </a:p>
      </dgm:t>
    </dgm:pt>
    <dgm:pt modelId="{C7618ED4-5E21-4441-BC8D-8D1D0A18DBED}" type="sibTrans" cxnId="{FD70E767-7155-477D-A8EF-6B745D7FF4AB}">
      <dgm:prSet/>
      <dgm:spPr/>
      <dgm:t>
        <a:bodyPr/>
        <a:lstStyle/>
        <a:p>
          <a:endParaRPr lang="en-US"/>
        </a:p>
      </dgm:t>
    </dgm:pt>
    <dgm:pt modelId="{A783A3A3-7E2B-4A26-9277-A767E7C26E46}">
      <dgm:prSet/>
      <dgm:spPr/>
      <dgm:t>
        <a:bodyPr/>
        <a:lstStyle/>
        <a:p>
          <a:r>
            <a:rPr lang="en-GB" dirty="0"/>
            <a:t>To begin to understand the worldview of Cognitive Therapy</a:t>
          </a:r>
          <a:endParaRPr lang="en-US" dirty="0"/>
        </a:p>
      </dgm:t>
    </dgm:pt>
    <dgm:pt modelId="{45F965B7-5FCB-4DF3-9431-19C987A2010E}" type="parTrans" cxnId="{3F39E8B4-CDBD-4F8A-8A1B-748035DC9791}">
      <dgm:prSet/>
      <dgm:spPr/>
      <dgm:t>
        <a:bodyPr/>
        <a:lstStyle/>
        <a:p>
          <a:endParaRPr lang="en-US"/>
        </a:p>
      </dgm:t>
    </dgm:pt>
    <dgm:pt modelId="{0D1F3D82-6203-4143-8412-AEABD52EF85C}" type="sibTrans" cxnId="{3F39E8B4-CDBD-4F8A-8A1B-748035DC9791}">
      <dgm:prSet/>
      <dgm:spPr/>
      <dgm:t>
        <a:bodyPr/>
        <a:lstStyle/>
        <a:p>
          <a:endParaRPr lang="en-US"/>
        </a:p>
      </dgm:t>
    </dgm:pt>
    <dgm:pt modelId="{D5939902-08F9-47E3-85BD-D793ABF28C56}">
      <dgm:prSet/>
      <dgm:spPr/>
      <dgm:t>
        <a:bodyPr/>
        <a:lstStyle/>
        <a:p>
          <a:r>
            <a:rPr lang="en-GB" dirty="0"/>
            <a:t>To become familiar with the key concepts and major contributors to Cognitive therapy.</a:t>
          </a:r>
          <a:endParaRPr lang="en-US" dirty="0"/>
        </a:p>
      </dgm:t>
    </dgm:pt>
    <dgm:pt modelId="{8F2B2B34-7D85-4364-A4D4-E81E00B51E7C}" type="parTrans" cxnId="{9D28B821-4F11-407A-8B81-6A3C3DE9595B}">
      <dgm:prSet/>
      <dgm:spPr/>
      <dgm:t>
        <a:bodyPr/>
        <a:lstStyle/>
        <a:p>
          <a:endParaRPr lang="en-US"/>
        </a:p>
      </dgm:t>
    </dgm:pt>
    <dgm:pt modelId="{BCE311B1-085D-4E78-85CD-AC3BA25AEDED}" type="sibTrans" cxnId="{9D28B821-4F11-407A-8B81-6A3C3DE9595B}">
      <dgm:prSet/>
      <dgm:spPr/>
      <dgm:t>
        <a:bodyPr/>
        <a:lstStyle/>
        <a:p>
          <a:endParaRPr lang="en-US"/>
        </a:p>
      </dgm:t>
    </dgm:pt>
    <dgm:pt modelId="{6E2C3AE1-E003-43AE-831D-CD4B67994E6C}">
      <dgm:prSet/>
      <dgm:spPr/>
      <dgm:t>
        <a:bodyPr/>
        <a:lstStyle/>
        <a:p>
          <a:r>
            <a:rPr lang="en-GB" dirty="0"/>
            <a:t>To become familiar with REBT</a:t>
          </a:r>
          <a:endParaRPr lang="en-US" dirty="0"/>
        </a:p>
      </dgm:t>
    </dgm:pt>
    <dgm:pt modelId="{6E95567A-EE8B-4564-BA27-44366B214DD3}" type="parTrans" cxnId="{8E6E3F83-4677-466C-8404-55CED2BB6032}">
      <dgm:prSet/>
      <dgm:spPr/>
      <dgm:t>
        <a:bodyPr/>
        <a:lstStyle/>
        <a:p>
          <a:endParaRPr lang="en-US"/>
        </a:p>
      </dgm:t>
    </dgm:pt>
    <dgm:pt modelId="{DC429FF4-F578-49D7-91EE-1EACC72BBF82}" type="sibTrans" cxnId="{8E6E3F83-4677-466C-8404-55CED2BB6032}">
      <dgm:prSet/>
      <dgm:spPr/>
      <dgm:t>
        <a:bodyPr/>
        <a:lstStyle/>
        <a:p>
          <a:endParaRPr lang="en-US"/>
        </a:p>
      </dgm:t>
    </dgm:pt>
    <dgm:pt modelId="{BE6ABBBA-2841-4DE1-A69C-29DB98B8A10F}">
      <dgm:prSet/>
      <dgm:spPr/>
      <dgm:t>
        <a:bodyPr/>
        <a:lstStyle/>
        <a:p>
          <a:r>
            <a:rPr lang="en-GB" dirty="0"/>
            <a:t>Introduce you to New Cognitive Approaches (3</a:t>
          </a:r>
          <a:r>
            <a:rPr lang="en-GB" baseline="30000" dirty="0"/>
            <a:t>rd</a:t>
          </a:r>
          <a:r>
            <a:rPr lang="en-GB" dirty="0"/>
            <a:t> Wave) </a:t>
          </a:r>
          <a:endParaRPr lang="en-US" dirty="0"/>
        </a:p>
      </dgm:t>
    </dgm:pt>
    <dgm:pt modelId="{AF1FAF37-2674-496A-B4AA-D88355FDF965}" type="parTrans" cxnId="{1086521F-1EEF-4F91-A620-8B3B0ED32F56}">
      <dgm:prSet/>
      <dgm:spPr/>
      <dgm:t>
        <a:bodyPr/>
        <a:lstStyle/>
        <a:p>
          <a:endParaRPr lang="en-US"/>
        </a:p>
      </dgm:t>
    </dgm:pt>
    <dgm:pt modelId="{7AFFF36A-0F18-4135-B536-742B8BD01BA8}" type="sibTrans" cxnId="{1086521F-1EEF-4F91-A620-8B3B0ED32F56}">
      <dgm:prSet/>
      <dgm:spPr/>
      <dgm:t>
        <a:bodyPr/>
        <a:lstStyle/>
        <a:p>
          <a:endParaRPr lang="en-US"/>
        </a:p>
      </dgm:t>
    </dgm:pt>
    <dgm:pt modelId="{B6770187-AECE-49E4-B944-05FCCE022E31}">
      <dgm:prSet/>
      <dgm:spPr/>
      <dgm:t>
        <a:bodyPr/>
        <a:lstStyle/>
        <a:p>
          <a:r>
            <a:rPr lang="en-GB" dirty="0"/>
            <a:t>Resources for CBT </a:t>
          </a:r>
          <a:endParaRPr lang="en-US" dirty="0"/>
        </a:p>
      </dgm:t>
    </dgm:pt>
    <dgm:pt modelId="{22A0BFBE-B608-4DB9-BEF2-EC10625D19B4}" type="parTrans" cxnId="{F04D2C7A-22B9-47AA-8BFB-40294A5A43B9}">
      <dgm:prSet/>
      <dgm:spPr/>
      <dgm:t>
        <a:bodyPr/>
        <a:lstStyle/>
        <a:p>
          <a:endParaRPr lang="en-US"/>
        </a:p>
      </dgm:t>
    </dgm:pt>
    <dgm:pt modelId="{D6E193A2-C54C-4A39-A532-E858B28E22A1}" type="sibTrans" cxnId="{F04D2C7A-22B9-47AA-8BFB-40294A5A43B9}">
      <dgm:prSet/>
      <dgm:spPr/>
      <dgm:t>
        <a:bodyPr/>
        <a:lstStyle/>
        <a:p>
          <a:endParaRPr lang="en-US"/>
        </a:p>
      </dgm:t>
    </dgm:pt>
    <dgm:pt modelId="{FD7C2E09-B2C5-4A8F-852D-5314BFD815EA}">
      <dgm:prSet/>
      <dgm:spPr/>
      <dgm:t>
        <a:bodyPr/>
        <a:lstStyle/>
        <a:p>
          <a:r>
            <a:rPr lang="en-GB" dirty="0"/>
            <a:t>On Campus Session</a:t>
          </a:r>
          <a:endParaRPr lang="en-US" dirty="0"/>
        </a:p>
      </dgm:t>
    </dgm:pt>
    <dgm:pt modelId="{BA80D5B0-3873-472E-BFF7-A6B525C2DAAB}" type="parTrans" cxnId="{399E1351-F5B9-4688-A3F7-5A8DDBD3A132}">
      <dgm:prSet/>
      <dgm:spPr/>
      <dgm:t>
        <a:bodyPr/>
        <a:lstStyle/>
        <a:p>
          <a:endParaRPr lang="en-US"/>
        </a:p>
      </dgm:t>
    </dgm:pt>
    <dgm:pt modelId="{D1FAE5C0-B4D9-46F8-A756-F7B0D7AA9F89}" type="sibTrans" cxnId="{399E1351-F5B9-4688-A3F7-5A8DDBD3A132}">
      <dgm:prSet/>
      <dgm:spPr/>
      <dgm:t>
        <a:bodyPr/>
        <a:lstStyle/>
        <a:p>
          <a:endParaRPr lang="en-US"/>
        </a:p>
      </dgm:t>
    </dgm:pt>
    <dgm:pt modelId="{27480061-3E82-4BD7-ADAB-56C058532493}">
      <dgm:prSet/>
      <dgm:spPr/>
      <dgm:t>
        <a:bodyPr/>
        <a:lstStyle/>
        <a:p>
          <a:r>
            <a:rPr lang="en-GB" dirty="0"/>
            <a:t>Reflective Quote</a:t>
          </a:r>
          <a:endParaRPr lang="en-US" dirty="0"/>
        </a:p>
      </dgm:t>
    </dgm:pt>
    <dgm:pt modelId="{296A75BF-CC4C-4C81-9836-E0A8A380CDAA}" type="parTrans" cxnId="{B530B0AD-E303-4196-8902-CEB9495488D2}">
      <dgm:prSet/>
      <dgm:spPr/>
      <dgm:t>
        <a:bodyPr/>
        <a:lstStyle/>
        <a:p>
          <a:endParaRPr lang="en-US"/>
        </a:p>
      </dgm:t>
    </dgm:pt>
    <dgm:pt modelId="{EFA52077-D07F-416D-BB52-550A438AA2E9}" type="sibTrans" cxnId="{B530B0AD-E303-4196-8902-CEB9495488D2}">
      <dgm:prSet/>
      <dgm:spPr/>
      <dgm:t>
        <a:bodyPr/>
        <a:lstStyle/>
        <a:p>
          <a:endParaRPr lang="en-US"/>
        </a:p>
      </dgm:t>
    </dgm:pt>
    <dgm:pt modelId="{AA6BBF9D-3B42-4719-A667-2ACED89C92D2}" type="pres">
      <dgm:prSet presAssocID="{125E7C31-163A-499A-91A5-5C3C6CFA5CCC}" presName="diagram" presStyleCnt="0">
        <dgm:presLayoutVars>
          <dgm:dir/>
          <dgm:resizeHandles val="exact"/>
        </dgm:presLayoutVars>
      </dgm:prSet>
      <dgm:spPr/>
    </dgm:pt>
    <dgm:pt modelId="{980A1A90-C6A7-4153-B63B-4329DC7E4299}" type="pres">
      <dgm:prSet presAssocID="{9D5B9CF5-3D54-451C-AFD3-B7C486CC0058}" presName="node" presStyleLbl="node1" presStyleIdx="0" presStyleCnt="8">
        <dgm:presLayoutVars>
          <dgm:bulletEnabled val="1"/>
        </dgm:presLayoutVars>
      </dgm:prSet>
      <dgm:spPr/>
    </dgm:pt>
    <dgm:pt modelId="{F71A5FEC-5E7A-4158-9A53-A4D225BB4610}" type="pres">
      <dgm:prSet presAssocID="{C7618ED4-5E21-4441-BC8D-8D1D0A18DBED}" presName="sibTrans" presStyleCnt="0"/>
      <dgm:spPr/>
    </dgm:pt>
    <dgm:pt modelId="{107D7A26-FB41-4D5D-8CFB-96E8FFE373CE}" type="pres">
      <dgm:prSet presAssocID="{A783A3A3-7E2B-4A26-9277-A767E7C26E46}" presName="node" presStyleLbl="node1" presStyleIdx="1" presStyleCnt="8">
        <dgm:presLayoutVars>
          <dgm:bulletEnabled val="1"/>
        </dgm:presLayoutVars>
      </dgm:prSet>
      <dgm:spPr/>
    </dgm:pt>
    <dgm:pt modelId="{6133C21A-D399-4DE9-9A2D-E45B62C790A6}" type="pres">
      <dgm:prSet presAssocID="{0D1F3D82-6203-4143-8412-AEABD52EF85C}" presName="sibTrans" presStyleCnt="0"/>
      <dgm:spPr/>
    </dgm:pt>
    <dgm:pt modelId="{7350DCA2-E5CC-4772-94B1-4248E0F12652}" type="pres">
      <dgm:prSet presAssocID="{D5939902-08F9-47E3-85BD-D793ABF28C56}" presName="node" presStyleLbl="node1" presStyleIdx="2" presStyleCnt="8">
        <dgm:presLayoutVars>
          <dgm:bulletEnabled val="1"/>
        </dgm:presLayoutVars>
      </dgm:prSet>
      <dgm:spPr/>
    </dgm:pt>
    <dgm:pt modelId="{6C3C309E-A64D-4626-8425-638E045018CA}" type="pres">
      <dgm:prSet presAssocID="{BCE311B1-085D-4E78-85CD-AC3BA25AEDED}" presName="sibTrans" presStyleCnt="0"/>
      <dgm:spPr/>
    </dgm:pt>
    <dgm:pt modelId="{C1EEB196-DE17-457B-89DF-E28BB91FA766}" type="pres">
      <dgm:prSet presAssocID="{6E2C3AE1-E003-43AE-831D-CD4B67994E6C}" presName="node" presStyleLbl="node1" presStyleIdx="3" presStyleCnt="8">
        <dgm:presLayoutVars>
          <dgm:bulletEnabled val="1"/>
        </dgm:presLayoutVars>
      </dgm:prSet>
      <dgm:spPr/>
    </dgm:pt>
    <dgm:pt modelId="{0368C5B1-13E3-492A-A8B0-47290990B9C0}" type="pres">
      <dgm:prSet presAssocID="{DC429FF4-F578-49D7-91EE-1EACC72BBF82}" presName="sibTrans" presStyleCnt="0"/>
      <dgm:spPr/>
    </dgm:pt>
    <dgm:pt modelId="{8CE0E93B-2F0C-4B22-8BC0-086F6099EB61}" type="pres">
      <dgm:prSet presAssocID="{BE6ABBBA-2841-4DE1-A69C-29DB98B8A10F}" presName="node" presStyleLbl="node1" presStyleIdx="4" presStyleCnt="8">
        <dgm:presLayoutVars>
          <dgm:bulletEnabled val="1"/>
        </dgm:presLayoutVars>
      </dgm:prSet>
      <dgm:spPr/>
    </dgm:pt>
    <dgm:pt modelId="{562B832D-C243-41A5-9A1B-BBA851DBB019}" type="pres">
      <dgm:prSet presAssocID="{7AFFF36A-0F18-4135-B536-742B8BD01BA8}" presName="sibTrans" presStyleCnt="0"/>
      <dgm:spPr/>
    </dgm:pt>
    <dgm:pt modelId="{DD2588D9-6F9B-4FE5-B52E-8FDFA0020DB1}" type="pres">
      <dgm:prSet presAssocID="{B6770187-AECE-49E4-B944-05FCCE022E31}" presName="node" presStyleLbl="node1" presStyleIdx="5" presStyleCnt="8">
        <dgm:presLayoutVars>
          <dgm:bulletEnabled val="1"/>
        </dgm:presLayoutVars>
      </dgm:prSet>
      <dgm:spPr/>
    </dgm:pt>
    <dgm:pt modelId="{2A783A09-09F2-4C9F-BD1E-4B7F4E6ED05F}" type="pres">
      <dgm:prSet presAssocID="{D6E193A2-C54C-4A39-A532-E858B28E22A1}" presName="sibTrans" presStyleCnt="0"/>
      <dgm:spPr/>
    </dgm:pt>
    <dgm:pt modelId="{4E85D2CA-6245-4013-B360-793D5B5338B3}" type="pres">
      <dgm:prSet presAssocID="{FD7C2E09-B2C5-4A8F-852D-5314BFD815EA}" presName="node" presStyleLbl="node1" presStyleIdx="6" presStyleCnt="8">
        <dgm:presLayoutVars>
          <dgm:bulletEnabled val="1"/>
        </dgm:presLayoutVars>
      </dgm:prSet>
      <dgm:spPr/>
    </dgm:pt>
    <dgm:pt modelId="{6F5BA786-8B0E-4CF1-B2B6-1400BE81E9AE}" type="pres">
      <dgm:prSet presAssocID="{D1FAE5C0-B4D9-46F8-A756-F7B0D7AA9F89}" presName="sibTrans" presStyleCnt="0"/>
      <dgm:spPr/>
    </dgm:pt>
    <dgm:pt modelId="{AE15EB1C-B8D3-4C0F-8A00-217F7375FE06}" type="pres">
      <dgm:prSet presAssocID="{27480061-3E82-4BD7-ADAB-56C058532493}" presName="node" presStyleLbl="node1" presStyleIdx="7" presStyleCnt="8">
        <dgm:presLayoutVars>
          <dgm:bulletEnabled val="1"/>
        </dgm:presLayoutVars>
      </dgm:prSet>
      <dgm:spPr/>
    </dgm:pt>
  </dgm:ptLst>
  <dgm:cxnLst>
    <dgm:cxn modelId="{223B2C0D-745D-4D80-9468-391352A7BCB8}" type="presOf" srcId="{B6770187-AECE-49E4-B944-05FCCE022E31}" destId="{DD2588D9-6F9B-4FE5-B52E-8FDFA0020DB1}" srcOrd="0" destOrd="0" presId="urn:microsoft.com/office/officeart/2005/8/layout/default"/>
    <dgm:cxn modelId="{1086521F-1EEF-4F91-A620-8B3B0ED32F56}" srcId="{125E7C31-163A-499A-91A5-5C3C6CFA5CCC}" destId="{BE6ABBBA-2841-4DE1-A69C-29DB98B8A10F}" srcOrd="4" destOrd="0" parTransId="{AF1FAF37-2674-496A-B4AA-D88355FDF965}" sibTransId="{7AFFF36A-0F18-4135-B536-742B8BD01BA8}"/>
    <dgm:cxn modelId="{9D28B821-4F11-407A-8B81-6A3C3DE9595B}" srcId="{125E7C31-163A-499A-91A5-5C3C6CFA5CCC}" destId="{D5939902-08F9-47E3-85BD-D793ABF28C56}" srcOrd="2" destOrd="0" parTransId="{8F2B2B34-7D85-4364-A4D4-E81E00B51E7C}" sibTransId="{BCE311B1-085D-4E78-85CD-AC3BA25AEDED}"/>
    <dgm:cxn modelId="{D282DE39-47A3-4643-A42F-EBF8FAB8F24B}" type="presOf" srcId="{A783A3A3-7E2B-4A26-9277-A767E7C26E46}" destId="{107D7A26-FB41-4D5D-8CFB-96E8FFE373CE}" srcOrd="0" destOrd="0" presId="urn:microsoft.com/office/officeart/2005/8/layout/default"/>
    <dgm:cxn modelId="{31A37F45-AD56-4B5E-A23E-5A072BFD64E1}" type="presOf" srcId="{9D5B9CF5-3D54-451C-AFD3-B7C486CC0058}" destId="{980A1A90-C6A7-4153-B63B-4329DC7E4299}" srcOrd="0" destOrd="0" presId="urn:microsoft.com/office/officeart/2005/8/layout/default"/>
    <dgm:cxn modelId="{FD70E767-7155-477D-A8EF-6B745D7FF4AB}" srcId="{125E7C31-163A-499A-91A5-5C3C6CFA5CCC}" destId="{9D5B9CF5-3D54-451C-AFD3-B7C486CC0058}" srcOrd="0" destOrd="0" parTransId="{C879C585-1C5A-479E-AFF4-2E1233054F83}" sibTransId="{C7618ED4-5E21-4441-BC8D-8D1D0A18DBED}"/>
    <dgm:cxn modelId="{399E1351-F5B9-4688-A3F7-5A8DDBD3A132}" srcId="{125E7C31-163A-499A-91A5-5C3C6CFA5CCC}" destId="{FD7C2E09-B2C5-4A8F-852D-5314BFD815EA}" srcOrd="6" destOrd="0" parTransId="{BA80D5B0-3873-472E-BFF7-A6B525C2DAAB}" sibTransId="{D1FAE5C0-B4D9-46F8-A756-F7B0D7AA9F89}"/>
    <dgm:cxn modelId="{D78A0B77-EACF-41BC-8A8B-E6F78A1636DC}" type="presOf" srcId="{D5939902-08F9-47E3-85BD-D793ABF28C56}" destId="{7350DCA2-E5CC-4772-94B1-4248E0F12652}" srcOrd="0" destOrd="0" presId="urn:microsoft.com/office/officeart/2005/8/layout/default"/>
    <dgm:cxn modelId="{06B4CB77-8C0D-49A2-88E0-1B332F6A2F73}" type="presOf" srcId="{BE6ABBBA-2841-4DE1-A69C-29DB98B8A10F}" destId="{8CE0E93B-2F0C-4B22-8BC0-086F6099EB61}" srcOrd="0" destOrd="0" presId="urn:microsoft.com/office/officeart/2005/8/layout/default"/>
    <dgm:cxn modelId="{F04D2C7A-22B9-47AA-8BFB-40294A5A43B9}" srcId="{125E7C31-163A-499A-91A5-5C3C6CFA5CCC}" destId="{B6770187-AECE-49E4-B944-05FCCE022E31}" srcOrd="5" destOrd="0" parTransId="{22A0BFBE-B608-4DB9-BEF2-EC10625D19B4}" sibTransId="{D6E193A2-C54C-4A39-A532-E858B28E22A1}"/>
    <dgm:cxn modelId="{EDD74F7F-6105-4CB3-99E9-8C9AC3DBCDD7}" type="presOf" srcId="{FD7C2E09-B2C5-4A8F-852D-5314BFD815EA}" destId="{4E85D2CA-6245-4013-B360-793D5B5338B3}" srcOrd="0" destOrd="0" presId="urn:microsoft.com/office/officeart/2005/8/layout/default"/>
    <dgm:cxn modelId="{8E6E3F83-4677-466C-8404-55CED2BB6032}" srcId="{125E7C31-163A-499A-91A5-5C3C6CFA5CCC}" destId="{6E2C3AE1-E003-43AE-831D-CD4B67994E6C}" srcOrd="3" destOrd="0" parTransId="{6E95567A-EE8B-4564-BA27-44366B214DD3}" sibTransId="{DC429FF4-F578-49D7-91EE-1EACC72BBF82}"/>
    <dgm:cxn modelId="{4760099F-3AE2-46E7-A8E1-29D473ECBBE5}" type="presOf" srcId="{27480061-3E82-4BD7-ADAB-56C058532493}" destId="{AE15EB1C-B8D3-4C0F-8A00-217F7375FE06}" srcOrd="0" destOrd="0" presId="urn:microsoft.com/office/officeart/2005/8/layout/default"/>
    <dgm:cxn modelId="{7DE902A7-FC6F-4A51-AF00-EA10A2018988}" type="presOf" srcId="{125E7C31-163A-499A-91A5-5C3C6CFA5CCC}" destId="{AA6BBF9D-3B42-4719-A667-2ACED89C92D2}" srcOrd="0" destOrd="0" presId="urn:microsoft.com/office/officeart/2005/8/layout/default"/>
    <dgm:cxn modelId="{B530B0AD-E303-4196-8902-CEB9495488D2}" srcId="{125E7C31-163A-499A-91A5-5C3C6CFA5CCC}" destId="{27480061-3E82-4BD7-ADAB-56C058532493}" srcOrd="7" destOrd="0" parTransId="{296A75BF-CC4C-4C81-9836-E0A8A380CDAA}" sibTransId="{EFA52077-D07F-416D-BB52-550A438AA2E9}"/>
    <dgm:cxn modelId="{3F39E8B4-CDBD-4F8A-8A1B-748035DC9791}" srcId="{125E7C31-163A-499A-91A5-5C3C6CFA5CCC}" destId="{A783A3A3-7E2B-4A26-9277-A767E7C26E46}" srcOrd="1" destOrd="0" parTransId="{45F965B7-5FCB-4DF3-9431-19C987A2010E}" sibTransId="{0D1F3D82-6203-4143-8412-AEABD52EF85C}"/>
    <dgm:cxn modelId="{A68761C7-487F-4EF1-87A9-69DC4CAE3C9C}" type="presOf" srcId="{6E2C3AE1-E003-43AE-831D-CD4B67994E6C}" destId="{C1EEB196-DE17-457B-89DF-E28BB91FA766}" srcOrd="0" destOrd="0" presId="urn:microsoft.com/office/officeart/2005/8/layout/default"/>
    <dgm:cxn modelId="{2A794A47-2EE3-4AE6-89E9-C66B2407420E}" type="presParOf" srcId="{AA6BBF9D-3B42-4719-A667-2ACED89C92D2}" destId="{980A1A90-C6A7-4153-B63B-4329DC7E4299}" srcOrd="0" destOrd="0" presId="urn:microsoft.com/office/officeart/2005/8/layout/default"/>
    <dgm:cxn modelId="{C792B317-05FB-42E1-8CB6-06DF55DD9B3C}" type="presParOf" srcId="{AA6BBF9D-3B42-4719-A667-2ACED89C92D2}" destId="{F71A5FEC-5E7A-4158-9A53-A4D225BB4610}" srcOrd="1" destOrd="0" presId="urn:microsoft.com/office/officeart/2005/8/layout/default"/>
    <dgm:cxn modelId="{884DD718-B94F-4C7D-B4CF-1605B9C74DB6}" type="presParOf" srcId="{AA6BBF9D-3B42-4719-A667-2ACED89C92D2}" destId="{107D7A26-FB41-4D5D-8CFB-96E8FFE373CE}" srcOrd="2" destOrd="0" presId="urn:microsoft.com/office/officeart/2005/8/layout/default"/>
    <dgm:cxn modelId="{176B54FB-EABD-4F83-8220-45848B8EF673}" type="presParOf" srcId="{AA6BBF9D-3B42-4719-A667-2ACED89C92D2}" destId="{6133C21A-D399-4DE9-9A2D-E45B62C790A6}" srcOrd="3" destOrd="0" presId="urn:microsoft.com/office/officeart/2005/8/layout/default"/>
    <dgm:cxn modelId="{13E0C2C3-7D2F-4D08-AD4D-ADCFEA7403CA}" type="presParOf" srcId="{AA6BBF9D-3B42-4719-A667-2ACED89C92D2}" destId="{7350DCA2-E5CC-4772-94B1-4248E0F12652}" srcOrd="4" destOrd="0" presId="urn:microsoft.com/office/officeart/2005/8/layout/default"/>
    <dgm:cxn modelId="{4669FCCA-9AE2-4CBA-99B7-3D6855CFC951}" type="presParOf" srcId="{AA6BBF9D-3B42-4719-A667-2ACED89C92D2}" destId="{6C3C309E-A64D-4626-8425-638E045018CA}" srcOrd="5" destOrd="0" presId="urn:microsoft.com/office/officeart/2005/8/layout/default"/>
    <dgm:cxn modelId="{C1640FEC-EEE5-4429-9936-C417363DB7E4}" type="presParOf" srcId="{AA6BBF9D-3B42-4719-A667-2ACED89C92D2}" destId="{C1EEB196-DE17-457B-89DF-E28BB91FA766}" srcOrd="6" destOrd="0" presId="urn:microsoft.com/office/officeart/2005/8/layout/default"/>
    <dgm:cxn modelId="{3DA3CD81-050A-4680-8D36-580FED383C30}" type="presParOf" srcId="{AA6BBF9D-3B42-4719-A667-2ACED89C92D2}" destId="{0368C5B1-13E3-492A-A8B0-47290990B9C0}" srcOrd="7" destOrd="0" presId="urn:microsoft.com/office/officeart/2005/8/layout/default"/>
    <dgm:cxn modelId="{C66C4420-9CB5-435C-83B0-EED51B6343E7}" type="presParOf" srcId="{AA6BBF9D-3B42-4719-A667-2ACED89C92D2}" destId="{8CE0E93B-2F0C-4B22-8BC0-086F6099EB61}" srcOrd="8" destOrd="0" presId="urn:microsoft.com/office/officeart/2005/8/layout/default"/>
    <dgm:cxn modelId="{86C61EAF-510F-40DB-8972-A82D9D991A9A}" type="presParOf" srcId="{AA6BBF9D-3B42-4719-A667-2ACED89C92D2}" destId="{562B832D-C243-41A5-9A1B-BBA851DBB019}" srcOrd="9" destOrd="0" presId="urn:microsoft.com/office/officeart/2005/8/layout/default"/>
    <dgm:cxn modelId="{1A029071-BA04-4A53-A0C2-391B579A2867}" type="presParOf" srcId="{AA6BBF9D-3B42-4719-A667-2ACED89C92D2}" destId="{DD2588D9-6F9B-4FE5-B52E-8FDFA0020DB1}" srcOrd="10" destOrd="0" presId="urn:microsoft.com/office/officeart/2005/8/layout/default"/>
    <dgm:cxn modelId="{5F9710D2-3F00-4C2D-9221-78238A6F99E3}" type="presParOf" srcId="{AA6BBF9D-3B42-4719-A667-2ACED89C92D2}" destId="{2A783A09-09F2-4C9F-BD1E-4B7F4E6ED05F}" srcOrd="11" destOrd="0" presId="urn:microsoft.com/office/officeart/2005/8/layout/default"/>
    <dgm:cxn modelId="{092CB8A3-6AE7-4257-8FEB-3F7285C732DE}" type="presParOf" srcId="{AA6BBF9D-3B42-4719-A667-2ACED89C92D2}" destId="{4E85D2CA-6245-4013-B360-793D5B5338B3}" srcOrd="12" destOrd="0" presId="urn:microsoft.com/office/officeart/2005/8/layout/default"/>
    <dgm:cxn modelId="{0CAE6593-C4A2-4334-A8ED-F05E774241F7}" type="presParOf" srcId="{AA6BBF9D-3B42-4719-A667-2ACED89C92D2}" destId="{6F5BA786-8B0E-4CF1-B2B6-1400BE81E9AE}" srcOrd="13" destOrd="0" presId="urn:microsoft.com/office/officeart/2005/8/layout/default"/>
    <dgm:cxn modelId="{1802D2B9-9F6A-4B06-8D12-58B72EE933B7}" type="presParOf" srcId="{AA6BBF9D-3B42-4719-A667-2ACED89C92D2}" destId="{AE15EB1C-B8D3-4C0F-8A00-217F7375FE06}"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209F5BD-FED0-46D5-A8F6-0A406CE87C77}"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EE163D03-526A-4B79-BA29-AD8FC53D933A}">
      <dgm:prSet/>
      <dgm:spPr/>
      <dgm:t>
        <a:bodyPr/>
        <a:lstStyle/>
        <a:p>
          <a:r>
            <a:rPr lang="en-GB" i="1"/>
            <a:t>Cognitive Therapy and the Emotional Disorders (</a:t>
          </a:r>
          <a:r>
            <a:rPr lang="en-GB"/>
            <a:t>Beck, 1976)</a:t>
          </a:r>
          <a:endParaRPr lang="en-US"/>
        </a:p>
      </dgm:t>
    </dgm:pt>
    <dgm:pt modelId="{C8FE2FB5-C9A8-4214-90B0-BDA3CB1E9EE4}" type="parTrans" cxnId="{D7342217-F566-4182-836A-B7799ED169DE}">
      <dgm:prSet/>
      <dgm:spPr/>
      <dgm:t>
        <a:bodyPr/>
        <a:lstStyle/>
        <a:p>
          <a:endParaRPr lang="en-US"/>
        </a:p>
      </dgm:t>
    </dgm:pt>
    <dgm:pt modelId="{53F0C0EB-1F0B-45B9-B950-B5DB7A591DAB}" type="sibTrans" cxnId="{D7342217-F566-4182-836A-B7799ED169DE}">
      <dgm:prSet/>
      <dgm:spPr/>
      <dgm:t>
        <a:bodyPr/>
        <a:lstStyle/>
        <a:p>
          <a:endParaRPr lang="en-US"/>
        </a:p>
      </dgm:t>
    </dgm:pt>
    <dgm:pt modelId="{2186FC7C-DC0A-4CE2-B6D9-615231629F2B}">
      <dgm:prSet/>
      <dgm:spPr/>
      <dgm:t>
        <a:bodyPr/>
        <a:lstStyle/>
        <a:p>
          <a:r>
            <a:rPr lang="en-GB" i="1" dirty="0"/>
            <a:t>Cognitive Therapy of Depression</a:t>
          </a:r>
          <a:r>
            <a:rPr lang="en-GB" dirty="0"/>
            <a:t> (Beck et al., 1979)</a:t>
          </a:r>
          <a:endParaRPr lang="en-US" dirty="0"/>
        </a:p>
      </dgm:t>
    </dgm:pt>
    <dgm:pt modelId="{A1722B67-8DDD-4BFC-BE8E-B718846E044D}" type="parTrans" cxnId="{1041C2FB-C8C2-4B86-A75F-FE636E5566C9}">
      <dgm:prSet/>
      <dgm:spPr/>
      <dgm:t>
        <a:bodyPr/>
        <a:lstStyle/>
        <a:p>
          <a:endParaRPr lang="en-US"/>
        </a:p>
      </dgm:t>
    </dgm:pt>
    <dgm:pt modelId="{E26F192E-BC93-4D74-86FC-66CFEED68A5F}" type="sibTrans" cxnId="{1041C2FB-C8C2-4B86-A75F-FE636E5566C9}">
      <dgm:prSet/>
      <dgm:spPr/>
      <dgm:t>
        <a:bodyPr/>
        <a:lstStyle/>
        <a:p>
          <a:endParaRPr lang="en-US"/>
        </a:p>
      </dgm:t>
    </dgm:pt>
    <dgm:pt modelId="{D24EE7EE-1382-4B76-B6C2-1495FEA87DAC}" type="pres">
      <dgm:prSet presAssocID="{2209F5BD-FED0-46D5-A8F6-0A406CE87C77}" presName="vert0" presStyleCnt="0">
        <dgm:presLayoutVars>
          <dgm:dir/>
          <dgm:animOne val="branch"/>
          <dgm:animLvl val="lvl"/>
        </dgm:presLayoutVars>
      </dgm:prSet>
      <dgm:spPr/>
    </dgm:pt>
    <dgm:pt modelId="{37DB6554-6645-4414-A323-AEDC5436C0F6}" type="pres">
      <dgm:prSet presAssocID="{EE163D03-526A-4B79-BA29-AD8FC53D933A}" presName="thickLine" presStyleLbl="alignNode1" presStyleIdx="0" presStyleCnt="2"/>
      <dgm:spPr/>
    </dgm:pt>
    <dgm:pt modelId="{59229352-5A7C-487F-B60E-02C1DACCA4F3}" type="pres">
      <dgm:prSet presAssocID="{EE163D03-526A-4B79-BA29-AD8FC53D933A}" presName="horz1" presStyleCnt="0"/>
      <dgm:spPr/>
    </dgm:pt>
    <dgm:pt modelId="{8A1787FD-4947-4535-8AB7-91EE5A90E50B}" type="pres">
      <dgm:prSet presAssocID="{EE163D03-526A-4B79-BA29-AD8FC53D933A}" presName="tx1" presStyleLbl="revTx" presStyleIdx="0" presStyleCnt="2"/>
      <dgm:spPr/>
    </dgm:pt>
    <dgm:pt modelId="{D5F94A53-D5B7-415C-BF54-9C492F48D784}" type="pres">
      <dgm:prSet presAssocID="{EE163D03-526A-4B79-BA29-AD8FC53D933A}" presName="vert1" presStyleCnt="0"/>
      <dgm:spPr/>
    </dgm:pt>
    <dgm:pt modelId="{6069D240-F36C-46D4-A944-C6A2F5F16F3D}" type="pres">
      <dgm:prSet presAssocID="{2186FC7C-DC0A-4CE2-B6D9-615231629F2B}" presName="thickLine" presStyleLbl="alignNode1" presStyleIdx="1" presStyleCnt="2"/>
      <dgm:spPr/>
    </dgm:pt>
    <dgm:pt modelId="{D6F8D432-0430-4D3A-A4BF-A8B11B38D5C9}" type="pres">
      <dgm:prSet presAssocID="{2186FC7C-DC0A-4CE2-B6D9-615231629F2B}" presName="horz1" presStyleCnt="0"/>
      <dgm:spPr/>
    </dgm:pt>
    <dgm:pt modelId="{135E8D01-6D29-4074-A896-812B8B73C80B}" type="pres">
      <dgm:prSet presAssocID="{2186FC7C-DC0A-4CE2-B6D9-615231629F2B}" presName="tx1" presStyleLbl="revTx" presStyleIdx="1" presStyleCnt="2"/>
      <dgm:spPr/>
    </dgm:pt>
    <dgm:pt modelId="{71516476-A9C1-4671-9CF2-93C061D1CDC7}" type="pres">
      <dgm:prSet presAssocID="{2186FC7C-DC0A-4CE2-B6D9-615231629F2B}" presName="vert1" presStyleCnt="0"/>
      <dgm:spPr/>
    </dgm:pt>
  </dgm:ptLst>
  <dgm:cxnLst>
    <dgm:cxn modelId="{D7342217-F566-4182-836A-B7799ED169DE}" srcId="{2209F5BD-FED0-46D5-A8F6-0A406CE87C77}" destId="{EE163D03-526A-4B79-BA29-AD8FC53D933A}" srcOrd="0" destOrd="0" parTransId="{C8FE2FB5-C9A8-4214-90B0-BDA3CB1E9EE4}" sibTransId="{53F0C0EB-1F0B-45B9-B950-B5DB7A591DAB}"/>
    <dgm:cxn modelId="{4D2D6D1B-EEC8-4646-964B-30EE0DDC3946}" type="presOf" srcId="{2209F5BD-FED0-46D5-A8F6-0A406CE87C77}" destId="{D24EE7EE-1382-4B76-B6C2-1495FEA87DAC}" srcOrd="0" destOrd="0" presId="urn:microsoft.com/office/officeart/2008/layout/LinedList"/>
    <dgm:cxn modelId="{DA8BA62A-EC4E-477E-94DE-C763C5152892}" type="presOf" srcId="{EE163D03-526A-4B79-BA29-AD8FC53D933A}" destId="{8A1787FD-4947-4535-8AB7-91EE5A90E50B}" srcOrd="0" destOrd="0" presId="urn:microsoft.com/office/officeart/2008/layout/LinedList"/>
    <dgm:cxn modelId="{4A288E40-40C2-47AF-A023-8EFF76ABF640}" type="presOf" srcId="{2186FC7C-DC0A-4CE2-B6D9-615231629F2B}" destId="{135E8D01-6D29-4074-A896-812B8B73C80B}" srcOrd="0" destOrd="0" presId="urn:microsoft.com/office/officeart/2008/layout/LinedList"/>
    <dgm:cxn modelId="{1041C2FB-C8C2-4B86-A75F-FE636E5566C9}" srcId="{2209F5BD-FED0-46D5-A8F6-0A406CE87C77}" destId="{2186FC7C-DC0A-4CE2-B6D9-615231629F2B}" srcOrd="1" destOrd="0" parTransId="{A1722B67-8DDD-4BFC-BE8E-B718846E044D}" sibTransId="{E26F192E-BC93-4D74-86FC-66CFEED68A5F}"/>
    <dgm:cxn modelId="{7D6F6B56-D874-439B-99A7-7F778FF1C1E8}" type="presParOf" srcId="{D24EE7EE-1382-4B76-B6C2-1495FEA87DAC}" destId="{37DB6554-6645-4414-A323-AEDC5436C0F6}" srcOrd="0" destOrd="0" presId="urn:microsoft.com/office/officeart/2008/layout/LinedList"/>
    <dgm:cxn modelId="{65F03E97-A5FE-49DD-89F3-7E13D87006B5}" type="presParOf" srcId="{D24EE7EE-1382-4B76-B6C2-1495FEA87DAC}" destId="{59229352-5A7C-487F-B60E-02C1DACCA4F3}" srcOrd="1" destOrd="0" presId="urn:microsoft.com/office/officeart/2008/layout/LinedList"/>
    <dgm:cxn modelId="{46677CB6-2BE7-4A1D-A8D5-66876A50D2B2}" type="presParOf" srcId="{59229352-5A7C-487F-B60E-02C1DACCA4F3}" destId="{8A1787FD-4947-4535-8AB7-91EE5A90E50B}" srcOrd="0" destOrd="0" presId="urn:microsoft.com/office/officeart/2008/layout/LinedList"/>
    <dgm:cxn modelId="{EBE792EB-64CE-4713-9793-3EC196A65916}" type="presParOf" srcId="{59229352-5A7C-487F-B60E-02C1DACCA4F3}" destId="{D5F94A53-D5B7-415C-BF54-9C492F48D784}" srcOrd="1" destOrd="0" presId="urn:microsoft.com/office/officeart/2008/layout/LinedList"/>
    <dgm:cxn modelId="{2F53E5ED-CE24-4B0F-B68C-2E9DA5BEA3E8}" type="presParOf" srcId="{D24EE7EE-1382-4B76-B6C2-1495FEA87DAC}" destId="{6069D240-F36C-46D4-A944-C6A2F5F16F3D}" srcOrd="2" destOrd="0" presId="urn:microsoft.com/office/officeart/2008/layout/LinedList"/>
    <dgm:cxn modelId="{DD6BB211-03C7-4638-ABE7-852309E354FD}" type="presParOf" srcId="{D24EE7EE-1382-4B76-B6C2-1495FEA87DAC}" destId="{D6F8D432-0430-4D3A-A4BF-A8B11B38D5C9}" srcOrd="3" destOrd="0" presId="urn:microsoft.com/office/officeart/2008/layout/LinedList"/>
    <dgm:cxn modelId="{4E30FF09-8474-46CB-97E8-204EA4D52E34}" type="presParOf" srcId="{D6F8D432-0430-4D3A-A4BF-A8B11B38D5C9}" destId="{135E8D01-6D29-4074-A896-812B8B73C80B}" srcOrd="0" destOrd="0" presId="urn:microsoft.com/office/officeart/2008/layout/LinedList"/>
    <dgm:cxn modelId="{F29A2DB4-D2DA-430F-8096-B98766DE6B0E}" type="presParOf" srcId="{D6F8D432-0430-4D3A-A4BF-A8B11B38D5C9}" destId="{71516476-A9C1-4671-9CF2-93C061D1CDC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6AD4E9-02C1-4249-A1E6-50465928C54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15FD189-1005-4F90-9E94-BF860E4D1979}">
      <dgm:prSet/>
      <dgm:spPr/>
      <dgm:t>
        <a:bodyPr/>
        <a:lstStyle/>
        <a:p>
          <a:r>
            <a:rPr lang="en-GB"/>
            <a:t>In Depression there is a negative view of the Self, the world and the future.</a:t>
          </a:r>
          <a:endParaRPr lang="en-US"/>
        </a:p>
      </dgm:t>
    </dgm:pt>
    <dgm:pt modelId="{65AD4631-8FA7-4A7D-B694-C5868CE00FB8}" type="parTrans" cxnId="{51D406F5-B19E-4D68-8645-2056568A1F44}">
      <dgm:prSet/>
      <dgm:spPr/>
      <dgm:t>
        <a:bodyPr/>
        <a:lstStyle/>
        <a:p>
          <a:endParaRPr lang="en-US"/>
        </a:p>
      </dgm:t>
    </dgm:pt>
    <dgm:pt modelId="{7F3895B1-8BC7-4F89-832A-BED98FC3C2D6}" type="sibTrans" cxnId="{51D406F5-B19E-4D68-8645-2056568A1F44}">
      <dgm:prSet/>
      <dgm:spPr/>
      <dgm:t>
        <a:bodyPr/>
        <a:lstStyle/>
        <a:p>
          <a:endParaRPr lang="en-US"/>
        </a:p>
      </dgm:t>
    </dgm:pt>
    <dgm:pt modelId="{C55A8D66-30B1-4E31-9F3A-06DAAC1A8627}">
      <dgm:prSet/>
      <dgm:spPr/>
      <dgm:t>
        <a:bodyPr/>
        <a:lstStyle/>
        <a:p>
          <a:r>
            <a:rPr lang="en-GB"/>
            <a:t>In Anxiety there is an overestimation of the physical or social threat alongside the underestimation of the individual’s ability to cope with the situation.</a:t>
          </a:r>
          <a:endParaRPr lang="en-US"/>
        </a:p>
      </dgm:t>
    </dgm:pt>
    <dgm:pt modelId="{204F4377-D9CB-4B14-804E-D30A81DB9CD7}" type="parTrans" cxnId="{79CD9E1F-1214-452E-964F-4508BCF49AC7}">
      <dgm:prSet/>
      <dgm:spPr/>
      <dgm:t>
        <a:bodyPr/>
        <a:lstStyle/>
        <a:p>
          <a:endParaRPr lang="en-US"/>
        </a:p>
      </dgm:t>
    </dgm:pt>
    <dgm:pt modelId="{C102E859-815B-448E-9C7F-67716DC9A055}" type="sibTrans" cxnId="{79CD9E1F-1214-452E-964F-4508BCF49AC7}">
      <dgm:prSet/>
      <dgm:spPr/>
      <dgm:t>
        <a:bodyPr/>
        <a:lstStyle/>
        <a:p>
          <a:endParaRPr lang="en-US"/>
        </a:p>
      </dgm:t>
    </dgm:pt>
    <dgm:pt modelId="{4E0BEA67-630A-4D3D-BE5C-DF6F2A397243}">
      <dgm:prSet/>
      <dgm:spPr/>
      <dgm:t>
        <a:bodyPr/>
        <a:lstStyle/>
        <a:p>
          <a:r>
            <a:rPr lang="en-GB"/>
            <a:t>In Panic and Health anxiety the focus of the client’s attention is usually on bodily symptoms</a:t>
          </a:r>
          <a:endParaRPr lang="en-US"/>
        </a:p>
      </dgm:t>
    </dgm:pt>
    <dgm:pt modelId="{80777EC0-69AE-43E4-89EB-B0E76D36A769}" type="parTrans" cxnId="{D281ECBC-F108-4F1D-AF70-642F7004BDBB}">
      <dgm:prSet/>
      <dgm:spPr/>
      <dgm:t>
        <a:bodyPr/>
        <a:lstStyle/>
        <a:p>
          <a:endParaRPr lang="en-US"/>
        </a:p>
      </dgm:t>
    </dgm:pt>
    <dgm:pt modelId="{ABB116D1-EDD5-4304-8027-A581935B0304}" type="sibTrans" cxnId="{D281ECBC-F108-4F1D-AF70-642F7004BDBB}">
      <dgm:prSet/>
      <dgm:spPr/>
      <dgm:t>
        <a:bodyPr/>
        <a:lstStyle/>
        <a:p>
          <a:endParaRPr lang="en-US"/>
        </a:p>
      </dgm:t>
    </dgm:pt>
    <dgm:pt modelId="{9D7BD475-B332-46CE-9B1F-C052957E441E}">
      <dgm:prSet/>
      <dgm:spPr/>
      <dgm:t>
        <a:bodyPr/>
        <a:lstStyle/>
        <a:p>
          <a:r>
            <a:rPr lang="en-GB"/>
            <a:t>In Generalised Anxiety Disorder it is worry which is the cause of distress.</a:t>
          </a:r>
          <a:endParaRPr lang="en-US"/>
        </a:p>
      </dgm:t>
    </dgm:pt>
    <dgm:pt modelId="{B7AA1DED-36D6-4570-AA31-D39F7CB26D6D}" type="parTrans" cxnId="{2C6F1C12-3CD7-4AC9-805F-20E9DEED55C2}">
      <dgm:prSet/>
      <dgm:spPr/>
      <dgm:t>
        <a:bodyPr/>
        <a:lstStyle/>
        <a:p>
          <a:endParaRPr lang="en-US"/>
        </a:p>
      </dgm:t>
    </dgm:pt>
    <dgm:pt modelId="{6B835A4D-D4FA-4F86-B87A-756091331BCE}" type="sibTrans" cxnId="{2C6F1C12-3CD7-4AC9-805F-20E9DEED55C2}">
      <dgm:prSet/>
      <dgm:spPr/>
      <dgm:t>
        <a:bodyPr/>
        <a:lstStyle/>
        <a:p>
          <a:endParaRPr lang="en-US"/>
        </a:p>
      </dgm:t>
    </dgm:pt>
    <dgm:pt modelId="{88EF1668-973B-4A80-A2F8-9EDF8C620EA3}">
      <dgm:prSet/>
      <dgm:spPr/>
      <dgm:t>
        <a:bodyPr/>
        <a:lstStyle/>
        <a:p>
          <a:r>
            <a:rPr lang="en-GB"/>
            <a:t>Any negative events can set off worry, worry is then chosen as the coping strategy, but then negative beliefs about worry set in and a vicious cycle is set up.</a:t>
          </a:r>
          <a:endParaRPr lang="en-US"/>
        </a:p>
      </dgm:t>
    </dgm:pt>
    <dgm:pt modelId="{81978985-4733-4EFD-836C-D0EF333A73A4}" type="parTrans" cxnId="{A15D6776-B94B-491B-A0FE-FEF64F7D1D2B}">
      <dgm:prSet/>
      <dgm:spPr/>
      <dgm:t>
        <a:bodyPr/>
        <a:lstStyle/>
        <a:p>
          <a:endParaRPr lang="en-US"/>
        </a:p>
      </dgm:t>
    </dgm:pt>
    <dgm:pt modelId="{3B8BE2D3-36C5-4141-BDC9-F179FC10B282}" type="sibTrans" cxnId="{A15D6776-B94B-491B-A0FE-FEF64F7D1D2B}">
      <dgm:prSet/>
      <dgm:spPr/>
      <dgm:t>
        <a:bodyPr/>
        <a:lstStyle/>
        <a:p>
          <a:endParaRPr lang="en-US"/>
        </a:p>
      </dgm:t>
    </dgm:pt>
    <dgm:pt modelId="{E3434204-C59E-4615-935C-D204FB170B9B}" type="pres">
      <dgm:prSet presAssocID="{C76AD4E9-02C1-4249-A1E6-50465928C546}" presName="linear" presStyleCnt="0">
        <dgm:presLayoutVars>
          <dgm:animLvl val="lvl"/>
          <dgm:resizeHandles val="exact"/>
        </dgm:presLayoutVars>
      </dgm:prSet>
      <dgm:spPr/>
    </dgm:pt>
    <dgm:pt modelId="{D1931BB9-B1D8-407F-935F-8E6AE7FB3859}" type="pres">
      <dgm:prSet presAssocID="{315FD189-1005-4F90-9E94-BF860E4D1979}" presName="parentText" presStyleLbl="node1" presStyleIdx="0" presStyleCnt="5">
        <dgm:presLayoutVars>
          <dgm:chMax val="0"/>
          <dgm:bulletEnabled val="1"/>
        </dgm:presLayoutVars>
      </dgm:prSet>
      <dgm:spPr/>
    </dgm:pt>
    <dgm:pt modelId="{75611BED-F7F4-47BE-BB6E-F2E3567CA0C2}" type="pres">
      <dgm:prSet presAssocID="{7F3895B1-8BC7-4F89-832A-BED98FC3C2D6}" presName="spacer" presStyleCnt="0"/>
      <dgm:spPr/>
    </dgm:pt>
    <dgm:pt modelId="{B43AF4BB-102A-4BA4-8205-81C2BD25D1E1}" type="pres">
      <dgm:prSet presAssocID="{C55A8D66-30B1-4E31-9F3A-06DAAC1A8627}" presName="parentText" presStyleLbl="node1" presStyleIdx="1" presStyleCnt="5">
        <dgm:presLayoutVars>
          <dgm:chMax val="0"/>
          <dgm:bulletEnabled val="1"/>
        </dgm:presLayoutVars>
      </dgm:prSet>
      <dgm:spPr/>
    </dgm:pt>
    <dgm:pt modelId="{0D92A5C5-1CFB-4ADF-9F0D-9D0EBBFE45C3}" type="pres">
      <dgm:prSet presAssocID="{C102E859-815B-448E-9C7F-67716DC9A055}" presName="spacer" presStyleCnt="0"/>
      <dgm:spPr/>
    </dgm:pt>
    <dgm:pt modelId="{87012DE9-E4CA-444A-B108-091A170BC250}" type="pres">
      <dgm:prSet presAssocID="{4E0BEA67-630A-4D3D-BE5C-DF6F2A397243}" presName="parentText" presStyleLbl="node1" presStyleIdx="2" presStyleCnt="5">
        <dgm:presLayoutVars>
          <dgm:chMax val="0"/>
          <dgm:bulletEnabled val="1"/>
        </dgm:presLayoutVars>
      </dgm:prSet>
      <dgm:spPr/>
    </dgm:pt>
    <dgm:pt modelId="{C02BEDD4-F723-432F-B815-A2558A69C7CB}" type="pres">
      <dgm:prSet presAssocID="{ABB116D1-EDD5-4304-8027-A581935B0304}" presName="spacer" presStyleCnt="0"/>
      <dgm:spPr/>
    </dgm:pt>
    <dgm:pt modelId="{F106F975-06A2-4A15-9D37-9C64B1768968}" type="pres">
      <dgm:prSet presAssocID="{9D7BD475-B332-46CE-9B1F-C052957E441E}" presName="parentText" presStyleLbl="node1" presStyleIdx="3" presStyleCnt="5">
        <dgm:presLayoutVars>
          <dgm:chMax val="0"/>
          <dgm:bulletEnabled val="1"/>
        </dgm:presLayoutVars>
      </dgm:prSet>
      <dgm:spPr/>
    </dgm:pt>
    <dgm:pt modelId="{1830C656-7B7B-4DE9-B99B-9B31F7FB401A}" type="pres">
      <dgm:prSet presAssocID="{6B835A4D-D4FA-4F86-B87A-756091331BCE}" presName="spacer" presStyleCnt="0"/>
      <dgm:spPr/>
    </dgm:pt>
    <dgm:pt modelId="{CAA15AA9-CC3B-43B9-B0A8-8B866B6A8F99}" type="pres">
      <dgm:prSet presAssocID="{88EF1668-973B-4A80-A2F8-9EDF8C620EA3}" presName="parentText" presStyleLbl="node1" presStyleIdx="4" presStyleCnt="5">
        <dgm:presLayoutVars>
          <dgm:chMax val="0"/>
          <dgm:bulletEnabled val="1"/>
        </dgm:presLayoutVars>
      </dgm:prSet>
      <dgm:spPr/>
    </dgm:pt>
  </dgm:ptLst>
  <dgm:cxnLst>
    <dgm:cxn modelId="{A2194D03-5324-462D-84EF-B402AB1C7971}" type="presOf" srcId="{4E0BEA67-630A-4D3D-BE5C-DF6F2A397243}" destId="{87012DE9-E4CA-444A-B108-091A170BC250}" srcOrd="0" destOrd="0" presId="urn:microsoft.com/office/officeart/2005/8/layout/vList2"/>
    <dgm:cxn modelId="{2C6F1C12-3CD7-4AC9-805F-20E9DEED55C2}" srcId="{C76AD4E9-02C1-4249-A1E6-50465928C546}" destId="{9D7BD475-B332-46CE-9B1F-C052957E441E}" srcOrd="3" destOrd="0" parTransId="{B7AA1DED-36D6-4570-AA31-D39F7CB26D6D}" sibTransId="{6B835A4D-D4FA-4F86-B87A-756091331BCE}"/>
    <dgm:cxn modelId="{79CD9E1F-1214-452E-964F-4508BCF49AC7}" srcId="{C76AD4E9-02C1-4249-A1E6-50465928C546}" destId="{C55A8D66-30B1-4E31-9F3A-06DAAC1A8627}" srcOrd="1" destOrd="0" parTransId="{204F4377-D9CB-4B14-804E-D30A81DB9CD7}" sibTransId="{C102E859-815B-448E-9C7F-67716DC9A055}"/>
    <dgm:cxn modelId="{875CFE5F-9433-45D5-A50C-DC84324488AB}" type="presOf" srcId="{9D7BD475-B332-46CE-9B1F-C052957E441E}" destId="{F106F975-06A2-4A15-9D37-9C64B1768968}" srcOrd="0" destOrd="0" presId="urn:microsoft.com/office/officeart/2005/8/layout/vList2"/>
    <dgm:cxn modelId="{D7105043-2B1E-4AEE-93C3-318C3BD79FCD}" type="presOf" srcId="{315FD189-1005-4F90-9E94-BF860E4D1979}" destId="{D1931BB9-B1D8-407F-935F-8E6AE7FB3859}" srcOrd="0" destOrd="0" presId="urn:microsoft.com/office/officeart/2005/8/layout/vList2"/>
    <dgm:cxn modelId="{9C7D7A43-E9CD-4596-A877-653A0C8486BE}" type="presOf" srcId="{C55A8D66-30B1-4E31-9F3A-06DAAC1A8627}" destId="{B43AF4BB-102A-4BA4-8205-81C2BD25D1E1}" srcOrd="0" destOrd="0" presId="urn:microsoft.com/office/officeart/2005/8/layout/vList2"/>
    <dgm:cxn modelId="{489E4249-758F-4B62-8CB6-21D6061A345B}" type="presOf" srcId="{88EF1668-973B-4A80-A2F8-9EDF8C620EA3}" destId="{CAA15AA9-CC3B-43B9-B0A8-8B866B6A8F99}" srcOrd="0" destOrd="0" presId="urn:microsoft.com/office/officeart/2005/8/layout/vList2"/>
    <dgm:cxn modelId="{A15D6776-B94B-491B-A0FE-FEF64F7D1D2B}" srcId="{C76AD4E9-02C1-4249-A1E6-50465928C546}" destId="{88EF1668-973B-4A80-A2F8-9EDF8C620EA3}" srcOrd="4" destOrd="0" parTransId="{81978985-4733-4EFD-836C-D0EF333A73A4}" sibTransId="{3B8BE2D3-36C5-4141-BDC9-F179FC10B282}"/>
    <dgm:cxn modelId="{D281ECBC-F108-4F1D-AF70-642F7004BDBB}" srcId="{C76AD4E9-02C1-4249-A1E6-50465928C546}" destId="{4E0BEA67-630A-4D3D-BE5C-DF6F2A397243}" srcOrd="2" destOrd="0" parTransId="{80777EC0-69AE-43E4-89EB-B0E76D36A769}" sibTransId="{ABB116D1-EDD5-4304-8027-A581935B0304}"/>
    <dgm:cxn modelId="{C28D6EC0-E3E4-4129-82FC-66439B717DB0}" type="presOf" srcId="{C76AD4E9-02C1-4249-A1E6-50465928C546}" destId="{E3434204-C59E-4615-935C-D204FB170B9B}" srcOrd="0" destOrd="0" presId="urn:microsoft.com/office/officeart/2005/8/layout/vList2"/>
    <dgm:cxn modelId="{51D406F5-B19E-4D68-8645-2056568A1F44}" srcId="{C76AD4E9-02C1-4249-A1E6-50465928C546}" destId="{315FD189-1005-4F90-9E94-BF860E4D1979}" srcOrd="0" destOrd="0" parTransId="{65AD4631-8FA7-4A7D-B694-C5868CE00FB8}" sibTransId="{7F3895B1-8BC7-4F89-832A-BED98FC3C2D6}"/>
    <dgm:cxn modelId="{9EB54596-9EC5-4007-862C-87ADFC955C5C}" type="presParOf" srcId="{E3434204-C59E-4615-935C-D204FB170B9B}" destId="{D1931BB9-B1D8-407F-935F-8E6AE7FB3859}" srcOrd="0" destOrd="0" presId="urn:microsoft.com/office/officeart/2005/8/layout/vList2"/>
    <dgm:cxn modelId="{D33A948B-F7E3-406D-B408-6C91907869D1}" type="presParOf" srcId="{E3434204-C59E-4615-935C-D204FB170B9B}" destId="{75611BED-F7F4-47BE-BB6E-F2E3567CA0C2}" srcOrd="1" destOrd="0" presId="urn:microsoft.com/office/officeart/2005/8/layout/vList2"/>
    <dgm:cxn modelId="{2CEFCF5A-441C-4E32-8C37-9977D013A9F8}" type="presParOf" srcId="{E3434204-C59E-4615-935C-D204FB170B9B}" destId="{B43AF4BB-102A-4BA4-8205-81C2BD25D1E1}" srcOrd="2" destOrd="0" presId="urn:microsoft.com/office/officeart/2005/8/layout/vList2"/>
    <dgm:cxn modelId="{B87E2361-B013-41FE-8173-41C03DE70555}" type="presParOf" srcId="{E3434204-C59E-4615-935C-D204FB170B9B}" destId="{0D92A5C5-1CFB-4ADF-9F0D-9D0EBBFE45C3}" srcOrd="3" destOrd="0" presId="urn:microsoft.com/office/officeart/2005/8/layout/vList2"/>
    <dgm:cxn modelId="{76F0D383-926B-4A88-BB5F-09ED8DA21247}" type="presParOf" srcId="{E3434204-C59E-4615-935C-D204FB170B9B}" destId="{87012DE9-E4CA-444A-B108-091A170BC250}" srcOrd="4" destOrd="0" presId="urn:microsoft.com/office/officeart/2005/8/layout/vList2"/>
    <dgm:cxn modelId="{433692CC-0CC8-4C73-A50A-79C094ED7DDE}" type="presParOf" srcId="{E3434204-C59E-4615-935C-D204FB170B9B}" destId="{C02BEDD4-F723-432F-B815-A2558A69C7CB}" srcOrd="5" destOrd="0" presId="urn:microsoft.com/office/officeart/2005/8/layout/vList2"/>
    <dgm:cxn modelId="{33F9FB2B-78F2-4FBF-85A7-A11249450C84}" type="presParOf" srcId="{E3434204-C59E-4615-935C-D204FB170B9B}" destId="{F106F975-06A2-4A15-9D37-9C64B1768968}" srcOrd="6" destOrd="0" presId="urn:microsoft.com/office/officeart/2005/8/layout/vList2"/>
    <dgm:cxn modelId="{7B4D6E44-7E10-4F34-8462-3D4CEBFB7B9C}" type="presParOf" srcId="{E3434204-C59E-4615-935C-D204FB170B9B}" destId="{1830C656-7B7B-4DE9-B99B-9B31F7FB401A}" srcOrd="7" destOrd="0" presId="urn:microsoft.com/office/officeart/2005/8/layout/vList2"/>
    <dgm:cxn modelId="{51715957-0EC4-4696-B83B-FB3430C39066}" type="presParOf" srcId="{E3434204-C59E-4615-935C-D204FB170B9B}" destId="{CAA15AA9-CC3B-43B9-B0A8-8B866B6A8F9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CABB50-3957-402D-AD4C-F27A140A3FDA}" type="doc">
      <dgm:prSet loTypeId="urn:microsoft.com/office/officeart/2005/8/layout/cycle8" loCatId="cycle" qsTypeId="urn:microsoft.com/office/officeart/2005/8/quickstyle/3d2" qsCatId="3D" csTypeId="urn:microsoft.com/office/officeart/2005/8/colors/colorful2" csCatId="colorful" phldr="1"/>
      <dgm:spPr/>
    </dgm:pt>
    <dgm:pt modelId="{99F84BD7-88EE-4D4A-8D72-E1752E549DD6}">
      <dgm:prSet phldrT="[Text]"/>
      <dgm:spPr/>
      <dgm:t>
        <a:bodyPr/>
        <a:lstStyle/>
        <a:p>
          <a:r>
            <a:rPr lang="en-GB"/>
            <a:t>Thoughts</a:t>
          </a:r>
          <a:endParaRPr lang="en-GB" dirty="0"/>
        </a:p>
      </dgm:t>
    </dgm:pt>
    <dgm:pt modelId="{198898BE-A289-4DDA-894E-A249B5B0B48C}" type="sibTrans" cxnId="{3A048C6C-DD96-41DC-B6A3-907DBCAE3B50}">
      <dgm:prSet/>
      <dgm:spPr/>
      <dgm:t>
        <a:bodyPr/>
        <a:lstStyle/>
        <a:p>
          <a:endParaRPr lang="en-GB"/>
        </a:p>
      </dgm:t>
    </dgm:pt>
    <dgm:pt modelId="{0CD83D2F-76BA-4FA8-A30A-9298D807C541}" type="parTrans" cxnId="{3A048C6C-DD96-41DC-B6A3-907DBCAE3B50}">
      <dgm:prSet/>
      <dgm:spPr/>
      <dgm:t>
        <a:bodyPr/>
        <a:lstStyle/>
        <a:p>
          <a:endParaRPr lang="en-GB"/>
        </a:p>
      </dgm:t>
    </dgm:pt>
    <dgm:pt modelId="{CD471B35-BD4A-4B42-AE64-ABB344DB85DA}">
      <dgm:prSet phldrT="[Text]"/>
      <dgm:spPr/>
      <dgm:t>
        <a:bodyPr/>
        <a:lstStyle/>
        <a:p>
          <a:r>
            <a:rPr lang="en-GB"/>
            <a:t>Behaviours</a:t>
          </a:r>
          <a:endParaRPr lang="en-GB" dirty="0"/>
        </a:p>
      </dgm:t>
    </dgm:pt>
    <dgm:pt modelId="{1E36D0F0-7383-49DA-A6F6-DFA320E633AE}" type="sibTrans" cxnId="{7811DBFE-D6F7-4B3B-B065-4AB4A70CA560}">
      <dgm:prSet/>
      <dgm:spPr/>
      <dgm:t>
        <a:bodyPr/>
        <a:lstStyle/>
        <a:p>
          <a:endParaRPr lang="en-GB"/>
        </a:p>
      </dgm:t>
    </dgm:pt>
    <dgm:pt modelId="{88F8E2F6-9AD8-407E-929A-657DE1F7F26B}" type="parTrans" cxnId="{7811DBFE-D6F7-4B3B-B065-4AB4A70CA560}">
      <dgm:prSet/>
      <dgm:spPr/>
      <dgm:t>
        <a:bodyPr/>
        <a:lstStyle/>
        <a:p>
          <a:endParaRPr lang="en-GB"/>
        </a:p>
      </dgm:t>
    </dgm:pt>
    <dgm:pt modelId="{EA545EB3-7D0E-490E-A622-3704F2DEAC22}">
      <dgm:prSet phldrT="[Text]"/>
      <dgm:spPr/>
      <dgm:t>
        <a:bodyPr/>
        <a:lstStyle/>
        <a:p>
          <a:r>
            <a:rPr lang="en-GB"/>
            <a:t>Emotions</a:t>
          </a:r>
          <a:endParaRPr lang="en-GB" dirty="0"/>
        </a:p>
      </dgm:t>
    </dgm:pt>
    <dgm:pt modelId="{2DEC4316-F9F6-4441-B17A-467BBE422508}" type="sibTrans" cxnId="{CAA39A60-A642-40E8-818D-473260767A98}">
      <dgm:prSet/>
      <dgm:spPr/>
      <dgm:t>
        <a:bodyPr/>
        <a:lstStyle/>
        <a:p>
          <a:endParaRPr lang="en-GB"/>
        </a:p>
      </dgm:t>
    </dgm:pt>
    <dgm:pt modelId="{FF19C032-B199-4ADB-8FBB-E09AC9CB3065}" type="parTrans" cxnId="{CAA39A60-A642-40E8-818D-473260767A98}">
      <dgm:prSet/>
      <dgm:spPr/>
      <dgm:t>
        <a:bodyPr/>
        <a:lstStyle/>
        <a:p>
          <a:endParaRPr lang="en-GB"/>
        </a:p>
      </dgm:t>
    </dgm:pt>
    <dgm:pt modelId="{0B6A4DBB-3BA6-4196-92F4-FA8AE066BB97}" type="pres">
      <dgm:prSet presAssocID="{2DCABB50-3957-402D-AD4C-F27A140A3FDA}" presName="compositeShape" presStyleCnt="0">
        <dgm:presLayoutVars>
          <dgm:chMax val="7"/>
          <dgm:dir/>
          <dgm:resizeHandles val="exact"/>
        </dgm:presLayoutVars>
      </dgm:prSet>
      <dgm:spPr/>
    </dgm:pt>
    <dgm:pt modelId="{5515E823-A59F-4751-A338-D3CDBCC94E19}" type="pres">
      <dgm:prSet presAssocID="{2DCABB50-3957-402D-AD4C-F27A140A3FDA}" presName="wedge1" presStyleLbl="node1" presStyleIdx="0" presStyleCnt="3"/>
      <dgm:spPr/>
    </dgm:pt>
    <dgm:pt modelId="{7430C9D8-ED99-4198-92A2-AA9FD91F9F1C}" type="pres">
      <dgm:prSet presAssocID="{2DCABB50-3957-402D-AD4C-F27A140A3FDA}" presName="dummy1a" presStyleCnt="0"/>
      <dgm:spPr/>
    </dgm:pt>
    <dgm:pt modelId="{061D72C3-BAF4-46E3-88A8-EDA3859A1D78}" type="pres">
      <dgm:prSet presAssocID="{2DCABB50-3957-402D-AD4C-F27A140A3FDA}" presName="dummy1b" presStyleCnt="0"/>
      <dgm:spPr/>
    </dgm:pt>
    <dgm:pt modelId="{6CE39BCE-BC02-49FB-B6B5-34B7773D5540}" type="pres">
      <dgm:prSet presAssocID="{2DCABB50-3957-402D-AD4C-F27A140A3FDA}" presName="wedge1Tx" presStyleLbl="node1" presStyleIdx="0" presStyleCnt="3">
        <dgm:presLayoutVars>
          <dgm:chMax val="0"/>
          <dgm:chPref val="0"/>
          <dgm:bulletEnabled val="1"/>
        </dgm:presLayoutVars>
      </dgm:prSet>
      <dgm:spPr/>
    </dgm:pt>
    <dgm:pt modelId="{E27212AE-A9E9-4E6A-A36E-D7A80E03E5B7}" type="pres">
      <dgm:prSet presAssocID="{2DCABB50-3957-402D-AD4C-F27A140A3FDA}" presName="wedge2" presStyleLbl="node1" presStyleIdx="1" presStyleCnt="3"/>
      <dgm:spPr/>
    </dgm:pt>
    <dgm:pt modelId="{07C3E620-6067-4273-ABF2-D0F62CF57081}" type="pres">
      <dgm:prSet presAssocID="{2DCABB50-3957-402D-AD4C-F27A140A3FDA}" presName="dummy2a" presStyleCnt="0"/>
      <dgm:spPr/>
    </dgm:pt>
    <dgm:pt modelId="{69C1A847-FD7D-4233-80D7-B8849B81B3B7}" type="pres">
      <dgm:prSet presAssocID="{2DCABB50-3957-402D-AD4C-F27A140A3FDA}" presName="dummy2b" presStyleCnt="0"/>
      <dgm:spPr/>
    </dgm:pt>
    <dgm:pt modelId="{0DC7877D-B014-4840-956A-B837CCF882D6}" type="pres">
      <dgm:prSet presAssocID="{2DCABB50-3957-402D-AD4C-F27A140A3FDA}" presName="wedge2Tx" presStyleLbl="node1" presStyleIdx="1" presStyleCnt="3">
        <dgm:presLayoutVars>
          <dgm:chMax val="0"/>
          <dgm:chPref val="0"/>
          <dgm:bulletEnabled val="1"/>
        </dgm:presLayoutVars>
      </dgm:prSet>
      <dgm:spPr/>
    </dgm:pt>
    <dgm:pt modelId="{CD6BC738-1783-4CB2-A847-7C53454A4BFE}" type="pres">
      <dgm:prSet presAssocID="{2DCABB50-3957-402D-AD4C-F27A140A3FDA}" presName="wedge3" presStyleLbl="node1" presStyleIdx="2" presStyleCnt="3"/>
      <dgm:spPr/>
    </dgm:pt>
    <dgm:pt modelId="{15CD5D6E-456C-4CCB-85CB-DAB5562311B3}" type="pres">
      <dgm:prSet presAssocID="{2DCABB50-3957-402D-AD4C-F27A140A3FDA}" presName="dummy3a" presStyleCnt="0"/>
      <dgm:spPr/>
    </dgm:pt>
    <dgm:pt modelId="{FAEF0697-EFAE-430F-808C-560BB53AA638}" type="pres">
      <dgm:prSet presAssocID="{2DCABB50-3957-402D-AD4C-F27A140A3FDA}" presName="dummy3b" presStyleCnt="0"/>
      <dgm:spPr/>
    </dgm:pt>
    <dgm:pt modelId="{6ACC8506-4A11-4CB6-8E3D-F6EA46E654FA}" type="pres">
      <dgm:prSet presAssocID="{2DCABB50-3957-402D-AD4C-F27A140A3FDA}" presName="wedge3Tx" presStyleLbl="node1" presStyleIdx="2" presStyleCnt="3">
        <dgm:presLayoutVars>
          <dgm:chMax val="0"/>
          <dgm:chPref val="0"/>
          <dgm:bulletEnabled val="1"/>
        </dgm:presLayoutVars>
      </dgm:prSet>
      <dgm:spPr/>
    </dgm:pt>
    <dgm:pt modelId="{F6946104-EC0E-4B2A-A5C6-4F803D85E123}" type="pres">
      <dgm:prSet presAssocID="{2DEC4316-F9F6-4441-B17A-467BBE422508}" presName="arrowWedge1" presStyleLbl="fgSibTrans2D1" presStyleIdx="0" presStyleCnt="3"/>
      <dgm:spPr/>
    </dgm:pt>
    <dgm:pt modelId="{6063D5A9-BC75-4993-8215-ABB9E375BEDE}" type="pres">
      <dgm:prSet presAssocID="{1E36D0F0-7383-49DA-A6F6-DFA320E633AE}" presName="arrowWedge2" presStyleLbl="fgSibTrans2D1" presStyleIdx="1" presStyleCnt="3"/>
      <dgm:spPr/>
    </dgm:pt>
    <dgm:pt modelId="{F4537106-60AF-4FBA-A593-91E5246D21AB}" type="pres">
      <dgm:prSet presAssocID="{198898BE-A289-4DDA-894E-A249B5B0B48C}" presName="arrowWedge3" presStyleLbl="fgSibTrans2D1" presStyleIdx="2" presStyleCnt="3"/>
      <dgm:spPr/>
    </dgm:pt>
  </dgm:ptLst>
  <dgm:cxnLst>
    <dgm:cxn modelId="{23140024-03A6-405D-8FE8-4E74041955C2}" type="presOf" srcId="{EA545EB3-7D0E-490E-A622-3704F2DEAC22}" destId="{6CE39BCE-BC02-49FB-B6B5-34B7773D5540}" srcOrd="1" destOrd="0" presId="urn:microsoft.com/office/officeart/2005/8/layout/cycle8"/>
    <dgm:cxn modelId="{E01C4D5E-0485-4119-858F-30F02CE04A50}" type="presOf" srcId="{99F84BD7-88EE-4D4A-8D72-E1752E549DD6}" destId="{CD6BC738-1783-4CB2-A847-7C53454A4BFE}" srcOrd="0" destOrd="0" presId="urn:microsoft.com/office/officeart/2005/8/layout/cycle8"/>
    <dgm:cxn modelId="{CAA39A60-A642-40E8-818D-473260767A98}" srcId="{2DCABB50-3957-402D-AD4C-F27A140A3FDA}" destId="{EA545EB3-7D0E-490E-A622-3704F2DEAC22}" srcOrd="0" destOrd="0" parTransId="{FF19C032-B199-4ADB-8FBB-E09AC9CB3065}" sibTransId="{2DEC4316-F9F6-4441-B17A-467BBE422508}"/>
    <dgm:cxn modelId="{3A048C6C-DD96-41DC-B6A3-907DBCAE3B50}" srcId="{2DCABB50-3957-402D-AD4C-F27A140A3FDA}" destId="{99F84BD7-88EE-4D4A-8D72-E1752E549DD6}" srcOrd="2" destOrd="0" parTransId="{0CD83D2F-76BA-4FA8-A30A-9298D807C541}" sibTransId="{198898BE-A289-4DDA-894E-A249B5B0B48C}"/>
    <dgm:cxn modelId="{4B7FDA6C-2490-4369-8876-00D028ACD2C2}" type="presOf" srcId="{2DCABB50-3957-402D-AD4C-F27A140A3FDA}" destId="{0B6A4DBB-3BA6-4196-92F4-FA8AE066BB97}" srcOrd="0" destOrd="0" presId="urn:microsoft.com/office/officeart/2005/8/layout/cycle8"/>
    <dgm:cxn modelId="{19A3808F-992F-4176-8DA9-B749D6F315E8}" type="presOf" srcId="{EA545EB3-7D0E-490E-A622-3704F2DEAC22}" destId="{5515E823-A59F-4751-A338-D3CDBCC94E19}" srcOrd="0" destOrd="0" presId="urn:microsoft.com/office/officeart/2005/8/layout/cycle8"/>
    <dgm:cxn modelId="{697A699F-4649-4973-824D-258DB562A785}" type="presOf" srcId="{CD471B35-BD4A-4B42-AE64-ABB344DB85DA}" destId="{0DC7877D-B014-4840-956A-B837CCF882D6}" srcOrd="1" destOrd="0" presId="urn:microsoft.com/office/officeart/2005/8/layout/cycle8"/>
    <dgm:cxn modelId="{93B763A8-2BF4-475B-BA7B-529781A284AD}" type="presOf" srcId="{99F84BD7-88EE-4D4A-8D72-E1752E549DD6}" destId="{6ACC8506-4A11-4CB6-8E3D-F6EA46E654FA}" srcOrd="1" destOrd="0" presId="urn:microsoft.com/office/officeart/2005/8/layout/cycle8"/>
    <dgm:cxn modelId="{FA7304E8-A007-4858-92FA-57E3AFFBFCAC}" type="presOf" srcId="{CD471B35-BD4A-4B42-AE64-ABB344DB85DA}" destId="{E27212AE-A9E9-4E6A-A36E-D7A80E03E5B7}" srcOrd="0" destOrd="0" presId="urn:microsoft.com/office/officeart/2005/8/layout/cycle8"/>
    <dgm:cxn modelId="{7811DBFE-D6F7-4B3B-B065-4AB4A70CA560}" srcId="{2DCABB50-3957-402D-AD4C-F27A140A3FDA}" destId="{CD471B35-BD4A-4B42-AE64-ABB344DB85DA}" srcOrd="1" destOrd="0" parTransId="{88F8E2F6-9AD8-407E-929A-657DE1F7F26B}" sibTransId="{1E36D0F0-7383-49DA-A6F6-DFA320E633AE}"/>
    <dgm:cxn modelId="{C135CA32-9608-4891-B7C7-58A28A76AB77}" type="presParOf" srcId="{0B6A4DBB-3BA6-4196-92F4-FA8AE066BB97}" destId="{5515E823-A59F-4751-A338-D3CDBCC94E19}" srcOrd="0" destOrd="0" presId="urn:microsoft.com/office/officeart/2005/8/layout/cycle8"/>
    <dgm:cxn modelId="{E6CA437D-7CFF-4D80-9D54-8AD10695881F}" type="presParOf" srcId="{0B6A4DBB-3BA6-4196-92F4-FA8AE066BB97}" destId="{7430C9D8-ED99-4198-92A2-AA9FD91F9F1C}" srcOrd="1" destOrd="0" presId="urn:microsoft.com/office/officeart/2005/8/layout/cycle8"/>
    <dgm:cxn modelId="{241FC8A7-F695-424E-A478-6C20F28C18A1}" type="presParOf" srcId="{0B6A4DBB-3BA6-4196-92F4-FA8AE066BB97}" destId="{061D72C3-BAF4-46E3-88A8-EDA3859A1D78}" srcOrd="2" destOrd="0" presId="urn:microsoft.com/office/officeart/2005/8/layout/cycle8"/>
    <dgm:cxn modelId="{013B19F8-C24E-4A73-B2E1-1C8CFC4F0BE1}" type="presParOf" srcId="{0B6A4DBB-3BA6-4196-92F4-FA8AE066BB97}" destId="{6CE39BCE-BC02-49FB-B6B5-34B7773D5540}" srcOrd="3" destOrd="0" presId="urn:microsoft.com/office/officeart/2005/8/layout/cycle8"/>
    <dgm:cxn modelId="{9995EED3-D770-44E6-A2E1-D10CF799F991}" type="presParOf" srcId="{0B6A4DBB-3BA6-4196-92F4-FA8AE066BB97}" destId="{E27212AE-A9E9-4E6A-A36E-D7A80E03E5B7}" srcOrd="4" destOrd="0" presId="urn:microsoft.com/office/officeart/2005/8/layout/cycle8"/>
    <dgm:cxn modelId="{1C7A7C11-B531-4548-869F-27E060823295}" type="presParOf" srcId="{0B6A4DBB-3BA6-4196-92F4-FA8AE066BB97}" destId="{07C3E620-6067-4273-ABF2-D0F62CF57081}" srcOrd="5" destOrd="0" presId="urn:microsoft.com/office/officeart/2005/8/layout/cycle8"/>
    <dgm:cxn modelId="{36216327-0221-4DFB-AC45-633C2D0C5DE1}" type="presParOf" srcId="{0B6A4DBB-3BA6-4196-92F4-FA8AE066BB97}" destId="{69C1A847-FD7D-4233-80D7-B8849B81B3B7}" srcOrd="6" destOrd="0" presId="urn:microsoft.com/office/officeart/2005/8/layout/cycle8"/>
    <dgm:cxn modelId="{56975509-53C6-447D-A3EC-480122C53D03}" type="presParOf" srcId="{0B6A4DBB-3BA6-4196-92F4-FA8AE066BB97}" destId="{0DC7877D-B014-4840-956A-B837CCF882D6}" srcOrd="7" destOrd="0" presId="urn:microsoft.com/office/officeart/2005/8/layout/cycle8"/>
    <dgm:cxn modelId="{E4E2121F-A029-43A9-9446-D7F6466CE83A}" type="presParOf" srcId="{0B6A4DBB-3BA6-4196-92F4-FA8AE066BB97}" destId="{CD6BC738-1783-4CB2-A847-7C53454A4BFE}" srcOrd="8" destOrd="0" presId="urn:microsoft.com/office/officeart/2005/8/layout/cycle8"/>
    <dgm:cxn modelId="{5864C86D-7204-459E-8F4A-777C69D6F0AA}" type="presParOf" srcId="{0B6A4DBB-3BA6-4196-92F4-FA8AE066BB97}" destId="{15CD5D6E-456C-4CCB-85CB-DAB5562311B3}" srcOrd="9" destOrd="0" presId="urn:microsoft.com/office/officeart/2005/8/layout/cycle8"/>
    <dgm:cxn modelId="{B8552C1D-A71E-4E29-9298-695F7233A14A}" type="presParOf" srcId="{0B6A4DBB-3BA6-4196-92F4-FA8AE066BB97}" destId="{FAEF0697-EFAE-430F-808C-560BB53AA638}" srcOrd="10" destOrd="0" presId="urn:microsoft.com/office/officeart/2005/8/layout/cycle8"/>
    <dgm:cxn modelId="{9F4BFE6A-68B0-4DE7-82D8-C63F12B4BB6A}" type="presParOf" srcId="{0B6A4DBB-3BA6-4196-92F4-FA8AE066BB97}" destId="{6ACC8506-4A11-4CB6-8E3D-F6EA46E654FA}" srcOrd="11" destOrd="0" presId="urn:microsoft.com/office/officeart/2005/8/layout/cycle8"/>
    <dgm:cxn modelId="{3B18849B-0A61-4C69-B229-86FCD9BD1271}" type="presParOf" srcId="{0B6A4DBB-3BA6-4196-92F4-FA8AE066BB97}" destId="{F6946104-EC0E-4B2A-A5C6-4F803D85E123}" srcOrd="12" destOrd="0" presId="urn:microsoft.com/office/officeart/2005/8/layout/cycle8"/>
    <dgm:cxn modelId="{7BD9FA9C-C661-434D-ACA3-DD7ECB5349DE}" type="presParOf" srcId="{0B6A4DBB-3BA6-4196-92F4-FA8AE066BB97}" destId="{6063D5A9-BC75-4993-8215-ABB9E375BEDE}" srcOrd="13" destOrd="0" presId="urn:microsoft.com/office/officeart/2005/8/layout/cycle8"/>
    <dgm:cxn modelId="{4C6504C8-9507-4F24-ABBC-7B2F1B3B6416}" type="presParOf" srcId="{0B6A4DBB-3BA6-4196-92F4-FA8AE066BB97}" destId="{F4537106-60AF-4FBA-A593-91E5246D21AB}"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5B76C2F-2950-44B5-9330-AAC202B5B366}" type="doc">
      <dgm:prSet loTypeId="urn:microsoft.com/office/officeart/2018/5/layout/CenteredIconLabelDescription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E4776BE-4209-4AC3-9CBF-F587DBAB2451}">
      <dgm:prSet/>
      <dgm:spPr/>
      <dgm:t>
        <a:bodyPr/>
        <a:lstStyle/>
        <a:p>
          <a:pPr>
            <a:defRPr b="1"/>
          </a:pPr>
          <a:r>
            <a:rPr lang="en-GB" b="1"/>
            <a:t>Information Processing</a:t>
          </a:r>
          <a:endParaRPr lang="en-US"/>
        </a:p>
      </dgm:t>
    </dgm:pt>
    <dgm:pt modelId="{3D93B408-2D67-4ADE-A716-02CD71C79EEC}" type="parTrans" cxnId="{6D977D69-4446-4D9C-9C67-473617043255}">
      <dgm:prSet/>
      <dgm:spPr/>
      <dgm:t>
        <a:bodyPr/>
        <a:lstStyle/>
        <a:p>
          <a:endParaRPr lang="en-US"/>
        </a:p>
      </dgm:t>
    </dgm:pt>
    <dgm:pt modelId="{0E190983-6333-40E3-A7B3-ECD29FB06850}" type="sibTrans" cxnId="{6D977D69-4446-4D9C-9C67-473617043255}">
      <dgm:prSet/>
      <dgm:spPr/>
      <dgm:t>
        <a:bodyPr/>
        <a:lstStyle/>
        <a:p>
          <a:endParaRPr lang="en-US"/>
        </a:p>
      </dgm:t>
    </dgm:pt>
    <dgm:pt modelId="{AB0AD116-3571-42F7-9432-6AB5D24CCCAF}">
      <dgm:prSet/>
      <dgm:spPr/>
      <dgm:t>
        <a:bodyPr/>
        <a:lstStyle/>
        <a:p>
          <a:r>
            <a:rPr lang="en-GB"/>
            <a:t>Individuals constantly receive information from inside themselves (body experiences) and their environment.</a:t>
          </a:r>
          <a:endParaRPr lang="en-US"/>
        </a:p>
      </dgm:t>
    </dgm:pt>
    <dgm:pt modelId="{37E09AC6-C53A-46DF-A890-917AB0FE248F}" type="parTrans" cxnId="{D17AEB93-25E3-441D-88FA-99512946842E}">
      <dgm:prSet/>
      <dgm:spPr/>
      <dgm:t>
        <a:bodyPr/>
        <a:lstStyle/>
        <a:p>
          <a:endParaRPr lang="en-US"/>
        </a:p>
      </dgm:t>
    </dgm:pt>
    <dgm:pt modelId="{2EA6AEE1-6534-4335-AD57-9E7EBE9DEB0F}" type="sibTrans" cxnId="{D17AEB93-25E3-441D-88FA-99512946842E}">
      <dgm:prSet/>
      <dgm:spPr/>
      <dgm:t>
        <a:bodyPr/>
        <a:lstStyle/>
        <a:p>
          <a:endParaRPr lang="en-US"/>
        </a:p>
      </dgm:t>
    </dgm:pt>
    <dgm:pt modelId="{3FC54F57-B517-41A1-ADCB-A936851E0541}">
      <dgm:prSet/>
      <dgm:spPr/>
      <dgm:t>
        <a:bodyPr/>
        <a:lstStyle/>
        <a:p>
          <a:pPr>
            <a:defRPr b="1"/>
          </a:pPr>
          <a:r>
            <a:rPr lang="en-GB" b="1"/>
            <a:t>Automatic Thoughts</a:t>
          </a:r>
          <a:endParaRPr lang="en-US"/>
        </a:p>
      </dgm:t>
    </dgm:pt>
    <dgm:pt modelId="{4F0C800E-2F0F-49DC-99C6-597F10112D17}" type="parTrans" cxnId="{608C00E1-D327-4F39-8B58-D7ED1F15970D}">
      <dgm:prSet/>
      <dgm:spPr/>
      <dgm:t>
        <a:bodyPr/>
        <a:lstStyle/>
        <a:p>
          <a:endParaRPr lang="en-US"/>
        </a:p>
      </dgm:t>
    </dgm:pt>
    <dgm:pt modelId="{3DC17097-7FCF-4784-9125-FC0FE80A3660}" type="sibTrans" cxnId="{608C00E1-D327-4F39-8B58-D7ED1F15970D}">
      <dgm:prSet/>
      <dgm:spPr/>
      <dgm:t>
        <a:bodyPr/>
        <a:lstStyle/>
        <a:p>
          <a:endParaRPr lang="en-US"/>
        </a:p>
      </dgm:t>
    </dgm:pt>
    <dgm:pt modelId="{323BC987-A678-4FAA-A980-0F46516571BC}">
      <dgm:prSet/>
      <dgm:spPr/>
      <dgm:t>
        <a:bodyPr/>
        <a:lstStyle/>
        <a:p>
          <a:r>
            <a:rPr lang="en-GB"/>
            <a:t>The internal dialogue that occurs in an unplanned way</a:t>
          </a:r>
          <a:endParaRPr lang="en-US"/>
        </a:p>
      </dgm:t>
    </dgm:pt>
    <dgm:pt modelId="{29C9E8BE-C2D0-463F-B504-DEFBB0092927}" type="parTrans" cxnId="{584F4DE8-2971-4422-8D78-BC1083EE862B}">
      <dgm:prSet/>
      <dgm:spPr/>
      <dgm:t>
        <a:bodyPr/>
        <a:lstStyle/>
        <a:p>
          <a:endParaRPr lang="en-US"/>
        </a:p>
      </dgm:t>
    </dgm:pt>
    <dgm:pt modelId="{F54420C4-8A9A-4BB6-A940-5DCC953FAF6C}" type="sibTrans" cxnId="{584F4DE8-2971-4422-8D78-BC1083EE862B}">
      <dgm:prSet/>
      <dgm:spPr/>
      <dgm:t>
        <a:bodyPr/>
        <a:lstStyle/>
        <a:p>
          <a:endParaRPr lang="en-US"/>
        </a:p>
      </dgm:t>
    </dgm:pt>
    <dgm:pt modelId="{2D28BA0A-DF11-4160-AAF5-3BDAE9742556}">
      <dgm:prSet/>
      <dgm:spPr/>
      <dgm:t>
        <a:bodyPr/>
        <a:lstStyle/>
        <a:p>
          <a:pPr>
            <a:defRPr b="1"/>
          </a:pPr>
          <a:r>
            <a:rPr lang="en-GB" b="1"/>
            <a:t>Schema</a:t>
          </a:r>
          <a:endParaRPr lang="en-US"/>
        </a:p>
      </dgm:t>
    </dgm:pt>
    <dgm:pt modelId="{1CD79825-53C1-4BD4-9A2B-7B169C4D1E8F}" type="parTrans" cxnId="{DC537032-E086-448C-9C22-4CAE2DEBE059}">
      <dgm:prSet/>
      <dgm:spPr/>
      <dgm:t>
        <a:bodyPr/>
        <a:lstStyle/>
        <a:p>
          <a:endParaRPr lang="en-US"/>
        </a:p>
      </dgm:t>
    </dgm:pt>
    <dgm:pt modelId="{44D29231-5C6D-4665-9A16-733E4320AFD6}" type="sibTrans" cxnId="{DC537032-E086-448C-9C22-4CAE2DEBE059}">
      <dgm:prSet/>
      <dgm:spPr/>
      <dgm:t>
        <a:bodyPr/>
        <a:lstStyle/>
        <a:p>
          <a:endParaRPr lang="en-US"/>
        </a:p>
      </dgm:t>
    </dgm:pt>
    <dgm:pt modelId="{2719DC6D-8743-4FD2-ADD3-502F81826539}">
      <dgm:prSet/>
      <dgm:spPr/>
      <dgm:t>
        <a:bodyPr/>
        <a:lstStyle/>
        <a:p>
          <a:r>
            <a:rPr lang="en-GB"/>
            <a:t>Core beliefs and views of the world. Our schema allow us to filter out unwanted information and attend to important aspects of our environment.</a:t>
          </a:r>
          <a:endParaRPr lang="en-US"/>
        </a:p>
      </dgm:t>
    </dgm:pt>
    <dgm:pt modelId="{0D4B1709-49B5-4CA8-B47D-4790E35DCB5C}" type="parTrans" cxnId="{BC46AB49-F105-48B1-B7A8-623C51D90FF8}">
      <dgm:prSet/>
      <dgm:spPr/>
      <dgm:t>
        <a:bodyPr/>
        <a:lstStyle/>
        <a:p>
          <a:endParaRPr lang="en-US"/>
        </a:p>
      </dgm:t>
    </dgm:pt>
    <dgm:pt modelId="{EFB9A1C3-57CD-4F46-BE93-81AD2F09749B}" type="sibTrans" cxnId="{BC46AB49-F105-48B1-B7A8-623C51D90FF8}">
      <dgm:prSet/>
      <dgm:spPr/>
      <dgm:t>
        <a:bodyPr/>
        <a:lstStyle/>
        <a:p>
          <a:endParaRPr lang="en-US"/>
        </a:p>
      </dgm:t>
    </dgm:pt>
    <dgm:pt modelId="{FE62F334-0FA3-4033-A353-4D38703F1382}" type="pres">
      <dgm:prSet presAssocID="{C5B76C2F-2950-44B5-9330-AAC202B5B366}" presName="root" presStyleCnt="0">
        <dgm:presLayoutVars>
          <dgm:dir/>
          <dgm:resizeHandles val="exact"/>
        </dgm:presLayoutVars>
      </dgm:prSet>
      <dgm:spPr/>
    </dgm:pt>
    <dgm:pt modelId="{71373894-F36C-487E-9E41-F92830C4683D}" type="pres">
      <dgm:prSet presAssocID="{2E4776BE-4209-4AC3-9CBF-F587DBAB2451}" presName="compNode" presStyleCnt="0"/>
      <dgm:spPr/>
    </dgm:pt>
    <dgm:pt modelId="{2178D119-6885-4E96-96C4-242C7DA2DAC3}" type="pres">
      <dgm:prSet presAssocID="{2E4776BE-4209-4AC3-9CBF-F587DBAB245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ogrammer"/>
        </a:ext>
      </dgm:extLst>
    </dgm:pt>
    <dgm:pt modelId="{D9BAF732-D560-4E2D-B83B-4EF2D36B8FFD}" type="pres">
      <dgm:prSet presAssocID="{2E4776BE-4209-4AC3-9CBF-F587DBAB2451}" presName="iconSpace" presStyleCnt="0"/>
      <dgm:spPr/>
    </dgm:pt>
    <dgm:pt modelId="{A784E65D-D24F-436B-88BA-E8F78DBD1DC4}" type="pres">
      <dgm:prSet presAssocID="{2E4776BE-4209-4AC3-9CBF-F587DBAB2451}" presName="parTx" presStyleLbl="revTx" presStyleIdx="0" presStyleCnt="6">
        <dgm:presLayoutVars>
          <dgm:chMax val="0"/>
          <dgm:chPref val="0"/>
        </dgm:presLayoutVars>
      </dgm:prSet>
      <dgm:spPr/>
    </dgm:pt>
    <dgm:pt modelId="{8FF83445-5D23-4CE3-9A1E-DA8E11190E1C}" type="pres">
      <dgm:prSet presAssocID="{2E4776BE-4209-4AC3-9CBF-F587DBAB2451}" presName="txSpace" presStyleCnt="0"/>
      <dgm:spPr/>
    </dgm:pt>
    <dgm:pt modelId="{A6A088AB-1258-475A-B849-CA7FF7F3867B}" type="pres">
      <dgm:prSet presAssocID="{2E4776BE-4209-4AC3-9CBF-F587DBAB2451}" presName="desTx" presStyleLbl="revTx" presStyleIdx="1" presStyleCnt="6">
        <dgm:presLayoutVars/>
      </dgm:prSet>
      <dgm:spPr/>
    </dgm:pt>
    <dgm:pt modelId="{F81EEDEF-8319-402B-AA51-12DA85CAD17F}" type="pres">
      <dgm:prSet presAssocID="{0E190983-6333-40E3-A7B3-ECD29FB06850}" presName="sibTrans" presStyleCnt="0"/>
      <dgm:spPr/>
    </dgm:pt>
    <dgm:pt modelId="{AB37ECAE-AF14-4A57-A230-01178E0896E0}" type="pres">
      <dgm:prSet presAssocID="{3FC54F57-B517-41A1-ADCB-A936851E0541}" presName="compNode" presStyleCnt="0"/>
      <dgm:spPr/>
    </dgm:pt>
    <dgm:pt modelId="{6C4ECF42-A807-4C46-8DF9-33A1AA037337}" type="pres">
      <dgm:prSet presAssocID="{3FC54F57-B517-41A1-ADCB-A936851E054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63585AB6-A85A-4DD6-A83B-A5FD99B33175}" type="pres">
      <dgm:prSet presAssocID="{3FC54F57-B517-41A1-ADCB-A936851E0541}" presName="iconSpace" presStyleCnt="0"/>
      <dgm:spPr/>
    </dgm:pt>
    <dgm:pt modelId="{26E8B61D-33AC-4DF6-928C-D883A8081974}" type="pres">
      <dgm:prSet presAssocID="{3FC54F57-B517-41A1-ADCB-A936851E0541}" presName="parTx" presStyleLbl="revTx" presStyleIdx="2" presStyleCnt="6">
        <dgm:presLayoutVars>
          <dgm:chMax val="0"/>
          <dgm:chPref val="0"/>
        </dgm:presLayoutVars>
      </dgm:prSet>
      <dgm:spPr/>
    </dgm:pt>
    <dgm:pt modelId="{73A3F51C-E788-46A5-A3F2-8DF5D9944BB0}" type="pres">
      <dgm:prSet presAssocID="{3FC54F57-B517-41A1-ADCB-A936851E0541}" presName="txSpace" presStyleCnt="0"/>
      <dgm:spPr/>
    </dgm:pt>
    <dgm:pt modelId="{6F60E2A7-FA2B-4819-8988-DDDC712993F4}" type="pres">
      <dgm:prSet presAssocID="{3FC54F57-B517-41A1-ADCB-A936851E0541}" presName="desTx" presStyleLbl="revTx" presStyleIdx="3" presStyleCnt="6">
        <dgm:presLayoutVars/>
      </dgm:prSet>
      <dgm:spPr/>
    </dgm:pt>
    <dgm:pt modelId="{0BAA8C85-2564-4F69-8FBE-07E5ACA2143A}" type="pres">
      <dgm:prSet presAssocID="{3DC17097-7FCF-4784-9125-FC0FE80A3660}" presName="sibTrans" presStyleCnt="0"/>
      <dgm:spPr/>
    </dgm:pt>
    <dgm:pt modelId="{22BAE86E-1672-4E52-86D1-9DA022C5B73A}" type="pres">
      <dgm:prSet presAssocID="{2D28BA0A-DF11-4160-AAF5-3BDAE9742556}" presName="compNode" presStyleCnt="0"/>
      <dgm:spPr/>
    </dgm:pt>
    <dgm:pt modelId="{C1DB49B8-9EA5-4305-856C-B98BD75A53BE}" type="pres">
      <dgm:prSet presAssocID="{2D28BA0A-DF11-4160-AAF5-3BDAE974255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rson with Idea"/>
        </a:ext>
      </dgm:extLst>
    </dgm:pt>
    <dgm:pt modelId="{ACB04540-5AA1-4D3F-A525-2DFBBDB2E760}" type="pres">
      <dgm:prSet presAssocID="{2D28BA0A-DF11-4160-AAF5-3BDAE9742556}" presName="iconSpace" presStyleCnt="0"/>
      <dgm:spPr/>
    </dgm:pt>
    <dgm:pt modelId="{A6803941-1DE4-4CA8-AB47-9B4A949183BC}" type="pres">
      <dgm:prSet presAssocID="{2D28BA0A-DF11-4160-AAF5-3BDAE9742556}" presName="parTx" presStyleLbl="revTx" presStyleIdx="4" presStyleCnt="6">
        <dgm:presLayoutVars>
          <dgm:chMax val="0"/>
          <dgm:chPref val="0"/>
        </dgm:presLayoutVars>
      </dgm:prSet>
      <dgm:spPr/>
    </dgm:pt>
    <dgm:pt modelId="{75C74460-E077-430A-BFFC-AC1EBDE4EF42}" type="pres">
      <dgm:prSet presAssocID="{2D28BA0A-DF11-4160-AAF5-3BDAE9742556}" presName="txSpace" presStyleCnt="0"/>
      <dgm:spPr/>
    </dgm:pt>
    <dgm:pt modelId="{15AC3A20-567B-4D1A-BB8E-23B7925E3C56}" type="pres">
      <dgm:prSet presAssocID="{2D28BA0A-DF11-4160-AAF5-3BDAE9742556}" presName="desTx" presStyleLbl="revTx" presStyleIdx="5" presStyleCnt="6">
        <dgm:presLayoutVars/>
      </dgm:prSet>
      <dgm:spPr/>
    </dgm:pt>
  </dgm:ptLst>
  <dgm:cxnLst>
    <dgm:cxn modelId="{FB518B04-A146-4691-8B92-50265BFDFE98}" type="presOf" srcId="{C5B76C2F-2950-44B5-9330-AAC202B5B366}" destId="{FE62F334-0FA3-4033-A353-4D38703F1382}" srcOrd="0" destOrd="0" presId="urn:microsoft.com/office/officeart/2018/5/layout/CenteredIconLabelDescriptionList"/>
    <dgm:cxn modelId="{DC537032-E086-448C-9C22-4CAE2DEBE059}" srcId="{C5B76C2F-2950-44B5-9330-AAC202B5B366}" destId="{2D28BA0A-DF11-4160-AAF5-3BDAE9742556}" srcOrd="2" destOrd="0" parTransId="{1CD79825-53C1-4BD4-9A2B-7B169C4D1E8F}" sibTransId="{44D29231-5C6D-4665-9A16-733E4320AFD6}"/>
    <dgm:cxn modelId="{6D977D69-4446-4D9C-9C67-473617043255}" srcId="{C5B76C2F-2950-44B5-9330-AAC202B5B366}" destId="{2E4776BE-4209-4AC3-9CBF-F587DBAB2451}" srcOrd="0" destOrd="0" parTransId="{3D93B408-2D67-4ADE-A716-02CD71C79EEC}" sibTransId="{0E190983-6333-40E3-A7B3-ECD29FB06850}"/>
    <dgm:cxn modelId="{BC46AB49-F105-48B1-B7A8-623C51D90FF8}" srcId="{2D28BA0A-DF11-4160-AAF5-3BDAE9742556}" destId="{2719DC6D-8743-4FD2-ADD3-502F81826539}" srcOrd="0" destOrd="0" parTransId="{0D4B1709-49B5-4CA8-B47D-4790E35DCB5C}" sibTransId="{EFB9A1C3-57CD-4F46-BE93-81AD2F09749B}"/>
    <dgm:cxn modelId="{29A00070-2849-49D9-8D8A-AA6B01C83176}" type="presOf" srcId="{2719DC6D-8743-4FD2-ADD3-502F81826539}" destId="{15AC3A20-567B-4D1A-BB8E-23B7925E3C56}" srcOrd="0" destOrd="0" presId="urn:microsoft.com/office/officeart/2018/5/layout/CenteredIconLabelDescriptionList"/>
    <dgm:cxn modelId="{6501BD56-5990-4F3E-9A35-A12B1B9872AA}" type="presOf" srcId="{2D28BA0A-DF11-4160-AAF5-3BDAE9742556}" destId="{A6803941-1DE4-4CA8-AB47-9B4A949183BC}" srcOrd="0" destOrd="0" presId="urn:microsoft.com/office/officeart/2018/5/layout/CenteredIconLabelDescriptionList"/>
    <dgm:cxn modelId="{D5B39758-80E1-4100-A231-69CAB89DA980}" type="presOf" srcId="{AB0AD116-3571-42F7-9432-6AB5D24CCCAF}" destId="{A6A088AB-1258-475A-B849-CA7FF7F3867B}" srcOrd="0" destOrd="0" presId="urn:microsoft.com/office/officeart/2018/5/layout/CenteredIconLabelDescriptionList"/>
    <dgm:cxn modelId="{F429F378-E867-4F23-95C9-F47A0189C111}" type="presOf" srcId="{2E4776BE-4209-4AC3-9CBF-F587DBAB2451}" destId="{A784E65D-D24F-436B-88BA-E8F78DBD1DC4}" srcOrd="0" destOrd="0" presId="urn:microsoft.com/office/officeart/2018/5/layout/CenteredIconLabelDescriptionList"/>
    <dgm:cxn modelId="{D17AEB93-25E3-441D-88FA-99512946842E}" srcId="{2E4776BE-4209-4AC3-9CBF-F587DBAB2451}" destId="{AB0AD116-3571-42F7-9432-6AB5D24CCCAF}" srcOrd="0" destOrd="0" parTransId="{37E09AC6-C53A-46DF-A890-917AB0FE248F}" sibTransId="{2EA6AEE1-6534-4335-AD57-9E7EBE9DEB0F}"/>
    <dgm:cxn modelId="{5BED2396-A235-4BD1-BDBA-5915EE3632F9}" type="presOf" srcId="{323BC987-A678-4FAA-A980-0F46516571BC}" destId="{6F60E2A7-FA2B-4819-8988-DDDC712993F4}" srcOrd="0" destOrd="0" presId="urn:microsoft.com/office/officeart/2018/5/layout/CenteredIconLabelDescriptionList"/>
    <dgm:cxn modelId="{C4F118B0-50CA-4B48-8F56-264E0C8E1CEF}" type="presOf" srcId="{3FC54F57-B517-41A1-ADCB-A936851E0541}" destId="{26E8B61D-33AC-4DF6-928C-D883A8081974}" srcOrd="0" destOrd="0" presId="urn:microsoft.com/office/officeart/2018/5/layout/CenteredIconLabelDescriptionList"/>
    <dgm:cxn modelId="{608C00E1-D327-4F39-8B58-D7ED1F15970D}" srcId="{C5B76C2F-2950-44B5-9330-AAC202B5B366}" destId="{3FC54F57-B517-41A1-ADCB-A936851E0541}" srcOrd="1" destOrd="0" parTransId="{4F0C800E-2F0F-49DC-99C6-597F10112D17}" sibTransId="{3DC17097-7FCF-4784-9125-FC0FE80A3660}"/>
    <dgm:cxn modelId="{584F4DE8-2971-4422-8D78-BC1083EE862B}" srcId="{3FC54F57-B517-41A1-ADCB-A936851E0541}" destId="{323BC987-A678-4FAA-A980-0F46516571BC}" srcOrd="0" destOrd="0" parTransId="{29C9E8BE-C2D0-463F-B504-DEFBB0092927}" sibTransId="{F54420C4-8A9A-4BB6-A940-5DCC953FAF6C}"/>
    <dgm:cxn modelId="{DFE83CA3-7D33-430F-B0C4-C1D3444EFED6}" type="presParOf" srcId="{FE62F334-0FA3-4033-A353-4D38703F1382}" destId="{71373894-F36C-487E-9E41-F92830C4683D}" srcOrd="0" destOrd="0" presId="urn:microsoft.com/office/officeart/2018/5/layout/CenteredIconLabelDescriptionList"/>
    <dgm:cxn modelId="{F01AB912-A17E-4CB6-97E8-33F31CC79EDB}" type="presParOf" srcId="{71373894-F36C-487E-9E41-F92830C4683D}" destId="{2178D119-6885-4E96-96C4-242C7DA2DAC3}" srcOrd="0" destOrd="0" presId="urn:microsoft.com/office/officeart/2018/5/layout/CenteredIconLabelDescriptionList"/>
    <dgm:cxn modelId="{2CAE8C54-BC0D-4FB4-A5C7-8BB267FE3209}" type="presParOf" srcId="{71373894-F36C-487E-9E41-F92830C4683D}" destId="{D9BAF732-D560-4E2D-B83B-4EF2D36B8FFD}" srcOrd="1" destOrd="0" presId="urn:microsoft.com/office/officeart/2018/5/layout/CenteredIconLabelDescriptionList"/>
    <dgm:cxn modelId="{AC442E2C-7D08-4EB7-AA75-7C3FDC7BABCA}" type="presParOf" srcId="{71373894-F36C-487E-9E41-F92830C4683D}" destId="{A784E65D-D24F-436B-88BA-E8F78DBD1DC4}" srcOrd="2" destOrd="0" presId="urn:microsoft.com/office/officeart/2018/5/layout/CenteredIconLabelDescriptionList"/>
    <dgm:cxn modelId="{ACA85212-D49A-4632-8F80-8F6909D8DADB}" type="presParOf" srcId="{71373894-F36C-487E-9E41-F92830C4683D}" destId="{8FF83445-5D23-4CE3-9A1E-DA8E11190E1C}" srcOrd="3" destOrd="0" presId="urn:microsoft.com/office/officeart/2018/5/layout/CenteredIconLabelDescriptionList"/>
    <dgm:cxn modelId="{71B66206-160D-4A0E-8D7E-9D1F5EDD759E}" type="presParOf" srcId="{71373894-F36C-487E-9E41-F92830C4683D}" destId="{A6A088AB-1258-475A-B849-CA7FF7F3867B}" srcOrd="4" destOrd="0" presId="urn:microsoft.com/office/officeart/2018/5/layout/CenteredIconLabelDescriptionList"/>
    <dgm:cxn modelId="{892FF8CB-E423-4B39-AF6B-C117704A60F8}" type="presParOf" srcId="{FE62F334-0FA3-4033-A353-4D38703F1382}" destId="{F81EEDEF-8319-402B-AA51-12DA85CAD17F}" srcOrd="1" destOrd="0" presId="urn:microsoft.com/office/officeart/2018/5/layout/CenteredIconLabelDescriptionList"/>
    <dgm:cxn modelId="{A2521753-5450-48CE-B249-F5C790B43FA3}" type="presParOf" srcId="{FE62F334-0FA3-4033-A353-4D38703F1382}" destId="{AB37ECAE-AF14-4A57-A230-01178E0896E0}" srcOrd="2" destOrd="0" presId="urn:microsoft.com/office/officeart/2018/5/layout/CenteredIconLabelDescriptionList"/>
    <dgm:cxn modelId="{2568ABA6-5A1B-47E9-BF55-EF9582EF7AB9}" type="presParOf" srcId="{AB37ECAE-AF14-4A57-A230-01178E0896E0}" destId="{6C4ECF42-A807-4C46-8DF9-33A1AA037337}" srcOrd="0" destOrd="0" presId="urn:microsoft.com/office/officeart/2018/5/layout/CenteredIconLabelDescriptionList"/>
    <dgm:cxn modelId="{87EC86B9-EF14-4E41-8B91-A1631204DE2E}" type="presParOf" srcId="{AB37ECAE-AF14-4A57-A230-01178E0896E0}" destId="{63585AB6-A85A-4DD6-A83B-A5FD99B33175}" srcOrd="1" destOrd="0" presId="urn:microsoft.com/office/officeart/2018/5/layout/CenteredIconLabelDescriptionList"/>
    <dgm:cxn modelId="{5816B64D-DD90-43B4-B275-4E4F34C47E8F}" type="presParOf" srcId="{AB37ECAE-AF14-4A57-A230-01178E0896E0}" destId="{26E8B61D-33AC-4DF6-928C-D883A8081974}" srcOrd="2" destOrd="0" presId="urn:microsoft.com/office/officeart/2018/5/layout/CenteredIconLabelDescriptionList"/>
    <dgm:cxn modelId="{AC61DFEE-F803-4980-BC24-5696B5DEEAAC}" type="presParOf" srcId="{AB37ECAE-AF14-4A57-A230-01178E0896E0}" destId="{73A3F51C-E788-46A5-A3F2-8DF5D9944BB0}" srcOrd="3" destOrd="0" presId="urn:microsoft.com/office/officeart/2018/5/layout/CenteredIconLabelDescriptionList"/>
    <dgm:cxn modelId="{604A629A-A050-4D3D-A24C-6BF420BFDC5A}" type="presParOf" srcId="{AB37ECAE-AF14-4A57-A230-01178E0896E0}" destId="{6F60E2A7-FA2B-4819-8988-DDDC712993F4}" srcOrd="4" destOrd="0" presId="urn:microsoft.com/office/officeart/2018/5/layout/CenteredIconLabelDescriptionList"/>
    <dgm:cxn modelId="{AFAA216E-5AA3-407A-B1DC-11C9E5642977}" type="presParOf" srcId="{FE62F334-0FA3-4033-A353-4D38703F1382}" destId="{0BAA8C85-2564-4F69-8FBE-07E5ACA2143A}" srcOrd="3" destOrd="0" presId="urn:microsoft.com/office/officeart/2018/5/layout/CenteredIconLabelDescriptionList"/>
    <dgm:cxn modelId="{42B7B9D2-B055-4C94-BEEA-4DAA40718601}" type="presParOf" srcId="{FE62F334-0FA3-4033-A353-4D38703F1382}" destId="{22BAE86E-1672-4E52-86D1-9DA022C5B73A}" srcOrd="4" destOrd="0" presId="urn:microsoft.com/office/officeart/2018/5/layout/CenteredIconLabelDescriptionList"/>
    <dgm:cxn modelId="{5372BF57-C93F-4F7C-9E91-1C57A38CDB63}" type="presParOf" srcId="{22BAE86E-1672-4E52-86D1-9DA022C5B73A}" destId="{C1DB49B8-9EA5-4305-856C-B98BD75A53BE}" srcOrd="0" destOrd="0" presId="urn:microsoft.com/office/officeart/2018/5/layout/CenteredIconLabelDescriptionList"/>
    <dgm:cxn modelId="{B7D018FA-95D1-43AC-8778-FEDE134EE3A0}" type="presParOf" srcId="{22BAE86E-1672-4E52-86D1-9DA022C5B73A}" destId="{ACB04540-5AA1-4D3F-A525-2DFBBDB2E760}" srcOrd="1" destOrd="0" presId="urn:microsoft.com/office/officeart/2018/5/layout/CenteredIconLabelDescriptionList"/>
    <dgm:cxn modelId="{6BA4FBD3-9C6A-4A55-9236-D4F779A1240E}" type="presParOf" srcId="{22BAE86E-1672-4E52-86D1-9DA022C5B73A}" destId="{A6803941-1DE4-4CA8-AB47-9B4A949183BC}" srcOrd="2" destOrd="0" presId="urn:microsoft.com/office/officeart/2018/5/layout/CenteredIconLabelDescriptionList"/>
    <dgm:cxn modelId="{5465DE8D-ADAC-4DDB-9690-A45D091C8015}" type="presParOf" srcId="{22BAE86E-1672-4E52-86D1-9DA022C5B73A}" destId="{75C74460-E077-430A-BFFC-AC1EBDE4EF42}" srcOrd="3" destOrd="0" presId="urn:microsoft.com/office/officeart/2018/5/layout/CenteredIconLabelDescriptionList"/>
    <dgm:cxn modelId="{7C3BBE71-17D2-4970-B373-48E58AE2C808}" type="presParOf" srcId="{22BAE86E-1672-4E52-86D1-9DA022C5B73A}" destId="{15AC3A20-567B-4D1A-BB8E-23B7925E3C56}" srcOrd="4" destOrd="0" presId="urn:microsoft.com/office/officeart/2018/5/layout/Centered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06F4EE2-0C0E-45EF-8144-BD52422611FA}" type="doc">
      <dgm:prSet loTypeId="urn:microsoft.com/office/officeart/2005/8/layout/hierarchy1" loCatId="hierarchy" qsTypeId="urn:microsoft.com/office/officeart/2005/8/quickstyle/simple2" qsCatId="simple" csTypeId="urn:microsoft.com/office/officeart/2005/8/colors/accent1_2" csCatId="accent1"/>
      <dgm:spPr/>
      <dgm:t>
        <a:bodyPr/>
        <a:lstStyle/>
        <a:p>
          <a:endParaRPr lang="en-US"/>
        </a:p>
      </dgm:t>
    </dgm:pt>
    <dgm:pt modelId="{58E51585-9838-4B49-9F7B-638025AEDCAA}">
      <dgm:prSet/>
      <dgm:spPr/>
      <dgm:t>
        <a:bodyPr/>
        <a:lstStyle/>
        <a:p>
          <a:r>
            <a:rPr lang="en-GB"/>
            <a:t>People with psychological disorders often have frequent, disruptive thoughts known as ‘negative automatic thoughts’</a:t>
          </a:r>
          <a:endParaRPr lang="en-US"/>
        </a:p>
      </dgm:t>
    </dgm:pt>
    <dgm:pt modelId="{5E1093AD-FDAF-40A3-B103-1762662A0337}" type="parTrans" cxnId="{86D77F18-0795-499D-B90D-030CE1B81DE8}">
      <dgm:prSet/>
      <dgm:spPr/>
      <dgm:t>
        <a:bodyPr/>
        <a:lstStyle/>
        <a:p>
          <a:endParaRPr lang="en-US"/>
        </a:p>
      </dgm:t>
    </dgm:pt>
    <dgm:pt modelId="{35D0AA4F-0C30-4AD3-B784-7507B0597E3C}" type="sibTrans" cxnId="{86D77F18-0795-499D-B90D-030CE1B81DE8}">
      <dgm:prSet/>
      <dgm:spPr/>
      <dgm:t>
        <a:bodyPr/>
        <a:lstStyle/>
        <a:p>
          <a:endParaRPr lang="en-US"/>
        </a:p>
      </dgm:t>
    </dgm:pt>
    <dgm:pt modelId="{9B76272B-C96B-415A-9736-2B6FE5C2FC41}">
      <dgm:prSet/>
      <dgm:spPr/>
      <dgm:t>
        <a:bodyPr/>
        <a:lstStyle/>
        <a:p>
          <a:r>
            <a:rPr lang="en-GB"/>
            <a:t>Spontaneous thoughts that pop into the head, they seem plausible at the time, but when they are thought through are unrealistic.</a:t>
          </a:r>
          <a:endParaRPr lang="en-US"/>
        </a:p>
      </dgm:t>
    </dgm:pt>
    <dgm:pt modelId="{CDA239EC-EFF4-4D1F-B225-1F861631130D}" type="parTrans" cxnId="{B8C6E60E-059B-48E5-A0C0-00B3A2E55A46}">
      <dgm:prSet/>
      <dgm:spPr/>
      <dgm:t>
        <a:bodyPr/>
        <a:lstStyle/>
        <a:p>
          <a:endParaRPr lang="en-US"/>
        </a:p>
      </dgm:t>
    </dgm:pt>
    <dgm:pt modelId="{E8F22C8A-EEDF-4845-AC22-22FE5E5DE37B}" type="sibTrans" cxnId="{B8C6E60E-059B-48E5-A0C0-00B3A2E55A46}">
      <dgm:prSet/>
      <dgm:spPr/>
      <dgm:t>
        <a:bodyPr/>
        <a:lstStyle/>
        <a:p>
          <a:endParaRPr lang="en-US"/>
        </a:p>
      </dgm:t>
    </dgm:pt>
    <dgm:pt modelId="{AAE413F3-F510-41F0-8A91-765FADEFBA0F}" type="pres">
      <dgm:prSet presAssocID="{306F4EE2-0C0E-45EF-8144-BD52422611FA}" presName="hierChild1" presStyleCnt="0">
        <dgm:presLayoutVars>
          <dgm:chPref val="1"/>
          <dgm:dir/>
          <dgm:animOne val="branch"/>
          <dgm:animLvl val="lvl"/>
          <dgm:resizeHandles/>
        </dgm:presLayoutVars>
      </dgm:prSet>
      <dgm:spPr/>
    </dgm:pt>
    <dgm:pt modelId="{19C331DC-DF93-4BA1-AF02-9418BF6A66E2}" type="pres">
      <dgm:prSet presAssocID="{58E51585-9838-4B49-9F7B-638025AEDCAA}" presName="hierRoot1" presStyleCnt="0"/>
      <dgm:spPr/>
    </dgm:pt>
    <dgm:pt modelId="{24EC5FCD-4DEB-4E27-B9D6-A228494E6D92}" type="pres">
      <dgm:prSet presAssocID="{58E51585-9838-4B49-9F7B-638025AEDCAA}" presName="composite" presStyleCnt="0"/>
      <dgm:spPr/>
    </dgm:pt>
    <dgm:pt modelId="{36C2A90F-DC02-4082-81F1-1474C0F2D096}" type="pres">
      <dgm:prSet presAssocID="{58E51585-9838-4B49-9F7B-638025AEDCAA}" presName="background" presStyleLbl="node0" presStyleIdx="0" presStyleCnt="2"/>
      <dgm:spPr/>
    </dgm:pt>
    <dgm:pt modelId="{5DCE9E24-D3D3-4FC5-9AA7-40B5704E137A}" type="pres">
      <dgm:prSet presAssocID="{58E51585-9838-4B49-9F7B-638025AEDCAA}" presName="text" presStyleLbl="fgAcc0" presStyleIdx="0" presStyleCnt="2">
        <dgm:presLayoutVars>
          <dgm:chPref val="3"/>
        </dgm:presLayoutVars>
      </dgm:prSet>
      <dgm:spPr/>
    </dgm:pt>
    <dgm:pt modelId="{C075E173-E1D8-4BE9-ACF5-28B806BD7CE4}" type="pres">
      <dgm:prSet presAssocID="{58E51585-9838-4B49-9F7B-638025AEDCAA}" presName="hierChild2" presStyleCnt="0"/>
      <dgm:spPr/>
    </dgm:pt>
    <dgm:pt modelId="{35A858C9-18E9-4D23-AD1E-5FD2314D61C0}" type="pres">
      <dgm:prSet presAssocID="{9B76272B-C96B-415A-9736-2B6FE5C2FC41}" presName="hierRoot1" presStyleCnt="0"/>
      <dgm:spPr/>
    </dgm:pt>
    <dgm:pt modelId="{29D51FF4-01A5-4992-9C0A-899EE1555E34}" type="pres">
      <dgm:prSet presAssocID="{9B76272B-C96B-415A-9736-2B6FE5C2FC41}" presName="composite" presStyleCnt="0"/>
      <dgm:spPr/>
    </dgm:pt>
    <dgm:pt modelId="{D337D056-5A1D-499A-8DB9-EB70C8F63CB0}" type="pres">
      <dgm:prSet presAssocID="{9B76272B-C96B-415A-9736-2B6FE5C2FC41}" presName="background" presStyleLbl="node0" presStyleIdx="1" presStyleCnt="2"/>
      <dgm:spPr/>
    </dgm:pt>
    <dgm:pt modelId="{60A28443-13E6-439D-A4FF-E01DAC8A4B2B}" type="pres">
      <dgm:prSet presAssocID="{9B76272B-C96B-415A-9736-2B6FE5C2FC41}" presName="text" presStyleLbl="fgAcc0" presStyleIdx="1" presStyleCnt="2">
        <dgm:presLayoutVars>
          <dgm:chPref val="3"/>
        </dgm:presLayoutVars>
      </dgm:prSet>
      <dgm:spPr/>
    </dgm:pt>
    <dgm:pt modelId="{2DADE08E-4338-4221-BB1B-86DA0DE4F365}" type="pres">
      <dgm:prSet presAssocID="{9B76272B-C96B-415A-9736-2B6FE5C2FC41}" presName="hierChild2" presStyleCnt="0"/>
      <dgm:spPr/>
    </dgm:pt>
  </dgm:ptLst>
  <dgm:cxnLst>
    <dgm:cxn modelId="{B8C6E60E-059B-48E5-A0C0-00B3A2E55A46}" srcId="{306F4EE2-0C0E-45EF-8144-BD52422611FA}" destId="{9B76272B-C96B-415A-9736-2B6FE5C2FC41}" srcOrd="1" destOrd="0" parTransId="{CDA239EC-EFF4-4D1F-B225-1F861631130D}" sibTransId="{E8F22C8A-EEDF-4845-AC22-22FE5E5DE37B}"/>
    <dgm:cxn modelId="{A73C8B12-7B37-4CB1-AF97-B233D4AF68C7}" type="presOf" srcId="{306F4EE2-0C0E-45EF-8144-BD52422611FA}" destId="{AAE413F3-F510-41F0-8A91-765FADEFBA0F}" srcOrd="0" destOrd="0" presId="urn:microsoft.com/office/officeart/2005/8/layout/hierarchy1"/>
    <dgm:cxn modelId="{86D77F18-0795-499D-B90D-030CE1B81DE8}" srcId="{306F4EE2-0C0E-45EF-8144-BD52422611FA}" destId="{58E51585-9838-4B49-9F7B-638025AEDCAA}" srcOrd="0" destOrd="0" parTransId="{5E1093AD-FDAF-40A3-B103-1762662A0337}" sibTransId="{35D0AA4F-0C30-4AD3-B784-7507B0597E3C}"/>
    <dgm:cxn modelId="{293DD31D-B0C5-497B-BB87-75DA874A32E0}" type="presOf" srcId="{58E51585-9838-4B49-9F7B-638025AEDCAA}" destId="{5DCE9E24-D3D3-4FC5-9AA7-40B5704E137A}" srcOrd="0" destOrd="0" presId="urn:microsoft.com/office/officeart/2005/8/layout/hierarchy1"/>
    <dgm:cxn modelId="{2B2AB4DB-886E-456F-ACBF-979E96F6A52E}" type="presOf" srcId="{9B76272B-C96B-415A-9736-2B6FE5C2FC41}" destId="{60A28443-13E6-439D-A4FF-E01DAC8A4B2B}" srcOrd="0" destOrd="0" presId="urn:microsoft.com/office/officeart/2005/8/layout/hierarchy1"/>
    <dgm:cxn modelId="{F981BD1E-5562-4086-BD61-C147BC2AE2E7}" type="presParOf" srcId="{AAE413F3-F510-41F0-8A91-765FADEFBA0F}" destId="{19C331DC-DF93-4BA1-AF02-9418BF6A66E2}" srcOrd="0" destOrd="0" presId="urn:microsoft.com/office/officeart/2005/8/layout/hierarchy1"/>
    <dgm:cxn modelId="{5C71CB81-0958-4B6E-AE7F-3E7FA28145AC}" type="presParOf" srcId="{19C331DC-DF93-4BA1-AF02-9418BF6A66E2}" destId="{24EC5FCD-4DEB-4E27-B9D6-A228494E6D92}" srcOrd="0" destOrd="0" presId="urn:microsoft.com/office/officeart/2005/8/layout/hierarchy1"/>
    <dgm:cxn modelId="{93D1DFC1-44F6-437E-8625-F8F9EF7C182A}" type="presParOf" srcId="{24EC5FCD-4DEB-4E27-B9D6-A228494E6D92}" destId="{36C2A90F-DC02-4082-81F1-1474C0F2D096}" srcOrd="0" destOrd="0" presId="urn:microsoft.com/office/officeart/2005/8/layout/hierarchy1"/>
    <dgm:cxn modelId="{07E9862C-2FF6-4846-8B38-ED6062E968DE}" type="presParOf" srcId="{24EC5FCD-4DEB-4E27-B9D6-A228494E6D92}" destId="{5DCE9E24-D3D3-4FC5-9AA7-40B5704E137A}" srcOrd="1" destOrd="0" presId="urn:microsoft.com/office/officeart/2005/8/layout/hierarchy1"/>
    <dgm:cxn modelId="{3EB4BCCC-FD69-4DA5-9C04-8E36316B5611}" type="presParOf" srcId="{19C331DC-DF93-4BA1-AF02-9418BF6A66E2}" destId="{C075E173-E1D8-4BE9-ACF5-28B806BD7CE4}" srcOrd="1" destOrd="0" presId="urn:microsoft.com/office/officeart/2005/8/layout/hierarchy1"/>
    <dgm:cxn modelId="{B3E9002A-C11B-42BB-89A1-5677BA10E220}" type="presParOf" srcId="{AAE413F3-F510-41F0-8A91-765FADEFBA0F}" destId="{35A858C9-18E9-4D23-AD1E-5FD2314D61C0}" srcOrd="1" destOrd="0" presId="urn:microsoft.com/office/officeart/2005/8/layout/hierarchy1"/>
    <dgm:cxn modelId="{E590D3D1-B5EB-4D3F-8FB7-62159B0528C1}" type="presParOf" srcId="{35A858C9-18E9-4D23-AD1E-5FD2314D61C0}" destId="{29D51FF4-01A5-4992-9C0A-899EE1555E34}" srcOrd="0" destOrd="0" presId="urn:microsoft.com/office/officeart/2005/8/layout/hierarchy1"/>
    <dgm:cxn modelId="{A7B91E11-E2AC-42BD-8393-F812CA13F7B9}" type="presParOf" srcId="{29D51FF4-01A5-4992-9C0A-899EE1555E34}" destId="{D337D056-5A1D-499A-8DB9-EB70C8F63CB0}" srcOrd="0" destOrd="0" presId="urn:microsoft.com/office/officeart/2005/8/layout/hierarchy1"/>
    <dgm:cxn modelId="{E91D10D0-7DF7-4680-9E38-031A9E1AE0A9}" type="presParOf" srcId="{29D51FF4-01A5-4992-9C0A-899EE1555E34}" destId="{60A28443-13E6-439D-A4FF-E01DAC8A4B2B}" srcOrd="1" destOrd="0" presId="urn:microsoft.com/office/officeart/2005/8/layout/hierarchy1"/>
    <dgm:cxn modelId="{56BD8C22-32CF-403C-8CB3-1D2DB86E60CE}" type="presParOf" srcId="{35A858C9-18E9-4D23-AD1E-5FD2314D61C0}" destId="{2DADE08E-4338-4221-BB1B-86DA0DE4F36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18E67F5-A2B4-49C0-B20E-FAF720EC0ED6}" type="doc">
      <dgm:prSet loTypeId="urn:microsoft.com/office/officeart/2005/8/layout/hList1" loCatId="list" qsTypeId="urn:microsoft.com/office/officeart/2005/8/quickstyle/simple2" qsCatId="simple" csTypeId="urn:microsoft.com/office/officeart/2005/8/colors/colorful1" csCatId="colorful"/>
      <dgm:spPr/>
      <dgm:t>
        <a:bodyPr/>
        <a:lstStyle/>
        <a:p>
          <a:endParaRPr lang="en-US"/>
        </a:p>
      </dgm:t>
    </dgm:pt>
    <dgm:pt modelId="{59A55C13-F0FD-42C8-BAF4-5BA905449375}">
      <dgm:prSet/>
      <dgm:spPr/>
      <dgm:t>
        <a:bodyPr/>
        <a:lstStyle/>
        <a:p>
          <a:r>
            <a:rPr lang="en-GB"/>
            <a:t>In emotional disturbance information-processing is biased, usually in a negative and distorted way.</a:t>
          </a:r>
          <a:endParaRPr lang="en-US"/>
        </a:p>
      </dgm:t>
    </dgm:pt>
    <dgm:pt modelId="{71A1EB56-3412-4113-B94A-E74F9E679D33}" type="parTrans" cxnId="{2FB835C6-5985-4487-8FC3-C548CC0E4713}">
      <dgm:prSet/>
      <dgm:spPr/>
      <dgm:t>
        <a:bodyPr/>
        <a:lstStyle/>
        <a:p>
          <a:endParaRPr lang="en-US"/>
        </a:p>
      </dgm:t>
    </dgm:pt>
    <dgm:pt modelId="{16329835-597A-44E4-92C4-AF7988180122}" type="sibTrans" cxnId="{2FB835C6-5985-4487-8FC3-C548CC0E4713}">
      <dgm:prSet/>
      <dgm:spPr/>
      <dgm:t>
        <a:bodyPr/>
        <a:lstStyle/>
        <a:p>
          <a:endParaRPr lang="en-US"/>
        </a:p>
      </dgm:t>
    </dgm:pt>
    <dgm:pt modelId="{8B16ED0C-27BF-4110-AC9C-2101FC848821}">
      <dgm:prSet/>
      <dgm:spPr/>
      <dgm:t>
        <a:bodyPr/>
        <a:lstStyle/>
        <a:p>
          <a:r>
            <a:rPr lang="en-GB"/>
            <a:t>Beck reasoned that we need to use Reality-Testing skills to solve personal problems as they happen.</a:t>
          </a:r>
          <a:endParaRPr lang="en-US"/>
        </a:p>
      </dgm:t>
    </dgm:pt>
    <dgm:pt modelId="{8617055A-F630-4D35-828F-231605B1B00A}" type="parTrans" cxnId="{4167A8D6-5D6C-4C50-9494-44BA196E819D}">
      <dgm:prSet/>
      <dgm:spPr/>
      <dgm:t>
        <a:bodyPr/>
        <a:lstStyle/>
        <a:p>
          <a:endParaRPr lang="en-US"/>
        </a:p>
      </dgm:t>
    </dgm:pt>
    <dgm:pt modelId="{C1139121-143F-43F8-B7D8-F9072BDCD0ED}" type="sibTrans" cxnId="{4167A8D6-5D6C-4C50-9494-44BA196E819D}">
      <dgm:prSet/>
      <dgm:spPr/>
      <dgm:t>
        <a:bodyPr/>
        <a:lstStyle/>
        <a:p>
          <a:endParaRPr lang="en-US"/>
        </a:p>
      </dgm:t>
    </dgm:pt>
    <dgm:pt modelId="{178BEB07-77A2-43F4-BED2-8FD74D28B6EC}">
      <dgm:prSet/>
      <dgm:spPr/>
      <dgm:t>
        <a:bodyPr/>
        <a:lstStyle/>
        <a:p>
          <a:r>
            <a:rPr lang="en-GB" dirty="0"/>
            <a:t>A depressed individual who was not successful at job interview would have illogical ways of thinking about the process. </a:t>
          </a:r>
          <a:endParaRPr lang="en-US" dirty="0"/>
        </a:p>
      </dgm:t>
    </dgm:pt>
    <dgm:pt modelId="{42727269-6419-403B-80E0-3317C966BB60}" type="parTrans" cxnId="{CA0A97FB-5C12-460E-8EF4-B5BCE9508252}">
      <dgm:prSet/>
      <dgm:spPr/>
      <dgm:t>
        <a:bodyPr/>
        <a:lstStyle/>
        <a:p>
          <a:endParaRPr lang="en-US"/>
        </a:p>
      </dgm:t>
    </dgm:pt>
    <dgm:pt modelId="{EE1311C5-BD8C-4D24-9A64-143A5BFD5909}" type="sibTrans" cxnId="{CA0A97FB-5C12-460E-8EF4-B5BCE9508252}">
      <dgm:prSet/>
      <dgm:spPr/>
      <dgm:t>
        <a:bodyPr/>
        <a:lstStyle/>
        <a:p>
          <a:endParaRPr lang="en-US"/>
        </a:p>
      </dgm:t>
    </dgm:pt>
    <dgm:pt modelId="{7C43CB32-FF2B-459F-BCDF-F77B4760F8F9}">
      <dgm:prSet/>
      <dgm:spPr/>
      <dgm:t>
        <a:bodyPr/>
        <a:lstStyle/>
        <a:p>
          <a:r>
            <a:rPr lang="en-GB"/>
            <a:t>An adaptive way of thinking would be to consider the reasons why the job interview did not go well and take responsibility and look for ways to prevent it in the future.</a:t>
          </a:r>
          <a:endParaRPr lang="en-US"/>
        </a:p>
      </dgm:t>
    </dgm:pt>
    <dgm:pt modelId="{A9302B58-581F-476A-BBFB-2D1A3EDF5A4E}" type="parTrans" cxnId="{F9F9FE4E-6B6F-48EC-98B5-A8DF42224486}">
      <dgm:prSet/>
      <dgm:spPr/>
      <dgm:t>
        <a:bodyPr/>
        <a:lstStyle/>
        <a:p>
          <a:endParaRPr lang="en-US"/>
        </a:p>
      </dgm:t>
    </dgm:pt>
    <dgm:pt modelId="{3259BF73-7081-43C5-B408-26448A2CFF58}" type="sibTrans" cxnId="{F9F9FE4E-6B6F-48EC-98B5-A8DF42224486}">
      <dgm:prSet/>
      <dgm:spPr/>
      <dgm:t>
        <a:bodyPr/>
        <a:lstStyle/>
        <a:p>
          <a:endParaRPr lang="en-US"/>
        </a:p>
      </dgm:t>
    </dgm:pt>
    <dgm:pt modelId="{77403E48-02D3-4F4C-99F8-953C0BA2633C}" type="pres">
      <dgm:prSet presAssocID="{D18E67F5-A2B4-49C0-B20E-FAF720EC0ED6}" presName="Name0" presStyleCnt="0">
        <dgm:presLayoutVars>
          <dgm:dir/>
          <dgm:animLvl val="lvl"/>
          <dgm:resizeHandles val="exact"/>
        </dgm:presLayoutVars>
      </dgm:prSet>
      <dgm:spPr/>
    </dgm:pt>
    <dgm:pt modelId="{AB0740D3-B565-47FA-B91D-026943713426}" type="pres">
      <dgm:prSet presAssocID="{59A55C13-F0FD-42C8-BAF4-5BA905449375}" presName="composite" presStyleCnt="0"/>
      <dgm:spPr/>
    </dgm:pt>
    <dgm:pt modelId="{B111ECC5-32DB-495C-9FB8-18C669FA7F36}" type="pres">
      <dgm:prSet presAssocID="{59A55C13-F0FD-42C8-BAF4-5BA905449375}" presName="parTx" presStyleLbl="alignNode1" presStyleIdx="0" presStyleCnt="2">
        <dgm:presLayoutVars>
          <dgm:chMax val="0"/>
          <dgm:chPref val="0"/>
          <dgm:bulletEnabled val="1"/>
        </dgm:presLayoutVars>
      </dgm:prSet>
      <dgm:spPr/>
    </dgm:pt>
    <dgm:pt modelId="{6DE2B20E-F677-4620-B400-458F125028F7}" type="pres">
      <dgm:prSet presAssocID="{59A55C13-F0FD-42C8-BAF4-5BA905449375}" presName="desTx" presStyleLbl="alignAccFollowNode1" presStyleIdx="0" presStyleCnt="2">
        <dgm:presLayoutVars>
          <dgm:bulletEnabled val="1"/>
        </dgm:presLayoutVars>
      </dgm:prSet>
      <dgm:spPr/>
    </dgm:pt>
    <dgm:pt modelId="{58301DE0-3C66-4DB0-B386-2D4D4C40012B}" type="pres">
      <dgm:prSet presAssocID="{16329835-597A-44E4-92C4-AF7988180122}" presName="space" presStyleCnt="0"/>
      <dgm:spPr/>
    </dgm:pt>
    <dgm:pt modelId="{263E45E7-B958-4A8E-B273-185B030C7AAF}" type="pres">
      <dgm:prSet presAssocID="{8B16ED0C-27BF-4110-AC9C-2101FC848821}" presName="composite" presStyleCnt="0"/>
      <dgm:spPr/>
    </dgm:pt>
    <dgm:pt modelId="{EF101682-E175-4741-A7A9-AA7A1C66E3A0}" type="pres">
      <dgm:prSet presAssocID="{8B16ED0C-27BF-4110-AC9C-2101FC848821}" presName="parTx" presStyleLbl="alignNode1" presStyleIdx="1" presStyleCnt="2">
        <dgm:presLayoutVars>
          <dgm:chMax val="0"/>
          <dgm:chPref val="0"/>
          <dgm:bulletEnabled val="1"/>
        </dgm:presLayoutVars>
      </dgm:prSet>
      <dgm:spPr/>
    </dgm:pt>
    <dgm:pt modelId="{1F1DDC6C-B269-418D-A1C0-C7B2B3E7636B}" type="pres">
      <dgm:prSet presAssocID="{8B16ED0C-27BF-4110-AC9C-2101FC848821}" presName="desTx" presStyleLbl="alignAccFollowNode1" presStyleIdx="1" presStyleCnt="2">
        <dgm:presLayoutVars>
          <dgm:bulletEnabled val="1"/>
        </dgm:presLayoutVars>
      </dgm:prSet>
      <dgm:spPr/>
    </dgm:pt>
  </dgm:ptLst>
  <dgm:cxnLst>
    <dgm:cxn modelId="{80408613-44CB-42AB-BDE9-C025EE4680A6}" type="presOf" srcId="{178BEB07-77A2-43F4-BED2-8FD74D28B6EC}" destId="{1F1DDC6C-B269-418D-A1C0-C7B2B3E7636B}" srcOrd="0" destOrd="0" presId="urn:microsoft.com/office/officeart/2005/8/layout/hList1"/>
    <dgm:cxn modelId="{3AEA3E1F-2DDE-432B-871F-AA88F603B278}" type="presOf" srcId="{8B16ED0C-27BF-4110-AC9C-2101FC848821}" destId="{EF101682-E175-4741-A7A9-AA7A1C66E3A0}" srcOrd="0" destOrd="0" presId="urn:microsoft.com/office/officeart/2005/8/layout/hList1"/>
    <dgm:cxn modelId="{F9F9FE4E-6B6F-48EC-98B5-A8DF42224486}" srcId="{8B16ED0C-27BF-4110-AC9C-2101FC848821}" destId="{7C43CB32-FF2B-459F-BCDF-F77B4760F8F9}" srcOrd="1" destOrd="0" parTransId="{A9302B58-581F-476A-BBFB-2D1A3EDF5A4E}" sibTransId="{3259BF73-7081-43C5-B408-26448A2CFF58}"/>
    <dgm:cxn modelId="{A71F1D86-3B60-4B75-96CC-EE6FC9206920}" type="presOf" srcId="{59A55C13-F0FD-42C8-BAF4-5BA905449375}" destId="{B111ECC5-32DB-495C-9FB8-18C669FA7F36}" srcOrd="0" destOrd="0" presId="urn:microsoft.com/office/officeart/2005/8/layout/hList1"/>
    <dgm:cxn modelId="{48BB6FA3-FA03-4A93-9C7B-517A1B4F70CA}" type="presOf" srcId="{D18E67F5-A2B4-49C0-B20E-FAF720EC0ED6}" destId="{77403E48-02D3-4F4C-99F8-953C0BA2633C}" srcOrd="0" destOrd="0" presId="urn:microsoft.com/office/officeart/2005/8/layout/hList1"/>
    <dgm:cxn modelId="{2FB835C6-5985-4487-8FC3-C548CC0E4713}" srcId="{D18E67F5-A2B4-49C0-B20E-FAF720EC0ED6}" destId="{59A55C13-F0FD-42C8-BAF4-5BA905449375}" srcOrd="0" destOrd="0" parTransId="{71A1EB56-3412-4113-B94A-E74F9E679D33}" sibTransId="{16329835-597A-44E4-92C4-AF7988180122}"/>
    <dgm:cxn modelId="{4167A8D6-5D6C-4C50-9494-44BA196E819D}" srcId="{D18E67F5-A2B4-49C0-B20E-FAF720EC0ED6}" destId="{8B16ED0C-27BF-4110-AC9C-2101FC848821}" srcOrd="1" destOrd="0" parTransId="{8617055A-F630-4D35-828F-231605B1B00A}" sibTransId="{C1139121-143F-43F8-B7D8-F9072BDCD0ED}"/>
    <dgm:cxn modelId="{0E4E83DF-8C30-4A94-AA45-AAF12607BB81}" type="presOf" srcId="{7C43CB32-FF2B-459F-BCDF-F77B4760F8F9}" destId="{1F1DDC6C-B269-418D-A1C0-C7B2B3E7636B}" srcOrd="0" destOrd="1" presId="urn:microsoft.com/office/officeart/2005/8/layout/hList1"/>
    <dgm:cxn modelId="{CA0A97FB-5C12-460E-8EF4-B5BCE9508252}" srcId="{8B16ED0C-27BF-4110-AC9C-2101FC848821}" destId="{178BEB07-77A2-43F4-BED2-8FD74D28B6EC}" srcOrd="0" destOrd="0" parTransId="{42727269-6419-403B-80E0-3317C966BB60}" sibTransId="{EE1311C5-BD8C-4D24-9A64-143A5BFD5909}"/>
    <dgm:cxn modelId="{4A338DD1-077A-492D-B1F8-209210C4D9F2}" type="presParOf" srcId="{77403E48-02D3-4F4C-99F8-953C0BA2633C}" destId="{AB0740D3-B565-47FA-B91D-026943713426}" srcOrd="0" destOrd="0" presId="urn:microsoft.com/office/officeart/2005/8/layout/hList1"/>
    <dgm:cxn modelId="{28CD56CB-B1E1-43AB-B83E-85B646FA93F4}" type="presParOf" srcId="{AB0740D3-B565-47FA-B91D-026943713426}" destId="{B111ECC5-32DB-495C-9FB8-18C669FA7F36}" srcOrd="0" destOrd="0" presId="urn:microsoft.com/office/officeart/2005/8/layout/hList1"/>
    <dgm:cxn modelId="{CFDDAF8B-3ABA-4871-8627-7728AAE968A9}" type="presParOf" srcId="{AB0740D3-B565-47FA-B91D-026943713426}" destId="{6DE2B20E-F677-4620-B400-458F125028F7}" srcOrd="1" destOrd="0" presId="urn:microsoft.com/office/officeart/2005/8/layout/hList1"/>
    <dgm:cxn modelId="{F961CA74-8B9D-49E4-AA36-D534C75220C7}" type="presParOf" srcId="{77403E48-02D3-4F4C-99F8-953C0BA2633C}" destId="{58301DE0-3C66-4DB0-B386-2D4D4C40012B}" srcOrd="1" destOrd="0" presId="urn:microsoft.com/office/officeart/2005/8/layout/hList1"/>
    <dgm:cxn modelId="{9F0A1BE8-6504-4D58-B2E5-2F8CDA169AE2}" type="presParOf" srcId="{77403E48-02D3-4F4C-99F8-953C0BA2633C}" destId="{263E45E7-B958-4A8E-B273-185B030C7AAF}" srcOrd="2" destOrd="0" presId="urn:microsoft.com/office/officeart/2005/8/layout/hList1"/>
    <dgm:cxn modelId="{4E941905-4B26-4B4E-9DBD-382D1ADC1ED0}" type="presParOf" srcId="{263E45E7-B958-4A8E-B273-185B030C7AAF}" destId="{EF101682-E175-4741-A7A9-AA7A1C66E3A0}" srcOrd="0" destOrd="0" presId="urn:microsoft.com/office/officeart/2005/8/layout/hList1"/>
    <dgm:cxn modelId="{3373129C-1328-4A0E-BCB3-FB819E9C1A5C}" type="presParOf" srcId="{263E45E7-B958-4A8E-B273-185B030C7AAF}" destId="{1F1DDC6C-B269-418D-A1C0-C7B2B3E7636B}"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FB365A7-2B04-4997-BC3D-E48B21FB82C1}" type="doc">
      <dgm:prSet loTypeId="urn:microsoft.com/office/officeart/2005/8/layout/default" loCatId="list" qsTypeId="urn:microsoft.com/office/officeart/2005/8/quickstyle/simple2" qsCatId="simple" csTypeId="urn:microsoft.com/office/officeart/2005/8/colors/colorful2" csCatId="colorful"/>
      <dgm:spPr/>
      <dgm:t>
        <a:bodyPr/>
        <a:lstStyle/>
        <a:p>
          <a:endParaRPr lang="en-US"/>
        </a:p>
      </dgm:t>
    </dgm:pt>
    <dgm:pt modelId="{87E88C5D-3B0A-4C21-9DD7-7C0EF7FD0F48}">
      <dgm:prSet/>
      <dgm:spPr/>
      <dgm:t>
        <a:bodyPr/>
        <a:lstStyle/>
        <a:p>
          <a:r>
            <a:rPr lang="en-GB"/>
            <a:t>Cognitive schemata are useful for effective functioning in the world.</a:t>
          </a:r>
          <a:endParaRPr lang="en-US"/>
        </a:p>
      </dgm:t>
    </dgm:pt>
    <dgm:pt modelId="{A0B514D2-C0C3-4E1F-9637-117776FAA122}" type="parTrans" cxnId="{2EAC729F-5D0C-41AC-8BAF-6D29A5430CD8}">
      <dgm:prSet/>
      <dgm:spPr/>
      <dgm:t>
        <a:bodyPr/>
        <a:lstStyle/>
        <a:p>
          <a:endParaRPr lang="en-US"/>
        </a:p>
      </dgm:t>
    </dgm:pt>
    <dgm:pt modelId="{C50EBD0E-10CE-4C48-B8F7-A06F997B73BA}" type="sibTrans" cxnId="{2EAC729F-5D0C-41AC-8BAF-6D29A5430CD8}">
      <dgm:prSet/>
      <dgm:spPr/>
      <dgm:t>
        <a:bodyPr/>
        <a:lstStyle/>
        <a:p>
          <a:endParaRPr lang="en-US"/>
        </a:p>
      </dgm:t>
    </dgm:pt>
    <dgm:pt modelId="{C1D77A52-F7CC-407A-9B77-3FB6ACC07F2C}">
      <dgm:prSet/>
      <dgm:spPr/>
      <dgm:t>
        <a:bodyPr/>
        <a:lstStyle/>
        <a:p>
          <a:r>
            <a:rPr lang="en-GB"/>
            <a:t>Healthy schemata are reasonably flexible. Unhealthy schemata will be more rigid, absolute and overgeneralized. </a:t>
          </a:r>
          <a:endParaRPr lang="en-US"/>
        </a:p>
      </dgm:t>
    </dgm:pt>
    <dgm:pt modelId="{2F551688-2C4F-4804-84A1-7A2A9D58FE8D}" type="parTrans" cxnId="{0F3859AB-E2BD-4385-A173-9A263785DAE3}">
      <dgm:prSet/>
      <dgm:spPr/>
      <dgm:t>
        <a:bodyPr/>
        <a:lstStyle/>
        <a:p>
          <a:endParaRPr lang="en-US"/>
        </a:p>
      </dgm:t>
    </dgm:pt>
    <dgm:pt modelId="{AC0C4C95-D517-4CA7-9327-47FF388527FD}" type="sibTrans" cxnId="{0F3859AB-E2BD-4385-A173-9A263785DAE3}">
      <dgm:prSet/>
      <dgm:spPr/>
      <dgm:t>
        <a:bodyPr/>
        <a:lstStyle/>
        <a:p>
          <a:endParaRPr lang="en-US"/>
        </a:p>
      </dgm:t>
    </dgm:pt>
    <dgm:pt modelId="{49348CED-CDE1-4E1F-9F3F-2094B37C867E}">
      <dgm:prSet/>
      <dgm:spPr/>
      <dgm:t>
        <a:bodyPr/>
        <a:lstStyle/>
        <a:p>
          <a:r>
            <a:rPr lang="en-GB"/>
            <a:t>e.g. “I must get high grades for all of my work”.</a:t>
          </a:r>
          <a:endParaRPr lang="en-US"/>
        </a:p>
      </dgm:t>
    </dgm:pt>
    <dgm:pt modelId="{EDE36551-7B3E-4D8E-9E1D-FBAF1B0FC39C}" type="parTrans" cxnId="{5912AD86-8E4E-4765-BB3B-0B2A29B3BC73}">
      <dgm:prSet/>
      <dgm:spPr/>
      <dgm:t>
        <a:bodyPr/>
        <a:lstStyle/>
        <a:p>
          <a:endParaRPr lang="en-US"/>
        </a:p>
      </dgm:t>
    </dgm:pt>
    <dgm:pt modelId="{AF987362-DBA4-41C8-98E5-F24B5F9A5567}" type="sibTrans" cxnId="{5912AD86-8E4E-4765-BB3B-0B2A29B3BC73}">
      <dgm:prSet/>
      <dgm:spPr/>
      <dgm:t>
        <a:bodyPr/>
        <a:lstStyle/>
        <a:p>
          <a:endParaRPr lang="en-US"/>
        </a:p>
      </dgm:t>
    </dgm:pt>
    <dgm:pt modelId="{51297EC2-8742-4BCA-850A-63074CC4F07D}">
      <dgm:prSet/>
      <dgm:spPr/>
      <dgm:t>
        <a:bodyPr/>
        <a:lstStyle/>
        <a:p>
          <a:r>
            <a:rPr lang="en-GB"/>
            <a:t>A healthy response would be </a:t>
          </a:r>
          <a:endParaRPr lang="en-US"/>
        </a:p>
      </dgm:t>
    </dgm:pt>
    <dgm:pt modelId="{9C50CA13-2E71-4C6E-9708-67F35C4BA795}" type="parTrans" cxnId="{C1ACF19F-0CAE-4939-876F-86D120095C00}">
      <dgm:prSet/>
      <dgm:spPr/>
      <dgm:t>
        <a:bodyPr/>
        <a:lstStyle/>
        <a:p>
          <a:endParaRPr lang="en-US"/>
        </a:p>
      </dgm:t>
    </dgm:pt>
    <dgm:pt modelId="{966A1FC2-9748-4726-A8DC-3B3C59D36A1D}" type="sibTrans" cxnId="{C1ACF19F-0CAE-4939-876F-86D120095C00}">
      <dgm:prSet/>
      <dgm:spPr/>
      <dgm:t>
        <a:bodyPr/>
        <a:lstStyle/>
        <a:p>
          <a:endParaRPr lang="en-US"/>
        </a:p>
      </dgm:t>
    </dgm:pt>
    <dgm:pt modelId="{05135EE0-7FB5-46FD-B68B-B998B26F7606}">
      <dgm:prSet/>
      <dgm:spPr/>
      <dgm:t>
        <a:bodyPr/>
        <a:lstStyle/>
        <a:p>
          <a:r>
            <a:rPr lang="en-GB" dirty="0"/>
            <a:t>“It would be great to get the high grades, but sometimes it isn’t possible”.</a:t>
          </a:r>
          <a:endParaRPr lang="en-US" dirty="0"/>
        </a:p>
      </dgm:t>
    </dgm:pt>
    <dgm:pt modelId="{CCA20524-D853-4941-A284-73168814A52C}" type="parTrans" cxnId="{892722D9-9282-4DE9-9688-B86366DD17D6}">
      <dgm:prSet/>
      <dgm:spPr/>
      <dgm:t>
        <a:bodyPr/>
        <a:lstStyle/>
        <a:p>
          <a:endParaRPr lang="en-US"/>
        </a:p>
      </dgm:t>
    </dgm:pt>
    <dgm:pt modelId="{222AD2C7-F2B3-4B0C-86F7-F7225CEA6093}" type="sibTrans" cxnId="{892722D9-9282-4DE9-9688-B86366DD17D6}">
      <dgm:prSet/>
      <dgm:spPr/>
      <dgm:t>
        <a:bodyPr/>
        <a:lstStyle/>
        <a:p>
          <a:endParaRPr lang="en-US"/>
        </a:p>
      </dgm:t>
    </dgm:pt>
    <dgm:pt modelId="{A8E3B7BF-2307-4C52-929B-0F2031BFF8F3}">
      <dgm:prSet/>
      <dgm:spPr/>
      <dgm:t>
        <a:bodyPr/>
        <a:lstStyle/>
        <a:p>
          <a:r>
            <a:rPr lang="en-GB"/>
            <a:t>An individual with rigid schemata will criticise themselves heavily if they fall short of their excessively high standard.</a:t>
          </a:r>
          <a:endParaRPr lang="en-US"/>
        </a:p>
      </dgm:t>
    </dgm:pt>
    <dgm:pt modelId="{C6FF6418-669C-420E-B113-1E2F9067B80E}" type="parTrans" cxnId="{6D81FE87-0AEC-4B6C-B6FF-FCC96CBA14E6}">
      <dgm:prSet/>
      <dgm:spPr/>
      <dgm:t>
        <a:bodyPr/>
        <a:lstStyle/>
        <a:p>
          <a:endParaRPr lang="en-US"/>
        </a:p>
      </dgm:t>
    </dgm:pt>
    <dgm:pt modelId="{D25D6EB5-2F35-4487-AE15-8093B53C96F4}" type="sibTrans" cxnId="{6D81FE87-0AEC-4B6C-B6FF-FCC96CBA14E6}">
      <dgm:prSet/>
      <dgm:spPr/>
      <dgm:t>
        <a:bodyPr/>
        <a:lstStyle/>
        <a:p>
          <a:endParaRPr lang="en-US"/>
        </a:p>
      </dgm:t>
    </dgm:pt>
    <dgm:pt modelId="{80C14B24-026B-4D4C-B860-08CA9DC78EBF}" type="pres">
      <dgm:prSet presAssocID="{DFB365A7-2B04-4997-BC3D-E48B21FB82C1}" presName="diagram" presStyleCnt="0">
        <dgm:presLayoutVars>
          <dgm:dir/>
          <dgm:resizeHandles val="exact"/>
        </dgm:presLayoutVars>
      </dgm:prSet>
      <dgm:spPr/>
    </dgm:pt>
    <dgm:pt modelId="{4765A2F5-F1D7-49ED-B8C3-EE1459796166}" type="pres">
      <dgm:prSet presAssocID="{87E88C5D-3B0A-4C21-9DD7-7C0EF7FD0F48}" presName="node" presStyleLbl="node1" presStyleIdx="0" presStyleCnt="5">
        <dgm:presLayoutVars>
          <dgm:bulletEnabled val="1"/>
        </dgm:presLayoutVars>
      </dgm:prSet>
      <dgm:spPr/>
    </dgm:pt>
    <dgm:pt modelId="{EBB85ADA-C754-468E-9DCC-DBFE85213B74}" type="pres">
      <dgm:prSet presAssocID="{C50EBD0E-10CE-4C48-B8F7-A06F997B73BA}" presName="sibTrans" presStyleCnt="0"/>
      <dgm:spPr/>
    </dgm:pt>
    <dgm:pt modelId="{2EAE03BB-D063-4682-91D8-6A9300EF8DC4}" type="pres">
      <dgm:prSet presAssocID="{C1D77A52-F7CC-407A-9B77-3FB6ACC07F2C}" presName="node" presStyleLbl="node1" presStyleIdx="1" presStyleCnt="5">
        <dgm:presLayoutVars>
          <dgm:bulletEnabled val="1"/>
        </dgm:presLayoutVars>
      </dgm:prSet>
      <dgm:spPr/>
    </dgm:pt>
    <dgm:pt modelId="{5AD124EC-38D2-40E0-BF2F-A473290EC583}" type="pres">
      <dgm:prSet presAssocID="{AC0C4C95-D517-4CA7-9327-47FF388527FD}" presName="sibTrans" presStyleCnt="0"/>
      <dgm:spPr/>
    </dgm:pt>
    <dgm:pt modelId="{0410C084-BAD3-4904-8D0B-20D424A3F1B6}" type="pres">
      <dgm:prSet presAssocID="{49348CED-CDE1-4E1F-9F3F-2094B37C867E}" presName="node" presStyleLbl="node1" presStyleIdx="2" presStyleCnt="5">
        <dgm:presLayoutVars>
          <dgm:bulletEnabled val="1"/>
        </dgm:presLayoutVars>
      </dgm:prSet>
      <dgm:spPr/>
    </dgm:pt>
    <dgm:pt modelId="{7736FCEF-AE7B-434D-AA2F-97D414A3F7AC}" type="pres">
      <dgm:prSet presAssocID="{AF987362-DBA4-41C8-98E5-F24B5F9A5567}" presName="sibTrans" presStyleCnt="0"/>
      <dgm:spPr/>
    </dgm:pt>
    <dgm:pt modelId="{D7A0051B-C2FA-47FE-99C1-C3575A0D2E31}" type="pres">
      <dgm:prSet presAssocID="{51297EC2-8742-4BCA-850A-63074CC4F07D}" presName="node" presStyleLbl="node1" presStyleIdx="3" presStyleCnt="5">
        <dgm:presLayoutVars>
          <dgm:bulletEnabled val="1"/>
        </dgm:presLayoutVars>
      </dgm:prSet>
      <dgm:spPr/>
    </dgm:pt>
    <dgm:pt modelId="{F30EE8CA-4A4A-41EF-BE5A-F50828B14EF0}" type="pres">
      <dgm:prSet presAssocID="{966A1FC2-9748-4726-A8DC-3B3C59D36A1D}" presName="sibTrans" presStyleCnt="0"/>
      <dgm:spPr/>
    </dgm:pt>
    <dgm:pt modelId="{A8462458-FCCF-483E-B6AC-40E81ED4FBD2}" type="pres">
      <dgm:prSet presAssocID="{A8E3B7BF-2307-4C52-929B-0F2031BFF8F3}" presName="node" presStyleLbl="node1" presStyleIdx="4" presStyleCnt="5">
        <dgm:presLayoutVars>
          <dgm:bulletEnabled val="1"/>
        </dgm:presLayoutVars>
      </dgm:prSet>
      <dgm:spPr/>
    </dgm:pt>
  </dgm:ptLst>
  <dgm:cxnLst>
    <dgm:cxn modelId="{C8ED8600-4717-4469-B000-0EBDABDAD4E5}" type="presOf" srcId="{C1D77A52-F7CC-407A-9B77-3FB6ACC07F2C}" destId="{2EAE03BB-D063-4682-91D8-6A9300EF8DC4}" srcOrd="0" destOrd="0" presId="urn:microsoft.com/office/officeart/2005/8/layout/default"/>
    <dgm:cxn modelId="{A3150108-94C4-4A75-B1DD-410276DABF6A}" type="presOf" srcId="{DFB365A7-2B04-4997-BC3D-E48B21FB82C1}" destId="{80C14B24-026B-4D4C-B860-08CA9DC78EBF}" srcOrd="0" destOrd="0" presId="urn:microsoft.com/office/officeart/2005/8/layout/default"/>
    <dgm:cxn modelId="{293C0112-CAD6-4824-A822-63D52762A9EF}" type="presOf" srcId="{87E88C5D-3B0A-4C21-9DD7-7C0EF7FD0F48}" destId="{4765A2F5-F1D7-49ED-B8C3-EE1459796166}" srcOrd="0" destOrd="0" presId="urn:microsoft.com/office/officeart/2005/8/layout/default"/>
    <dgm:cxn modelId="{D11A1712-8071-4697-8386-DA05EFC562AF}" type="presOf" srcId="{05135EE0-7FB5-46FD-B68B-B998B26F7606}" destId="{D7A0051B-C2FA-47FE-99C1-C3575A0D2E31}" srcOrd="0" destOrd="1" presId="urn:microsoft.com/office/officeart/2005/8/layout/default"/>
    <dgm:cxn modelId="{5912AD86-8E4E-4765-BB3B-0B2A29B3BC73}" srcId="{DFB365A7-2B04-4997-BC3D-E48B21FB82C1}" destId="{49348CED-CDE1-4E1F-9F3F-2094B37C867E}" srcOrd="2" destOrd="0" parTransId="{EDE36551-7B3E-4D8E-9E1D-FBAF1B0FC39C}" sibTransId="{AF987362-DBA4-41C8-98E5-F24B5F9A5567}"/>
    <dgm:cxn modelId="{01BED686-4E28-476D-ADA4-450AE5F12FE3}" type="presOf" srcId="{51297EC2-8742-4BCA-850A-63074CC4F07D}" destId="{D7A0051B-C2FA-47FE-99C1-C3575A0D2E31}" srcOrd="0" destOrd="0" presId="urn:microsoft.com/office/officeart/2005/8/layout/default"/>
    <dgm:cxn modelId="{6D81FE87-0AEC-4B6C-B6FF-FCC96CBA14E6}" srcId="{DFB365A7-2B04-4997-BC3D-E48B21FB82C1}" destId="{A8E3B7BF-2307-4C52-929B-0F2031BFF8F3}" srcOrd="4" destOrd="0" parTransId="{C6FF6418-669C-420E-B113-1E2F9067B80E}" sibTransId="{D25D6EB5-2F35-4487-AE15-8093B53C96F4}"/>
    <dgm:cxn modelId="{2EAC729F-5D0C-41AC-8BAF-6D29A5430CD8}" srcId="{DFB365A7-2B04-4997-BC3D-E48B21FB82C1}" destId="{87E88C5D-3B0A-4C21-9DD7-7C0EF7FD0F48}" srcOrd="0" destOrd="0" parTransId="{A0B514D2-C0C3-4E1F-9637-117776FAA122}" sibTransId="{C50EBD0E-10CE-4C48-B8F7-A06F997B73BA}"/>
    <dgm:cxn modelId="{C1ACF19F-0CAE-4939-876F-86D120095C00}" srcId="{DFB365A7-2B04-4997-BC3D-E48B21FB82C1}" destId="{51297EC2-8742-4BCA-850A-63074CC4F07D}" srcOrd="3" destOrd="0" parTransId="{9C50CA13-2E71-4C6E-9708-67F35C4BA795}" sibTransId="{966A1FC2-9748-4726-A8DC-3B3C59D36A1D}"/>
    <dgm:cxn modelId="{0F3859AB-E2BD-4385-A173-9A263785DAE3}" srcId="{DFB365A7-2B04-4997-BC3D-E48B21FB82C1}" destId="{C1D77A52-F7CC-407A-9B77-3FB6ACC07F2C}" srcOrd="1" destOrd="0" parTransId="{2F551688-2C4F-4804-84A1-7A2A9D58FE8D}" sibTransId="{AC0C4C95-D517-4CA7-9327-47FF388527FD}"/>
    <dgm:cxn modelId="{9CCFA6B8-4923-4DD7-BF9A-319C98B61FA5}" type="presOf" srcId="{49348CED-CDE1-4E1F-9F3F-2094B37C867E}" destId="{0410C084-BAD3-4904-8D0B-20D424A3F1B6}" srcOrd="0" destOrd="0" presId="urn:microsoft.com/office/officeart/2005/8/layout/default"/>
    <dgm:cxn modelId="{892722D9-9282-4DE9-9688-B86366DD17D6}" srcId="{51297EC2-8742-4BCA-850A-63074CC4F07D}" destId="{05135EE0-7FB5-46FD-B68B-B998B26F7606}" srcOrd="0" destOrd="0" parTransId="{CCA20524-D853-4941-A284-73168814A52C}" sibTransId="{222AD2C7-F2B3-4B0C-86F7-F7225CEA6093}"/>
    <dgm:cxn modelId="{1C2AF9F7-5BB9-46CB-847E-58325E9BA68B}" type="presOf" srcId="{A8E3B7BF-2307-4C52-929B-0F2031BFF8F3}" destId="{A8462458-FCCF-483E-B6AC-40E81ED4FBD2}" srcOrd="0" destOrd="0" presId="urn:microsoft.com/office/officeart/2005/8/layout/default"/>
    <dgm:cxn modelId="{94F1535E-FBCF-417C-B5DE-3D4D9F9CCD5F}" type="presParOf" srcId="{80C14B24-026B-4D4C-B860-08CA9DC78EBF}" destId="{4765A2F5-F1D7-49ED-B8C3-EE1459796166}" srcOrd="0" destOrd="0" presId="urn:microsoft.com/office/officeart/2005/8/layout/default"/>
    <dgm:cxn modelId="{09C219CB-BD5D-4D4E-8B62-ADD1E918E2C5}" type="presParOf" srcId="{80C14B24-026B-4D4C-B860-08CA9DC78EBF}" destId="{EBB85ADA-C754-468E-9DCC-DBFE85213B74}" srcOrd="1" destOrd="0" presId="urn:microsoft.com/office/officeart/2005/8/layout/default"/>
    <dgm:cxn modelId="{13BDE6DD-D3FB-472A-8FF2-13FE7188BFE1}" type="presParOf" srcId="{80C14B24-026B-4D4C-B860-08CA9DC78EBF}" destId="{2EAE03BB-D063-4682-91D8-6A9300EF8DC4}" srcOrd="2" destOrd="0" presId="urn:microsoft.com/office/officeart/2005/8/layout/default"/>
    <dgm:cxn modelId="{C0E6BD24-25E1-46B2-B8E0-44EBC5594A15}" type="presParOf" srcId="{80C14B24-026B-4D4C-B860-08CA9DC78EBF}" destId="{5AD124EC-38D2-40E0-BF2F-A473290EC583}" srcOrd="3" destOrd="0" presId="urn:microsoft.com/office/officeart/2005/8/layout/default"/>
    <dgm:cxn modelId="{6749AD55-D53A-4984-A130-4003415AC8CA}" type="presParOf" srcId="{80C14B24-026B-4D4C-B860-08CA9DC78EBF}" destId="{0410C084-BAD3-4904-8D0B-20D424A3F1B6}" srcOrd="4" destOrd="0" presId="urn:microsoft.com/office/officeart/2005/8/layout/default"/>
    <dgm:cxn modelId="{4EA68E06-5114-4B9B-A69D-8E3CA8E663D0}" type="presParOf" srcId="{80C14B24-026B-4D4C-B860-08CA9DC78EBF}" destId="{7736FCEF-AE7B-434D-AA2F-97D414A3F7AC}" srcOrd="5" destOrd="0" presId="urn:microsoft.com/office/officeart/2005/8/layout/default"/>
    <dgm:cxn modelId="{4AF6FE89-C5C5-4C4B-B367-3728F9791CB7}" type="presParOf" srcId="{80C14B24-026B-4D4C-B860-08CA9DC78EBF}" destId="{D7A0051B-C2FA-47FE-99C1-C3575A0D2E31}" srcOrd="6" destOrd="0" presId="urn:microsoft.com/office/officeart/2005/8/layout/default"/>
    <dgm:cxn modelId="{D899B657-621E-42AE-AF7A-173691E98C53}" type="presParOf" srcId="{80C14B24-026B-4D4C-B860-08CA9DC78EBF}" destId="{F30EE8CA-4A4A-41EF-BE5A-F50828B14EF0}" srcOrd="7" destOrd="0" presId="urn:microsoft.com/office/officeart/2005/8/layout/default"/>
    <dgm:cxn modelId="{57E038F7-0647-41F2-A656-F330000D4A70}" type="presParOf" srcId="{80C14B24-026B-4D4C-B860-08CA9DC78EBF}" destId="{A8462458-FCCF-483E-B6AC-40E81ED4FBD2}"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C069A4A-27E2-46A6-83D1-26DA3738A46E}"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EFBCCDA5-F4F4-4AF2-8291-2C8FFC4DC6F5}">
      <dgm:prSet/>
      <dgm:spPr/>
      <dgm:t>
        <a:bodyPr/>
        <a:lstStyle/>
        <a:p>
          <a:r>
            <a:rPr lang="en-GB" dirty="0"/>
            <a:t>Reinforce your preferences and conclude, therefore: </a:t>
          </a:r>
          <a:endParaRPr lang="en-US" dirty="0"/>
        </a:p>
      </dgm:t>
    </dgm:pt>
    <dgm:pt modelId="{58F1B8C7-64CB-4CFA-B725-E1242170BB48}" type="parTrans" cxnId="{DEB85AE7-1968-4FA1-A288-075D150F6E74}">
      <dgm:prSet/>
      <dgm:spPr/>
      <dgm:t>
        <a:bodyPr/>
        <a:lstStyle/>
        <a:p>
          <a:endParaRPr lang="en-US"/>
        </a:p>
      </dgm:t>
    </dgm:pt>
    <dgm:pt modelId="{1FD449C3-90AD-49D2-9136-C37C1623E229}" type="sibTrans" cxnId="{DEB85AE7-1968-4FA1-A288-075D150F6E74}">
      <dgm:prSet/>
      <dgm:spPr/>
      <dgm:t>
        <a:bodyPr/>
        <a:lstStyle/>
        <a:p>
          <a:endParaRPr lang="en-US"/>
        </a:p>
      </dgm:t>
    </dgm:pt>
    <dgm:pt modelId="{17A287A7-9917-4430-B5D0-53F927F170B9}">
      <dgm:prSet/>
      <dgm:spPr/>
      <dgm:t>
        <a:bodyPr/>
        <a:lstStyle/>
        <a:p>
          <a:r>
            <a:rPr lang="en-GB"/>
            <a:t>Preference #1: "I strongly PREFER to do well and get approval, </a:t>
          </a:r>
          <a:endParaRPr lang="en-US"/>
        </a:p>
      </dgm:t>
    </dgm:pt>
    <dgm:pt modelId="{8F4DD086-F547-4CFF-A3DF-0A0AF1FE71D9}" type="parTrans" cxnId="{79DE95BD-69E9-4D3E-9D5A-D86972793E81}">
      <dgm:prSet/>
      <dgm:spPr/>
      <dgm:t>
        <a:bodyPr/>
        <a:lstStyle/>
        <a:p>
          <a:endParaRPr lang="en-US"/>
        </a:p>
      </dgm:t>
    </dgm:pt>
    <dgm:pt modelId="{083F7793-11D6-4E74-B116-7A69B938857A}" type="sibTrans" cxnId="{79DE95BD-69E9-4D3E-9D5A-D86972793E81}">
      <dgm:prSet/>
      <dgm:spPr/>
      <dgm:t>
        <a:bodyPr/>
        <a:lstStyle/>
        <a:p>
          <a:endParaRPr lang="en-US"/>
        </a:p>
      </dgm:t>
    </dgm:pt>
    <dgm:pt modelId="{27DECC33-C6B8-4D91-BE93-EA393806C911}">
      <dgm:prSet/>
      <dgm:spPr/>
      <dgm:t>
        <a:bodyPr/>
        <a:lstStyle/>
        <a:p>
          <a:r>
            <a:rPr lang="en-GB"/>
            <a:t>but even if I fail, I will accept myself fully,“</a:t>
          </a:r>
          <a:endParaRPr lang="en-US"/>
        </a:p>
      </dgm:t>
    </dgm:pt>
    <dgm:pt modelId="{3A7705E6-EDC5-43D7-A932-F2006A6850DF}" type="parTrans" cxnId="{3EE4E2DD-23B0-40BF-B2D3-9796D4E47D3D}">
      <dgm:prSet/>
      <dgm:spPr/>
      <dgm:t>
        <a:bodyPr/>
        <a:lstStyle/>
        <a:p>
          <a:endParaRPr lang="en-US"/>
        </a:p>
      </dgm:t>
    </dgm:pt>
    <dgm:pt modelId="{FFE8F8EA-6319-4D02-AA74-B043AF346429}" type="sibTrans" cxnId="{3EE4E2DD-23B0-40BF-B2D3-9796D4E47D3D}">
      <dgm:prSet/>
      <dgm:spPr/>
      <dgm:t>
        <a:bodyPr/>
        <a:lstStyle/>
        <a:p>
          <a:endParaRPr lang="en-US"/>
        </a:p>
      </dgm:t>
    </dgm:pt>
    <dgm:pt modelId="{8C6FA54F-8787-48FA-AB32-64AA80DD9F65}">
      <dgm:prSet/>
      <dgm:spPr/>
      <dgm:t>
        <a:bodyPr/>
        <a:lstStyle/>
        <a:p>
          <a:r>
            <a:rPr lang="en-GB"/>
            <a:t>Preference #2: "I strongly PREFER that you treat me reasonably, kindly, and lovingly, </a:t>
          </a:r>
          <a:endParaRPr lang="en-US"/>
        </a:p>
      </dgm:t>
    </dgm:pt>
    <dgm:pt modelId="{7A950CE4-E341-4312-BF10-6B585723935F}" type="parTrans" cxnId="{8C8687EA-2E92-4AEB-AF84-EF0A758F18A0}">
      <dgm:prSet/>
      <dgm:spPr/>
      <dgm:t>
        <a:bodyPr/>
        <a:lstStyle/>
        <a:p>
          <a:endParaRPr lang="en-US"/>
        </a:p>
      </dgm:t>
    </dgm:pt>
    <dgm:pt modelId="{D78BBEC8-D37D-4468-AE0E-EA9C6375E401}" type="sibTrans" cxnId="{8C8687EA-2E92-4AEB-AF84-EF0A758F18A0}">
      <dgm:prSet/>
      <dgm:spPr/>
      <dgm:t>
        <a:bodyPr/>
        <a:lstStyle/>
        <a:p>
          <a:endParaRPr lang="en-US"/>
        </a:p>
      </dgm:t>
    </dgm:pt>
    <dgm:pt modelId="{EE14EB1C-DBE6-401F-9960-4E52CE2266FC}">
      <dgm:prSet/>
      <dgm:spPr/>
      <dgm:t>
        <a:bodyPr/>
        <a:lstStyle/>
        <a:p>
          <a:r>
            <a:rPr lang="en-GB" dirty="0"/>
            <a:t>but since I do not run the universe, and it's a part of your human nature to, I, then, cannot control you,“</a:t>
          </a:r>
          <a:endParaRPr lang="en-US" dirty="0"/>
        </a:p>
      </dgm:t>
    </dgm:pt>
    <dgm:pt modelId="{05186612-D9C2-42FF-A7D5-E44CA6545288}" type="parTrans" cxnId="{76C2E2B2-DFFD-46B0-AA54-95D31EADD3E9}">
      <dgm:prSet/>
      <dgm:spPr/>
      <dgm:t>
        <a:bodyPr/>
        <a:lstStyle/>
        <a:p>
          <a:endParaRPr lang="en-US"/>
        </a:p>
      </dgm:t>
    </dgm:pt>
    <dgm:pt modelId="{51F88705-652F-43CB-BCF5-95E1472D2EA8}" type="sibTrans" cxnId="{76C2E2B2-DFFD-46B0-AA54-95D31EADD3E9}">
      <dgm:prSet/>
      <dgm:spPr/>
      <dgm:t>
        <a:bodyPr/>
        <a:lstStyle/>
        <a:p>
          <a:endParaRPr lang="en-US"/>
        </a:p>
      </dgm:t>
    </dgm:pt>
    <dgm:pt modelId="{719D3D0F-2450-4508-909C-864622613D88}">
      <dgm:prSet/>
      <dgm:spPr/>
      <dgm:t>
        <a:bodyPr/>
        <a:lstStyle/>
        <a:p>
          <a:r>
            <a:rPr lang="en-GB" dirty="0"/>
            <a:t>Preference #3: "I strongly PREFER that life be fair, easy, and hassle-free, </a:t>
          </a:r>
          <a:endParaRPr lang="en-US" dirty="0"/>
        </a:p>
      </dgm:t>
    </dgm:pt>
    <dgm:pt modelId="{333BF188-9CF0-4696-B318-2F33D7540530}" type="parTrans" cxnId="{07B3CB90-D04F-4D37-9D9C-2B1104E7EE78}">
      <dgm:prSet/>
      <dgm:spPr/>
      <dgm:t>
        <a:bodyPr/>
        <a:lstStyle/>
        <a:p>
          <a:endParaRPr lang="en-US"/>
        </a:p>
      </dgm:t>
    </dgm:pt>
    <dgm:pt modelId="{E9E4A1C2-6469-42FA-954E-0ABB0C27EB11}" type="sibTrans" cxnId="{07B3CB90-D04F-4D37-9D9C-2B1104E7EE78}">
      <dgm:prSet/>
      <dgm:spPr/>
      <dgm:t>
        <a:bodyPr/>
        <a:lstStyle/>
        <a:p>
          <a:endParaRPr lang="en-US"/>
        </a:p>
      </dgm:t>
    </dgm:pt>
    <dgm:pt modelId="{E51FE307-527C-4D57-9052-A3214C87C765}">
      <dgm:prSet/>
      <dgm:spPr/>
      <dgm:t>
        <a:bodyPr/>
        <a:lstStyle/>
        <a:p>
          <a:r>
            <a:rPr lang="en-GB" dirty="0"/>
            <a:t>and it's very frustrating that it isn't, but I can bear frustration and still considerably enjoy life."</a:t>
          </a:r>
          <a:endParaRPr lang="en-US" dirty="0"/>
        </a:p>
      </dgm:t>
    </dgm:pt>
    <dgm:pt modelId="{D31BB104-8AFB-4ECC-9F4C-69FF7707C42A}" type="parTrans" cxnId="{70235AF3-ABFA-4559-B3C4-0BCDB3609EF5}">
      <dgm:prSet/>
      <dgm:spPr/>
      <dgm:t>
        <a:bodyPr/>
        <a:lstStyle/>
        <a:p>
          <a:endParaRPr lang="en-US"/>
        </a:p>
      </dgm:t>
    </dgm:pt>
    <dgm:pt modelId="{40E9BB93-F406-48CE-A898-5FDF34CD7007}" type="sibTrans" cxnId="{70235AF3-ABFA-4559-B3C4-0BCDB3609EF5}">
      <dgm:prSet/>
      <dgm:spPr/>
      <dgm:t>
        <a:bodyPr/>
        <a:lstStyle/>
        <a:p>
          <a:endParaRPr lang="en-US"/>
        </a:p>
      </dgm:t>
    </dgm:pt>
    <dgm:pt modelId="{7A8AFE7E-19CC-482F-A35B-1430BE6915C2}" type="pres">
      <dgm:prSet presAssocID="{2C069A4A-27E2-46A6-83D1-26DA3738A46E}" presName="linear" presStyleCnt="0">
        <dgm:presLayoutVars>
          <dgm:animLvl val="lvl"/>
          <dgm:resizeHandles val="exact"/>
        </dgm:presLayoutVars>
      </dgm:prSet>
      <dgm:spPr/>
    </dgm:pt>
    <dgm:pt modelId="{A23AE907-A589-4F51-B417-5A1EBFEC44CC}" type="pres">
      <dgm:prSet presAssocID="{EFBCCDA5-F4F4-4AF2-8291-2C8FFC4DC6F5}" presName="parentText" presStyleLbl="node1" presStyleIdx="0" presStyleCnt="4" custScaleY="109690">
        <dgm:presLayoutVars>
          <dgm:chMax val="0"/>
          <dgm:bulletEnabled val="1"/>
        </dgm:presLayoutVars>
      </dgm:prSet>
      <dgm:spPr/>
    </dgm:pt>
    <dgm:pt modelId="{7FA9B1FE-3425-4A35-99F6-856B71DA196A}" type="pres">
      <dgm:prSet presAssocID="{1FD449C3-90AD-49D2-9136-C37C1623E229}" presName="spacer" presStyleCnt="0"/>
      <dgm:spPr/>
    </dgm:pt>
    <dgm:pt modelId="{FAB7E885-C48D-457F-A7E3-7C38EDF89327}" type="pres">
      <dgm:prSet presAssocID="{17A287A7-9917-4430-B5D0-53F927F170B9}" presName="parentText" presStyleLbl="node1" presStyleIdx="1" presStyleCnt="4">
        <dgm:presLayoutVars>
          <dgm:chMax val="0"/>
          <dgm:bulletEnabled val="1"/>
        </dgm:presLayoutVars>
      </dgm:prSet>
      <dgm:spPr/>
    </dgm:pt>
    <dgm:pt modelId="{3CC6C785-39B9-4494-86C6-B8F205000ADB}" type="pres">
      <dgm:prSet presAssocID="{17A287A7-9917-4430-B5D0-53F927F170B9}" presName="childText" presStyleLbl="revTx" presStyleIdx="0" presStyleCnt="3">
        <dgm:presLayoutVars>
          <dgm:bulletEnabled val="1"/>
        </dgm:presLayoutVars>
      </dgm:prSet>
      <dgm:spPr/>
    </dgm:pt>
    <dgm:pt modelId="{4781CC52-BF09-4606-9175-FC8C6394AA55}" type="pres">
      <dgm:prSet presAssocID="{8C6FA54F-8787-48FA-AB32-64AA80DD9F65}" presName="parentText" presStyleLbl="node1" presStyleIdx="2" presStyleCnt="4">
        <dgm:presLayoutVars>
          <dgm:chMax val="0"/>
          <dgm:bulletEnabled val="1"/>
        </dgm:presLayoutVars>
      </dgm:prSet>
      <dgm:spPr/>
    </dgm:pt>
    <dgm:pt modelId="{C04DB8ED-4C89-44CE-A2A2-C84380B0B511}" type="pres">
      <dgm:prSet presAssocID="{8C6FA54F-8787-48FA-AB32-64AA80DD9F65}" presName="childText" presStyleLbl="revTx" presStyleIdx="1" presStyleCnt="3">
        <dgm:presLayoutVars>
          <dgm:bulletEnabled val="1"/>
        </dgm:presLayoutVars>
      </dgm:prSet>
      <dgm:spPr/>
    </dgm:pt>
    <dgm:pt modelId="{C8574B7F-4F3D-4765-BA38-673D09C43A7C}" type="pres">
      <dgm:prSet presAssocID="{719D3D0F-2450-4508-909C-864622613D88}" presName="parentText" presStyleLbl="node1" presStyleIdx="3" presStyleCnt="4">
        <dgm:presLayoutVars>
          <dgm:chMax val="0"/>
          <dgm:bulletEnabled val="1"/>
        </dgm:presLayoutVars>
      </dgm:prSet>
      <dgm:spPr/>
    </dgm:pt>
    <dgm:pt modelId="{16C3718A-2F8B-4004-9282-71AA60A33E4A}" type="pres">
      <dgm:prSet presAssocID="{719D3D0F-2450-4508-909C-864622613D88}" presName="childText" presStyleLbl="revTx" presStyleIdx="2" presStyleCnt="3">
        <dgm:presLayoutVars>
          <dgm:bulletEnabled val="1"/>
        </dgm:presLayoutVars>
      </dgm:prSet>
      <dgm:spPr/>
    </dgm:pt>
  </dgm:ptLst>
  <dgm:cxnLst>
    <dgm:cxn modelId="{22896404-3F75-4383-8699-141B2EFED251}" type="presOf" srcId="{EE14EB1C-DBE6-401F-9960-4E52CE2266FC}" destId="{C04DB8ED-4C89-44CE-A2A2-C84380B0B511}" srcOrd="0" destOrd="0" presId="urn:microsoft.com/office/officeart/2005/8/layout/vList2"/>
    <dgm:cxn modelId="{64B97A77-2AB2-4313-AAEA-6FE15E28F472}" type="presOf" srcId="{719D3D0F-2450-4508-909C-864622613D88}" destId="{C8574B7F-4F3D-4765-BA38-673D09C43A7C}" srcOrd="0" destOrd="0" presId="urn:microsoft.com/office/officeart/2005/8/layout/vList2"/>
    <dgm:cxn modelId="{07B3CB90-D04F-4D37-9D9C-2B1104E7EE78}" srcId="{2C069A4A-27E2-46A6-83D1-26DA3738A46E}" destId="{719D3D0F-2450-4508-909C-864622613D88}" srcOrd="3" destOrd="0" parTransId="{333BF188-9CF0-4696-B318-2F33D7540530}" sibTransId="{E9E4A1C2-6469-42FA-954E-0ABB0C27EB11}"/>
    <dgm:cxn modelId="{043D599B-9389-4D05-8361-42F4EDDC96C0}" type="presOf" srcId="{E51FE307-527C-4D57-9052-A3214C87C765}" destId="{16C3718A-2F8B-4004-9282-71AA60A33E4A}" srcOrd="0" destOrd="0" presId="urn:microsoft.com/office/officeart/2005/8/layout/vList2"/>
    <dgm:cxn modelId="{3692B1B2-DF83-4BDF-8EDA-CFCEF68E45D6}" type="presOf" srcId="{8C6FA54F-8787-48FA-AB32-64AA80DD9F65}" destId="{4781CC52-BF09-4606-9175-FC8C6394AA55}" srcOrd="0" destOrd="0" presId="urn:microsoft.com/office/officeart/2005/8/layout/vList2"/>
    <dgm:cxn modelId="{76C2E2B2-DFFD-46B0-AA54-95D31EADD3E9}" srcId="{8C6FA54F-8787-48FA-AB32-64AA80DD9F65}" destId="{EE14EB1C-DBE6-401F-9960-4E52CE2266FC}" srcOrd="0" destOrd="0" parTransId="{05186612-D9C2-42FF-A7D5-E44CA6545288}" sibTransId="{51F88705-652F-43CB-BCF5-95E1472D2EA8}"/>
    <dgm:cxn modelId="{79DE95BD-69E9-4D3E-9D5A-D86972793E81}" srcId="{2C069A4A-27E2-46A6-83D1-26DA3738A46E}" destId="{17A287A7-9917-4430-B5D0-53F927F170B9}" srcOrd="1" destOrd="0" parTransId="{8F4DD086-F547-4CFF-A3DF-0A0AF1FE71D9}" sibTransId="{083F7793-11D6-4E74-B116-7A69B938857A}"/>
    <dgm:cxn modelId="{499C04C4-630C-4DE6-95C1-6EF435587556}" type="presOf" srcId="{EFBCCDA5-F4F4-4AF2-8291-2C8FFC4DC6F5}" destId="{A23AE907-A589-4F51-B417-5A1EBFEC44CC}" srcOrd="0" destOrd="0" presId="urn:microsoft.com/office/officeart/2005/8/layout/vList2"/>
    <dgm:cxn modelId="{012FC7D1-1BF3-40BC-9767-288F4AF1A0CA}" type="presOf" srcId="{27DECC33-C6B8-4D91-BE93-EA393806C911}" destId="{3CC6C785-39B9-4494-86C6-B8F205000ADB}" srcOrd="0" destOrd="0" presId="urn:microsoft.com/office/officeart/2005/8/layout/vList2"/>
    <dgm:cxn modelId="{97261AD9-782C-42C8-B0FE-95601EACEFD3}" type="presOf" srcId="{17A287A7-9917-4430-B5D0-53F927F170B9}" destId="{FAB7E885-C48D-457F-A7E3-7C38EDF89327}" srcOrd="0" destOrd="0" presId="urn:microsoft.com/office/officeart/2005/8/layout/vList2"/>
    <dgm:cxn modelId="{3EE4E2DD-23B0-40BF-B2D3-9796D4E47D3D}" srcId="{17A287A7-9917-4430-B5D0-53F927F170B9}" destId="{27DECC33-C6B8-4D91-BE93-EA393806C911}" srcOrd="0" destOrd="0" parTransId="{3A7705E6-EDC5-43D7-A932-F2006A6850DF}" sibTransId="{FFE8F8EA-6319-4D02-AA74-B043AF346429}"/>
    <dgm:cxn modelId="{DEB85AE7-1968-4FA1-A288-075D150F6E74}" srcId="{2C069A4A-27E2-46A6-83D1-26DA3738A46E}" destId="{EFBCCDA5-F4F4-4AF2-8291-2C8FFC4DC6F5}" srcOrd="0" destOrd="0" parTransId="{58F1B8C7-64CB-4CFA-B725-E1242170BB48}" sibTransId="{1FD449C3-90AD-49D2-9136-C37C1623E229}"/>
    <dgm:cxn modelId="{8C8687EA-2E92-4AEB-AF84-EF0A758F18A0}" srcId="{2C069A4A-27E2-46A6-83D1-26DA3738A46E}" destId="{8C6FA54F-8787-48FA-AB32-64AA80DD9F65}" srcOrd="2" destOrd="0" parTransId="{7A950CE4-E341-4312-BF10-6B585723935F}" sibTransId="{D78BBEC8-D37D-4468-AE0E-EA9C6375E401}"/>
    <dgm:cxn modelId="{70235AF3-ABFA-4559-B3C4-0BCDB3609EF5}" srcId="{719D3D0F-2450-4508-909C-864622613D88}" destId="{E51FE307-527C-4D57-9052-A3214C87C765}" srcOrd="0" destOrd="0" parTransId="{D31BB104-8AFB-4ECC-9F4C-69FF7707C42A}" sibTransId="{40E9BB93-F406-48CE-A898-5FDF34CD7007}"/>
    <dgm:cxn modelId="{FC54A0FC-7F72-4159-AF40-3D34A10A7C7A}" type="presOf" srcId="{2C069A4A-27E2-46A6-83D1-26DA3738A46E}" destId="{7A8AFE7E-19CC-482F-A35B-1430BE6915C2}" srcOrd="0" destOrd="0" presId="urn:microsoft.com/office/officeart/2005/8/layout/vList2"/>
    <dgm:cxn modelId="{F3497D8F-150E-4607-8210-5F965274B8FA}" type="presParOf" srcId="{7A8AFE7E-19CC-482F-A35B-1430BE6915C2}" destId="{A23AE907-A589-4F51-B417-5A1EBFEC44CC}" srcOrd="0" destOrd="0" presId="urn:microsoft.com/office/officeart/2005/8/layout/vList2"/>
    <dgm:cxn modelId="{35F79CBE-AA0E-496B-8F20-10F6CE3282C2}" type="presParOf" srcId="{7A8AFE7E-19CC-482F-A35B-1430BE6915C2}" destId="{7FA9B1FE-3425-4A35-99F6-856B71DA196A}" srcOrd="1" destOrd="0" presId="urn:microsoft.com/office/officeart/2005/8/layout/vList2"/>
    <dgm:cxn modelId="{50748AFB-B357-418D-9595-7CF4136FC214}" type="presParOf" srcId="{7A8AFE7E-19CC-482F-A35B-1430BE6915C2}" destId="{FAB7E885-C48D-457F-A7E3-7C38EDF89327}" srcOrd="2" destOrd="0" presId="urn:microsoft.com/office/officeart/2005/8/layout/vList2"/>
    <dgm:cxn modelId="{50256D60-3C74-4F3A-ABFC-7D8914033A99}" type="presParOf" srcId="{7A8AFE7E-19CC-482F-A35B-1430BE6915C2}" destId="{3CC6C785-39B9-4494-86C6-B8F205000ADB}" srcOrd="3" destOrd="0" presId="urn:microsoft.com/office/officeart/2005/8/layout/vList2"/>
    <dgm:cxn modelId="{59482C7B-2D5B-452A-9019-4676E8DA6E30}" type="presParOf" srcId="{7A8AFE7E-19CC-482F-A35B-1430BE6915C2}" destId="{4781CC52-BF09-4606-9175-FC8C6394AA55}" srcOrd="4" destOrd="0" presId="urn:microsoft.com/office/officeart/2005/8/layout/vList2"/>
    <dgm:cxn modelId="{9D6D46A1-C414-4B14-9E85-A004BEDD89CF}" type="presParOf" srcId="{7A8AFE7E-19CC-482F-A35B-1430BE6915C2}" destId="{C04DB8ED-4C89-44CE-A2A2-C84380B0B511}" srcOrd="5" destOrd="0" presId="urn:microsoft.com/office/officeart/2005/8/layout/vList2"/>
    <dgm:cxn modelId="{DE2964A2-9769-4B57-B404-5064E1C2BFDC}" type="presParOf" srcId="{7A8AFE7E-19CC-482F-A35B-1430BE6915C2}" destId="{C8574B7F-4F3D-4765-BA38-673D09C43A7C}" srcOrd="6" destOrd="0" presId="urn:microsoft.com/office/officeart/2005/8/layout/vList2"/>
    <dgm:cxn modelId="{FA6C0E34-587C-480F-B4C5-D8AB10C2EEBF}" type="presParOf" srcId="{7A8AFE7E-19CC-482F-A35B-1430BE6915C2}" destId="{16C3718A-2F8B-4004-9282-71AA60A33E4A}" srcOrd="7"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11F0928-707A-4F27-9948-58D9F5F8BC64}" type="doc">
      <dgm:prSet loTypeId="urn:microsoft.com/office/officeart/2018/5/layout/CenteredIconLabelDescription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E1CA415-1749-40AD-BA8F-F328ACCDDC79}">
      <dgm:prSet/>
      <dgm:spPr/>
      <dgm:t>
        <a:bodyPr/>
        <a:lstStyle/>
        <a:p>
          <a:pPr>
            <a:defRPr b="1"/>
          </a:pPr>
          <a:r>
            <a:rPr lang="en-GB"/>
            <a:t>Irrational Beliefs</a:t>
          </a:r>
          <a:endParaRPr lang="en-US"/>
        </a:p>
      </dgm:t>
    </dgm:pt>
    <dgm:pt modelId="{46950BFA-2E60-4F9E-A3CE-F7DBAE4F8444}" type="parTrans" cxnId="{3220FF91-3D14-45B3-A5BD-253DB0AB4755}">
      <dgm:prSet/>
      <dgm:spPr/>
      <dgm:t>
        <a:bodyPr/>
        <a:lstStyle/>
        <a:p>
          <a:endParaRPr lang="en-US"/>
        </a:p>
      </dgm:t>
    </dgm:pt>
    <dgm:pt modelId="{08530C87-A8EA-497C-B454-31B5D44A4483}" type="sibTrans" cxnId="{3220FF91-3D14-45B3-A5BD-253DB0AB4755}">
      <dgm:prSet/>
      <dgm:spPr/>
      <dgm:t>
        <a:bodyPr/>
        <a:lstStyle/>
        <a:p>
          <a:endParaRPr lang="en-US"/>
        </a:p>
      </dgm:t>
    </dgm:pt>
    <dgm:pt modelId="{4E9AF819-5658-412C-B361-AE27FEC11F91}">
      <dgm:prSet/>
      <dgm:spPr/>
      <dgm:t>
        <a:bodyPr/>
        <a:lstStyle/>
        <a:p>
          <a:r>
            <a:rPr lang="en-GB"/>
            <a:t>Rigid, extreme and illogical. They are inconsistent with reality</a:t>
          </a:r>
          <a:endParaRPr lang="en-US"/>
        </a:p>
      </dgm:t>
    </dgm:pt>
    <dgm:pt modelId="{9D3C7D5D-DE64-42F0-A23C-847006813A98}" type="parTrans" cxnId="{052D0040-F75A-45D2-AC43-D0604FD73B3F}">
      <dgm:prSet/>
      <dgm:spPr/>
      <dgm:t>
        <a:bodyPr/>
        <a:lstStyle/>
        <a:p>
          <a:endParaRPr lang="en-US"/>
        </a:p>
      </dgm:t>
    </dgm:pt>
    <dgm:pt modelId="{1CDD217F-570D-4A15-BF42-38EEB5E28D85}" type="sibTrans" cxnId="{052D0040-F75A-45D2-AC43-D0604FD73B3F}">
      <dgm:prSet/>
      <dgm:spPr/>
      <dgm:t>
        <a:bodyPr/>
        <a:lstStyle/>
        <a:p>
          <a:endParaRPr lang="en-US"/>
        </a:p>
      </dgm:t>
    </dgm:pt>
    <dgm:pt modelId="{6B5EEB19-B82A-4753-8526-DC724F5D765F}">
      <dgm:prSet/>
      <dgm:spPr/>
      <dgm:t>
        <a:bodyPr/>
        <a:lstStyle/>
        <a:p>
          <a:pPr>
            <a:defRPr b="1"/>
          </a:pPr>
          <a:r>
            <a:rPr lang="en-GB"/>
            <a:t>Rational Beliefs</a:t>
          </a:r>
          <a:endParaRPr lang="en-US"/>
        </a:p>
      </dgm:t>
    </dgm:pt>
    <dgm:pt modelId="{046D9C16-CEF7-4BEE-BA99-8EE86CF255CD}" type="parTrans" cxnId="{F6504628-E582-4DC7-BDA1-4F6567DC8D47}">
      <dgm:prSet/>
      <dgm:spPr/>
      <dgm:t>
        <a:bodyPr/>
        <a:lstStyle/>
        <a:p>
          <a:endParaRPr lang="en-US"/>
        </a:p>
      </dgm:t>
    </dgm:pt>
    <dgm:pt modelId="{78E2BABA-F55C-4103-8B4D-A23143E5F2D4}" type="sibTrans" cxnId="{F6504628-E582-4DC7-BDA1-4F6567DC8D47}">
      <dgm:prSet/>
      <dgm:spPr/>
      <dgm:t>
        <a:bodyPr/>
        <a:lstStyle/>
        <a:p>
          <a:endParaRPr lang="en-US"/>
        </a:p>
      </dgm:t>
    </dgm:pt>
    <dgm:pt modelId="{35053CBA-0429-428B-97FE-08C9AAEB0C83}">
      <dgm:prSet/>
      <dgm:spPr/>
      <dgm:t>
        <a:bodyPr/>
        <a:lstStyle/>
        <a:p>
          <a:r>
            <a:rPr lang="en-GB"/>
            <a:t>Flexible, logical and consistent</a:t>
          </a:r>
          <a:endParaRPr lang="en-US"/>
        </a:p>
      </dgm:t>
    </dgm:pt>
    <dgm:pt modelId="{78371764-242E-426C-AE3C-596C6364C449}" type="parTrans" cxnId="{CE693C59-AC47-49CD-B31C-85EB291EC597}">
      <dgm:prSet/>
      <dgm:spPr/>
      <dgm:t>
        <a:bodyPr/>
        <a:lstStyle/>
        <a:p>
          <a:endParaRPr lang="en-US"/>
        </a:p>
      </dgm:t>
    </dgm:pt>
    <dgm:pt modelId="{078E63C5-484A-4FEA-9179-C28207E09552}" type="sibTrans" cxnId="{CE693C59-AC47-49CD-B31C-85EB291EC597}">
      <dgm:prSet/>
      <dgm:spPr/>
      <dgm:t>
        <a:bodyPr/>
        <a:lstStyle/>
        <a:p>
          <a:endParaRPr lang="en-US"/>
        </a:p>
      </dgm:t>
    </dgm:pt>
    <dgm:pt modelId="{367DA4D6-BA53-49CE-9E25-27F7B9FED8C1}" type="pres">
      <dgm:prSet presAssocID="{211F0928-707A-4F27-9948-58D9F5F8BC64}" presName="root" presStyleCnt="0">
        <dgm:presLayoutVars>
          <dgm:dir/>
          <dgm:resizeHandles val="exact"/>
        </dgm:presLayoutVars>
      </dgm:prSet>
      <dgm:spPr/>
    </dgm:pt>
    <dgm:pt modelId="{9E918F50-4010-4D4F-92A4-FC153F4A7D16}" type="pres">
      <dgm:prSet presAssocID="{AE1CA415-1749-40AD-BA8F-F328ACCDDC79}" presName="compNode" presStyleCnt="0"/>
      <dgm:spPr/>
    </dgm:pt>
    <dgm:pt modelId="{C99B2728-C3A4-41C6-A168-A042BC64687B}" type="pres">
      <dgm:prSet presAssocID="{AE1CA415-1749-40AD-BA8F-F328ACCDDC7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evil Face with Solid Fill"/>
        </a:ext>
      </dgm:extLst>
    </dgm:pt>
    <dgm:pt modelId="{B9D6B4AB-3247-449D-895D-168496F3F1F0}" type="pres">
      <dgm:prSet presAssocID="{AE1CA415-1749-40AD-BA8F-F328ACCDDC79}" presName="iconSpace" presStyleCnt="0"/>
      <dgm:spPr/>
    </dgm:pt>
    <dgm:pt modelId="{B77D101E-B966-403A-9658-9E985E7FE18B}" type="pres">
      <dgm:prSet presAssocID="{AE1CA415-1749-40AD-BA8F-F328ACCDDC79}" presName="parTx" presStyleLbl="revTx" presStyleIdx="0" presStyleCnt="4">
        <dgm:presLayoutVars>
          <dgm:chMax val="0"/>
          <dgm:chPref val="0"/>
        </dgm:presLayoutVars>
      </dgm:prSet>
      <dgm:spPr/>
    </dgm:pt>
    <dgm:pt modelId="{077DD2A3-D0F4-40AF-A4F7-350C3B6A0FA4}" type="pres">
      <dgm:prSet presAssocID="{AE1CA415-1749-40AD-BA8F-F328ACCDDC79}" presName="txSpace" presStyleCnt="0"/>
      <dgm:spPr/>
    </dgm:pt>
    <dgm:pt modelId="{0258C5B2-3FFE-4EB3-AB0D-888F00029D78}" type="pres">
      <dgm:prSet presAssocID="{AE1CA415-1749-40AD-BA8F-F328ACCDDC79}" presName="desTx" presStyleLbl="revTx" presStyleIdx="1" presStyleCnt="4">
        <dgm:presLayoutVars/>
      </dgm:prSet>
      <dgm:spPr/>
    </dgm:pt>
    <dgm:pt modelId="{97F14C44-3BAE-4ACC-B892-455CFC279A21}" type="pres">
      <dgm:prSet presAssocID="{08530C87-A8EA-497C-B454-31B5D44A4483}" presName="sibTrans" presStyleCnt="0"/>
      <dgm:spPr/>
    </dgm:pt>
    <dgm:pt modelId="{0288239A-8009-4A36-853E-7FF007AC26B9}" type="pres">
      <dgm:prSet presAssocID="{6B5EEB19-B82A-4753-8526-DC724F5D765F}" presName="compNode" presStyleCnt="0"/>
      <dgm:spPr/>
    </dgm:pt>
    <dgm:pt modelId="{69591103-2D25-4C4D-91AE-E9B0705CF5ED}" type="pres">
      <dgm:prSet presAssocID="{6B5EEB19-B82A-4753-8526-DC724F5D765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5BEBD6F6-DE6B-4BA0-8F93-79F16A08E8DD}" type="pres">
      <dgm:prSet presAssocID="{6B5EEB19-B82A-4753-8526-DC724F5D765F}" presName="iconSpace" presStyleCnt="0"/>
      <dgm:spPr/>
    </dgm:pt>
    <dgm:pt modelId="{7C310348-3E5D-412B-AA62-02A472C5AFFF}" type="pres">
      <dgm:prSet presAssocID="{6B5EEB19-B82A-4753-8526-DC724F5D765F}" presName="parTx" presStyleLbl="revTx" presStyleIdx="2" presStyleCnt="4">
        <dgm:presLayoutVars>
          <dgm:chMax val="0"/>
          <dgm:chPref val="0"/>
        </dgm:presLayoutVars>
      </dgm:prSet>
      <dgm:spPr/>
    </dgm:pt>
    <dgm:pt modelId="{9916183B-00FE-47D5-9CAD-D8CE70B12E6F}" type="pres">
      <dgm:prSet presAssocID="{6B5EEB19-B82A-4753-8526-DC724F5D765F}" presName="txSpace" presStyleCnt="0"/>
      <dgm:spPr/>
    </dgm:pt>
    <dgm:pt modelId="{6021FD29-5B20-4940-BB8D-FEBCD97F628C}" type="pres">
      <dgm:prSet presAssocID="{6B5EEB19-B82A-4753-8526-DC724F5D765F}" presName="desTx" presStyleLbl="revTx" presStyleIdx="3" presStyleCnt="4">
        <dgm:presLayoutVars/>
      </dgm:prSet>
      <dgm:spPr/>
    </dgm:pt>
  </dgm:ptLst>
  <dgm:cxnLst>
    <dgm:cxn modelId="{EDF4B916-0784-45EA-A110-2F155802AB96}" type="presOf" srcId="{AE1CA415-1749-40AD-BA8F-F328ACCDDC79}" destId="{B77D101E-B966-403A-9658-9E985E7FE18B}" srcOrd="0" destOrd="0" presId="urn:microsoft.com/office/officeart/2018/5/layout/CenteredIconLabelDescriptionList"/>
    <dgm:cxn modelId="{E72AFF21-AFB7-4772-AA79-D8923DD946C9}" type="presOf" srcId="{4E9AF819-5658-412C-B361-AE27FEC11F91}" destId="{0258C5B2-3FFE-4EB3-AB0D-888F00029D78}" srcOrd="0" destOrd="0" presId="urn:microsoft.com/office/officeart/2018/5/layout/CenteredIconLabelDescriptionList"/>
    <dgm:cxn modelId="{F6504628-E582-4DC7-BDA1-4F6567DC8D47}" srcId="{211F0928-707A-4F27-9948-58D9F5F8BC64}" destId="{6B5EEB19-B82A-4753-8526-DC724F5D765F}" srcOrd="1" destOrd="0" parTransId="{046D9C16-CEF7-4BEE-BA99-8EE86CF255CD}" sibTransId="{78E2BABA-F55C-4103-8B4D-A23143E5F2D4}"/>
    <dgm:cxn modelId="{052D0040-F75A-45D2-AC43-D0604FD73B3F}" srcId="{AE1CA415-1749-40AD-BA8F-F328ACCDDC79}" destId="{4E9AF819-5658-412C-B361-AE27FEC11F91}" srcOrd="0" destOrd="0" parTransId="{9D3C7D5D-DE64-42F0-A23C-847006813A98}" sibTransId="{1CDD217F-570D-4A15-BF42-38EEB5E28D85}"/>
    <dgm:cxn modelId="{EB75995E-5586-4832-AC84-90D1E706AD20}" type="presOf" srcId="{35053CBA-0429-428B-97FE-08C9AAEB0C83}" destId="{6021FD29-5B20-4940-BB8D-FEBCD97F628C}" srcOrd="0" destOrd="0" presId="urn:microsoft.com/office/officeart/2018/5/layout/CenteredIconLabelDescriptionList"/>
    <dgm:cxn modelId="{CE693C59-AC47-49CD-B31C-85EB291EC597}" srcId="{6B5EEB19-B82A-4753-8526-DC724F5D765F}" destId="{35053CBA-0429-428B-97FE-08C9AAEB0C83}" srcOrd="0" destOrd="0" parTransId="{78371764-242E-426C-AE3C-596C6364C449}" sibTransId="{078E63C5-484A-4FEA-9179-C28207E09552}"/>
    <dgm:cxn modelId="{6C301082-083A-4B12-BB5F-8E3006942D15}" type="presOf" srcId="{6B5EEB19-B82A-4753-8526-DC724F5D765F}" destId="{7C310348-3E5D-412B-AA62-02A472C5AFFF}" srcOrd="0" destOrd="0" presId="urn:microsoft.com/office/officeart/2018/5/layout/CenteredIconLabelDescriptionList"/>
    <dgm:cxn modelId="{3220FF91-3D14-45B3-A5BD-253DB0AB4755}" srcId="{211F0928-707A-4F27-9948-58D9F5F8BC64}" destId="{AE1CA415-1749-40AD-BA8F-F328ACCDDC79}" srcOrd="0" destOrd="0" parTransId="{46950BFA-2E60-4F9E-A3CE-F7DBAE4F8444}" sibTransId="{08530C87-A8EA-497C-B454-31B5D44A4483}"/>
    <dgm:cxn modelId="{734683CF-DFF8-4CCC-AC37-F97803CEC1C1}" type="presOf" srcId="{211F0928-707A-4F27-9948-58D9F5F8BC64}" destId="{367DA4D6-BA53-49CE-9E25-27F7B9FED8C1}" srcOrd="0" destOrd="0" presId="urn:microsoft.com/office/officeart/2018/5/layout/CenteredIconLabelDescriptionList"/>
    <dgm:cxn modelId="{FC8D3DC2-32B7-485C-A32A-120430AFFBF6}" type="presParOf" srcId="{367DA4D6-BA53-49CE-9E25-27F7B9FED8C1}" destId="{9E918F50-4010-4D4F-92A4-FC153F4A7D16}" srcOrd="0" destOrd="0" presId="urn:microsoft.com/office/officeart/2018/5/layout/CenteredIconLabelDescriptionList"/>
    <dgm:cxn modelId="{51FFA342-EF91-46CD-BBE6-AE23666EC8FF}" type="presParOf" srcId="{9E918F50-4010-4D4F-92A4-FC153F4A7D16}" destId="{C99B2728-C3A4-41C6-A168-A042BC64687B}" srcOrd="0" destOrd="0" presId="urn:microsoft.com/office/officeart/2018/5/layout/CenteredIconLabelDescriptionList"/>
    <dgm:cxn modelId="{E62396F3-AF0B-49AE-8C28-7251AA7D8A98}" type="presParOf" srcId="{9E918F50-4010-4D4F-92A4-FC153F4A7D16}" destId="{B9D6B4AB-3247-449D-895D-168496F3F1F0}" srcOrd="1" destOrd="0" presId="urn:microsoft.com/office/officeart/2018/5/layout/CenteredIconLabelDescriptionList"/>
    <dgm:cxn modelId="{53F45AB3-2F08-44ED-B4AE-805C181703D9}" type="presParOf" srcId="{9E918F50-4010-4D4F-92A4-FC153F4A7D16}" destId="{B77D101E-B966-403A-9658-9E985E7FE18B}" srcOrd="2" destOrd="0" presId="urn:microsoft.com/office/officeart/2018/5/layout/CenteredIconLabelDescriptionList"/>
    <dgm:cxn modelId="{65D19BD3-140D-4EA9-8F53-0EC459BDBCD5}" type="presParOf" srcId="{9E918F50-4010-4D4F-92A4-FC153F4A7D16}" destId="{077DD2A3-D0F4-40AF-A4F7-350C3B6A0FA4}" srcOrd="3" destOrd="0" presId="urn:microsoft.com/office/officeart/2018/5/layout/CenteredIconLabelDescriptionList"/>
    <dgm:cxn modelId="{3949E596-C214-48EE-B7FB-6C8A219310DD}" type="presParOf" srcId="{9E918F50-4010-4D4F-92A4-FC153F4A7D16}" destId="{0258C5B2-3FFE-4EB3-AB0D-888F00029D78}" srcOrd="4" destOrd="0" presId="urn:microsoft.com/office/officeart/2018/5/layout/CenteredIconLabelDescriptionList"/>
    <dgm:cxn modelId="{35ECAE3F-3F24-4335-BCDE-DF3E006F784F}" type="presParOf" srcId="{367DA4D6-BA53-49CE-9E25-27F7B9FED8C1}" destId="{97F14C44-3BAE-4ACC-B892-455CFC279A21}" srcOrd="1" destOrd="0" presId="urn:microsoft.com/office/officeart/2018/5/layout/CenteredIconLabelDescriptionList"/>
    <dgm:cxn modelId="{D1722E90-5A97-40BA-8255-C899AE848472}" type="presParOf" srcId="{367DA4D6-BA53-49CE-9E25-27F7B9FED8C1}" destId="{0288239A-8009-4A36-853E-7FF007AC26B9}" srcOrd="2" destOrd="0" presId="urn:microsoft.com/office/officeart/2018/5/layout/CenteredIconLabelDescriptionList"/>
    <dgm:cxn modelId="{AD9159D9-9E02-47C5-9E50-7580561C5A77}" type="presParOf" srcId="{0288239A-8009-4A36-853E-7FF007AC26B9}" destId="{69591103-2D25-4C4D-91AE-E9B0705CF5ED}" srcOrd="0" destOrd="0" presId="urn:microsoft.com/office/officeart/2018/5/layout/CenteredIconLabelDescriptionList"/>
    <dgm:cxn modelId="{3FBB6AE5-35A3-45A2-BB08-C37572B1C098}" type="presParOf" srcId="{0288239A-8009-4A36-853E-7FF007AC26B9}" destId="{5BEBD6F6-DE6B-4BA0-8F93-79F16A08E8DD}" srcOrd="1" destOrd="0" presId="urn:microsoft.com/office/officeart/2018/5/layout/CenteredIconLabelDescriptionList"/>
    <dgm:cxn modelId="{98D4386A-1899-42A9-94D3-1C21916FB178}" type="presParOf" srcId="{0288239A-8009-4A36-853E-7FF007AC26B9}" destId="{7C310348-3E5D-412B-AA62-02A472C5AFFF}" srcOrd="2" destOrd="0" presId="urn:microsoft.com/office/officeart/2018/5/layout/CenteredIconLabelDescriptionList"/>
    <dgm:cxn modelId="{1FD9FA75-6C90-4D15-9B37-24A60B22468F}" type="presParOf" srcId="{0288239A-8009-4A36-853E-7FF007AC26B9}" destId="{9916183B-00FE-47D5-9CAD-D8CE70B12E6F}" srcOrd="3" destOrd="0" presId="urn:microsoft.com/office/officeart/2018/5/layout/CenteredIconLabelDescriptionList"/>
    <dgm:cxn modelId="{C97FFD95-AF37-4A23-A5A2-8FCBF0E3E087}" type="presParOf" srcId="{0288239A-8009-4A36-853E-7FF007AC26B9}" destId="{6021FD29-5B20-4940-BB8D-FEBCD97F628C}" srcOrd="4" destOrd="0" presId="urn:microsoft.com/office/officeart/2018/5/layout/Centered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438B9AC-B21B-4BBF-851D-9C4A48656997}"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B5F96E44-CAF7-4261-B9C5-456E11911E9E}">
      <dgm:prSet/>
      <dgm:spPr/>
      <dgm:t>
        <a:bodyPr/>
        <a:lstStyle/>
        <a:p>
          <a:r>
            <a:rPr lang="en-US" b="1"/>
            <a:t>Mindfulness Based Stress Reduction (MBSR) </a:t>
          </a:r>
          <a:endParaRPr lang="en-US"/>
        </a:p>
      </dgm:t>
    </dgm:pt>
    <dgm:pt modelId="{6A8D6653-96E0-4706-A05C-4197C8CAE214}" type="parTrans" cxnId="{BD9B3754-40D8-4BAB-A20A-93F52AFF4B20}">
      <dgm:prSet/>
      <dgm:spPr/>
      <dgm:t>
        <a:bodyPr/>
        <a:lstStyle/>
        <a:p>
          <a:endParaRPr lang="en-US"/>
        </a:p>
      </dgm:t>
    </dgm:pt>
    <dgm:pt modelId="{68E419C5-DB14-459E-8F12-9C7C56C33DF3}" type="sibTrans" cxnId="{BD9B3754-40D8-4BAB-A20A-93F52AFF4B20}">
      <dgm:prSet/>
      <dgm:spPr/>
      <dgm:t>
        <a:bodyPr/>
        <a:lstStyle/>
        <a:p>
          <a:endParaRPr lang="en-US"/>
        </a:p>
      </dgm:t>
    </dgm:pt>
    <dgm:pt modelId="{32F43A3F-C877-4E4D-B5F4-4C621AC8F537}">
      <dgm:prSet/>
      <dgm:spPr/>
      <dgm:t>
        <a:bodyPr/>
        <a:lstStyle/>
        <a:p>
          <a:r>
            <a:rPr lang="en-US" b="1"/>
            <a:t>Mindfulness Based Cognitive Therapy (MBCT)</a:t>
          </a:r>
          <a:endParaRPr lang="en-US"/>
        </a:p>
      </dgm:t>
    </dgm:pt>
    <dgm:pt modelId="{7ACA9A09-0A46-461B-A4FF-0D443BCDA6E5}" type="parTrans" cxnId="{33558331-D510-4154-A412-4B752CE7584E}">
      <dgm:prSet/>
      <dgm:spPr/>
      <dgm:t>
        <a:bodyPr/>
        <a:lstStyle/>
        <a:p>
          <a:endParaRPr lang="en-US"/>
        </a:p>
      </dgm:t>
    </dgm:pt>
    <dgm:pt modelId="{26A37488-D1AB-40B4-8658-0077F3ED72ED}" type="sibTrans" cxnId="{33558331-D510-4154-A412-4B752CE7584E}">
      <dgm:prSet/>
      <dgm:spPr/>
      <dgm:t>
        <a:bodyPr/>
        <a:lstStyle/>
        <a:p>
          <a:endParaRPr lang="en-US"/>
        </a:p>
      </dgm:t>
    </dgm:pt>
    <dgm:pt modelId="{8586C67F-FCE8-4D4E-B1C2-EA15DDD2F266}">
      <dgm:prSet/>
      <dgm:spPr/>
      <dgm:t>
        <a:bodyPr/>
        <a:lstStyle/>
        <a:p>
          <a:r>
            <a:rPr lang="en-US" b="1"/>
            <a:t>Dialectical Behavioral Therapy  (DBT)</a:t>
          </a:r>
          <a:endParaRPr lang="en-US"/>
        </a:p>
      </dgm:t>
    </dgm:pt>
    <dgm:pt modelId="{134AAF15-7A89-4F84-B483-C62B800DB5EB}" type="parTrans" cxnId="{1A1EEB61-973D-4F0C-8662-0B7CD02A64E8}">
      <dgm:prSet/>
      <dgm:spPr/>
      <dgm:t>
        <a:bodyPr/>
        <a:lstStyle/>
        <a:p>
          <a:endParaRPr lang="en-US"/>
        </a:p>
      </dgm:t>
    </dgm:pt>
    <dgm:pt modelId="{C325A7E0-6884-4A35-9AD9-B34644156FAB}" type="sibTrans" cxnId="{1A1EEB61-973D-4F0C-8662-0B7CD02A64E8}">
      <dgm:prSet/>
      <dgm:spPr/>
      <dgm:t>
        <a:bodyPr/>
        <a:lstStyle/>
        <a:p>
          <a:endParaRPr lang="en-US"/>
        </a:p>
      </dgm:t>
    </dgm:pt>
    <dgm:pt modelId="{5316418B-40F8-4D49-867C-4F2DC8F6F151}">
      <dgm:prSet/>
      <dgm:spPr/>
      <dgm:t>
        <a:bodyPr/>
        <a:lstStyle/>
        <a:p>
          <a:r>
            <a:rPr lang="en-US" b="1"/>
            <a:t>Schema Therapy (ST)</a:t>
          </a:r>
          <a:endParaRPr lang="en-US"/>
        </a:p>
      </dgm:t>
    </dgm:pt>
    <dgm:pt modelId="{272EB5A4-052E-4EBD-85EA-B602EDFCDD8D}" type="parTrans" cxnId="{73195467-3A3F-4132-9BE8-A21C9DA3D9EE}">
      <dgm:prSet/>
      <dgm:spPr/>
      <dgm:t>
        <a:bodyPr/>
        <a:lstStyle/>
        <a:p>
          <a:endParaRPr lang="en-US"/>
        </a:p>
      </dgm:t>
    </dgm:pt>
    <dgm:pt modelId="{2F590FA7-B87E-4687-8832-4B661A4875CC}" type="sibTrans" cxnId="{73195467-3A3F-4132-9BE8-A21C9DA3D9EE}">
      <dgm:prSet/>
      <dgm:spPr/>
      <dgm:t>
        <a:bodyPr/>
        <a:lstStyle/>
        <a:p>
          <a:endParaRPr lang="en-US"/>
        </a:p>
      </dgm:t>
    </dgm:pt>
    <dgm:pt modelId="{86C7B743-864C-4147-89AE-10B1173D4F5D}">
      <dgm:prSet/>
      <dgm:spPr/>
      <dgm:t>
        <a:bodyPr/>
        <a:lstStyle/>
        <a:p>
          <a:r>
            <a:rPr lang="en-US" b="1"/>
            <a:t>Compassion Focus Therapy</a:t>
          </a:r>
          <a:endParaRPr lang="en-US"/>
        </a:p>
      </dgm:t>
    </dgm:pt>
    <dgm:pt modelId="{DFBD2308-610E-4C56-9CD8-281F74E9436B}" type="parTrans" cxnId="{73F0E50B-8EC8-4350-95FE-3088C3C0FCBD}">
      <dgm:prSet/>
      <dgm:spPr/>
      <dgm:t>
        <a:bodyPr/>
        <a:lstStyle/>
        <a:p>
          <a:endParaRPr lang="en-US"/>
        </a:p>
      </dgm:t>
    </dgm:pt>
    <dgm:pt modelId="{E72CDA52-1A55-4A0A-A507-CEB71D59AC01}" type="sibTrans" cxnId="{73F0E50B-8EC8-4350-95FE-3088C3C0FCBD}">
      <dgm:prSet/>
      <dgm:spPr/>
      <dgm:t>
        <a:bodyPr/>
        <a:lstStyle/>
        <a:p>
          <a:endParaRPr lang="en-US"/>
        </a:p>
      </dgm:t>
    </dgm:pt>
    <dgm:pt modelId="{810D9436-2D50-4757-A316-802F058C63AE}">
      <dgm:prSet/>
      <dgm:spPr/>
      <dgm:t>
        <a:bodyPr/>
        <a:lstStyle/>
        <a:p>
          <a:r>
            <a:rPr lang="en-US" b="1" dirty="0"/>
            <a:t>Acceptance and Commitment Therapy (ACT) </a:t>
          </a:r>
          <a:endParaRPr lang="en-US" dirty="0"/>
        </a:p>
      </dgm:t>
    </dgm:pt>
    <dgm:pt modelId="{578DE326-3AFE-4B08-9A21-B39EB1F6EE53}" type="parTrans" cxnId="{78F908B4-737B-4E95-B606-9783D37CC0C2}">
      <dgm:prSet/>
      <dgm:spPr/>
      <dgm:t>
        <a:bodyPr/>
        <a:lstStyle/>
        <a:p>
          <a:endParaRPr lang="en-US"/>
        </a:p>
      </dgm:t>
    </dgm:pt>
    <dgm:pt modelId="{FDDF3608-147A-40A3-A7BD-D6AC5A00D8C7}" type="sibTrans" cxnId="{78F908B4-737B-4E95-B606-9783D37CC0C2}">
      <dgm:prSet/>
      <dgm:spPr/>
      <dgm:t>
        <a:bodyPr/>
        <a:lstStyle/>
        <a:p>
          <a:endParaRPr lang="en-US"/>
        </a:p>
      </dgm:t>
    </dgm:pt>
    <dgm:pt modelId="{0306127F-A435-4AA2-9C48-1E8F3974CBD4}">
      <dgm:prSet/>
      <dgm:spPr/>
      <dgm:t>
        <a:bodyPr/>
        <a:lstStyle/>
        <a:p>
          <a:r>
            <a:rPr lang="en-US" b="1"/>
            <a:t>Trauma Focused Cognitive Behavioral Therapy  (TfCBT)</a:t>
          </a:r>
          <a:endParaRPr lang="en-US"/>
        </a:p>
      </dgm:t>
    </dgm:pt>
    <dgm:pt modelId="{1FA184E7-5E08-4B39-A3B7-376065C79112}" type="parTrans" cxnId="{36ACA1DE-79F7-4300-80A1-E82380BF7552}">
      <dgm:prSet/>
      <dgm:spPr/>
      <dgm:t>
        <a:bodyPr/>
        <a:lstStyle/>
        <a:p>
          <a:endParaRPr lang="en-US"/>
        </a:p>
      </dgm:t>
    </dgm:pt>
    <dgm:pt modelId="{42140A6B-368F-4A55-AA77-CB49D6767AE7}" type="sibTrans" cxnId="{36ACA1DE-79F7-4300-80A1-E82380BF7552}">
      <dgm:prSet/>
      <dgm:spPr/>
      <dgm:t>
        <a:bodyPr/>
        <a:lstStyle/>
        <a:p>
          <a:endParaRPr lang="en-US"/>
        </a:p>
      </dgm:t>
    </dgm:pt>
    <dgm:pt modelId="{402A5E19-A603-4647-A097-D5316691A980}">
      <dgm:prSet/>
      <dgm:spPr/>
      <dgm:t>
        <a:bodyPr/>
        <a:lstStyle/>
        <a:p>
          <a:r>
            <a:rPr lang="en-US" b="1"/>
            <a:t>Others </a:t>
          </a:r>
          <a:endParaRPr lang="en-US"/>
        </a:p>
      </dgm:t>
    </dgm:pt>
    <dgm:pt modelId="{700910F4-AF0F-4239-B527-84F0FC2BDB42}" type="parTrans" cxnId="{C818DF4D-4F6C-43A1-9684-2429F35CF2BF}">
      <dgm:prSet/>
      <dgm:spPr/>
      <dgm:t>
        <a:bodyPr/>
        <a:lstStyle/>
        <a:p>
          <a:endParaRPr lang="en-US"/>
        </a:p>
      </dgm:t>
    </dgm:pt>
    <dgm:pt modelId="{62892ABE-5D88-4051-AE9C-2E2CD68E44B0}" type="sibTrans" cxnId="{C818DF4D-4F6C-43A1-9684-2429F35CF2BF}">
      <dgm:prSet/>
      <dgm:spPr/>
      <dgm:t>
        <a:bodyPr/>
        <a:lstStyle/>
        <a:p>
          <a:endParaRPr lang="en-US"/>
        </a:p>
      </dgm:t>
    </dgm:pt>
    <dgm:pt modelId="{371981E4-7489-4CC6-9E3D-F1FEA5FBCB18}" type="pres">
      <dgm:prSet presAssocID="{2438B9AC-B21B-4BBF-851D-9C4A48656997}" presName="vert0" presStyleCnt="0">
        <dgm:presLayoutVars>
          <dgm:dir/>
          <dgm:animOne val="branch"/>
          <dgm:animLvl val="lvl"/>
        </dgm:presLayoutVars>
      </dgm:prSet>
      <dgm:spPr/>
    </dgm:pt>
    <dgm:pt modelId="{AAFED990-6235-4A50-AA3A-4C34E0ACA720}" type="pres">
      <dgm:prSet presAssocID="{B5F96E44-CAF7-4261-B9C5-456E11911E9E}" presName="thickLine" presStyleLbl="alignNode1" presStyleIdx="0" presStyleCnt="8"/>
      <dgm:spPr/>
    </dgm:pt>
    <dgm:pt modelId="{8A7C4F92-AD3B-4B8D-B1AC-E36A7EBE1E92}" type="pres">
      <dgm:prSet presAssocID="{B5F96E44-CAF7-4261-B9C5-456E11911E9E}" presName="horz1" presStyleCnt="0"/>
      <dgm:spPr/>
    </dgm:pt>
    <dgm:pt modelId="{E27085C8-97B5-449B-AB5E-2CD954508B59}" type="pres">
      <dgm:prSet presAssocID="{B5F96E44-CAF7-4261-B9C5-456E11911E9E}" presName="tx1" presStyleLbl="revTx" presStyleIdx="0" presStyleCnt="8"/>
      <dgm:spPr/>
    </dgm:pt>
    <dgm:pt modelId="{1CDDE6C8-DFEA-4D71-AE10-E4F19C78B61E}" type="pres">
      <dgm:prSet presAssocID="{B5F96E44-CAF7-4261-B9C5-456E11911E9E}" presName="vert1" presStyleCnt="0"/>
      <dgm:spPr/>
    </dgm:pt>
    <dgm:pt modelId="{2AAFD28C-8B98-449B-BA36-E768959EC36C}" type="pres">
      <dgm:prSet presAssocID="{32F43A3F-C877-4E4D-B5F4-4C621AC8F537}" presName="thickLine" presStyleLbl="alignNode1" presStyleIdx="1" presStyleCnt="8"/>
      <dgm:spPr/>
    </dgm:pt>
    <dgm:pt modelId="{53DEAABE-929B-496A-811B-0EF817EB919F}" type="pres">
      <dgm:prSet presAssocID="{32F43A3F-C877-4E4D-B5F4-4C621AC8F537}" presName="horz1" presStyleCnt="0"/>
      <dgm:spPr/>
    </dgm:pt>
    <dgm:pt modelId="{D93CD934-C709-4CA2-A4FC-DD018291BAB4}" type="pres">
      <dgm:prSet presAssocID="{32F43A3F-C877-4E4D-B5F4-4C621AC8F537}" presName="tx1" presStyleLbl="revTx" presStyleIdx="1" presStyleCnt="8"/>
      <dgm:spPr/>
    </dgm:pt>
    <dgm:pt modelId="{41B204F4-59DA-4DBB-B456-DEA0225DA6AB}" type="pres">
      <dgm:prSet presAssocID="{32F43A3F-C877-4E4D-B5F4-4C621AC8F537}" presName="vert1" presStyleCnt="0"/>
      <dgm:spPr/>
    </dgm:pt>
    <dgm:pt modelId="{4EAD9E38-F04F-48F6-9E4F-A14779F51C00}" type="pres">
      <dgm:prSet presAssocID="{8586C67F-FCE8-4D4E-B1C2-EA15DDD2F266}" presName="thickLine" presStyleLbl="alignNode1" presStyleIdx="2" presStyleCnt="8"/>
      <dgm:spPr/>
    </dgm:pt>
    <dgm:pt modelId="{A7C2DDA8-9804-4A75-B9B4-1B033C312ABC}" type="pres">
      <dgm:prSet presAssocID="{8586C67F-FCE8-4D4E-B1C2-EA15DDD2F266}" presName="horz1" presStyleCnt="0"/>
      <dgm:spPr/>
    </dgm:pt>
    <dgm:pt modelId="{CC879D0F-AAA8-49C6-924D-7FC866A4ACA3}" type="pres">
      <dgm:prSet presAssocID="{8586C67F-FCE8-4D4E-B1C2-EA15DDD2F266}" presName="tx1" presStyleLbl="revTx" presStyleIdx="2" presStyleCnt="8"/>
      <dgm:spPr/>
    </dgm:pt>
    <dgm:pt modelId="{4F9E0141-5370-4784-B150-72FBCF0AF6A9}" type="pres">
      <dgm:prSet presAssocID="{8586C67F-FCE8-4D4E-B1C2-EA15DDD2F266}" presName="vert1" presStyleCnt="0"/>
      <dgm:spPr/>
    </dgm:pt>
    <dgm:pt modelId="{27DBBDB2-42B7-4288-A8B2-8379DFA3B5FC}" type="pres">
      <dgm:prSet presAssocID="{5316418B-40F8-4D49-867C-4F2DC8F6F151}" presName="thickLine" presStyleLbl="alignNode1" presStyleIdx="3" presStyleCnt="8"/>
      <dgm:spPr/>
    </dgm:pt>
    <dgm:pt modelId="{329EFD0B-1835-44CC-9D36-9A66934C7703}" type="pres">
      <dgm:prSet presAssocID="{5316418B-40F8-4D49-867C-4F2DC8F6F151}" presName="horz1" presStyleCnt="0"/>
      <dgm:spPr/>
    </dgm:pt>
    <dgm:pt modelId="{9B04C3F4-52D8-4584-BCAC-EEC1BB70D648}" type="pres">
      <dgm:prSet presAssocID="{5316418B-40F8-4D49-867C-4F2DC8F6F151}" presName="tx1" presStyleLbl="revTx" presStyleIdx="3" presStyleCnt="8"/>
      <dgm:spPr/>
    </dgm:pt>
    <dgm:pt modelId="{5CE975A9-C5B2-4B94-8497-B9DB16D83636}" type="pres">
      <dgm:prSet presAssocID="{5316418B-40F8-4D49-867C-4F2DC8F6F151}" presName="vert1" presStyleCnt="0"/>
      <dgm:spPr/>
    </dgm:pt>
    <dgm:pt modelId="{88A5B343-3905-45E1-B6C1-A6795E890C58}" type="pres">
      <dgm:prSet presAssocID="{86C7B743-864C-4147-89AE-10B1173D4F5D}" presName="thickLine" presStyleLbl="alignNode1" presStyleIdx="4" presStyleCnt="8"/>
      <dgm:spPr/>
    </dgm:pt>
    <dgm:pt modelId="{17B2B299-C781-4B88-8682-2BE4F8D92F3A}" type="pres">
      <dgm:prSet presAssocID="{86C7B743-864C-4147-89AE-10B1173D4F5D}" presName="horz1" presStyleCnt="0"/>
      <dgm:spPr/>
    </dgm:pt>
    <dgm:pt modelId="{D3EB42C1-A1D3-422A-8B33-56CF408C9A67}" type="pres">
      <dgm:prSet presAssocID="{86C7B743-864C-4147-89AE-10B1173D4F5D}" presName="tx1" presStyleLbl="revTx" presStyleIdx="4" presStyleCnt="8"/>
      <dgm:spPr/>
    </dgm:pt>
    <dgm:pt modelId="{DA0A7653-AE9B-4157-AB4B-2813508E7DBE}" type="pres">
      <dgm:prSet presAssocID="{86C7B743-864C-4147-89AE-10B1173D4F5D}" presName="vert1" presStyleCnt="0"/>
      <dgm:spPr/>
    </dgm:pt>
    <dgm:pt modelId="{E089BEB6-0B8F-409B-9C83-B1687269C20A}" type="pres">
      <dgm:prSet presAssocID="{810D9436-2D50-4757-A316-802F058C63AE}" presName="thickLine" presStyleLbl="alignNode1" presStyleIdx="5" presStyleCnt="8"/>
      <dgm:spPr/>
    </dgm:pt>
    <dgm:pt modelId="{27AC5D1B-B1DB-4722-87BB-07D68AF5A37A}" type="pres">
      <dgm:prSet presAssocID="{810D9436-2D50-4757-A316-802F058C63AE}" presName="horz1" presStyleCnt="0"/>
      <dgm:spPr/>
    </dgm:pt>
    <dgm:pt modelId="{BF1C7635-DF3A-4D3D-AFFD-C706523F9D3A}" type="pres">
      <dgm:prSet presAssocID="{810D9436-2D50-4757-A316-802F058C63AE}" presName="tx1" presStyleLbl="revTx" presStyleIdx="5" presStyleCnt="8"/>
      <dgm:spPr/>
    </dgm:pt>
    <dgm:pt modelId="{9A7B39A5-DDDF-44AE-A208-5285CB428DD8}" type="pres">
      <dgm:prSet presAssocID="{810D9436-2D50-4757-A316-802F058C63AE}" presName="vert1" presStyleCnt="0"/>
      <dgm:spPr/>
    </dgm:pt>
    <dgm:pt modelId="{8B6576DF-E9C5-4FDD-810D-D877B2748629}" type="pres">
      <dgm:prSet presAssocID="{0306127F-A435-4AA2-9C48-1E8F3974CBD4}" presName="thickLine" presStyleLbl="alignNode1" presStyleIdx="6" presStyleCnt="8"/>
      <dgm:spPr/>
    </dgm:pt>
    <dgm:pt modelId="{818B4643-FB54-4A38-9792-6EAE3890559E}" type="pres">
      <dgm:prSet presAssocID="{0306127F-A435-4AA2-9C48-1E8F3974CBD4}" presName="horz1" presStyleCnt="0"/>
      <dgm:spPr/>
    </dgm:pt>
    <dgm:pt modelId="{A05A78E4-A867-4920-BAA6-8927E0811B8A}" type="pres">
      <dgm:prSet presAssocID="{0306127F-A435-4AA2-9C48-1E8F3974CBD4}" presName="tx1" presStyleLbl="revTx" presStyleIdx="6" presStyleCnt="8"/>
      <dgm:spPr/>
    </dgm:pt>
    <dgm:pt modelId="{3687E838-159D-4AD0-8224-909F181FB1C3}" type="pres">
      <dgm:prSet presAssocID="{0306127F-A435-4AA2-9C48-1E8F3974CBD4}" presName="vert1" presStyleCnt="0"/>
      <dgm:spPr/>
    </dgm:pt>
    <dgm:pt modelId="{FF87241D-4378-4395-935E-97FE1126E66A}" type="pres">
      <dgm:prSet presAssocID="{402A5E19-A603-4647-A097-D5316691A980}" presName="thickLine" presStyleLbl="alignNode1" presStyleIdx="7" presStyleCnt="8"/>
      <dgm:spPr/>
    </dgm:pt>
    <dgm:pt modelId="{8071BC46-56CE-4639-B32F-0AF94C6A986D}" type="pres">
      <dgm:prSet presAssocID="{402A5E19-A603-4647-A097-D5316691A980}" presName="horz1" presStyleCnt="0"/>
      <dgm:spPr/>
    </dgm:pt>
    <dgm:pt modelId="{93E47336-D29F-4A19-B7E7-E4C108EA4DFF}" type="pres">
      <dgm:prSet presAssocID="{402A5E19-A603-4647-A097-D5316691A980}" presName="tx1" presStyleLbl="revTx" presStyleIdx="7" presStyleCnt="8"/>
      <dgm:spPr/>
    </dgm:pt>
    <dgm:pt modelId="{93F4E093-8EB8-4736-BB59-D7D82447A4E6}" type="pres">
      <dgm:prSet presAssocID="{402A5E19-A603-4647-A097-D5316691A980}" presName="vert1" presStyleCnt="0"/>
      <dgm:spPr/>
    </dgm:pt>
  </dgm:ptLst>
  <dgm:cxnLst>
    <dgm:cxn modelId="{4E2D6405-395A-4B97-83BE-50B7C4D68784}" type="presOf" srcId="{810D9436-2D50-4757-A316-802F058C63AE}" destId="{BF1C7635-DF3A-4D3D-AFFD-C706523F9D3A}" srcOrd="0" destOrd="0" presId="urn:microsoft.com/office/officeart/2008/layout/LinedList"/>
    <dgm:cxn modelId="{73F0E50B-8EC8-4350-95FE-3088C3C0FCBD}" srcId="{2438B9AC-B21B-4BBF-851D-9C4A48656997}" destId="{86C7B743-864C-4147-89AE-10B1173D4F5D}" srcOrd="4" destOrd="0" parTransId="{DFBD2308-610E-4C56-9CD8-281F74E9436B}" sibTransId="{E72CDA52-1A55-4A0A-A507-CEB71D59AC01}"/>
    <dgm:cxn modelId="{AAF6A819-F585-4815-A20A-B0A539125697}" type="presOf" srcId="{2438B9AC-B21B-4BBF-851D-9C4A48656997}" destId="{371981E4-7489-4CC6-9E3D-F1FEA5FBCB18}" srcOrd="0" destOrd="0" presId="urn:microsoft.com/office/officeart/2008/layout/LinedList"/>
    <dgm:cxn modelId="{96692127-315D-4CBF-9EAE-057E60259EAE}" type="presOf" srcId="{32F43A3F-C877-4E4D-B5F4-4C621AC8F537}" destId="{D93CD934-C709-4CA2-A4FC-DD018291BAB4}" srcOrd="0" destOrd="0" presId="urn:microsoft.com/office/officeart/2008/layout/LinedList"/>
    <dgm:cxn modelId="{33558331-D510-4154-A412-4B752CE7584E}" srcId="{2438B9AC-B21B-4BBF-851D-9C4A48656997}" destId="{32F43A3F-C877-4E4D-B5F4-4C621AC8F537}" srcOrd="1" destOrd="0" parTransId="{7ACA9A09-0A46-461B-A4FF-0D443BCDA6E5}" sibTransId="{26A37488-D1AB-40B4-8658-0077F3ED72ED}"/>
    <dgm:cxn modelId="{8148155F-20C1-4B92-BA7F-14462E34D4CE}" type="presOf" srcId="{402A5E19-A603-4647-A097-D5316691A980}" destId="{93E47336-D29F-4A19-B7E7-E4C108EA4DFF}" srcOrd="0" destOrd="0" presId="urn:microsoft.com/office/officeart/2008/layout/LinedList"/>
    <dgm:cxn modelId="{1A1EEB61-973D-4F0C-8662-0B7CD02A64E8}" srcId="{2438B9AC-B21B-4BBF-851D-9C4A48656997}" destId="{8586C67F-FCE8-4D4E-B1C2-EA15DDD2F266}" srcOrd="2" destOrd="0" parTransId="{134AAF15-7A89-4F84-B483-C62B800DB5EB}" sibTransId="{C325A7E0-6884-4A35-9AD9-B34644156FAB}"/>
    <dgm:cxn modelId="{73195467-3A3F-4132-9BE8-A21C9DA3D9EE}" srcId="{2438B9AC-B21B-4BBF-851D-9C4A48656997}" destId="{5316418B-40F8-4D49-867C-4F2DC8F6F151}" srcOrd="3" destOrd="0" parTransId="{272EB5A4-052E-4EBD-85EA-B602EDFCDD8D}" sibTransId="{2F590FA7-B87E-4687-8832-4B661A4875CC}"/>
    <dgm:cxn modelId="{C818DF4D-4F6C-43A1-9684-2429F35CF2BF}" srcId="{2438B9AC-B21B-4BBF-851D-9C4A48656997}" destId="{402A5E19-A603-4647-A097-D5316691A980}" srcOrd="7" destOrd="0" parTransId="{700910F4-AF0F-4239-B527-84F0FC2BDB42}" sibTransId="{62892ABE-5D88-4051-AE9C-2E2CD68E44B0}"/>
    <dgm:cxn modelId="{BD9B3754-40D8-4BAB-A20A-93F52AFF4B20}" srcId="{2438B9AC-B21B-4BBF-851D-9C4A48656997}" destId="{B5F96E44-CAF7-4261-B9C5-456E11911E9E}" srcOrd="0" destOrd="0" parTransId="{6A8D6653-96E0-4706-A05C-4197C8CAE214}" sibTransId="{68E419C5-DB14-459E-8F12-9C7C56C33DF3}"/>
    <dgm:cxn modelId="{2D630787-2ED1-4FA2-8D0B-F9ADA60B1620}" type="presOf" srcId="{5316418B-40F8-4D49-867C-4F2DC8F6F151}" destId="{9B04C3F4-52D8-4584-BCAC-EEC1BB70D648}" srcOrd="0" destOrd="0" presId="urn:microsoft.com/office/officeart/2008/layout/LinedList"/>
    <dgm:cxn modelId="{78F908B4-737B-4E95-B606-9783D37CC0C2}" srcId="{2438B9AC-B21B-4BBF-851D-9C4A48656997}" destId="{810D9436-2D50-4757-A316-802F058C63AE}" srcOrd="5" destOrd="0" parTransId="{578DE326-3AFE-4B08-9A21-B39EB1F6EE53}" sibTransId="{FDDF3608-147A-40A3-A7BD-D6AC5A00D8C7}"/>
    <dgm:cxn modelId="{76258BC5-29AE-4921-A258-E2CFF0A87F95}" type="presOf" srcId="{86C7B743-864C-4147-89AE-10B1173D4F5D}" destId="{D3EB42C1-A1D3-422A-8B33-56CF408C9A67}" srcOrd="0" destOrd="0" presId="urn:microsoft.com/office/officeart/2008/layout/LinedList"/>
    <dgm:cxn modelId="{EBE787D5-21D2-4531-9304-150B01302016}" type="presOf" srcId="{8586C67F-FCE8-4D4E-B1C2-EA15DDD2F266}" destId="{CC879D0F-AAA8-49C6-924D-7FC866A4ACA3}" srcOrd="0" destOrd="0" presId="urn:microsoft.com/office/officeart/2008/layout/LinedList"/>
    <dgm:cxn modelId="{1F2F8DD7-4F2E-45BC-90E4-64F16C56C87A}" type="presOf" srcId="{B5F96E44-CAF7-4261-B9C5-456E11911E9E}" destId="{E27085C8-97B5-449B-AB5E-2CD954508B59}" srcOrd="0" destOrd="0" presId="urn:microsoft.com/office/officeart/2008/layout/LinedList"/>
    <dgm:cxn modelId="{5B4CC2DA-D15C-4EFA-916D-72961B83158E}" type="presOf" srcId="{0306127F-A435-4AA2-9C48-1E8F3974CBD4}" destId="{A05A78E4-A867-4920-BAA6-8927E0811B8A}" srcOrd="0" destOrd="0" presId="urn:microsoft.com/office/officeart/2008/layout/LinedList"/>
    <dgm:cxn modelId="{36ACA1DE-79F7-4300-80A1-E82380BF7552}" srcId="{2438B9AC-B21B-4BBF-851D-9C4A48656997}" destId="{0306127F-A435-4AA2-9C48-1E8F3974CBD4}" srcOrd="6" destOrd="0" parTransId="{1FA184E7-5E08-4B39-A3B7-376065C79112}" sibTransId="{42140A6B-368F-4A55-AA77-CB49D6767AE7}"/>
    <dgm:cxn modelId="{8DDE594E-F6A5-4616-97A6-E6B2086B0735}" type="presParOf" srcId="{371981E4-7489-4CC6-9E3D-F1FEA5FBCB18}" destId="{AAFED990-6235-4A50-AA3A-4C34E0ACA720}" srcOrd="0" destOrd="0" presId="urn:microsoft.com/office/officeart/2008/layout/LinedList"/>
    <dgm:cxn modelId="{D2113627-7552-4047-9C34-733266CBF307}" type="presParOf" srcId="{371981E4-7489-4CC6-9E3D-F1FEA5FBCB18}" destId="{8A7C4F92-AD3B-4B8D-B1AC-E36A7EBE1E92}" srcOrd="1" destOrd="0" presId="urn:microsoft.com/office/officeart/2008/layout/LinedList"/>
    <dgm:cxn modelId="{864EB24D-61B3-4DB2-8FF6-96FC0DFDDCFF}" type="presParOf" srcId="{8A7C4F92-AD3B-4B8D-B1AC-E36A7EBE1E92}" destId="{E27085C8-97B5-449B-AB5E-2CD954508B59}" srcOrd="0" destOrd="0" presId="urn:microsoft.com/office/officeart/2008/layout/LinedList"/>
    <dgm:cxn modelId="{338F2244-521B-4738-AF75-DC928681B8D8}" type="presParOf" srcId="{8A7C4F92-AD3B-4B8D-B1AC-E36A7EBE1E92}" destId="{1CDDE6C8-DFEA-4D71-AE10-E4F19C78B61E}" srcOrd="1" destOrd="0" presId="urn:microsoft.com/office/officeart/2008/layout/LinedList"/>
    <dgm:cxn modelId="{92205B7F-C007-4E8F-9131-515CD7FA6D98}" type="presParOf" srcId="{371981E4-7489-4CC6-9E3D-F1FEA5FBCB18}" destId="{2AAFD28C-8B98-449B-BA36-E768959EC36C}" srcOrd="2" destOrd="0" presId="urn:microsoft.com/office/officeart/2008/layout/LinedList"/>
    <dgm:cxn modelId="{D65E2DEA-58DE-45E0-ABEC-065CED2CA9A4}" type="presParOf" srcId="{371981E4-7489-4CC6-9E3D-F1FEA5FBCB18}" destId="{53DEAABE-929B-496A-811B-0EF817EB919F}" srcOrd="3" destOrd="0" presId="urn:microsoft.com/office/officeart/2008/layout/LinedList"/>
    <dgm:cxn modelId="{CB390D49-27A6-45F1-9611-D4D780CDDB33}" type="presParOf" srcId="{53DEAABE-929B-496A-811B-0EF817EB919F}" destId="{D93CD934-C709-4CA2-A4FC-DD018291BAB4}" srcOrd="0" destOrd="0" presId="urn:microsoft.com/office/officeart/2008/layout/LinedList"/>
    <dgm:cxn modelId="{9EF52844-1EB4-4282-A1E3-511305603B08}" type="presParOf" srcId="{53DEAABE-929B-496A-811B-0EF817EB919F}" destId="{41B204F4-59DA-4DBB-B456-DEA0225DA6AB}" srcOrd="1" destOrd="0" presId="urn:microsoft.com/office/officeart/2008/layout/LinedList"/>
    <dgm:cxn modelId="{AC719CEB-D3EB-435C-9836-496E4A43E1EF}" type="presParOf" srcId="{371981E4-7489-4CC6-9E3D-F1FEA5FBCB18}" destId="{4EAD9E38-F04F-48F6-9E4F-A14779F51C00}" srcOrd="4" destOrd="0" presId="urn:microsoft.com/office/officeart/2008/layout/LinedList"/>
    <dgm:cxn modelId="{B2D7918C-8A92-4913-AF17-D67F44ACCACF}" type="presParOf" srcId="{371981E4-7489-4CC6-9E3D-F1FEA5FBCB18}" destId="{A7C2DDA8-9804-4A75-B9B4-1B033C312ABC}" srcOrd="5" destOrd="0" presId="urn:microsoft.com/office/officeart/2008/layout/LinedList"/>
    <dgm:cxn modelId="{ADA6B8CF-E318-425D-A6BA-A468CF14A22E}" type="presParOf" srcId="{A7C2DDA8-9804-4A75-B9B4-1B033C312ABC}" destId="{CC879D0F-AAA8-49C6-924D-7FC866A4ACA3}" srcOrd="0" destOrd="0" presId="urn:microsoft.com/office/officeart/2008/layout/LinedList"/>
    <dgm:cxn modelId="{06ED1671-9AF0-4BF3-9905-F1ED0807B7F1}" type="presParOf" srcId="{A7C2DDA8-9804-4A75-B9B4-1B033C312ABC}" destId="{4F9E0141-5370-4784-B150-72FBCF0AF6A9}" srcOrd="1" destOrd="0" presId="urn:microsoft.com/office/officeart/2008/layout/LinedList"/>
    <dgm:cxn modelId="{24BE69E6-B7CE-4A79-A612-21E9BF62C508}" type="presParOf" srcId="{371981E4-7489-4CC6-9E3D-F1FEA5FBCB18}" destId="{27DBBDB2-42B7-4288-A8B2-8379DFA3B5FC}" srcOrd="6" destOrd="0" presId="urn:microsoft.com/office/officeart/2008/layout/LinedList"/>
    <dgm:cxn modelId="{E0529E7D-769B-4BC3-B2BB-B8AEA7EA6FB8}" type="presParOf" srcId="{371981E4-7489-4CC6-9E3D-F1FEA5FBCB18}" destId="{329EFD0B-1835-44CC-9D36-9A66934C7703}" srcOrd="7" destOrd="0" presId="urn:microsoft.com/office/officeart/2008/layout/LinedList"/>
    <dgm:cxn modelId="{F3B92699-7190-45BE-9BF9-84FAF7ECF23B}" type="presParOf" srcId="{329EFD0B-1835-44CC-9D36-9A66934C7703}" destId="{9B04C3F4-52D8-4584-BCAC-EEC1BB70D648}" srcOrd="0" destOrd="0" presId="urn:microsoft.com/office/officeart/2008/layout/LinedList"/>
    <dgm:cxn modelId="{559E8D02-E517-4676-8317-4A32C305E092}" type="presParOf" srcId="{329EFD0B-1835-44CC-9D36-9A66934C7703}" destId="{5CE975A9-C5B2-4B94-8497-B9DB16D83636}" srcOrd="1" destOrd="0" presId="urn:microsoft.com/office/officeart/2008/layout/LinedList"/>
    <dgm:cxn modelId="{5D9742A3-92CE-4BF6-9FC9-CAE30307D32C}" type="presParOf" srcId="{371981E4-7489-4CC6-9E3D-F1FEA5FBCB18}" destId="{88A5B343-3905-45E1-B6C1-A6795E890C58}" srcOrd="8" destOrd="0" presId="urn:microsoft.com/office/officeart/2008/layout/LinedList"/>
    <dgm:cxn modelId="{8DACFD85-01D0-40EA-B86B-D32941EAAB8A}" type="presParOf" srcId="{371981E4-7489-4CC6-9E3D-F1FEA5FBCB18}" destId="{17B2B299-C781-4B88-8682-2BE4F8D92F3A}" srcOrd="9" destOrd="0" presId="urn:microsoft.com/office/officeart/2008/layout/LinedList"/>
    <dgm:cxn modelId="{4074E09B-9C93-4272-B201-840B3B90FAC3}" type="presParOf" srcId="{17B2B299-C781-4B88-8682-2BE4F8D92F3A}" destId="{D3EB42C1-A1D3-422A-8B33-56CF408C9A67}" srcOrd="0" destOrd="0" presId="urn:microsoft.com/office/officeart/2008/layout/LinedList"/>
    <dgm:cxn modelId="{51C0677A-C9FB-45E7-8CFB-7CCD044DDB07}" type="presParOf" srcId="{17B2B299-C781-4B88-8682-2BE4F8D92F3A}" destId="{DA0A7653-AE9B-4157-AB4B-2813508E7DBE}" srcOrd="1" destOrd="0" presId="urn:microsoft.com/office/officeart/2008/layout/LinedList"/>
    <dgm:cxn modelId="{BA0A0A98-8232-46BC-8150-5D468873BB70}" type="presParOf" srcId="{371981E4-7489-4CC6-9E3D-F1FEA5FBCB18}" destId="{E089BEB6-0B8F-409B-9C83-B1687269C20A}" srcOrd="10" destOrd="0" presId="urn:microsoft.com/office/officeart/2008/layout/LinedList"/>
    <dgm:cxn modelId="{D70C53BE-0895-4197-AF7F-E5304EA63F83}" type="presParOf" srcId="{371981E4-7489-4CC6-9E3D-F1FEA5FBCB18}" destId="{27AC5D1B-B1DB-4722-87BB-07D68AF5A37A}" srcOrd="11" destOrd="0" presId="urn:microsoft.com/office/officeart/2008/layout/LinedList"/>
    <dgm:cxn modelId="{5B22F659-E7BB-40BD-B45A-1D958CA8E898}" type="presParOf" srcId="{27AC5D1B-B1DB-4722-87BB-07D68AF5A37A}" destId="{BF1C7635-DF3A-4D3D-AFFD-C706523F9D3A}" srcOrd="0" destOrd="0" presId="urn:microsoft.com/office/officeart/2008/layout/LinedList"/>
    <dgm:cxn modelId="{44693E75-B55C-414E-8F23-D6D319187552}" type="presParOf" srcId="{27AC5D1B-B1DB-4722-87BB-07D68AF5A37A}" destId="{9A7B39A5-DDDF-44AE-A208-5285CB428DD8}" srcOrd="1" destOrd="0" presId="urn:microsoft.com/office/officeart/2008/layout/LinedList"/>
    <dgm:cxn modelId="{59D15E0D-E14B-4A17-9F60-FF05D3776173}" type="presParOf" srcId="{371981E4-7489-4CC6-9E3D-F1FEA5FBCB18}" destId="{8B6576DF-E9C5-4FDD-810D-D877B2748629}" srcOrd="12" destOrd="0" presId="urn:microsoft.com/office/officeart/2008/layout/LinedList"/>
    <dgm:cxn modelId="{3838DA2D-7470-499E-BCD3-0761C7C4115D}" type="presParOf" srcId="{371981E4-7489-4CC6-9E3D-F1FEA5FBCB18}" destId="{818B4643-FB54-4A38-9792-6EAE3890559E}" srcOrd="13" destOrd="0" presId="urn:microsoft.com/office/officeart/2008/layout/LinedList"/>
    <dgm:cxn modelId="{ACD9D776-2C6E-4C47-8817-2AA72D8305C5}" type="presParOf" srcId="{818B4643-FB54-4A38-9792-6EAE3890559E}" destId="{A05A78E4-A867-4920-BAA6-8927E0811B8A}" srcOrd="0" destOrd="0" presId="urn:microsoft.com/office/officeart/2008/layout/LinedList"/>
    <dgm:cxn modelId="{FDC4EC70-9AFB-40F5-8DDF-EF29A45FFA7A}" type="presParOf" srcId="{818B4643-FB54-4A38-9792-6EAE3890559E}" destId="{3687E838-159D-4AD0-8224-909F181FB1C3}" srcOrd="1" destOrd="0" presId="urn:microsoft.com/office/officeart/2008/layout/LinedList"/>
    <dgm:cxn modelId="{3BD33EA8-91D7-4FEF-B479-D854D6442BCA}" type="presParOf" srcId="{371981E4-7489-4CC6-9E3D-F1FEA5FBCB18}" destId="{FF87241D-4378-4395-935E-97FE1126E66A}" srcOrd="14" destOrd="0" presId="urn:microsoft.com/office/officeart/2008/layout/LinedList"/>
    <dgm:cxn modelId="{7A4874CE-0D3A-4D4A-9A5B-86A62D850648}" type="presParOf" srcId="{371981E4-7489-4CC6-9E3D-F1FEA5FBCB18}" destId="{8071BC46-56CE-4639-B32F-0AF94C6A986D}" srcOrd="15" destOrd="0" presId="urn:microsoft.com/office/officeart/2008/layout/LinedList"/>
    <dgm:cxn modelId="{0BF5FA3A-2BA4-44EE-B8B8-BC5D3FF3C81A}" type="presParOf" srcId="{8071BC46-56CE-4639-B32F-0AF94C6A986D}" destId="{93E47336-D29F-4A19-B7E7-E4C108EA4DFF}" srcOrd="0" destOrd="0" presId="urn:microsoft.com/office/officeart/2008/layout/LinedList"/>
    <dgm:cxn modelId="{C06AE8F5-C919-4E86-BF14-8C0F05949B92}" type="presParOf" srcId="{8071BC46-56CE-4639-B32F-0AF94C6A986D}" destId="{93F4E093-8EB8-4736-BB59-D7D82447A4E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0E7274-AB62-4E1B-84E9-6BBF5398558F}">
      <dsp:nvSpPr>
        <dsp:cNvPr id="0" name=""/>
        <dsp:cNvSpPr/>
      </dsp:nvSpPr>
      <dsp:spPr>
        <a:xfrm>
          <a:off x="447913" y="1658"/>
          <a:ext cx="2863304" cy="171798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REVIEW Pre-recording session and videos that have been provided. </a:t>
          </a:r>
          <a:endParaRPr lang="en-US" sz="1500" kern="1200" dirty="0"/>
        </a:p>
      </dsp:txBody>
      <dsp:txXfrm>
        <a:off x="447913" y="1658"/>
        <a:ext cx="2863304" cy="1717982"/>
      </dsp:txXfrm>
    </dsp:sp>
    <dsp:sp modelId="{FF798B6F-A50F-4773-9769-85E8E552F992}">
      <dsp:nvSpPr>
        <dsp:cNvPr id="0" name=""/>
        <dsp:cNvSpPr/>
      </dsp:nvSpPr>
      <dsp:spPr>
        <a:xfrm>
          <a:off x="3597547" y="1658"/>
          <a:ext cx="2863304" cy="1717982"/>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Psychodynamic and Psychoanalytical Traditions </a:t>
          </a:r>
          <a:endParaRPr lang="en-US" sz="1500" kern="1200" dirty="0"/>
        </a:p>
      </dsp:txBody>
      <dsp:txXfrm>
        <a:off x="3597547" y="1658"/>
        <a:ext cx="2863304" cy="1717982"/>
      </dsp:txXfrm>
    </dsp:sp>
    <dsp:sp modelId="{4EF659C1-D994-4B07-8166-F5D802327210}">
      <dsp:nvSpPr>
        <dsp:cNvPr id="0" name=""/>
        <dsp:cNvSpPr/>
      </dsp:nvSpPr>
      <dsp:spPr>
        <a:xfrm>
          <a:off x="6747182" y="1658"/>
          <a:ext cx="2863304" cy="1717982"/>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Attachment Theory and Attachment Styles</a:t>
          </a:r>
          <a:endParaRPr lang="en-US" sz="1500" kern="1200" dirty="0"/>
        </a:p>
      </dsp:txBody>
      <dsp:txXfrm>
        <a:off x="6747182" y="1658"/>
        <a:ext cx="2863304" cy="1717982"/>
      </dsp:txXfrm>
    </dsp:sp>
    <dsp:sp modelId="{9D9F296F-5971-4B15-8193-E812FEA89062}">
      <dsp:nvSpPr>
        <dsp:cNvPr id="0" name=""/>
        <dsp:cNvSpPr/>
      </dsp:nvSpPr>
      <dsp:spPr>
        <a:xfrm>
          <a:off x="2022730" y="2005971"/>
          <a:ext cx="2863304" cy="1717982"/>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British Psychoanalytical Association  </a:t>
          </a:r>
          <a:r>
            <a:rPr lang="en-GB" sz="1500" kern="1200" dirty="0">
              <a:hlinkClick xmlns:r="http://schemas.openxmlformats.org/officeDocument/2006/relationships" r:id="rId1"/>
            </a:rPr>
            <a:t>https://www.psychoanalysis-bpa.org/</a:t>
          </a:r>
          <a:endParaRPr lang="en-US" sz="1500" kern="1200" dirty="0"/>
        </a:p>
      </dsp:txBody>
      <dsp:txXfrm>
        <a:off x="2022730" y="2005971"/>
        <a:ext cx="2863304" cy="1717982"/>
      </dsp:txXfrm>
    </dsp:sp>
    <dsp:sp modelId="{92C1FEEA-14C1-425D-8B57-6BDDD87C3FEE}">
      <dsp:nvSpPr>
        <dsp:cNvPr id="0" name=""/>
        <dsp:cNvSpPr/>
      </dsp:nvSpPr>
      <dsp:spPr>
        <a:xfrm>
          <a:off x="5172365" y="2005971"/>
          <a:ext cx="2863304" cy="1717982"/>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United Kingdom Council of Psychotherapy </a:t>
          </a:r>
          <a:r>
            <a:rPr lang="en-GB" sz="1500" kern="1200" dirty="0">
              <a:hlinkClick xmlns:r="http://schemas.openxmlformats.org/officeDocument/2006/relationships" r:id="rId2"/>
            </a:rPr>
            <a:t>https://www.psychotherapy.org.uk/</a:t>
          </a:r>
          <a:endParaRPr lang="en-US" sz="1500" kern="1200" dirty="0"/>
        </a:p>
      </dsp:txBody>
      <dsp:txXfrm>
        <a:off x="5172365" y="2005971"/>
        <a:ext cx="2863304" cy="17179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0A1A90-C6A7-4153-B63B-4329DC7E4299}">
      <dsp:nvSpPr>
        <dsp:cNvPr id="0" name=""/>
        <dsp:cNvSpPr/>
      </dsp:nvSpPr>
      <dsp:spPr>
        <a:xfrm>
          <a:off x="2946" y="343241"/>
          <a:ext cx="2337792" cy="1402675"/>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Provide a Timeline of Contemporary CBT</a:t>
          </a:r>
          <a:endParaRPr lang="en-US" sz="1800" kern="1200" dirty="0"/>
        </a:p>
      </dsp:txBody>
      <dsp:txXfrm>
        <a:off x="2946" y="343241"/>
        <a:ext cx="2337792" cy="1402675"/>
      </dsp:txXfrm>
    </dsp:sp>
    <dsp:sp modelId="{107D7A26-FB41-4D5D-8CFB-96E8FFE373CE}">
      <dsp:nvSpPr>
        <dsp:cNvPr id="0" name=""/>
        <dsp:cNvSpPr/>
      </dsp:nvSpPr>
      <dsp:spPr>
        <a:xfrm>
          <a:off x="2574518" y="343241"/>
          <a:ext cx="2337792" cy="1402675"/>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To begin to understand the worldview of Cognitive Therapy</a:t>
          </a:r>
          <a:endParaRPr lang="en-US" sz="1800" kern="1200" dirty="0"/>
        </a:p>
      </dsp:txBody>
      <dsp:txXfrm>
        <a:off x="2574518" y="343241"/>
        <a:ext cx="2337792" cy="1402675"/>
      </dsp:txXfrm>
    </dsp:sp>
    <dsp:sp modelId="{7350DCA2-E5CC-4772-94B1-4248E0F12652}">
      <dsp:nvSpPr>
        <dsp:cNvPr id="0" name=""/>
        <dsp:cNvSpPr/>
      </dsp:nvSpPr>
      <dsp:spPr>
        <a:xfrm>
          <a:off x="5146089" y="343241"/>
          <a:ext cx="2337792" cy="1402675"/>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To become familiar with the key concepts and major contributors to Cognitive therapy.</a:t>
          </a:r>
          <a:endParaRPr lang="en-US" sz="1800" kern="1200" dirty="0"/>
        </a:p>
      </dsp:txBody>
      <dsp:txXfrm>
        <a:off x="5146089" y="343241"/>
        <a:ext cx="2337792" cy="1402675"/>
      </dsp:txXfrm>
    </dsp:sp>
    <dsp:sp modelId="{C1EEB196-DE17-457B-89DF-E28BB91FA766}">
      <dsp:nvSpPr>
        <dsp:cNvPr id="0" name=""/>
        <dsp:cNvSpPr/>
      </dsp:nvSpPr>
      <dsp:spPr>
        <a:xfrm>
          <a:off x="7717661" y="343241"/>
          <a:ext cx="2337792" cy="1402675"/>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To become familiar with REBT</a:t>
          </a:r>
          <a:endParaRPr lang="en-US" sz="1800" kern="1200" dirty="0"/>
        </a:p>
      </dsp:txBody>
      <dsp:txXfrm>
        <a:off x="7717661" y="343241"/>
        <a:ext cx="2337792" cy="1402675"/>
      </dsp:txXfrm>
    </dsp:sp>
    <dsp:sp modelId="{8CE0E93B-2F0C-4B22-8BC0-086F6099EB61}">
      <dsp:nvSpPr>
        <dsp:cNvPr id="0" name=""/>
        <dsp:cNvSpPr/>
      </dsp:nvSpPr>
      <dsp:spPr>
        <a:xfrm>
          <a:off x="2946" y="1979695"/>
          <a:ext cx="2337792" cy="1402675"/>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Introduce you to New Cognitive Approaches (3</a:t>
          </a:r>
          <a:r>
            <a:rPr lang="en-GB" sz="1800" kern="1200" baseline="30000" dirty="0"/>
            <a:t>rd</a:t>
          </a:r>
          <a:r>
            <a:rPr lang="en-GB" sz="1800" kern="1200" dirty="0"/>
            <a:t> Wave) </a:t>
          </a:r>
          <a:endParaRPr lang="en-US" sz="1800" kern="1200" dirty="0"/>
        </a:p>
      </dsp:txBody>
      <dsp:txXfrm>
        <a:off x="2946" y="1979695"/>
        <a:ext cx="2337792" cy="1402675"/>
      </dsp:txXfrm>
    </dsp:sp>
    <dsp:sp modelId="{DD2588D9-6F9B-4FE5-B52E-8FDFA0020DB1}">
      <dsp:nvSpPr>
        <dsp:cNvPr id="0" name=""/>
        <dsp:cNvSpPr/>
      </dsp:nvSpPr>
      <dsp:spPr>
        <a:xfrm>
          <a:off x="2574518" y="1979695"/>
          <a:ext cx="2337792" cy="1402675"/>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Resources for CBT </a:t>
          </a:r>
          <a:endParaRPr lang="en-US" sz="1800" kern="1200" dirty="0"/>
        </a:p>
      </dsp:txBody>
      <dsp:txXfrm>
        <a:off x="2574518" y="1979695"/>
        <a:ext cx="2337792" cy="1402675"/>
      </dsp:txXfrm>
    </dsp:sp>
    <dsp:sp modelId="{4E85D2CA-6245-4013-B360-793D5B5338B3}">
      <dsp:nvSpPr>
        <dsp:cNvPr id="0" name=""/>
        <dsp:cNvSpPr/>
      </dsp:nvSpPr>
      <dsp:spPr>
        <a:xfrm>
          <a:off x="5146089" y="1979695"/>
          <a:ext cx="2337792" cy="1402675"/>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On Campus Session</a:t>
          </a:r>
          <a:endParaRPr lang="en-US" sz="1800" kern="1200" dirty="0"/>
        </a:p>
      </dsp:txBody>
      <dsp:txXfrm>
        <a:off x="5146089" y="1979695"/>
        <a:ext cx="2337792" cy="1402675"/>
      </dsp:txXfrm>
    </dsp:sp>
    <dsp:sp modelId="{AE15EB1C-B8D3-4C0F-8A00-217F7375FE06}">
      <dsp:nvSpPr>
        <dsp:cNvPr id="0" name=""/>
        <dsp:cNvSpPr/>
      </dsp:nvSpPr>
      <dsp:spPr>
        <a:xfrm>
          <a:off x="7717661" y="1979695"/>
          <a:ext cx="2337792" cy="1402675"/>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Reflective Quote</a:t>
          </a:r>
          <a:endParaRPr lang="en-US" sz="1800" kern="1200" dirty="0"/>
        </a:p>
      </dsp:txBody>
      <dsp:txXfrm>
        <a:off x="7717661" y="1979695"/>
        <a:ext cx="2337792" cy="1402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DB6554-6645-4414-A323-AEDC5436C0F6}">
      <dsp:nvSpPr>
        <dsp:cNvPr id="0" name=""/>
        <dsp:cNvSpPr/>
      </dsp:nvSpPr>
      <dsp:spPr>
        <a:xfrm>
          <a:off x="0" y="0"/>
          <a:ext cx="5906181"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A1787FD-4947-4535-8AB7-91EE5A90E50B}">
      <dsp:nvSpPr>
        <dsp:cNvPr id="0" name=""/>
        <dsp:cNvSpPr/>
      </dsp:nvSpPr>
      <dsp:spPr>
        <a:xfrm>
          <a:off x="0" y="0"/>
          <a:ext cx="5906181" cy="2615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r>
            <a:rPr lang="en-GB" sz="4900" i="1" kern="1200"/>
            <a:t>Cognitive Therapy and the Emotional Disorders (</a:t>
          </a:r>
          <a:r>
            <a:rPr lang="en-GB" sz="4900" kern="1200"/>
            <a:t>Beck, 1976)</a:t>
          </a:r>
          <a:endParaRPr lang="en-US" sz="4900" kern="1200"/>
        </a:p>
      </dsp:txBody>
      <dsp:txXfrm>
        <a:off x="0" y="0"/>
        <a:ext cx="5906181" cy="2615359"/>
      </dsp:txXfrm>
    </dsp:sp>
    <dsp:sp modelId="{6069D240-F36C-46D4-A944-C6A2F5F16F3D}">
      <dsp:nvSpPr>
        <dsp:cNvPr id="0" name=""/>
        <dsp:cNvSpPr/>
      </dsp:nvSpPr>
      <dsp:spPr>
        <a:xfrm>
          <a:off x="0" y="2615359"/>
          <a:ext cx="5906181" cy="0"/>
        </a:xfrm>
        <a:prstGeom prst="line">
          <a:avLst/>
        </a:prstGeom>
        <a:solidFill>
          <a:schemeClr val="accent2">
            <a:hueOff val="1121191"/>
            <a:satOff val="-50365"/>
            <a:lumOff val="6667"/>
            <a:alphaOff val="0"/>
          </a:schemeClr>
        </a:solidFill>
        <a:ln w="12700" cap="flat" cmpd="sng" algn="ctr">
          <a:solidFill>
            <a:schemeClr val="accent2">
              <a:hueOff val="1121191"/>
              <a:satOff val="-50365"/>
              <a:lumOff val="666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5E8D01-6D29-4074-A896-812B8B73C80B}">
      <dsp:nvSpPr>
        <dsp:cNvPr id="0" name=""/>
        <dsp:cNvSpPr/>
      </dsp:nvSpPr>
      <dsp:spPr>
        <a:xfrm>
          <a:off x="0" y="2615359"/>
          <a:ext cx="5906181" cy="2615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r>
            <a:rPr lang="en-GB" sz="4900" i="1" kern="1200" dirty="0"/>
            <a:t>Cognitive Therapy of Depression</a:t>
          </a:r>
          <a:r>
            <a:rPr lang="en-GB" sz="4900" kern="1200" dirty="0"/>
            <a:t> (Beck et al., 1979)</a:t>
          </a:r>
          <a:endParaRPr lang="en-US" sz="4900" kern="1200" dirty="0"/>
        </a:p>
      </dsp:txBody>
      <dsp:txXfrm>
        <a:off x="0" y="2615359"/>
        <a:ext cx="5906181" cy="261535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931BB9-B1D8-407F-935F-8E6AE7FB3859}">
      <dsp:nvSpPr>
        <dsp:cNvPr id="0" name=""/>
        <dsp:cNvSpPr/>
      </dsp:nvSpPr>
      <dsp:spPr>
        <a:xfrm>
          <a:off x="0" y="122685"/>
          <a:ext cx="5906181" cy="95559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In Depression there is a negative view of the Self, the world and the future.</a:t>
          </a:r>
          <a:endParaRPr lang="en-US" sz="1800" kern="1200"/>
        </a:p>
      </dsp:txBody>
      <dsp:txXfrm>
        <a:off x="46648" y="169333"/>
        <a:ext cx="5812885" cy="862301"/>
      </dsp:txXfrm>
    </dsp:sp>
    <dsp:sp modelId="{B43AF4BB-102A-4BA4-8205-81C2BD25D1E1}">
      <dsp:nvSpPr>
        <dsp:cNvPr id="0" name=""/>
        <dsp:cNvSpPr/>
      </dsp:nvSpPr>
      <dsp:spPr>
        <a:xfrm>
          <a:off x="0" y="1130122"/>
          <a:ext cx="5906181" cy="955597"/>
        </a:xfrm>
        <a:prstGeom prst="roundRect">
          <a:avLst/>
        </a:prstGeom>
        <a:solidFill>
          <a:schemeClr val="accent2">
            <a:hueOff val="280298"/>
            <a:satOff val="-12591"/>
            <a:lumOff val="166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In Anxiety there is an overestimation of the physical or social threat alongside the underestimation of the individual’s ability to cope with the situation.</a:t>
          </a:r>
          <a:endParaRPr lang="en-US" sz="1800" kern="1200"/>
        </a:p>
      </dsp:txBody>
      <dsp:txXfrm>
        <a:off x="46648" y="1176770"/>
        <a:ext cx="5812885" cy="862301"/>
      </dsp:txXfrm>
    </dsp:sp>
    <dsp:sp modelId="{87012DE9-E4CA-444A-B108-091A170BC250}">
      <dsp:nvSpPr>
        <dsp:cNvPr id="0" name=""/>
        <dsp:cNvSpPr/>
      </dsp:nvSpPr>
      <dsp:spPr>
        <a:xfrm>
          <a:off x="0" y="2137560"/>
          <a:ext cx="5906181" cy="955597"/>
        </a:xfrm>
        <a:prstGeom prst="roundRect">
          <a:avLst/>
        </a:prstGeom>
        <a:solidFill>
          <a:schemeClr val="accent2">
            <a:hueOff val="560596"/>
            <a:satOff val="-25182"/>
            <a:lumOff val="333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In Panic and Health anxiety the focus of the client’s attention is usually on bodily symptoms</a:t>
          </a:r>
          <a:endParaRPr lang="en-US" sz="1800" kern="1200"/>
        </a:p>
      </dsp:txBody>
      <dsp:txXfrm>
        <a:off x="46648" y="2184208"/>
        <a:ext cx="5812885" cy="862301"/>
      </dsp:txXfrm>
    </dsp:sp>
    <dsp:sp modelId="{F106F975-06A2-4A15-9D37-9C64B1768968}">
      <dsp:nvSpPr>
        <dsp:cNvPr id="0" name=""/>
        <dsp:cNvSpPr/>
      </dsp:nvSpPr>
      <dsp:spPr>
        <a:xfrm>
          <a:off x="0" y="3144997"/>
          <a:ext cx="5906181" cy="955597"/>
        </a:xfrm>
        <a:prstGeom prst="roundRect">
          <a:avLst/>
        </a:prstGeom>
        <a:solidFill>
          <a:schemeClr val="accent2">
            <a:hueOff val="840893"/>
            <a:satOff val="-37774"/>
            <a:lumOff val="500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In Generalised Anxiety Disorder it is worry which is the cause of distress.</a:t>
          </a:r>
          <a:endParaRPr lang="en-US" sz="1800" kern="1200"/>
        </a:p>
      </dsp:txBody>
      <dsp:txXfrm>
        <a:off x="46648" y="3191645"/>
        <a:ext cx="5812885" cy="862301"/>
      </dsp:txXfrm>
    </dsp:sp>
    <dsp:sp modelId="{CAA15AA9-CC3B-43B9-B0A8-8B866B6A8F99}">
      <dsp:nvSpPr>
        <dsp:cNvPr id="0" name=""/>
        <dsp:cNvSpPr/>
      </dsp:nvSpPr>
      <dsp:spPr>
        <a:xfrm>
          <a:off x="0" y="4152435"/>
          <a:ext cx="5906181" cy="955597"/>
        </a:xfrm>
        <a:prstGeom prst="roundRect">
          <a:avLst/>
        </a:prstGeom>
        <a:solidFill>
          <a:schemeClr val="accent2">
            <a:hueOff val="1121191"/>
            <a:satOff val="-50365"/>
            <a:lumOff val="666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Any negative events can set off worry, worry is then chosen as the coping strategy, but then negative beliefs about worry set in and a vicious cycle is set up.</a:t>
          </a:r>
          <a:endParaRPr lang="en-US" sz="1800" kern="1200"/>
        </a:p>
      </dsp:txBody>
      <dsp:txXfrm>
        <a:off x="46648" y="4199083"/>
        <a:ext cx="5812885" cy="8623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15E823-A59F-4751-A338-D3CDBCC94E19}">
      <dsp:nvSpPr>
        <dsp:cNvPr id="0" name=""/>
        <dsp:cNvSpPr/>
      </dsp:nvSpPr>
      <dsp:spPr>
        <a:xfrm>
          <a:off x="1566657" y="279176"/>
          <a:ext cx="3607822" cy="3607822"/>
        </a:xfrm>
        <a:prstGeom prst="pie">
          <a:avLst>
            <a:gd name="adj1" fmla="val 16200000"/>
            <a:gd name="adj2" fmla="val 1800000"/>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a:t>Emotions</a:t>
          </a:r>
          <a:endParaRPr lang="en-GB" sz="2500" kern="1200" dirty="0"/>
        </a:p>
      </dsp:txBody>
      <dsp:txXfrm>
        <a:off x="3468065" y="1043691"/>
        <a:ext cx="1288508" cy="1073756"/>
      </dsp:txXfrm>
    </dsp:sp>
    <dsp:sp modelId="{E27212AE-A9E9-4E6A-A36E-D7A80E03E5B7}">
      <dsp:nvSpPr>
        <dsp:cNvPr id="0" name=""/>
        <dsp:cNvSpPr/>
      </dsp:nvSpPr>
      <dsp:spPr>
        <a:xfrm>
          <a:off x="1492353" y="408027"/>
          <a:ext cx="3607822" cy="3607822"/>
        </a:xfrm>
        <a:prstGeom prst="pie">
          <a:avLst>
            <a:gd name="adj1" fmla="val 1800000"/>
            <a:gd name="adj2" fmla="val 9000000"/>
          </a:avLst>
        </a:prstGeom>
        <a:gradFill rotWithShape="0">
          <a:gsLst>
            <a:gs pos="0">
              <a:schemeClr val="accent2">
                <a:hueOff val="560596"/>
                <a:satOff val="-25182"/>
                <a:lumOff val="3334"/>
                <a:alphaOff val="0"/>
                <a:satMod val="100000"/>
                <a:lumMod val="100000"/>
              </a:schemeClr>
            </a:gs>
            <a:gs pos="50000">
              <a:schemeClr val="accent2">
                <a:hueOff val="560596"/>
                <a:satOff val="-25182"/>
                <a:lumOff val="3334"/>
                <a:alphaOff val="0"/>
                <a:shade val="99000"/>
                <a:satMod val="105000"/>
                <a:lumMod val="100000"/>
              </a:schemeClr>
            </a:gs>
            <a:gs pos="100000">
              <a:schemeClr val="accent2">
                <a:hueOff val="560596"/>
                <a:satOff val="-25182"/>
                <a:lumOff val="3334"/>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a:t>Behaviours</a:t>
          </a:r>
          <a:endParaRPr lang="en-GB" sz="2500" kern="1200" dirty="0"/>
        </a:p>
      </dsp:txBody>
      <dsp:txXfrm>
        <a:off x="2351358" y="2748817"/>
        <a:ext cx="1932762" cy="944905"/>
      </dsp:txXfrm>
    </dsp:sp>
    <dsp:sp modelId="{CD6BC738-1783-4CB2-A847-7C53454A4BFE}">
      <dsp:nvSpPr>
        <dsp:cNvPr id="0" name=""/>
        <dsp:cNvSpPr/>
      </dsp:nvSpPr>
      <dsp:spPr>
        <a:xfrm>
          <a:off x="1418049" y="279176"/>
          <a:ext cx="3607822" cy="3607822"/>
        </a:xfrm>
        <a:prstGeom prst="pie">
          <a:avLst>
            <a:gd name="adj1" fmla="val 9000000"/>
            <a:gd name="adj2" fmla="val 16200000"/>
          </a:avLst>
        </a:prstGeom>
        <a:gradFill rotWithShape="0">
          <a:gsLst>
            <a:gs pos="0">
              <a:schemeClr val="accent2">
                <a:hueOff val="1121191"/>
                <a:satOff val="-50365"/>
                <a:lumOff val="6667"/>
                <a:alphaOff val="0"/>
                <a:satMod val="100000"/>
                <a:lumMod val="100000"/>
              </a:schemeClr>
            </a:gs>
            <a:gs pos="50000">
              <a:schemeClr val="accent2">
                <a:hueOff val="1121191"/>
                <a:satOff val="-50365"/>
                <a:lumOff val="6667"/>
                <a:alphaOff val="0"/>
                <a:shade val="99000"/>
                <a:satMod val="105000"/>
                <a:lumMod val="100000"/>
              </a:schemeClr>
            </a:gs>
            <a:gs pos="100000">
              <a:schemeClr val="accent2">
                <a:hueOff val="1121191"/>
                <a:satOff val="-50365"/>
                <a:lumOff val="6667"/>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a:t>Thoughts</a:t>
          </a:r>
          <a:endParaRPr lang="en-GB" sz="2500" kern="1200" dirty="0"/>
        </a:p>
      </dsp:txBody>
      <dsp:txXfrm>
        <a:off x="1835955" y="1043691"/>
        <a:ext cx="1288508" cy="1073756"/>
      </dsp:txXfrm>
    </dsp:sp>
    <dsp:sp modelId="{F6946104-EC0E-4B2A-A5C6-4F803D85E123}">
      <dsp:nvSpPr>
        <dsp:cNvPr id="0" name=""/>
        <dsp:cNvSpPr/>
      </dsp:nvSpPr>
      <dsp:spPr>
        <a:xfrm>
          <a:off x="1343613" y="55835"/>
          <a:ext cx="4054505" cy="4054505"/>
        </a:xfrm>
        <a:prstGeom prst="circularArrow">
          <a:avLst>
            <a:gd name="adj1" fmla="val 5085"/>
            <a:gd name="adj2" fmla="val 327528"/>
            <a:gd name="adj3" fmla="val 1472472"/>
            <a:gd name="adj4" fmla="val 16199432"/>
            <a:gd name="adj5" fmla="val 5932"/>
          </a:avLst>
        </a:prstGeom>
        <a:solidFill>
          <a:schemeClr val="accent2">
            <a:hueOff val="0"/>
            <a:satOff val="0"/>
            <a:lumOff val="0"/>
            <a:alphaOff val="0"/>
          </a:schemeClr>
        </a:solidFill>
        <a:ln>
          <a:noFill/>
        </a:ln>
        <a:effectLst>
          <a:outerShdw blurRad="38100" dist="12700" dir="5400000" algn="ctr" rotWithShape="0">
            <a:srgbClr val="000000">
              <a:alpha val="63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6063D5A9-BC75-4993-8215-ABB9E375BEDE}">
      <dsp:nvSpPr>
        <dsp:cNvPr id="0" name=""/>
        <dsp:cNvSpPr/>
      </dsp:nvSpPr>
      <dsp:spPr>
        <a:xfrm>
          <a:off x="1269011" y="184458"/>
          <a:ext cx="4054505" cy="4054505"/>
        </a:xfrm>
        <a:prstGeom prst="circularArrow">
          <a:avLst>
            <a:gd name="adj1" fmla="val 5085"/>
            <a:gd name="adj2" fmla="val 327528"/>
            <a:gd name="adj3" fmla="val 8671970"/>
            <a:gd name="adj4" fmla="val 1800502"/>
            <a:gd name="adj5" fmla="val 5932"/>
          </a:avLst>
        </a:prstGeom>
        <a:solidFill>
          <a:schemeClr val="accent2">
            <a:hueOff val="560596"/>
            <a:satOff val="-25182"/>
            <a:lumOff val="3334"/>
            <a:alphaOff val="0"/>
          </a:schemeClr>
        </a:solidFill>
        <a:ln>
          <a:noFill/>
        </a:ln>
        <a:effectLst>
          <a:outerShdw blurRad="38100" dist="12700" dir="5400000" algn="ctr" rotWithShape="0">
            <a:srgbClr val="000000">
              <a:alpha val="63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F4537106-60AF-4FBA-A593-91E5246D21AB}">
      <dsp:nvSpPr>
        <dsp:cNvPr id="0" name=""/>
        <dsp:cNvSpPr/>
      </dsp:nvSpPr>
      <dsp:spPr>
        <a:xfrm>
          <a:off x="1194409" y="55835"/>
          <a:ext cx="4054505" cy="4054505"/>
        </a:xfrm>
        <a:prstGeom prst="circularArrow">
          <a:avLst>
            <a:gd name="adj1" fmla="val 5085"/>
            <a:gd name="adj2" fmla="val 327528"/>
            <a:gd name="adj3" fmla="val 15873039"/>
            <a:gd name="adj4" fmla="val 9000000"/>
            <a:gd name="adj5" fmla="val 5932"/>
          </a:avLst>
        </a:prstGeom>
        <a:solidFill>
          <a:schemeClr val="accent2">
            <a:hueOff val="1121191"/>
            <a:satOff val="-50365"/>
            <a:lumOff val="6667"/>
            <a:alphaOff val="0"/>
          </a:schemeClr>
        </a:solidFill>
        <a:ln>
          <a:noFill/>
        </a:ln>
        <a:effectLst>
          <a:outerShdw blurRad="38100" dist="12700" dir="5400000" algn="ctr" rotWithShape="0">
            <a:srgbClr val="000000">
              <a:alpha val="63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78D119-6885-4E96-96C4-242C7DA2DAC3}">
      <dsp:nvSpPr>
        <dsp:cNvPr id="0" name=""/>
        <dsp:cNvSpPr/>
      </dsp:nvSpPr>
      <dsp:spPr>
        <a:xfrm>
          <a:off x="979832" y="492340"/>
          <a:ext cx="1049835" cy="10498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784E65D-D24F-436B-88BA-E8F78DBD1DC4}">
      <dsp:nvSpPr>
        <dsp:cNvPr id="0" name=""/>
        <dsp:cNvSpPr/>
      </dsp:nvSpPr>
      <dsp:spPr>
        <a:xfrm>
          <a:off x="4985" y="1660036"/>
          <a:ext cx="2999531" cy="4499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b="1"/>
          </a:pPr>
          <a:r>
            <a:rPr lang="en-GB" sz="2100" b="1" kern="1200"/>
            <a:t>Information Processing</a:t>
          </a:r>
          <a:endParaRPr lang="en-US" sz="2100" kern="1200"/>
        </a:p>
      </dsp:txBody>
      <dsp:txXfrm>
        <a:off x="4985" y="1660036"/>
        <a:ext cx="2999531" cy="449929"/>
      </dsp:txXfrm>
    </dsp:sp>
    <dsp:sp modelId="{A6A088AB-1258-475A-B849-CA7FF7F3867B}">
      <dsp:nvSpPr>
        <dsp:cNvPr id="0" name=""/>
        <dsp:cNvSpPr/>
      </dsp:nvSpPr>
      <dsp:spPr>
        <a:xfrm>
          <a:off x="4985" y="2164784"/>
          <a:ext cx="2999531" cy="1068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GB" sz="1600" kern="1200"/>
            <a:t>Individuals constantly receive information from inside themselves (body experiences) and their environment.</a:t>
          </a:r>
          <a:endParaRPr lang="en-US" sz="1600" kern="1200"/>
        </a:p>
      </dsp:txBody>
      <dsp:txXfrm>
        <a:off x="4985" y="2164784"/>
        <a:ext cx="2999531" cy="1068486"/>
      </dsp:txXfrm>
    </dsp:sp>
    <dsp:sp modelId="{6C4ECF42-A807-4C46-8DF9-33A1AA037337}">
      <dsp:nvSpPr>
        <dsp:cNvPr id="0" name=""/>
        <dsp:cNvSpPr/>
      </dsp:nvSpPr>
      <dsp:spPr>
        <a:xfrm>
          <a:off x="4504282" y="492340"/>
          <a:ext cx="1049835" cy="10498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6E8B61D-33AC-4DF6-928C-D883A8081974}">
      <dsp:nvSpPr>
        <dsp:cNvPr id="0" name=""/>
        <dsp:cNvSpPr/>
      </dsp:nvSpPr>
      <dsp:spPr>
        <a:xfrm>
          <a:off x="3529434" y="1660036"/>
          <a:ext cx="2999531" cy="4499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b="1"/>
          </a:pPr>
          <a:r>
            <a:rPr lang="en-GB" sz="2100" b="1" kern="1200"/>
            <a:t>Automatic Thoughts</a:t>
          </a:r>
          <a:endParaRPr lang="en-US" sz="2100" kern="1200"/>
        </a:p>
      </dsp:txBody>
      <dsp:txXfrm>
        <a:off x="3529434" y="1660036"/>
        <a:ext cx="2999531" cy="449929"/>
      </dsp:txXfrm>
    </dsp:sp>
    <dsp:sp modelId="{6F60E2A7-FA2B-4819-8988-DDDC712993F4}">
      <dsp:nvSpPr>
        <dsp:cNvPr id="0" name=""/>
        <dsp:cNvSpPr/>
      </dsp:nvSpPr>
      <dsp:spPr>
        <a:xfrm>
          <a:off x="3529434" y="2164784"/>
          <a:ext cx="2999531" cy="1068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GB" sz="1600" kern="1200"/>
            <a:t>The internal dialogue that occurs in an unplanned way</a:t>
          </a:r>
          <a:endParaRPr lang="en-US" sz="1600" kern="1200"/>
        </a:p>
      </dsp:txBody>
      <dsp:txXfrm>
        <a:off x="3529434" y="2164784"/>
        <a:ext cx="2999531" cy="1068486"/>
      </dsp:txXfrm>
    </dsp:sp>
    <dsp:sp modelId="{C1DB49B8-9EA5-4305-856C-B98BD75A53BE}">
      <dsp:nvSpPr>
        <dsp:cNvPr id="0" name=""/>
        <dsp:cNvSpPr/>
      </dsp:nvSpPr>
      <dsp:spPr>
        <a:xfrm>
          <a:off x="8028731" y="492340"/>
          <a:ext cx="1049835" cy="10498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6803941-1DE4-4CA8-AB47-9B4A949183BC}">
      <dsp:nvSpPr>
        <dsp:cNvPr id="0" name=""/>
        <dsp:cNvSpPr/>
      </dsp:nvSpPr>
      <dsp:spPr>
        <a:xfrm>
          <a:off x="7053883" y="1660036"/>
          <a:ext cx="2999531" cy="4499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b="1"/>
          </a:pPr>
          <a:r>
            <a:rPr lang="en-GB" sz="2100" b="1" kern="1200"/>
            <a:t>Schema</a:t>
          </a:r>
          <a:endParaRPr lang="en-US" sz="2100" kern="1200"/>
        </a:p>
      </dsp:txBody>
      <dsp:txXfrm>
        <a:off x="7053883" y="1660036"/>
        <a:ext cx="2999531" cy="449929"/>
      </dsp:txXfrm>
    </dsp:sp>
    <dsp:sp modelId="{15AC3A20-567B-4D1A-BB8E-23B7925E3C56}">
      <dsp:nvSpPr>
        <dsp:cNvPr id="0" name=""/>
        <dsp:cNvSpPr/>
      </dsp:nvSpPr>
      <dsp:spPr>
        <a:xfrm>
          <a:off x="7053883" y="2164784"/>
          <a:ext cx="2999531" cy="1068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GB" sz="1600" kern="1200"/>
            <a:t>Core beliefs and views of the world. Our schema allow us to filter out unwanted information and attend to important aspects of our environment.</a:t>
          </a:r>
          <a:endParaRPr lang="en-US" sz="1600" kern="1200"/>
        </a:p>
      </dsp:txBody>
      <dsp:txXfrm>
        <a:off x="7053883" y="2164784"/>
        <a:ext cx="2999531" cy="106848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C2A90F-DC02-4082-81F1-1474C0F2D096}">
      <dsp:nvSpPr>
        <dsp:cNvPr id="0" name=""/>
        <dsp:cNvSpPr/>
      </dsp:nvSpPr>
      <dsp:spPr>
        <a:xfrm>
          <a:off x="12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5DCE9E24-D3D3-4FC5-9AA7-40B5704E137A}">
      <dsp:nvSpPr>
        <dsp:cNvPr id="0" name=""/>
        <dsp:cNvSpPr/>
      </dsp:nvSpPr>
      <dsp:spPr>
        <a:xfrm>
          <a:off x="480082"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People with psychological disorders often have frequent, disruptive thoughts known as ‘negative automatic thoughts’</a:t>
          </a:r>
          <a:endParaRPr lang="en-US" sz="2900" kern="1200"/>
        </a:p>
      </dsp:txBody>
      <dsp:txXfrm>
        <a:off x="560236" y="802089"/>
        <a:ext cx="4149382" cy="2576345"/>
      </dsp:txXfrm>
    </dsp:sp>
    <dsp:sp modelId="{D337D056-5A1D-499A-8DB9-EB70C8F63CB0}">
      <dsp:nvSpPr>
        <dsp:cNvPr id="0" name=""/>
        <dsp:cNvSpPr/>
      </dsp:nvSpPr>
      <dsp:spPr>
        <a:xfrm>
          <a:off x="52686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60A28443-13E6-439D-A4FF-E01DAC8A4B2B}">
      <dsp:nvSpPr>
        <dsp:cNvPr id="0" name=""/>
        <dsp:cNvSpPr/>
      </dsp:nvSpPr>
      <dsp:spPr>
        <a:xfrm>
          <a:off x="5747481"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Spontaneous thoughts that pop into the head, they seem plausible at the time, but when they are thought through are unrealistic.</a:t>
          </a:r>
          <a:endParaRPr lang="en-US" sz="2900" kern="1200"/>
        </a:p>
      </dsp:txBody>
      <dsp:txXfrm>
        <a:off x="5827635" y="802089"/>
        <a:ext cx="4149382" cy="257634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11ECC5-32DB-495C-9FB8-18C669FA7F36}">
      <dsp:nvSpPr>
        <dsp:cNvPr id="0" name=""/>
        <dsp:cNvSpPr/>
      </dsp:nvSpPr>
      <dsp:spPr>
        <a:xfrm>
          <a:off x="49" y="358673"/>
          <a:ext cx="4700141" cy="922065"/>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kern="1200"/>
            <a:t>In emotional disturbance information-processing is biased, usually in a negative and distorted way.</a:t>
          </a:r>
          <a:endParaRPr lang="en-US" sz="1900" kern="1200"/>
        </a:p>
      </dsp:txBody>
      <dsp:txXfrm>
        <a:off x="49" y="358673"/>
        <a:ext cx="4700141" cy="922065"/>
      </dsp:txXfrm>
    </dsp:sp>
    <dsp:sp modelId="{6DE2B20E-F677-4620-B400-458F125028F7}">
      <dsp:nvSpPr>
        <dsp:cNvPr id="0" name=""/>
        <dsp:cNvSpPr/>
      </dsp:nvSpPr>
      <dsp:spPr>
        <a:xfrm>
          <a:off x="49" y="1280738"/>
          <a:ext cx="4700141" cy="2086199"/>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101682-E175-4741-A7A9-AA7A1C66E3A0}">
      <dsp:nvSpPr>
        <dsp:cNvPr id="0" name=""/>
        <dsp:cNvSpPr/>
      </dsp:nvSpPr>
      <dsp:spPr>
        <a:xfrm>
          <a:off x="5358209" y="358673"/>
          <a:ext cx="4700141" cy="922065"/>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kern="1200"/>
            <a:t>Beck reasoned that we need to use Reality-Testing skills to solve personal problems as they happen.</a:t>
          </a:r>
          <a:endParaRPr lang="en-US" sz="1900" kern="1200"/>
        </a:p>
      </dsp:txBody>
      <dsp:txXfrm>
        <a:off x="5358209" y="358673"/>
        <a:ext cx="4700141" cy="922065"/>
      </dsp:txXfrm>
    </dsp:sp>
    <dsp:sp modelId="{1F1DDC6C-B269-418D-A1C0-C7B2B3E7636B}">
      <dsp:nvSpPr>
        <dsp:cNvPr id="0" name=""/>
        <dsp:cNvSpPr/>
      </dsp:nvSpPr>
      <dsp:spPr>
        <a:xfrm>
          <a:off x="5358209" y="1280738"/>
          <a:ext cx="4700141" cy="2086199"/>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GB" sz="1900" kern="1200" dirty="0"/>
            <a:t>A depressed individual who was not successful at job interview would have illogical ways of thinking about the process. </a:t>
          </a:r>
          <a:endParaRPr lang="en-US" sz="1900" kern="1200" dirty="0"/>
        </a:p>
        <a:p>
          <a:pPr marL="171450" lvl="1" indent="-171450" algn="l" defTabSz="844550">
            <a:lnSpc>
              <a:spcPct val="90000"/>
            </a:lnSpc>
            <a:spcBef>
              <a:spcPct val="0"/>
            </a:spcBef>
            <a:spcAft>
              <a:spcPct val="15000"/>
            </a:spcAft>
            <a:buChar char="•"/>
          </a:pPr>
          <a:r>
            <a:rPr lang="en-GB" sz="1900" kern="1200"/>
            <a:t>An adaptive way of thinking would be to consider the reasons why the job interview did not go well and take responsibility and look for ways to prevent it in the future.</a:t>
          </a:r>
          <a:endParaRPr lang="en-US" sz="1900" kern="1200"/>
        </a:p>
      </dsp:txBody>
      <dsp:txXfrm>
        <a:off x="5358209" y="1280738"/>
        <a:ext cx="4700141" cy="208619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65A2F5-F1D7-49ED-B8C3-EE1459796166}">
      <dsp:nvSpPr>
        <dsp:cNvPr id="0" name=""/>
        <dsp:cNvSpPr/>
      </dsp:nvSpPr>
      <dsp:spPr>
        <a:xfrm>
          <a:off x="447913" y="1658"/>
          <a:ext cx="2863304" cy="171798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Cognitive schemata are useful for effective functioning in the world.</a:t>
          </a:r>
          <a:endParaRPr lang="en-US" sz="2000" kern="1200"/>
        </a:p>
      </dsp:txBody>
      <dsp:txXfrm>
        <a:off x="447913" y="1658"/>
        <a:ext cx="2863304" cy="1717982"/>
      </dsp:txXfrm>
    </dsp:sp>
    <dsp:sp modelId="{2EAE03BB-D063-4682-91D8-6A9300EF8DC4}">
      <dsp:nvSpPr>
        <dsp:cNvPr id="0" name=""/>
        <dsp:cNvSpPr/>
      </dsp:nvSpPr>
      <dsp:spPr>
        <a:xfrm>
          <a:off x="3597547" y="1658"/>
          <a:ext cx="2863304" cy="1717982"/>
        </a:xfrm>
        <a:prstGeom prst="rect">
          <a:avLst/>
        </a:prstGeom>
        <a:solidFill>
          <a:schemeClr val="accent2">
            <a:hueOff val="280298"/>
            <a:satOff val="-12591"/>
            <a:lumOff val="1667"/>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Healthy schemata are reasonably flexible. Unhealthy schemata will be more rigid, absolute and overgeneralized. </a:t>
          </a:r>
          <a:endParaRPr lang="en-US" sz="2000" kern="1200"/>
        </a:p>
      </dsp:txBody>
      <dsp:txXfrm>
        <a:off x="3597547" y="1658"/>
        <a:ext cx="2863304" cy="1717982"/>
      </dsp:txXfrm>
    </dsp:sp>
    <dsp:sp modelId="{0410C084-BAD3-4904-8D0B-20D424A3F1B6}">
      <dsp:nvSpPr>
        <dsp:cNvPr id="0" name=""/>
        <dsp:cNvSpPr/>
      </dsp:nvSpPr>
      <dsp:spPr>
        <a:xfrm>
          <a:off x="6747182" y="1658"/>
          <a:ext cx="2863304" cy="1717982"/>
        </a:xfrm>
        <a:prstGeom prst="rect">
          <a:avLst/>
        </a:prstGeom>
        <a:solidFill>
          <a:schemeClr val="accent2">
            <a:hueOff val="560596"/>
            <a:satOff val="-25182"/>
            <a:lumOff val="3334"/>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e.g. “I must get high grades for all of my work”.</a:t>
          </a:r>
          <a:endParaRPr lang="en-US" sz="2000" kern="1200"/>
        </a:p>
      </dsp:txBody>
      <dsp:txXfrm>
        <a:off x="6747182" y="1658"/>
        <a:ext cx="2863304" cy="1717982"/>
      </dsp:txXfrm>
    </dsp:sp>
    <dsp:sp modelId="{D7A0051B-C2FA-47FE-99C1-C3575A0D2E31}">
      <dsp:nvSpPr>
        <dsp:cNvPr id="0" name=""/>
        <dsp:cNvSpPr/>
      </dsp:nvSpPr>
      <dsp:spPr>
        <a:xfrm>
          <a:off x="2022730" y="2005971"/>
          <a:ext cx="2863304" cy="1717982"/>
        </a:xfrm>
        <a:prstGeom prst="rect">
          <a:avLst/>
        </a:prstGeom>
        <a:solidFill>
          <a:schemeClr val="accent2">
            <a:hueOff val="840893"/>
            <a:satOff val="-37774"/>
            <a:lumOff val="500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A healthy response would be </a:t>
          </a:r>
          <a:endParaRPr lang="en-US" sz="2000" kern="1200"/>
        </a:p>
        <a:p>
          <a:pPr marL="171450" lvl="1" indent="-171450" algn="l" defTabSz="711200">
            <a:lnSpc>
              <a:spcPct val="90000"/>
            </a:lnSpc>
            <a:spcBef>
              <a:spcPct val="0"/>
            </a:spcBef>
            <a:spcAft>
              <a:spcPct val="15000"/>
            </a:spcAft>
            <a:buChar char="•"/>
          </a:pPr>
          <a:r>
            <a:rPr lang="en-GB" sz="1600" kern="1200" dirty="0"/>
            <a:t>“It would be great to get the high grades, but sometimes it isn’t possible”.</a:t>
          </a:r>
          <a:endParaRPr lang="en-US" sz="1600" kern="1200" dirty="0"/>
        </a:p>
      </dsp:txBody>
      <dsp:txXfrm>
        <a:off x="2022730" y="2005971"/>
        <a:ext cx="2863304" cy="1717982"/>
      </dsp:txXfrm>
    </dsp:sp>
    <dsp:sp modelId="{A8462458-FCCF-483E-B6AC-40E81ED4FBD2}">
      <dsp:nvSpPr>
        <dsp:cNvPr id="0" name=""/>
        <dsp:cNvSpPr/>
      </dsp:nvSpPr>
      <dsp:spPr>
        <a:xfrm>
          <a:off x="5172365" y="2005971"/>
          <a:ext cx="2863304" cy="1717982"/>
        </a:xfrm>
        <a:prstGeom prst="rect">
          <a:avLst/>
        </a:prstGeom>
        <a:solidFill>
          <a:schemeClr val="accent2">
            <a:hueOff val="1121191"/>
            <a:satOff val="-50365"/>
            <a:lumOff val="6667"/>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An individual with rigid schemata will criticise themselves heavily if they fall short of their excessively high standard.</a:t>
          </a:r>
          <a:endParaRPr lang="en-US" sz="2000" kern="1200"/>
        </a:p>
      </dsp:txBody>
      <dsp:txXfrm>
        <a:off x="5172365" y="2005971"/>
        <a:ext cx="2863304" cy="171798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3AE907-A589-4F51-B417-5A1EBFEC44CC}">
      <dsp:nvSpPr>
        <dsp:cNvPr id="0" name=""/>
        <dsp:cNvSpPr/>
      </dsp:nvSpPr>
      <dsp:spPr>
        <a:xfrm>
          <a:off x="0" y="25198"/>
          <a:ext cx="5906181" cy="9740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Reinforce your preferences and conclude, therefore: </a:t>
          </a:r>
          <a:endParaRPr lang="en-US" sz="2300" kern="1200" dirty="0"/>
        </a:p>
      </dsp:txBody>
      <dsp:txXfrm>
        <a:off x="47551" y="72749"/>
        <a:ext cx="5811079" cy="878978"/>
      </dsp:txXfrm>
    </dsp:sp>
    <dsp:sp modelId="{FAB7E885-C48D-457F-A7E3-7C38EDF89327}">
      <dsp:nvSpPr>
        <dsp:cNvPr id="0" name=""/>
        <dsp:cNvSpPr/>
      </dsp:nvSpPr>
      <dsp:spPr>
        <a:xfrm>
          <a:off x="0" y="1065519"/>
          <a:ext cx="5906181" cy="888030"/>
        </a:xfrm>
        <a:prstGeom prst="roundRect">
          <a:avLst/>
        </a:prstGeom>
        <a:solidFill>
          <a:schemeClr val="accent2">
            <a:hueOff val="373730"/>
            <a:satOff val="-16788"/>
            <a:lumOff val="222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Preference #1: "I strongly PREFER to do well and get approval, </a:t>
          </a:r>
          <a:endParaRPr lang="en-US" sz="2300" kern="1200"/>
        </a:p>
      </dsp:txBody>
      <dsp:txXfrm>
        <a:off x="43350" y="1108869"/>
        <a:ext cx="5819481" cy="801330"/>
      </dsp:txXfrm>
    </dsp:sp>
    <dsp:sp modelId="{3CC6C785-39B9-4494-86C6-B8F205000ADB}">
      <dsp:nvSpPr>
        <dsp:cNvPr id="0" name=""/>
        <dsp:cNvSpPr/>
      </dsp:nvSpPr>
      <dsp:spPr>
        <a:xfrm>
          <a:off x="0" y="1953549"/>
          <a:ext cx="5906181"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521"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GB" sz="1800" kern="1200"/>
            <a:t>but even if I fail, I will accept myself fully,“</a:t>
          </a:r>
          <a:endParaRPr lang="en-US" sz="1800" kern="1200"/>
        </a:p>
      </dsp:txBody>
      <dsp:txXfrm>
        <a:off x="0" y="1953549"/>
        <a:ext cx="5906181" cy="380880"/>
      </dsp:txXfrm>
    </dsp:sp>
    <dsp:sp modelId="{4781CC52-BF09-4606-9175-FC8C6394AA55}">
      <dsp:nvSpPr>
        <dsp:cNvPr id="0" name=""/>
        <dsp:cNvSpPr/>
      </dsp:nvSpPr>
      <dsp:spPr>
        <a:xfrm>
          <a:off x="0" y="2334429"/>
          <a:ext cx="5906181" cy="888030"/>
        </a:xfrm>
        <a:prstGeom prst="roundRect">
          <a:avLst/>
        </a:prstGeom>
        <a:solidFill>
          <a:schemeClr val="accent2">
            <a:hueOff val="747461"/>
            <a:satOff val="-33577"/>
            <a:lumOff val="444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Preference #2: "I strongly PREFER that you treat me reasonably, kindly, and lovingly, </a:t>
          </a:r>
          <a:endParaRPr lang="en-US" sz="2300" kern="1200"/>
        </a:p>
      </dsp:txBody>
      <dsp:txXfrm>
        <a:off x="43350" y="2377779"/>
        <a:ext cx="5819481" cy="801330"/>
      </dsp:txXfrm>
    </dsp:sp>
    <dsp:sp modelId="{C04DB8ED-4C89-44CE-A2A2-C84380B0B511}">
      <dsp:nvSpPr>
        <dsp:cNvPr id="0" name=""/>
        <dsp:cNvSpPr/>
      </dsp:nvSpPr>
      <dsp:spPr>
        <a:xfrm>
          <a:off x="0" y="3222459"/>
          <a:ext cx="5906181" cy="5475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521"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GB" sz="1800" kern="1200" dirty="0"/>
            <a:t>but since I do not run the universe, and it's a part of your human nature to, I, then, cannot control you,“</a:t>
          </a:r>
          <a:endParaRPr lang="en-US" sz="1800" kern="1200" dirty="0"/>
        </a:p>
      </dsp:txBody>
      <dsp:txXfrm>
        <a:off x="0" y="3222459"/>
        <a:ext cx="5906181" cy="547515"/>
      </dsp:txXfrm>
    </dsp:sp>
    <dsp:sp modelId="{C8574B7F-4F3D-4765-BA38-673D09C43A7C}">
      <dsp:nvSpPr>
        <dsp:cNvPr id="0" name=""/>
        <dsp:cNvSpPr/>
      </dsp:nvSpPr>
      <dsp:spPr>
        <a:xfrm>
          <a:off x="0" y="3769974"/>
          <a:ext cx="5906181" cy="888030"/>
        </a:xfrm>
        <a:prstGeom prst="roundRect">
          <a:avLst/>
        </a:prstGeom>
        <a:solidFill>
          <a:schemeClr val="accent2">
            <a:hueOff val="1121191"/>
            <a:satOff val="-50365"/>
            <a:lumOff val="666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Preference #3: "I strongly PREFER that life be fair, easy, and hassle-free, </a:t>
          </a:r>
          <a:endParaRPr lang="en-US" sz="2300" kern="1200" dirty="0"/>
        </a:p>
      </dsp:txBody>
      <dsp:txXfrm>
        <a:off x="43350" y="3813324"/>
        <a:ext cx="5819481" cy="801330"/>
      </dsp:txXfrm>
    </dsp:sp>
    <dsp:sp modelId="{16C3718A-2F8B-4004-9282-71AA60A33E4A}">
      <dsp:nvSpPr>
        <dsp:cNvPr id="0" name=""/>
        <dsp:cNvSpPr/>
      </dsp:nvSpPr>
      <dsp:spPr>
        <a:xfrm>
          <a:off x="0" y="4658004"/>
          <a:ext cx="5906181" cy="5475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521"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GB" sz="1800" kern="1200" dirty="0"/>
            <a:t>and it's very frustrating that it isn't, but I can bear frustration and still considerably enjoy life."</a:t>
          </a:r>
          <a:endParaRPr lang="en-US" sz="1800" kern="1200" dirty="0"/>
        </a:p>
      </dsp:txBody>
      <dsp:txXfrm>
        <a:off x="0" y="4658004"/>
        <a:ext cx="5906181" cy="54751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9B2728-C3A4-41C6-A168-A042BC64687B}">
      <dsp:nvSpPr>
        <dsp:cNvPr id="0" name=""/>
        <dsp:cNvSpPr/>
      </dsp:nvSpPr>
      <dsp:spPr>
        <a:xfrm>
          <a:off x="1735199" y="395027"/>
          <a:ext cx="1512000" cy="1512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77D101E-B966-403A-9658-9E985E7FE18B}">
      <dsp:nvSpPr>
        <dsp:cNvPr id="0" name=""/>
        <dsp:cNvSpPr/>
      </dsp:nvSpPr>
      <dsp:spPr>
        <a:xfrm>
          <a:off x="331199" y="2033256"/>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90000"/>
            </a:lnSpc>
            <a:spcBef>
              <a:spcPct val="0"/>
            </a:spcBef>
            <a:spcAft>
              <a:spcPct val="35000"/>
            </a:spcAft>
            <a:buNone/>
            <a:defRPr b="1"/>
          </a:pPr>
          <a:r>
            <a:rPr lang="en-GB" sz="3600" kern="1200"/>
            <a:t>Irrational Beliefs</a:t>
          </a:r>
          <a:endParaRPr lang="en-US" sz="3600" kern="1200"/>
        </a:p>
      </dsp:txBody>
      <dsp:txXfrm>
        <a:off x="331199" y="2033256"/>
        <a:ext cx="4320000" cy="648000"/>
      </dsp:txXfrm>
    </dsp:sp>
    <dsp:sp modelId="{0258C5B2-3FFE-4EB3-AB0D-888F00029D78}">
      <dsp:nvSpPr>
        <dsp:cNvPr id="0" name=""/>
        <dsp:cNvSpPr/>
      </dsp:nvSpPr>
      <dsp:spPr>
        <a:xfrm>
          <a:off x="331199" y="2739967"/>
          <a:ext cx="4320000" cy="590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pPr>
          <a:r>
            <a:rPr lang="en-GB" sz="2200" kern="1200"/>
            <a:t>Rigid, extreme and illogical. They are inconsistent with reality</a:t>
          </a:r>
          <a:endParaRPr lang="en-US" sz="2200" kern="1200"/>
        </a:p>
      </dsp:txBody>
      <dsp:txXfrm>
        <a:off x="331199" y="2739967"/>
        <a:ext cx="4320000" cy="590616"/>
      </dsp:txXfrm>
    </dsp:sp>
    <dsp:sp modelId="{69591103-2D25-4C4D-91AE-E9B0705CF5ED}">
      <dsp:nvSpPr>
        <dsp:cNvPr id="0" name=""/>
        <dsp:cNvSpPr/>
      </dsp:nvSpPr>
      <dsp:spPr>
        <a:xfrm>
          <a:off x="6811200" y="395027"/>
          <a:ext cx="1512000" cy="1512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C310348-3E5D-412B-AA62-02A472C5AFFF}">
      <dsp:nvSpPr>
        <dsp:cNvPr id="0" name=""/>
        <dsp:cNvSpPr/>
      </dsp:nvSpPr>
      <dsp:spPr>
        <a:xfrm>
          <a:off x="5407199" y="2033256"/>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90000"/>
            </a:lnSpc>
            <a:spcBef>
              <a:spcPct val="0"/>
            </a:spcBef>
            <a:spcAft>
              <a:spcPct val="35000"/>
            </a:spcAft>
            <a:buNone/>
            <a:defRPr b="1"/>
          </a:pPr>
          <a:r>
            <a:rPr lang="en-GB" sz="3600" kern="1200"/>
            <a:t>Rational Beliefs</a:t>
          </a:r>
          <a:endParaRPr lang="en-US" sz="3600" kern="1200"/>
        </a:p>
      </dsp:txBody>
      <dsp:txXfrm>
        <a:off x="5407199" y="2033256"/>
        <a:ext cx="4320000" cy="648000"/>
      </dsp:txXfrm>
    </dsp:sp>
    <dsp:sp modelId="{6021FD29-5B20-4940-BB8D-FEBCD97F628C}">
      <dsp:nvSpPr>
        <dsp:cNvPr id="0" name=""/>
        <dsp:cNvSpPr/>
      </dsp:nvSpPr>
      <dsp:spPr>
        <a:xfrm>
          <a:off x="5407199" y="2739967"/>
          <a:ext cx="4320000" cy="590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pPr>
          <a:r>
            <a:rPr lang="en-GB" sz="2200" kern="1200"/>
            <a:t>Flexible, logical and consistent</a:t>
          </a:r>
          <a:endParaRPr lang="en-US" sz="2200" kern="1200"/>
        </a:p>
      </dsp:txBody>
      <dsp:txXfrm>
        <a:off x="5407199" y="2739967"/>
        <a:ext cx="4320000" cy="59061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FED990-6235-4A50-AA3A-4C34E0ACA720}">
      <dsp:nvSpPr>
        <dsp:cNvPr id="0" name=""/>
        <dsp:cNvSpPr/>
      </dsp:nvSpPr>
      <dsp:spPr>
        <a:xfrm>
          <a:off x="0" y="0"/>
          <a:ext cx="46634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7085C8-97B5-449B-AB5E-2CD954508B59}">
      <dsp:nvSpPr>
        <dsp:cNvPr id="0" name=""/>
        <dsp:cNvSpPr/>
      </dsp:nvSpPr>
      <dsp:spPr>
        <a:xfrm>
          <a:off x="0" y="0"/>
          <a:ext cx="4663440" cy="5319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1" kern="1200"/>
            <a:t>Mindfulness Based Stress Reduction (MBSR) </a:t>
          </a:r>
          <a:endParaRPr lang="en-US" sz="1500" kern="1200"/>
        </a:p>
      </dsp:txBody>
      <dsp:txXfrm>
        <a:off x="0" y="0"/>
        <a:ext cx="4663440" cy="531934"/>
      </dsp:txXfrm>
    </dsp:sp>
    <dsp:sp modelId="{2AAFD28C-8B98-449B-BA36-E768959EC36C}">
      <dsp:nvSpPr>
        <dsp:cNvPr id="0" name=""/>
        <dsp:cNvSpPr/>
      </dsp:nvSpPr>
      <dsp:spPr>
        <a:xfrm>
          <a:off x="0" y="531934"/>
          <a:ext cx="46634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3CD934-C709-4CA2-A4FC-DD018291BAB4}">
      <dsp:nvSpPr>
        <dsp:cNvPr id="0" name=""/>
        <dsp:cNvSpPr/>
      </dsp:nvSpPr>
      <dsp:spPr>
        <a:xfrm>
          <a:off x="0" y="531934"/>
          <a:ext cx="4663440" cy="5319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1" kern="1200"/>
            <a:t>Mindfulness Based Cognitive Therapy (MBCT)</a:t>
          </a:r>
          <a:endParaRPr lang="en-US" sz="1500" kern="1200"/>
        </a:p>
      </dsp:txBody>
      <dsp:txXfrm>
        <a:off x="0" y="531934"/>
        <a:ext cx="4663440" cy="531934"/>
      </dsp:txXfrm>
    </dsp:sp>
    <dsp:sp modelId="{4EAD9E38-F04F-48F6-9E4F-A14779F51C00}">
      <dsp:nvSpPr>
        <dsp:cNvPr id="0" name=""/>
        <dsp:cNvSpPr/>
      </dsp:nvSpPr>
      <dsp:spPr>
        <a:xfrm>
          <a:off x="0" y="1063869"/>
          <a:ext cx="46634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C879D0F-AAA8-49C6-924D-7FC866A4ACA3}">
      <dsp:nvSpPr>
        <dsp:cNvPr id="0" name=""/>
        <dsp:cNvSpPr/>
      </dsp:nvSpPr>
      <dsp:spPr>
        <a:xfrm>
          <a:off x="0" y="1063869"/>
          <a:ext cx="4663440" cy="5319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1" kern="1200"/>
            <a:t>Dialectical Behavioral Therapy  (DBT)</a:t>
          </a:r>
          <a:endParaRPr lang="en-US" sz="1500" kern="1200"/>
        </a:p>
      </dsp:txBody>
      <dsp:txXfrm>
        <a:off x="0" y="1063869"/>
        <a:ext cx="4663440" cy="531934"/>
      </dsp:txXfrm>
    </dsp:sp>
    <dsp:sp modelId="{27DBBDB2-42B7-4288-A8B2-8379DFA3B5FC}">
      <dsp:nvSpPr>
        <dsp:cNvPr id="0" name=""/>
        <dsp:cNvSpPr/>
      </dsp:nvSpPr>
      <dsp:spPr>
        <a:xfrm>
          <a:off x="0" y="1595804"/>
          <a:ext cx="46634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04C3F4-52D8-4584-BCAC-EEC1BB70D648}">
      <dsp:nvSpPr>
        <dsp:cNvPr id="0" name=""/>
        <dsp:cNvSpPr/>
      </dsp:nvSpPr>
      <dsp:spPr>
        <a:xfrm>
          <a:off x="0" y="1595804"/>
          <a:ext cx="4663440" cy="5319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1" kern="1200"/>
            <a:t>Schema Therapy (ST)</a:t>
          </a:r>
          <a:endParaRPr lang="en-US" sz="1500" kern="1200"/>
        </a:p>
      </dsp:txBody>
      <dsp:txXfrm>
        <a:off x="0" y="1595804"/>
        <a:ext cx="4663440" cy="531934"/>
      </dsp:txXfrm>
    </dsp:sp>
    <dsp:sp modelId="{88A5B343-3905-45E1-B6C1-A6795E890C58}">
      <dsp:nvSpPr>
        <dsp:cNvPr id="0" name=""/>
        <dsp:cNvSpPr/>
      </dsp:nvSpPr>
      <dsp:spPr>
        <a:xfrm>
          <a:off x="0" y="2127738"/>
          <a:ext cx="46634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EB42C1-A1D3-422A-8B33-56CF408C9A67}">
      <dsp:nvSpPr>
        <dsp:cNvPr id="0" name=""/>
        <dsp:cNvSpPr/>
      </dsp:nvSpPr>
      <dsp:spPr>
        <a:xfrm>
          <a:off x="0" y="2127738"/>
          <a:ext cx="4663440" cy="5319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1" kern="1200"/>
            <a:t>Compassion Focus Therapy</a:t>
          </a:r>
          <a:endParaRPr lang="en-US" sz="1500" kern="1200"/>
        </a:p>
      </dsp:txBody>
      <dsp:txXfrm>
        <a:off x="0" y="2127738"/>
        <a:ext cx="4663440" cy="531934"/>
      </dsp:txXfrm>
    </dsp:sp>
    <dsp:sp modelId="{E089BEB6-0B8F-409B-9C83-B1687269C20A}">
      <dsp:nvSpPr>
        <dsp:cNvPr id="0" name=""/>
        <dsp:cNvSpPr/>
      </dsp:nvSpPr>
      <dsp:spPr>
        <a:xfrm>
          <a:off x="0" y="2659673"/>
          <a:ext cx="46634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1C7635-DF3A-4D3D-AFFD-C706523F9D3A}">
      <dsp:nvSpPr>
        <dsp:cNvPr id="0" name=""/>
        <dsp:cNvSpPr/>
      </dsp:nvSpPr>
      <dsp:spPr>
        <a:xfrm>
          <a:off x="0" y="2659673"/>
          <a:ext cx="4663440" cy="5319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1" kern="1200" dirty="0"/>
            <a:t>Acceptance and Commitment Therapy (ACT) </a:t>
          </a:r>
          <a:endParaRPr lang="en-US" sz="1500" kern="1200" dirty="0"/>
        </a:p>
      </dsp:txBody>
      <dsp:txXfrm>
        <a:off x="0" y="2659673"/>
        <a:ext cx="4663440" cy="531934"/>
      </dsp:txXfrm>
    </dsp:sp>
    <dsp:sp modelId="{8B6576DF-E9C5-4FDD-810D-D877B2748629}">
      <dsp:nvSpPr>
        <dsp:cNvPr id="0" name=""/>
        <dsp:cNvSpPr/>
      </dsp:nvSpPr>
      <dsp:spPr>
        <a:xfrm>
          <a:off x="0" y="3191608"/>
          <a:ext cx="46634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5A78E4-A867-4920-BAA6-8927E0811B8A}">
      <dsp:nvSpPr>
        <dsp:cNvPr id="0" name=""/>
        <dsp:cNvSpPr/>
      </dsp:nvSpPr>
      <dsp:spPr>
        <a:xfrm>
          <a:off x="0" y="3191608"/>
          <a:ext cx="4663440" cy="5319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1" kern="1200"/>
            <a:t>Trauma Focused Cognitive Behavioral Therapy  (TfCBT)</a:t>
          </a:r>
          <a:endParaRPr lang="en-US" sz="1500" kern="1200"/>
        </a:p>
      </dsp:txBody>
      <dsp:txXfrm>
        <a:off x="0" y="3191608"/>
        <a:ext cx="4663440" cy="531934"/>
      </dsp:txXfrm>
    </dsp:sp>
    <dsp:sp modelId="{FF87241D-4378-4395-935E-97FE1126E66A}">
      <dsp:nvSpPr>
        <dsp:cNvPr id="0" name=""/>
        <dsp:cNvSpPr/>
      </dsp:nvSpPr>
      <dsp:spPr>
        <a:xfrm>
          <a:off x="0" y="3723543"/>
          <a:ext cx="46634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E47336-D29F-4A19-B7E7-E4C108EA4DFF}">
      <dsp:nvSpPr>
        <dsp:cNvPr id="0" name=""/>
        <dsp:cNvSpPr/>
      </dsp:nvSpPr>
      <dsp:spPr>
        <a:xfrm>
          <a:off x="0" y="3723543"/>
          <a:ext cx="4663440" cy="5319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1" kern="1200"/>
            <a:t>Others </a:t>
          </a:r>
          <a:endParaRPr lang="en-US" sz="1500" kern="1200"/>
        </a:p>
      </dsp:txBody>
      <dsp:txXfrm>
        <a:off x="0" y="3723543"/>
        <a:ext cx="4663440" cy="53193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60AD99-EDCD-4602-AFE8-7BD40ACD627E}" type="datetimeFigureOut">
              <a:rPr lang="en-GB"/>
              <a:t>10/10/2021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DAF2D7-A4BB-43B7-81E4-975608D35C18}" type="slidenum">
              <a:rPr lang="en-GB"/>
              <a:t>‹#›</a:t>
            </a:fld>
            <a:endParaRPr lang="en-GB" dirty="0"/>
          </a:p>
        </p:txBody>
      </p:sp>
    </p:spTree>
    <p:extLst>
      <p:ext uri="{BB962C8B-B14F-4D97-AF65-F5344CB8AC3E}">
        <p14:creationId xmlns:p14="http://schemas.microsoft.com/office/powerpoint/2010/main" val="12546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Therapists support the client to consider how they think about a situation. If the therapist can enable the client to see how they can influence the way they experience a situation, this can help them to bring about emotional change.</a:t>
            </a:r>
          </a:p>
          <a:p>
            <a:endParaRPr lang="en-GB" dirty="0"/>
          </a:p>
        </p:txBody>
      </p:sp>
      <p:sp>
        <p:nvSpPr>
          <p:cNvPr id="4" name="Slide Number Placeholder 3"/>
          <p:cNvSpPr>
            <a:spLocks noGrp="1"/>
          </p:cNvSpPr>
          <p:nvPr>
            <p:ph type="sldNum" sz="quarter" idx="5"/>
          </p:nvPr>
        </p:nvSpPr>
        <p:spPr/>
        <p:txBody>
          <a:bodyPr/>
          <a:lstStyle/>
          <a:p>
            <a:fld id="{DDDAF2D7-A4BB-43B7-81E4-975608D35C18}" type="slidenum">
              <a:rPr lang="en-GB" smtClean="0"/>
              <a:t>8</a:t>
            </a:fld>
            <a:endParaRPr lang="en-GB" dirty="0"/>
          </a:p>
        </p:txBody>
      </p:sp>
    </p:spTree>
    <p:extLst>
      <p:ext uri="{BB962C8B-B14F-4D97-AF65-F5344CB8AC3E}">
        <p14:creationId xmlns:p14="http://schemas.microsoft.com/office/powerpoint/2010/main" val="3846397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therapist brings skills and knowledge of psychological processes, theories of emotion and techniques that have helped others and could help the current client. The client is an expert in their own experience, and brings their own resources.</a:t>
            </a:r>
          </a:p>
          <a:p>
            <a:endParaRPr lang="en-GB" dirty="0"/>
          </a:p>
        </p:txBody>
      </p:sp>
      <p:sp>
        <p:nvSpPr>
          <p:cNvPr id="4" name="Slide Number Placeholder 3"/>
          <p:cNvSpPr>
            <a:spLocks noGrp="1"/>
          </p:cNvSpPr>
          <p:nvPr>
            <p:ph type="sldNum" sz="quarter" idx="5"/>
          </p:nvPr>
        </p:nvSpPr>
        <p:spPr/>
        <p:txBody>
          <a:bodyPr/>
          <a:lstStyle/>
          <a:p>
            <a:fld id="{DDDAF2D7-A4BB-43B7-81E4-975608D35C18}" type="slidenum">
              <a:rPr lang="en-GB" smtClean="0"/>
              <a:t>31</a:t>
            </a:fld>
            <a:endParaRPr lang="en-GB" dirty="0"/>
          </a:p>
        </p:txBody>
      </p:sp>
    </p:spTree>
    <p:extLst>
      <p:ext uri="{BB962C8B-B14F-4D97-AF65-F5344CB8AC3E}">
        <p14:creationId xmlns:p14="http://schemas.microsoft.com/office/powerpoint/2010/main" val="5887185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involves exploring and reflecting on styles of reasoning and thinking and possibilities to think differently. CBT is not about trying to prove a client wrong and the therapist right, or getting into unhelpful debates – rather by skilfully collaborating, clients come to see for themselves (discover) that there are alternatives.</a:t>
            </a:r>
          </a:p>
        </p:txBody>
      </p:sp>
      <p:sp>
        <p:nvSpPr>
          <p:cNvPr id="4" name="Slide Number Placeholder 3"/>
          <p:cNvSpPr>
            <a:spLocks noGrp="1"/>
          </p:cNvSpPr>
          <p:nvPr>
            <p:ph type="sldNum" sz="quarter" idx="5"/>
          </p:nvPr>
        </p:nvSpPr>
        <p:spPr/>
        <p:txBody>
          <a:bodyPr/>
          <a:lstStyle/>
          <a:p>
            <a:fld id="{DDDAF2D7-A4BB-43B7-81E4-975608D35C18}" type="slidenum">
              <a:rPr lang="en-GB" smtClean="0"/>
              <a:t>33</a:t>
            </a:fld>
            <a:endParaRPr lang="en-GB" dirty="0"/>
          </a:p>
        </p:txBody>
      </p:sp>
    </p:spTree>
    <p:extLst>
      <p:ext uri="{BB962C8B-B14F-4D97-AF65-F5344CB8AC3E}">
        <p14:creationId xmlns:p14="http://schemas.microsoft.com/office/powerpoint/2010/main" val="16372944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10/10/2021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3242838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7118583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10/10/2021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97758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10/10/2021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01858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10/10/2021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813136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10/10/2021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4495853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10/10/2021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449078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10/10/2021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683449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10/10/2021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51425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312481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259353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10/10/2021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816954564"/>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1" r:id="rId5"/>
    <p:sldLayoutId id="2147483826" r:id="rId6"/>
    <p:sldLayoutId id="2147483827" r:id="rId7"/>
    <p:sldLayoutId id="2147483828" r:id="rId8"/>
    <p:sldLayoutId id="2147483829" r:id="rId9"/>
    <p:sldLayoutId id="2147483830" r:id="rId10"/>
    <p:sldLayoutId id="2147483832" r:id="rId11"/>
  </p:sldLayoutIdLst>
  <p:hf sldNum="0" hdr="0" ftr="0" dt="0"/>
  <p:txStyles>
    <p:titleStyle>
      <a:lvl1pPr algn="l" defTabSz="914400" rtl="0" eaLnBrk="1" latinLnBrk="0" hangingPunct="1">
        <a:lnSpc>
          <a:spcPct val="90000"/>
        </a:lnSpc>
        <a:spcBef>
          <a:spcPct val="0"/>
        </a:spcBef>
        <a:buNone/>
        <a:defRPr lang="en-US" sz="44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7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5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9.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24.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hyperlink" Target="https://beckinstitute.org/" TargetMode="External"/><Relationship Id="rId2" Type="http://schemas.openxmlformats.org/officeDocument/2006/relationships/hyperlink" Target="http://albertellis.org/" TargetMode="External"/><Relationship Id="rId1" Type="http://schemas.openxmlformats.org/officeDocument/2006/relationships/slideLayout" Target="../slideLayouts/slideLayout5.xml"/><Relationship Id="rId5" Type="http://schemas.openxmlformats.org/officeDocument/2006/relationships/hyperlink" Target="https://www.babcp.com/What-is-CBT" TargetMode="External"/><Relationship Id="rId4" Type="http://schemas.openxmlformats.org/officeDocument/2006/relationships/hyperlink" Target="https://www.mind.org.uk/information-support/drugs-and-treatments/cognitive-behavioural-therapy-cbt/about-cbt/" TargetMode="Externa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32.png"/><Relationship Id="rId2" Type="http://schemas.openxmlformats.org/officeDocument/2006/relationships/diagramData" Target="../diagrams/data12.xml"/><Relationship Id="rId1" Type="http://schemas.openxmlformats.org/officeDocument/2006/relationships/slideLayout" Target="../slideLayouts/slideLayout4.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FB65ABA3-820C-4D75-9437-9EFA1ADFE1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14" name="Rectangle 13">
            <a:extLst>
              <a:ext uri="{FF2B5EF4-FFF2-40B4-BE49-F238E27FC236}">
                <a16:creationId xmlns:a16="http://schemas.microsoft.com/office/drawing/2014/main" id="{036BF2FB-90D8-48DB-BD34-D040CDCFF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16" name="Rectangle 15">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5" name="Picture Placeholder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14097" r="41547" b="-1"/>
          <a:stretch/>
        </p:blipFill>
        <p:spPr>
          <a:xfrm>
            <a:off x="424928" y="419292"/>
            <a:ext cx="5522976" cy="6053328"/>
          </a:xfrm>
          <a:prstGeom prst="rect">
            <a:avLst/>
          </a:prstGeom>
        </p:spPr>
      </p:pic>
      <p:sp>
        <p:nvSpPr>
          <p:cNvPr id="20" name="Rectangle 19">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p:cNvSpPr>
            <a:spLocks noGrp="1"/>
          </p:cNvSpPr>
          <p:nvPr>
            <p:ph type="title"/>
          </p:nvPr>
        </p:nvSpPr>
        <p:spPr>
          <a:xfrm>
            <a:off x="6846137" y="727626"/>
            <a:ext cx="4602152" cy="1718225"/>
          </a:xfrm>
        </p:spPr>
        <p:txBody>
          <a:bodyPr vert="horz" lIns="91440" tIns="45720" rIns="91440" bIns="45720" rtlCol="0" anchor="ctr">
            <a:normAutofit/>
          </a:bodyPr>
          <a:lstStyle/>
          <a:p>
            <a:pPr>
              <a:lnSpc>
                <a:spcPct val="90000"/>
              </a:lnSpc>
            </a:pPr>
            <a:r>
              <a:rPr lang="en-US" sz="3700" dirty="0">
                <a:solidFill>
                  <a:schemeClr val="tx1">
                    <a:lumMod val="85000"/>
                    <a:lumOff val="15000"/>
                  </a:schemeClr>
                </a:solidFill>
              </a:rPr>
              <a:t>Counselling Skills and Approaches ECPS5008</a:t>
            </a:r>
          </a:p>
        </p:txBody>
      </p:sp>
      <p:sp>
        <p:nvSpPr>
          <p:cNvPr id="4" name="Text Placeholder 3"/>
          <p:cNvSpPr>
            <a:spLocks noGrp="1"/>
          </p:cNvSpPr>
          <p:nvPr>
            <p:ph type="body" sz="half" idx="2"/>
          </p:nvPr>
        </p:nvSpPr>
        <p:spPr>
          <a:xfrm>
            <a:off x="6846137" y="2538919"/>
            <a:ext cx="4602152" cy="3557805"/>
          </a:xfrm>
        </p:spPr>
        <p:txBody>
          <a:bodyPr vert="horz" lIns="91440" tIns="45720" rIns="91440" bIns="45720" rtlCol="0">
            <a:normAutofit/>
          </a:bodyPr>
          <a:lstStyle/>
          <a:p>
            <a:pPr>
              <a:lnSpc>
                <a:spcPct val="100000"/>
              </a:lnSpc>
            </a:pPr>
            <a:r>
              <a:rPr lang="en-US" sz="3600" dirty="0">
                <a:solidFill>
                  <a:srgbClr val="7030A0"/>
                </a:solidFill>
              </a:rPr>
              <a:t>Week 3</a:t>
            </a:r>
          </a:p>
          <a:p>
            <a:pPr>
              <a:lnSpc>
                <a:spcPct val="100000"/>
              </a:lnSpc>
            </a:pPr>
            <a:r>
              <a:rPr lang="en-US" sz="3600" dirty="0">
                <a:solidFill>
                  <a:srgbClr val="7030A0"/>
                </a:solidFill>
              </a:rPr>
              <a:t>Pre-recorded Session </a:t>
            </a:r>
          </a:p>
        </p:txBody>
      </p:sp>
    </p:spTree>
    <p:extLst>
      <p:ext uri="{BB962C8B-B14F-4D97-AF65-F5344CB8AC3E}">
        <p14:creationId xmlns:p14="http://schemas.microsoft.com/office/powerpoint/2010/main" val="27878578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3" name="Title 2"/>
          <p:cNvSpPr>
            <a:spLocks noGrp="1"/>
          </p:cNvSpPr>
          <p:nvPr>
            <p:ph type="title"/>
          </p:nvPr>
        </p:nvSpPr>
        <p:spPr>
          <a:xfrm>
            <a:off x="1066800" y="642594"/>
            <a:ext cx="10058400" cy="1371600"/>
          </a:xfrm>
        </p:spPr>
        <p:txBody>
          <a:bodyPr>
            <a:normAutofit/>
          </a:bodyPr>
          <a:lstStyle/>
          <a:p>
            <a:pPr algn="ctr"/>
            <a:br>
              <a:rPr lang="en-GB" sz="3100" dirty="0"/>
            </a:br>
            <a:r>
              <a:rPr lang="en-GB" sz="3100" dirty="0"/>
              <a:t>RECAP</a:t>
            </a:r>
            <a:br>
              <a:rPr lang="en-GB" sz="3100" dirty="0"/>
            </a:br>
            <a:endParaRPr lang="en-GB" sz="3100" dirty="0"/>
          </a:p>
        </p:txBody>
      </p:sp>
      <p:graphicFrame>
        <p:nvGraphicFramePr>
          <p:cNvPr id="7" name="Content Placeholder 4">
            <a:extLst>
              <a:ext uri="{FF2B5EF4-FFF2-40B4-BE49-F238E27FC236}">
                <a16:creationId xmlns:a16="http://schemas.microsoft.com/office/drawing/2014/main" id="{A09C2449-D46F-443C-8DF7-4CDA622A1F7F}"/>
              </a:ext>
            </a:extLst>
          </p:cNvPr>
          <p:cNvGraphicFramePr>
            <a:graphicFrameLocks noGrp="1"/>
          </p:cNvGraphicFramePr>
          <p:nvPr>
            <p:ph idx="1"/>
            <p:extLst>
              <p:ext uri="{D42A27DB-BD31-4B8C-83A1-F6EECF244321}">
                <p14:modId xmlns:p14="http://schemas.microsoft.com/office/powerpoint/2010/main" val="260302347"/>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07273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3974691" y="1305232"/>
            <a:ext cx="3714750" cy="2686050"/>
          </a:xfrm>
          <a:prstGeom prst="rect">
            <a:avLst/>
          </a:prstGeom>
        </p:spPr>
      </p:pic>
      <p:sp>
        <p:nvSpPr>
          <p:cNvPr id="7" name="Title 6"/>
          <p:cNvSpPr>
            <a:spLocks noGrp="1"/>
          </p:cNvSpPr>
          <p:nvPr>
            <p:ph type="title"/>
          </p:nvPr>
        </p:nvSpPr>
        <p:spPr/>
        <p:txBody>
          <a:bodyPr/>
          <a:lstStyle/>
          <a:p>
            <a:r>
              <a:rPr lang="en-GB" dirty="0"/>
              <a:t>Introduction to CBT </a:t>
            </a:r>
          </a:p>
        </p:txBody>
      </p:sp>
      <p:sp>
        <p:nvSpPr>
          <p:cNvPr id="9" name="Text Placeholder 8"/>
          <p:cNvSpPr>
            <a:spLocks noGrp="1"/>
          </p:cNvSpPr>
          <p:nvPr>
            <p:ph type="body" sz="half" idx="2"/>
          </p:nvPr>
        </p:nvSpPr>
        <p:spPr/>
        <p:txBody>
          <a:bodyPr>
            <a:normAutofit/>
          </a:bodyPr>
          <a:lstStyle/>
          <a:p>
            <a:r>
              <a:rPr lang="en-GB" sz="2800" dirty="0"/>
              <a:t>Reviews the information provided by the (Rory Lee Oakes Videos)  on Aaron Beck and Albert Ellis</a:t>
            </a:r>
          </a:p>
          <a:p>
            <a:endParaRPr lang="en-GB" sz="2800" dirty="0"/>
          </a:p>
        </p:txBody>
      </p:sp>
      <p:pic>
        <p:nvPicPr>
          <p:cNvPr id="4098" name="Picture 2" descr="Image result for Free images of CBT"/>
          <p:cNvPicPr>
            <a:picLocks noGrp="1" noChangeAspect="1" noChangeArrowheads="1"/>
          </p:cNvPicPr>
          <p:nvPr>
            <p:ph type="pic" idx="1"/>
          </p:nvPr>
        </p:nvPicPr>
        <p:blipFill>
          <a:blip r:embed="rId3">
            <a:extLst>
              <a:ext uri="{28A0092B-C50C-407E-A947-70E740481C1C}">
                <a14:useLocalDpi xmlns:a14="http://schemas.microsoft.com/office/drawing/2010/main" val="0"/>
              </a:ext>
            </a:extLst>
          </a:blip>
          <a:srcRect l="6400" r="6400"/>
          <a:stretch>
            <a:fillRect/>
          </a:stretch>
        </p:blipFill>
        <p:spPr bwMode="auto">
          <a:xfrm>
            <a:off x="391064" y="511834"/>
            <a:ext cx="7631502" cy="5917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0088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1"/>
          <p:cNvSpPr>
            <a:spLocks noGrp="1"/>
          </p:cNvSpPr>
          <p:nvPr>
            <p:ph type="title"/>
          </p:nvPr>
        </p:nvSpPr>
        <p:spPr>
          <a:xfrm>
            <a:off x="1066800" y="642594"/>
            <a:ext cx="10058400" cy="1371600"/>
          </a:xfrm>
        </p:spPr>
        <p:txBody>
          <a:bodyPr>
            <a:normAutofit/>
          </a:bodyPr>
          <a:lstStyle/>
          <a:p>
            <a:pPr algn="ctr"/>
            <a:r>
              <a:rPr lang="en-GB" dirty="0"/>
              <a:t>Aims</a:t>
            </a:r>
          </a:p>
        </p:txBody>
      </p:sp>
      <p:graphicFrame>
        <p:nvGraphicFramePr>
          <p:cNvPr id="5" name="Content Placeholder 2">
            <a:extLst>
              <a:ext uri="{FF2B5EF4-FFF2-40B4-BE49-F238E27FC236}">
                <a16:creationId xmlns:a16="http://schemas.microsoft.com/office/drawing/2014/main" id="{F4E3776D-4059-4637-9DD2-1DC5AA43F9D2}"/>
              </a:ext>
            </a:extLst>
          </p:cNvPr>
          <p:cNvGraphicFramePr>
            <a:graphicFrameLocks noGrp="1"/>
          </p:cNvGraphicFramePr>
          <p:nvPr>
            <p:ph idx="1"/>
            <p:extLst>
              <p:ext uri="{D42A27DB-BD31-4B8C-83A1-F6EECF244321}">
                <p14:modId xmlns:p14="http://schemas.microsoft.com/office/powerpoint/2010/main" val="2836425483"/>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2933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14">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16">
            <a:extLst>
              <a:ext uri="{FF2B5EF4-FFF2-40B4-BE49-F238E27FC236}">
                <a16:creationId xmlns:a16="http://schemas.microsoft.com/office/drawing/2014/main" id="{04B7AC44-1B7B-4F09-9AA4-3DFDEC575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31" name="Rectangle 18">
            <a:extLst>
              <a:ext uri="{FF2B5EF4-FFF2-40B4-BE49-F238E27FC236}">
                <a16:creationId xmlns:a16="http://schemas.microsoft.com/office/drawing/2014/main" id="{6683E473-94FF-4ACE-9433-1F14799E89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32" name="Rectangle 20">
            <a:extLst>
              <a:ext uri="{FF2B5EF4-FFF2-40B4-BE49-F238E27FC236}">
                <a16:creationId xmlns:a16="http://schemas.microsoft.com/office/drawing/2014/main" id="{282E2A95-1A08-4118-83C6-B1CA5648E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sp>
        <p:nvSpPr>
          <p:cNvPr id="33" name="Rectangle 22">
            <a:extLst>
              <a:ext uri="{FF2B5EF4-FFF2-40B4-BE49-F238E27FC236}">
                <a16:creationId xmlns:a16="http://schemas.microsoft.com/office/drawing/2014/main" id="{2FFEFC7E-85EE-4AC9-A351-FBEB13A1D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534" y="237744"/>
            <a:ext cx="2926080" cy="6382512"/>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4" name="Rectangle 24">
            <a:extLst>
              <a:ext uri="{FF2B5EF4-FFF2-40B4-BE49-F238E27FC236}">
                <a16:creationId xmlns:a16="http://schemas.microsoft.com/office/drawing/2014/main" id="{CB2511BB-FC4C-45F3-94EB-661D6806C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9100" y="413053"/>
            <a:ext cx="2616201" cy="6064596"/>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p:cNvSpPr>
            <a:spLocks noGrp="1"/>
          </p:cNvSpPr>
          <p:nvPr>
            <p:ph type="title"/>
          </p:nvPr>
        </p:nvSpPr>
        <p:spPr>
          <a:xfrm>
            <a:off x="557720" y="612843"/>
            <a:ext cx="2312480" cy="1499738"/>
          </a:xfrm>
        </p:spPr>
        <p:txBody>
          <a:bodyPr vert="horz" lIns="91440" tIns="45720" rIns="91440" bIns="45720" rtlCol="0" anchor="b">
            <a:normAutofit/>
          </a:bodyPr>
          <a:lstStyle/>
          <a:p>
            <a:pPr>
              <a:lnSpc>
                <a:spcPct val="90000"/>
              </a:lnSpc>
            </a:pPr>
            <a:r>
              <a:rPr lang="en-US" sz="2400">
                <a:solidFill>
                  <a:schemeClr val="tx1">
                    <a:lumMod val="85000"/>
                    <a:lumOff val="15000"/>
                  </a:schemeClr>
                </a:solidFill>
              </a:rPr>
              <a:t>Development of Contemporary CBT</a:t>
            </a:r>
            <a:endParaRPr lang="en-US" sz="2400" dirty="0">
              <a:solidFill>
                <a:schemeClr val="tx1">
                  <a:lumMod val="85000"/>
                  <a:lumOff val="15000"/>
                </a:schemeClr>
              </a:solidFill>
            </a:endParaRPr>
          </a:p>
        </p:txBody>
      </p:sp>
      <p:sp>
        <p:nvSpPr>
          <p:cNvPr id="9" name="Text Placeholder 8"/>
          <p:cNvSpPr>
            <a:spLocks noGrp="1"/>
          </p:cNvSpPr>
          <p:nvPr>
            <p:ph type="body" sz="half" idx="2"/>
          </p:nvPr>
        </p:nvSpPr>
        <p:spPr>
          <a:xfrm>
            <a:off x="557720" y="2149813"/>
            <a:ext cx="2312479" cy="3854197"/>
          </a:xfrm>
        </p:spPr>
        <p:txBody>
          <a:bodyPr vert="horz" lIns="91440" tIns="45720" rIns="91440" bIns="45720" rtlCol="0">
            <a:normAutofit/>
          </a:bodyPr>
          <a:lstStyle/>
          <a:p>
            <a:pPr indent="-182880">
              <a:lnSpc>
                <a:spcPct val="100000"/>
              </a:lnSpc>
              <a:buFont typeface="Garamond" pitchFamily="18" charset="0"/>
              <a:buChar char="◦"/>
            </a:pPr>
            <a:r>
              <a:rPr lang="en-US" sz="2000" b="1" dirty="0">
                <a:solidFill>
                  <a:schemeClr val="tx1">
                    <a:lumMod val="85000"/>
                    <a:lumOff val="15000"/>
                  </a:schemeClr>
                </a:solidFill>
              </a:rPr>
              <a:t>First Wave</a:t>
            </a:r>
          </a:p>
          <a:p>
            <a:pPr indent="-182880">
              <a:lnSpc>
                <a:spcPct val="100000"/>
              </a:lnSpc>
              <a:buFont typeface="Garamond" pitchFamily="18" charset="0"/>
              <a:buChar char="◦"/>
            </a:pPr>
            <a:r>
              <a:rPr lang="en-US" sz="2000" b="1" dirty="0">
                <a:solidFill>
                  <a:schemeClr val="tx1">
                    <a:lumMod val="85000"/>
                    <a:lumOff val="15000"/>
                  </a:schemeClr>
                </a:solidFill>
              </a:rPr>
              <a:t>Second Wave</a:t>
            </a:r>
          </a:p>
          <a:p>
            <a:pPr indent="-182880">
              <a:lnSpc>
                <a:spcPct val="100000"/>
              </a:lnSpc>
              <a:buFont typeface="Garamond" pitchFamily="18" charset="0"/>
              <a:buChar char="◦"/>
            </a:pPr>
            <a:r>
              <a:rPr lang="en-US" sz="2000" b="1" dirty="0">
                <a:solidFill>
                  <a:schemeClr val="tx1">
                    <a:lumMod val="85000"/>
                    <a:lumOff val="15000"/>
                  </a:schemeClr>
                </a:solidFill>
              </a:rPr>
              <a:t>Third Wave</a:t>
            </a:r>
          </a:p>
          <a:p>
            <a:pPr indent="-182880">
              <a:lnSpc>
                <a:spcPct val="100000"/>
              </a:lnSpc>
              <a:buFont typeface="Garamond" pitchFamily="18" charset="0"/>
              <a:buChar char="◦"/>
            </a:pPr>
            <a:endParaRPr lang="en-US" sz="2000" dirty="0">
              <a:solidFill>
                <a:schemeClr val="tx1">
                  <a:lumMod val="85000"/>
                  <a:lumOff val="15000"/>
                </a:schemeClr>
              </a:solidFill>
            </a:endParaRPr>
          </a:p>
          <a:p>
            <a:pPr indent="-182880">
              <a:lnSpc>
                <a:spcPct val="100000"/>
              </a:lnSpc>
              <a:buFont typeface="Garamond" pitchFamily="18" charset="0"/>
              <a:buChar char="◦"/>
            </a:pPr>
            <a:r>
              <a:rPr lang="en-US" sz="2000" dirty="0">
                <a:solidFill>
                  <a:schemeClr val="tx1">
                    <a:lumMod val="85000"/>
                    <a:lumOff val="15000"/>
                  </a:schemeClr>
                </a:solidFill>
              </a:rPr>
              <a:t>Grant, A. Ed. (2010) </a:t>
            </a:r>
            <a:r>
              <a:rPr lang="en-US" sz="2000" i="1" dirty="0">
                <a:solidFill>
                  <a:schemeClr val="tx1">
                    <a:lumMod val="85000"/>
                    <a:lumOff val="15000"/>
                  </a:schemeClr>
                </a:solidFill>
              </a:rPr>
              <a:t>Cognitive </a:t>
            </a:r>
            <a:r>
              <a:rPr lang="en-US" sz="2000" i="1" dirty="0" err="1">
                <a:solidFill>
                  <a:schemeClr val="tx1">
                    <a:lumMod val="85000"/>
                    <a:lumOff val="15000"/>
                  </a:schemeClr>
                </a:solidFill>
              </a:rPr>
              <a:t>Behavioural</a:t>
            </a:r>
            <a:r>
              <a:rPr lang="en-US" sz="2000" i="1" dirty="0">
                <a:solidFill>
                  <a:schemeClr val="tx1">
                    <a:lumMod val="85000"/>
                    <a:lumOff val="15000"/>
                  </a:schemeClr>
                </a:solidFill>
              </a:rPr>
              <a:t> Therapy in Mental Health, </a:t>
            </a:r>
            <a:r>
              <a:rPr lang="en-US" sz="2000" dirty="0">
                <a:solidFill>
                  <a:schemeClr val="tx1">
                    <a:lumMod val="85000"/>
                    <a:lumOff val="15000"/>
                  </a:schemeClr>
                </a:solidFill>
              </a:rPr>
              <a:t>London: Sage (p.251</a:t>
            </a:r>
          </a:p>
        </p:txBody>
      </p:sp>
      <p:sp>
        <p:nvSpPr>
          <p:cNvPr id="35" name="Rectangle 26">
            <a:extLst>
              <a:ext uri="{FF2B5EF4-FFF2-40B4-BE49-F238E27FC236}">
                <a16:creationId xmlns:a16="http://schemas.microsoft.com/office/drawing/2014/main" id="{68DC0EC7-60EA-4BD3-BC04-D547DE1B28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9764" y="413053"/>
            <a:ext cx="8212114" cy="6064596"/>
          </a:xfrm>
          <a:prstGeom prst="rect">
            <a:avLst/>
          </a:prstGeom>
          <a:noFill/>
          <a:ln w="6350" cap="sq" cmpd="sng" algn="ctr">
            <a:solidFill>
              <a:srgbClr val="404040"/>
            </a:solidFill>
            <a:prstDash val="solid"/>
            <a:miter lim="800000"/>
          </a:ln>
          <a:effectLst/>
        </p:spPr>
      </p:sp>
      <p:pic>
        <p:nvPicPr>
          <p:cNvPr id="10" name="Content Placeholder 9"/>
          <p:cNvPicPr>
            <a:picLocks noGrp="1" noChangeAspect="1"/>
          </p:cNvPicPr>
          <p:nvPr>
            <p:ph idx="1"/>
          </p:nvPr>
        </p:nvPicPr>
        <p:blipFill>
          <a:blip r:embed="rId2"/>
          <a:stretch>
            <a:fillRect/>
          </a:stretch>
        </p:blipFill>
        <p:spPr>
          <a:xfrm>
            <a:off x="3569764" y="407606"/>
            <a:ext cx="8203136" cy="6108192"/>
          </a:xfrm>
          <a:prstGeom prst="rect">
            <a:avLst/>
          </a:prstGeom>
        </p:spPr>
      </p:pic>
    </p:spTree>
    <p:extLst>
      <p:ext uri="{BB962C8B-B14F-4D97-AF65-F5344CB8AC3E}">
        <p14:creationId xmlns:p14="http://schemas.microsoft.com/office/powerpoint/2010/main" val="124885359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B795FE-15BF-461D-9F54-2A2BAF8138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15" name="Rectangle 14">
            <a:extLst>
              <a:ext uri="{FF2B5EF4-FFF2-40B4-BE49-F238E27FC236}">
                <a16:creationId xmlns:a16="http://schemas.microsoft.com/office/drawing/2014/main" id="{CB260B1E-F9C9-4E2E-8361-8E735E2965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useBgFill="1">
        <p:nvSpPr>
          <p:cNvPr id="17" name="Rectangle 16">
            <a:extLst>
              <a:ext uri="{FF2B5EF4-FFF2-40B4-BE49-F238E27FC236}">
                <a16:creationId xmlns:a16="http://schemas.microsoft.com/office/drawing/2014/main" id="{EF83A283-E546-44AF-9CEE-7C5EA258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919999D7-48EA-4DE8-99D3-564691927D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7744" y="237744"/>
            <a:ext cx="7507245" cy="6382512"/>
          </a:xfrm>
          <a:prstGeom prst="rect">
            <a:avLst/>
          </a:prstGeom>
          <a:solidFill>
            <a:schemeClr val="bg1">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68680" y="642593"/>
            <a:ext cx="6281928" cy="1744183"/>
          </a:xfrm>
        </p:spPr>
        <p:txBody>
          <a:bodyPr vert="horz" lIns="91440" tIns="45720" rIns="91440" bIns="45720" rtlCol="0" anchor="ctr">
            <a:normAutofit/>
          </a:bodyPr>
          <a:lstStyle/>
          <a:p>
            <a:r>
              <a:rPr lang="en-US" sz="4800" dirty="0" err="1"/>
              <a:t>Behaviour</a:t>
            </a:r>
            <a:r>
              <a:rPr lang="en-US" sz="4800" dirty="0"/>
              <a:t> therapy and cognitive therapy.</a:t>
            </a:r>
          </a:p>
        </p:txBody>
      </p:sp>
      <p:sp>
        <p:nvSpPr>
          <p:cNvPr id="3" name="Content Placeholder 2"/>
          <p:cNvSpPr>
            <a:spLocks noGrp="1"/>
          </p:cNvSpPr>
          <p:nvPr>
            <p:ph sz="half" idx="1"/>
          </p:nvPr>
        </p:nvSpPr>
        <p:spPr>
          <a:xfrm>
            <a:off x="868680" y="2386584"/>
            <a:ext cx="6281928" cy="3648456"/>
          </a:xfrm>
        </p:spPr>
        <p:txBody>
          <a:bodyPr vert="horz" lIns="91440" tIns="45720" rIns="91440" bIns="45720" rtlCol="0">
            <a:normAutofit lnSpcReduction="10000"/>
          </a:bodyPr>
          <a:lstStyle/>
          <a:p>
            <a:r>
              <a:rPr lang="en-US" sz="2400" dirty="0"/>
              <a:t>Much of the research in the development of </a:t>
            </a:r>
            <a:r>
              <a:rPr lang="en-US" sz="2400" dirty="0" err="1"/>
              <a:t>behaviourism</a:t>
            </a:r>
            <a:r>
              <a:rPr lang="en-US" sz="2400" dirty="0"/>
              <a:t> was based on experiments and observations of animal </a:t>
            </a:r>
            <a:r>
              <a:rPr lang="en-US" sz="2400" dirty="0" err="1"/>
              <a:t>behaviour</a:t>
            </a:r>
            <a:r>
              <a:rPr lang="en-US" sz="2400" dirty="0"/>
              <a:t>.</a:t>
            </a:r>
          </a:p>
          <a:p>
            <a:r>
              <a:rPr lang="en-US" sz="2400" dirty="0"/>
              <a:t>Cognitive </a:t>
            </a:r>
            <a:r>
              <a:rPr lang="en-US" sz="2400" dirty="0" err="1"/>
              <a:t>behaviour</a:t>
            </a:r>
            <a:r>
              <a:rPr lang="en-US" sz="2400" dirty="0"/>
              <a:t> however aimed to look at thinking processes that might influence </a:t>
            </a:r>
            <a:r>
              <a:rPr lang="en-US" sz="2400" dirty="0" err="1"/>
              <a:t>behaviour</a:t>
            </a:r>
            <a:r>
              <a:rPr lang="en-US" sz="2400" dirty="0"/>
              <a:t>.</a:t>
            </a:r>
          </a:p>
          <a:p>
            <a:pPr lvl="1"/>
            <a:r>
              <a:rPr lang="en-US" sz="2400" dirty="0"/>
              <a:t>Aaron T. Beck</a:t>
            </a:r>
          </a:p>
          <a:p>
            <a:pPr lvl="1"/>
            <a:r>
              <a:rPr lang="en-US" sz="2400" dirty="0"/>
              <a:t>Albert Ellis</a:t>
            </a:r>
          </a:p>
          <a:p>
            <a:pPr lvl="1"/>
            <a:r>
              <a:rPr lang="en-US" sz="2400" dirty="0"/>
              <a:t>Donald Meichenbaum CBM</a:t>
            </a:r>
          </a:p>
          <a:p>
            <a:endParaRPr lang="en-US" dirty="0"/>
          </a:p>
        </p:txBody>
      </p:sp>
      <p:sp>
        <p:nvSpPr>
          <p:cNvPr id="21" name="Rectangle 20">
            <a:extLst>
              <a:ext uri="{FF2B5EF4-FFF2-40B4-BE49-F238E27FC236}">
                <a16:creationId xmlns:a16="http://schemas.microsoft.com/office/drawing/2014/main" id="{2EA0FEA3-230A-48E7-B24C-D648EA34CD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346" y="374904"/>
            <a:ext cx="7178040" cy="6108192"/>
          </a:xfrm>
          <a:prstGeom prst="rect">
            <a:avLst/>
          </a:prstGeom>
          <a:noFill/>
          <a:ln w="6350" cap="sq" cmpd="sng" algn="ctr">
            <a:solidFill>
              <a:schemeClr val="tx1">
                <a:lumMod val="75000"/>
                <a:lumOff val="25000"/>
              </a:schemeClr>
            </a:solidFill>
            <a:prstDash val="solid"/>
            <a:miter lim="800000"/>
          </a:ln>
          <a:effectLst/>
        </p:spPr>
      </p:sp>
      <p:pic>
        <p:nvPicPr>
          <p:cNvPr id="4" name="Picture 3"/>
          <p:cNvPicPr>
            <a:picLocks noChangeAspect="1"/>
          </p:cNvPicPr>
          <p:nvPr/>
        </p:nvPicPr>
        <p:blipFill rotWithShape="1">
          <a:blip r:embed="rId2"/>
          <a:srcRect l="18225" r="18849"/>
          <a:stretch/>
        </p:blipFill>
        <p:spPr>
          <a:xfrm>
            <a:off x="7833571" y="237744"/>
            <a:ext cx="2024804" cy="3217773"/>
          </a:xfrm>
          <a:prstGeom prst="rect">
            <a:avLst/>
          </a:prstGeom>
        </p:spPr>
      </p:pic>
      <p:pic>
        <p:nvPicPr>
          <p:cNvPr id="5" name="Content Placeholder 4"/>
          <p:cNvPicPr>
            <a:picLocks noGrp="1" noChangeAspect="1"/>
          </p:cNvPicPr>
          <p:nvPr>
            <p:ph sz="half" idx="2"/>
          </p:nvPr>
        </p:nvPicPr>
        <p:blipFill rotWithShape="1">
          <a:blip r:embed="rId3"/>
          <a:srcRect l="5276" r="-5" b="-5"/>
          <a:stretch/>
        </p:blipFill>
        <p:spPr>
          <a:xfrm>
            <a:off x="9944100" y="237744"/>
            <a:ext cx="2019300" cy="3217773"/>
          </a:xfrm>
          <a:prstGeom prst="rect">
            <a:avLst/>
          </a:prstGeom>
        </p:spPr>
      </p:pic>
      <p:pic>
        <p:nvPicPr>
          <p:cNvPr id="6" name="Picture 5"/>
          <p:cNvPicPr>
            <a:picLocks noChangeAspect="1"/>
          </p:cNvPicPr>
          <p:nvPr/>
        </p:nvPicPr>
        <p:blipFill rotWithShape="1">
          <a:blip r:embed="rId4"/>
          <a:srcRect l="13689" r="14756" b="-3"/>
          <a:stretch/>
        </p:blipFill>
        <p:spPr>
          <a:xfrm>
            <a:off x="7833572" y="3533774"/>
            <a:ext cx="4129828" cy="3086481"/>
          </a:xfrm>
          <a:prstGeom prst="rect">
            <a:avLst/>
          </a:prstGeom>
        </p:spPr>
      </p:pic>
    </p:spTree>
    <p:extLst>
      <p:ext uri="{BB962C8B-B14F-4D97-AF65-F5344CB8AC3E}">
        <p14:creationId xmlns:p14="http://schemas.microsoft.com/office/powerpoint/2010/main" val="905246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65FAA58-0EDC-412F-A5F8-01968BE605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DBA80B1-3B69-49C0-8AC9-716ABA57F5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197" y="643464"/>
            <a:ext cx="4143830" cy="5566305"/>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sp>
      <p:sp>
        <p:nvSpPr>
          <p:cNvPr id="12" name="Rectangle 11">
            <a:extLst>
              <a:ext uri="{FF2B5EF4-FFF2-40B4-BE49-F238E27FC236}">
                <a16:creationId xmlns:a16="http://schemas.microsoft.com/office/drawing/2014/main" id="{047E1103-B264-49BE-BC2A-F4E40BD3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1587" y="806860"/>
            <a:ext cx="3813048" cy="5239512"/>
          </a:xfrm>
          <a:prstGeom prst="rect">
            <a:avLst/>
          </a:prstGeom>
          <a:solidFill>
            <a:schemeClr val="accent1"/>
          </a:solidFill>
          <a:ln w="9525" cap="sq" cmpd="sng" algn="ctr">
            <a:noFill/>
            <a:prstDash val="solid"/>
            <a:miter lim="800000"/>
          </a:ln>
          <a:effectLst/>
        </p:spPr>
      </p:sp>
      <p:sp>
        <p:nvSpPr>
          <p:cNvPr id="2" name="Title 1"/>
          <p:cNvSpPr>
            <a:spLocks noGrp="1"/>
          </p:cNvSpPr>
          <p:nvPr>
            <p:ph type="title"/>
          </p:nvPr>
        </p:nvSpPr>
        <p:spPr>
          <a:xfrm>
            <a:off x="983887" y="1185059"/>
            <a:ext cx="3491832" cy="4487882"/>
          </a:xfrm>
        </p:spPr>
        <p:txBody>
          <a:bodyPr>
            <a:normAutofit/>
          </a:bodyPr>
          <a:lstStyle/>
          <a:p>
            <a:pPr algn="ctr"/>
            <a:r>
              <a:rPr lang="en-GB" dirty="0">
                <a:solidFill>
                  <a:srgbClr val="FFFFFF"/>
                </a:solidFill>
              </a:rPr>
              <a:t>Aaron T. Beck</a:t>
            </a:r>
          </a:p>
        </p:txBody>
      </p:sp>
      <p:sp>
        <p:nvSpPr>
          <p:cNvPr id="14" name="Rectangle 13">
            <a:extLst>
              <a:ext uri="{FF2B5EF4-FFF2-40B4-BE49-F238E27FC236}">
                <a16:creationId xmlns:a16="http://schemas.microsoft.com/office/drawing/2014/main" id="{52DA11B6-B538-4624-9628-98B823D76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3494" y="276008"/>
            <a:ext cx="6463060" cy="6305984"/>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FB1CB5B-67A5-45DB-B8E1-7A09A642E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08842" y="438912"/>
            <a:ext cx="6132365" cy="5980176"/>
          </a:xfrm>
          <a:prstGeom prst="rect">
            <a:avLst/>
          </a:prstGeom>
          <a:noFill/>
          <a:ln w="6350" cap="sq" cmpd="sng" algn="ctr">
            <a:solidFill>
              <a:schemeClr val="tx1">
                <a:lumMod val="75000"/>
                <a:lumOff val="25000"/>
              </a:schemeClr>
            </a:solidFill>
            <a:prstDash val="solid"/>
            <a:miter lim="800000"/>
          </a:ln>
          <a:effectLst/>
        </p:spPr>
      </p:sp>
      <p:sp>
        <p:nvSpPr>
          <p:cNvPr id="3" name="Content Placeholder 2"/>
          <p:cNvSpPr>
            <a:spLocks noGrp="1"/>
          </p:cNvSpPr>
          <p:nvPr>
            <p:ph idx="1"/>
          </p:nvPr>
        </p:nvSpPr>
        <p:spPr>
          <a:xfrm>
            <a:off x="6096000" y="936416"/>
            <a:ext cx="5178168" cy="4985169"/>
          </a:xfrm>
        </p:spPr>
        <p:txBody>
          <a:bodyPr anchor="ctr">
            <a:normAutofit/>
          </a:bodyPr>
          <a:lstStyle/>
          <a:p>
            <a:r>
              <a:rPr lang="en-GB" sz="2000" dirty="0"/>
              <a:t>Beck argued that the processes of thinking are influenced by emotional difficulties.</a:t>
            </a:r>
          </a:p>
          <a:p>
            <a:r>
              <a:rPr lang="en-GB" sz="2000" dirty="0"/>
              <a:t>He argued that if we change our thinking patterns it will also reduce the emotional difficulties.</a:t>
            </a:r>
          </a:p>
          <a:p>
            <a:r>
              <a:rPr lang="en-GB" sz="2000" dirty="0"/>
              <a:t>Cognitive therapy can be seen as working with emotion.</a:t>
            </a:r>
          </a:p>
          <a:p>
            <a:r>
              <a:rPr lang="en-GB" sz="2000" dirty="0"/>
              <a:t>Emotions and behaviour are mediated by cognitive processes, this makes it different to psychoanalysis which gives prime importance to the </a:t>
            </a:r>
            <a:r>
              <a:rPr lang="en-GB" sz="2000" i="1" dirty="0"/>
              <a:t>unconscious.</a:t>
            </a:r>
            <a:endParaRPr lang="en-GB" sz="2000" dirty="0"/>
          </a:p>
        </p:txBody>
      </p:sp>
    </p:spTree>
    <p:extLst>
      <p:ext uri="{BB962C8B-B14F-4D97-AF65-F5344CB8AC3E}">
        <p14:creationId xmlns:p14="http://schemas.microsoft.com/office/powerpoint/2010/main" val="134718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A2AD6B69-E0A0-476D-9EE1-6B69F04C5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16BE10A1-AD5F-4AB3-8A94-41D62B494A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w="6350" cap="flat" cmpd="sng" algn="ctr">
            <a:noFill/>
            <a:prstDash val="solid"/>
          </a:ln>
          <a:effectLst>
            <a:softEdge rad="0"/>
          </a:effectLst>
        </p:spPr>
      </p:sp>
      <p:sp>
        <p:nvSpPr>
          <p:cNvPr id="2" name="Title 1"/>
          <p:cNvSpPr>
            <a:spLocks noGrp="1"/>
          </p:cNvSpPr>
          <p:nvPr>
            <p:ph type="title"/>
          </p:nvPr>
        </p:nvSpPr>
        <p:spPr>
          <a:xfrm>
            <a:off x="573409" y="559477"/>
            <a:ext cx="3765200" cy="5709931"/>
          </a:xfrm>
        </p:spPr>
        <p:txBody>
          <a:bodyPr>
            <a:normAutofit/>
          </a:bodyPr>
          <a:lstStyle/>
          <a:p>
            <a:pPr algn="ctr"/>
            <a:r>
              <a:rPr lang="en-GB" dirty="0"/>
              <a:t>Two Key Publications</a:t>
            </a:r>
            <a:endParaRPr lang="en-GB"/>
          </a:p>
        </p:txBody>
      </p:sp>
      <p:sp>
        <p:nvSpPr>
          <p:cNvPr id="28" name="Rectangle 27">
            <a:extLst>
              <a:ext uri="{FF2B5EF4-FFF2-40B4-BE49-F238E27FC236}">
                <a16:creationId xmlns:a16="http://schemas.microsoft.com/office/drawing/2014/main" id="{5684BFFE-6A90-4311-ACD5-B34177D464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22323" cy="6108192"/>
          </a:xfrm>
          <a:prstGeom prst="rect">
            <a:avLst/>
          </a:prstGeom>
          <a:noFill/>
          <a:ln w="6350" cap="sq" cmpd="sng" algn="ctr">
            <a:solidFill>
              <a:schemeClr val="tx1">
                <a:lumMod val="75000"/>
                <a:lumOff val="25000"/>
              </a:schemeClr>
            </a:solidFill>
            <a:prstDash val="solid"/>
            <a:miter lim="800000"/>
          </a:ln>
          <a:effectLst/>
        </p:spPr>
      </p:sp>
      <p:graphicFrame>
        <p:nvGraphicFramePr>
          <p:cNvPr id="20" name="Content Placeholder 2">
            <a:extLst>
              <a:ext uri="{FF2B5EF4-FFF2-40B4-BE49-F238E27FC236}">
                <a16:creationId xmlns:a16="http://schemas.microsoft.com/office/drawing/2014/main" id="{EA564A1E-A659-4052-B27C-C0FBCF87CD39}"/>
              </a:ext>
            </a:extLst>
          </p:cNvPr>
          <p:cNvGraphicFramePr>
            <a:graphicFrameLocks noGrp="1"/>
          </p:cNvGraphicFramePr>
          <p:nvPr>
            <p:ph idx="1"/>
            <p:extLst>
              <p:ext uri="{D42A27DB-BD31-4B8C-83A1-F6EECF244321}">
                <p14:modId xmlns:p14="http://schemas.microsoft.com/office/powerpoint/2010/main" val="66823416"/>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10903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2155CD3-83BB-4AEA-A737-FFB45BF5B9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9481AC0-C94A-42B2-A337-8F2BD27B4C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1044" y="374904"/>
            <a:ext cx="11409913"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9C990ECF-0B2F-4372-9715-326BA840E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736" y="539496"/>
            <a:ext cx="11082528" cy="577900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2672307" y="861229"/>
            <a:ext cx="6847386" cy="5135542"/>
          </a:xfrm>
          <a:prstGeom prst="rect">
            <a:avLst/>
          </a:prstGeom>
        </p:spPr>
      </p:pic>
    </p:spTree>
    <p:extLst>
      <p:ext uri="{BB962C8B-B14F-4D97-AF65-F5344CB8AC3E}">
        <p14:creationId xmlns:p14="http://schemas.microsoft.com/office/powerpoint/2010/main" val="3707547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2AD6B69-E0A0-476D-9EE1-6B69F04C5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6BE10A1-AD5F-4AB3-8A94-41D62B494A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w="6350" cap="flat" cmpd="sng" algn="ctr">
            <a:noFill/>
            <a:prstDash val="solid"/>
          </a:ln>
          <a:effectLst>
            <a:softEdge rad="0"/>
          </a:effectLst>
        </p:spPr>
      </p:sp>
      <p:sp>
        <p:nvSpPr>
          <p:cNvPr id="2" name="Title 1"/>
          <p:cNvSpPr>
            <a:spLocks noGrp="1"/>
          </p:cNvSpPr>
          <p:nvPr>
            <p:ph type="title"/>
          </p:nvPr>
        </p:nvSpPr>
        <p:spPr>
          <a:xfrm>
            <a:off x="573409" y="559477"/>
            <a:ext cx="3765200" cy="5709931"/>
          </a:xfrm>
        </p:spPr>
        <p:txBody>
          <a:bodyPr>
            <a:normAutofit/>
          </a:bodyPr>
          <a:lstStyle/>
          <a:p>
            <a:pPr algn="ctr"/>
            <a:r>
              <a:rPr lang="en-GB"/>
              <a:t>Pioneering Work on Depression</a:t>
            </a:r>
          </a:p>
        </p:txBody>
      </p:sp>
      <p:sp>
        <p:nvSpPr>
          <p:cNvPr id="13" name="Rectangle 12">
            <a:extLst>
              <a:ext uri="{FF2B5EF4-FFF2-40B4-BE49-F238E27FC236}">
                <a16:creationId xmlns:a16="http://schemas.microsoft.com/office/drawing/2014/main" id="{5684BFFE-6A90-4311-ACD5-B34177D464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22323" cy="6108192"/>
          </a:xfrm>
          <a:prstGeom prst="rect">
            <a:avLst/>
          </a:prstGeom>
          <a:noFill/>
          <a:ln w="6350" cap="sq" cmpd="sng" algn="ctr">
            <a:solidFill>
              <a:schemeClr val="tx1">
                <a:lumMod val="75000"/>
                <a:lumOff val="25000"/>
              </a:schemeClr>
            </a:solidFill>
            <a:prstDash val="solid"/>
            <a:miter lim="800000"/>
          </a:ln>
          <a:effectLst/>
        </p:spPr>
      </p:sp>
      <p:graphicFrame>
        <p:nvGraphicFramePr>
          <p:cNvPr id="5" name="Content Placeholder 2">
            <a:extLst>
              <a:ext uri="{FF2B5EF4-FFF2-40B4-BE49-F238E27FC236}">
                <a16:creationId xmlns:a16="http://schemas.microsoft.com/office/drawing/2014/main" id="{623688EE-4820-4E64-8EB1-6EA550684B04}"/>
              </a:ext>
            </a:extLst>
          </p:cNvPr>
          <p:cNvGraphicFramePr>
            <a:graphicFrameLocks noGrp="1"/>
          </p:cNvGraphicFramePr>
          <p:nvPr>
            <p:ph idx="1"/>
            <p:extLst>
              <p:ext uri="{D42A27DB-BD31-4B8C-83A1-F6EECF244321}">
                <p14:modId xmlns:p14="http://schemas.microsoft.com/office/powerpoint/2010/main" val="1758712688"/>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63833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p:cNvSpPr>
            <a:spLocks noGrp="1"/>
          </p:cNvSpPr>
          <p:nvPr>
            <p:ph type="pic" idx="1"/>
          </p:nvPr>
        </p:nvSpPr>
        <p:spPr>
          <a:xfrm>
            <a:off x="523335" y="327805"/>
            <a:ext cx="7696201" cy="6084497"/>
          </a:xfrm>
        </p:spPr>
      </p:sp>
      <p:sp>
        <p:nvSpPr>
          <p:cNvPr id="2" name="Title 1"/>
          <p:cNvSpPr>
            <a:spLocks noGrp="1"/>
          </p:cNvSpPr>
          <p:nvPr>
            <p:ph type="title"/>
          </p:nvPr>
        </p:nvSpPr>
        <p:spPr>
          <a:xfrm>
            <a:off x="8477250" y="603504"/>
            <a:ext cx="3144774" cy="642735"/>
          </a:xfrm>
        </p:spPr>
        <p:txBody>
          <a:bodyPr/>
          <a:lstStyle/>
          <a:p>
            <a:r>
              <a:rPr lang="en-GB" dirty="0"/>
              <a:t>Cognitive Model</a:t>
            </a:r>
          </a:p>
        </p:txBody>
      </p:sp>
      <p:sp>
        <p:nvSpPr>
          <p:cNvPr id="4" name="Text Placeholder 3"/>
          <p:cNvSpPr>
            <a:spLocks noGrp="1"/>
          </p:cNvSpPr>
          <p:nvPr>
            <p:ph type="body" sz="half" idx="2"/>
          </p:nvPr>
        </p:nvSpPr>
        <p:spPr>
          <a:xfrm>
            <a:off x="8477250" y="1415845"/>
            <a:ext cx="3144774" cy="3296265"/>
          </a:xfrm>
        </p:spPr>
        <p:txBody>
          <a:bodyPr>
            <a:noAutofit/>
          </a:bodyPr>
          <a:lstStyle/>
          <a:p>
            <a:r>
              <a:rPr lang="en-GB" sz="2000" dirty="0"/>
              <a:t>We interact with our environment through:</a:t>
            </a:r>
          </a:p>
          <a:p>
            <a:pPr marL="285750" indent="-285750">
              <a:buFont typeface="Arial" panose="020B0604020202020204" pitchFamily="34" charset="0"/>
              <a:buChar char="•"/>
            </a:pPr>
            <a:r>
              <a:rPr lang="en-GB" sz="2000" dirty="0"/>
              <a:t>Thinking</a:t>
            </a:r>
          </a:p>
          <a:p>
            <a:pPr marL="285750" indent="-285750">
              <a:buFont typeface="Arial" panose="020B0604020202020204" pitchFamily="34" charset="0"/>
              <a:buChar char="•"/>
            </a:pPr>
            <a:r>
              <a:rPr lang="en-GB" sz="2000" dirty="0"/>
              <a:t>Interpreting</a:t>
            </a:r>
          </a:p>
          <a:p>
            <a:pPr marL="285750" indent="-285750">
              <a:buFont typeface="Arial" panose="020B0604020202020204" pitchFamily="34" charset="0"/>
              <a:buChar char="•"/>
            </a:pPr>
            <a:r>
              <a:rPr lang="en-GB" sz="2000" dirty="0"/>
              <a:t>Evaluating</a:t>
            </a:r>
          </a:p>
          <a:p>
            <a:pPr marL="285750" indent="-285750">
              <a:buFont typeface="Arial" panose="020B0604020202020204" pitchFamily="34" charset="0"/>
              <a:buChar char="•"/>
            </a:pPr>
            <a:endParaRPr lang="en-GB" sz="2000" dirty="0"/>
          </a:p>
          <a:p>
            <a:r>
              <a:rPr lang="en-GB" sz="2000" dirty="0"/>
              <a:t>These in turn our linked to our:</a:t>
            </a:r>
          </a:p>
          <a:p>
            <a:pPr marL="285750" indent="-285750">
              <a:buFont typeface="Arial" panose="020B0604020202020204" pitchFamily="34" charset="0"/>
              <a:buChar char="•"/>
            </a:pPr>
            <a:r>
              <a:rPr lang="en-GB" sz="2000" dirty="0"/>
              <a:t>Feelings</a:t>
            </a:r>
          </a:p>
          <a:p>
            <a:pPr marL="285750" indent="-285750">
              <a:buFont typeface="Arial" panose="020B0604020202020204" pitchFamily="34" charset="0"/>
              <a:buChar char="•"/>
            </a:pPr>
            <a:r>
              <a:rPr lang="en-GB" sz="2000" dirty="0"/>
              <a:t>Behaviour</a:t>
            </a:r>
            <a:br>
              <a:rPr lang="en-GB" sz="1600" dirty="0"/>
            </a:br>
            <a:endParaRPr lang="en-GB" sz="1600" dirty="0"/>
          </a:p>
        </p:txBody>
      </p:sp>
      <p:graphicFrame>
        <p:nvGraphicFramePr>
          <p:cNvPr id="7" name="Diagram 6"/>
          <p:cNvGraphicFramePr/>
          <p:nvPr>
            <p:extLst>
              <p:ext uri="{D42A27DB-BD31-4B8C-83A1-F6EECF244321}">
                <p14:modId xmlns:p14="http://schemas.microsoft.com/office/powerpoint/2010/main" val="3801835790"/>
              </p:ext>
            </p:extLst>
          </p:nvPr>
        </p:nvGraphicFramePr>
        <p:xfrm>
          <a:off x="634181" y="1179870"/>
          <a:ext cx="6592529" cy="42950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33555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664D085-C814-4D74-BCE0-2059F0DC04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F5F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DA5539E-D8B4-4F5A-B46F-C304F5D7A8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6092" y="803063"/>
            <a:ext cx="4739816" cy="5251874"/>
          </a:xfrm>
          <a:prstGeom prst="rect">
            <a:avLst/>
          </a:prstGeom>
        </p:spPr>
      </p:pic>
    </p:spTree>
    <p:extLst>
      <p:ext uri="{BB962C8B-B14F-4D97-AF65-F5344CB8AC3E}">
        <p14:creationId xmlns:p14="http://schemas.microsoft.com/office/powerpoint/2010/main" val="1983304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1"/>
          <p:cNvSpPr>
            <a:spLocks noGrp="1"/>
          </p:cNvSpPr>
          <p:nvPr>
            <p:ph type="title"/>
          </p:nvPr>
        </p:nvSpPr>
        <p:spPr>
          <a:xfrm>
            <a:off x="1066800" y="642594"/>
            <a:ext cx="10058400" cy="1371600"/>
          </a:xfrm>
        </p:spPr>
        <p:txBody>
          <a:bodyPr>
            <a:normAutofit/>
          </a:bodyPr>
          <a:lstStyle/>
          <a:p>
            <a:pPr algn="ctr"/>
            <a:r>
              <a:rPr lang="en-GB" dirty="0"/>
              <a:t>Three Types of Cognition</a:t>
            </a:r>
            <a:endParaRPr lang="en-GB"/>
          </a:p>
        </p:txBody>
      </p:sp>
      <p:graphicFrame>
        <p:nvGraphicFramePr>
          <p:cNvPr id="5" name="Content Placeholder 2">
            <a:extLst>
              <a:ext uri="{FF2B5EF4-FFF2-40B4-BE49-F238E27FC236}">
                <a16:creationId xmlns:a16="http://schemas.microsoft.com/office/drawing/2014/main" id="{591D56C1-E258-4132-997F-CD0E6FA3B8AB}"/>
              </a:ext>
            </a:extLst>
          </p:cNvPr>
          <p:cNvGraphicFramePr>
            <a:graphicFrameLocks noGrp="1"/>
          </p:cNvGraphicFramePr>
          <p:nvPr>
            <p:ph idx="1"/>
            <p:extLst>
              <p:ext uri="{D42A27DB-BD31-4B8C-83A1-F6EECF244321}">
                <p14:modId xmlns:p14="http://schemas.microsoft.com/office/powerpoint/2010/main" val="1727201550"/>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343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0">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2">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1"/>
          <p:cNvSpPr>
            <a:spLocks noGrp="1"/>
          </p:cNvSpPr>
          <p:nvPr>
            <p:ph type="title"/>
          </p:nvPr>
        </p:nvSpPr>
        <p:spPr>
          <a:xfrm>
            <a:off x="1066800" y="642594"/>
            <a:ext cx="10058400" cy="1371600"/>
          </a:xfrm>
        </p:spPr>
        <p:txBody>
          <a:bodyPr>
            <a:normAutofit/>
          </a:bodyPr>
          <a:lstStyle/>
          <a:p>
            <a:pPr algn="ctr"/>
            <a:r>
              <a:rPr lang="en-GB"/>
              <a:t>Negative Automatic Thoughts</a:t>
            </a:r>
          </a:p>
        </p:txBody>
      </p:sp>
      <p:graphicFrame>
        <p:nvGraphicFramePr>
          <p:cNvPr id="18" name="Content Placeholder 2">
            <a:extLst>
              <a:ext uri="{FF2B5EF4-FFF2-40B4-BE49-F238E27FC236}">
                <a16:creationId xmlns:a16="http://schemas.microsoft.com/office/drawing/2014/main" id="{293EA61C-A6A3-4301-8A71-10EDC970FC15}"/>
              </a:ext>
            </a:extLst>
          </p:cNvPr>
          <p:cNvGraphicFramePr>
            <a:graphicFrameLocks noGrp="1"/>
          </p:cNvGraphicFramePr>
          <p:nvPr>
            <p:ph idx="1"/>
            <p:extLst>
              <p:ext uri="{D42A27DB-BD31-4B8C-83A1-F6EECF244321}">
                <p14:modId xmlns:p14="http://schemas.microsoft.com/office/powerpoint/2010/main" val="26107956"/>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40867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Maintaining Behaviours</a:t>
            </a:r>
            <a:endParaRPr lang="en-GB" dirty="0"/>
          </a:p>
        </p:txBody>
      </p:sp>
      <p:sp>
        <p:nvSpPr>
          <p:cNvPr id="3" name="Content Placeholder 2"/>
          <p:cNvSpPr>
            <a:spLocks noGrp="1"/>
          </p:cNvSpPr>
          <p:nvPr>
            <p:ph idx="1"/>
          </p:nvPr>
        </p:nvSpPr>
        <p:spPr/>
        <p:txBody>
          <a:bodyPr>
            <a:normAutofit/>
          </a:bodyPr>
          <a:lstStyle/>
          <a:p>
            <a:r>
              <a:rPr lang="en-GB" sz="2800"/>
              <a:t>The depressed client will maintain his thought processes. The person who believes he will fail won’t try anything and so the result is a confirmation of the negative belief.</a:t>
            </a:r>
            <a:endParaRPr lang="en-GB" sz="2800" dirty="0"/>
          </a:p>
        </p:txBody>
      </p:sp>
    </p:spTree>
    <p:extLst>
      <p:ext uri="{BB962C8B-B14F-4D97-AF65-F5344CB8AC3E}">
        <p14:creationId xmlns:p14="http://schemas.microsoft.com/office/powerpoint/2010/main" val="7731903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8" name="Rectangle 134">
            <a:extLst>
              <a:ext uri="{FF2B5EF4-FFF2-40B4-BE49-F238E27FC236}">
                <a16:creationId xmlns:a16="http://schemas.microsoft.com/office/drawing/2014/main" id="{11657BF2-BFFB-4FF0-9FE2-4D7F7A7C9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9" name="Rectangle 136">
            <a:extLst>
              <a:ext uri="{FF2B5EF4-FFF2-40B4-BE49-F238E27FC236}">
                <a16:creationId xmlns:a16="http://schemas.microsoft.com/office/drawing/2014/main" id="{25397171-E233-4F26-9A8C-29C436537D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4393" y="237744"/>
            <a:ext cx="7652977"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30" name="Rectangle 138">
            <a:extLst>
              <a:ext uri="{FF2B5EF4-FFF2-40B4-BE49-F238E27FC236}">
                <a16:creationId xmlns:a16="http://schemas.microsoft.com/office/drawing/2014/main" id="{EA830B9C-C9EB-4D80-9552-AE9DE3075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53" y="374904"/>
            <a:ext cx="734015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68680" y="642593"/>
            <a:ext cx="6281928" cy="1744183"/>
          </a:xfrm>
        </p:spPr>
        <p:txBody>
          <a:bodyPr>
            <a:normAutofit/>
          </a:bodyPr>
          <a:lstStyle/>
          <a:p>
            <a:r>
              <a:rPr lang="en-GB" dirty="0"/>
              <a:t>Beck’s Illogical ways of thinking</a:t>
            </a:r>
          </a:p>
        </p:txBody>
      </p:sp>
      <p:sp>
        <p:nvSpPr>
          <p:cNvPr id="3" name="Content Placeholder 2"/>
          <p:cNvSpPr>
            <a:spLocks noGrp="1"/>
          </p:cNvSpPr>
          <p:nvPr>
            <p:ph idx="1"/>
          </p:nvPr>
        </p:nvSpPr>
        <p:spPr>
          <a:xfrm>
            <a:off x="868680" y="2386584"/>
            <a:ext cx="6281928" cy="3648456"/>
          </a:xfrm>
        </p:spPr>
        <p:txBody>
          <a:bodyPr>
            <a:normAutofit lnSpcReduction="10000"/>
          </a:bodyPr>
          <a:lstStyle/>
          <a:p>
            <a:pPr>
              <a:lnSpc>
                <a:spcPct val="90000"/>
              </a:lnSpc>
            </a:pPr>
            <a:r>
              <a:rPr lang="en-GB" sz="1400" dirty="0"/>
              <a:t>Arbitrary Inference</a:t>
            </a:r>
          </a:p>
          <a:p>
            <a:pPr lvl="1">
              <a:lnSpc>
                <a:spcPct val="90000"/>
              </a:lnSpc>
            </a:pPr>
            <a:r>
              <a:rPr lang="en-GB" sz="1400" dirty="0"/>
              <a:t>Reaching conclusions without any evidence</a:t>
            </a:r>
          </a:p>
          <a:p>
            <a:pPr>
              <a:lnSpc>
                <a:spcPct val="90000"/>
              </a:lnSpc>
            </a:pPr>
            <a:r>
              <a:rPr lang="en-GB" sz="1400" dirty="0"/>
              <a:t>Catastrophising</a:t>
            </a:r>
          </a:p>
          <a:p>
            <a:pPr lvl="1">
              <a:lnSpc>
                <a:spcPct val="90000"/>
              </a:lnSpc>
            </a:pPr>
            <a:r>
              <a:rPr lang="en-GB" sz="1400" dirty="0"/>
              <a:t>Predicting a negative result, without thinking of other possible outcomes</a:t>
            </a:r>
          </a:p>
          <a:p>
            <a:pPr>
              <a:lnSpc>
                <a:spcPct val="90000"/>
              </a:lnSpc>
            </a:pPr>
            <a:r>
              <a:rPr lang="en-GB" sz="1400" dirty="0"/>
              <a:t>Overgeneralisation</a:t>
            </a:r>
          </a:p>
          <a:p>
            <a:pPr lvl="1">
              <a:lnSpc>
                <a:spcPct val="90000"/>
              </a:lnSpc>
            </a:pPr>
            <a:r>
              <a:rPr lang="en-GB" sz="1400" dirty="0"/>
              <a:t>Sweeping negative beliefs about a situation</a:t>
            </a:r>
          </a:p>
          <a:p>
            <a:pPr>
              <a:lnSpc>
                <a:spcPct val="90000"/>
              </a:lnSpc>
            </a:pPr>
            <a:r>
              <a:rPr lang="en-GB" sz="1400" dirty="0"/>
              <a:t>Magnification</a:t>
            </a:r>
          </a:p>
          <a:p>
            <a:pPr lvl="1">
              <a:lnSpc>
                <a:spcPct val="90000"/>
              </a:lnSpc>
            </a:pPr>
            <a:r>
              <a:rPr lang="en-GB" sz="1400" dirty="0"/>
              <a:t>Emphasising problems, situations or issues</a:t>
            </a:r>
          </a:p>
          <a:p>
            <a:pPr>
              <a:lnSpc>
                <a:spcPct val="90000"/>
              </a:lnSpc>
            </a:pPr>
            <a:r>
              <a:rPr lang="en-GB" sz="1400" dirty="0"/>
              <a:t>Minimising</a:t>
            </a:r>
          </a:p>
          <a:p>
            <a:pPr lvl="1">
              <a:lnSpc>
                <a:spcPct val="90000"/>
              </a:lnSpc>
            </a:pPr>
            <a:r>
              <a:rPr lang="en-GB" sz="1400" dirty="0"/>
              <a:t>Reducing own values or successes</a:t>
            </a:r>
          </a:p>
          <a:p>
            <a:pPr>
              <a:lnSpc>
                <a:spcPct val="90000"/>
              </a:lnSpc>
            </a:pPr>
            <a:r>
              <a:rPr lang="en-GB" sz="1400" dirty="0"/>
              <a:t>Dichotomous Thinking</a:t>
            </a:r>
          </a:p>
          <a:p>
            <a:pPr lvl="1">
              <a:lnSpc>
                <a:spcPct val="90000"/>
              </a:lnSpc>
            </a:pPr>
            <a:r>
              <a:rPr lang="en-GB" sz="1400" dirty="0"/>
              <a:t>Using extreme terms in thinking e.g. Never</a:t>
            </a:r>
          </a:p>
          <a:p>
            <a:pPr>
              <a:lnSpc>
                <a:spcPct val="90000"/>
              </a:lnSpc>
            </a:pPr>
            <a:r>
              <a:rPr lang="en-GB" sz="1400" dirty="0"/>
              <a:t>Filtering</a:t>
            </a:r>
          </a:p>
          <a:p>
            <a:pPr lvl="1">
              <a:lnSpc>
                <a:spcPct val="90000"/>
              </a:lnSpc>
            </a:pPr>
            <a:r>
              <a:rPr lang="en-GB" sz="1400" dirty="0"/>
              <a:t>Selecting or highlighting negative aspects at the expense of a fuller picture.</a:t>
            </a:r>
          </a:p>
        </p:txBody>
      </p:sp>
      <p:pic>
        <p:nvPicPr>
          <p:cNvPr id="1026" name="Picture 2" descr="Image result for Pixabay illogical way of thinking"/>
          <p:cNvPicPr>
            <a:picLocks noChangeAspect="1" noChangeArrowheads="1"/>
          </p:cNvPicPr>
          <p:nvPr/>
        </p:nvPicPr>
        <p:blipFill rotWithShape="1">
          <a:blip r:embed="rId2">
            <a:extLst>
              <a:ext uri="{28A0092B-C50C-407E-A947-70E740481C1C}">
                <a14:useLocalDpi xmlns:a14="http://schemas.microsoft.com/office/drawing/2010/main" val="0"/>
              </a:ext>
            </a:extLst>
          </a:blip>
          <a:srcRect l="33863" r="22680" b="1"/>
          <a:stretch/>
        </p:blipFill>
        <p:spPr bwMode="auto">
          <a:xfrm>
            <a:off x="7837371" y="237744"/>
            <a:ext cx="4124416" cy="6382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36146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1"/>
          <p:cNvSpPr>
            <a:spLocks noGrp="1"/>
          </p:cNvSpPr>
          <p:nvPr>
            <p:ph type="title"/>
          </p:nvPr>
        </p:nvSpPr>
        <p:spPr>
          <a:xfrm>
            <a:off x="1066800" y="642594"/>
            <a:ext cx="10058400" cy="1371600"/>
          </a:xfrm>
        </p:spPr>
        <p:txBody>
          <a:bodyPr>
            <a:normAutofit/>
          </a:bodyPr>
          <a:lstStyle/>
          <a:p>
            <a:pPr algn="ctr"/>
            <a:r>
              <a:rPr lang="en-GB" dirty="0"/>
              <a:t>Emotional Disturbance and Information Processing</a:t>
            </a:r>
            <a:endParaRPr lang="en-GB"/>
          </a:p>
        </p:txBody>
      </p:sp>
      <p:graphicFrame>
        <p:nvGraphicFramePr>
          <p:cNvPr id="5" name="Content Placeholder 2">
            <a:extLst>
              <a:ext uri="{FF2B5EF4-FFF2-40B4-BE49-F238E27FC236}">
                <a16:creationId xmlns:a16="http://schemas.microsoft.com/office/drawing/2014/main" id="{4DBB2D7E-C311-4618-9955-50709BA8946E}"/>
              </a:ext>
            </a:extLst>
          </p:cNvPr>
          <p:cNvGraphicFramePr>
            <a:graphicFrameLocks noGrp="1"/>
          </p:cNvGraphicFramePr>
          <p:nvPr>
            <p:ph idx="1"/>
            <p:extLst>
              <p:ext uri="{D42A27DB-BD31-4B8C-83A1-F6EECF244321}">
                <p14:modId xmlns:p14="http://schemas.microsoft.com/office/powerpoint/2010/main" val="330371702"/>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46215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1"/>
          <p:cNvSpPr>
            <a:spLocks noGrp="1"/>
          </p:cNvSpPr>
          <p:nvPr>
            <p:ph type="title"/>
          </p:nvPr>
        </p:nvSpPr>
        <p:spPr>
          <a:xfrm>
            <a:off x="1066800" y="642594"/>
            <a:ext cx="10058400" cy="1371600"/>
          </a:xfrm>
        </p:spPr>
        <p:txBody>
          <a:bodyPr>
            <a:normAutofit/>
          </a:bodyPr>
          <a:lstStyle/>
          <a:p>
            <a:pPr algn="ctr"/>
            <a:r>
              <a:rPr lang="en-GB" dirty="0"/>
              <a:t>Cognitive Schemata</a:t>
            </a:r>
            <a:endParaRPr lang="en-GB"/>
          </a:p>
        </p:txBody>
      </p:sp>
      <p:graphicFrame>
        <p:nvGraphicFramePr>
          <p:cNvPr id="5" name="Content Placeholder 2">
            <a:extLst>
              <a:ext uri="{FF2B5EF4-FFF2-40B4-BE49-F238E27FC236}">
                <a16:creationId xmlns:a16="http://schemas.microsoft.com/office/drawing/2014/main" id="{5CDC4834-159E-47DD-8B53-A3B89FAADDA6}"/>
              </a:ext>
            </a:extLst>
          </p:cNvPr>
          <p:cNvGraphicFramePr>
            <a:graphicFrameLocks noGrp="1"/>
          </p:cNvGraphicFramePr>
          <p:nvPr>
            <p:ph idx="1"/>
            <p:extLst>
              <p:ext uri="{D42A27DB-BD31-4B8C-83A1-F6EECF244321}">
                <p14:modId xmlns:p14="http://schemas.microsoft.com/office/powerpoint/2010/main" val="456674022"/>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95364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idx="1"/>
          </p:nvPr>
        </p:nvPicPr>
        <p:blipFill>
          <a:blip r:embed="rId2"/>
          <a:srcRect l="4744" r="4744"/>
          <a:stretch>
            <a:fillRect/>
          </a:stretch>
        </p:blipFill>
        <p:spPr>
          <a:prstGeom prst="rect">
            <a:avLst/>
          </a:prstGeom>
        </p:spPr>
      </p:pic>
      <p:sp>
        <p:nvSpPr>
          <p:cNvPr id="2" name="Title 1"/>
          <p:cNvSpPr>
            <a:spLocks noGrp="1"/>
          </p:cNvSpPr>
          <p:nvPr>
            <p:ph type="title"/>
          </p:nvPr>
        </p:nvSpPr>
        <p:spPr>
          <a:xfrm>
            <a:off x="8329767" y="457518"/>
            <a:ext cx="3144774" cy="1645920"/>
          </a:xfrm>
        </p:spPr>
        <p:txBody>
          <a:bodyPr/>
          <a:lstStyle/>
          <a:p>
            <a:r>
              <a:rPr lang="en-GB" dirty="0"/>
              <a:t>Where do beliefs and attitudes come from?</a:t>
            </a:r>
          </a:p>
        </p:txBody>
      </p:sp>
      <p:sp>
        <p:nvSpPr>
          <p:cNvPr id="5" name="Text Placeholder 4"/>
          <p:cNvSpPr>
            <a:spLocks noGrp="1"/>
          </p:cNvSpPr>
          <p:nvPr>
            <p:ph type="body" sz="half" idx="2"/>
          </p:nvPr>
        </p:nvSpPr>
        <p:spPr/>
        <p:txBody>
          <a:bodyPr/>
          <a:lstStyle/>
          <a:p>
            <a:endParaRPr lang="en-GB" dirty="0"/>
          </a:p>
        </p:txBody>
      </p:sp>
      <p:sp>
        <p:nvSpPr>
          <p:cNvPr id="3" name="Content Placeholder 2"/>
          <p:cNvSpPr>
            <a:spLocks noGrp="1"/>
          </p:cNvSpPr>
          <p:nvPr>
            <p:ph idx="4294967295"/>
          </p:nvPr>
        </p:nvSpPr>
        <p:spPr>
          <a:xfrm>
            <a:off x="8694174" y="2846439"/>
            <a:ext cx="2639960" cy="3106686"/>
          </a:xfrm>
        </p:spPr>
        <p:txBody>
          <a:bodyPr>
            <a:normAutofit/>
          </a:bodyPr>
          <a:lstStyle/>
          <a:p>
            <a:r>
              <a:rPr lang="en-GB" sz="3200" dirty="0"/>
              <a:t>Early experiences</a:t>
            </a:r>
          </a:p>
          <a:p>
            <a:r>
              <a:rPr lang="en-GB" sz="3200" dirty="0"/>
              <a:t>Traumas</a:t>
            </a:r>
          </a:p>
          <a:p>
            <a:r>
              <a:rPr lang="en-GB" sz="3200" dirty="0"/>
              <a:t>Chronic stresses</a:t>
            </a:r>
          </a:p>
        </p:txBody>
      </p:sp>
    </p:spTree>
    <p:extLst>
      <p:ext uri="{BB962C8B-B14F-4D97-AF65-F5344CB8AC3E}">
        <p14:creationId xmlns:p14="http://schemas.microsoft.com/office/powerpoint/2010/main" val="12275129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65FAA58-0EDC-412F-A5F8-01968BE605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8089CB0-2F03-4E3C-ADBB-570A3BE78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81" y="0"/>
            <a:ext cx="551077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DBA80B1-3B69-49C0-8AC9-716ABA57F5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197" y="643464"/>
            <a:ext cx="4143830" cy="5566305"/>
          </a:xfrm>
          <a:prstGeom prst="rect">
            <a:avLst/>
          </a:prstGeom>
          <a:solidFill>
            <a:srgbClr val="D9D9D9"/>
          </a:solidFill>
          <a:ln w="6350" cap="flat" cmpd="sng" algn="ctr">
            <a:noFill/>
            <a:prstDash val="solid"/>
          </a:ln>
          <a:effectLst>
            <a:outerShdw blurRad="50800" algn="ctr" rotWithShape="0">
              <a:prstClr val="black">
                <a:alpha val="66000"/>
              </a:prstClr>
            </a:outerShdw>
            <a:softEdge rad="0"/>
          </a:effectLst>
        </p:spPr>
      </p:sp>
      <p:sp>
        <p:nvSpPr>
          <p:cNvPr id="14" name="Rectangle 13">
            <a:extLst>
              <a:ext uri="{FF2B5EF4-FFF2-40B4-BE49-F238E27FC236}">
                <a16:creationId xmlns:a16="http://schemas.microsoft.com/office/drawing/2014/main" id="{047E1103-B264-49BE-BC2A-F4E40BD3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1587" y="806860"/>
            <a:ext cx="3813048" cy="5239512"/>
          </a:xfrm>
          <a:prstGeom prst="rect">
            <a:avLst/>
          </a:prstGeom>
          <a:solidFill>
            <a:schemeClr val="bg1"/>
          </a:solidFill>
          <a:ln w="9525" cap="sq" cmpd="sng" algn="ctr">
            <a:noFill/>
            <a:prstDash val="solid"/>
            <a:miter lim="800000"/>
          </a:ln>
          <a:effectLst/>
        </p:spPr>
      </p:sp>
      <p:sp>
        <p:nvSpPr>
          <p:cNvPr id="2" name="Title 1"/>
          <p:cNvSpPr>
            <a:spLocks noGrp="1"/>
          </p:cNvSpPr>
          <p:nvPr>
            <p:ph type="title"/>
          </p:nvPr>
        </p:nvSpPr>
        <p:spPr>
          <a:xfrm>
            <a:off x="983887" y="1185059"/>
            <a:ext cx="3491832" cy="4487882"/>
          </a:xfrm>
        </p:spPr>
        <p:txBody>
          <a:bodyPr>
            <a:normAutofit/>
          </a:bodyPr>
          <a:lstStyle/>
          <a:p>
            <a:pPr algn="ctr"/>
            <a:r>
              <a:rPr lang="en-GB" dirty="0"/>
              <a:t>Albert Ellis: Rational Emotive Behaviour Therapy (REBT)</a:t>
            </a:r>
            <a:endParaRPr lang="en-GB"/>
          </a:p>
        </p:txBody>
      </p:sp>
      <p:sp>
        <p:nvSpPr>
          <p:cNvPr id="16" name="Rectangle 15">
            <a:extLst>
              <a:ext uri="{FF2B5EF4-FFF2-40B4-BE49-F238E27FC236}">
                <a16:creationId xmlns:a16="http://schemas.microsoft.com/office/drawing/2014/main" id="{52DA11B6-B538-4624-9628-98B823D76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9939" y="276008"/>
            <a:ext cx="6146615" cy="6305984"/>
          </a:xfrm>
          <a:prstGeom prst="rect">
            <a:avLst/>
          </a:prstGeom>
          <a:solidFill>
            <a:schemeClr val="bg1">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CFB1CB5B-67A5-45DB-B8E1-7A09A642E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5455" y="438912"/>
            <a:ext cx="5815584" cy="5980176"/>
          </a:xfrm>
          <a:prstGeom prst="rect">
            <a:avLst/>
          </a:prstGeom>
          <a:noFill/>
          <a:ln w="6350" cap="sq" cmpd="sng" algn="ctr">
            <a:solidFill>
              <a:schemeClr val="tx1">
                <a:lumMod val="75000"/>
                <a:lumOff val="25000"/>
              </a:schemeClr>
            </a:solidFill>
            <a:prstDash val="solid"/>
            <a:miter lim="800000"/>
          </a:ln>
          <a:effectLst/>
        </p:spPr>
      </p:sp>
      <p:sp>
        <p:nvSpPr>
          <p:cNvPr id="3" name="Content Placeholder 2"/>
          <p:cNvSpPr>
            <a:spLocks noGrp="1"/>
          </p:cNvSpPr>
          <p:nvPr>
            <p:ph idx="1"/>
          </p:nvPr>
        </p:nvSpPr>
        <p:spPr>
          <a:xfrm>
            <a:off x="6403656" y="936416"/>
            <a:ext cx="4870512" cy="4985169"/>
          </a:xfrm>
        </p:spPr>
        <p:txBody>
          <a:bodyPr anchor="ctr">
            <a:normAutofit/>
          </a:bodyPr>
          <a:lstStyle/>
          <a:p>
            <a:r>
              <a:rPr lang="en-GB" sz="2000" dirty="0"/>
              <a:t>Established in 1955</a:t>
            </a:r>
          </a:p>
          <a:p>
            <a:r>
              <a:rPr lang="en-GB" sz="2000" dirty="0"/>
              <a:t>Having trained as psychoanalyst Ellis was disappointed with the results he was seeing with his patients. He became increasingly disenchanted.</a:t>
            </a:r>
          </a:p>
          <a:p>
            <a:r>
              <a:rPr lang="en-GB" sz="2000" dirty="0"/>
              <a:t>He began to highlight the importance that thoughts and philosophies have in creating and maintaining psychological disturbance.</a:t>
            </a:r>
          </a:p>
          <a:p>
            <a:r>
              <a:rPr lang="en-GB" sz="2000" dirty="0"/>
              <a:t>He continued to develop the idea that cognitive factors have a role to play in human disturbance</a:t>
            </a:r>
          </a:p>
          <a:p>
            <a:r>
              <a:rPr lang="en-GB" sz="2000" dirty="0"/>
              <a:t>You are responsible for your own emotions and behaviours.</a:t>
            </a:r>
          </a:p>
        </p:txBody>
      </p:sp>
    </p:spTree>
    <p:extLst>
      <p:ext uri="{BB962C8B-B14F-4D97-AF65-F5344CB8AC3E}">
        <p14:creationId xmlns:p14="http://schemas.microsoft.com/office/powerpoint/2010/main" val="29042402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Pioneering Text:</a:t>
            </a:r>
          </a:p>
        </p:txBody>
      </p:sp>
      <p:sp>
        <p:nvSpPr>
          <p:cNvPr id="3" name="Content Placeholder 2"/>
          <p:cNvSpPr>
            <a:spLocks noGrp="1"/>
          </p:cNvSpPr>
          <p:nvPr>
            <p:ph idx="1"/>
          </p:nvPr>
        </p:nvSpPr>
        <p:spPr/>
        <p:txBody>
          <a:bodyPr>
            <a:normAutofit/>
          </a:bodyPr>
          <a:lstStyle/>
          <a:p>
            <a:r>
              <a:rPr lang="en-GB" sz="3600" i="1" dirty="0"/>
              <a:t>Reason and Emotion in Psychotherapy </a:t>
            </a:r>
            <a:r>
              <a:rPr lang="en-GB" sz="3600" dirty="0"/>
              <a:t>(Ellis, 1962)</a:t>
            </a:r>
          </a:p>
          <a:p>
            <a:pPr lvl="1"/>
            <a:r>
              <a:rPr lang="en-GB" sz="3600" dirty="0"/>
              <a:t>Cognitions, Emotions and Behaviours are linked and interact and often overlap.</a:t>
            </a:r>
          </a:p>
          <a:p>
            <a:pPr lvl="1"/>
            <a:r>
              <a:rPr lang="en-GB" sz="3600" dirty="0"/>
              <a:t>By changing our thinking, we can change our emotion.</a:t>
            </a:r>
          </a:p>
        </p:txBody>
      </p:sp>
    </p:spTree>
    <p:extLst>
      <p:ext uri="{BB962C8B-B14F-4D97-AF65-F5344CB8AC3E}">
        <p14:creationId xmlns:p14="http://schemas.microsoft.com/office/powerpoint/2010/main" val="29725920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9">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1">
            <a:extLst>
              <a:ext uri="{FF2B5EF4-FFF2-40B4-BE49-F238E27FC236}">
                <a16:creationId xmlns:a16="http://schemas.microsoft.com/office/drawing/2014/main" id="{FB65ABA3-820C-4D75-9437-9EFA1ADFE1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26" name="Rectangle 13">
            <a:extLst>
              <a:ext uri="{FF2B5EF4-FFF2-40B4-BE49-F238E27FC236}">
                <a16:creationId xmlns:a16="http://schemas.microsoft.com/office/drawing/2014/main" id="{036BF2FB-90D8-48DB-BD34-D040CDCFF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useBgFill="1">
        <p:nvSpPr>
          <p:cNvPr id="27" name="Rectangle 15">
            <a:extLst>
              <a:ext uri="{FF2B5EF4-FFF2-40B4-BE49-F238E27FC236}">
                <a16:creationId xmlns:a16="http://schemas.microsoft.com/office/drawing/2014/main" id="{11657BF2-BFFB-4FF0-9FE2-4D7F7A7C9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17">
            <a:extLst>
              <a:ext uri="{FF2B5EF4-FFF2-40B4-BE49-F238E27FC236}">
                <a16:creationId xmlns:a16="http://schemas.microsoft.com/office/drawing/2014/main" id="{25397171-E233-4F26-9A8C-29C436537D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4393" y="237744"/>
            <a:ext cx="7652977"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Rectangle 19">
            <a:extLst>
              <a:ext uri="{FF2B5EF4-FFF2-40B4-BE49-F238E27FC236}">
                <a16:creationId xmlns:a16="http://schemas.microsoft.com/office/drawing/2014/main" id="{EA830B9C-C9EB-4D80-9552-AE9DE3075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53" y="374904"/>
            <a:ext cx="734015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68680" y="642593"/>
            <a:ext cx="6281928" cy="1744183"/>
          </a:xfrm>
        </p:spPr>
        <p:txBody>
          <a:bodyPr vert="horz" lIns="91440" tIns="45720" rIns="91440" bIns="45720" rtlCol="0" anchor="ctr">
            <a:normAutofit/>
          </a:bodyPr>
          <a:lstStyle/>
          <a:p>
            <a:r>
              <a:rPr lang="en-US" sz="4800"/>
              <a:t>Cognitive Behavioural Therapy- Albert Ellis </a:t>
            </a:r>
          </a:p>
        </p:txBody>
      </p:sp>
      <p:sp>
        <p:nvSpPr>
          <p:cNvPr id="3" name="Content Placeholder 2"/>
          <p:cNvSpPr>
            <a:spLocks noGrp="1"/>
          </p:cNvSpPr>
          <p:nvPr>
            <p:ph sz="half" idx="1"/>
          </p:nvPr>
        </p:nvSpPr>
        <p:spPr>
          <a:xfrm>
            <a:off x="868680" y="2386584"/>
            <a:ext cx="6281928" cy="3648456"/>
          </a:xfrm>
        </p:spPr>
        <p:txBody>
          <a:bodyPr vert="horz" lIns="91440" tIns="45720" rIns="91440" bIns="45720" rtlCol="0">
            <a:normAutofit/>
          </a:bodyPr>
          <a:lstStyle/>
          <a:p>
            <a:endParaRPr lang="en-US"/>
          </a:p>
          <a:p>
            <a:endParaRPr lang="en-US"/>
          </a:p>
          <a:p>
            <a:r>
              <a:rPr lang="en-US"/>
              <a:t>Take responsibility for your distress </a:t>
            </a:r>
          </a:p>
          <a:p>
            <a:r>
              <a:rPr lang="en-US"/>
              <a:t>Only you can upset yourself about events--the events themselves, no matter how undesirable, can never upset you</a:t>
            </a:r>
          </a:p>
          <a:p>
            <a:endParaRPr lang="en-US"/>
          </a:p>
          <a:p>
            <a:r>
              <a:rPr lang="en-US"/>
              <a:t>Identify your "musts." Once you admit that you distort your own emotions and actions, then determine precisely how. The culprit usually lies in one of the three core "musts:"</a:t>
            </a:r>
          </a:p>
          <a:p>
            <a:endParaRPr lang="en-US"/>
          </a:p>
        </p:txBody>
      </p:sp>
      <p:pic>
        <p:nvPicPr>
          <p:cNvPr id="5" name="Content Placeholder 4"/>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5867" r="2954" b="2"/>
          <a:stretch/>
        </p:blipFill>
        <p:spPr>
          <a:xfrm>
            <a:off x="7837371" y="237744"/>
            <a:ext cx="4124416" cy="6382512"/>
          </a:xfrm>
          <a:prstGeom prst="rect">
            <a:avLst/>
          </a:prstGeom>
        </p:spPr>
      </p:pic>
    </p:spTree>
    <p:extLst>
      <p:ext uri="{BB962C8B-B14F-4D97-AF65-F5344CB8AC3E}">
        <p14:creationId xmlns:p14="http://schemas.microsoft.com/office/powerpoint/2010/main" val="19538483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6EE7E08-B389-43E5-B019-1B0A8ACBB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descr="Solo journey">
            <a:extLst>
              <a:ext uri="{FF2B5EF4-FFF2-40B4-BE49-F238E27FC236}">
                <a16:creationId xmlns:a16="http://schemas.microsoft.com/office/drawing/2014/main" id="{5D2CFEE4-3D5E-49C7-9424-428551E52400}"/>
              </a:ext>
            </a:extLst>
          </p:cNvPr>
          <p:cNvPicPr>
            <a:picLocks noChangeAspect="1"/>
          </p:cNvPicPr>
          <p:nvPr/>
        </p:nvPicPr>
        <p:blipFill rotWithShape="1">
          <a:blip r:embed="rId2"/>
          <a:srcRect l="19461" r="10628"/>
          <a:stretch/>
        </p:blipFill>
        <p:spPr>
          <a:xfrm>
            <a:off x="20" y="10"/>
            <a:ext cx="6392647" cy="6857990"/>
          </a:xfrm>
          <a:prstGeom prst="rect">
            <a:avLst/>
          </a:prstGeom>
        </p:spPr>
      </p:pic>
      <p:sp>
        <p:nvSpPr>
          <p:cNvPr id="11" name="Rectangle 10">
            <a:extLst>
              <a:ext uri="{FF2B5EF4-FFF2-40B4-BE49-F238E27FC236}">
                <a16:creationId xmlns:a16="http://schemas.microsoft.com/office/drawing/2014/main" id="{E60D94A5-8A09-4BAB-8F7C-69BC34C54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1267" y="255102"/>
            <a:ext cx="534213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A1AE32B-3A6E-4C5E-8FEB-73861B9A2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9100" y="393365"/>
            <a:ext cx="5018211" cy="603554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064082" y="642594"/>
            <a:ext cx="4472921" cy="1371600"/>
          </a:xfrm>
        </p:spPr>
        <p:txBody>
          <a:bodyPr>
            <a:normAutofit/>
          </a:bodyPr>
          <a:lstStyle/>
          <a:p>
            <a:r>
              <a:rPr lang="en-GB" sz="4000"/>
              <a:t>Image of the Person</a:t>
            </a:r>
          </a:p>
        </p:txBody>
      </p:sp>
      <p:sp>
        <p:nvSpPr>
          <p:cNvPr id="3" name="Content Placeholder 2"/>
          <p:cNvSpPr>
            <a:spLocks noGrp="1"/>
          </p:cNvSpPr>
          <p:nvPr>
            <p:ph idx="1"/>
          </p:nvPr>
        </p:nvSpPr>
        <p:spPr>
          <a:xfrm>
            <a:off x="7064082" y="2103120"/>
            <a:ext cx="4472922" cy="3931920"/>
          </a:xfrm>
        </p:spPr>
        <p:txBody>
          <a:bodyPr>
            <a:normAutofit/>
          </a:bodyPr>
          <a:lstStyle/>
          <a:p>
            <a:pPr>
              <a:lnSpc>
                <a:spcPct val="90000"/>
              </a:lnSpc>
            </a:pPr>
            <a:r>
              <a:rPr lang="en-GB" dirty="0"/>
              <a:t>The main human goal is to stay alive and to pursue happiness</a:t>
            </a:r>
          </a:p>
          <a:p>
            <a:pPr>
              <a:lnSpc>
                <a:spcPct val="90000"/>
              </a:lnSpc>
            </a:pPr>
            <a:r>
              <a:rPr lang="en-GB" dirty="0"/>
              <a:t>Human fallibility: Humans naturally make errors as they seek to achieve their basic goals and purposes.</a:t>
            </a:r>
          </a:p>
          <a:p>
            <a:pPr>
              <a:lnSpc>
                <a:spcPct val="90000"/>
              </a:lnSpc>
            </a:pPr>
            <a:r>
              <a:rPr lang="en-GB" dirty="0"/>
              <a:t>Biological Emphasis:</a:t>
            </a:r>
          </a:p>
          <a:p>
            <a:pPr lvl="1">
              <a:lnSpc>
                <a:spcPct val="90000"/>
              </a:lnSpc>
            </a:pPr>
            <a:r>
              <a:rPr lang="en-GB" i="1" dirty="0"/>
              <a:t>Virtually all humans show evidence of major human irrationalities</a:t>
            </a:r>
          </a:p>
          <a:p>
            <a:pPr lvl="1">
              <a:lnSpc>
                <a:spcPct val="90000"/>
              </a:lnSpc>
            </a:pPr>
            <a:r>
              <a:rPr lang="en-GB" i="1" dirty="0"/>
              <a:t>Many human irrationalities actually go counter to the teachings of parents, peers and the mass media</a:t>
            </a:r>
          </a:p>
          <a:p>
            <a:pPr lvl="1">
              <a:lnSpc>
                <a:spcPct val="90000"/>
              </a:lnSpc>
            </a:pPr>
            <a:r>
              <a:rPr lang="en-GB" i="1" dirty="0"/>
              <a:t>Humans often adopt other irrationalities after giving up on former ones</a:t>
            </a:r>
          </a:p>
          <a:p>
            <a:pPr lvl="1">
              <a:lnSpc>
                <a:spcPct val="90000"/>
              </a:lnSpc>
            </a:pPr>
            <a:r>
              <a:rPr lang="en-GB" i="1" dirty="0"/>
              <a:t>Humans often go back to irrational activity even though they have worked hard to over come it. </a:t>
            </a:r>
            <a:r>
              <a:rPr lang="en-GB" dirty="0"/>
              <a:t>(Ellis, 1976)</a:t>
            </a:r>
            <a:endParaRPr lang="en-GB" i="1" dirty="0"/>
          </a:p>
        </p:txBody>
      </p:sp>
    </p:spTree>
    <p:extLst>
      <p:ext uri="{BB962C8B-B14F-4D97-AF65-F5344CB8AC3E}">
        <p14:creationId xmlns:p14="http://schemas.microsoft.com/office/powerpoint/2010/main" val="1518053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in a crowd">
            <a:extLst>
              <a:ext uri="{FF2B5EF4-FFF2-40B4-BE49-F238E27FC236}">
                <a16:creationId xmlns:a16="http://schemas.microsoft.com/office/drawing/2014/main" id="{CAFC5F30-4566-4621-BA6B-532FBDAAD3EB}"/>
              </a:ext>
            </a:extLst>
          </p:cNvPr>
          <p:cNvPicPr>
            <a:picLocks noChangeAspect="1"/>
          </p:cNvPicPr>
          <p:nvPr/>
        </p:nvPicPr>
        <p:blipFill rotWithShape="1">
          <a:blip r:embed="rId2"/>
          <a:srcRect t="17005" r="9091" b="14813"/>
          <a:stretch/>
        </p:blipFill>
        <p:spPr>
          <a:xfrm>
            <a:off x="20" y="-1"/>
            <a:ext cx="12191980" cy="6857999"/>
          </a:xfrm>
          <a:prstGeom prst="rect">
            <a:avLst/>
          </a:prstGeom>
        </p:spPr>
      </p:pic>
      <p:sp>
        <p:nvSpPr>
          <p:cNvPr id="20" name="Rectangle 19">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7615" y="253548"/>
            <a:ext cx="5612193" cy="6361598"/>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448"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74043" y="727626"/>
            <a:ext cx="4602152" cy="1718225"/>
          </a:xfrm>
        </p:spPr>
        <p:txBody>
          <a:bodyPr>
            <a:normAutofit/>
          </a:bodyPr>
          <a:lstStyle/>
          <a:p>
            <a:r>
              <a:rPr lang="en-GB"/>
              <a:t>Image of a Person</a:t>
            </a:r>
          </a:p>
        </p:txBody>
      </p:sp>
      <p:sp>
        <p:nvSpPr>
          <p:cNvPr id="3" name="Content Placeholder 2"/>
          <p:cNvSpPr>
            <a:spLocks noGrp="1"/>
          </p:cNvSpPr>
          <p:nvPr>
            <p:ph idx="1"/>
          </p:nvPr>
        </p:nvSpPr>
        <p:spPr>
          <a:xfrm>
            <a:off x="774043" y="2538920"/>
            <a:ext cx="4602152" cy="3480066"/>
          </a:xfrm>
        </p:spPr>
        <p:txBody>
          <a:bodyPr>
            <a:normAutofit/>
          </a:bodyPr>
          <a:lstStyle/>
          <a:p>
            <a:r>
              <a:rPr lang="en-GB" sz="2400" dirty="0"/>
              <a:t>Humans can achieve their goals if they are active in the pursuit of them. If they are half hearted the goals will not be achieved.</a:t>
            </a:r>
          </a:p>
          <a:p>
            <a:r>
              <a:rPr lang="en-GB" sz="2400" dirty="0"/>
              <a:t>The most effective way in which a client can experience lasting change is to alter their philosophies. </a:t>
            </a:r>
          </a:p>
        </p:txBody>
      </p:sp>
    </p:spTree>
    <p:extLst>
      <p:ext uri="{BB962C8B-B14F-4D97-AF65-F5344CB8AC3E}">
        <p14:creationId xmlns:p14="http://schemas.microsoft.com/office/powerpoint/2010/main" val="10314091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664D085-C814-4D74-BCE0-2059F0DC04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DA5539E-D8B4-4F5A-B46F-C304F5D7A8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4751" y="803063"/>
            <a:ext cx="7002498" cy="5251874"/>
          </a:xfrm>
          <a:prstGeom prst="rect">
            <a:avLst/>
          </a:prstGeom>
        </p:spPr>
      </p:pic>
    </p:spTree>
    <p:extLst>
      <p:ext uri="{BB962C8B-B14F-4D97-AF65-F5344CB8AC3E}">
        <p14:creationId xmlns:p14="http://schemas.microsoft.com/office/powerpoint/2010/main" val="2407448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3"/>
            <a:ext cx="9528108" cy="939974"/>
          </a:xfrm>
        </p:spPr>
        <p:txBody>
          <a:bodyPr>
            <a:normAutofit/>
          </a:bodyPr>
          <a:lstStyle/>
          <a:p>
            <a:r>
              <a:rPr lang="en-GB" dirty="0"/>
              <a:t>REBT</a:t>
            </a:r>
          </a:p>
        </p:txBody>
      </p:sp>
      <p:sp>
        <p:nvSpPr>
          <p:cNvPr id="3" name="Content Placeholder 2"/>
          <p:cNvSpPr>
            <a:spLocks noGrp="1"/>
          </p:cNvSpPr>
          <p:nvPr>
            <p:ph idx="1"/>
          </p:nvPr>
        </p:nvSpPr>
        <p:spPr>
          <a:xfrm>
            <a:off x="838200" y="1825625"/>
            <a:ext cx="10515600" cy="4942820"/>
          </a:xfrm>
        </p:spPr>
        <p:txBody>
          <a:bodyPr>
            <a:normAutofit/>
          </a:bodyPr>
          <a:lstStyle/>
          <a:p>
            <a:r>
              <a:rPr lang="en-GB" sz="2400" dirty="0"/>
              <a:t>"Must" #1 (a demand on yourself): "I MUST do well and get approval, or else I'm worthless." This demand causes anxiety, depression, and lack of assertiveness</a:t>
            </a:r>
          </a:p>
          <a:p>
            <a:endParaRPr lang="en-GB" sz="2400" dirty="0"/>
          </a:p>
          <a:p>
            <a:r>
              <a:rPr lang="en-GB" sz="2400" dirty="0"/>
              <a:t>"Must" #2 (a demand on others): "You MUST treat me reasonably, considerately, and lovingly, or else you're no good." This "must" leads to resentment, hostility, and violence</a:t>
            </a:r>
          </a:p>
          <a:p>
            <a:endParaRPr lang="en-GB" sz="2400" dirty="0"/>
          </a:p>
          <a:p>
            <a:r>
              <a:rPr lang="en-GB" sz="2400" dirty="0"/>
              <a:t>"Must" #3 (a demand on situations): "Life MUST be fair, easy, and hassle-free, or else it's awful." This thinking is associated with hopelessness, procrastination, and addictions</a:t>
            </a:r>
          </a:p>
          <a:p>
            <a:endParaRPr lang="en-GB" dirty="0"/>
          </a:p>
        </p:txBody>
      </p:sp>
    </p:spTree>
    <p:extLst>
      <p:ext uri="{BB962C8B-B14F-4D97-AF65-F5344CB8AC3E}">
        <p14:creationId xmlns:p14="http://schemas.microsoft.com/office/powerpoint/2010/main" val="345164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9450" y="727627"/>
            <a:ext cx="4957553" cy="1645920"/>
          </a:xfrm>
        </p:spPr>
        <p:txBody>
          <a:bodyPr>
            <a:normAutofit/>
          </a:bodyPr>
          <a:lstStyle/>
          <a:p>
            <a:r>
              <a:rPr lang="en-GB" dirty="0"/>
              <a:t>REBT</a:t>
            </a:r>
          </a:p>
        </p:txBody>
      </p:sp>
      <p:sp>
        <p:nvSpPr>
          <p:cNvPr id="9" name="Rectangle 8">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1" name="Rectangle 10">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4" name="Picture 3"/>
          <p:cNvPicPr>
            <a:picLocks noChangeAspect="1"/>
          </p:cNvPicPr>
          <p:nvPr/>
        </p:nvPicPr>
        <p:blipFill>
          <a:blip r:embed="rId2"/>
          <a:stretch>
            <a:fillRect/>
          </a:stretch>
        </p:blipFill>
        <p:spPr>
          <a:xfrm>
            <a:off x="1466388" y="1206900"/>
            <a:ext cx="3892173" cy="4462365"/>
          </a:xfrm>
          <a:prstGeom prst="rect">
            <a:avLst/>
          </a:prstGeom>
        </p:spPr>
      </p:pic>
      <p:sp>
        <p:nvSpPr>
          <p:cNvPr id="3" name="Content Placeholder 2"/>
          <p:cNvSpPr>
            <a:spLocks noGrp="1"/>
          </p:cNvSpPr>
          <p:nvPr>
            <p:ph idx="1"/>
          </p:nvPr>
        </p:nvSpPr>
        <p:spPr>
          <a:xfrm>
            <a:off x="6579450" y="2009775"/>
            <a:ext cx="4957554" cy="4120598"/>
          </a:xfrm>
        </p:spPr>
        <p:txBody>
          <a:bodyPr>
            <a:normAutofit/>
          </a:bodyPr>
          <a:lstStyle/>
          <a:p>
            <a:r>
              <a:rPr lang="en-GB" sz="2000" dirty="0"/>
              <a:t>Dispute your “musts”. The only way you can ever remain disturbed about adversity is by vigorously and persistently agreeing with one of these three “musts”.</a:t>
            </a:r>
          </a:p>
          <a:p>
            <a:r>
              <a:rPr lang="en-GB" sz="2000" dirty="0"/>
              <a:t>Thus, once you’ve bared them, then relentlessly confront them and question your demands.</a:t>
            </a:r>
          </a:p>
          <a:p>
            <a:r>
              <a:rPr lang="en-GB" sz="2000" dirty="0"/>
              <a:t>Begin by asking yourself: “What’s the evidence for my ‘must’?” “How is it true?” “Where’s it etched in stone?” and then by seeing: “There’s </a:t>
            </a:r>
            <a:r>
              <a:rPr lang="en-GB" sz="2000" i="1" dirty="0"/>
              <a:t>no </a:t>
            </a:r>
            <a:r>
              <a:rPr lang="en-GB" sz="2000" dirty="0"/>
              <a:t>evidence my ‘must’ is entirely false.”</a:t>
            </a:r>
          </a:p>
        </p:txBody>
      </p:sp>
    </p:spTree>
    <p:extLst>
      <p:ext uri="{BB962C8B-B14F-4D97-AF65-F5344CB8AC3E}">
        <p14:creationId xmlns:p14="http://schemas.microsoft.com/office/powerpoint/2010/main" val="42630365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2AD6B69-E0A0-476D-9EE1-6B69F04C5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6BE10A1-AD5F-4AB3-8A94-41D62B494A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w="6350" cap="flat" cmpd="sng" algn="ctr">
            <a:noFill/>
            <a:prstDash val="solid"/>
          </a:ln>
          <a:effectLst>
            <a:softEdge rad="0"/>
          </a:effectLst>
        </p:spPr>
      </p:sp>
      <p:sp>
        <p:nvSpPr>
          <p:cNvPr id="2" name="Title 1"/>
          <p:cNvSpPr>
            <a:spLocks noGrp="1"/>
          </p:cNvSpPr>
          <p:nvPr>
            <p:ph type="title"/>
          </p:nvPr>
        </p:nvSpPr>
        <p:spPr>
          <a:xfrm>
            <a:off x="573409" y="559477"/>
            <a:ext cx="3765200" cy="5709931"/>
          </a:xfrm>
        </p:spPr>
        <p:txBody>
          <a:bodyPr>
            <a:normAutofit/>
          </a:bodyPr>
          <a:lstStyle/>
          <a:p>
            <a:pPr algn="ctr"/>
            <a:r>
              <a:rPr lang="en-GB" dirty="0"/>
              <a:t>REBT</a:t>
            </a:r>
            <a:br>
              <a:rPr lang="en-GB" dirty="0"/>
            </a:br>
            <a:br>
              <a:rPr lang="en-GB" dirty="0"/>
            </a:br>
            <a:br>
              <a:rPr lang="en-GB" dirty="0"/>
            </a:br>
            <a:br>
              <a:rPr lang="en-GB" dirty="0"/>
            </a:br>
            <a:br>
              <a:rPr lang="en-GB" dirty="0"/>
            </a:br>
            <a:endParaRPr lang="en-GB" dirty="0"/>
          </a:p>
        </p:txBody>
      </p:sp>
      <p:sp>
        <p:nvSpPr>
          <p:cNvPr id="13" name="Rectangle 12">
            <a:extLst>
              <a:ext uri="{FF2B5EF4-FFF2-40B4-BE49-F238E27FC236}">
                <a16:creationId xmlns:a16="http://schemas.microsoft.com/office/drawing/2014/main" id="{5684BFFE-6A90-4311-ACD5-B34177D464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22323" cy="6108192"/>
          </a:xfrm>
          <a:prstGeom prst="rect">
            <a:avLst/>
          </a:prstGeom>
          <a:noFill/>
          <a:ln w="6350" cap="sq" cmpd="sng" algn="ctr">
            <a:solidFill>
              <a:schemeClr val="tx1">
                <a:lumMod val="75000"/>
                <a:lumOff val="25000"/>
              </a:schemeClr>
            </a:solidFill>
            <a:prstDash val="solid"/>
            <a:miter lim="800000"/>
          </a:ln>
          <a:effectLst/>
        </p:spPr>
      </p:sp>
      <p:graphicFrame>
        <p:nvGraphicFramePr>
          <p:cNvPr id="5" name="Content Placeholder 2">
            <a:extLst>
              <a:ext uri="{FF2B5EF4-FFF2-40B4-BE49-F238E27FC236}">
                <a16:creationId xmlns:a16="http://schemas.microsoft.com/office/drawing/2014/main" id="{FB6CEC1D-D8E8-4642-A1EC-FC896274F29A}"/>
              </a:ext>
            </a:extLst>
          </p:cNvPr>
          <p:cNvGraphicFramePr>
            <a:graphicFrameLocks noGrp="1"/>
          </p:cNvGraphicFramePr>
          <p:nvPr>
            <p:ph idx="1"/>
            <p:extLst>
              <p:ext uri="{D42A27DB-BD31-4B8C-83A1-F6EECF244321}">
                <p14:modId xmlns:p14="http://schemas.microsoft.com/office/powerpoint/2010/main" val="1734620944"/>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F66FA3C8-7412-45F9-BD34-3528C099F91A}"/>
              </a:ext>
            </a:extLst>
          </p:cNvPr>
          <p:cNvPicPr>
            <a:picLocks noChangeAspect="1"/>
          </p:cNvPicPr>
          <p:nvPr/>
        </p:nvPicPr>
        <p:blipFill>
          <a:blip r:embed="rId7"/>
          <a:stretch>
            <a:fillRect/>
          </a:stretch>
        </p:blipFill>
        <p:spPr>
          <a:xfrm>
            <a:off x="573409" y="2637692"/>
            <a:ext cx="3765199" cy="3660831"/>
          </a:xfrm>
          <a:prstGeom prst="rect">
            <a:avLst/>
          </a:prstGeom>
        </p:spPr>
      </p:pic>
    </p:spTree>
    <p:extLst>
      <p:ext uri="{BB962C8B-B14F-4D97-AF65-F5344CB8AC3E}">
        <p14:creationId xmlns:p14="http://schemas.microsoft.com/office/powerpoint/2010/main" val="3605561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1"/>
          <p:cNvSpPr>
            <a:spLocks noGrp="1"/>
          </p:cNvSpPr>
          <p:nvPr>
            <p:ph type="title"/>
          </p:nvPr>
        </p:nvSpPr>
        <p:spPr>
          <a:xfrm>
            <a:off x="1066800" y="642594"/>
            <a:ext cx="10058400" cy="1371600"/>
          </a:xfrm>
        </p:spPr>
        <p:txBody>
          <a:bodyPr>
            <a:normAutofit/>
          </a:bodyPr>
          <a:lstStyle/>
          <a:p>
            <a:pPr algn="ctr"/>
            <a:r>
              <a:rPr lang="en-GB" dirty="0"/>
              <a:t>Concepts</a:t>
            </a:r>
            <a:endParaRPr lang="en-GB"/>
          </a:p>
        </p:txBody>
      </p:sp>
      <p:graphicFrame>
        <p:nvGraphicFramePr>
          <p:cNvPr id="5" name="Content Placeholder 2">
            <a:extLst>
              <a:ext uri="{FF2B5EF4-FFF2-40B4-BE49-F238E27FC236}">
                <a16:creationId xmlns:a16="http://schemas.microsoft.com/office/drawing/2014/main" id="{C1B2205C-E951-4D69-838A-03890526C8A6}"/>
              </a:ext>
            </a:extLst>
          </p:cNvPr>
          <p:cNvGraphicFramePr>
            <a:graphicFrameLocks noGrp="1"/>
          </p:cNvGraphicFramePr>
          <p:nvPr>
            <p:ph idx="1"/>
            <p:extLst>
              <p:ext uri="{D42A27DB-BD31-4B8C-83A1-F6EECF244321}">
                <p14:modId xmlns:p14="http://schemas.microsoft.com/office/powerpoint/2010/main" val="2348318624"/>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552424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Key Factors Influencing the Effective Delivery of CBT</a:t>
            </a:r>
            <a:endParaRPr lang="en-GB" dirty="0"/>
          </a:p>
        </p:txBody>
      </p:sp>
      <p:sp>
        <p:nvSpPr>
          <p:cNvPr id="3" name="Content Placeholder 2"/>
          <p:cNvSpPr>
            <a:spLocks noGrp="1"/>
          </p:cNvSpPr>
          <p:nvPr>
            <p:ph idx="1"/>
          </p:nvPr>
        </p:nvSpPr>
        <p:spPr/>
        <p:txBody>
          <a:bodyPr/>
          <a:lstStyle/>
          <a:p>
            <a:r>
              <a:rPr lang="en-GB" dirty="0"/>
              <a:t>Therapeutic relationship – a trusting, safe, therapeutic alliance is essential but not sufficient for successful CBT.</a:t>
            </a:r>
          </a:p>
          <a:p>
            <a:r>
              <a:rPr lang="en-GB" b="1" dirty="0"/>
              <a:t>Written by Katy Grazebrook and Anne Garland</a:t>
            </a:r>
          </a:p>
          <a:p>
            <a:r>
              <a:rPr lang="en-GB" b="1" dirty="0"/>
              <a:t>Drawing on papers published by BABCP or by committees of BABCP. June 2005</a:t>
            </a:r>
          </a:p>
          <a:p>
            <a:endParaRPr lang="en-GB" b="1" dirty="0"/>
          </a:p>
          <a:p>
            <a:r>
              <a:rPr lang="en-GB" dirty="0"/>
              <a:t>Therapy is not experienced as something that has been "done to" the client.</a:t>
            </a:r>
          </a:p>
          <a:p>
            <a:endParaRPr lang="en-GB" dirty="0"/>
          </a:p>
          <a:p>
            <a:endParaRPr lang="en-GB" dirty="0"/>
          </a:p>
        </p:txBody>
      </p:sp>
    </p:spTree>
    <p:extLst>
      <p:ext uri="{BB962C8B-B14F-4D97-AF65-F5344CB8AC3E}">
        <p14:creationId xmlns:p14="http://schemas.microsoft.com/office/powerpoint/2010/main" val="16081892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8" name="Rectangle 137">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Rectangle 139">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2050" name="Picture 2" descr="Puzzle, Cooperation, Partnership, Together, Team"/>
          <p:cNvPicPr>
            <a:picLocks noChangeAspect="1" noChangeArrowheads="1"/>
          </p:cNvPicPr>
          <p:nvPr/>
        </p:nvPicPr>
        <p:blipFill rotWithShape="1">
          <a:blip r:embed="rId3">
            <a:extLst>
              <a:ext uri="{28A0092B-C50C-407E-A947-70E740481C1C}">
                <a14:useLocalDpi xmlns:a14="http://schemas.microsoft.com/office/drawing/2010/main" val="0"/>
              </a:ext>
            </a:extLst>
          </a:blip>
          <a:srcRect l="6869" r="1890" b="-2"/>
          <a:stretch/>
        </p:blipFill>
        <p:spPr bwMode="auto">
          <a:xfrm>
            <a:off x="424928" y="419292"/>
            <a:ext cx="5522976" cy="6053328"/>
          </a:xfrm>
          <a:prstGeom prst="rect">
            <a:avLst/>
          </a:prstGeom>
          <a:noFill/>
          <a:extLst>
            <a:ext uri="{909E8E84-426E-40DD-AFC4-6F175D3DCCD1}">
              <a14:hiddenFill xmlns:a14="http://schemas.microsoft.com/office/drawing/2010/main">
                <a:solidFill>
                  <a:srgbClr val="FFFFFF"/>
                </a:solidFill>
              </a14:hiddenFill>
            </a:ext>
          </a:extLst>
        </p:spPr>
      </p:pic>
      <p:sp>
        <p:nvSpPr>
          <p:cNvPr id="142" name="Rectangle 141">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Rectangle 143">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46137" y="727626"/>
            <a:ext cx="4602152" cy="1718225"/>
          </a:xfrm>
        </p:spPr>
        <p:txBody>
          <a:bodyPr>
            <a:normAutofit/>
          </a:bodyPr>
          <a:lstStyle/>
          <a:p>
            <a:r>
              <a:rPr lang="en-GB" dirty="0"/>
              <a:t>Collaboration</a:t>
            </a:r>
          </a:p>
        </p:txBody>
      </p:sp>
      <p:sp>
        <p:nvSpPr>
          <p:cNvPr id="3" name="Content Placeholder 2"/>
          <p:cNvSpPr>
            <a:spLocks noGrp="1"/>
          </p:cNvSpPr>
          <p:nvPr>
            <p:ph idx="1"/>
          </p:nvPr>
        </p:nvSpPr>
        <p:spPr>
          <a:xfrm>
            <a:off x="6846137" y="2032783"/>
            <a:ext cx="4602152" cy="4063942"/>
          </a:xfrm>
        </p:spPr>
        <p:txBody>
          <a:bodyPr>
            <a:normAutofit/>
          </a:bodyPr>
          <a:lstStyle/>
          <a:p>
            <a:r>
              <a:rPr lang="en-GB" sz="2000" dirty="0"/>
              <a:t>Is a way of being with clients based on an equal partnership, each party bringing something to the relationship. </a:t>
            </a:r>
          </a:p>
          <a:p>
            <a:r>
              <a:rPr lang="en-GB" sz="2000" dirty="0"/>
              <a:t>The therapist should not have pre-conceived ideas about where the therapy is going. </a:t>
            </a:r>
          </a:p>
          <a:p>
            <a:r>
              <a:rPr lang="en-GB" sz="2000" dirty="0"/>
              <a:t>The overall aim is for the individual to attribute improvement in their problems to their own efforts, in collaboration with the psychotherapist</a:t>
            </a:r>
          </a:p>
        </p:txBody>
      </p:sp>
    </p:spTree>
    <p:extLst>
      <p:ext uri="{BB962C8B-B14F-4D97-AF65-F5344CB8AC3E}">
        <p14:creationId xmlns:p14="http://schemas.microsoft.com/office/powerpoint/2010/main" val="18661618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9450" y="727627"/>
            <a:ext cx="4957553" cy="1645920"/>
          </a:xfrm>
        </p:spPr>
        <p:txBody>
          <a:bodyPr>
            <a:normAutofit/>
          </a:bodyPr>
          <a:lstStyle/>
          <a:p>
            <a:r>
              <a:rPr lang="en-GB"/>
              <a:t>Formulation</a:t>
            </a:r>
            <a:endParaRPr lang="en-GB" dirty="0"/>
          </a:p>
        </p:txBody>
      </p:sp>
      <p:sp>
        <p:nvSpPr>
          <p:cNvPr id="71" name="Rectangle 70">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73" name="Rectangle 72">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3074" name="Picture 2" descr="https://www.psychologytools.com/wp-content/uploads/2018/05/longitudinal_formulation_1_1.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05256" y="1230863"/>
            <a:ext cx="4414438" cy="441443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6579450" y="2538919"/>
            <a:ext cx="4957554" cy="3496120"/>
          </a:xfrm>
        </p:spPr>
        <p:txBody>
          <a:bodyPr>
            <a:normAutofit/>
          </a:bodyPr>
          <a:lstStyle/>
          <a:p>
            <a:r>
              <a:rPr lang="en-GB" dirty="0"/>
              <a:t>a unique map or hypothesis of presenting problems or situations which integrate information from assessments within a coherent CBT framework drawing upon theory and evidence based practice</a:t>
            </a:r>
          </a:p>
        </p:txBody>
      </p:sp>
    </p:spTree>
    <p:extLst>
      <p:ext uri="{BB962C8B-B14F-4D97-AF65-F5344CB8AC3E}">
        <p14:creationId xmlns:p14="http://schemas.microsoft.com/office/powerpoint/2010/main" val="22815558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9450" y="727627"/>
            <a:ext cx="4957553" cy="1645920"/>
          </a:xfrm>
        </p:spPr>
        <p:txBody>
          <a:bodyPr>
            <a:normAutofit/>
          </a:bodyPr>
          <a:lstStyle/>
          <a:p>
            <a:r>
              <a:rPr lang="en-GB" dirty="0"/>
              <a:t>Socratic dialogue/ guided discovery</a:t>
            </a:r>
          </a:p>
        </p:txBody>
      </p:sp>
      <p:sp>
        <p:nvSpPr>
          <p:cNvPr id="9" name="Rectangle 8">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1" name="Rectangle 10">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4" name="Picture 3"/>
          <p:cNvPicPr>
            <a:picLocks noChangeAspect="1"/>
          </p:cNvPicPr>
          <p:nvPr/>
        </p:nvPicPr>
        <p:blipFill>
          <a:blip r:embed="rId3"/>
          <a:stretch>
            <a:fillRect/>
          </a:stretch>
        </p:blipFill>
        <p:spPr>
          <a:xfrm>
            <a:off x="1205256" y="1911327"/>
            <a:ext cx="4414438" cy="3053510"/>
          </a:xfrm>
          <a:prstGeom prst="rect">
            <a:avLst/>
          </a:prstGeom>
        </p:spPr>
      </p:pic>
      <p:sp>
        <p:nvSpPr>
          <p:cNvPr id="3" name="Content Placeholder 2"/>
          <p:cNvSpPr>
            <a:spLocks noGrp="1"/>
          </p:cNvSpPr>
          <p:nvPr>
            <p:ph idx="1"/>
          </p:nvPr>
        </p:nvSpPr>
        <p:spPr>
          <a:xfrm>
            <a:off x="6579450" y="2538919"/>
            <a:ext cx="4957554" cy="3496120"/>
          </a:xfrm>
        </p:spPr>
        <p:txBody>
          <a:bodyPr>
            <a:normAutofit/>
          </a:bodyPr>
          <a:lstStyle/>
          <a:p>
            <a:r>
              <a:rPr lang="en-GB" sz="2800" dirty="0"/>
              <a:t>Is a style of questioning to both gently probe for people’s meanings and to stimulate alternative ideas. </a:t>
            </a:r>
          </a:p>
        </p:txBody>
      </p:sp>
    </p:spTree>
    <p:extLst>
      <p:ext uri="{BB962C8B-B14F-4D97-AF65-F5344CB8AC3E}">
        <p14:creationId xmlns:p14="http://schemas.microsoft.com/office/powerpoint/2010/main" val="29544079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9450" y="727627"/>
            <a:ext cx="4957553" cy="1645920"/>
          </a:xfrm>
        </p:spPr>
        <p:txBody>
          <a:bodyPr>
            <a:normAutofit/>
          </a:bodyPr>
          <a:lstStyle/>
          <a:p>
            <a:r>
              <a:rPr lang="en-GB" dirty="0"/>
              <a:t>Homework</a:t>
            </a:r>
          </a:p>
        </p:txBody>
      </p:sp>
      <p:sp>
        <p:nvSpPr>
          <p:cNvPr id="9" name="Rectangle 8">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1" name="Rectangle 10">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4" name="Picture 3"/>
          <p:cNvPicPr>
            <a:picLocks noChangeAspect="1"/>
          </p:cNvPicPr>
          <p:nvPr/>
        </p:nvPicPr>
        <p:blipFill>
          <a:blip r:embed="rId2"/>
          <a:stretch>
            <a:fillRect/>
          </a:stretch>
        </p:blipFill>
        <p:spPr>
          <a:xfrm>
            <a:off x="1912625" y="1206900"/>
            <a:ext cx="2999700" cy="4462365"/>
          </a:xfrm>
          <a:prstGeom prst="rect">
            <a:avLst/>
          </a:prstGeom>
        </p:spPr>
      </p:pic>
      <p:sp>
        <p:nvSpPr>
          <p:cNvPr id="3" name="Content Placeholder 2"/>
          <p:cNvSpPr>
            <a:spLocks noGrp="1"/>
          </p:cNvSpPr>
          <p:nvPr>
            <p:ph idx="1"/>
          </p:nvPr>
        </p:nvSpPr>
        <p:spPr>
          <a:xfrm>
            <a:off x="6579450" y="2538919"/>
            <a:ext cx="4957554" cy="3496120"/>
          </a:xfrm>
        </p:spPr>
        <p:txBody>
          <a:bodyPr>
            <a:normAutofit/>
          </a:bodyPr>
          <a:lstStyle/>
          <a:p>
            <a:r>
              <a:rPr lang="en-GB"/>
              <a:t>The client tries things out in between therapy sessions, putting what has been learned into practice. This is referred to as homework and sometimes includes behavioural experiments.</a:t>
            </a:r>
          </a:p>
        </p:txBody>
      </p:sp>
    </p:spTree>
    <p:extLst>
      <p:ext uri="{BB962C8B-B14F-4D97-AF65-F5344CB8AC3E}">
        <p14:creationId xmlns:p14="http://schemas.microsoft.com/office/powerpoint/2010/main" val="20865048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11657BF2-BFFB-4FF0-9FE2-4D7F7A7C9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0">
            <a:extLst>
              <a:ext uri="{FF2B5EF4-FFF2-40B4-BE49-F238E27FC236}">
                <a16:creationId xmlns:a16="http://schemas.microsoft.com/office/drawing/2014/main" id="{25397171-E233-4F26-9A8C-29C436537D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4393" y="237744"/>
            <a:ext cx="7652977"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EA830B9C-C9EB-4D80-9552-AE9DE3075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53" y="374904"/>
            <a:ext cx="734015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68680" y="642593"/>
            <a:ext cx="6281928" cy="1744183"/>
          </a:xfrm>
        </p:spPr>
        <p:txBody>
          <a:bodyPr>
            <a:normAutofit/>
          </a:bodyPr>
          <a:lstStyle/>
          <a:p>
            <a:r>
              <a:rPr lang="en-GB" dirty="0"/>
              <a:t>Cognitive Therapist</a:t>
            </a:r>
          </a:p>
        </p:txBody>
      </p:sp>
      <p:sp>
        <p:nvSpPr>
          <p:cNvPr id="3" name="Content Placeholder 2"/>
          <p:cNvSpPr>
            <a:spLocks noGrp="1"/>
          </p:cNvSpPr>
          <p:nvPr>
            <p:ph idx="1"/>
          </p:nvPr>
        </p:nvSpPr>
        <p:spPr>
          <a:xfrm>
            <a:off x="868680" y="2076450"/>
            <a:ext cx="6281928" cy="3958590"/>
          </a:xfrm>
        </p:spPr>
        <p:txBody>
          <a:bodyPr>
            <a:noAutofit/>
          </a:bodyPr>
          <a:lstStyle/>
          <a:p>
            <a:endParaRPr lang="en-GB" sz="2000" dirty="0"/>
          </a:p>
          <a:p>
            <a:r>
              <a:rPr lang="en-GB" sz="2000" dirty="0"/>
              <a:t>It is both highly structured (although always based on a formulation of the relationship between the client’s presenting problems and underlying cognitive and/or behavioural processes) and flexible due to the constant evaluation of the outcome of the interventions.</a:t>
            </a:r>
          </a:p>
          <a:p>
            <a:r>
              <a:rPr lang="en-GB" sz="2000" dirty="0"/>
              <a:t>Cognitive therapists do not usually interpret or seek for unconscious motivations but bring cognitions and beliefs into the current focus of attention (consciousness) and through guided discovery encourage clients to gently re-evaluate their thinking.</a:t>
            </a:r>
          </a:p>
        </p:txBody>
      </p:sp>
      <p:pic>
        <p:nvPicPr>
          <p:cNvPr id="4" name="Picture 3"/>
          <p:cNvPicPr>
            <a:picLocks noChangeAspect="1"/>
          </p:cNvPicPr>
          <p:nvPr/>
        </p:nvPicPr>
        <p:blipFill rotWithShape="1">
          <a:blip r:embed="rId2"/>
          <a:srcRect r="3069"/>
          <a:stretch/>
        </p:blipFill>
        <p:spPr>
          <a:xfrm>
            <a:off x="7837371" y="237744"/>
            <a:ext cx="4124416" cy="6382512"/>
          </a:xfrm>
          <a:prstGeom prst="rect">
            <a:avLst/>
          </a:prstGeom>
        </p:spPr>
      </p:pic>
    </p:spTree>
    <p:extLst>
      <p:ext uri="{BB962C8B-B14F-4D97-AF65-F5344CB8AC3E}">
        <p14:creationId xmlns:p14="http://schemas.microsoft.com/office/powerpoint/2010/main" val="19191106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Summary</a:t>
            </a:r>
          </a:p>
        </p:txBody>
      </p:sp>
      <p:sp>
        <p:nvSpPr>
          <p:cNvPr id="3" name="Content Placeholder 2"/>
          <p:cNvSpPr>
            <a:spLocks noGrp="1"/>
          </p:cNvSpPr>
          <p:nvPr>
            <p:ph type="body" idx="1"/>
          </p:nvPr>
        </p:nvSpPr>
        <p:spPr>
          <a:xfrm>
            <a:off x="1066800" y="1716258"/>
            <a:ext cx="4663440" cy="872848"/>
          </a:xfrm>
        </p:spPr>
        <p:txBody>
          <a:bodyPr>
            <a:normAutofit/>
          </a:bodyPr>
          <a:lstStyle/>
          <a:p>
            <a:r>
              <a:rPr lang="en-GB" sz="2000" dirty="0"/>
              <a:t>Overview of CBT </a:t>
            </a:r>
          </a:p>
        </p:txBody>
      </p:sp>
      <p:sp>
        <p:nvSpPr>
          <p:cNvPr id="7" name="Content Placeholder 6"/>
          <p:cNvSpPr>
            <a:spLocks noGrp="1"/>
          </p:cNvSpPr>
          <p:nvPr>
            <p:ph sz="half" idx="2"/>
          </p:nvPr>
        </p:nvSpPr>
        <p:spPr/>
        <p:txBody>
          <a:bodyPr>
            <a:normAutofit fontScale="92500"/>
          </a:bodyPr>
          <a:lstStyle/>
          <a:p>
            <a:r>
              <a:rPr lang="en-GB" dirty="0"/>
              <a:t>It is a form of therapy that addresses problems in a direct and targeted way.</a:t>
            </a:r>
          </a:p>
          <a:p>
            <a:r>
              <a:rPr lang="en-GB" dirty="0"/>
              <a:t>It focuses on a shared model of understanding, using a psycho-educational approach, open sharing of the formulation and teaching of self-evaluation and management skills.</a:t>
            </a:r>
          </a:p>
          <a:p>
            <a:r>
              <a:rPr lang="en-GB" dirty="0"/>
              <a:t>Its potency as a model is shown by its increasing use and accumulating recommendation by a range of evidence-based guidelines (NICE, NHS) </a:t>
            </a:r>
          </a:p>
        </p:txBody>
      </p:sp>
      <p:sp>
        <p:nvSpPr>
          <p:cNvPr id="8" name="Text Placeholder 7"/>
          <p:cNvSpPr>
            <a:spLocks noGrp="1"/>
          </p:cNvSpPr>
          <p:nvPr>
            <p:ph type="body" sz="quarter" idx="3"/>
          </p:nvPr>
        </p:nvSpPr>
        <p:spPr>
          <a:xfrm>
            <a:off x="6458712" y="1342814"/>
            <a:ext cx="4663440" cy="872848"/>
          </a:xfrm>
        </p:spPr>
        <p:txBody>
          <a:bodyPr>
            <a:normAutofit/>
          </a:bodyPr>
          <a:lstStyle/>
          <a:p>
            <a:r>
              <a:rPr lang="en-GB" sz="2000" dirty="0"/>
              <a:t>Mode/Delivery of Therapy </a:t>
            </a:r>
          </a:p>
        </p:txBody>
      </p:sp>
      <p:sp>
        <p:nvSpPr>
          <p:cNvPr id="9" name="Content Placeholder 8"/>
          <p:cNvSpPr>
            <a:spLocks noGrp="1"/>
          </p:cNvSpPr>
          <p:nvPr>
            <p:ph sz="quarter" idx="4"/>
          </p:nvPr>
        </p:nvSpPr>
        <p:spPr>
          <a:xfrm>
            <a:off x="6458712" y="2215663"/>
            <a:ext cx="4663440" cy="3741318"/>
          </a:xfrm>
        </p:spPr>
        <p:txBody>
          <a:bodyPr>
            <a:normAutofit fontScale="92500"/>
          </a:bodyPr>
          <a:lstStyle/>
          <a:p>
            <a:r>
              <a:rPr lang="en-GB" b="1" dirty="0"/>
              <a:t>Individual Therapy</a:t>
            </a:r>
          </a:p>
          <a:p>
            <a:r>
              <a:rPr lang="en-GB" b="1" dirty="0"/>
              <a:t>Group Therapy </a:t>
            </a:r>
          </a:p>
          <a:p>
            <a:r>
              <a:rPr lang="en-GB" b="1" dirty="0"/>
              <a:t>Online Approaches</a:t>
            </a:r>
          </a:p>
          <a:p>
            <a:pPr marL="0" indent="0">
              <a:buNone/>
            </a:pPr>
            <a:r>
              <a:rPr lang="en-GB" b="1" i="1" dirty="0">
                <a:solidFill>
                  <a:srgbClr val="FF0000"/>
                </a:solidFill>
              </a:rPr>
              <a:t>Speciality </a:t>
            </a:r>
          </a:p>
          <a:p>
            <a:pPr>
              <a:buFont typeface="Courier New" panose="02070309020205020404" pitchFamily="49" charset="0"/>
              <a:buChar char="o"/>
            </a:pPr>
            <a:r>
              <a:rPr lang="en-GB" b="1" dirty="0"/>
              <a:t>Working with Trauma</a:t>
            </a:r>
          </a:p>
          <a:p>
            <a:pPr>
              <a:buFont typeface="Courier New" panose="02070309020205020404" pitchFamily="49" charset="0"/>
              <a:buChar char="o"/>
            </a:pPr>
            <a:r>
              <a:rPr lang="en-GB" b="1" dirty="0"/>
              <a:t>Children and Young People</a:t>
            </a:r>
          </a:p>
          <a:p>
            <a:pPr>
              <a:buFont typeface="Courier New" panose="02070309020205020404" pitchFamily="49" charset="0"/>
              <a:buChar char="o"/>
            </a:pPr>
            <a:r>
              <a:rPr lang="en-GB" b="1" dirty="0"/>
              <a:t>Eating Distress</a:t>
            </a:r>
          </a:p>
          <a:p>
            <a:pPr>
              <a:buFont typeface="Courier New" panose="02070309020205020404" pitchFamily="49" charset="0"/>
              <a:buChar char="o"/>
            </a:pPr>
            <a:r>
              <a:rPr lang="en-GB" b="1" dirty="0"/>
              <a:t>Addictions </a:t>
            </a:r>
          </a:p>
          <a:p>
            <a:pPr>
              <a:buFont typeface="Courier New" panose="02070309020205020404" pitchFamily="49" charset="0"/>
              <a:buChar char="o"/>
            </a:pPr>
            <a:r>
              <a:rPr lang="en-GB" b="1" dirty="0"/>
              <a:t>Other </a:t>
            </a:r>
          </a:p>
          <a:p>
            <a:pPr>
              <a:buFont typeface="Courier New" panose="02070309020205020404" pitchFamily="49" charset="0"/>
              <a:buChar char="o"/>
            </a:pPr>
            <a:r>
              <a:rPr lang="en-GB" b="1" dirty="0"/>
              <a:t>Depression, Anxiety, Phobia, OCD others. </a:t>
            </a:r>
          </a:p>
        </p:txBody>
      </p:sp>
    </p:spTree>
    <p:extLst>
      <p:ext uri="{BB962C8B-B14F-4D97-AF65-F5344CB8AC3E}">
        <p14:creationId xmlns:p14="http://schemas.microsoft.com/office/powerpoint/2010/main" val="2816234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Resources </a:t>
            </a:r>
          </a:p>
        </p:txBody>
      </p:sp>
      <p:sp>
        <p:nvSpPr>
          <p:cNvPr id="3" name="Text Placeholder 2"/>
          <p:cNvSpPr>
            <a:spLocks noGrp="1"/>
          </p:cNvSpPr>
          <p:nvPr>
            <p:ph type="body" idx="1"/>
          </p:nvPr>
        </p:nvSpPr>
        <p:spPr/>
        <p:txBody>
          <a:bodyPr/>
          <a:lstStyle/>
          <a:p>
            <a:r>
              <a:rPr lang="en-GB" dirty="0"/>
              <a:t>Electronic</a:t>
            </a:r>
          </a:p>
        </p:txBody>
      </p:sp>
      <p:sp>
        <p:nvSpPr>
          <p:cNvPr id="4" name="Content Placeholder 3"/>
          <p:cNvSpPr>
            <a:spLocks noGrp="1"/>
          </p:cNvSpPr>
          <p:nvPr>
            <p:ph sz="half" idx="2"/>
          </p:nvPr>
        </p:nvSpPr>
        <p:spPr/>
        <p:txBody>
          <a:bodyPr/>
          <a:lstStyle/>
          <a:p>
            <a:pPr marL="0" indent="0">
              <a:buNone/>
            </a:pPr>
            <a:r>
              <a:rPr lang="en-GB" dirty="0"/>
              <a:t>Albert Ellis Institute </a:t>
            </a:r>
            <a:r>
              <a:rPr lang="en-GB" u="sng" dirty="0">
                <a:hlinkClick r:id="rId2"/>
              </a:rPr>
              <a:t>http://albertellis.org/</a:t>
            </a:r>
            <a:endParaRPr lang="en-GB" dirty="0"/>
          </a:p>
          <a:p>
            <a:pPr marL="0" indent="0">
              <a:buNone/>
            </a:pPr>
            <a:r>
              <a:rPr lang="en-GB" dirty="0"/>
              <a:t>Beck Institute </a:t>
            </a:r>
            <a:r>
              <a:rPr lang="en-GB" u="sng" dirty="0">
                <a:hlinkClick r:id="rId3"/>
              </a:rPr>
              <a:t>https://beckinstitute.org/</a:t>
            </a:r>
            <a:endParaRPr lang="en-GB" u="sng" dirty="0"/>
          </a:p>
          <a:p>
            <a:pPr marL="0" indent="0">
              <a:buNone/>
            </a:pPr>
            <a:r>
              <a:rPr lang="en-GB" dirty="0"/>
              <a:t>MIND </a:t>
            </a:r>
            <a:r>
              <a:rPr lang="en-GB" dirty="0">
                <a:hlinkClick r:id="rId4"/>
              </a:rPr>
              <a:t>https://www.mind.org.uk/information-support/drugs-and-treatments/cognitive-behavioural-therapy-cbt/about-cbt/</a:t>
            </a:r>
            <a:endParaRPr lang="en-GB" dirty="0"/>
          </a:p>
          <a:p>
            <a:pPr marL="0" indent="0">
              <a:buNone/>
            </a:pPr>
            <a:r>
              <a:rPr lang="en-GB" dirty="0"/>
              <a:t>BABCP British Association of Behavioural Cognitive Psychotherapist (Check out their Podcasts </a:t>
            </a:r>
            <a:r>
              <a:rPr lang="en-GB" dirty="0">
                <a:hlinkClick r:id="rId5"/>
              </a:rPr>
              <a:t>https://www.babcp.com/What-is-CBT</a:t>
            </a:r>
            <a:endParaRPr lang="en-GB" dirty="0"/>
          </a:p>
          <a:p>
            <a:pPr marL="0" indent="0">
              <a:buNone/>
            </a:pPr>
            <a:r>
              <a:rPr lang="en-GB" dirty="0"/>
              <a:t>Others NHS Guidelines/ Nice Guidelines </a:t>
            </a:r>
          </a:p>
        </p:txBody>
      </p:sp>
      <p:sp>
        <p:nvSpPr>
          <p:cNvPr id="5" name="Text Placeholder 4"/>
          <p:cNvSpPr>
            <a:spLocks noGrp="1"/>
          </p:cNvSpPr>
          <p:nvPr>
            <p:ph type="body" sz="quarter" idx="3"/>
          </p:nvPr>
        </p:nvSpPr>
        <p:spPr/>
        <p:txBody>
          <a:bodyPr/>
          <a:lstStyle/>
          <a:p>
            <a:r>
              <a:rPr lang="en-GB" dirty="0"/>
              <a:t>Journal Article </a:t>
            </a:r>
          </a:p>
        </p:txBody>
      </p:sp>
      <p:sp>
        <p:nvSpPr>
          <p:cNvPr id="6" name="Content Placeholder 5"/>
          <p:cNvSpPr>
            <a:spLocks noGrp="1"/>
          </p:cNvSpPr>
          <p:nvPr>
            <p:ph sz="quarter" idx="4"/>
          </p:nvPr>
        </p:nvSpPr>
        <p:spPr/>
        <p:txBody>
          <a:bodyPr/>
          <a:lstStyle/>
          <a:p>
            <a:pPr marL="0" indent="0">
              <a:buNone/>
            </a:pPr>
            <a:r>
              <a:rPr lang="en-GB" dirty="0"/>
              <a:t>Peer Reviewed Studies and Articles </a:t>
            </a:r>
          </a:p>
          <a:p>
            <a:pPr marL="0" indent="0">
              <a:buNone/>
            </a:pPr>
            <a:r>
              <a:rPr lang="en-GB" b="1" dirty="0"/>
              <a:t>Additional Reading: A critique</a:t>
            </a:r>
          </a:p>
          <a:p>
            <a:pPr marL="0" indent="0">
              <a:buNone/>
            </a:pPr>
            <a:r>
              <a:rPr lang="en-GB" dirty="0"/>
              <a:t>Binnie, J. and Spada, M. (2018) Let’s put the “T” back into CBT. Mental Health Review Journal VOL. 23 NO. 4 2018, pp. 240-245. DOI 10.1108/MHRJ-02-2018-000</a:t>
            </a:r>
          </a:p>
        </p:txBody>
      </p:sp>
    </p:spTree>
    <p:extLst>
      <p:ext uri="{BB962C8B-B14F-4D97-AF65-F5344CB8AC3E}">
        <p14:creationId xmlns:p14="http://schemas.microsoft.com/office/powerpoint/2010/main" val="41803770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2187" y="648345"/>
            <a:ext cx="10058400" cy="1371600"/>
          </a:xfrm>
        </p:spPr>
        <p:txBody>
          <a:bodyPr/>
          <a:lstStyle/>
          <a:p>
            <a:r>
              <a:rPr lang="en-GB" dirty="0"/>
              <a:t>New Cognitive Approaches (Third Wave)  </a:t>
            </a:r>
          </a:p>
        </p:txBody>
      </p:sp>
      <p:graphicFrame>
        <p:nvGraphicFramePr>
          <p:cNvPr id="9" name="Content Placeholder 2">
            <a:extLst>
              <a:ext uri="{FF2B5EF4-FFF2-40B4-BE49-F238E27FC236}">
                <a16:creationId xmlns:a16="http://schemas.microsoft.com/office/drawing/2014/main" id="{737C898D-341E-4C3E-90F5-4F29499DF67F}"/>
              </a:ext>
            </a:extLst>
          </p:cNvPr>
          <p:cNvGraphicFramePr>
            <a:graphicFrameLocks noGrp="1"/>
          </p:cNvGraphicFramePr>
          <p:nvPr>
            <p:ph sz="half" idx="1"/>
            <p:extLst>
              <p:ext uri="{D42A27DB-BD31-4B8C-83A1-F6EECF244321}">
                <p14:modId xmlns:p14="http://schemas.microsoft.com/office/powerpoint/2010/main" val="1597730273"/>
              </p:ext>
            </p:extLst>
          </p:nvPr>
        </p:nvGraphicFramePr>
        <p:xfrm>
          <a:off x="1066800" y="2103119"/>
          <a:ext cx="4663440" cy="42554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ontent Placeholder 5"/>
          <p:cNvSpPr>
            <a:spLocks noGrp="1"/>
          </p:cNvSpPr>
          <p:nvPr>
            <p:ph sz="half" idx="2"/>
          </p:nvPr>
        </p:nvSpPr>
        <p:spPr>
          <a:xfrm>
            <a:off x="6387147" y="2229641"/>
            <a:ext cx="4663440" cy="3749040"/>
          </a:xfrm>
        </p:spPr>
        <p:txBody>
          <a:bodyPr>
            <a:normAutofit/>
          </a:bodyPr>
          <a:lstStyle/>
          <a:p>
            <a:endParaRPr lang="en-GB" dirty="0"/>
          </a:p>
        </p:txBody>
      </p:sp>
      <p:pic>
        <p:nvPicPr>
          <p:cNvPr id="7" name="Picture 6"/>
          <p:cNvPicPr>
            <a:picLocks noChangeAspect="1"/>
          </p:cNvPicPr>
          <p:nvPr/>
        </p:nvPicPr>
        <p:blipFill>
          <a:blip r:embed="rId7"/>
          <a:stretch>
            <a:fillRect/>
          </a:stretch>
        </p:blipFill>
        <p:spPr>
          <a:xfrm>
            <a:off x="6271848" y="2243177"/>
            <a:ext cx="5206755" cy="3468925"/>
          </a:xfrm>
          <a:prstGeom prst="rect">
            <a:avLst/>
          </a:prstGeom>
        </p:spPr>
      </p:pic>
    </p:spTree>
    <p:extLst>
      <p:ext uri="{BB962C8B-B14F-4D97-AF65-F5344CB8AC3E}">
        <p14:creationId xmlns:p14="http://schemas.microsoft.com/office/powerpoint/2010/main" val="33815797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B7AC44-1B7B-4F09-9AA4-3DFDEC575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14" name="Rectangle 13">
            <a:extLst>
              <a:ext uri="{FF2B5EF4-FFF2-40B4-BE49-F238E27FC236}">
                <a16:creationId xmlns:a16="http://schemas.microsoft.com/office/drawing/2014/main" id="{6683E473-94FF-4ACE-9433-1F14799E89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1"/>
          <p:cNvSpPr>
            <a:spLocks noGrp="1"/>
          </p:cNvSpPr>
          <p:nvPr>
            <p:ph type="title"/>
          </p:nvPr>
        </p:nvSpPr>
        <p:spPr>
          <a:xfrm>
            <a:off x="6579450" y="727627"/>
            <a:ext cx="4957553" cy="1645920"/>
          </a:xfrm>
        </p:spPr>
        <p:txBody>
          <a:bodyPr vert="horz" lIns="91440" tIns="45720" rIns="91440" bIns="45720" rtlCol="0" anchor="ctr">
            <a:normAutofit/>
          </a:bodyPr>
          <a:lstStyle/>
          <a:p>
            <a:r>
              <a:rPr lang="en-US" sz="4800"/>
              <a:t>On-Campus Session</a:t>
            </a:r>
          </a:p>
        </p:txBody>
      </p:sp>
      <p:sp>
        <p:nvSpPr>
          <p:cNvPr id="16" name="Rectangle 15">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8" name="Rectangle 17">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205256" y="2365052"/>
            <a:ext cx="4414438" cy="2146061"/>
          </a:xfrm>
          <a:prstGeom prst="rect">
            <a:avLst/>
          </a:prstGeom>
        </p:spPr>
      </p:pic>
      <p:sp>
        <p:nvSpPr>
          <p:cNvPr id="3" name="Content Placeholder 2"/>
          <p:cNvSpPr>
            <a:spLocks noGrp="1"/>
          </p:cNvSpPr>
          <p:nvPr>
            <p:ph sz="half" idx="1"/>
          </p:nvPr>
        </p:nvSpPr>
        <p:spPr>
          <a:xfrm>
            <a:off x="6579450" y="2538919"/>
            <a:ext cx="4957554" cy="3496120"/>
          </a:xfrm>
        </p:spPr>
        <p:txBody>
          <a:bodyPr vert="horz" lIns="91440" tIns="45720" rIns="91440" bIns="45720" rtlCol="0">
            <a:normAutofit/>
          </a:bodyPr>
          <a:lstStyle/>
          <a:p>
            <a:r>
              <a:rPr lang="en-US"/>
              <a:t>QA/Quiz (Group) </a:t>
            </a:r>
          </a:p>
          <a:p>
            <a:r>
              <a:rPr lang="en-US"/>
              <a:t>CBT Worksheets</a:t>
            </a:r>
          </a:p>
          <a:p>
            <a:r>
              <a:rPr lang="en-US"/>
              <a:t>Case Study Application  -</a:t>
            </a:r>
          </a:p>
          <a:p>
            <a:r>
              <a:rPr lang="en-US"/>
              <a:t>Journal Article – on your Leganto Reading list</a:t>
            </a:r>
          </a:p>
          <a:p>
            <a:pPr marL="0"/>
            <a:r>
              <a:rPr lang="en-US" b="1"/>
              <a:t>Lunch</a:t>
            </a:r>
          </a:p>
          <a:p>
            <a:r>
              <a:rPr lang="en-US" b="1"/>
              <a:t>Review the Group Contract</a:t>
            </a:r>
          </a:p>
          <a:p>
            <a:r>
              <a:rPr lang="en-US"/>
              <a:t>Skills Work Group Work –</a:t>
            </a:r>
            <a:endParaRPr lang="en-US" b="1"/>
          </a:p>
          <a:p>
            <a:r>
              <a:rPr lang="en-US"/>
              <a:t>Mini presentation on placements</a:t>
            </a:r>
          </a:p>
          <a:p>
            <a:r>
              <a:rPr lang="en-US"/>
              <a:t>Evaluation</a:t>
            </a:r>
          </a:p>
        </p:txBody>
      </p:sp>
    </p:spTree>
    <p:extLst>
      <p:ext uri="{BB962C8B-B14F-4D97-AF65-F5344CB8AC3E}">
        <p14:creationId xmlns:p14="http://schemas.microsoft.com/office/powerpoint/2010/main" val="20591222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1657BF2-BFFB-4FF0-9FE2-4D7F7A7C9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5397171-E233-4F26-9A8C-29C436537D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4393" y="237744"/>
            <a:ext cx="7652977"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a:extLst>
              <a:ext uri="{FF2B5EF4-FFF2-40B4-BE49-F238E27FC236}">
                <a16:creationId xmlns:a16="http://schemas.microsoft.com/office/drawing/2014/main" id="{EA830B9C-C9EB-4D80-9552-AE9DE3075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53" y="374904"/>
            <a:ext cx="734015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Title 4"/>
          <p:cNvSpPr>
            <a:spLocks noGrp="1"/>
          </p:cNvSpPr>
          <p:nvPr>
            <p:ph type="title"/>
          </p:nvPr>
        </p:nvSpPr>
        <p:spPr>
          <a:xfrm>
            <a:off x="868680" y="642593"/>
            <a:ext cx="6281928" cy="1744183"/>
          </a:xfrm>
        </p:spPr>
        <p:txBody>
          <a:bodyPr>
            <a:normAutofit/>
          </a:bodyPr>
          <a:lstStyle/>
          <a:p>
            <a:r>
              <a:rPr lang="en-GB" dirty="0"/>
              <a:t>Reflective Quote</a:t>
            </a:r>
          </a:p>
        </p:txBody>
      </p:sp>
      <p:sp>
        <p:nvSpPr>
          <p:cNvPr id="6" name="Content Placeholder 5"/>
          <p:cNvSpPr>
            <a:spLocks noGrp="1"/>
          </p:cNvSpPr>
          <p:nvPr>
            <p:ph idx="1"/>
          </p:nvPr>
        </p:nvSpPr>
        <p:spPr>
          <a:xfrm>
            <a:off x="868680" y="2386584"/>
            <a:ext cx="6281928" cy="3648456"/>
          </a:xfrm>
        </p:spPr>
        <p:txBody>
          <a:bodyPr>
            <a:normAutofit/>
          </a:bodyPr>
          <a:lstStyle/>
          <a:p>
            <a:pPr marL="0" indent="0">
              <a:buNone/>
            </a:pPr>
            <a:r>
              <a:rPr lang="en-GB" sz="3200" dirty="0"/>
              <a:t>“Cognitive therapy seeks to alleviate psychological stresses by correcting faulty conceptions and self-signals. By correcting erroneous beliefs we can lower excessive reactions.”</a:t>
            </a:r>
          </a:p>
          <a:p>
            <a:r>
              <a:rPr lang="en-GB" sz="3200" dirty="0"/>
              <a:t>— Aaron T. Beck</a:t>
            </a:r>
            <a:endParaRPr lang="en-GB" sz="3200" i="1" dirty="0"/>
          </a:p>
        </p:txBody>
      </p:sp>
      <p:pic>
        <p:nvPicPr>
          <p:cNvPr id="7" name="Picture 6"/>
          <p:cNvPicPr>
            <a:picLocks noChangeAspect="1"/>
          </p:cNvPicPr>
          <p:nvPr/>
        </p:nvPicPr>
        <p:blipFill rotWithShape="1">
          <a:blip r:embed="rId2"/>
          <a:srcRect l="9610" r="42248" b="1"/>
          <a:stretch/>
        </p:blipFill>
        <p:spPr>
          <a:xfrm>
            <a:off x="7837371" y="237744"/>
            <a:ext cx="4124416" cy="6382512"/>
          </a:xfrm>
          <a:prstGeom prst="rect">
            <a:avLst/>
          </a:prstGeom>
        </p:spPr>
      </p:pic>
    </p:spTree>
    <p:extLst>
      <p:ext uri="{BB962C8B-B14F-4D97-AF65-F5344CB8AC3E}">
        <p14:creationId xmlns:p14="http://schemas.microsoft.com/office/powerpoint/2010/main" val="36594132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8">
      <a:dk1>
        <a:sysClr val="windowText" lastClr="000000"/>
      </a:dk1>
      <a:lt1>
        <a:sysClr val="window" lastClr="FFFFFF"/>
      </a:lt1>
      <a:dk2>
        <a:srgbClr val="696464"/>
      </a:dk2>
      <a:lt2>
        <a:srgbClr val="E9E5DC"/>
      </a:lt2>
      <a:accent1>
        <a:srgbClr val="96A9A9"/>
      </a:accent1>
      <a:accent2>
        <a:srgbClr val="CB581F"/>
      </a:accent2>
      <a:accent3>
        <a:srgbClr val="A28E6A"/>
      </a:accent3>
      <a:accent4>
        <a:srgbClr val="956251"/>
      </a:accent4>
      <a:accent5>
        <a:srgbClr val="918485"/>
      </a:accent5>
      <a:accent6>
        <a:srgbClr val="855D5D"/>
      </a:accent6>
      <a:hlink>
        <a:srgbClr val="D0690C"/>
      </a:hlink>
      <a:folHlink>
        <a:srgbClr val="9696A0"/>
      </a:folHlink>
    </a:clrScheme>
    <a:fontScheme name="Savon">
      <a:majorFont>
        <a:latin typeface="Gill Sans M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3444</TotalTime>
  <Words>2290</Words>
  <Application>Microsoft Office PowerPoint</Application>
  <PresentationFormat>Widescreen</PresentationFormat>
  <Paragraphs>227</Paragraphs>
  <Slides>40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Courier New</vt:lpstr>
      <vt:lpstr>Garamond</vt:lpstr>
      <vt:lpstr>Gill Sans MT</vt:lpstr>
      <vt:lpstr>SavonVTI</vt:lpstr>
      <vt:lpstr>Counselling Skills and Approaches ECPS5008</vt:lpstr>
      <vt:lpstr> RECAP </vt:lpstr>
      <vt:lpstr>Introduction to CBT </vt:lpstr>
      <vt:lpstr>Aims</vt:lpstr>
      <vt:lpstr>Development of Contemporary CBT</vt:lpstr>
      <vt:lpstr>Behaviour therapy and cognitive therapy.</vt:lpstr>
      <vt:lpstr>Aaron T. Beck</vt:lpstr>
      <vt:lpstr>Two Key Publications</vt:lpstr>
      <vt:lpstr>PowerPoint Presentation</vt:lpstr>
      <vt:lpstr>Pioneering Work on Depression</vt:lpstr>
      <vt:lpstr>Cognitive Model</vt:lpstr>
      <vt:lpstr>PowerPoint Presentation</vt:lpstr>
      <vt:lpstr>Three Types of Cognition</vt:lpstr>
      <vt:lpstr>Negative Automatic Thoughts</vt:lpstr>
      <vt:lpstr>Maintaining Behaviours</vt:lpstr>
      <vt:lpstr>Beck’s Illogical ways of thinking</vt:lpstr>
      <vt:lpstr>Emotional Disturbance and Information Processing</vt:lpstr>
      <vt:lpstr>Cognitive Schemata</vt:lpstr>
      <vt:lpstr>Where do beliefs and attitudes come from?</vt:lpstr>
      <vt:lpstr>Albert Ellis: Rational Emotive Behaviour Therapy (REBT)</vt:lpstr>
      <vt:lpstr>Pioneering Text:</vt:lpstr>
      <vt:lpstr>Cognitive Behavioural Therapy- Albert Ellis </vt:lpstr>
      <vt:lpstr>Image of the Person</vt:lpstr>
      <vt:lpstr>Image of a Person</vt:lpstr>
      <vt:lpstr>PowerPoint Presentation</vt:lpstr>
      <vt:lpstr>REBT</vt:lpstr>
      <vt:lpstr>REBT</vt:lpstr>
      <vt:lpstr>REBT     </vt:lpstr>
      <vt:lpstr>Concepts</vt:lpstr>
      <vt:lpstr>Key Factors Influencing the Effective Delivery of CBT</vt:lpstr>
      <vt:lpstr>Collaboration</vt:lpstr>
      <vt:lpstr>Formulation</vt:lpstr>
      <vt:lpstr>Socratic dialogue/ guided discovery</vt:lpstr>
      <vt:lpstr>Homework</vt:lpstr>
      <vt:lpstr>Cognitive Therapist</vt:lpstr>
      <vt:lpstr>Summary</vt:lpstr>
      <vt:lpstr>Resources </vt:lpstr>
      <vt:lpstr>New Cognitive Approaches (Third Wave)  </vt:lpstr>
      <vt:lpstr>On-Campus Session</vt:lpstr>
      <vt:lpstr>Reflective Quote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Slade</dc:creator>
  <cp:lastModifiedBy>Ruth Groff</cp:lastModifiedBy>
  <cp:revision>1250</cp:revision>
  <dcterms:created xsi:type="dcterms:W3CDTF">2020-10-18T09:07:00Z</dcterms:created>
  <dcterms:modified xsi:type="dcterms:W3CDTF">2021-10-10T15:53:50Z</dcterms:modified>
</cp:coreProperties>
</file>