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10"/>
  </p:notesMasterIdLst>
  <p:sldIdLst>
    <p:sldId id="256" r:id="rId2"/>
    <p:sldId id="257" r:id="rId3"/>
    <p:sldId id="258" r:id="rId4"/>
    <p:sldId id="259" r:id="rId5"/>
    <p:sldId id="274" r:id="rId6"/>
    <p:sldId id="277" r:id="rId7"/>
    <p:sldId id="278" r:id="rId8"/>
    <p:sldId id="279" r:id="rId9"/>
  </p:sldIdLst>
  <p:sldSz cx="9144000" cy="6858000" type="screen4x3"/>
  <p:notesSz cx="6858000" cy="9144000"/>
  <p:defaultTextStyle>
    <a:defPPr>
      <a:defRPr lang="en-US"/>
    </a:defPPr>
    <a:lvl1pPr algn="l" rtl="0" fontAlgn="base">
      <a:spcBef>
        <a:spcPct val="0"/>
      </a:spcBef>
      <a:spcAft>
        <a:spcPct val="0"/>
      </a:spcAft>
      <a:defRPr kern="1200">
        <a:solidFill>
          <a:schemeClr val="tx1"/>
        </a:solidFill>
        <a:latin typeface="Arial" panose="020B0604020202020204" pitchFamily="34" charset="0"/>
        <a:ea typeface="+mn-ea"/>
        <a:cs typeface="+mn-cs"/>
      </a:defRPr>
    </a:lvl1pPr>
    <a:lvl2pPr marL="457200" algn="l" rtl="0" fontAlgn="base">
      <a:spcBef>
        <a:spcPct val="0"/>
      </a:spcBef>
      <a:spcAft>
        <a:spcPct val="0"/>
      </a:spcAft>
      <a:defRPr kern="1200">
        <a:solidFill>
          <a:schemeClr val="tx1"/>
        </a:solidFill>
        <a:latin typeface="Arial" panose="020B0604020202020204" pitchFamily="34" charset="0"/>
        <a:ea typeface="+mn-ea"/>
        <a:cs typeface="+mn-cs"/>
      </a:defRPr>
    </a:lvl2pPr>
    <a:lvl3pPr marL="914400" algn="l" rtl="0" fontAlgn="base">
      <a:spcBef>
        <a:spcPct val="0"/>
      </a:spcBef>
      <a:spcAft>
        <a:spcPct val="0"/>
      </a:spcAft>
      <a:defRPr kern="1200">
        <a:solidFill>
          <a:schemeClr val="tx1"/>
        </a:solidFill>
        <a:latin typeface="Arial" panose="020B0604020202020204" pitchFamily="34" charset="0"/>
        <a:ea typeface="+mn-ea"/>
        <a:cs typeface="+mn-cs"/>
      </a:defRPr>
    </a:lvl3pPr>
    <a:lvl4pPr marL="1371600" algn="l" rtl="0" fontAlgn="base">
      <a:spcBef>
        <a:spcPct val="0"/>
      </a:spcBef>
      <a:spcAft>
        <a:spcPct val="0"/>
      </a:spcAft>
      <a:defRPr kern="1200">
        <a:solidFill>
          <a:schemeClr val="tx1"/>
        </a:solidFill>
        <a:latin typeface="Arial" panose="020B0604020202020204" pitchFamily="34" charset="0"/>
        <a:ea typeface="+mn-ea"/>
        <a:cs typeface="+mn-cs"/>
      </a:defRPr>
    </a:lvl4pPr>
    <a:lvl5pPr marL="1828800" algn="l" rtl="0" fontAlgn="base">
      <a:spcBef>
        <a:spcPct val="0"/>
      </a:spcBef>
      <a:spcAft>
        <a:spcPct val="0"/>
      </a:spcAft>
      <a:defRPr kern="1200">
        <a:solidFill>
          <a:schemeClr val="tx1"/>
        </a:solidFill>
        <a:latin typeface="Arial" panose="020B0604020202020204" pitchFamily="34" charset="0"/>
        <a:ea typeface="+mn-ea"/>
        <a:cs typeface="+mn-cs"/>
      </a:defRPr>
    </a:lvl5pPr>
    <a:lvl6pPr marL="2286000" algn="l" defTabSz="914400" rtl="0" eaLnBrk="1" latinLnBrk="0" hangingPunct="1">
      <a:defRPr kern="1200">
        <a:solidFill>
          <a:schemeClr val="tx1"/>
        </a:solidFill>
        <a:latin typeface="Arial" panose="020B0604020202020204" pitchFamily="34" charset="0"/>
        <a:ea typeface="+mn-ea"/>
        <a:cs typeface="+mn-cs"/>
      </a:defRPr>
    </a:lvl6pPr>
    <a:lvl7pPr marL="2743200" algn="l" defTabSz="914400" rtl="0" eaLnBrk="1" latinLnBrk="0" hangingPunct="1">
      <a:defRPr kern="1200">
        <a:solidFill>
          <a:schemeClr val="tx1"/>
        </a:solidFill>
        <a:latin typeface="Arial" panose="020B0604020202020204" pitchFamily="34" charset="0"/>
        <a:ea typeface="+mn-ea"/>
        <a:cs typeface="+mn-cs"/>
      </a:defRPr>
    </a:lvl7pPr>
    <a:lvl8pPr marL="3200400" algn="l" defTabSz="914400" rtl="0" eaLnBrk="1" latinLnBrk="0" hangingPunct="1">
      <a:defRPr kern="1200">
        <a:solidFill>
          <a:schemeClr val="tx1"/>
        </a:solidFill>
        <a:latin typeface="Arial" panose="020B0604020202020204" pitchFamily="34" charset="0"/>
        <a:ea typeface="+mn-ea"/>
        <a:cs typeface="+mn-cs"/>
      </a:defRPr>
    </a:lvl8pPr>
    <a:lvl9pPr marL="3657600" algn="l" defTabSz="914400" rtl="0" eaLnBrk="1" latinLnBrk="0" hangingPunct="1">
      <a:defRPr kern="1200">
        <a:solidFill>
          <a:schemeClr val="tx1"/>
        </a:solidFill>
        <a:latin typeface="Arial" panose="020B0604020202020204" pitchFamily="34" charset="0"/>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74822" autoAdjust="0"/>
  </p:normalViewPr>
  <p:slideViewPr>
    <p:cSldViewPr>
      <p:cViewPr varScale="1">
        <p:scale>
          <a:sx n="85" d="100"/>
          <a:sy n="85" d="100"/>
        </p:scale>
        <p:origin x="1712" y="52"/>
      </p:cViewPr>
      <p:guideLst>
        <p:guide orient="horz" pos="2160"/>
        <p:guide pos="2880"/>
      </p:guideLst>
    </p:cSldViewPr>
  </p:slideViewPr>
  <p:notesTextViewPr>
    <p:cViewPr>
      <p:scale>
        <a:sx n="100" d="100"/>
        <a:sy n="100" d="100"/>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viewProps" Target="view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presProps" Target="presProps.xml"/><Relationship Id="rId5" Type="http://schemas.openxmlformats.org/officeDocument/2006/relationships/slide" Target="slides/slide4.xml"/><Relationship Id="rId10" Type="http://schemas.openxmlformats.org/officeDocument/2006/relationships/notesMaster" Target="notesMasters/notesMaster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ableStyles" Target="tableStyle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231E0A2F-8A05-4E99-B92A-E3F0667AA936}" type="datetimeFigureOut">
              <a:rPr lang="en-GB" smtClean="0"/>
              <a:t>22/06/2026</a:t>
            </a:fld>
            <a:endParaRPr lang="en-GB"/>
          </a:p>
        </p:txBody>
      </p:sp>
      <p:sp>
        <p:nvSpPr>
          <p:cNvPr id="4" name="Slide Image Placeholder 3"/>
          <p:cNvSpPr>
            <a:spLocks noGrp="1" noRot="1" noChangeAspect="1"/>
          </p:cNvSpPr>
          <p:nvPr>
            <p:ph type="sldImg" idx="2"/>
          </p:nvPr>
        </p:nvSpPr>
        <p:spPr>
          <a:xfrm>
            <a:off x="1371600" y="1143000"/>
            <a:ext cx="41148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48848660-8A40-4A93-865D-D772C44C6453}" type="slidenum">
              <a:rPr lang="en-GB" smtClean="0"/>
              <a:t>‹#›</a:t>
            </a:fld>
            <a:endParaRPr lang="en-GB"/>
          </a:p>
        </p:txBody>
      </p:sp>
    </p:spTree>
    <p:extLst>
      <p:ext uri="{BB962C8B-B14F-4D97-AF65-F5344CB8AC3E}">
        <p14:creationId xmlns:p14="http://schemas.microsoft.com/office/powerpoint/2010/main" val="45486931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Introduction</a:t>
            </a:r>
          </a:p>
          <a:p>
            <a:r>
              <a:rPr lang="en-GB" dirty="0"/>
              <a:t>Economic policy has a far broader significance than the technicalities of macroeconomic management suggest. It is at the heart of the central question of politics: who gets what, when, how. Decisions on taxation and the budget make citizens poorer and richer. The gap between rich and poor in the world has widened and has become the focus of increasing controversy. If the market fails, as happened in the global financial crisis (GFC), the consequences can be far-reaching for everyone. In the GFC a variety of financial institutions could no longer carry out their functions, leading to a fall in confidence and a reduction in the availability of credit which produced a prolonged economic slump. The austerity policies of the Coalition Government after 2010 were at the heart of political controversy. The Government argued that the policies were unavoidable to close the gap between tax revenues and expenditure, but its critics maintained that the policies undermined economic growth which would boost tax revenues. Underlying this debate was a dispute how much government should intervene in the economy and how far it could do so effectively. The May Government seemed set to strike out in a new direction with more emphasis on intervention, but there was little discussion of economic policy in the 2017 election. Boris Johnson was prepared to intervene to try and offset imbalances between different parts of the country, but his Government was overtaken by the economic consequences of the Covid-19 pandemic</a:t>
            </a:r>
          </a:p>
        </p:txBody>
      </p:sp>
      <p:sp>
        <p:nvSpPr>
          <p:cNvPr id="4" name="Slide Number Placeholder 3"/>
          <p:cNvSpPr>
            <a:spLocks noGrp="1"/>
          </p:cNvSpPr>
          <p:nvPr>
            <p:ph type="sldNum" sz="quarter" idx="5"/>
          </p:nvPr>
        </p:nvSpPr>
        <p:spPr/>
        <p:txBody>
          <a:bodyPr/>
          <a:lstStyle/>
          <a:p>
            <a:fld id="{48848660-8A40-4A93-865D-D772C44C6453}" type="slidenum">
              <a:rPr lang="en-GB" smtClean="0"/>
              <a:t>3</a:t>
            </a:fld>
            <a:endParaRPr lang="en-GB"/>
          </a:p>
        </p:txBody>
      </p:sp>
    </p:spTree>
    <p:extLst>
      <p:ext uri="{BB962C8B-B14F-4D97-AF65-F5344CB8AC3E}">
        <p14:creationId xmlns:p14="http://schemas.microsoft.com/office/powerpoint/2010/main" val="3503837389"/>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nature of economic policy</a:t>
            </a:r>
          </a:p>
          <a:p>
            <a:r>
              <a:rPr lang="en-GB" dirty="0"/>
              <a:t>Economic policy seeks to achieve objectives such as a high rate of growth, a low and stable rate of inflation and high levels of employment. These objectives are important to governments both for their own sake and because they influence their chances of re-election. Some critics would question the desirability of a high rate of economic growth as a primary objective because of its effects on the environment, particularly on tackling climate change. They would argue that, in any case, conventional measures of national income such as Gross Domestic Product (GDP) per capita are not a good measure of happiness or well-being. However, with the economy flatlining after the GFC, the imperative for growth became more evident.</a:t>
            </a:r>
          </a:p>
          <a:p>
            <a:endParaRPr lang="en-GB" dirty="0"/>
          </a:p>
          <a:p>
            <a:r>
              <a:rPr lang="en-GB" dirty="0"/>
              <a:t>Governments seek to manage the economy through using a number of tools or policy instruments. </a:t>
            </a:r>
          </a:p>
        </p:txBody>
      </p:sp>
      <p:sp>
        <p:nvSpPr>
          <p:cNvPr id="4" name="Slide Number Placeholder 3"/>
          <p:cNvSpPr>
            <a:spLocks noGrp="1"/>
          </p:cNvSpPr>
          <p:nvPr>
            <p:ph type="sldNum" sz="quarter" idx="5"/>
          </p:nvPr>
        </p:nvSpPr>
        <p:spPr/>
        <p:txBody>
          <a:bodyPr/>
          <a:lstStyle/>
          <a:p>
            <a:fld id="{48848660-8A40-4A93-865D-D772C44C6453}" type="slidenum">
              <a:rPr lang="en-GB" smtClean="0"/>
              <a:t>4</a:t>
            </a:fld>
            <a:endParaRPr lang="en-GB"/>
          </a:p>
        </p:txBody>
      </p:sp>
    </p:spTree>
    <p:extLst>
      <p:ext uri="{BB962C8B-B14F-4D97-AF65-F5344CB8AC3E}">
        <p14:creationId xmlns:p14="http://schemas.microsoft.com/office/powerpoint/2010/main" val="3489401548"/>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mix of policy instruments used varies over time in response to both changes in economic thinking and current economic circumstances. For example, in the 1960s and 1970s prices and incomes policies were a favoured policy instrument because these policies were seen as the best available method for reducing the rate of inflation.</a:t>
            </a:r>
          </a:p>
          <a:p>
            <a:endParaRPr lang="en-GB" dirty="0"/>
          </a:p>
          <a:p>
            <a:r>
              <a:rPr lang="en-GB" dirty="0"/>
              <a:t>In the 1990s and the first decade of the twentieth century, manipulation of the interest rate became the favoured policy instrument. However, with the onset of the GFC from 2007 this policy instrument no longer had the desired effect in terms of stimulating the economy and avoiding deflation: hence, the resort to a new policy instrument by the Coalition Government – quantitative easing – which involved pumping money into the economy.</a:t>
            </a:r>
          </a:p>
          <a:p>
            <a:endParaRPr lang="en-GB" dirty="0"/>
          </a:p>
          <a:p>
            <a:r>
              <a:rPr lang="en-GB" dirty="0"/>
              <a:t>The impact of globalisation</a:t>
            </a:r>
          </a:p>
          <a:p>
            <a:r>
              <a:rPr lang="en-GB" dirty="0"/>
              <a:t>Over time it has become more difficult for governments to control what happens in their domestic economies because of a process that is often referred to as ‘globalisation’. What happens under globalisation is that economies become integrated with each other. This is particularly relevant in the case of Britain which has always been highly integrated in the global economy. Under globalisation trade tends to grow faster than national output, so that a higher proportion of national production is exported and a higher proportion of consumption is imported.</a:t>
            </a:r>
          </a:p>
          <a:p>
            <a:endParaRPr lang="en-GB" dirty="0"/>
          </a:p>
          <a:p>
            <a:r>
              <a:rPr lang="en-GB" dirty="0"/>
              <a:t>Foreign investment also grows, leading to a greater presence in the economy of multinational companies which often integrate their production across several countries so that, for example, different parts of a car may be made in different locations before being assembled in one country. Multinational companies need new kinds of internationalised financial services to meet their needs. These in turn may acquire a momentum of their own, creating new and often not well-understood forms of finance – for example, those based on debt, which was to play an important role in the GFC. They may also offer multinationals opportunities to avoid taxation, an issue which has become increasingly controversial. These developments would not have been possible to the extent that they have occurred without the development of new forms of instantaneous communication of information based on electronic technology.</a:t>
            </a:r>
          </a:p>
          <a:p>
            <a:endParaRPr lang="en-GB" dirty="0"/>
          </a:p>
          <a:p>
            <a:r>
              <a:rPr lang="en-GB" dirty="0"/>
              <a:t>The Covid-19 pandemic hit volumes of international trade which had already been affected by protectionist measures, as in the trade dispute between the United States and China. Covid-19 drew attention to the fragility of long supply chains, reinforcing the case for more local production. However, the end of globalisation has been forecast before and it has shown itself to be resilient, not least because of the cost advantages it brings.</a:t>
            </a:r>
          </a:p>
          <a:p>
            <a:endParaRPr lang="en-GB" dirty="0"/>
          </a:p>
          <a:p>
            <a:r>
              <a:rPr lang="en-GB" dirty="0"/>
              <a:t>As economies become more integrated, shocks transmit more rapidly between them so that a crisis in one country can rapidly spread to others. The GFC started with a crisis in the ‘sub-prime’ housing market in the United States – i.e. mortgages granted to individuals with poor credit histories whose ability to repay was in question. The granting of mortgages to these individuals had wider repercussions because the loans were repackaged and sold as debt-based financial instruments. Because of the central position held by the US in the world economy, and the fact that other economies had also over-borrowed, the crisis rapidly became a global one.</a:t>
            </a:r>
          </a:p>
          <a:p>
            <a:endParaRPr lang="en-GB" dirty="0"/>
          </a:p>
          <a:p>
            <a:r>
              <a:rPr lang="en-GB" dirty="0"/>
              <a:t>One response to such a crisis is to try and create new mechanisms to coordinate international economic management. Countries may also come together to coordinate their economic policies on a regional basis, exemplified by the Eurozone within the European Union (EU), which seeks to create a zone of regional economic stability organised around the single currency, the euro. As the Eurozone crisis, driven by the indebtedness of Southern European countries, developed, not very successful efforts have been made to move towards a fiscal government in Europe which would influence taxation and spending decisions by individual member states, although the funding provided to deal with the consequences of the Covid-19 pandemic was a step forward. Britain chose not to become a member of the Eurozone.</a:t>
            </a:r>
          </a:p>
          <a:p>
            <a:endParaRPr lang="en-GB" dirty="0"/>
          </a:p>
          <a:p>
            <a:r>
              <a:rPr lang="en-GB" dirty="0"/>
              <a:t>However, the development of these forms of global and regional coordination does not mean that economic policy is no longer made at a national level. In particular, national governments make important decisions about taxation and the budget. These affect the distribution of wealth and income in society and the availability of public services such as health and education. Because Britain still controls its own currency, it can also manipulate the exchange rate as a policy instrument. If the pound falls against other currencies, imports become more expensive, but British exports become cheaper and hence more competitive. In the wake of the GFC, Britain was accused by other EU member states of engaging in a competitive devaluation against the euro, an option not available to member states within the Eurozone such as Ireland.</a:t>
            </a:r>
          </a:p>
          <a:p>
            <a:endParaRPr lang="en-GB" dirty="0"/>
          </a:p>
          <a:p>
            <a:r>
              <a:rPr lang="en-GB" dirty="0"/>
              <a:t>The boundaries of economic policy are not entirely clear or fixed. At the heart of economic policy is the management of what are known as the ‘macroeconomic aggregates’ such as inflation, employment and growth. However, the success of an economy depends on many other factors than how these macroeconomic aggregates are managed. For example, workers in the economy have to have the right mix of skills and the capacity to develop new ones. There has to be sufficient investment in new plant and machinery and research and development to discover and develop new products, materials and technologies. In the GFC, the Labour Government effectively became involved once more in forms of industrial policy that provided funds for particular firms as it sought to secure the future of the motor industry. The May Government placed a new emphasis on industrial strategy and the Johnson Government has sought to encourage transformative new technologies.</a:t>
            </a:r>
          </a:p>
          <a:p>
            <a:endParaRPr lang="en-GB" dirty="0"/>
          </a:p>
          <a:p>
            <a:r>
              <a:rPr lang="en-GB" dirty="0"/>
              <a:t>Any policy can potentially affect the economy – e.g. environmental policy – but Box 27.1 identifies the policies that are particularly relevant to the management of the economy. There may be tensions between some of these policies and their objectives. For example, industrial or research and development policy may seek to promote European or national ‘champion’ firms, while competition policy would seek to restrain them. Regional policy generally favours taking work to the workers, while an active labour market policy would prefer taking steps to ensure that workers can move to where there is work.</a:t>
            </a:r>
          </a:p>
          <a:p>
            <a:endParaRPr lang="en-GB" dirty="0"/>
          </a:p>
          <a:p>
            <a:r>
              <a:rPr lang="en-GB" b="1" dirty="0"/>
              <a:t>All forms of economic policy are invariably influenced by the fact that their success or otherwise may have an influence on a government’s political fate. </a:t>
            </a:r>
            <a:r>
              <a:rPr lang="en-GB" dirty="0"/>
              <a:t>As a generalisation, it can be said that electorates punish governments for poor economic performance but are less inclined to reward them for good economic performance as, after a while, they tend to take good economic times for granted and focus on other issues.</a:t>
            </a:r>
          </a:p>
          <a:p>
            <a:endParaRPr lang="en-GB" dirty="0"/>
          </a:p>
          <a:p>
            <a:r>
              <a:rPr lang="en-GB" dirty="0"/>
              <a:t>Decisions on economic policy may be distorted by political considerations. Consider, for example, interventions by governments to support firms or sectors in difficulty which were popular with both Conservative and Labour governments in the 1960s and 1970s and have enjoyed something of a revival after the GFC. The Johnson Government was selective about the sectors it was prepared to support following the Covid-19 pandemic, resisting calls for special help from aviation.</a:t>
            </a:r>
          </a:p>
        </p:txBody>
      </p:sp>
      <p:sp>
        <p:nvSpPr>
          <p:cNvPr id="4" name="Slide Number Placeholder 3"/>
          <p:cNvSpPr>
            <a:spLocks noGrp="1"/>
          </p:cNvSpPr>
          <p:nvPr>
            <p:ph type="sldNum" sz="quarter" idx="5"/>
          </p:nvPr>
        </p:nvSpPr>
        <p:spPr/>
        <p:txBody>
          <a:bodyPr/>
          <a:lstStyle/>
          <a:p>
            <a:fld id="{48848660-8A40-4A93-865D-D772C44C6453}" type="slidenum">
              <a:rPr lang="en-GB" smtClean="0"/>
              <a:t>5</a:t>
            </a:fld>
            <a:endParaRPr lang="en-GB"/>
          </a:p>
        </p:txBody>
      </p:sp>
    </p:spTree>
    <p:extLst>
      <p:ext uri="{BB962C8B-B14F-4D97-AF65-F5344CB8AC3E}">
        <p14:creationId xmlns:p14="http://schemas.microsoft.com/office/powerpoint/2010/main" val="133937253"/>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machinery of economic policy</a:t>
            </a:r>
          </a:p>
          <a:p>
            <a:r>
              <a:rPr lang="en-GB" dirty="0"/>
              <a:t>The making of economic policy lies at the very heart of the government machine, what is sometimes referred to as the ‘core executive’. The machinery of economic policy-making is not simply a neutral set of procedures for making decisions. It changes in a way that reflects changing perspectives on policy and fluctuations in the distribution of power within government.</a:t>
            </a:r>
          </a:p>
          <a:p>
            <a:endParaRPr lang="en-GB" dirty="0"/>
          </a:p>
          <a:p>
            <a:r>
              <a:rPr lang="en-GB" dirty="0"/>
              <a:t>It involves some of the most powerful figures in politics, in particular the Prime Minister and Chancellor, and much depends on the relationship between them. It also involves powerful individuals outside the government Itself, most importantly the Governor of the Bank of England. Who have to forecast inflation rates and then raise or lower base rate interest rates to try and keep inflation at a steady 2%</a:t>
            </a:r>
          </a:p>
          <a:p>
            <a:endParaRPr lang="en-GB" dirty="0"/>
          </a:p>
          <a:p>
            <a:endParaRPr lang="en-GB" dirty="0"/>
          </a:p>
          <a:p>
            <a:r>
              <a:rPr lang="en-GB" dirty="0"/>
              <a:t>Chancellor of the Exchequer </a:t>
            </a:r>
          </a:p>
          <a:p>
            <a:r>
              <a:rPr lang="en-GB" dirty="0"/>
              <a:t>Responsibilities</a:t>
            </a:r>
          </a:p>
          <a:p>
            <a:r>
              <a:rPr lang="en-GB" dirty="0"/>
              <a:t>The Chancellor of the Exchequer is the government’s chief financial minister and as such is responsible for raising revenue through taxation or borrowing and for controlling public spending. He has overall responsibility for the work of the Treasury.</a:t>
            </a:r>
          </a:p>
          <a:p>
            <a:endParaRPr lang="en-GB" dirty="0"/>
          </a:p>
          <a:p>
            <a:r>
              <a:rPr lang="en-GB" dirty="0"/>
              <a:t>The Chancellor’s responsibilities cover:</a:t>
            </a:r>
          </a:p>
          <a:p>
            <a:endParaRPr lang="en-GB" dirty="0"/>
          </a:p>
          <a:p>
            <a:r>
              <a:rPr lang="en-GB" dirty="0"/>
              <a:t>fiscal policy (including the presenting of the annual Budget)</a:t>
            </a:r>
          </a:p>
          <a:p>
            <a:r>
              <a:rPr lang="en-GB" dirty="0"/>
              <a:t>monetary policy, setting inflation targets</a:t>
            </a:r>
          </a:p>
        </p:txBody>
      </p:sp>
      <p:sp>
        <p:nvSpPr>
          <p:cNvPr id="4" name="Slide Number Placeholder 3"/>
          <p:cNvSpPr>
            <a:spLocks noGrp="1"/>
          </p:cNvSpPr>
          <p:nvPr>
            <p:ph type="sldNum" sz="quarter" idx="5"/>
          </p:nvPr>
        </p:nvSpPr>
        <p:spPr/>
        <p:txBody>
          <a:bodyPr/>
          <a:lstStyle/>
          <a:p>
            <a:fld id="{48848660-8A40-4A93-865D-D772C44C6453}" type="slidenum">
              <a:rPr lang="en-GB" smtClean="0"/>
              <a:t>6</a:t>
            </a:fld>
            <a:endParaRPr lang="en-GB"/>
          </a:p>
        </p:txBody>
      </p:sp>
    </p:spTree>
    <p:extLst>
      <p:ext uri="{BB962C8B-B14F-4D97-AF65-F5344CB8AC3E}">
        <p14:creationId xmlns:p14="http://schemas.microsoft.com/office/powerpoint/2010/main" val="1693108145"/>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2351365-666B-DF0F-0173-6EDD189C0A28}"/>
              </a:ext>
            </a:extLst>
          </p:cNvPr>
          <p:cNvSpPr>
            <a:spLocks noGrp="1"/>
          </p:cNvSpPr>
          <p:nvPr>
            <p:ph type="ctrTitle"/>
          </p:nvPr>
        </p:nvSpPr>
        <p:spPr>
          <a:xfrm>
            <a:off x="1143000" y="1122363"/>
            <a:ext cx="6858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795254E5-1724-B42B-CE04-1D37BF1270A6}"/>
              </a:ext>
            </a:extLst>
          </p:cNvPr>
          <p:cNvSpPr>
            <a:spLocks noGrp="1"/>
          </p:cNvSpPr>
          <p:nvPr>
            <p:ph type="subTitle" idx="1"/>
          </p:nvPr>
        </p:nvSpPr>
        <p:spPr>
          <a:xfrm>
            <a:off x="1143000" y="3602038"/>
            <a:ext cx="6858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FFCC996E-E89A-7813-5541-EBAB6913EF60}"/>
              </a:ext>
            </a:extLst>
          </p:cNvPr>
          <p:cNvSpPr>
            <a:spLocks noGrp="1"/>
          </p:cNvSpPr>
          <p:nvPr>
            <p:ph type="dt" sz="half" idx="10"/>
          </p:nvPr>
        </p:nvSpPr>
        <p:spPr/>
        <p:txBody>
          <a:bodyPr/>
          <a:lstStyle>
            <a:lvl1pPr>
              <a:defRPr/>
            </a:lvl1pPr>
          </a:lstStyle>
          <a:p>
            <a:endParaRPr lang="en-US" altLang="en-US"/>
          </a:p>
        </p:txBody>
      </p:sp>
      <p:sp>
        <p:nvSpPr>
          <p:cNvPr id="5" name="Footer Placeholder 4">
            <a:extLst>
              <a:ext uri="{FF2B5EF4-FFF2-40B4-BE49-F238E27FC236}">
                <a16:creationId xmlns:a16="http://schemas.microsoft.com/office/drawing/2014/main" id="{A3184B85-2986-BF60-22A7-E2515C3219E7}"/>
              </a:ext>
            </a:extLst>
          </p:cNvPr>
          <p:cNvSpPr>
            <a:spLocks noGrp="1"/>
          </p:cNvSpPr>
          <p:nvPr>
            <p:ph type="ftr" sz="quarter" idx="11"/>
          </p:nvPr>
        </p:nvSpPr>
        <p:spPr/>
        <p:txBody>
          <a:bodyPr/>
          <a:lstStyle>
            <a:lvl1pPr>
              <a:defRPr/>
            </a:lvl1pPr>
          </a:lstStyle>
          <a:p>
            <a:endParaRPr lang="en-US" altLang="en-US"/>
          </a:p>
        </p:txBody>
      </p:sp>
      <p:sp>
        <p:nvSpPr>
          <p:cNvPr id="6" name="Slide Number Placeholder 5">
            <a:extLst>
              <a:ext uri="{FF2B5EF4-FFF2-40B4-BE49-F238E27FC236}">
                <a16:creationId xmlns:a16="http://schemas.microsoft.com/office/drawing/2014/main" id="{67D9D7E8-3FA5-D8BF-B90E-E91EA2898D03}"/>
              </a:ext>
            </a:extLst>
          </p:cNvPr>
          <p:cNvSpPr>
            <a:spLocks noGrp="1"/>
          </p:cNvSpPr>
          <p:nvPr>
            <p:ph type="sldNum" sz="quarter" idx="12"/>
          </p:nvPr>
        </p:nvSpPr>
        <p:spPr/>
        <p:txBody>
          <a:bodyPr/>
          <a:lstStyle>
            <a:lvl1pPr>
              <a:defRPr/>
            </a:lvl1pPr>
          </a:lstStyle>
          <a:p>
            <a:fld id="{3D9862FB-5880-4B56-A0CB-A1D9D588086D}" type="slidenum">
              <a:rPr lang="en-US" altLang="en-US"/>
              <a:pPr/>
              <a:t>‹#›</a:t>
            </a:fld>
            <a:endParaRPr lang="en-US" altLang="en-US"/>
          </a:p>
        </p:txBody>
      </p:sp>
    </p:spTree>
    <p:extLst>
      <p:ext uri="{BB962C8B-B14F-4D97-AF65-F5344CB8AC3E}">
        <p14:creationId xmlns:p14="http://schemas.microsoft.com/office/powerpoint/2010/main" val="12094830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DD01C41-4E1C-DC54-FB36-7A8435A38B1D}"/>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8192C76B-C151-D869-F2AC-ADB291C35F4D}"/>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2947D621-9763-EC6A-5F3F-E7D1CA185507}"/>
              </a:ext>
            </a:extLst>
          </p:cNvPr>
          <p:cNvSpPr>
            <a:spLocks noGrp="1"/>
          </p:cNvSpPr>
          <p:nvPr>
            <p:ph type="dt" sz="half" idx="10"/>
          </p:nvPr>
        </p:nvSpPr>
        <p:spPr/>
        <p:txBody>
          <a:bodyPr/>
          <a:lstStyle>
            <a:lvl1pPr>
              <a:defRPr/>
            </a:lvl1pPr>
          </a:lstStyle>
          <a:p>
            <a:endParaRPr lang="en-US" altLang="en-US"/>
          </a:p>
        </p:txBody>
      </p:sp>
      <p:sp>
        <p:nvSpPr>
          <p:cNvPr id="5" name="Footer Placeholder 4">
            <a:extLst>
              <a:ext uri="{FF2B5EF4-FFF2-40B4-BE49-F238E27FC236}">
                <a16:creationId xmlns:a16="http://schemas.microsoft.com/office/drawing/2014/main" id="{460E4838-EDFE-C96F-6226-A8F1ED6ED8BF}"/>
              </a:ext>
            </a:extLst>
          </p:cNvPr>
          <p:cNvSpPr>
            <a:spLocks noGrp="1"/>
          </p:cNvSpPr>
          <p:nvPr>
            <p:ph type="ftr" sz="quarter" idx="11"/>
          </p:nvPr>
        </p:nvSpPr>
        <p:spPr/>
        <p:txBody>
          <a:bodyPr/>
          <a:lstStyle>
            <a:lvl1pPr>
              <a:defRPr/>
            </a:lvl1pPr>
          </a:lstStyle>
          <a:p>
            <a:endParaRPr lang="en-US" altLang="en-US"/>
          </a:p>
        </p:txBody>
      </p:sp>
      <p:sp>
        <p:nvSpPr>
          <p:cNvPr id="6" name="Slide Number Placeholder 5">
            <a:extLst>
              <a:ext uri="{FF2B5EF4-FFF2-40B4-BE49-F238E27FC236}">
                <a16:creationId xmlns:a16="http://schemas.microsoft.com/office/drawing/2014/main" id="{712C43A5-E1E9-0790-44E8-CB0DA4306320}"/>
              </a:ext>
            </a:extLst>
          </p:cNvPr>
          <p:cNvSpPr>
            <a:spLocks noGrp="1"/>
          </p:cNvSpPr>
          <p:nvPr>
            <p:ph type="sldNum" sz="quarter" idx="12"/>
          </p:nvPr>
        </p:nvSpPr>
        <p:spPr/>
        <p:txBody>
          <a:bodyPr/>
          <a:lstStyle>
            <a:lvl1pPr>
              <a:defRPr/>
            </a:lvl1pPr>
          </a:lstStyle>
          <a:p>
            <a:fld id="{4289CAC4-7591-47C5-B2C4-105853E78ADE}" type="slidenum">
              <a:rPr lang="en-US" altLang="en-US"/>
              <a:pPr/>
              <a:t>‹#›</a:t>
            </a:fld>
            <a:endParaRPr lang="en-US" altLang="en-US"/>
          </a:p>
        </p:txBody>
      </p:sp>
    </p:spTree>
    <p:extLst>
      <p:ext uri="{BB962C8B-B14F-4D97-AF65-F5344CB8AC3E}">
        <p14:creationId xmlns:p14="http://schemas.microsoft.com/office/powerpoint/2010/main" val="297773360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608B8FC-6B01-B750-C515-593FA7502827}"/>
              </a:ext>
            </a:extLst>
          </p:cNvPr>
          <p:cNvSpPr>
            <a:spLocks noGrp="1"/>
          </p:cNvSpPr>
          <p:nvPr>
            <p:ph type="title"/>
          </p:nvPr>
        </p:nvSpPr>
        <p:spPr>
          <a:xfrm>
            <a:off x="623888" y="1709738"/>
            <a:ext cx="78867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00CFD27C-8A56-A42D-5089-8350CD52E7F1}"/>
              </a:ext>
            </a:extLst>
          </p:cNvPr>
          <p:cNvSpPr>
            <a:spLocks noGrp="1"/>
          </p:cNvSpPr>
          <p:nvPr>
            <p:ph type="body" idx="1"/>
          </p:nvPr>
        </p:nvSpPr>
        <p:spPr>
          <a:xfrm>
            <a:off x="623888" y="4589463"/>
            <a:ext cx="7886700" cy="1500187"/>
          </a:xfrm>
        </p:spPr>
        <p:txBody>
          <a:bodyPr/>
          <a:lstStyle>
            <a:lvl1pPr marL="0" indent="0">
              <a:buNone/>
              <a:defRPr sz="2400"/>
            </a:lvl1pPr>
            <a:lvl2pPr marL="457200" indent="0">
              <a:buNone/>
              <a:defRPr sz="2000"/>
            </a:lvl2pPr>
            <a:lvl3pPr marL="914400" indent="0">
              <a:buNone/>
              <a:defRPr sz="18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pPr lvl="0"/>
            <a:r>
              <a:rPr lang="en-US"/>
              <a:t>Click to edit Master text styles</a:t>
            </a:r>
          </a:p>
        </p:txBody>
      </p:sp>
      <p:sp>
        <p:nvSpPr>
          <p:cNvPr id="4" name="Date Placeholder 3">
            <a:extLst>
              <a:ext uri="{FF2B5EF4-FFF2-40B4-BE49-F238E27FC236}">
                <a16:creationId xmlns:a16="http://schemas.microsoft.com/office/drawing/2014/main" id="{D6DEA46F-0EFA-FE21-85F1-0BC9CCDF73A6}"/>
              </a:ext>
            </a:extLst>
          </p:cNvPr>
          <p:cNvSpPr>
            <a:spLocks noGrp="1"/>
          </p:cNvSpPr>
          <p:nvPr>
            <p:ph type="dt" sz="half" idx="10"/>
          </p:nvPr>
        </p:nvSpPr>
        <p:spPr/>
        <p:txBody>
          <a:bodyPr/>
          <a:lstStyle>
            <a:lvl1pPr>
              <a:defRPr/>
            </a:lvl1pPr>
          </a:lstStyle>
          <a:p>
            <a:endParaRPr lang="en-US" altLang="en-US"/>
          </a:p>
        </p:txBody>
      </p:sp>
      <p:sp>
        <p:nvSpPr>
          <p:cNvPr id="5" name="Footer Placeholder 4">
            <a:extLst>
              <a:ext uri="{FF2B5EF4-FFF2-40B4-BE49-F238E27FC236}">
                <a16:creationId xmlns:a16="http://schemas.microsoft.com/office/drawing/2014/main" id="{3983B263-6C6B-0C19-253A-712328949252}"/>
              </a:ext>
            </a:extLst>
          </p:cNvPr>
          <p:cNvSpPr>
            <a:spLocks noGrp="1"/>
          </p:cNvSpPr>
          <p:nvPr>
            <p:ph type="ftr" sz="quarter" idx="11"/>
          </p:nvPr>
        </p:nvSpPr>
        <p:spPr/>
        <p:txBody>
          <a:bodyPr/>
          <a:lstStyle>
            <a:lvl1pPr>
              <a:defRPr/>
            </a:lvl1pPr>
          </a:lstStyle>
          <a:p>
            <a:endParaRPr lang="en-US" altLang="en-US"/>
          </a:p>
        </p:txBody>
      </p:sp>
      <p:sp>
        <p:nvSpPr>
          <p:cNvPr id="6" name="Slide Number Placeholder 5">
            <a:extLst>
              <a:ext uri="{FF2B5EF4-FFF2-40B4-BE49-F238E27FC236}">
                <a16:creationId xmlns:a16="http://schemas.microsoft.com/office/drawing/2014/main" id="{94B534F3-A77F-93E2-54EC-7D3C725DA0A2}"/>
              </a:ext>
            </a:extLst>
          </p:cNvPr>
          <p:cNvSpPr>
            <a:spLocks noGrp="1"/>
          </p:cNvSpPr>
          <p:nvPr>
            <p:ph type="sldNum" sz="quarter" idx="12"/>
          </p:nvPr>
        </p:nvSpPr>
        <p:spPr/>
        <p:txBody>
          <a:bodyPr/>
          <a:lstStyle>
            <a:lvl1pPr>
              <a:defRPr/>
            </a:lvl1pPr>
          </a:lstStyle>
          <a:p>
            <a:fld id="{9C3FDF33-5509-471C-B9A4-65E75AC380AB}" type="slidenum">
              <a:rPr lang="en-US" altLang="en-US"/>
              <a:pPr/>
              <a:t>‹#›</a:t>
            </a:fld>
            <a:endParaRPr lang="en-US" altLang="en-US"/>
          </a:p>
        </p:txBody>
      </p:sp>
    </p:spTree>
    <p:extLst>
      <p:ext uri="{BB962C8B-B14F-4D97-AF65-F5344CB8AC3E}">
        <p14:creationId xmlns:p14="http://schemas.microsoft.com/office/powerpoint/2010/main" val="151606885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5B064A4-112E-7291-B304-D75B1AA13596}"/>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94045490-EA17-CE4E-3592-947CF41D3152}"/>
              </a:ext>
            </a:extLst>
          </p:cNvPr>
          <p:cNvSpPr>
            <a:spLocks noGrp="1"/>
          </p:cNvSpPr>
          <p:nvPr>
            <p:ph sz="half" idx="1"/>
          </p:nvPr>
        </p:nvSpPr>
        <p:spPr>
          <a:xfrm>
            <a:off x="457200" y="1600200"/>
            <a:ext cx="4038600" cy="452596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9A05AF5E-A36A-2816-103F-6BABB24E6DB0}"/>
              </a:ext>
            </a:extLst>
          </p:cNvPr>
          <p:cNvSpPr>
            <a:spLocks noGrp="1"/>
          </p:cNvSpPr>
          <p:nvPr>
            <p:ph sz="half" idx="2"/>
          </p:nvPr>
        </p:nvSpPr>
        <p:spPr>
          <a:xfrm>
            <a:off x="4648200" y="1600200"/>
            <a:ext cx="4038600" cy="452596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AB4537AC-E34A-7268-4C9A-045BB47752F9}"/>
              </a:ext>
            </a:extLst>
          </p:cNvPr>
          <p:cNvSpPr>
            <a:spLocks noGrp="1"/>
          </p:cNvSpPr>
          <p:nvPr>
            <p:ph type="dt" sz="half" idx="10"/>
          </p:nvPr>
        </p:nvSpPr>
        <p:spPr/>
        <p:txBody>
          <a:bodyPr/>
          <a:lstStyle>
            <a:lvl1pPr>
              <a:defRPr/>
            </a:lvl1pPr>
          </a:lstStyle>
          <a:p>
            <a:endParaRPr lang="en-US" altLang="en-US"/>
          </a:p>
        </p:txBody>
      </p:sp>
      <p:sp>
        <p:nvSpPr>
          <p:cNvPr id="6" name="Footer Placeholder 5">
            <a:extLst>
              <a:ext uri="{FF2B5EF4-FFF2-40B4-BE49-F238E27FC236}">
                <a16:creationId xmlns:a16="http://schemas.microsoft.com/office/drawing/2014/main" id="{8B2C5CDB-9140-DD3D-376C-6257C7BA4201}"/>
              </a:ext>
            </a:extLst>
          </p:cNvPr>
          <p:cNvSpPr>
            <a:spLocks noGrp="1"/>
          </p:cNvSpPr>
          <p:nvPr>
            <p:ph type="ftr" sz="quarter" idx="11"/>
          </p:nvPr>
        </p:nvSpPr>
        <p:spPr/>
        <p:txBody>
          <a:bodyPr/>
          <a:lstStyle>
            <a:lvl1pPr>
              <a:defRPr/>
            </a:lvl1pPr>
          </a:lstStyle>
          <a:p>
            <a:endParaRPr lang="en-US" altLang="en-US"/>
          </a:p>
        </p:txBody>
      </p:sp>
      <p:sp>
        <p:nvSpPr>
          <p:cNvPr id="7" name="Slide Number Placeholder 6">
            <a:extLst>
              <a:ext uri="{FF2B5EF4-FFF2-40B4-BE49-F238E27FC236}">
                <a16:creationId xmlns:a16="http://schemas.microsoft.com/office/drawing/2014/main" id="{CE232C74-4CE9-79C1-0E67-02F474129C30}"/>
              </a:ext>
            </a:extLst>
          </p:cNvPr>
          <p:cNvSpPr>
            <a:spLocks noGrp="1"/>
          </p:cNvSpPr>
          <p:nvPr>
            <p:ph type="sldNum" sz="quarter" idx="12"/>
          </p:nvPr>
        </p:nvSpPr>
        <p:spPr/>
        <p:txBody>
          <a:bodyPr/>
          <a:lstStyle>
            <a:lvl1pPr>
              <a:defRPr/>
            </a:lvl1pPr>
          </a:lstStyle>
          <a:p>
            <a:fld id="{A6260C2F-9A79-4F46-ADFD-38F36293591C}" type="slidenum">
              <a:rPr lang="en-US" altLang="en-US"/>
              <a:pPr/>
              <a:t>‹#›</a:t>
            </a:fld>
            <a:endParaRPr lang="en-US" altLang="en-US"/>
          </a:p>
        </p:txBody>
      </p:sp>
    </p:spTree>
    <p:extLst>
      <p:ext uri="{BB962C8B-B14F-4D97-AF65-F5344CB8AC3E}">
        <p14:creationId xmlns:p14="http://schemas.microsoft.com/office/powerpoint/2010/main" val="283789097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07D2376-EA68-1B73-C3F3-7A99D21B9F1B}"/>
              </a:ext>
            </a:extLst>
          </p:cNvPr>
          <p:cNvSpPr>
            <a:spLocks noGrp="1"/>
          </p:cNvSpPr>
          <p:nvPr>
            <p:ph type="title"/>
          </p:nvPr>
        </p:nvSpPr>
        <p:spPr>
          <a:xfrm>
            <a:off x="630238" y="365125"/>
            <a:ext cx="78867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6DBE6ADE-49BC-94BC-F77E-91F46AFF576C}"/>
              </a:ext>
            </a:extLst>
          </p:cNvPr>
          <p:cNvSpPr>
            <a:spLocks noGrp="1"/>
          </p:cNvSpPr>
          <p:nvPr>
            <p:ph type="body" idx="1"/>
          </p:nvPr>
        </p:nvSpPr>
        <p:spPr>
          <a:xfrm>
            <a:off x="630238" y="1681163"/>
            <a:ext cx="386873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A6128502-D507-418E-76E8-784EDB77B0F8}"/>
              </a:ext>
            </a:extLst>
          </p:cNvPr>
          <p:cNvSpPr>
            <a:spLocks noGrp="1"/>
          </p:cNvSpPr>
          <p:nvPr>
            <p:ph sz="half" idx="2"/>
          </p:nvPr>
        </p:nvSpPr>
        <p:spPr>
          <a:xfrm>
            <a:off x="630238" y="2505075"/>
            <a:ext cx="386873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672D1D9A-F736-9A08-3C6D-45A24C276B55}"/>
              </a:ext>
            </a:extLst>
          </p:cNvPr>
          <p:cNvSpPr>
            <a:spLocks noGrp="1"/>
          </p:cNvSpPr>
          <p:nvPr>
            <p:ph type="body" sz="quarter" idx="3"/>
          </p:nvPr>
        </p:nvSpPr>
        <p:spPr>
          <a:xfrm>
            <a:off x="4629150" y="1681163"/>
            <a:ext cx="38877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2A8BE5E2-7346-120F-5F05-FCE9A4136745}"/>
              </a:ext>
            </a:extLst>
          </p:cNvPr>
          <p:cNvSpPr>
            <a:spLocks noGrp="1"/>
          </p:cNvSpPr>
          <p:nvPr>
            <p:ph sz="quarter" idx="4"/>
          </p:nvPr>
        </p:nvSpPr>
        <p:spPr>
          <a:xfrm>
            <a:off x="4629150" y="2505075"/>
            <a:ext cx="38877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FAFB3FBE-7E20-5F89-4A30-591352AF8BD4}"/>
              </a:ext>
            </a:extLst>
          </p:cNvPr>
          <p:cNvSpPr>
            <a:spLocks noGrp="1"/>
          </p:cNvSpPr>
          <p:nvPr>
            <p:ph type="dt" sz="half" idx="10"/>
          </p:nvPr>
        </p:nvSpPr>
        <p:spPr/>
        <p:txBody>
          <a:bodyPr/>
          <a:lstStyle>
            <a:lvl1pPr>
              <a:defRPr/>
            </a:lvl1pPr>
          </a:lstStyle>
          <a:p>
            <a:endParaRPr lang="en-US" altLang="en-US"/>
          </a:p>
        </p:txBody>
      </p:sp>
      <p:sp>
        <p:nvSpPr>
          <p:cNvPr id="8" name="Footer Placeholder 7">
            <a:extLst>
              <a:ext uri="{FF2B5EF4-FFF2-40B4-BE49-F238E27FC236}">
                <a16:creationId xmlns:a16="http://schemas.microsoft.com/office/drawing/2014/main" id="{44BB7734-E693-A733-E59F-D2CEF6441668}"/>
              </a:ext>
            </a:extLst>
          </p:cNvPr>
          <p:cNvSpPr>
            <a:spLocks noGrp="1"/>
          </p:cNvSpPr>
          <p:nvPr>
            <p:ph type="ftr" sz="quarter" idx="11"/>
          </p:nvPr>
        </p:nvSpPr>
        <p:spPr/>
        <p:txBody>
          <a:bodyPr/>
          <a:lstStyle>
            <a:lvl1pPr>
              <a:defRPr/>
            </a:lvl1pPr>
          </a:lstStyle>
          <a:p>
            <a:endParaRPr lang="en-US" altLang="en-US"/>
          </a:p>
        </p:txBody>
      </p:sp>
      <p:sp>
        <p:nvSpPr>
          <p:cNvPr id="9" name="Slide Number Placeholder 8">
            <a:extLst>
              <a:ext uri="{FF2B5EF4-FFF2-40B4-BE49-F238E27FC236}">
                <a16:creationId xmlns:a16="http://schemas.microsoft.com/office/drawing/2014/main" id="{C258B6E0-22E9-3F13-2EDE-C481C52167FD}"/>
              </a:ext>
            </a:extLst>
          </p:cNvPr>
          <p:cNvSpPr>
            <a:spLocks noGrp="1"/>
          </p:cNvSpPr>
          <p:nvPr>
            <p:ph type="sldNum" sz="quarter" idx="12"/>
          </p:nvPr>
        </p:nvSpPr>
        <p:spPr/>
        <p:txBody>
          <a:bodyPr/>
          <a:lstStyle>
            <a:lvl1pPr>
              <a:defRPr/>
            </a:lvl1pPr>
          </a:lstStyle>
          <a:p>
            <a:fld id="{2E5AA173-2173-411E-9E49-88B44648BAE4}" type="slidenum">
              <a:rPr lang="en-US" altLang="en-US"/>
              <a:pPr/>
              <a:t>‹#›</a:t>
            </a:fld>
            <a:endParaRPr lang="en-US" altLang="en-US"/>
          </a:p>
        </p:txBody>
      </p:sp>
    </p:spTree>
    <p:extLst>
      <p:ext uri="{BB962C8B-B14F-4D97-AF65-F5344CB8AC3E}">
        <p14:creationId xmlns:p14="http://schemas.microsoft.com/office/powerpoint/2010/main" val="29214047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5926018-A415-2DD0-9A8F-3B7FA5A11AFB}"/>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4D2325B4-DAF3-0ADD-4C6F-DE5B33AA002E}"/>
              </a:ext>
            </a:extLst>
          </p:cNvPr>
          <p:cNvSpPr>
            <a:spLocks noGrp="1"/>
          </p:cNvSpPr>
          <p:nvPr>
            <p:ph type="dt" sz="half" idx="10"/>
          </p:nvPr>
        </p:nvSpPr>
        <p:spPr/>
        <p:txBody>
          <a:bodyPr/>
          <a:lstStyle>
            <a:lvl1pPr>
              <a:defRPr/>
            </a:lvl1pPr>
          </a:lstStyle>
          <a:p>
            <a:endParaRPr lang="en-US" altLang="en-US"/>
          </a:p>
        </p:txBody>
      </p:sp>
      <p:sp>
        <p:nvSpPr>
          <p:cNvPr id="4" name="Footer Placeholder 3">
            <a:extLst>
              <a:ext uri="{FF2B5EF4-FFF2-40B4-BE49-F238E27FC236}">
                <a16:creationId xmlns:a16="http://schemas.microsoft.com/office/drawing/2014/main" id="{E7501E22-BE2B-F083-E141-75A10F81BE8B}"/>
              </a:ext>
            </a:extLst>
          </p:cNvPr>
          <p:cNvSpPr>
            <a:spLocks noGrp="1"/>
          </p:cNvSpPr>
          <p:nvPr>
            <p:ph type="ftr" sz="quarter" idx="11"/>
          </p:nvPr>
        </p:nvSpPr>
        <p:spPr/>
        <p:txBody>
          <a:bodyPr/>
          <a:lstStyle>
            <a:lvl1pPr>
              <a:defRPr/>
            </a:lvl1pPr>
          </a:lstStyle>
          <a:p>
            <a:endParaRPr lang="en-US" altLang="en-US"/>
          </a:p>
        </p:txBody>
      </p:sp>
      <p:sp>
        <p:nvSpPr>
          <p:cNvPr id="5" name="Slide Number Placeholder 4">
            <a:extLst>
              <a:ext uri="{FF2B5EF4-FFF2-40B4-BE49-F238E27FC236}">
                <a16:creationId xmlns:a16="http://schemas.microsoft.com/office/drawing/2014/main" id="{BE09B7B6-1530-F170-64E6-C8090D12F0A0}"/>
              </a:ext>
            </a:extLst>
          </p:cNvPr>
          <p:cNvSpPr>
            <a:spLocks noGrp="1"/>
          </p:cNvSpPr>
          <p:nvPr>
            <p:ph type="sldNum" sz="quarter" idx="12"/>
          </p:nvPr>
        </p:nvSpPr>
        <p:spPr/>
        <p:txBody>
          <a:bodyPr/>
          <a:lstStyle>
            <a:lvl1pPr>
              <a:defRPr/>
            </a:lvl1pPr>
          </a:lstStyle>
          <a:p>
            <a:fld id="{962A2F7D-B424-4561-A4A7-A973D98FD16C}" type="slidenum">
              <a:rPr lang="en-US" altLang="en-US"/>
              <a:pPr/>
              <a:t>‹#›</a:t>
            </a:fld>
            <a:endParaRPr lang="en-US" altLang="en-US"/>
          </a:p>
        </p:txBody>
      </p:sp>
    </p:spTree>
    <p:extLst>
      <p:ext uri="{BB962C8B-B14F-4D97-AF65-F5344CB8AC3E}">
        <p14:creationId xmlns:p14="http://schemas.microsoft.com/office/powerpoint/2010/main" val="396739916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5FAFFBE0-98B7-E717-7E52-914995061DE0}"/>
              </a:ext>
            </a:extLst>
          </p:cNvPr>
          <p:cNvSpPr>
            <a:spLocks noGrp="1"/>
          </p:cNvSpPr>
          <p:nvPr>
            <p:ph type="dt" sz="half" idx="10"/>
          </p:nvPr>
        </p:nvSpPr>
        <p:spPr/>
        <p:txBody>
          <a:bodyPr/>
          <a:lstStyle>
            <a:lvl1pPr>
              <a:defRPr/>
            </a:lvl1pPr>
          </a:lstStyle>
          <a:p>
            <a:endParaRPr lang="en-US" altLang="en-US"/>
          </a:p>
        </p:txBody>
      </p:sp>
      <p:sp>
        <p:nvSpPr>
          <p:cNvPr id="3" name="Footer Placeholder 2">
            <a:extLst>
              <a:ext uri="{FF2B5EF4-FFF2-40B4-BE49-F238E27FC236}">
                <a16:creationId xmlns:a16="http://schemas.microsoft.com/office/drawing/2014/main" id="{348132A9-91B7-8F5F-137B-B84B7C758E97}"/>
              </a:ext>
            </a:extLst>
          </p:cNvPr>
          <p:cNvSpPr>
            <a:spLocks noGrp="1"/>
          </p:cNvSpPr>
          <p:nvPr>
            <p:ph type="ftr" sz="quarter" idx="11"/>
          </p:nvPr>
        </p:nvSpPr>
        <p:spPr/>
        <p:txBody>
          <a:bodyPr/>
          <a:lstStyle>
            <a:lvl1pPr>
              <a:defRPr/>
            </a:lvl1pPr>
          </a:lstStyle>
          <a:p>
            <a:endParaRPr lang="en-US" altLang="en-US"/>
          </a:p>
        </p:txBody>
      </p:sp>
      <p:sp>
        <p:nvSpPr>
          <p:cNvPr id="4" name="Slide Number Placeholder 3">
            <a:extLst>
              <a:ext uri="{FF2B5EF4-FFF2-40B4-BE49-F238E27FC236}">
                <a16:creationId xmlns:a16="http://schemas.microsoft.com/office/drawing/2014/main" id="{9A243ECB-310B-1E82-A7FA-08E48D337C96}"/>
              </a:ext>
            </a:extLst>
          </p:cNvPr>
          <p:cNvSpPr>
            <a:spLocks noGrp="1"/>
          </p:cNvSpPr>
          <p:nvPr>
            <p:ph type="sldNum" sz="quarter" idx="12"/>
          </p:nvPr>
        </p:nvSpPr>
        <p:spPr/>
        <p:txBody>
          <a:bodyPr/>
          <a:lstStyle>
            <a:lvl1pPr>
              <a:defRPr/>
            </a:lvl1pPr>
          </a:lstStyle>
          <a:p>
            <a:fld id="{45D33C2D-0A5A-4C5D-B86E-A2053937E604}" type="slidenum">
              <a:rPr lang="en-US" altLang="en-US"/>
              <a:pPr/>
              <a:t>‹#›</a:t>
            </a:fld>
            <a:endParaRPr lang="en-US" altLang="en-US"/>
          </a:p>
        </p:txBody>
      </p:sp>
    </p:spTree>
    <p:extLst>
      <p:ext uri="{BB962C8B-B14F-4D97-AF65-F5344CB8AC3E}">
        <p14:creationId xmlns:p14="http://schemas.microsoft.com/office/powerpoint/2010/main" val="382055551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5B361B3-D2DF-85A5-6483-018AF5F246F2}"/>
              </a:ext>
            </a:extLst>
          </p:cNvPr>
          <p:cNvSpPr>
            <a:spLocks noGrp="1"/>
          </p:cNvSpPr>
          <p:nvPr>
            <p:ph type="title"/>
          </p:nvPr>
        </p:nvSpPr>
        <p:spPr>
          <a:xfrm>
            <a:off x="630238" y="457200"/>
            <a:ext cx="2949575"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FD9B01CC-B6E8-1CAE-4532-86BBDC83678F}"/>
              </a:ext>
            </a:extLst>
          </p:cNvPr>
          <p:cNvSpPr>
            <a:spLocks noGrp="1"/>
          </p:cNvSpPr>
          <p:nvPr>
            <p:ph idx="1"/>
          </p:nvPr>
        </p:nvSpPr>
        <p:spPr>
          <a:xfrm>
            <a:off x="3887788" y="987425"/>
            <a:ext cx="462915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05A1F568-57C6-F94A-A483-DF1785D13848}"/>
              </a:ext>
            </a:extLst>
          </p:cNvPr>
          <p:cNvSpPr>
            <a:spLocks noGrp="1"/>
          </p:cNvSpPr>
          <p:nvPr>
            <p:ph type="body" sz="half" idx="2"/>
          </p:nvPr>
        </p:nvSpPr>
        <p:spPr>
          <a:xfrm>
            <a:off x="630238" y="2057400"/>
            <a:ext cx="2949575"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BB2B88D8-8390-7D0A-3B41-9B62C753159B}"/>
              </a:ext>
            </a:extLst>
          </p:cNvPr>
          <p:cNvSpPr>
            <a:spLocks noGrp="1"/>
          </p:cNvSpPr>
          <p:nvPr>
            <p:ph type="dt" sz="half" idx="10"/>
          </p:nvPr>
        </p:nvSpPr>
        <p:spPr/>
        <p:txBody>
          <a:bodyPr/>
          <a:lstStyle>
            <a:lvl1pPr>
              <a:defRPr/>
            </a:lvl1pPr>
          </a:lstStyle>
          <a:p>
            <a:endParaRPr lang="en-US" altLang="en-US"/>
          </a:p>
        </p:txBody>
      </p:sp>
      <p:sp>
        <p:nvSpPr>
          <p:cNvPr id="6" name="Footer Placeholder 5">
            <a:extLst>
              <a:ext uri="{FF2B5EF4-FFF2-40B4-BE49-F238E27FC236}">
                <a16:creationId xmlns:a16="http://schemas.microsoft.com/office/drawing/2014/main" id="{037B3C45-1C0C-F82E-2899-7A3633752BD5}"/>
              </a:ext>
            </a:extLst>
          </p:cNvPr>
          <p:cNvSpPr>
            <a:spLocks noGrp="1"/>
          </p:cNvSpPr>
          <p:nvPr>
            <p:ph type="ftr" sz="quarter" idx="11"/>
          </p:nvPr>
        </p:nvSpPr>
        <p:spPr/>
        <p:txBody>
          <a:bodyPr/>
          <a:lstStyle>
            <a:lvl1pPr>
              <a:defRPr/>
            </a:lvl1pPr>
          </a:lstStyle>
          <a:p>
            <a:endParaRPr lang="en-US" altLang="en-US"/>
          </a:p>
        </p:txBody>
      </p:sp>
      <p:sp>
        <p:nvSpPr>
          <p:cNvPr id="7" name="Slide Number Placeholder 6">
            <a:extLst>
              <a:ext uri="{FF2B5EF4-FFF2-40B4-BE49-F238E27FC236}">
                <a16:creationId xmlns:a16="http://schemas.microsoft.com/office/drawing/2014/main" id="{DAE66582-7B8B-2CDD-19CC-287C8809B55E}"/>
              </a:ext>
            </a:extLst>
          </p:cNvPr>
          <p:cNvSpPr>
            <a:spLocks noGrp="1"/>
          </p:cNvSpPr>
          <p:nvPr>
            <p:ph type="sldNum" sz="quarter" idx="12"/>
          </p:nvPr>
        </p:nvSpPr>
        <p:spPr/>
        <p:txBody>
          <a:bodyPr/>
          <a:lstStyle>
            <a:lvl1pPr>
              <a:defRPr/>
            </a:lvl1pPr>
          </a:lstStyle>
          <a:p>
            <a:fld id="{C057A902-82C5-40AF-B672-FE76213814FD}" type="slidenum">
              <a:rPr lang="en-US" altLang="en-US"/>
              <a:pPr/>
              <a:t>‹#›</a:t>
            </a:fld>
            <a:endParaRPr lang="en-US" altLang="en-US"/>
          </a:p>
        </p:txBody>
      </p:sp>
    </p:spTree>
    <p:extLst>
      <p:ext uri="{BB962C8B-B14F-4D97-AF65-F5344CB8AC3E}">
        <p14:creationId xmlns:p14="http://schemas.microsoft.com/office/powerpoint/2010/main" val="252583306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2B7BE5F-8C3F-A2CC-D714-D6D8028DEAEC}"/>
              </a:ext>
            </a:extLst>
          </p:cNvPr>
          <p:cNvSpPr>
            <a:spLocks noGrp="1"/>
          </p:cNvSpPr>
          <p:nvPr>
            <p:ph type="title"/>
          </p:nvPr>
        </p:nvSpPr>
        <p:spPr>
          <a:xfrm>
            <a:off x="630238" y="457200"/>
            <a:ext cx="2949575"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0AE757BD-C7D1-AEDC-D0B4-75E7FB8999B7}"/>
              </a:ext>
            </a:extLst>
          </p:cNvPr>
          <p:cNvSpPr>
            <a:spLocks noGrp="1"/>
          </p:cNvSpPr>
          <p:nvPr>
            <p:ph type="pic" idx="1"/>
          </p:nvPr>
        </p:nvSpPr>
        <p:spPr>
          <a:xfrm>
            <a:off x="3887788" y="987425"/>
            <a:ext cx="462915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7AE8128E-F238-ECB7-75FA-28727962C24B}"/>
              </a:ext>
            </a:extLst>
          </p:cNvPr>
          <p:cNvSpPr>
            <a:spLocks noGrp="1"/>
          </p:cNvSpPr>
          <p:nvPr>
            <p:ph type="body" sz="half" idx="2"/>
          </p:nvPr>
        </p:nvSpPr>
        <p:spPr>
          <a:xfrm>
            <a:off x="630238" y="2057400"/>
            <a:ext cx="2949575"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16749A2D-CDCA-B32D-2FBF-794775B3AF41}"/>
              </a:ext>
            </a:extLst>
          </p:cNvPr>
          <p:cNvSpPr>
            <a:spLocks noGrp="1"/>
          </p:cNvSpPr>
          <p:nvPr>
            <p:ph type="dt" sz="half" idx="10"/>
          </p:nvPr>
        </p:nvSpPr>
        <p:spPr/>
        <p:txBody>
          <a:bodyPr/>
          <a:lstStyle>
            <a:lvl1pPr>
              <a:defRPr/>
            </a:lvl1pPr>
          </a:lstStyle>
          <a:p>
            <a:endParaRPr lang="en-US" altLang="en-US"/>
          </a:p>
        </p:txBody>
      </p:sp>
      <p:sp>
        <p:nvSpPr>
          <p:cNvPr id="6" name="Footer Placeholder 5">
            <a:extLst>
              <a:ext uri="{FF2B5EF4-FFF2-40B4-BE49-F238E27FC236}">
                <a16:creationId xmlns:a16="http://schemas.microsoft.com/office/drawing/2014/main" id="{5897A235-F418-FABA-EBD1-9908A33DBF07}"/>
              </a:ext>
            </a:extLst>
          </p:cNvPr>
          <p:cNvSpPr>
            <a:spLocks noGrp="1"/>
          </p:cNvSpPr>
          <p:nvPr>
            <p:ph type="ftr" sz="quarter" idx="11"/>
          </p:nvPr>
        </p:nvSpPr>
        <p:spPr/>
        <p:txBody>
          <a:bodyPr/>
          <a:lstStyle>
            <a:lvl1pPr>
              <a:defRPr/>
            </a:lvl1pPr>
          </a:lstStyle>
          <a:p>
            <a:endParaRPr lang="en-US" altLang="en-US"/>
          </a:p>
        </p:txBody>
      </p:sp>
      <p:sp>
        <p:nvSpPr>
          <p:cNvPr id="7" name="Slide Number Placeholder 6">
            <a:extLst>
              <a:ext uri="{FF2B5EF4-FFF2-40B4-BE49-F238E27FC236}">
                <a16:creationId xmlns:a16="http://schemas.microsoft.com/office/drawing/2014/main" id="{DA52CADB-BD95-2A66-937C-7A60800B79EE}"/>
              </a:ext>
            </a:extLst>
          </p:cNvPr>
          <p:cNvSpPr>
            <a:spLocks noGrp="1"/>
          </p:cNvSpPr>
          <p:nvPr>
            <p:ph type="sldNum" sz="quarter" idx="12"/>
          </p:nvPr>
        </p:nvSpPr>
        <p:spPr/>
        <p:txBody>
          <a:bodyPr/>
          <a:lstStyle>
            <a:lvl1pPr>
              <a:defRPr/>
            </a:lvl1pPr>
          </a:lstStyle>
          <a:p>
            <a:fld id="{FBF9FFC0-3079-4A6F-98F1-96E21372A05F}" type="slidenum">
              <a:rPr lang="en-US" altLang="en-US"/>
              <a:pPr/>
              <a:t>‹#›</a:t>
            </a:fld>
            <a:endParaRPr lang="en-US" altLang="en-US"/>
          </a:p>
        </p:txBody>
      </p:sp>
    </p:spTree>
    <p:extLst>
      <p:ext uri="{BB962C8B-B14F-4D97-AF65-F5344CB8AC3E}">
        <p14:creationId xmlns:p14="http://schemas.microsoft.com/office/powerpoint/2010/main" val="378061810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11810FB-93E5-B43C-EBC8-DFDC8E8721B2}"/>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C2697E4E-3D0A-6B6C-363A-830D9CA81E1D}"/>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EB7CD914-7B97-DEC4-688D-0FC77F28D400}"/>
              </a:ext>
            </a:extLst>
          </p:cNvPr>
          <p:cNvSpPr>
            <a:spLocks noGrp="1"/>
          </p:cNvSpPr>
          <p:nvPr>
            <p:ph type="dt" sz="half" idx="10"/>
          </p:nvPr>
        </p:nvSpPr>
        <p:spPr/>
        <p:txBody>
          <a:bodyPr/>
          <a:lstStyle>
            <a:lvl1pPr>
              <a:defRPr/>
            </a:lvl1pPr>
          </a:lstStyle>
          <a:p>
            <a:endParaRPr lang="en-US" altLang="en-US"/>
          </a:p>
        </p:txBody>
      </p:sp>
      <p:sp>
        <p:nvSpPr>
          <p:cNvPr id="5" name="Footer Placeholder 4">
            <a:extLst>
              <a:ext uri="{FF2B5EF4-FFF2-40B4-BE49-F238E27FC236}">
                <a16:creationId xmlns:a16="http://schemas.microsoft.com/office/drawing/2014/main" id="{BDAF76E7-7213-81D0-151B-5B92A8E9991D}"/>
              </a:ext>
            </a:extLst>
          </p:cNvPr>
          <p:cNvSpPr>
            <a:spLocks noGrp="1"/>
          </p:cNvSpPr>
          <p:nvPr>
            <p:ph type="ftr" sz="quarter" idx="11"/>
          </p:nvPr>
        </p:nvSpPr>
        <p:spPr/>
        <p:txBody>
          <a:bodyPr/>
          <a:lstStyle>
            <a:lvl1pPr>
              <a:defRPr/>
            </a:lvl1pPr>
          </a:lstStyle>
          <a:p>
            <a:endParaRPr lang="en-US" altLang="en-US"/>
          </a:p>
        </p:txBody>
      </p:sp>
      <p:sp>
        <p:nvSpPr>
          <p:cNvPr id="6" name="Slide Number Placeholder 5">
            <a:extLst>
              <a:ext uri="{FF2B5EF4-FFF2-40B4-BE49-F238E27FC236}">
                <a16:creationId xmlns:a16="http://schemas.microsoft.com/office/drawing/2014/main" id="{350492BA-97AA-8F88-6B85-BAC033E861DD}"/>
              </a:ext>
            </a:extLst>
          </p:cNvPr>
          <p:cNvSpPr>
            <a:spLocks noGrp="1"/>
          </p:cNvSpPr>
          <p:nvPr>
            <p:ph type="sldNum" sz="quarter" idx="12"/>
          </p:nvPr>
        </p:nvSpPr>
        <p:spPr/>
        <p:txBody>
          <a:bodyPr/>
          <a:lstStyle>
            <a:lvl1pPr>
              <a:defRPr/>
            </a:lvl1pPr>
          </a:lstStyle>
          <a:p>
            <a:fld id="{9D78175E-0563-4650-BF3C-BF0E532A464F}" type="slidenum">
              <a:rPr lang="en-US" altLang="en-US"/>
              <a:pPr/>
              <a:t>‹#›</a:t>
            </a:fld>
            <a:endParaRPr lang="en-US" altLang="en-US"/>
          </a:p>
        </p:txBody>
      </p:sp>
    </p:spTree>
    <p:extLst>
      <p:ext uri="{BB962C8B-B14F-4D97-AF65-F5344CB8AC3E}">
        <p14:creationId xmlns:p14="http://schemas.microsoft.com/office/powerpoint/2010/main" val="308434958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14D5B476-5F7B-5E75-B897-B76C5214F2BE}"/>
              </a:ext>
            </a:extLst>
          </p:cNvPr>
          <p:cNvSpPr>
            <a:spLocks noGrp="1"/>
          </p:cNvSpPr>
          <p:nvPr>
            <p:ph type="title" orient="vert"/>
          </p:nvPr>
        </p:nvSpPr>
        <p:spPr>
          <a:xfrm>
            <a:off x="6629400" y="274638"/>
            <a:ext cx="2057400" cy="5851525"/>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BADFD478-781E-13AB-F763-9D9FBDBFD5E1}"/>
              </a:ext>
            </a:extLst>
          </p:cNvPr>
          <p:cNvSpPr>
            <a:spLocks noGrp="1"/>
          </p:cNvSpPr>
          <p:nvPr>
            <p:ph type="body" orient="vert" idx="1"/>
          </p:nvPr>
        </p:nvSpPr>
        <p:spPr>
          <a:xfrm>
            <a:off x="457200" y="274638"/>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6616C05B-222B-12CB-12C5-10D4FEF0FF0C}"/>
              </a:ext>
            </a:extLst>
          </p:cNvPr>
          <p:cNvSpPr>
            <a:spLocks noGrp="1"/>
          </p:cNvSpPr>
          <p:nvPr>
            <p:ph type="dt" sz="half" idx="10"/>
          </p:nvPr>
        </p:nvSpPr>
        <p:spPr/>
        <p:txBody>
          <a:bodyPr/>
          <a:lstStyle>
            <a:lvl1pPr>
              <a:defRPr/>
            </a:lvl1pPr>
          </a:lstStyle>
          <a:p>
            <a:endParaRPr lang="en-US" altLang="en-US"/>
          </a:p>
        </p:txBody>
      </p:sp>
      <p:sp>
        <p:nvSpPr>
          <p:cNvPr id="5" name="Footer Placeholder 4">
            <a:extLst>
              <a:ext uri="{FF2B5EF4-FFF2-40B4-BE49-F238E27FC236}">
                <a16:creationId xmlns:a16="http://schemas.microsoft.com/office/drawing/2014/main" id="{E9EF535D-8A33-4BEE-9D04-7B4DF1B37424}"/>
              </a:ext>
            </a:extLst>
          </p:cNvPr>
          <p:cNvSpPr>
            <a:spLocks noGrp="1"/>
          </p:cNvSpPr>
          <p:nvPr>
            <p:ph type="ftr" sz="quarter" idx="11"/>
          </p:nvPr>
        </p:nvSpPr>
        <p:spPr/>
        <p:txBody>
          <a:bodyPr/>
          <a:lstStyle>
            <a:lvl1pPr>
              <a:defRPr/>
            </a:lvl1pPr>
          </a:lstStyle>
          <a:p>
            <a:endParaRPr lang="en-US" altLang="en-US"/>
          </a:p>
        </p:txBody>
      </p:sp>
      <p:sp>
        <p:nvSpPr>
          <p:cNvPr id="6" name="Slide Number Placeholder 5">
            <a:extLst>
              <a:ext uri="{FF2B5EF4-FFF2-40B4-BE49-F238E27FC236}">
                <a16:creationId xmlns:a16="http://schemas.microsoft.com/office/drawing/2014/main" id="{3E15719A-582E-0DBA-ED60-D7A84E094F4E}"/>
              </a:ext>
            </a:extLst>
          </p:cNvPr>
          <p:cNvSpPr>
            <a:spLocks noGrp="1"/>
          </p:cNvSpPr>
          <p:nvPr>
            <p:ph type="sldNum" sz="quarter" idx="12"/>
          </p:nvPr>
        </p:nvSpPr>
        <p:spPr/>
        <p:txBody>
          <a:bodyPr/>
          <a:lstStyle>
            <a:lvl1pPr>
              <a:defRPr/>
            </a:lvl1pPr>
          </a:lstStyle>
          <a:p>
            <a:fld id="{2D80B375-8FFF-4A99-9D06-CE9D7A517686}" type="slidenum">
              <a:rPr lang="en-US" altLang="en-US"/>
              <a:pPr/>
              <a:t>‹#›</a:t>
            </a:fld>
            <a:endParaRPr lang="en-US" altLang="en-US"/>
          </a:p>
        </p:txBody>
      </p:sp>
    </p:spTree>
    <p:extLst>
      <p:ext uri="{BB962C8B-B14F-4D97-AF65-F5344CB8AC3E}">
        <p14:creationId xmlns:p14="http://schemas.microsoft.com/office/powerpoint/2010/main" val="1090992992"/>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bl" preserve="1">
  <p:cSld name="Title and Tabl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0540F03-C6C9-2E2E-D24F-E02BDE096052}"/>
              </a:ext>
            </a:extLst>
          </p:cNvPr>
          <p:cNvSpPr>
            <a:spLocks noGrp="1"/>
          </p:cNvSpPr>
          <p:nvPr>
            <p:ph type="title"/>
          </p:nvPr>
        </p:nvSpPr>
        <p:spPr>
          <a:xfrm>
            <a:off x="457200" y="274638"/>
            <a:ext cx="8229600" cy="1143000"/>
          </a:xfrm>
        </p:spPr>
        <p:txBody>
          <a:bodyPr/>
          <a:lstStyle/>
          <a:p>
            <a:r>
              <a:rPr lang="en-US"/>
              <a:t>Click to edit Master title style</a:t>
            </a:r>
            <a:endParaRPr lang="en-GB"/>
          </a:p>
        </p:txBody>
      </p:sp>
      <p:sp>
        <p:nvSpPr>
          <p:cNvPr id="3" name="Table Placeholder 2">
            <a:extLst>
              <a:ext uri="{FF2B5EF4-FFF2-40B4-BE49-F238E27FC236}">
                <a16:creationId xmlns:a16="http://schemas.microsoft.com/office/drawing/2014/main" id="{33961DBC-664F-36FA-1A40-49DE1A423A52}"/>
              </a:ext>
            </a:extLst>
          </p:cNvPr>
          <p:cNvSpPr>
            <a:spLocks noGrp="1"/>
          </p:cNvSpPr>
          <p:nvPr>
            <p:ph type="tbl" idx="1"/>
          </p:nvPr>
        </p:nvSpPr>
        <p:spPr>
          <a:xfrm>
            <a:off x="457200" y="1600200"/>
            <a:ext cx="8229600" cy="4525963"/>
          </a:xfrm>
        </p:spPr>
        <p:txBody>
          <a:bodyPr/>
          <a:lstStyle/>
          <a:p>
            <a:endParaRPr lang="en-GB"/>
          </a:p>
        </p:txBody>
      </p:sp>
      <p:sp>
        <p:nvSpPr>
          <p:cNvPr id="4" name="Date Placeholder 3">
            <a:extLst>
              <a:ext uri="{FF2B5EF4-FFF2-40B4-BE49-F238E27FC236}">
                <a16:creationId xmlns:a16="http://schemas.microsoft.com/office/drawing/2014/main" id="{CC1C7DF7-68B8-00E6-A688-8D3CF33A08C6}"/>
              </a:ext>
            </a:extLst>
          </p:cNvPr>
          <p:cNvSpPr>
            <a:spLocks noGrp="1"/>
          </p:cNvSpPr>
          <p:nvPr>
            <p:ph type="dt" sz="half" idx="10"/>
          </p:nvPr>
        </p:nvSpPr>
        <p:spPr>
          <a:xfrm>
            <a:off x="457200" y="6245225"/>
            <a:ext cx="2133600" cy="476250"/>
          </a:xfrm>
        </p:spPr>
        <p:txBody>
          <a:bodyPr/>
          <a:lstStyle>
            <a:lvl1pPr>
              <a:defRPr/>
            </a:lvl1pPr>
          </a:lstStyle>
          <a:p>
            <a:endParaRPr lang="en-US" altLang="en-US"/>
          </a:p>
        </p:txBody>
      </p:sp>
      <p:sp>
        <p:nvSpPr>
          <p:cNvPr id="5" name="Footer Placeholder 4">
            <a:extLst>
              <a:ext uri="{FF2B5EF4-FFF2-40B4-BE49-F238E27FC236}">
                <a16:creationId xmlns:a16="http://schemas.microsoft.com/office/drawing/2014/main" id="{270C4182-B127-A634-AD4C-E8F9BEF45B0F}"/>
              </a:ext>
            </a:extLst>
          </p:cNvPr>
          <p:cNvSpPr>
            <a:spLocks noGrp="1"/>
          </p:cNvSpPr>
          <p:nvPr>
            <p:ph type="ftr" sz="quarter" idx="11"/>
          </p:nvPr>
        </p:nvSpPr>
        <p:spPr>
          <a:xfrm>
            <a:off x="3124200" y="6245225"/>
            <a:ext cx="2895600" cy="476250"/>
          </a:xfrm>
        </p:spPr>
        <p:txBody>
          <a:bodyPr/>
          <a:lstStyle>
            <a:lvl1pPr>
              <a:defRPr/>
            </a:lvl1pPr>
          </a:lstStyle>
          <a:p>
            <a:endParaRPr lang="en-US" altLang="en-US"/>
          </a:p>
        </p:txBody>
      </p:sp>
      <p:sp>
        <p:nvSpPr>
          <p:cNvPr id="6" name="Slide Number Placeholder 5">
            <a:extLst>
              <a:ext uri="{FF2B5EF4-FFF2-40B4-BE49-F238E27FC236}">
                <a16:creationId xmlns:a16="http://schemas.microsoft.com/office/drawing/2014/main" id="{2E3ADB90-55AD-2942-B5AB-6A6FD7ED0A23}"/>
              </a:ext>
            </a:extLst>
          </p:cNvPr>
          <p:cNvSpPr>
            <a:spLocks noGrp="1"/>
          </p:cNvSpPr>
          <p:nvPr>
            <p:ph type="sldNum" sz="quarter" idx="12"/>
          </p:nvPr>
        </p:nvSpPr>
        <p:spPr>
          <a:xfrm>
            <a:off x="6553200" y="6245225"/>
            <a:ext cx="2133600" cy="476250"/>
          </a:xfrm>
        </p:spPr>
        <p:txBody>
          <a:bodyPr/>
          <a:lstStyle>
            <a:lvl1pPr>
              <a:defRPr/>
            </a:lvl1pPr>
          </a:lstStyle>
          <a:p>
            <a:fld id="{1D25C87F-0F18-4D6D-8EB2-A2FB2A77D370}" type="slidenum">
              <a:rPr lang="en-US" altLang="en-US"/>
              <a:pPr/>
              <a:t>‹#›</a:t>
            </a:fld>
            <a:endParaRPr lang="en-US" altLang="en-US"/>
          </a:p>
        </p:txBody>
      </p:sp>
    </p:spTree>
    <p:extLst>
      <p:ext uri="{BB962C8B-B14F-4D97-AF65-F5344CB8AC3E}">
        <p14:creationId xmlns:p14="http://schemas.microsoft.com/office/powerpoint/2010/main" val="91840809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26" name="Rectangle 2">
            <a:extLst>
              <a:ext uri="{FF2B5EF4-FFF2-40B4-BE49-F238E27FC236}">
                <a16:creationId xmlns:a16="http://schemas.microsoft.com/office/drawing/2014/main" id="{4869A1A9-E1E1-393C-FCA4-66E527FC1D4F}"/>
              </a:ext>
            </a:extLst>
          </p:cNvPr>
          <p:cNvSpPr>
            <a:spLocks noGrp="1" noChangeArrowheads="1"/>
          </p:cNvSpPr>
          <p:nvPr>
            <p:ph type="title"/>
          </p:nvPr>
        </p:nvSpPr>
        <p:spPr bwMode="auto">
          <a:xfrm>
            <a:off x="457200" y="274638"/>
            <a:ext cx="8229600" cy="1143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p>
        </p:txBody>
      </p:sp>
      <p:sp>
        <p:nvSpPr>
          <p:cNvPr id="1027" name="Rectangle 3">
            <a:extLst>
              <a:ext uri="{FF2B5EF4-FFF2-40B4-BE49-F238E27FC236}">
                <a16:creationId xmlns:a16="http://schemas.microsoft.com/office/drawing/2014/main" id="{5DF12295-A4FE-C9C7-0806-4784D15CA53F}"/>
              </a:ext>
            </a:extLst>
          </p:cNvPr>
          <p:cNvSpPr>
            <a:spLocks noGrp="1" noChangeArrowheads="1"/>
          </p:cNvSpPr>
          <p:nvPr>
            <p:ph type="body" idx="1"/>
          </p:nvPr>
        </p:nvSpPr>
        <p:spPr bwMode="auto">
          <a:xfrm>
            <a:off x="457200" y="1600200"/>
            <a:ext cx="8229600" cy="45259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prstTxWarp prst="textNoShape">
              <a:avLst/>
            </a:prstTxWarp>
          </a:bodyPr>
          <a:lstStyle/>
          <a:p>
            <a:pPr lvl="0"/>
            <a:r>
              <a:rPr lang="en-US" altLang="en-US"/>
              <a:t>Click to 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p>
        </p:txBody>
      </p:sp>
      <p:sp>
        <p:nvSpPr>
          <p:cNvPr id="1028" name="Rectangle 4">
            <a:extLst>
              <a:ext uri="{FF2B5EF4-FFF2-40B4-BE49-F238E27FC236}">
                <a16:creationId xmlns:a16="http://schemas.microsoft.com/office/drawing/2014/main" id="{769D5080-7DF3-5AF6-D5C8-B05AA3B43DF8}"/>
              </a:ext>
            </a:extLst>
          </p:cNvPr>
          <p:cNvSpPr>
            <a:spLocks noGrp="1" noChangeArrowheads="1"/>
          </p:cNvSpPr>
          <p:nvPr>
            <p:ph type="dt" sz="half" idx="2"/>
          </p:nvPr>
        </p:nvSpPr>
        <p:spPr bwMode="auto">
          <a:xfrm>
            <a:off x="457200" y="6245225"/>
            <a:ext cx="2133600" cy="4762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prstTxWarp prst="textNoShape">
              <a:avLst/>
            </a:prstTxWarp>
          </a:bodyPr>
          <a:lstStyle>
            <a:lvl1pPr>
              <a:defRPr sz="1400"/>
            </a:lvl1pPr>
          </a:lstStyle>
          <a:p>
            <a:endParaRPr lang="en-US" altLang="en-US"/>
          </a:p>
        </p:txBody>
      </p:sp>
      <p:sp>
        <p:nvSpPr>
          <p:cNvPr id="1029" name="Rectangle 5">
            <a:extLst>
              <a:ext uri="{FF2B5EF4-FFF2-40B4-BE49-F238E27FC236}">
                <a16:creationId xmlns:a16="http://schemas.microsoft.com/office/drawing/2014/main" id="{B1539975-EB97-2321-3B11-B637DDB596E2}"/>
              </a:ext>
            </a:extLst>
          </p:cNvPr>
          <p:cNvSpPr>
            <a:spLocks noGrp="1" noChangeArrowheads="1"/>
          </p:cNvSpPr>
          <p:nvPr>
            <p:ph type="ftr" sz="quarter" idx="3"/>
          </p:nvPr>
        </p:nvSpPr>
        <p:spPr bwMode="auto">
          <a:xfrm>
            <a:off x="3124200" y="6245225"/>
            <a:ext cx="2895600" cy="4762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prstTxWarp prst="textNoShape">
              <a:avLst/>
            </a:prstTxWarp>
          </a:bodyPr>
          <a:lstStyle>
            <a:lvl1pPr algn="ctr">
              <a:defRPr sz="1400"/>
            </a:lvl1pPr>
          </a:lstStyle>
          <a:p>
            <a:endParaRPr lang="en-US" altLang="en-US"/>
          </a:p>
        </p:txBody>
      </p:sp>
      <p:sp>
        <p:nvSpPr>
          <p:cNvPr id="1030" name="Rectangle 6">
            <a:extLst>
              <a:ext uri="{FF2B5EF4-FFF2-40B4-BE49-F238E27FC236}">
                <a16:creationId xmlns:a16="http://schemas.microsoft.com/office/drawing/2014/main" id="{68B8E394-0D21-DB4A-7FE9-86CD054C7DBE}"/>
              </a:ext>
            </a:extLst>
          </p:cNvPr>
          <p:cNvSpPr>
            <a:spLocks noGrp="1" noChangeArrowheads="1"/>
          </p:cNvSpPr>
          <p:nvPr>
            <p:ph type="sldNum" sz="quarter" idx="4"/>
          </p:nvPr>
        </p:nvSpPr>
        <p:spPr bwMode="auto">
          <a:xfrm>
            <a:off x="6553200" y="6245225"/>
            <a:ext cx="2133600" cy="4762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prstTxWarp prst="textNoShape">
              <a:avLst/>
            </a:prstTxWarp>
          </a:bodyPr>
          <a:lstStyle>
            <a:lvl1pPr algn="r">
              <a:defRPr sz="1400"/>
            </a:lvl1pPr>
          </a:lstStyle>
          <a:p>
            <a:fld id="{2033F7B2-E543-40FF-BEF8-325B47DBF4BB}" type="slidenum">
              <a:rPr lang="en-US" altLang="en-US"/>
              <a:pPr/>
              <a:t>‹#›</a:t>
            </a:fld>
            <a:endParaRPr lang="en-US" alt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60" r:id="rId12"/>
  </p:sldLayoutIdLst>
  <p:txStyles>
    <p:titleStyle>
      <a:lvl1pPr algn="ctr" rtl="0" fontAlgn="base">
        <a:spcBef>
          <a:spcPct val="0"/>
        </a:spcBef>
        <a:spcAft>
          <a:spcPct val="0"/>
        </a:spcAft>
        <a:defRPr sz="4400" kern="1200">
          <a:solidFill>
            <a:schemeClr val="tx2"/>
          </a:solidFill>
          <a:latin typeface="+mj-lt"/>
          <a:ea typeface="+mj-ea"/>
          <a:cs typeface="+mj-cs"/>
        </a:defRPr>
      </a:lvl1pPr>
      <a:lvl2pPr algn="ctr" rtl="0" fontAlgn="base">
        <a:spcBef>
          <a:spcPct val="0"/>
        </a:spcBef>
        <a:spcAft>
          <a:spcPct val="0"/>
        </a:spcAft>
        <a:defRPr sz="4400">
          <a:solidFill>
            <a:schemeClr val="tx2"/>
          </a:solidFill>
          <a:latin typeface="Arial" panose="020B0604020202020204" pitchFamily="34" charset="0"/>
        </a:defRPr>
      </a:lvl2pPr>
      <a:lvl3pPr algn="ctr" rtl="0" fontAlgn="base">
        <a:spcBef>
          <a:spcPct val="0"/>
        </a:spcBef>
        <a:spcAft>
          <a:spcPct val="0"/>
        </a:spcAft>
        <a:defRPr sz="4400">
          <a:solidFill>
            <a:schemeClr val="tx2"/>
          </a:solidFill>
          <a:latin typeface="Arial" panose="020B0604020202020204" pitchFamily="34" charset="0"/>
        </a:defRPr>
      </a:lvl3pPr>
      <a:lvl4pPr algn="ctr" rtl="0" fontAlgn="base">
        <a:spcBef>
          <a:spcPct val="0"/>
        </a:spcBef>
        <a:spcAft>
          <a:spcPct val="0"/>
        </a:spcAft>
        <a:defRPr sz="4400">
          <a:solidFill>
            <a:schemeClr val="tx2"/>
          </a:solidFill>
          <a:latin typeface="Arial" panose="020B0604020202020204" pitchFamily="34" charset="0"/>
        </a:defRPr>
      </a:lvl4pPr>
      <a:lvl5pPr algn="ctr" rtl="0" fontAlgn="base">
        <a:spcBef>
          <a:spcPct val="0"/>
        </a:spcBef>
        <a:spcAft>
          <a:spcPct val="0"/>
        </a:spcAft>
        <a:defRPr sz="4400">
          <a:solidFill>
            <a:schemeClr val="tx2"/>
          </a:solidFill>
          <a:latin typeface="Arial" panose="020B0604020202020204" pitchFamily="34" charset="0"/>
        </a:defRPr>
      </a:lvl5pPr>
      <a:lvl6pPr marL="457200" algn="ctr" rtl="0" fontAlgn="base">
        <a:spcBef>
          <a:spcPct val="0"/>
        </a:spcBef>
        <a:spcAft>
          <a:spcPct val="0"/>
        </a:spcAft>
        <a:defRPr sz="4400">
          <a:solidFill>
            <a:schemeClr val="tx2"/>
          </a:solidFill>
          <a:latin typeface="Arial" panose="020B0604020202020204" pitchFamily="34" charset="0"/>
        </a:defRPr>
      </a:lvl6pPr>
      <a:lvl7pPr marL="914400" algn="ctr" rtl="0" fontAlgn="base">
        <a:spcBef>
          <a:spcPct val="0"/>
        </a:spcBef>
        <a:spcAft>
          <a:spcPct val="0"/>
        </a:spcAft>
        <a:defRPr sz="4400">
          <a:solidFill>
            <a:schemeClr val="tx2"/>
          </a:solidFill>
          <a:latin typeface="Arial" panose="020B0604020202020204" pitchFamily="34" charset="0"/>
        </a:defRPr>
      </a:lvl7pPr>
      <a:lvl8pPr marL="1371600" algn="ctr" rtl="0" fontAlgn="base">
        <a:spcBef>
          <a:spcPct val="0"/>
        </a:spcBef>
        <a:spcAft>
          <a:spcPct val="0"/>
        </a:spcAft>
        <a:defRPr sz="4400">
          <a:solidFill>
            <a:schemeClr val="tx2"/>
          </a:solidFill>
          <a:latin typeface="Arial" panose="020B0604020202020204" pitchFamily="34" charset="0"/>
        </a:defRPr>
      </a:lvl8pPr>
      <a:lvl9pPr marL="1828800" algn="ctr" rtl="0" fontAlgn="base">
        <a:spcBef>
          <a:spcPct val="0"/>
        </a:spcBef>
        <a:spcAft>
          <a:spcPct val="0"/>
        </a:spcAft>
        <a:defRPr sz="4400">
          <a:solidFill>
            <a:schemeClr val="tx2"/>
          </a:solidFill>
          <a:latin typeface="Arial" panose="020B0604020202020204" pitchFamily="34" charset="0"/>
        </a:defRPr>
      </a:lvl9pPr>
    </p:titleStyle>
    <p:bodyStyle>
      <a:lvl1pPr marL="342900" indent="-342900" algn="l" rtl="0" fontAlgn="base">
        <a:spcBef>
          <a:spcPct val="20000"/>
        </a:spcBef>
        <a:spcAft>
          <a:spcPct val="0"/>
        </a:spcAft>
        <a:buChar char="•"/>
        <a:defRPr sz="3200" kern="1200">
          <a:solidFill>
            <a:schemeClr val="tx1"/>
          </a:solidFill>
          <a:latin typeface="+mn-lt"/>
          <a:ea typeface="+mn-ea"/>
          <a:cs typeface="+mn-cs"/>
        </a:defRPr>
      </a:lvl1pPr>
      <a:lvl2pPr marL="742950" indent="-285750" algn="l" rtl="0" fontAlgn="base">
        <a:spcBef>
          <a:spcPct val="20000"/>
        </a:spcBef>
        <a:spcAft>
          <a:spcPct val="0"/>
        </a:spcAft>
        <a:buChar char="–"/>
        <a:defRPr sz="2800" kern="1200">
          <a:solidFill>
            <a:schemeClr val="tx1"/>
          </a:solidFill>
          <a:latin typeface="+mn-lt"/>
          <a:ea typeface="+mn-ea"/>
          <a:cs typeface="+mn-cs"/>
        </a:defRPr>
      </a:lvl2pPr>
      <a:lvl3pPr marL="1143000" indent="-228600" algn="l" rtl="0" fontAlgn="base">
        <a:spcBef>
          <a:spcPct val="20000"/>
        </a:spcBef>
        <a:spcAft>
          <a:spcPct val="0"/>
        </a:spcAft>
        <a:buChar char="•"/>
        <a:defRPr sz="2400" kern="1200">
          <a:solidFill>
            <a:schemeClr val="tx1"/>
          </a:solidFill>
          <a:latin typeface="+mn-lt"/>
          <a:ea typeface="+mn-ea"/>
          <a:cs typeface="+mn-cs"/>
        </a:defRPr>
      </a:lvl3pPr>
      <a:lvl4pPr marL="1600200" indent="-228600" algn="l" rtl="0" fontAlgn="base">
        <a:spcBef>
          <a:spcPct val="20000"/>
        </a:spcBef>
        <a:spcAft>
          <a:spcPct val="0"/>
        </a:spcAft>
        <a:buChar char="–"/>
        <a:defRPr sz="2000" kern="1200">
          <a:solidFill>
            <a:schemeClr val="tx1"/>
          </a:solidFill>
          <a:latin typeface="+mn-lt"/>
          <a:ea typeface="+mn-ea"/>
          <a:cs typeface="+mn-cs"/>
        </a:defRPr>
      </a:lvl4pPr>
      <a:lvl5pPr marL="2057400" indent="-228600" algn="l" rtl="0" fontAlgn="base">
        <a:spcBef>
          <a:spcPct val="20000"/>
        </a:spcBef>
        <a:spcAft>
          <a:spcPct val="0"/>
        </a:spcAft>
        <a:buChar char="»"/>
        <a:defRPr sz="20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50" name="Rectangle 2">
            <a:extLst>
              <a:ext uri="{FF2B5EF4-FFF2-40B4-BE49-F238E27FC236}">
                <a16:creationId xmlns:a16="http://schemas.microsoft.com/office/drawing/2014/main" id="{6113018E-F521-B0F2-D80D-10C3CF8EECAC}"/>
              </a:ext>
            </a:extLst>
          </p:cNvPr>
          <p:cNvSpPr>
            <a:spLocks noGrp="1" noChangeArrowheads="1"/>
          </p:cNvSpPr>
          <p:nvPr>
            <p:ph type="ctrTitle"/>
          </p:nvPr>
        </p:nvSpPr>
        <p:spPr>
          <a:xfrm>
            <a:off x="685800" y="2130425"/>
            <a:ext cx="7772400" cy="1470025"/>
          </a:xfrm>
        </p:spPr>
        <p:txBody>
          <a:bodyPr anchor="ctr"/>
          <a:lstStyle/>
          <a:p>
            <a:r>
              <a:rPr lang="en-GB" altLang="en-US" sz="4400" dirty="0"/>
              <a:t>Economic Policy</a:t>
            </a:r>
            <a:endParaRPr lang="en-US" altLang="en-US" sz="4400" dirty="0"/>
          </a:p>
        </p:txBody>
      </p:sp>
      <p:sp>
        <p:nvSpPr>
          <p:cNvPr id="2051" name="Rectangle 3">
            <a:extLst>
              <a:ext uri="{FF2B5EF4-FFF2-40B4-BE49-F238E27FC236}">
                <a16:creationId xmlns:a16="http://schemas.microsoft.com/office/drawing/2014/main" id="{315810F2-0708-37FE-631D-37F40961D868}"/>
              </a:ext>
            </a:extLst>
          </p:cNvPr>
          <p:cNvSpPr>
            <a:spLocks noGrp="1" noChangeArrowheads="1"/>
          </p:cNvSpPr>
          <p:nvPr>
            <p:ph type="subTitle" idx="1"/>
          </p:nvPr>
        </p:nvSpPr>
        <p:spPr>
          <a:xfrm>
            <a:off x="1371600" y="3886200"/>
            <a:ext cx="6400800" cy="1752600"/>
          </a:xfrm>
        </p:spPr>
        <p:txBody>
          <a:bodyPr/>
          <a:lstStyle/>
          <a:p>
            <a:endParaRPr lang="en-GB" altLang="en-US" sz="3200"/>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4" name="Rectangle 2">
            <a:extLst>
              <a:ext uri="{FF2B5EF4-FFF2-40B4-BE49-F238E27FC236}">
                <a16:creationId xmlns:a16="http://schemas.microsoft.com/office/drawing/2014/main" id="{04C904B0-C81A-708B-9E5E-57E3EC007CF1}"/>
              </a:ext>
            </a:extLst>
          </p:cNvPr>
          <p:cNvSpPr>
            <a:spLocks noGrp="1" noChangeArrowheads="1"/>
          </p:cNvSpPr>
          <p:nvPr>
            <p:ph type="title"/>
          </p:nvPr>
        </p:nvSpPr>
        <p:spPr/>
        <p:txBody>
          <a:bodyPr/>
          <a:lstStyle/>
          <a:p>
            <a:r>
              <a:rPr lang="en-GB" altLang="en-US"/>
              <a:t>Aims of this lecture</a:t>
            </a:r>
            <a:endParaRPr lang="en-US" altLang="en-US"/>
          </a:p>
        </p:txBody>
      </p:sp>
      <p:sp>
        <p:nvSpPr>
          <p:cNvPr id="3075" name="Rectangle 3">
            <a:extLst>
              <a:ext uri="{FF2B5EF4-FFF2-40B4-BE49-F238E27FC236}">
                <a16:creationId xmlns:a16="http://schemas.microsoft.com/office/drawing/2014/main" id="{11740862-B97C-6412-12B5-858BF4DDE0C1}"/>
              </a:ext>
            </a:extLst>
          </p:cNvPr>
          <p:cNvSpPr>
            <a:spLocks noGrp="1" noChangeArrowheads="1"/>
          </p:cNvSpPr>
          <p:nvPr>
            <p:ph type="body" idx="1"/>
          </p:nvPr>
        </p:nvSpPr>
        <p:spPr/>
        <p:txBody>
          <a:bodyPr/>
          <a:lstStyle/>
          <a:p>
            <a:r>
              <a:rPr lang="en-US" altLang="en-US" dirty="0"/>
              <a:t>To identify the nature of economic policy.</a:t>
            </a:r>
          </a:p>
          <a:p>
            <a:r>
              <a:rPr lang="en-US" altLang="en-US" dirty="0"/>
              <a:t>To explain the economic policy-making process</a:t>
            </a:r>
          </a:p>
          <a:p>
            <a:endParaRPr lang="en-US" altLang="en-US" dirty="0"/>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8" name="Rectangle 2">
            <a:extLst>
              <a:ext uri="{FF2B5EF4-FFF2-40B4-BE49-F238E27FC236}">
                <a16:creationId xmlns:a16="http://schemas.microsoft.com/office/drawing/2014/main" id="{83FD010A-3683-BB85-2A9B-150ACC115AEE}"/>
              </a:ext>
            </a:extLst>
          </p:cNvPr>
          <p:cNvSpPr>
            <a:spLocks noGrp="1" noChangeArrowheads="1"/>
          </p:cNvSpPr>
          <p:nvPr>
            <p:ph type="title"/>
          </p:nvPr>
        </p:nvSpPr>
        <p:spPr/>
        <p:txBody>
          <a:bodyPr/>
          <a:lstStyle/>
          <a:p>
            <a:r>
              <a:rPr lang="en-GB" altLang="en-US"/>
              <a:t>Introduction</a:t>
            </a:r>
            <a:endParaRPr lang="en-US" altLang="en-US"/>
          </a:p>
        </p:txBody>
      </p:sp>
      <p:sp>
        <p:nvSpPr>
          <p:cNvPr id="4099" name="Rectangle 3">
            <a:extLst>
              <a:ext uri="{FF2B5EF4-FFF2-40B4-BE49-F238E27FC236}">
                <a16:creationId xmlns:a16="http://schemas.microsoft.com/office/drawing/2014/main" id="{90902596-AF96-7A62-46B5-3ADD9FF288D5}"/>
              </a:ext>
            </a:extLst>
          </p:cNvPr>
          <p:cNvSpPr>
            <a:spLocks noGrp="1" noChangeArrowheads="1"/>
          </p:cNvSpPr>
          <p:nvPr>
            <p:ph type="body" idx="1"/>
          </p:nvPr>
        </p:nvSpPr>
        <p:spPr/>
        <p:txBody>
          <a:bodyPr/>
          <a:lstStyle/>
          <a:p>
            <a:pPr>
              <a:lnSpc>
                <a:spcPct val="90000"/>
              </a:lnSpc>
            </a:pPr>
            <a:r>
              <a:rPr lang="en-US" altLang="en-US" sz="2800"/>
              <a:t>Economic policy has a far broader significance than the technicalities of macroeconomic management suggest</a:t>
            </a:r>
          </a:p>
          <a:p>
            <a:pPr>
              <a:lnSpc>
                <a:spcPct val="90000"/>
              </a:lnSpc>
            </a:pPr>
            <a:r>
              <a:rPr lang="en-US" altLang="en-US" sz="2800"/>
              <a:t>It is at the heart of the central question of politics: who gets what, when, how</a:t>
            </a:r>
          </a:p>
          <a:p>
            <a:pPr>
              <a:lnSpc>
                <a:spcPct val="90000"/>
              </a:lnSpc>
            </a:pPr>
            <a:r>
              <a:rPr lang="en-US" altLang="en-US" sz="2800"/>
              <a:t>Decisions on taxation and the budget make citizens poorer and richer</a:t>
            </a:r>
          </a:p>
          <a:p>
            <a:pPr>
              <a:lnSpc>
                <a:spcPct val="90000"/>
              </a:lnSpc>
            </a:pPr>
            <a:r>
              <a:rPr lang="en-US" altLang="en-US" sz="2800"/>
              <a:t>If the market fails, as happened in the global financial crisis, the consequences can be far reaching for everyone</a:t>
            </a:r>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Rectangle 2">
            <a:extLst>
              <a:ext uri="{FF2B5EF4-FFF2-40B4-BE49-F238E27FC236}">
                <a16:creationId xmlns:a16="http://schemas.microsoft.com/office/drawing/2014/main" id="{08AB7A89-DA8E-5533-E7A0-A9A0FD41BE7A}"/>
              </a:ext>
            </a:extLst>
          </p:cNvPr>
          <p:cNvSpPr>
            <a:spLocks noGrp="1" noChangeArrowheads="1"/>
          </p:cNvSpPr>
          <p:nvPr>
            <p:ph type="title"/>
          </p:nvPr>
        </p:nvSpPr>
        <p:spPr/>
        <p:txBody>
          <a:bodyPr/>
          <a:lstStyle/>
          <a:p>
            <a:r>
              <a:rPr lang="en-US" altLang="en-US"/>
              <a:t>The nature of economic policy</a:t>
            </a:r>
          </a:p>
        </p:txBody>
      </p:sp>
      <p:sp>
        <p:nvSpPr>
          <p:cNvPr id="5123" name="Rectangle 3">
            <a:extLst>
              <a:ext uri="{FF2B5EF4-FFF2-40B4-BE49-F238E27FC236}">
                <a16:creationId xmlns:a16="http://schemas.microsoft.com/office/drawing/2014/main" id="{10A1126C-6D73-B0EA-4F8C-CD9BBFA3F05A}"/>
              </a:ext>
            </a:extLst>
          </p:cNvPr>
          <p:cNvSpPr>
            <a:spLocks noGrp="1" noChangeArrowheads="1"/>
          </p:cNvSpPr>
          <p:nvPr>
            <p:ph type="body" idx="1"/>
          </p:nvPr>
        </p:nvSpPr>
        <p:spPr>
          <a:xfrm>
            <a:off x="323528" y="1556792"/>
            <a:ext cx="8229600" cy="4525963"/>
          </a:xfrm>
        </p:spPr>
        <p:txBody>
          <a:bodyPr/>
          <a:lstStyle/>
          <a:p>
            <a:pPr>
              <a:lnSpc>
                <a:spcPct val="90000"/>
              </a:lnSpc>
            </a:pPr>
            <a:r>
              <a:rPr lang="en-US" altLang="en-US" sz="2400" dirty="0"/>
              <a:t>Economic policy seeks to achieve objectives such as a high rate of growth, a low and stable rate of inflation and high levels of employment</a:t>
            </a:r>
          </a:p>
          <a:p>
            <a:pPr>
              <a:lnSpc>
                <a:spcPct val="90000"/>
              </a:lnSpc>
            </a:pPr>
            <a:r>
              <a:rPr lang="en-US" altLang="en-US" sz="2400" dirty="0"/>
              <a:t>These objectives are important to governments both for their own sake and because they influence their chances of re-election</a:t>
            </a:r>
          </a:p>
          <a:p>
            <a:pPr>
              <a:lnSpc>
                <a:spcPct val="90000"/>
              </a:lnSpc>
            </a:pPr>
            <a:r>
              <a:rPr lang="en-GB" altLang="en-US" sz="2400" dirty="0"/>
              <a:t>Governments seek to manage the economy through using a number of tools or policy instruments</a:t>
            </a:r>
          </a:p>
          <a:p>
            <a:pPr>
              <a:lnSpc>
                <a:spcPct val="90000"/>
              </a:lnSpc>
            </a:pPr>
            <a:r>
              <a:rPr lang="en-GB" altLang="en-US" sz="2400" dirty="0"/>
              <a:t>The mix of policy instruments used varies over time both in response to changes in economic thinking and current economic circumstances</a:t>
            </a:r>
          </a:p>
          <a:p>
            <a:pPr>
              <a:lnSpc>
                <a:spcPct val="90000"/>
              </a:lnSpc>
            </a:pPr>
            <a:endParaRPr lang="en-US" altLang="en-US" sz="2400" dirty="0"/>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2" name="Rectangle 2">
            <a:extLst>
              <a:ext uri="{FF2B5EF4-FFF2-40B4-BE49-F238E27FC236}">
                <a16:creationId xmlns:a16="http://schemas.microsoft.com/office/drawing/2014/main" id="{37E1CBED-48BE-9FD3-129A-93EF40D1CC79}"/>
              </a:ext>
            </a:extLst>
          </p:cNvPr>
          <p:cNvSpPr>
            <a:spLocks noGrp="1" noChangeArrowheads="1"/>
          </p:cNvSpPr>
          <p:nvPr>
            <p:ph type="title"/>
          </p:nvPr>
        </p:nvSpPr>
        <p:spPr/>
        <p:txBody>
          <a:bodyPr/>
          <a:lstStyle/>
          <a:p>
            <a:r>
              <a:rPr lang="en-US" altLang="en-US"/>
              <a:t>The nature of economic policy</a:t>
            </a:r>
          </a:p>
        </p:txBody>
      </p:sp>
      <p:sp>
        <p:nvSpPr>
          <p:cNvPr id="20483" name="Rectangle 3">
            <a:extLst>
              <a:ext uri="{FF2B5EF4-FFF2-40B4-BE49-F238E27FC236}">
                <a16:creationId xmlns:a16="http://schemas.microsoft.com/office/drawing/2014/main" id="{1FF3ED81-6005-7E51-5F39-990AF3D6B849}"/>
              </a:ext>
            </a:extLst>
          </p:cNvPr>
          <p:cNvSpPr>
            <a:spLocks noGrp="1" noChangeArrowheads="1"/>
          </p:cNvSpPr>
          <p:nvPr>
            <p:ph type="body" idx="1"/>
          </p:nvPr>
        </p:nvSpPr>
        <p:spPr/>
        <p:txBody>
          <a:bodyPr/>
          <a:lstStyle/>
          <a:p>
            <a:pPr>
              <a:lnSpc>
                <a:spcPct val="90000"/>
              </a:lnSpc>
            </a:pPr>
            <a:r>
              <a:rPr lang="en-US" altLang="en-US" sz="2400" dirty="0"/>
              <a:t>For example, in the 1960s and 1970s prices and incomes policies were a </a:t>
            </a:r>
            <a:r>
              <a:rPr lang="en-US" altLang="en-US" sz="2400" dirty="0" err="1"/>
              <a:t>favoured</a:t>
            </a:r>
            <a:r>
              <a:rPr lang="en-US" altLang="en-US" sz="2400" dirty="0"/>
              <a:t> policy instrument because these policies were seen as the best available method of reducing the rate of inflation</a:t>
            </a:r>
          </a:p>
          <a:p>
            <a:pPr>
              <a:lnSpc>
                <a:spcPct val="90000"/>
              </a:lnSpc>
            </a:pPr>
            <a:r>
              <a:rPr lang="en-US" altLang="en-US" sz="2400" dirty="0"/>
              <a:t>In the 1990s and the first decade of the twenty-first century, manipulation of the interest rate became the </a:t>
            </a:r>
            <a:r>
              <a:rPr lang="en-US" altLang="en-US" sz="2400" dirty="0" err="1"/>
              <a:t>favoured</a:t>
            </a:r>
            <a:r>
              <a:rPr lang="en-US" altLang="en-US" sz="2400" dirty="0"/>
              <a:t> policy instrument</a:t>
            </a:r>
          </a:p>
          <a:p>
            <a:pPr>
              <a:lnSpc>
                <a:spcPct val="90000"/>
              </a:lnSpc>
            </a:pPr>
            <a:r>
              <a:rPr lang="en-US" altLang="en-US" sz="2400" dirty="0"/>
              <a:t>The impact of </a:t>
            </a:r>
            <a:r>
              <a:rPr lang="en-US" altLang="en-US" sz="2400" dirty="0" err="1"/>
              <a:t>Globalisation</a:t>
            </a:r>
            <a:endParaRPr lang="en-US" altLang="en-US" sz="2400" dirty="0"/>
          </a:p>
          <a:p>
            <a:pPr>
              <a:lnSpc>
                <a:spcPct val="90000"/>
              </a:lnSpc>
            </a:pPr>
            <a:r>
              <a:rPr lang="en-GB" altLang="en-US" sz="2400" dirty="0"/>
              <a:t>All forms of economic policy are invariably influenced by the fact that their success or otherwise may have an influence on a government’s political fate. </a:t>
            </a:r>
            <a:endParaRPr lang="en-US" altLang="en-US" sz="2400" dirty="0"/>
          </a:p>
          <a:p>
            <a:pPr>
              <a:lnSpc>
                <a:spcPct val="90000"/>
              </a:lnSpc>
            </a:pPr>
            <a:endParaRPr lang="en-US" altLang="en-US" sz="2400" dirty="0"/>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554" name="Rectangle 2">
            <a:extLst>
              <a:ext uri="{FF2B5EF4-FFF2-40B4-BE49-F238E27FC236}">
                <a16:creationId xmlns:a16="http://schemas.microsoft.com/office/drawing/2014/main" id="{0CCCD2AE-7600-0D4F-3AA7-1D4E13AA8D5D}"/>
              </a:ext>
            </a:extLst>
          </p:cNvPr>
          <p:cNvSpPr>
            <a:spLocks noGrp="1" noChangeArrowheads="1"/>
          </p:cNvSpPr>
          <p:nvPr>
            <p:ph type="title"/>
          </p:nvPr>
        </p:nvSpPr>
        <p:spPr/>
        <p:txBody>
          <a:bodyPr/>
          <a:lstStyle/>
          <a:p>
            <a:r>
              <a:rPr lang="en-GB" altLang="en-US"/>
              <a:t>Economic policy</a:t>
            </a:r>
            <a:endParaRPr lang="en-US" altLang="en-US"/>
          </a:p>
        </p:txBody>
      </p:sp>
      <p:sp>
        <p:nvSpPr>
          <p:cNvPr id="23555" name="Rectangle 3">
            <a:extLst>
              <a:ext uri="{FF2B5EF4-FFF2-40B4-BE49-F238E27FC236}">
                <a16:creationId xmlns:a16="http://schemas.microsoft.com/office/drawing/2014/main" id="{F93844C6-A2B2-0102-4E55-CDF91164C0E7}"/>
              </a:ext>
            </a:extLst>
          </p:cNvPr>
          <p:cNvSpPr>
            <a:spLocks noGrp="1" noChangeArrowheads="1"/>
          </p:cNvSpPr>
          <p:nvPr>
            <p:ph type="body" idx="1"/>
          </p:nvPr>
        </p:nvSpPr>
        <p:spPr/>
        <p:txBody>
          <a:bodyPr/>
          <a:lstStyle/>
          <a:p>
            <a:r>
              <a:rPr lang="en-US" altLang="en-US" sz="2400" dirty="0"/>
              <a:t>Economic policy is highly contested because it is at the heart of the central political question of ‘who gets, what when, how’</a:t>
            </a:r>
          </a:p>
          <a:p>
            <a:r>
              <a:rPr lang="en-US" altLang="en-US" sz="2400" dirty="0"/>
              <a:t>The machinery of economic policy making is not simply a neutral set of procedures for making decisions. It changes in a way that reflects changing perspectives on policy and fluctuations in the distribution of power within government</a:t>
            </a:r>
          </a:p>
          <a:p>
            <a:r>
              <a:rPr lang="en-US" altLang="en-US" sz="2400" dirty="0"/>
              <a:t>Chancellor of the Exchequer</a:t>
            </a:r>
          </a:p>
          <a:p>
            <a:endParaRPr lang="en-US" altLang="en-US" sz="2400" dirty="0"/>
          </a:p>
          <a:p>
            <a:endParaRPr lang="en-US" altLang="en-US" sz="2800" dirty="0"/>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A077F1-6713-D5AE-195A-5AB367FF999F}"/>
              </a:ext>
            </a:extLst>
          </p:cNvPr>
          <p:cNvSpPr>
            <a:spLocks noGrp="1"/>
          </p:cNvSpPr>
          <p:nvPr>
            <p:ph type="title"/>
          </p:nvPr>
        </p:nvSpPr>
        <p:spPr/>
        <p:txBody>
          <a:bodyPr/>
          <a:lstStyle/>
          <a:p>
            <a:r>
              <a:rPr lang="en-GB" dirty="0"/>
              <a:t>Summary</a:t>
            </a:r>
          </a:p>
        </p:txBody>
      </p:sp>
      <p:sp>
        <p:nvSpPr>
          <p:cNvPr id="3" name="Content Placeholder 2">
            <a:extLst>
              <a:ext uri="{FF2B5EF4-FFF2-40B4-BE49-F238E27FC236}">
                <a16:creationId xmlns:a16="http://schemas.microsoft.com/office/drawing/2014/main" id="{00BB27D7-AA71-80F6-3882-4FA7B0B1F910}"/>
              </a:ext>
            </a:extLst>
          </p:cNvPr>
          <p:cNvSpPr>
            <a:spLocks noGrp="1"/>
          </p:cNvSpPr>
          <p:nvPr>
            <p:ph idx="1"/>
          </p:nvPr>
        </p:nvSpPr>
        <p:spPr/>
        <p:txBody>
          <a:bodyPr/>
          <a:lstStyle/>
          <a:p>
            <a:r>
              <a:rPr lang="en-US" altLang="en-US" dirty="0"/>
              <a:t>Identified the nature of economic policy.</a:t>
            </a:r>
          </a:p>
          <a:p>
            <a:r>
              <a:rPr lang="en-US" altLang="en-US" dirty="0"/>
              <a:t>Explained the economic policy-making process</a:t>
            </a:r>
          </a:p>
          <a:p>
            <a:endParaRPr lang="en-GB" dirty="0"/>
          </a:p>
        </p:txBody>
      </p:sp>
    </p:spTree>
    <p:extLst>
      <p:ext uri="{BB962C8B-B14F-4D97-AF65-F5344CB8AC3E}">
        <p14:creationId xmlns:p14="http://schemas.microsoft.com/office/powerpoint/2010/main" val="80174906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39BAE96-2361-859D-7766-16FA611FF2D5}"/>
              </a:ext>
            </a:extLst>
          </p:cNvPr>
          <p:cNvSpPr>
            <a:spLocks noGrp="1"/>
          </p:cNvSpPr>
          <p:nvPr>
            <p:ph type="title"/>
          </p:nvPr>
        </p:nvSpPr>
        <p:spPr/>
        <p:txBody>
          <a:bodyPr/>
          <a:lstStyle/>
          <a:p>
            <a:r>
              <a:rPr lang="en-GB" dirty="0"/>
              <a:t>References</a:t>
            </a:r>
          </a:p>
        </p:txBody>
      </p:sp>
      <p:sp>
        <p:nvSpPr>
          <p:cNvPr id="3" name="Content Placeholder 2">
            <a:extLst>
              <a:ext uri="{FF2B5EF4-FFF2-40B4-BE49-F238E27FC236}">
                <a16:creationId xmlns:a16="http://schemas.microsoft.com/office/drawing/2014/main" id="{2353BFDC-B835-465D-E68E-F71D93F468FD}"/>
              </a:ext>
            </a:extLst>
          </p:cNvPr>
          <p:cNvSpPr>
            <a:spLocks noGrp="1"/>
          </p:cNvSpPr>
          <p:nvPr>
            <p:ph idx="1"/>
          </p:nvPr>
        </p:nvSpPr>
        <p:spPr/>
        <p:txBody>
          <a:bodyPr/>
          <a:lstStyle/>
          <a:p>
            <a:pPr marL="0" indent="0">
              <a:buNone/>
            </a:pPr>
            <a:r>
              <a:rPr lang="en-GB" dirty="0"/>
              <a:t>Jones, B., &amp; Hertner, I. (2022). </a:t>
            </a:r>
            <a:r>
              <a:rPr lang="en-GB" i="1" dirty="0"/>
              <a:t>Politics UK </a:t>
            </a:r>
            <a:r>
              <a:rPr lang="en-GB" dirty="0"/>
              <a:t>. (Tenth edition). </a:t>
            </a:r>
            <a:r>
              <a:rPr lang="en-GB"/>
              <a:t>Routledge.</a:t>
            </a:r>
          </a:p>
          <a:p>
            <a:pPr marL="0" indent="0">
              <a:buNone/>
            </a:pPr>
            <a:endParaRPr lang="en-GB"/>
          </a:p>
        </p:txBody>
      </p:sp>
    </p:spTree>
    <p:extLst>
      <p:ext uri="{BB962C8B-B14F-4D97-AF65-F5344CB8AC3E}">
        <p14:creationId xmlns:p14="http://schemas.microsoft.com/office/powerpoint/2010/main" val="577242273"/>
      </p:ext>
    </p:extLst>
  </p:cSld>
  <p:clrMapOvr>
    <a:masterClrMapping/>
  </p:clrMapOvr>
</p:sld>
</file>

<file path=ppt/theme/theme1.xml><?xml version="1.0" encoding="utf-8"?>
<a:theme xmlns:a="http://schemas.openxmlformats.org/drawingml/2006/main" name="Default Design">
  <a:themeElements>
    <a:clrScheme name="Default Design 1">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Default Design">
      <a:majorFont>
        <a:latin typeface="Arial"/>
        <a:ea typeface=""/>
        <a:cs typeface=""/>
      </a:majorFont>
      <a:minorFont>
        <a:latin typeface="Arial"/>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raClrScheme>
      <a:clrScheme name="Default Design 1">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clrMap bg1="lt1" tx1="dk1" bg2="lt2" tx2="dk2" accent1="accent1" accent2="accent2" accent3="accent3" accent4="accent4" accent5="accent5" accent6="accent6" hlink="hlink" folHlink="folHlink"/>
    </a:extraClrScheme>
    <a:extraClrScheme>
      <a:clrScheme name="Default Design 2">
        <a:dk1>
          <a:srgbClr val="000000"/>
        </a:dk1>
        <a:lt1>
          <a:srgbClr val="FFFFFF"/>
        </a:lt1>
        <a:dk2>
          <a:srgbClr val="000000"/>
        </a:dk2>
        <a:lt2>
          <a:srgbClr val="969696"/>
        </a:lt2>
        <a:accent1>
          <a:srgbClr val="FBDF53"/>
        </a:accent1>
        <a:accent2>
          <a:srgbClr val="FF9966"/>
        </a:accent2>
        <a:accent3>
          <a:srgbClr val="FFFFFF"/>
        </a:accent3>
        <a:accent4>
          <a:srgbClr val="000000"/>
        </a:accent4>
        <a:accent5>
          <a:srgbClr val="FDECB3"/>
        </a:accent5>
        <a:accent6>
          <a:srgbClr val="E78A5C"/>
        </a:accent6>
        <a:hlink>
          <a:srgbClr val="CC3300"/>
        </a:hlink>
        <a:folHlink>
          <a:srgbClr val="996600"/>
        </a:folHlink>
      </a:clrScheme>
      <a:clrMap bg1="lt1" tx1="dk1" bg2="lt2" tx2="dk2" accent1="accent1" accent2="accent2" accent3="accent3" accent4="accent4" accent5="accent5" accent6="accent6" hlink="hlink" folHlink="folHlink"/>
    </a:extraClrScheme>
    <a:extraClrScheme>
      <a:clrScheme name="Default Design 3">
        <a:dk1>
          <a:srgbClr val="000000"/>
        </a:dk1>
        <a:lt1>
          <a:srgbClr val="FFFFFF"/>
        </a:lt1>
        <a:dk2>
          <a:srgbClr val="000000"/>
        </a:dk2>
        <a:lt2>
          <a:srgbClr val="808080"/>
        </a:lt2>
        <a:accent1>
          <a:srgbClr val="99CCFF"/>
        </a:accent1>
        <a:accent2>
          <a:srgbClr val="CCCCFF"/>
        </a:accent2>
        <a:accent3>
          <a:srgbClr val="FFFFFF"/>
        </a:accent3>
        <a:accent4>
          <a:srgbClr val="000000"/>
        </a:accent4>
        <a:accent5>
          <a:srgbClr val="CAE2FF"/>
        </a:accent5>
        <a:accent6>
          <a:srgbClr val="B9B9E7"/>
        </a:accent6>
        <a:hlink>
          <a:srgbClr val="3333CC"/>
        </a:hlink>
        <a:folHlink>
          <a:srgbClr val="AF67FF"/>
        </a:folHlink>
      </a:clrScheme>
      <a:clrMap bg1="lt1" tx1="dk1" bg2="lt2" tx2="dk2" accent1="accent1" accent2="accent2" accent3="accent3" accent4="accent4" accent5="accent5" accent6="accent6" hlink="hlink" folHlink="folHlink"/>
    </a:extraClrScheme>
    <a:extraClrScheme>
      <a:clrScheme name="Default Design 4">
        <a:dk1>
          <a:srgbClr val="000000"/>
        </a:dk1>
        <a:lt1>
          <a:srgbClr val="DEF6F1"/>
        </a:lt1>
        <a:dk2>
          <a:srgbClr val="000000"/>
        </a:dk2>
        <a:lt2>
          <a:srgbClr val="969696"/>
        </a:lt2>
        <a:accent1>
          <a:srgbClr val="FFFFFF"/>
        </a:accent1>
        <a:accent2>
          <a:srgbClr val="8DC6FF"/>
        </a:accent2>
        <a:accent3>
          <a:srgbClr val="ECFAF7"/>
        </a:accent3>
        <a:accent4>
          <a:srgbClr val="000000"/>
        </a:accent4>
        <a:accent5>
          <a:srgbClr val="FFFFFF"/>
        </a:accent5>
        <a:accent6>
          <a:srgbClr val="7FB3E7"/>
        </a:accent6>
        <a:hlink>
          <a:srgbClr val="0066CC"/>
        </a:hlink>
        <a:folHlink>
          <a:srgbClr val="00A800"/>
        </a:folHlink>
      </a:clrScheme>
      <a:clrMap bg1="lt1" tx1="dk1" bg2="lt2" tx2="dk2" accent1="accent1" accent2="accent2" accent3="accent3" accent4="accent4" accent5="accent5" accent6="accent6" hlink="hlink" folHlink="folHlink"/>
    </a:extraClrScheme>
    <a:extraClrScheme>
      <a:clrScheme name="Default Design 5">
        <a:dk1>
          <a:srgbClr val="000000"/>
        </a:dk1>
        <a:lt1>
          <a:srgbClr val="FFFFD9"/>
        </a:lt1>
        <a:dk2>
          <a:srgbClr val="000000"/>
        </a:dk2>
        <a:lt2>
          <a:srgbClr val="777777"/>
        </a:lt2>
        <a:accent1>
          <a:srgbClr val="FFFFF7"/>
        </a:accent1>
        <a:accent2>
          <a:srgbClr val="33CCCC"/>
        </a:accent2>
        <a:accent3>
          <a:srgbClr val="FFFFE9"/>
        </a:accent3>
        <a:accent4>
          <a:srgbClr val="000000"/>
        </a:accent4>
        <a:accent5>
          <a:srgbClr val="FFFFFA"/>
        </a:accent5>
        <a:accent6>
          <a:srgbClr val="2DB9B9"/>
        </a:accent6>
        <a:hlink>
          <a:srgbClr val="FF5050"/>
        </a:hlink>
        <a:folHlink>
          <a:srgbClr val="FF9900"/>
        </a:folHlink>
      </a:clrScheme>
      <a:clrMap bg1="lt1" tx1="dk1" bg2="lt2" tx2="dk2" accent1="accent1" accent2="accent2" accent3="accent3" accent4="accent4" accent5="accent5" accent6="accent6" hlink="hlink" folHlink="folHlink"/>
    </a:extraClrScheme>
    <a:extraClrScheme>
      <a:clrScheme name="Default Design 6">
        <a:dk1>
          <a:srgbClr val="005A58"/>
        </a:dk1>
        <a:lt1>
          <a:srgbClr val="FFFFFF"/>
        </a:lt1>
        <a:dk2>
          <a:srgbClr val="008080"/>
        </a:dk2>
        <a:lt2>
          <a:srgbClr val="FFFF99"/>
        </a:lt2>
        <a:accent1>
          <a:srgbClr val="006462"/>
        </a:accent1>
        <a:accent2>
          <a:srgbClr val="6D6FC7"/>
        </a:accent2>
        <a:accent3>
          <a:srgbClr val="AAC0C0"/>
        </a:accent3>
        <a:accent4>
          <a:srgbClr val="DADADA"/>
        </a:accent4>
        <a:accent5>
          <a:srgbClr val="AAB8B7"/>
        </a:accent5>
        <a:accent6>
          <a:srgbClr val="6264B4"/>
        </a:accent6>
        <a:hlink>
          <a:srgbClr val="00FFFF"/>
        </a:hlink>
        <a:folHlink>
          <a:srgbClr val="00FF00"/>
        </a:folHlink>
      </a:clrScheme>
      <a:clrMap bg1="dk2" tx1="lt1" bg2="dk1" tx2="lt2" accent1="accent1" accent2="accent2" accent3="accent3" accent4="accent4" accent5="accent5" accent6="accent6" hlink="hlink" folHlink="folHlink"/>
    </a:extraClrScheme>
    <a:extraClrScheme>
      <a:clrScheme name="Default Design 7">
        <a:dk1>
          <a:srgbClr val="5C1F00"/>
        </a:dk1>
        <a:lt1>
          <a:srgbClr val="FFFFFF"/>
        </a:lt1>
        <a:dk2>
          <a:srgbClr val="800000"/>
        </a:dk2>
        <a:lt2>
          <a:srgbClr val="DFD293"/>
        </a:lt2>
        <a:accent1>
          <a:srgbClr val="CC3300"/>
        </a:accent1>
        <a:accent2>
          <a:srgbClr val="BE7960"/>
        </a:accent2>
        <a:accent3>
          <a:srgbClr val="C0AAAA"/>
        </a:accent3>
        <a:accent4>
          <a:srgbClr val="DADADA"/>
        </a:accent4>
        <a:accent5>
          <a:srgbClr val="E2ADAA"/>
        </a:accent5>
        <a:accent6>
          <a:srgbClr val="AC6D56"/>
        </a:accent6>
        <a:hlink>
          <a:srgbClr val="FFFF99"/>
        </a:hlink>
        <a:folHlink>
          <a:srgbClr val="D3A219"/>
        </a:folHlink>
      </a:clrScheme>
      <a:clrMap bg1="dk2" tx1="lt1" bg2="dk1" tx2="lt2" accent1="accent1" accent2="accent2" accent3="accent3" accent4="accent4" accent5="accent5" accent6="accent6" hlink="hlink" folHlink="folHlink"/>
    </a:extraClrScheme>
    <a:extraClrScheme>
      <a:clrScheme name="Default Design 8">
        <a:dk1>
          <a:srgbClr val="003366"/>
        </a:dk1>
        <a:lt1>
          <a:srgbClr val="FFFFFF"/>
        </a:lt1>
        <a:dk2>
          <a:srgbClr val="000099"/>
        </a:dk2>
        <a:lt2>
          <a:srgbClr val="CCFFFF"/>
        </a:lt2>
        <a:accent1>
          <a:srgbClr val="3366CC"/>
        </a:accent1>
        <a:accent2>
          <a:srgbClr val="00B000"/>
        </a:accent2>
        <a:accent3>
          <a:srgbClr val="AAAACA"/>
        </a:accent3>
        <a:accent4>
          <a:srgbClr val="DADADA"/>
        </a:accent4>
        <a:accent5>
          <a:srgbClr val="ADB8E2"/>
        </a:accent5>
        <a:accent6>
          <a:srgbClr val="009F00"/>
        </a:accent6>
        <a:hlink>
          <a:srgbClr val="66CCFF"/>
        </a:hlink>
        <a:folHlink>
          <a:srgbClr val="FFE701"/>
        </a:folHlink>
      </a:clrScheme>
      <a:clrMap bg1="dk2" tx1="lt1" bg2="dk1" tx2="lt2" accent1="accent1" accent2="accent2" accent3="accent3" accent4="accent4" accent5="accent5" accent6="accent6" hlink="hlink" folHlink="folHlink"/>
    </a:extraClrScheme>
    <a:extraClrScheme>
      <a:clrScheme name="Default Design 9">
        <a:dk1>
          <a:srgbClr val="336699"/>
        </a:dk1>
        <a:lt1>
          <a:srgbClr val="FFFFFF"/>
        </a:lt1>
        <a:dk2>
          <a:srgbClr val="000000"/>
        </a:dk2>
        <a:lt2>
          <a:srgbClr val="E3EBF1"/>
        </a:lt2>
        <a:accent1>
          <a:srgbClr val="003399"/>
        </a:accent1>
        <a:accent2>
          <a:srgbClr val="468A4B"/>
        </a:accent2>
        <a:accent3>
          <a:srgbClr val="AAAAAA"/>
        </a:accent3>
        <a:accent4>
          <a:srgbClr val="DADADA"/>
        </a:accent4>
        <a:accent5>
          <a:srgbClr val="AAADCA"/>
        </a:accent5>
        <a:accent6>
          <a:srgbClr val="3F7D43"/>
        </a:accent6>
        <a:hlink>
          <a:srgbClr val="66CCFF"/>
        </a:hlink>
        <a:folHlink>
          <a:srgbClr val="F0E500"/>
        </a:folHlink>
      </a:clrScheme>
      <a:clrMap bg1="dk2" tx1="lt1" bg2="dk1" tx2="lt2" accent1="accent1" accent2="accent2" accent3="accent3" accent4="accent4" accent5="accent5" accent6="accent6" hlink="hlink" folHlink="folHlink"/>
    </a:extraClrScheme>
    <a:extraClrScheme>
      <a:clrScheme name="Default Design 10">
        <a:dk1>
          <a:srgbClr val="777777"/>
        </a:dk1>
        <a:lt1>
          <a:srgbClr val="FFFFFF"/>
        </a:lt1>
        <a:dk2>
          <a:srgbClr val="686B5D"/>
        </a:dk2>
        <a:lt2>
          <a:srgbClr val="D1D1CB"/>
        </a:lt2>
        <a:accent1>
          <a:srgbClr val="909082"/>
        </a:accent1>
        <a:accent2>
          <a:srgbClr val="809EA8"/>
        </a:accent2>
        <a:accent3>
          <a:srgbClr val="B9BAB6"/>
        </a:accent3>
        <a:accent4>
          <a:srgbClr val="DADADA"/>
        </a:accent4>
        <a:accent5>
          <a:srgbClr val="C6C6C1"/>
        </a:accent5>
        <a:accent6>
          <a:srgbClr val="738F98"/>
        </a:accent6>
        <a:hlink>
          <a:srgbClr val="FFCC66"/>
        </a:hlink>
        <a:folHlink>
          <a:srgbClr val="E9DCB9"/>
        </a:folHlink>
      </a:clrScheme>
      <a:clrMap bg1="dk2" tx1="lt1" bg2="dk1" tx2="lt2" accent1="accent1" accent2="accent2" accent3="accent3" accent4="accent4" accent5="accent5" accent6="accent6" hlink="hlink" folHlink="folHlink"/>
    </a:extraClrScheme>
    <a:extraClrScheme>
      <a:clrScheme name="Default Design 11">
        <a:dk1>
          <a:srgbClr val="3E3E5C"/>
        </a:dk1>
        <a:lt1>
          <a:srgbClr val="FFFFFF"/>
        </a:lt1>
        <a:dk2>
          <a:srgbClr val="666699"/>
        </a:dk2>
        <a:lt2>
          <a:srgbClr val="FFFFFF"/>
        </a:lt2>
        <a:accent1>
          <a:srgbClr val="60597B"/>
        </a:accent1>
        <a:accent2>
          <a:srgbClr val="6666FF"/>
        </a:accent2>
        <a:accent3>
          <a:srgbClr val="B8B8CA"/>
        </a:accent3>
        <a:accent4>
          <a:srgbClr val="DADADA"/>
        </a:accent4>
        <a:accent5>
          <a:srgbClr val="B6B5BF"/>
        </a:accent5>
        <a:accent6>
          <a:srgbClr val="5C5CE7"/>
        </a:accent6>
        <a:hlink>
          <a:srgbClr val="99CCFF"/>
        </a:hlink>
        <a:folHlink>
          <a:srgbClr val="FFFF99"/>
        </a:folHlink>
      </a:clrScheme>
      <a:clrMap bg1="dk2" tx1="lt1" bg2="dk1" tx2="lt2" accent1="accent1" accent2="accent2" accent3="accent3" accent4="accent4" accent5="accent5" accent6="accent6" hlink="hlink" folHlink="folHlink"/>
    </a:extraClrScheme>
    <a:extraClrScheme>
      <a:clrScheme name="Default Design 12">
        <a:dk1>
          <a:srgbClr val="2D2015"/>
        </a:dk1>
        <a:lt1>
          <a:srgbClr val="FFFFFF"/>
        </a:lt1>
        <a:dk2>
          <a:srgbClr val="523E26"/>
        </a:dk2>
        <a:lt2>
          <a:srgbClr val="DFC08D"/>
        </a:lt2>
        <a:accent1>
          <a:srgbClr val="8C7B70"/>
        </a:accent1>
        <a:accent2>
          <a:srgbClr val="8F5F2F"/>
        </a:accent2>
        <a:accent3>
          <a:srgbClr val="B3AFAC"/>
        </a:accent3>
        <a:accent4>
          <a:srgbClr val="DADADA"/>
        </a:accent4>
        <a:accent5>
          <a:srgbClr val="C5BFBB"/>
        </a:accent5>
        <a:accent6>
          <a:srgbClr val="81552A"/>
        </a:accent6>
        <a:hlink>
          <a:srgbClr val="CCB400"/>
        </a:hlink>
        <a:folHlink>
          <a:srgbClr val="8C9EA0"/>
        </a:folHlink>
      </a:clrScheme>
      <a:clrMap bg1="dk2" tx1="lt1" bg2="dk1" tx2="lt2" accent1="accent1" accent2="accent2" accent3="accent3" accent4="accent4" accent5="accent5" accent6="accent6" hlink="hlink" folHlink="folHlink"/>
    </a:extraClrScheme>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194</TotalTime>
  <Words>2273</Words>
  <Application>Microsoft Office PowerPoint</Application>
  <PresentationFormat>On-screen Show (4:3)</PresentationFormat>
  <Paragraphs>76</Paragraphs>
  <Slides>8</Slides>
  <Notes>4</Notes>
  <HiddenSlides>0</HiddenSlides>
  <MMClips>0</MMClips>
  <ScaleCrop>false</ScaleCrop>
  <HeadingPairs>
    <vt:vector size="6" baseType="variant">
      <vt:variant>
        <vt:lpstr>Fonts Used</vt:lpstr>
      </vt:variant>
      <vt:variant>
        <vt:i4>2</vt:i4>
      </vt:variant>
      <vt:variant>
        <vt:lpstr>Theme</vt:lpstr>
      </vt:variant>
      <vt:variant>
        <vt:i4>1</vt:i4>
      </vt:variant>
      <vt:variant>
        <vt:lpstr>Slide Titles</vt:lpstr>
      </vt:variant>
      <vt:variant>
        <vt:i4>8</vt:i4>
      </vt:variant>
    </vt:vector>
  </HeadingPairs>
  <TitlesOfParts>
    <vt:vector size="11" baseType="lpstr">
      <vt:lpstr>Arial</vt:lpstr>
      <vt:lpstr>Calibri</vt:lpstr>
      <vt:lpstr>Default Design</vt:lpstr>
      <vt:lpstr>Economic Policy</vt:lpstr>
      <vt:lpstr>Aims of this lecture</vt:lpstr>
      <vt:lpstr>Introduction</vt:lpstr>
      <vt:lpstr>The nature of economic policy</vt:lpstr>
      <vt:lpstr>The nature of economic policy</vt:lpstr>
      <vt:lpstr>Economic policy</vt:lpstr>
      <vt:lpstr>Summary</vt:lpstr>
      <vt:lpstr>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Chapter 24 Economic Policy</dc:title>
  <dc:creator>Matthew Ashton</dc:creator>
  <cp:lastModifiedBy>Anthony Burns</cp:lastModifiedBy>
  <cp:revision>14</cp:revision>
  <dcterms:created xsi:type="dcterms:W3CDTF">2010-07-08T21:38:06Z</dcterms:created>
  <dcterms:modified xsi:type="dcterms:W3CDTF">2026-06-22T08:30:07Z</dcterms:modified>
</cp:coreProperties>
</file>