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6" r:id="rId1"/>
  </p:sldMasterIdLst>
  <p:sldIdLst>
    <p:sldId id="257" r:id="rId2"/>
    <p:sldId id="258" r:id="rId3"/>
    <p:sldId id="262" r:id="rId4"/>
    <p:sldId id="263" r:id="rId5"/>
    <p:sldId id="265" r:id="rId6"/>
    <p:sldId id="267" r:id="rId7"/>
    <p:sldId id="268" r:id="rId8"/>
    <p:sldId id="269" r:id="rId9"/>
    <p:sldId id="270"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0710C-754D-8D40-1170-6C964C2A6179}" v="540" dt="2022-06-26T08:22:18.391"/>
    <p1510:client id="{3EECB93F-4FB1-FB73-28B6-1EF6200A0F8B}" v="1178" dt="2022-06-18T20:07:23.951"/>
    <p1510:client id="{71F5791C-E292-7AA2-130D-5C2ABCB03000}" v="1" dt="2022-06-25T11:22:36.460"/>
    <p1510:client id="{7DA5CB59-4C01-DC80-0FB5-048CD094BFE1}" v="2" dt="2022-06-18T11:39:02.304"/>
    <p1510:client id="{8FEC4116-4709-B277-6288-A66513D0FF9F}" v="735" dt="2022-06-18T23:07:34.527"/>
    <p1510:client id="{93E0B858-E792-4289-A73D-D47795C3FDE3}" v="42" dt="2022-06-11T09:32:52.937"/>
    <p1510:client id="{B207B0E0-C21B-7CAA-BF0D-2395C7BBF021}" v="230" dt="2022-06-11T22:34:17.066"/>
    <p1510:client id="{B8E4811A-77F0-FF0D-B6CB-484401DCE591}" v="395" dt="2022-06-11T18:58:50.939"/>
    <p1510:client id="{C373ED49-F8B0-8F71-867A-BA4523F1E054}" v="652" dt="2022-06-20T23:24:13.914"/>
    <p1510:client id="{DA75ABE3-65C7-155F-3D71-268AAC48DD34}" v="264" dt="2022-06-18T20:54:37.005"/>
    <p1510:client id="{F96FEE5C-EA07-940B-BCE0-D2789484A4F1}" v="330" dt="2022-06-11T11:44:55.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Tudorache (2130698)" userId="S::2130698@student.uwtsd.ac.uk::9362c43a-fa22-453f-b98e-6e9ad58d663c" providerId="AD" clId="Web-{3EECB93F-4FB1-FB73-28B6-1EF6200A0F8B}"/>
    <pc:docChg chg="addSld delSld modSld addMainMaster delMainMaster">
      <pc:chgData name="Andreea Tudorache (2130698)" userId="S::2130698@student.uwtsd.ac.uk::9362c43a-fa22-453f-b98e-6e9ad58d663c" providerId="AD" clId="Web-{3EECB93F-4FB1-FB73-28B6-1EF6200A0F8B}" dt="2022-06-18T20:07:23.951" v="732" actId="20577"/>
      <pc:docMkLst>
        <pc:docMk/>
      </pc:docMkLst>
      <pc:sldChg chg="delSp modSp mod modClrScheme delDesignElem chgLayout">
        <pc:chgData name="Andreea Tudorache (2130698)" userId="S::2130698@student.uwtsd.ac.uk::9362c43a-fa22-453f-b98e-6e9ad58d663c" providerId="AD" clId="Web-{3EECB93F-4FB1-FB73-28B6-1EF6200A0F8B}" dt="2022-06-18T17:13:14.130" v="464" actId="1076"/>
        <pc:sldMkLst>
          <pc:docMk/>
          <pc:sldMk cId="1575132289" sldId="257"/>
        </pc:sldMkLst>
        <pc:spChg chg="mod ord">
          <ac:chgData name="Andreea Tudorache (2130698)" userId="S::2130698@student.uwtsd.ac.uk::9362c43a-fa22-453f-b98e-6e9ad58d663c" providerId="AD" clId="Web-{3EECB93F-4FB1-FB73-28B6-1EF6200A0F8B}" dt="2022-06-18T17:12:34.065" v="456" actId="20577"/>
          <ac:spMkLst>
            <pc:docMk/>
            <pc:sldMk cId="1575132289" sldId="257"/>
            <ac:spMk id="2" creationId="{752508CA-DF80-98BD-DE6C-F4CE94BB398A}"/>
          </ac:spMkLst>
        </pc:spChg>
        <pc:spChg chg="mod ord">
          <ac:chgData name="Andreea Tudorache (2130698)" userId="S::2130698@student.uwtsd.ac.uk::9362c43a-fa22-453f-b98e-6e9ad58d663c" providerId="AD" clId="Web-{3EECB93F-4FB1-FB73-28B6-1EF6200A0F8B}" dt="2022-06-18T17:13:14.130" v="464" actId="1076"/>
          <ac:spMkLst>
            <pc:docMk/>
            <pc:sldMk cId="1575132289" sldId="257"/>
            <ac:spMk id="3" creationId="{CB3D541F-E285-E221-2C24-01CB621C7A2A}"/>
          </ac:spMkLst>
        </pc:spChg>
        <pc:spChg chg="del">
          <ac:chgData name="Andreea Tudorache (2130698)" userId="S::2130698@student.uwtsd.ac.uk::9362c43a-fa22-453f-b98e-6e9ad58d663c" providerId="AD" clId="Web-{3EECB93F-4FB1-FB73-28B6-1EF6200A0F8B}" dt="2022-06-18T15:59:01.005" v="250"/>
          <ac:spMkLst>
            <pc:docMk/>
            <pc:sldMk cId="1575132289" sldId="257"/>
            <ac:spMk id="96" creationId="{99CAC3B1-4879-424D-8F15-206277196159}"/>
          </ac:spMkLst>
        </pc:spChg>
        <pc:spChg chg="del">
          <ac:chgData name="Andreea Tudorache (2130698)" userId="S::2130698@student.uwtsd.ac.uk::9362c43a-fa22-453f-b98e-6e9ad58d663c" providerId="AD" clId="Web-{3EECB93F-4FB1-FB73-28B6-1EF6200A0F8B}" dt="2022-06-18T15:59:01.005" v="250"/>
          <ac:spMkLst>
            <pc:docMk/>
            <pc:sldMk cId="1575132289" sldId="257"/>
            <ac:spMk id="97" creationId="{E34CC1C8-EBDD-4AEA-83E6-B27575B62E2E}"/>
          </ac:spMkLst>
        </pc:spChg>
        <pc:spChg chg="del">
          <ac:chgData name="Andreea Tudorache (2130698)" userId="S::2130698@student.uwtsd.ac.uk::9362c43a-fa22-453f-b98e-6e9ad58d663c" providerId="AD" clId="Web-{3EECB93F-4FB1-FB73-28B6-1EF6200A0F8B}" dt="2022-06-18T15:59:01.005" v="250"/>
          <ac:spMkLst>
            <pc:docMk/>
            <pc:sldMk cId="1575132289" sldId="257"/>
            <ac:spMk id="98" creationId="{D6B38644-B85D-4211-9526-5B4C2A662BF7}"/>
          </ac:spMkLst>
        </pc:spChg>
        <pc:spChg chg="del">
          <ac:chgData name="Andreea Tudorache (2130698)" userId="S::2130698@student.uwtsd.ac.uk::9362c43a-fa22-453f-b98e-6e9ad58d663c" providerId="AD" clId="Web-{3EECB93F-4FB1-FB73-28B6-1EF6200A0F8B}" dt="2022-06-18T15:59:01.005" v="250"/>
          <ac:spMkLst>
            <pc:docMk/>
            <pc:sldMk cId="1575132289" sldId="257"/>
            <ac:spMk id="99" creationId="{8A8B2820-6B8F-4C19-BFC5-D28EE44E54CB}"/>
          </ac:spMkLst>
        </pc:spChg>
        <pc:spChg chg="del">
          <ac:chgData name="Andreea Tudorache (2130698)" userId="S::2130698@student.uwtsd.ac.uk::9362c43a-fa22-453f-b98e-6e9ad58d663c" providerId="AD" clId="Web-{3EECB93F-4FB1-FB73-28B6-1EF6200A0F8B}" dt="2022-06-18T15:59:01.005" v="250"/>
          <ac:spMkLst>
            <pc:docMk/>
            <pc:sldMk cId="1575132289" sldId="257"/>
            <ac:spMk id="100" creationId="{DCA45AB7-441E-40A8-A98B-557D68F48A48}"/>
          </ac:spMkLst>
        </pc:spChg>
        <pc:spChg chg="del">
          <ac:chgData name="Andreea Tudorache (2130698)" userId="S::2130698@student.uwtsd.ac.uk::9362c43a-fa22-453f-b98e-6e9ad58d663c" providerId="AD" clId="Web-{3EECB93F-4FB1-FB73-28B6-1EF6200A0F8B}" dt="2022-06-18T15:59:01.005" v="250"/>
          <ac:spMkLst>
            <pc:docMk/>
            <pc:sldMk cId="1575132289" sldId="257"/>
            <ac:spMk id="101" creationId="{5F516030-4F00-4C48-AD93-91EFA17A1AC3}"/>
          </ac:spMkLst>
        </pc:spChg>
        <pc:spChg chg="del">
          <ac:chgData name="Andreea Tudorache (2130698)" userId="S::2130698@student.uwtsd.ac.uk::9362c43a-fa22-453f-b98e-6e9ad58d663c" providerId="AD" clId="Web-{3EECB93F-4FB1-FB73-28B6-1EF6200A0F8B}" dt="2022-06-18T15:59:01.005" v="250"/>
          <ac:spMkLst>
            <pc:docMk/>
            <pc:sldMk cId="1575132289" sldId="257"/>
            <ac:spMk id="102" creationId="{5820085E-2582-4A95-98EE-45DFFD5C017C}"/>
          </ac:spMkLst>
        </pc:spChg>
      </pc:sldChg>
      <pc:sldChg chg="addSp delSp modSp mod modClrScheme delAnim chgLayout">
        <pc:chgData name="Andreea Tudorache (2130698)" userId="S::2130698@student.uwtsd.ac.uk::9362c43a-fa22-453f-b98e-6e9ad58d663c" providerId="AD" clId="Web-{3EECB93F-4FB1-FB73-28B6-1EF6200A0F8B}" dt="2022-06-18T17:11:52.484" v="450"/>
        <pc:sldMkLst>
          <pc:docMk/>
          <pc:sldMk cId="2187822896" sldId="258"/>
        </pc:sldMkLst>
        <pc:spChg chg="del mod">
          <ac:chgData name="Andreea Tudorache (2130698)" userId="S::2130698@student.uwtsd.ac.uk::9362c43a-fa22-453f-b98e-6e9ad58d663c" providerId="AD" clId="Web-{3EECB93F-4FB1-FB73-28B6-1EF6200A0F8B}" dt="2022-06-18T14:56:38.800" v="4"/>
          <ac:spMkLst>
            <pc:docMk/>
            <pc:sldMk cId="2187822896" sldId="258"/>
            <ac:spMk id="2" creationId="{6E6D3A69-4685-3B7D-CA63-21E857E8DC6E}"/>
          </ac:spMkLst>
        </pc:spChg>
        <pc:spChg chg="del mod">
          <ac:chgData name="Andreea Tudorache (2130698)" userId="S::2130698@student.uwtsd.ac.uk::9362c43a-fa22-453f-b98e-6e9ad58d663c" providerId="AD" clId="Web-{3EECB93F-4FB1-FB73-28B6-1EF6200A0F8B}" dt="2022-06-18T14:55:34.546" v="1"/>
          <ac:spMkLst>
            <pc:docMk/>
            <pc:sldMk cId="2187822896" sldId="258"/>
            <ac:spMk id="4" creationId="{161A9ADA-8E51-F348-26E5-5D87BE7EEEDF}"/>
          </ac:spMkLst>
        </pc:spChg>
        <pc:spChg chg="add mod ord">
          <ac:chgData name="Andreea Tudorache (2130698)" userId="S::2130698@student.uwtsd.ac.uk::9362c43a-fa22-453f-b98e-6e9ad58d663c" providerId="AD" clId="Web-{3EECB93F-4FB1-FB73-28B6-1EF6200A0F8B}" dt="2022-06-18T17:11:39.187" v="447" actId="20577"/>
          <ac:spMkLst>
            <pc:docMk/>
            <pc:sldMk cId="2187822896" sldId="258"/>
            <ac:spMk id="5" creationId="{D561ED87-0EDB-84FF-0CEE-162D203E31E5}"/>
          </ac:spMkLst>
        </pc:spChg>
        <pc:spChg chg="add mod">
          <ac:chgData name="Andreea Tudorache (2130698)" userId="S::2130698@student.uwtsd.ac.uk::9362c43a-fa22-453f-b98e-6e9ad58d663c" providerId="AD" clId="Web-{3EECB93F-4FB1-FB73-28B6-1EF6200A0F8B}" dt="2022-06-18T17:11:44.640" v="448" actId="20577"/>
          <ac:spMkLst>
            <pc:docMk/>
            <pc:sldMk cId="2187822896" sldId="258"/>
            <ac:spMk id="6" creationId="{35FB2963-631A-6C1C-C3A8-8B42239CCB79}"/>
          </ac:spMkLst>
        </pc:spChg>
        <pc:spChg chg="add mod">
          <ac:chgData name="Andreea Tudorache (2130698)" userId="S::2130698@student.uwtsd.ac.uk::9362c43a-fa22-453f-b98e-6e9ad58d663c" providerId="AD" clId="Web-{3EECB93F-4FB1-FB73-28B6-1EF6200A0F8B}" dt="2022-06-18T15:03:30.908" v="104" actId="1076"/>
          <ac:spMkLst>
            <pc:docMk/>
            <pc:sldMk cId="2187822896" sldId="258"/>
            <ac:spMk id="7" creationId="{DC59BBED-E9CC-C543-F7A4-E4850AFA0F9D}"/>
          </ac:spMkLst>
        </pc:spChg>
        <pc:spChg chg="add mod">
          <ac:chgData name="Andreea Tudorache (2130698)" userId="S::2130698@student.uwtsd.ac.uk::9362c43a-fa22-453f-b98e-6e9ad58d663c" providerId="AD" clId="Web-{3EECB93F-4FB1-FB73-28B6-1EF6200A0F8B}" dt="2022-06-18T15:05:47.152" v="135" actId="1076"/>
          <ac:spMkLst>
            <pc:docMk/>
            <pc:sldMk cId="2187822896" sldId="258"/>
            <ac:spMk id="8" creationId="{3DC452FE-8660-6F26-0207-C94F7C045930}"/>
          </ac:spMkLst>
        </pc:spChg>
        <pc:spChg chg="add del mod">
          <ac:chgData name="Andreea Tudorache (2130698)" userId="S::2130698@student.uwtsd.ac.uk::9362c43a-fa22-453f-b98e-6e9ad58d663c" providerId="AD" clId="Web-{3EECB93F-4FB1-FB73-28B6-1EF6200A0F8B}" dt="2022-06-18T17:11:49.406" v="449"/>
          <ac:spMkLst>
            <pc:docMk/>
            <pc:sldMk cId="2187822896" sldId="258"/>
            <ac:spMk id="9" creationId="{14C9DAE4-957D-74E4-4DA2-8417472C819D}"/>
          </ac:spMkLst>
        </pc:spChg>
        <pc:spChg chg="add del mod">
          <ac:chgData name="Andreea Tudorache (2130698)" userId="S::2130698@student.uwtsd.ac.uk::9362c43a-fa22-453f-b98e-6e9ad58d663c" providerId="AD" clId="Web-{3EECB93F-4FB1-FB73-28B6-1EF6200A0F8B}" dt="2022-06-18T17:11:52.484" v="450"/>
          <ac:spMkLst>
            <pc:docMk/>
            <pc:sldMk cId="2187822896" sldId="258"/>
            <ac:spMk id="10" creationId="{C9BDEB5A-32F6-9E50-A452-D27382010C42}"/>
          </ac:spMkLst>
        </pc:spChg>
        <pc:spChg chg="add mod">
          <ac:chgData name="Andreea Tudorache (2130698)" userId="S::2130698@student.uwtsd.ac.uk::9362c43a-fa22-453f-b98e-6e9ad58d663c" providerId="AD" clId="Web-{3EECB93F-4FB1-FB73-28B6-1EF6200A0F8B}" dt="2022-06-18T15:05:42.855" v="134" actId="1076"/>
          <ac:spMkLst>
            <pc:docMk/>
            <pc:sldMk cId="2187822896" sldId="258"/>
            <ac:spMk id="11" creationId="{3F94530B-9F2A-BC02-56A2-172A720AA1EC}"/>
          </ac:spMkLst>
        </pc:spChg>
      </pc:sldChg>
      <pc:sldChg chg="del">
        <pc:chgData name="Andreea Tudorache (2130698)" userId="S::2130698@student.uwtsd.ac.uk::9362c43a-fa22-453f-b98e-6e9ad58d663c" providerId="AD" clId="Web-{3EECB93F-4FB1-FB73-28B6-1EF6200A0F8B}" dt="2022-06-18T15:14:15.595" v="145"/>
        <pc:sldMkLst>
          <pc:docMk/>
          <pc:sldMk cId="1327299161" sldId="259"/>
        </pc:sldMkLst>
      </pc:sldChg>
      <pc:sldChg chg="del">
        <pc:chgData name="Andreea Tudorache (2130698)" userId="S::2130698@student.uwtsd.ac.uk::9362c43a-fa22-453f-b98e-6e9ad58d663c" providerId="AD" clId="Web-{3EECB93F-4FB1-FB73-28B6-1EF6200A0F8B}" dt="2022-06-18T15:22:48.234" v="214"/>
        <pc:sldMkLst>
          <pc:docMk/>
          <pc:sldMk cId="3742482692" sldId="260"/>
        </pc:sldMkLst>
      </pc:sldChg>
      <pc:sldChg chg="del">
        <pc:chgData name="Andreea Tudorache (2130698)" userId="S::2130698@student.uwtsd.ac.uk::9362c43a-fa22-453f-b98e-6e9ad58d663c" providerId="AD" clId="Web-{3EECB93F-4FB1-FB73-28B6-1EF6200A0F8B}" dt="2022-06-18T15:23:01.626" v="215"/>
        <pc:sldMkLst>
          <pc:docMk/>
          <pc:sldMk cId="3617090554" sldId="261"/>
        </pc:sldMkLst>
      </pc:sldChg>
      <pc:sldChg chg="new del">
        <pc:chgData name="Andreea Tudorache (2130698)" userId="S::2130698@student.uwtsd.ac.uk::9362c43a-fa22-453f-b98e-6e9ad58d663c" providerId="AD" clId="Web-{3EECB93F-4FB1-FB73-28B6-1EF6200A0F8B}" dt="2022-06-18T15:04:49.726" v="121"/>
        <pc:sldMkLst>
          <pc:docMk/>
          <pc:sldMk cId="111457647" sldId="262"/>
        </pc:sldMkLst>
      </pc:sldChg>
      <pc:sldChg chg="new del">
        <pc:chgData name="Andreea Tudorache (2130698)" userId="S::2130698@student.uwtsd.ac.uk::9362c43a-fa22-453f-b98e-6e9ad58d663c" providerId="AD" clId="Web-{3EECB93F-4FB1-FB73-28B6-1EF6200A0F8B}" dt="2022-06-18T15:05:08.524" v="125"/>
        <pc:sldMkLst>
          <pc:docMk/>
          <pc:sldMk cId="152499182" sldId="262"/>
        </pc:sldMkLst>
      </pc:sldChg>
      <pc:sldChg chg="addSp modSp new mod modClrScheme chgLayout">
        <pc:chgData name="Andreea Tudorache (2130698)" userId="S::2130698@student.uwtsd.ac.uk::9362c43a-fa22-453f-b98e-6e9ad58d663c" providerId="AD" clId="Web-{3EECB93F-4FB1-FB73-28B6-1EF6200A0F8B}" dt="2022-06-18T17:11:30.920" v="446" actId="20577"/>
        <pc:sldMkLst>
          <pc:docMk/>
          <pc:sldMk cId="1907661391" sldId="262"/>
        </pc:sldMkLst>
        <pc:spChg chg="mod ord">
          <ac:chgData name="Andreea Tudorache (2130698)" userId="S::2130698@student.uwtsd.ac.uk::9362c43a-fa22-453f-b98e-6e9ad58d663c" providerId="AD" clId="Web-{3EECB93F-4FB1-FB73-28B6-1EF6200A0F8B}" dt="2022-06-18T17:11:30.920" v="446" actId="20577"/>
          <ac:spMkLst>
            <pc:docMk/>
            <pc:sldMk cId="1907661391" sldId="262"/>
            <ac:spMk id="2" creationId="{4C357D4B-46C3-FF19-1189-24015DAD4331}"/>
          </ac:spMkLst>
        </pc:spChg>
        <pc:spChg chg="mod ord">
          <ac:chgData name="Andreea Tudorache (2130698)" userId="S::2130698@student.uwtsd.ac.uk::9362c43a-fa22-453f-b98e-6e9ad58d663c" providerId="AD" clId="Web-{3EECB93F-4FB1-FB73-28B6-1EF6200A0F8B}" dt="2022-06-18T16:01:03.639" v="258" actId="1076"/>
          <ac:spMkLst>
            <pc:docMk/>
            <pc:sldMk cId="1907661391" sldId="262"/>
            <ac:spMk id="3" creationId="{2117BDE4-BE80-2BEF-F806-BB8D5AEA2A13}"/>
          </ac:spMkLst>
        </pc:spChg>
        <pc:spChg chg="add mod">
          <ac:chgData name="Andreea Tudorache (2130698)" userId="S::2130698@student.uwtsd.ac.uk::9362c43a-fa22-453f-b98e-6e9ad58d663c" providerId="AD" clId="Web-{3EECB93F-4FB1-FB73-28B6-1EF6200A0F8B}" dt="2022-06-18T17:11:26.842" v="445" actId="20577"/>
          <ac:spMkLst>
            <pc:docMk/>
            <pc:sldMk cId="1907661391" sldId="262"/>
            <ac:spMk id="4" creationId="{FEB273DD-50E9-FB56-5D3F-A2866BDCB78C}"/>
          </ac:spMkLst>
        </pc:spChg>
      </pc:sldChg>
      <pc:sldChg chg="addSp delSp modSp new mod setBg modClrScheme delDesignElem chgLayout">
        <pc:chgData name="Andreea Tudorache (2130698)" userId="S::2130698@student.uwtsd.ac.uk::9362c43a-fa22-453f-b98e-6e9ad58d663c" providerId="AD" clId="Web-{3EECB93F-4FB1-FB73-28B6-1EF6200A0F8B}" dt="2022-06-18T16:01:43.829" v="261" actId="14100"/>
        <pc:sldMkLst>
          <pc:docMk/>
          <pc:sldMk cId="2840751099" sldId="263"/>
        </pc:sldMkLst>
        <pc:spChg chg="add mod">
          <ac:chgData name="Andreea Tudorache (2130698)" userId="S::2130698@student.uwtsd.ac.uk::9362c43a-fa22-453f-b98e-6e9ad58d663c" providerId="AD" clId="Web-{3EECB93F-4FB1-FB73-28B6-1EF6200A0F8B}" dt="2022-06-18T16:01:43.829" v="261" actId="14100"/>
          <ac:spMkLst>
            <pc:docMk/>
            <pc:sldMk cId="2840751099" sldId="263"/>
            <ac:spMk id="2" creationId="{5FBF3B89-D8EB-0845-FF37-19FCDE3F505C}"/>
          </ac:spMkLst>
        </pc:spChg>
        <pc:grpChg chg="add del">
          <ac:chgData name="Andreea Tudorache (2130698)" userId="S::2130698@student.uwtsd.ac.uk::9362c43a-fa22-453f-b98e-6e9ad58d663c" providerId="AD" clId="Web-{3EECB93F-4FB1-FB73-28B6-1EF6200A0F8B}" dt="2022-06-18T15:59:01.005" v="250"/>
          <ac:grpSpMkLst>
            <pc:docMk/>
            <pc:sldMk cId="2840751099" sldId="263"/>
            <ac:grpSpMk id="8" creationId="{15FF890B-3CE7-403A-AECE-2DE04FC7AF80}"/>
          </ac:grpSpMkLst>
        </pc:grpChg>
        <pc:picChg chg="add mod">
          <ac:chgData name="Andreea Tudorache (2130698)" userId="S::2130698@student.uwtsd.ac.uk::9362c43a-fa22-453f-b98e-6e9ad58d663c" providerId="AD" clId="Web-{3EECB93F-4FB1-FB73-28B6-1EF6200A0F8B}" dt="2022-06-18T15:21:13.633" v="203"/>
          <ac:picMkLst>
            <pc:docMk/>
            <pc:sldMk cId="2840751099" sldId="263"/>
            <ac:picMk id="3" creationId="{177948BA-8AC2-E831-1786-EDE1992163CD}"/>
          </ac:picMkLst>
        </pc:picChg>
      </pc:sldChg>
      <pc:sldChg chg="addSp modSp new mod modClrScheme chgLayout">
        <pc:chgData name="Andreea Tudorache (2130698)" userId="S::2130698@student.uwtsd.ac.uk::9362c43a-fa22-453f-b98e-6e9ad58d663c" providerId="AD" clId="Web-{3EECB93F-4FB1-FB73-28B6-1EF6200A0F8B}" dt="2022-06-18T19:44:11.378" v="712" actId="20577"/>
        <pc:sldMkLst>
          <pc:docMk/>
          <pc:sldMk cId="2941454771" sldId="264"/>
        </pc:sldMkLst>
        <pc:spChg chg="add mod">
          <ac:chgData name="Andreea Tudorache (2130698)" userId="S::2130698@student.uwtsd.ac.uk::9362c43a-fa22-453f-b98e-6e9ad58d663c" providerId="AD" clId="Web-{3EECB93F-4FB1-FB73-28B6-1EF6200A0F8B}" dt="2022-06-18T17:19:08.244" v="466" actId="20577"/>
          <ac:spMkLst>
            <pc:docMk/>
            <pc:sldMk cId="2941454771" sldId="264"/>
            <ac:spMk id="2" creationId="{B8B025C6-7600-58ED-89FD-88903E97DF81}"/>
          </ac:spMkLst>
        </pc:spChg>
        <pc:spChg chg="add mod">
          <ac:chgData name="Andreea Tudorache (2130698)" userId="S::2130698@student.uwtsd.ac.uk::9362c43a-fa22-453f-b98e-6e9ad58d663c" providerId="AD" clId="Web-{3EECB93F-4FB1-FB73-28B6-1EF6200A0F8B}" dt="2022-06-18T15:37:25.846" v="227" actId="1076"/>
          <ac:spMkLst>
            <pc:docMk/>
            <pc:sldMk cId="2941454771" sldId="264"/>
            <ac:spMk id="3" creationId="{28D5E161-88C3-17C2-C944-47B48A07273D}"/>
          </ac:spMkLst>
        </pc:spChg>
        <pc:spChg chg="add mod">
          <ac:chgData name="Andreea Tudorache (2130698)" userId="S::2130698@student.uwtsd.ac.uk::9362c43a-fa22-453f-b98e-6e9ad58d663c" providerId="AD" clId="Web-{3EECB93F-4FB1-FB73-28B6-1EF6200A0F8B}" dt="2022-06-18T17:18:46.321" v="465" actId="20577"/>
          <ac:spMkLst>
            <pc:docMk/>
            <pc:sldMk cId="2941454771" sldId="264"/>
            <ac:spMk id="4" creationId="{B8D8D9B9-FC2B-3310-323D-802770895789}"/>
          </ac:spMkLst>
        </pc:spChg>
        <pc:spChg chg="add mod">
          <ac:chgData name="Andreea Tudorache (2130698)" userId="S::2130698@student.uwtsd.ac.uk::9362c43a-fa22-453f-b98e-6e9ad58d663c" providerId="AD" clId="Web-{3EECB93F-4FB1-FB73-28B6-1EF6200A0F8B}" dt="2022-06-18T19:44:11.378" v="712" actId="20577"/>
          <ac:spMkLst>
            <pc:docMk/>
            <pc:sldMk cId="2941454771" sldId="264"/>
            <ac:spMk id="5" creationId="{B13B377C-3E55-6028-9C10-A9500AB9E52D}"/>
          </ac:spMkLst>
        </pc:spChg>
      </pc:sldChg>
      <pc:sldChg chg="addSp delSp modSp new mod setBg">
        <pc:chgData name="Andreea Tudorache (2130698)" userId="S::2130698@student.uwtsd.ac.uk::9362c43a-fa22-453f-b98e-6e9ad58d663c" providerId="AD" clId="Web-{3EECB93F-4FB1-FB73-28B6-1EF6200A0F8B}" dt="2022-06-18T17:06:12.026" v="428"/>
        <pc:sldMkLst>
          <pc:docMk/>
          <pc:sldMk cId="3006027886" sldId="265"/>
        </pc:sldMkLst>
        <pc:spChg chg="add mod">
          <ac:chgData name="Andreea Tudorache (2130698)" userId="S::2130698@student.uwtsd.ac.uk::9362c43a-fa22-453f-b98e-6e9ad58d663c" providerId="AD" clId="Web-{3EECB93F-4FB1-FB73-28B6-1EF6200A0F8B}" dt="2022-06-18T17:06:12.026" v="428"/>
          <ac:spMkLst>
            <pc:docMk/>
            <pc:sldMk cId="3006027886" sldId="265"/>
            <ac:spMk id="2" creationId="{0E016B5A-C4C7-C3B5-BC23-FEC6B3439FFF}"/>
          </ac:spMkLst>
        </pc:spChg>
        <pc:spChg chg="add del">
          <ac:chgData name="Andreea Tudorache (2130698)" userId="S::2130698@student.uwtsd.ac.uk::9362c43a-fa22-453f-b98e-6e9ad58d663c" providerId="AD" clId="Web-{3EECB93F-4FB1-FB73-28B6-1EF6200A0F8B}" dt="2022-06-18T17:06:12.026" v="428"/>
          <ac:spMkLst>
            <pc:docMk/>
            <pc:sldMk cId="3006027886" sldId="265"/>
            <ac:spMk id="37" creationId="{FF1A843A-A6BC-4027-A46F-8EA29D26FEAA}"/>
          </ac:spMkLst>
        </pc:spChg>
        <pc:spChg chg="add del">
          <ac:chgData name="Andreea Tudorache (2130698)" userId="S::2130698@student.uwtsd.ac.uk::9362c43a-fa22-453f-b98e-6e9ad58d663c" providerId="AD" clId="Web-{3EECB93F-4FB1-FB73-28B6-1EF6200A0F8B}" dt="2022-06-18T17:06:12.026" v="428"/>
          <ac:spMkLst>
            <pc:docMk/>
            <pc:sldMk cId="3006027886" sldId="265"/>
            <ac:spMk id="39" creationId="{12852FF2-F486-4EEC-8C4F-38380F3FBC05}"/>
          </ac:spMkLst>
        </pc:spChg>
        <pc:spChg chg="add del">
          <ac:chgData name="Andreea Tudorache (2130698)" userId="S::2130698@student.uwtsd.ac.uk::9362c43a-fa22-453f-b98e-6e9ad58d663c" providerId="AD" clId="Web-{3EECB93F-4FB1-FB73-28B6-1EF6200A0F8B}" dt="2022-06-18T17:06:12.026" v="428"/>
          <ac:spMkLst>
            <pc:docMk/>
            <pc:sldMk cId="3006027886" sldId="265"/>
            <ac:spMk id="41" creationId="{8BD30EA2-8070-48EC-BC41-2869CA1A91C1}"/>
          </ac:spMkLst>
        </pc:spChg>
        <pc:spChg chg="add del">
          <ac:chgData name="Andreea Tudorache (2130698)" userId="S::2130698@student.uwtsd.ac.uk::9362c43a-fa22-453f-b98e-6e9ad58d663c" providerId="AD" clId="Web-{3EECB93F-4FB1-FB73-28B6-1EF6200A0F8B}" dt="2022-06-18T17:06:12.026" v="428"/>
          <ac:spMkLst>
            <pc:docMk/>
            <pc:sldMk cId="3006027886" sldId="265"/>
            <ac:spMk id="43" creationId="{BF40D12C-3EB2-43EA-A6B2-81D132519004}"/>
          </ac:spMkLst>
        </pc:spChg>
        <pc:spChg chg="add del">
          <ac:chgData name="Andreea Tudorache (2130698)" userId="S::2130698@student.uwtsd.ac.uk::9362c43a-fa22-453f-b98e-6e9ad58d663c" providerId="AD" clId="Web-{3EECB93F-4FB1-FB73-28B6-1EF6200A0F8B}" dt="2022-06-18T17:06:12.026" v="428"/>
          <ac:spMkLst>
            <pc:docMk/>
            <pc:sldMk cId="3006027886" sldId="265"/>
            <ac:spMk id="45" creationId="{A796071E-2EB3-4DB7-AC56-CCD969349845}"/>
          </ac:spMkLst>
        </pc:spChg>
        <pc:grpChg chg="add del">
          <ac:chgData name="Andreea Tudorache (2130698)" userId="S::2130698@student.uwtsd.ac.uk::9362c43a-fa22-453f-b98e-6e9ad58d663c" providerId="AD" clId="Web-{3EECB93F-4FB1-FB73-28B6-1EF6200A0F8B}" dt="2022-06-18T17:06:12.026" v="428"/>
          <ac:grpSpMkLst>
            <pc:docMk/>
            <pc:sldMk cId="3006027886" sldId="265"/>
            <ac:grpSpMk id="9" creationId="{027FE0C2-9C19-4FB7-81C0-06ECDD8C0511}"/>
          </ac:grpSpMkLst>
        </pc:grpChg>
        <pc:grpChg chg="add del">
          <ac:chgData name="Andreea Tudorache (2130698)" userId="S::2130698@student.uwtsd.ac.uk::9362c43a-fa22-453f-b98e-6e9ad58d663c" providerId="AD" clId="Web-{3EECB93F-4FB1-FB73-28B6-1EF6200A0F8B}" dt="2022-06-18T17:06:12.026" v="428"/>
          <ac:grpSpMkLst>
            <pc:docMk/>
            <pc:sldMk cId="3006027886" sldId="265"/>
            <ac:grpSpMk id="23" creationId="{AC0D9DD5-F48B-4179-BF11-4D156DA02A0A}"/>
          </ac:grpSpMkLst>
        </pc:grpChg>
        <pc:picChg chg="add del mod">
          <ac:chgData name="Andreea Tudorache (2130698)" userId="S::2130698@student.uwtsd.ac.uk::9362c43a-fa22-453f-b98e-6e9ad58d663c" providerId="AD" clId="Web-{3EECB93F-4FB1-FB73-28B6-1EF6200A0F8B}" dt="2022-06-18T17:01:41.073" v="421"/>
          <ac:picMkLst>
            <pc:docMk/>
            <pc:sldMk cId="3006027886" sldId="265"/>
            <ac:picMk id="3" creationId="{26B4ABB8-D7CD-F4D0-DBB7-D1514BDEC5C1}"/>
          </ac:picMkLst>
        </pc:picChg>
        <pc:picChg chg="add mod">
          <ac:chgData name="Andreea Tudorache (2130698)" userId="S::2130698@student.uwtsd.ac.uk::9362c43a-fa22-453f-b98e-6e9ad58d663c" providerId="AD" clId="Web-{3EECB93F-4FB1-FB73-28B6-1EF6200A0F8B}" dt="2022-06-18T17:06:12.026" v="428"/>
          <ac:picMkLst>
            <pc:docMk/>
            <pc:sldMk cId="3006027886" sldId="265"/>
            <ac:picMk id="4" creationId="{A04A10DB-12B2-CB25-B710-0D8A9EC9EEDF}"/>
          </ac:picMkLst>
        </pc:picChg>
      </pc:sldChg>
      <pc:sldChg chg="addSp modSp new">
        <pc:chgData name="Andreea Tudorache (2130698)" userId="S::2130698@student.uwtsd.ac.uk::9362c43a-fa22-453f-b98e-6e9ad58d663c" providerId="AD" clId="Web-{3EECB93F-4FB1-FB73-28B6-1EF6200A0F8B}" dt="2022-06-18T19:45:36.866" v="728" actId="20577"/>
        <pc:sldMkLst>
          <pc:docMk/>
          <pc:sldMk cId="2060511468" sldId="266"/>
        </pc:sldMkLst>
        <pc:spChg chg="add mod">
          <ac:chgData name="Andreea Tudorache (2130698)" userId="S::2130698@student.uwtsd.ac.uk::9362c43a-fa22-453f-b98e-6e9ad58d663c" providerId="AD" clId="Web-{3EECB93F-4FB1-FB73-28B6-1EF6200A0F8B}" dt="2022-06-18T17:11:14.623" v="443" actId="20577"/>
          <ac:spMkLst>
            <pc:docMk/>
            <pc:sldMk cId="2060511468" sldId="266"/>
            <ac:spMk id="2" creationId="{30EEBAAF-F32D-2BF2-A13A-0340C7DAD990}"/>
          </ac:spMkLst>
        </pc:spChg>
        <pc:spChg chg="add mod">
          <ac:chgData name="Andreea Tudorache (2130698)" userId="S::2130698@student.uwtsd.ac.uk::9362c43a-fa22-453f-b98e-6e9ad58d663c" providerId="AD" clId="Web-{3EECB93F-4FB1-FB73-28B6-1EF6200A0F8B}" dt="2022-06-18T19:45:36.866" v="728" actId="20577"/>
          <ac:spMkLst>
            <pc:docMk/>
            <pc:sldMk cId="2060511468" sldId="266"/>
            <ac:spMk id="3" creationId="{AF751DC4-07AE-2B95-541B-B6EAA390A80B}"/>
          </ac:spMkLst>
        </pc:spChg>
      </pc:sldChg>
      <pc:sldChg chg="addSp modSp new">
        <pc:chgData name="Andreea Tudorache (2130698)" userId="S::2130698@student.uwtsd.ac.uk::9362c43a-fa22-453f-b98e-6e9ad58d663c" providerId="AD" clId="Web-{3EECB93F-4FB1-FB73-28B6-1EF6200A0F8B}" dt="2022-06-18T20:07:23.951" v="732" actId="20577"/>
        <pc:sldMkLst>
          <pc:docMk/>
          <pc:sldMk cId="2494892547" sldId="267"/>
        </pc:sldMkLst>
        <pc:spChg chg="add mod">
          <ac:chgData name="Andreea Tudorache (2130698)" userId="S::2130698@student.uwtsd.ac.uk::9362c43a-fa22-453f-b98e-6e9ad58d663c" providerId="AD" clId="Web-{3EECB93F-4FB1-FB73-28B6-1EF6200A0F8B}" dt="2022-06-18T20:07:10.232" v="730" actId="20577"/>
          <ac:spMkLst>
            <pc:docMk/>
            <pc:sldMk cId="2494892547" sldId="267"/>
            <ac:spMk id="2" creationId="{7CFDB19B-7D26-72B1-7680-F4467F81DFD3}"/>
          </ac:spMkLst>
        </pc:spChg>
        <pc:spChg chg="add mod">
          <ac:chgData name="Andreea Tudorache (2130698)" userId="S::2130698@student.uwtsd.ac.uk::9362c43a-fa22-453f-b98e-6e9ad58d663c" providerId="AD" clId="Web-{3EECB93F-4FB1-FB73-28B6-1EF6200A0F8B}" dt="2022-06-18T20:07:23.951" v="732" actId="20577"/>
          <ac:spMkLst>
            <pc:docMk/>
            <pc:sldMk cId="2494892547" sldId="267"/>
            <ac:spMk id="3" creationId="{C4F27602-B282-4A3B-4B5B-28795A374BEB}"/>
          </ac:spMkLst>
        </pc:spChg>
      </pc:sldChg>
      <pc:sldMasterChg chg="del delSldLayout">
        <pc:chgData name="Andreea Tudorache (2130698)" userId="S::2130698@student.uwtsd.ac.uk::9362c43a-fa22-453f-b98e-6e9ad58d663c" providerId="AD" clId="Web-{3EECB93F-4FB1-FB73-28B6-1EF6200A0F8B}" dt="2022-06-18T15:59:01.005" v="250"/>
        <pc:sldMasterMkLst>
          <pc:docMk/>
          <pc:sldMasterMk cId="623723913" sldId="2147483962"/>
        </pc:sldMasterMkLst>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3772511448" sldId="2147483963"/>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638643970" sldId="2147483964"/>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3663239239" sldId="2147483965"/>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1967425758" sldId="2147483966"/>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3265239513" sldId="2147483967"/>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1490265890" sldId="2147483968"/>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4229158938" sldId="2147483969"/>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795319355" sldId="2147483970"/>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4173209901" sldId="2147483971"/>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1931300618" sldId="2147483972"/>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2294765591" sldId="2147483973"/>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4094700974" sldId="2147483974"/>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3468437220" sldId="2147483975"/>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1712822973" sldId="2147483976"/>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1006178319" sldId="2147483977"/>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4040696069" sldId="2147483978"/>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2137658887" sldId="2147483979"/>
          </pc:sldLayoutMkLst>
        </pc:sldLayoutChg>
        <pc:sldLayoutChg chg="del">
          <pc:chgData name="Andreea Tudorache (2130698)" userId="S::2130698@student.uwtsd.ac.uk::9362c43a-fa22-453f-b98e-6e9ad58d663c" providerId="AD" clId="Web-{3EECB93F-4FB1-FB73-28B6-1EF6200A0F8B}" dt="2022-06-18T15:59:01.005" v="250"/>
          <pc:sldLayoutMkLst>
            <pc:docMk/>
            <pc:sldMasterMk cId="623723913" sldId="2147483962"/>
            <pc:sldLayoutMk cId="3844581512" sldId="2147483980"/>
          </pc:sldLayoutMkLst>
        </pc:sldLayoutChg>
      </pc:sldMasterChg>
      <pc:sldMasterChg chg="add del addSldLayout delSldLayout modSldLayout">
        <pc:chgData name="Andreea Tudorache (2130698)" userId="S::2130698@student.uwtsd.ac.uk::9362c43a-fa22-453f-b98e-6e9ad58d663c" providerId="AD" clId="Web-{3EECB93F-4FB1-FB73-28B6-1EF6200A0F8B}" dt="2022-06-18T15:59:07.459" v="251"/>
        <pc:sldMasterMkLst>
          <pc:docMk/>
          <pc:sldMasterMk cId="857527472" sldId="2147483981"/>
        </pc:sldMasterMkLst>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19733653" sldId="2147483982"/>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348568381" sldId="2147483983"/>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692529379" sldId="2147483984"/>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412081552" sldId="2147483985"/>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3703920111" sldId="2147483986"/>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2262022663" sldId="2147483987"/>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2935440345" sldId="2147483988"/>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625570146" sldId="2147483989"/>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268442062" sldId="2147483990"/>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073327244" sldId="2147483991"/>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2780924457" sldId="2147483992"/>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2950021456" sldId="2147483993"/>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011751630" sldId="2147483994"/>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3121886728" sldId="2147483995"/>
          </pc:sldLayoutMkLst>
        </pc:sldLayoutChg>
        <pc:sldLayoutChg chg="add del mod replId">
          <pc:chgData name="Andreea Tudorache (2130698)" userId="S::2130698@student.uwtsd.ac.uk::9362c43a-fa22-453f-b98e-6e9ad58d663c" providerId="AD" clId="Web-{3EECB93F-4FB1-FB73-28B6-1EF6200A0F8B}" dt="2022-06-18T15:59:07.459" v="251"/>
          <pc:sldLayoutMkLst>
            <pc:docMk/>
            <pc:sldMasterMk cId="857527472" sldId="2147483981"/>
            <pc:sldLayoutMk cId="1402163403" sldId="2147483996"/>
          </pc:sldLayoutMkLst>
        </pc:sldLayoutChg>
      </pc:sldMasterChg>
      <pc:sldMasterChg chg="add del addSldLayout delSldLayout modSldLayout">
        <pc:chgData name="Andreea Tudorache (2130698)" userId="S::2130698@student.uwtsd.ac.uk::9362c43a-fa22-453f-b98e-6e9ad58d663c" providerId="AD" clId="Web-{3EECB93F-4FB1-FB73-28B6-1EF6200A0F8B}" dt="2022-06-18T15:59:20.616" v="252"/>
        <pc:sldMasterMkLst>
          <pc:docMk/>
          <pc:sldMasterMk cId="1957265206" sldId="2147483997"/>
        </pc:sldMasterMkLst>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3953533811" sldId="2147483998"/>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2492558130" sldId="2147483999"/>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4050543382" sldId="2147484000"/>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779194916" sldId="2147484001"/>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3025778825" sldId="2147484002"/>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2164638267" sldId="2147484003"/>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237452142" sldId="2147484004"/>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4263300455" sldId="2147484005"/>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3339557723" sldId="2147484006"/>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803839978" sldId="2147484007"/>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503902677" sldId="2147484008"/>
          </pc:sldLayoutMkLst>
        </pc:sldLayoutChg>
        <pc:sldLayoutChg chg="add del mod replId">
          <pc:chgData name="Andreea Tudorache (2130698)" userId="S::2130698@student.uwtsd.ac.uk::9362c43a-fa22-453f-b98e-6e9ad58d663c" providerId="AD" clId="Web-{3EECB93F-4FB1-FB73-28B6-1EF6200A0F8B}" dt="2022-06-18T15:59:20.616" v="252"/>
          <pc:sldLayoutMkLst>
            <pc:docMk/>
            <pc:sldMasterMk cId="1957265206" sldId="2147483997"/>
            <pc:sldLayoutMk cId="1166204030" sldId="2147484009"/>
          </pc:sldLayoutMkLst>
        </pc:sldLayoutChg>
      </pc:sldMasterChg>
      <pc:sldMasterChg chg="add del addSldLayout delSldLayout modSldLayout">
        <pc:chgData name="Andreea Tudorache (2130698)" userId="S::2130698@student.uwtsd.ac.uk::9362c43a-fa22-453f-b98e-6e9ad58d663c" providerId="AD" clId="Web-{3EECB93F-4FB1-FB73-28B6-1EF6200A0F8B}" dt="2022-06-18T15:59:45.618" v="253"/>
        <pc:sldMasterMkLst>
          <pc:docMk/>
          <pc:sldMasterMk cId="1802528856" sldId="2147484010"/>
        </pc:sldMasterMkLst>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002333331" sldId="2147484011"/>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418823600" sldId="2147484012"/>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52284092" sldId="2147484013"/>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667504314" sldId="2147484014"/>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460830546" sldId="2147484015"/>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2707342265" sldId="2147484016"/>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245756983" sldId="2147484017"/>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699212502" sldId="2147484018"/>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830543850" sldId="2147484019"/>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2509461766" sldId="2147484020"/>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470590012" sldId="2147484021"/>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908556278" sldId="2147484022"/>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3991457535" sldId="2147484023"/>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2282618674" sldId="2147484024"/>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509358429" sldId="2147484025"/>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4191890913" sldId="2147484026"/>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2765426578" sldId="2147484027"/>
          </pc:sldLayoutMkLst>
        </pc:sldLayoutChg>
        <pc:sldLayoutChg chg="add del mod replId">
          <pc:chgData name="Andreea Tudorache (2130698)" userId="S::2130698@student.uwtsd.ac.uk::9362c43a-fa22-453f-b98e-6e9ad58d663c" providerId="AD" clId="Web-{3EECB93F-4FB1-FB73-28B6-1EF6200A0F8B}" dt="2022-06-18T15:59:45.618" v="253"/>
          <pc:sldLayoutMkLst>
            <pc:docMk/>
            <pc:sldMasterMk cId="1802528856" sldId="2147484010"/>
            <pc:sldLayoutMk cId="1908179314" sldId="2147484028"/>
          </pc:sldLayoutMkLst>
        </pc:sldLayoutChg>
      </pc:sldMasterChg>
      <pc:sldMasterChg chg="add del addSldLayout delSldLayout modSldLayout">
        <pc:chgData name="Andreea Tudorache (2130698)" userId="S::2130698@student.uwtsd.ac.uk::9362c43a-fa22-453f-b98e-6e9ad58d663c" providerId="AD" clId="Web-{3EECB93F-4FB1-FB73-28B6-1EF6200A0F8B}" dt="2022-06-18T16:00:11.417" v="254"/>
        <pc:sldMasterMkLst>
          <pc:docMk/>
          <pc:sldMasterMk cId="3158867085" sldId="2147484029"/>
        </pc:sldMasterMkLst>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771737334" sldId="2147484030"/>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515776413" sldId="2147484031"/>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631159888" sldId="2147484032"/>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357009579" sldId="2147484033"/>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4181869686" sldId="2147484034"/>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139514003" sldId="2147484035"/>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659048144" sldId="2147484036"/>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215430743" sldId="2147484037"/>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640214350" sldId="2147484038"/>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590984786" sldId="2147484039"/>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4218223549" sldId="2147484040"/>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3707454501" sldId="2147484041"/>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4084504502" sldId="2147484042"/>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127203204" sldId="2147484043"/>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2807632520" sldId="2147484044"/>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1832108064" sldId="2147484045"/>
          </pc:sldLayoutMkLst>
        </pc:sldLayoutChg>
        <pc:sldLayoutChg chg="add del mod replId">
          <pc:chgData name="Andreea Tudorache (2130698)" userId="S::2130698@student.uwtsd.ac.uk::9362c43a-fa22-453f-b98e-6e9ad58d663c" providerId="AD" clId="Web-{3EECB93F-4FB1-FB73-28B6-1EF6200A0F8B}" dt="2022-06-18T16:00:11.417" v="254"/>
          <pc:sldLayoutMkLst>
            <pc:docMk/>
            <pc:sldMasterMk cId="3158867085" sldId="2147484029"/>
            <pc:sldLayoutMk cId="2448239967" sldId="2147484046"/>
          </pc:sldLayoutMkLst>
        </pc:sldLayoutChg>
      </pc:sldMasterChg>
      <pc:sldMasterChg chg="add del addSldLayout delSldLayout modSldLayout">
        <pc:chgData name="Andreea Tudorache (2130698)" userId="S::2130698@student.uwtsd.ac.uk::9362c43a-fa22-453f-b98e-6e9ad58d663c" providerId="AD" clId="Web-{3EECB93F-4FB1-FB73-28B6-1EF6200A0F8B}" dt="2022-06-18T16:00:18.511" v="255"/>
        <pc:sldMasterMkLst>
          <pc:docMk/>
          <pc:sldMasterMk cId="3840777759" sldId="2147484047"/>
        </pc:sldMasterMkLst>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3661716894" sldId="2147484048"/>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1530043597" sldId="2147484049"/>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388232034" sldId="2147484050"/>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863237479" sldId="2147484051"/>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819828292" sldId="2147484052"/>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21673874" sldId="2147484053"/>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337326737" sldId="2147484054"/>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681204563" sldId="2147484055"/>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839543078" sldId="2147484056"/>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865020736" sldId="2147484057"/>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3428672554" sldId="2147484058"/>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3974412920" sldId="2147484059"/>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102817947" sldId="2147484060"/>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3244475836" sldId="2147484061"/>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2601551929" sldId="2147484062"/>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1572453958" sldId="2147484063"/>
          </pc:sldLayoutMkLst>
        </pc:sldLayoutChg>
        <pc:sldLayoutChg chg="add del mod replId">
          <pc:chgData name="Andreea Tudorache (2130698)" userId="S::2130698@student.uwtsd.ac.uk::9362c43a-fa22-453f-b98e-6e9ad58d663c" providerId="AD" clId="Web-{3EECB93F-4FB1-FB73-28B6-1EF6200A0F8B}" dt="2022-06-18T16:00:18.511" v="255"/>
          <pc:sldLayoutMkLst>
            <pc:docMk/>
            <pc:sldMasterMk cId="3840777759" sldId="2147484047"/>
            <pc:sldLayoutMk cId="4272380219" sldId="2147484064"/>
          </pc:sldLayoutMkLst>
        </pc:sldLayoutChg>
      </pc:sldMasterChg>
      <pc:sldMasterChg chg="add addSldLayout modSldLayout">
        <pc:chgData name="Andreea Tudorache (2130698)" userId="S::2130698@student.uwtsd.ac.uk::9362c43a-fa22-453f-b98e-6e9ad58d663c" providerId="AD" clId="Web-{3EECB93F-4FB1-FB73-28B6-1EF6200A0F8B}" dt="2022-06-18T16:00:18.511" v="255"/>
        <pc:sldMasterMkLst>
          <pc:docMk/>
          <pc:sldMasterMk cId="382042364" sldId="2147484065"/>
        </pc:sldMasterMkLst>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978923676" sldId="2147484066"/>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858007505" sldId="2147484067"/>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418070837" sldId="2147484068"/>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3902046904" sldId="2147484069"/>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2115795292" sldId="2147484070"/>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182163289" sldId="2147484071"/>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636524761" sldId="2147484072"/>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861028598" sldId="2147484073"/>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3238644885" sldId="2147484074"/>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794476865" sldId="2147484075"/>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181249265" sldId="2147484076"/>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2647110720" sldId="2147484077"/>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687767885" sldId="2147484078"/>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2042514653" sldId="2147484079"/>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3395652193" sldId="2147484080"/>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1955153962" sldId="2147484081"/>
          </pc:sldLayoutMkLst>
        </pc:sldLayoutChg>
        <pc:sldLayoutChg chg="add mod replId">
          <pc:chgData name="Andreea Tudorache (2130698)" userId="S::2130698@student.uwtsd.ac.uk::9362c43a-fa22-453f-b98e-6e9ad58d663c" providerId="AD" clId="Web-{3EECB93F-4FB1-FB73-28B6-1EF6200A0F8B}" dt="2022-06-18T16:00:18.511" v="255"/>
          <pc:sldLayoutMkLst>
            <pc:docMk/>
            <pc:sldMasterMk cId="382042364" sldId="2147484065"/>
            <pc:sldLayoutMk cId="3835143645" sldId="2147484082"/>
          </pc:sldLayoutMkLst>
        </pc:sldLayoutChg>
      </pc:sldMasterChg>
    </pc:docChg>
  </pc:docChgLst>
  <pc:docChgLst>
    <pc:chgData name="Andreea Tudorache (2130698)" userId="S::2130698@student.uwtsd.ac.uk::9362c43a-fa22-453f-b98e-6e9ad58d663c" providerId="AD" clId="Web-{F96FEE5C-EA07-940B-BCE0-D2789484A4F1}"/>
    <pc:docChg chg="addSld delSld modSld addMainMaster delMainMaster">
      <pc:chgData name="Andreea Tudorache (2130698)" userId="S::2130698@student.uwtsd.ac.uk::9362c43a-fa22-453f-b98e-6e9ad58d663c" providerId="AD" clId="Web-{F96FEE5C-EA07-940B-BCE0-D2789484A4F1}" dt="2022-06-11T11:44:55.445" v="352"/>
      <pc:docMkLst>
        <pc:docMk/>
      </pc:docMkLst>
      <pc:sldChg chg="del">
        <pc:chgData name="Andreea Tudorache (2130698)" userId="S::2130698@student.uwtsd.ac.uk::9362c43a-fa22-453f-b98e-6e9ad58d663c" providerId="AD" clId="Web-{F96FEE5C-EA07-940B-BCE0-D2789484A4F1}" dt="2022-06-11T11:10:22.299" v="1"/>
        <pc:sldMkLst>
          <pc:docMk/>
          <pc:sldMk cId="109857222" sldId="256"/>
        </pc:sldMkLst>
      </pc:sldChg>
      <pc:sldChg chg="new del">
        <pc:chgData name="Andreea Tudorache (2130698)" userId="S::2130698@student.uwtsd.ac.uk::9362c43a-fa22-453f-b98e-6e9ad58d663c" providerId="AD" clId="Web-{F96FEE5C-EA07-940B-BCE0-D2789484A4F1}" dt="2022-06-11T11:10:47.410" v="6"/>
        <pc:sldMkLst>
          <pc:docMk/>
          <pc:sldMk cId="2176808333" sldId="256"/>
        </pc:sldMkLst>
      </pc:sldChg>
      <pc:sldChg chg="new del">
        <pc:chgData name="Andreea Tudorache (2130698)" userId="S::2130698@student.uwtsd.ac.uk::9362c43a-fa22-453f-b98e-6e9ad58d663c" providerId="AD" clId="Web-{F96FEE5C-EA07-940B-BCE0-D2789484A4F1}" dt="2022-06-11T11:10:37.519" v="4"/>
        <pc:sldMkLst>
          <pc:docMk/>
          <pc:sldMk cId="3892731881" sldId="256"/>
        </pc:sldMkLst>
      </pc:sldChg>
      <pc:sldChg chg="modSp new del mod modClrScheme chgLayout">
        <pc:chgData name="Andreea Tudorache (2130698)" userId="S::2130698@student.uwtsd.ac.uk::9362c43a-fa22-453f-b98e-6e9ad58d663c" providerId="AD" clId="Web-{F96FEE5C-EA07-940B-BCE0-D2789484A4F1}" dt="2022-06-11T11:14:27.078" v="175"/>
        <pc:sldMkLst>
          <pc:docMk/>
          <pc:sldMk cId="4072475321" sldId="256"/>
        </pc:sldMkLst>
        <pc:spChg chg="mod ord">
          <ac:chgData name="Andreea Tudorache (2130698)" userId="S::2130698@student.uwtsd.ac.uk::9362c43a-fa22-453f-b98e-6e9ad58d663c" providerId="AD" clId="Web-{F96FEE5C-EA07-940B-BCE0-D2789484A4F1}" dt="2022-06-11T11:14:19.437" v="174"/>
          <ac:spMkLst>
            <pc:docMk/>
            <pc:sldMk cId="4072475321" sldId="256"/>
            <ac:spMk id="2" creationId="{177D7E08-9248-5509-FDA8-A77554652D75}"/>
          </ac:spMkLst>
        </pc:spChg>
        <pc:spChg chg="mod ord">
          <ac:chgData name="Andreea Tudorache (2130698)" userId="S::2130698@student.uwtsd.ac.uk::9362c43a-fa22-453f-b98e-6e9ad58d663c" providerId="AD" clId="Web-{F96FEE5C-EA07-940B-BCE0-D2789484A4F1}" dt="2022-06-11T11:14:19.437" v="174"/>
          <ac:spMkLst>
            <pc:docMk/>
            <pc:sldMk cId="4072475321" sldId="256"/>
            <ac:spMk id="3" creationId="{977F30E2-11C0-B21E-A389-98E2EA762505}"/>
          </ac:spMkLst>
        </pc:spChg>
      </pc:sldChg>
      <pc:sldChg chg="addSp delSp modSp new mod setBg modClrScheme setClrOvrMap delDesignElem chgLayout">
        <pc:chgData name="Andreea Tudorache (2130698)" userId="S::2130698@student.uwtsd.ac.uk::9362c43a-fa22-453f-b98e-6e9ad58d663c" providerId="AD" clId="Web-{F96FEE5C-EA07-940B-BCE0-D2789484A4F1}" dt="2022-06-11T11:21:19.507" v="244" actId="1076"/>
        <pc:sldMkLst>
          <pc:docMk/>
          <pc:sldMk cId="1575132289" sldId="257"/>
        </pc:sldMkLst>
        <pc:spChg chg="mod ord">
          <ac:chgData name="Andreea Tudorache (2130698)" userId="S::2130698@student.uwtsd.ac.uk::9362c43a-fa22-453f-b98e-6e9ad58d663c" providerId="AD" clId="Web-{F96FEE5C-EA07-940B-BCE0-D2789484A4F1}" dt="2022-06-11T11:20:14.738" v="235" actId="14100"/>
          <ac:spMkLst>
            <pc:docMk/>
            <pc:sldMk cId="1575132289" sldId="257"/>
            <ac:spMk id="2" creationId="{752508CA-DF80-98BD-DE6C-F4CE94BB398A}"/>
          </ac:spMkLst>
        </pc:spChg>
        <pc:spChg chg="mod ord">
          <ac:chgData name="Andreea Tudorache (2130698)" userId="S::2130698@student.uwtsd.ac.uk::9362c43a-fa22-453f-b98e-6e9ad58d663c" providerId="AD" clId="Web-{F96FEE5C-EA07-940B-BCE0-D2789484A4F1}" dt="2022-06-11T11:21:19.507" v="244" actId="1076"/>
          <ac:spMkLst>
            <pc:docMk/>
            <pc:sldMk cId="1575132289" sldId="257"/>
            <ac:spMk id="3" creationId="{CB3D541F-E285-E221-2C24-01CB621C7A2A}"/>
          </ac:spMkLst>
        </pc:spChg>
        <pc:spChg chg="add del">
          <ac:chgData name="Andreea Tudorache (2130698)" userId="S::2130698@student.uwtsd.ac.uk::9362c43a-fa22-453f-b98e-6e9ad58d663c" providerId="AD" clId="Web-{F96FEE5C-EA07-940B-BCE0-D2789484A4F1}" dt="2022-06-11T11:16:26.429" v="193"/>
          <ac:spMkLst>
            <pc:docMk/>
            <pc:sldMk cId="1575132289" sldId="257"/>
            <ac:spMk id="5" creationId="{923E8915-D2AA-4327-A45A-972C3CA9574B}"/>
          </ac:spMkLst>
        </pc:spChg>
        <pc:spChg chg="add del">
          <ac:chgData name="Andreea Tudorache (2130698)" userId="S::2130698@student.uwtsd.ac.uk::9362c43a-fa22-453f-b98e-6e9ad58d663c" providerId="AD" clId="Web-{F96FEE5C-EA07-940B-BCE0-D2789484A4F1}" dt="2022-06-11T11:16:26.429" v="193"/>
          <ac:spMkLst>
            <pc:docMk/>
            <pc:sldMk cId="1575132289" sldId="257"/>
            <ac:spMk id="6" creationId="{8302FC3C-9804-4950-B721-5FD704BA6065}"/>
          </ac:spMkLst>
        </pc:spChg>
        <pc:spChg chg="add del">
          <ac:chgData name="Andreea Tudorache (2130698)" userId="S::2130698@student.uwtsd.ac.uk::9362c43a-fa22-453f-b98e-6e9ad58d663c" providerId="AD" clId="Web-{F96FEE5C-EA07-940B-BCE0-D2789484A4F1}" dt="2022-06-11T11:15:11.112" v="181"/>
          <ac:spMkLst>
            <pc:docMk/>
            <pc:sldMk cId="1575132289" sldId="257"/>
            <ac:spMk id="8" creationId="{A43280A9-E265-46D1-8575-622906D204C9}"/>
          </ac:spMkLst>
        </pc:spChg>
        <pc:spChg chg="add del">
          <ac:chgData name="Andreea Tudorache (2130698)" userId="S::2130698@student.uwtsd.ac.uk::9362c43a-fa22-453f-b98e-6e9ad58d663c" providerId="AD" clId="Web-{F96FEE5C-EA07-940B-BCE0-D2789484A4F1}" dt="2022-06-11T11:15:11.112" v="181"/>
          <ac:spMkLst>
            <pc:docMk/>
            <pc:sldMk cId="1575132289" sldId="257"/>
            <ac:spMk id="10" creationId="{4DE20B70-4750-4280-B3AC-512C05EEF920}"/>
          </ac:spMkLst>
        </pc:spChg>
        <pc:spChg chg="add del">
          <ac:chgData name="Andreea Tudorache (2130698)" userId="S::2130698@student.uwtsd.ac.uk::9362c43a-fa22-453f-b98e-6e9ad58d663c" providerId="AD" clId="Web-{F96FEE5C-EA07-940B-BCE0-D2789484A4F1}" dt="2022-06-11T11:16:26.429" v="193"/>
          <ac:spMkLst>
            <pc:docMk/>
            <pc:sldMk cId="1575132289" sldId="257"/>
            <ac:spMk id="11" creationId="{F3798573-F27B-47EB-8EA4-7EE34954C2D6}"/>
          </ac:spMkLst>
        </pc:spChg>
        <pc:spChg chg="add del">
          <ac:chgData name="Andreea Tudorache (2130698)" userId="S::2130698@student.uwtsd.ac.uk::9362c43a-fa22-453f-b98e-6e9ad58d663c" providerId="AD" clId="Web-{F96FEE5C-EA07-940B-BCE0-D2789484A4F1}" dt="2022-06-11T11:15:11.112" v="181"/>
          <ac:spMkLst>
            <pc:docMk/>
            <pc:sldMk cId="1575132289" sldId="257"/>
            <ac:spMk id="12" creationId="{98D95174-B5F2-424A-8183-654A5064D0B6}"/>
          </ac:spMkLst>
        </pc:spChg>
        <pc:spChg chg="add del">
          <ac:chgData name="Andreea Tudorache (2130698)" userId="S::2130698@student.uwtsd.ac.uk::9362c43a-fa22-453f-b98e-6e9ad58d663c" providerId="AD" clId="Web-{F96FEE5C-EA07-940B-BCE0-D2789484A4F1}" dt="2022-06-11T11:16:32.054" v="195"/>
          <ac:spMkLst>
            <pc:docMk/>
            <pc:sldMk cId="1575132289" sldId="257"/>
            <ac:spMk id="13" creationId="{0D9B8FD4-CDEB-4EB4-B4DE-C89E11938958}"/>
          </ac:spMkLst>
        </pc:spChg>
        <pc:spChg chg="add del">
          <ac:chgData name="Andreea Tudorache (2130698)" userId="S::2130698@student.uwtsd.ac.uk::9362c43a-fa22-453f-b98e-6e9ad58d663c" providerId="AD" clId="Web-{F96FEE5C-EA07-940B-BCE0-D2789484A4F1}" dt="2022-06-11T11:15:11.112" v="181"/>
          <ac:spMkLst>
            <pc:docMk/>
            <pc:sldMk cId="1575132289" sldId="257"/>
            <ac:spMk id="14" creationId="{DD368A96-A16E-42CE-842C-9166E567BCC1}"/>
          </ac:spMkLst>
        </pc:spChg>
        <pc:spChg chg="add del">
          <ac:chgData name="Andreea Tudorache (2130698)" userId="S::2130698@student.uwtsd.ac.uk::9362c43a-fa22-453f-b98e-6e9ad58d663c" providerId="AD" clId="Web-{F96FEE5C-EA07-940B-BCE0-D2789484A4F1}" dt="2022-06-11T11:16:32.054" v="195"/>
          <ac:spMkLst>
            <pc:docMk/>
            <pc:sldMk cId="1575132289" sldId="257"/>
            <ac:spMk id="15" creationId="{5A2E3D1D-9E9F-4739-BA14-D4D7FA9FBDD1}"/>
          </ac:spMkLst>
        </pc:spChg>
        <pc:spChg chg="add del">
          <ac:chgData name="Andreea Tudorache (2130698)" userId="S::2130698@student.uwtsd.ac.uk::9362c43a-fa22-453f-b98e-6e9ad58d663c" providerId="AD" clId="Web-{F96FEE5C-EA07-940B-BCE0-D2789484A4F1}" dt="2022-06-11T11:16:32.054" v="195"/>
          <ac:spMkLst>
            <pc:docMk/>
            <pc:sldMk cId="1575132289" sldId="257"/>
            <ac:spMk id="17" creationId="{1FFB365B-E9DC-4859-B8AB-CB83EEBE4E28}"/>
          </ac:spMkLst>
        </pc:spChg>
        <pc:spChg chg="add del">
          <ac:chgData name="Andreea Tudorache (2130698)" userId="S::2130698@student.uwtsd.ac.uk::9362c43a-fa22-453f-b98e-6e9ad58d663c" providerId="AD" clId="Web-{F96FEE5C-EA07-940B-BCE0-D2789484A4F1}" dt="2022-06-11T11:15:50.411" v="189"/>
          <ac:spMkLst>
            <pc:docMk/>
            <pc:sldMk cId="1575132289" sldId="257"/>
            <ac:spMk id="18" creationId="{7ADF79A1-447B-405C-B812-9158F9502269}"/>
          </ac:spMkLst>
        </pc:spChg>
        <pc:spChg chg="add del">
          <ac:chgData name="Andreea Tudorache (2130698)" userId="S::2130698@student.uwtsd.ac.uk::9362c43a-fa22-453f-b98e-6e9ad58d663c" providerId="AD" clId="Web-{F96FEE5C-EA07-940B-BCE0-D2789484A4F1}" dt="2022-06-11T11:15:50.411" v="189"/>
          <ac:spMkLst>
            <pc:docMk/>
            <pc:sldMk cId="1575132289" sldId="257"/>
            <ac:spMk id="19" creationId="{5AC0431B-4141-4092-BB4D-F50414DC16EB}"/>
          </ac:spMkLst>
        </pc:spChg>
        <pc:spChg chg="add del">
          <ac:chgData name="Andreea Tudorache (2130698)" userId="S::2130698@student.uwtsd.ac.uk::9362c43a-fa22-453f-b98e-6e9ad58d663c" providerId="AD" clId="Web-{F96FEE5C-EA07-940B-BCE0-D2789484A4F1}" dt="2022-06-11T11:15:50.411" v="189"/>
          <ac:spMkLst>
            <pc:docMk/>
            <pc:sldMk cId="1575132289" sldId="257"/>
            <ac:spMk id="20" creationId="{A22F0578-56FA-494E-8E00-3E94B686395B}"/>
          </ac:spMkLst>
        </pc:spChg>
        <pc:spChg chg="add del">
          <ac:chgData name="Andreea Tudorache (2130698)" userId="S::2130698@student.uwtsd.ac.uk::9362c43a-fa22-453f-b98e-6e9ad58d663c" providerId="AD" clId="Web-{F96FEE5C-EA07-940B-BCE0-D2789484A4F1}" dt="2022-06-11T11:15:50.411" v="189"/>
          <ac:spMkLst>
            <pc:docMk/>
            <pc:sldMk cId="1575132289" sldId="257"/>
            <ac:spMk id="21" creationId="{2548D050-E9F5-4254-9046-E930F9EFDCB3}"/>
          </ac:spMkLst>
        </pc:spChg>
        <pc:spChg chg="add del">
          <ac:chgData name="Andreea Tudorache (2130698)" userId="S::2130698@student.uwtsd.ac.uk::9362c43a-fa22-453f-b98e-6e9ad58d663c" providerId="AD" clId="Web-{F96FEE5C-EA07-940B-BCE0-D2789484A4F1}" dt="2022-06-11T11:16:32.054" v="195"/>
          <ac:spMkLst>
            <pc:docMk/>
            <pc:sldMk cId="1575132289" sldId="257"/>
            <ac:spMk id="22" creationId="{8ADAB9C8-EB37-4914-A699-C716FC8FE4FE}"/>
          </ac:spMkLst>
        </pc:spChg>
        <pc:spChg chg="add del">
          <ac:chgData name="Andreea Tudorache (2130698)" userId="S::2130698@student.uwtsd.ac.uk::9362c43a-fa22-453f-b98e-6e9ad58d663c" providerId="AD" clId="Web-{F96FEE5C-EA07-940B-BCE0-D2789484A4F1}" dt="2022-06-11T11:17:03.978" v="198"/>
          <ac:spMkLst>
            <pc:docMk/>
            <pc:sldMk cId="1575132289" sldId="257"/>
            <ac:spMk id="23" creationId="{21566B89-C470-4C69-8689-38673C7B711E}"/>
          </ac:spMkLst>
        </pc:spChg>
        <pc:spChg chg="add del">
          <ac:chgData name="Andreea Tudorache (2130698)" userId="S::2130698@student.uwtsd.ac.uk::9362c43a-fa22-453f-b98e-6e9ad58d663c" providerId="AD" clId="Web-{F96FEE5C-EA07-940B-BCE0-D2789484A4F1}" dt="2022-06-11T11:17:03.978" v="198"/>
          <ac:spMkLst>
            <pc:docMk/>
            <pc:sldMk cId="1575132289" sldId="257"/>
            <ac:spMk id="24" creationId="{040708B1-1822-4D0E-B3F8-BF6E36438E35}"/>
          </ac:spMkLst>
        </pc:spChg>
        <pc:spChg chg="add del">
          <ac:chgData name="Andreea Tudorache (2130698)" userId="S::2130698@student.uwtsd.ac.uk::9362c43a-fa22-453f-b98e-6e9ad58d663c" providerId="AD" clId="Web-{F96FEE5C-EA07-940B-BCE0-D2789484A4F1}" dt="2022-06-11T11:17:03.978" v="198"/>
          <ac:spMkLst>
            <pc:docMk/>
            <pc:sldMk cId="1575132289" sldId="257"/>
            <ac:spMk id="25" creationId="{1EAB69CE-6296-4D71-8DB3-BF71FD5181C0}"/>
          </ac:spMkLst>
        </pc:spChg>
        <pc:spChg chg="add del">
          <ac:chgData name="Andreea Tudorache (2130698)" userId="S::2130698@student.uwtsd.ac.uk::9362c43a-fa22-453f-b98e-6e9ad58d663c" providerId="AD" clId="Web-{F96FEE5C-EA07-940B-BCE0-D2789484A4F1}" dt="2022-06-11T11:15:22.894" v="184"/>
          <ac:spMkLst>
            <pc:docMk/>
            <pc:sldMk cId="1575132289" sldId="257"/>
            <ac:spMk id="26" creationId="{A10C41F2-1746-4431-9B52-B9F147A896B8}"/>
          </ac:spMkLst>
        </pc:spChg>
        <pc:spChg chg="add del">
          <ac:chgData name="Andreea Tudorache (2130698)" userId="S::2130698@student.uwtsd.ac.uk::9362c43a-fa22-453f-b98e-6e9ad58d663c" providerId="AD" clId="Web-{F96FEE5C-EA07-940B-BCE0-D2789484A4F1}" dt="2022-06-11T11:17:03.978" v="198"/>
          <ac:spMkLst>
            <pc:docMk/>
            <pc:sldMk cId="1575132289" sldId="257"/>
            <ac:spMk id="27" creationId="{45B34FBD-A817-4E6B-8CD9-1BCA9CB6730D}"/>
          </ac:spMkLst>
        </pc:spChg>
        <pc:spChg chg="add del">
          <ac:chgData name="Andreea Tudorache (2130698)" userId="S::2130698@student.uwtsd.ac.uk::9362c43a-fa22-453f-b98e-6e9ad58d663c" providerId="AD" clId="Web-{F96FEE5C-EA07-940B-BCE0-D2789484A4F1}" dt="2022-06-11T11:15:22.894" v="184"/>
          <ac:spMkLst>
            <pc:docMk/>
            <pc:sldMk cId="1575132289" sldId="257"/>
            <ac:spMk id="28" creationId="{7984928E-D694-4849-BBAD-D7C7DC405478}"/>
          </ac:spMkLst>
        </pc:spChg>
        <pc:spChg chg="add del">
          <ac:chgData name="Andreea Tudorache (2130698)" userId="S::2130698@student.uwtsd.ac.uk::9362c43a-fa22-453f-b98e-6e9ad58d663c" providerId="AD" clId="Web-{F96FEE5C-EA07-940B-BCE0-D2789484A4F1}" dt="2022-06-11T11:17:10.197" v="200"/>
          <ac:spMkLst>
            <pc:docMk/>
            <pc:sldMk cId="1575132289" sldId="257"/>
            <ac:spMk id="29" creationId="{90F08744-9D7B-4693-B8D6-2A5210AE96F6}"/>
          </ac:spMkLst>
        </pc:spChg>
        <pc:spChg chg="add del">
          <ac:chgData name="Andreea Tudorache (2130698)" userId="S::2130698@student.uwtsd.ac.uk::9362c43a-fa22-453f-b98e-6e9ad58d663c" providerId="AD" clId="Web-{F96FEE5C-EA07-940B-BCE0-D2789484A4F1}" dt="2022-06-11T11:15:22.894" v="184"/>
          <ac:spMkLst>
            <pc:docMk/>
            <pc:sldMk cId="1575132289" sldId="257"/>
            <ac:spMk id="30" creationId="{A24A153C-9BEC-46E7-9AA4-DFC65A2B1A87}"/>
          </ac:spMkLst>
        </pc:spChg>
        <pc:spChg chg="add del">
          <ac:chgData name="Andreea Tudorache (2130698)" userId="S::2130698@student.uwtsd.ac.uk::9362c43a-fa22-453f-b98e-6e9ad58d663c" providerId="AD" clId="Web-{F96FEE5C-EA07-940B-BCE0-D2789484A4F1}" dt="2022-06-11T11:17:10.197" v="200"/>
          <ac:spMkLst>
            <pc:docMk/>
            <pc:sldMk cId="1575132289" sldId="257"/>
            <ac:spMk id="31" creationId="{5B2E630F-F386-44FA-B1A1-C10A9BF4346C}"/>
          </ac:spMkLst>
        </pc:spChg>
        <pc:spChg chg="add del">
          <ac:chgData name="Andreea Tudorache (2130698)" userId="S::2130698@student.uwtsd.ac.uk::9362c43a-fa22-453f-b98e-6e9ad58d663c" providerId="AD" clId="Web-{F96FEE5C-EA07-940B-BCE0-D2789484A4F1}" dt="2022-06-11T11:17:10.197" v="200"/>
          <ac:spMkLst>
            <pc:docMk/>
            <pc:sldMk cId="1575132289" sldId="257"/>
            <ac:spMk id="33" creationId="{73567C09-8B4D-49A6-A711-C44C5807D8DD}"/>
          </ac:spMkLst>
        </pc:spChg>
        <pc:spChg chg="add del">
          <ac:chgData name="Andreea Tudorache (2130698)" userId="S::2130698@student.uwtsd.ac.uk::9362c43a-fa22-453f-b98e-6e9ad58d663c" providerId="AD" clId="Web-{F96FEE5C-EA07-940B-BCE0-D2789484A4F1}" dt="2022-06-11T11:15:31.207" v="186"/>
          <ac:spMkLst>
            <pc:docMk/>
            <pc:sldMk cId="1575132289" sldId="257"/>
            <ac:spMk id="34" creationId="{0E7A3056-9B88-444B-94DA-40B0F2C6E217}"/>
          </ac:spMkLst>
        </pc:spChg>
        <pc:spChg chg="add del">
          <ac:chgData name="Andreea Tudorache (2130698)" userId="S::2130698@student.uwtsd.ac.uk::9362c43a-fa22-453f-b98e-6e9ad58d663c" providerId="AD" clId="Web-{F96FEE5C-EA07-940B-BCE0-D2789484A4F1}" dt="2022-06-11T11:15:31.207" v="186"/>
          <ac:spMkLst>
            <pc:docMk/>
            <pc:sldMk cId="1575132289" sldId="257"/>
            <ac:spMk id="36" creationId="{DA215CF0-5E5E-4D2E-B3AE-366652A368E0}"/>
          </ac:spMkLst>
        </pc:spChg>
        <pc:spChg chg="add del">
          <ac:chgData name="Andreea Tudorache (2130698)" userId="S::2130698@student.uwtsd.ac.uk::9362c43a-fa22-453f-b98e-6e9ad58d663c" providerId="AD" clId="Web-{F96FEE5C-EA07-940B-BCE0-D2789484A4F1}" dt="2022-06-11T11:17:15.760" v="202"/>
          <ac:spMkLst>
            <pc:docMk/>
            <pc:sldMk cId="1575132289" sldId="257"/>
            <ac:spMk id="37" creationId="{D75627FE-0AC5-4349-AC08-45A58BEC9B8C}"/>
          </ac:spMkLst>
        </pc:spChg>
        <pc:spChg chg="add del">
          <ac:chgData name="Andreea Tudorache (2130698)" userId="S::2130698@student.uwtsd.ac.uk::9362c43a-fa22-453f-b98e-6e9ad58d663c" providerId="AD" clId="Web-{F96FEE5C-EA07-940B-BCE0-D2789484A4F1}" dt="2022-06-11T11:15:50.411" v="188"/>
          <ac:spMkLst>
            <pc:docMk/>
            <pc:sldMk cId="1575132289" sldId="257"/>
            <ac:spMk id="38" creationId="{B0890400-BB8B-4A44-AB63-65C7CA223EBA}"/>
          </ac:spMkLst>
        </pc:spChg>
        <pc:spChg chg="add del">
          <ac:chgData name="Andreea Tudorache (2130698)" userId="S::2130698@student.uwtsd.ac.uk::9362c43a-fa22-453f-b98e-6e9ad58d663c" providerId="AD" clId="Web-{F96FEE5C-EA07-940B-BCE0-D2789484A4F1}" dt="2022-06-11T11:15:55.302" v="190"/>
          <ac:spMkLst>
            <pc:docMk/>
            <pc:sldMk cId="1575132289" sldId="257"/>
            <ac:spMk id="41" creationId="{0E7A3056-9B88-444B-94DA-40B0F2C6E217}"/>
          </ac:spMkLst>
        </pc:spChg>
        <pc:spChg chg="add del">
          <ac:chgData name="Andreea Tudorache (2130698)" userId="S::2130698@student.uwtsd.ac.uk::9362c43a-fa22-453f-b98e-6e9ad58d663c" providerId="AD" clId="Web-{F96FEE5C-EA07-940B-BCE0-D2789484A4F1}" dt="2022-06-11T11:15:55.302" v="190"/>
          <ac:spMkLst>
            <pc:docMk/>
            <pc:sldMk cId="1575132289" sldId="257"/>
            <ac:spMk id="43" creationId="{DA215CF0-5E5E-4D2E-B3AE-366652A368E0}"/>
          </ac:spMkLst>
        </pc:spChg>
        <pc:spChg chg="add del">
          <ac:chgData name="Andreea Tudorache (2130698)" userId="S::2130698@student.uwtsd.ac.uk::9362c43a-fa22-453f-b98e-6e9ad58d663c" providerId="AD" clId="Web-{F96FEE5C-EA07-940B-BCE0-D2789484A4F1}" dt="2022-06-11T11:17:35.589" v="208"/>
          <ac:spMkLst>
            <pc:docMk/>
            <pc:sldMk cId="1575132289" sldId="257"/>
            <ac:spMk id="44" creationId="{5DB23C2B-2054-4D8B-9E98-9190F8E05EAD}"/>
          </ac:spMkLst>
        </pc:spChg>
        <pc:spChg chg="add del">
          <ac:chgData name="Andreea Tudorache (2130698)" userId="S::2130698@student.uwtsd.ac.uk::9362c43a-fa22-453f-b98e-6e9ad58d663c" providerId="AD" clId="Web-{F96FEE5C-EA07-940B-BCE0-D2789484A4F1}" dt="2022-06-11T11:17:35.589" v="208"/>
          <ac:spMkLst>
            <pc:docMk/>
            <pc:sldMk cId="1575132289" sldId="257"/>
            <ac:spMk id="45" creationId="{8797B5BC-9873-45F9-97D6-298FB5AF08FF}"/>
          </ac:spMkLst>
        </pc:spChg>
        <pc:spChg chg="add del">
          <ac:chgData name="Andreea Tudorache (2130698)" userId="S::2130698@student.uwtsd.ac.uk::9362c43a-fa22-453f-b98e-6e9ad58d663c" providerId="AD" clId="Web-{F96FEE5C-EA07-940B-BCE0-D2789484A4F1}" dt="2022-06-11T11:17:35.589" v="208"/>
          <ac:spMkLst>
            <pc:docMk/>
            <pc:sldMk cId="1575132289" sldId="257"/>
            <ac:spMk id="46" creationId="{665C2FCD-09A4-4B4B-AA73-F330DFE91799}"/>
          </ac:spMkLst>
        </pc:spChg>
        <pc:spChg chg="add">
          <ac:chgData name="Andreea Tudorache (2130698)" userId="S::2130698@student.uwtsd.ac.uk::9362c43a-fa22-453f-b98e-6e9ad58d663c" providerId="AD" clId="Web-{F96FEE5C-EA07-940B-BCE0-D2789484A4F1}" dt="2022-06-11T11:18:05.090" v="212"/>
          <ac:spMkLst>
            <pc:docMk/>
            <pc:sldMk cId="1575132289" sldId="257"/>
            <ac:spMk id="47" creationId="{052BEFF1-896C-45B1-B02C-96A6A1BC389A}"/>
          </ac:spMkLst>
        </pc:spChg>
        <pc:spChg chg="add del">
          <ac:chgData name="Andreea Tudorache (2130698)" userId="S::2130698@student.uwtsd.ac.uk::9362c43a-fa22-453f-b98e-6e9ad58d663c" providerId="AD" clId="Web-{F96FEE5C-EA07-940B-BCE0-D2789484A4F1}" dt="2022-06-11T11:17:51.136" v="210"/>
          <ac:spMkLst>
            <pc:docMk/>
            <pc:sldMk cId="1575132289" sldId="257"/>
            <ac:spMk id="48" creationId="{FF1D7602-6D2D-46C2-A7B2-434F3678DCB3}"/>
          </ac:spMkLst>
        </pc:spChg>
        <pc:spChg chg="add del">
          <ac:chgData name="Andreea Tudorache (2130698)" userId="S::2130698@student.uwtsd.ac.uk::9362c43a-fa22-453f-b98e-6e9ad58d663c" providerId="AD" clId="Web-{F96FEE5C-EA07-940B-BCE0-D2789484A4F1}" dt="2022-06-11T11:17:51.136" v="210"/>
          <ac:spMkLst>
            <pc:docMk/>
            <pc:sldMk cId="1575132289" sldId="257"/>
            <ac:spMk id="49" creationId="{35539253-EA7C-41D9-9930-0923683AA3F6}"/>
          </ac:spMkLst>
        </pc:spChg>
        <pc:spChg chg="add">
          <ac:chgData name="Andreea Tudorache (2130698)" userId="S::2130698@student.uwtsd.ac.uk::9362c43a-fa22-453f-b98e-6e9ad58d663c" providerId="AD" clId="Web-{F96FEE5C-EA07-940B-BCE0-D2789484A4F1}" dt="2022-06-11T11:18:05.090" v="212"/>
          <ac:spMkLst>
            <pc:docMk/>
            <pc:sldMk cId="1575132289" sldId="257"/>
            <ac:spMk id="51" creationId="{BB237A14-61B1-4C00-A670-5D8D68A8668E}"/>
          </ac:spMkLst>
        </pc:spChg>
        <pc:spChg chg="add">
          <ac:chgData name="Andreea Tudorache (2130698)" userId="S::2130698@student.uwtsd.ac.uk::9362c43a-fa22-453f-b98e-6e9ad58d663c" providerId="AD" clId="Web-{F96FEE5C-EA07-940B-BCE0-D2789484A4F1}" dt="2022-06-11T11:18:05.090" v="212"/>
          <ac:spMkLst>
            <pc:docMk/>
            <pc:sldMk cId="1575132289" sldId="257"/>
            <ac:spMk id="52" creationId="{8598F259-6F54-47A3-8D13-1603D786A328}"/>
          </ac:spMkLst>
        </pc:spChg>
        <pc:spChg chg="add">
          <ac:chgData name="Andreea Tudorache (2130698)" userId="S::2130698@student.uwtsd.ac.uk::9362c43a-fa22-453f-b98e-6e9ad58d663c" providerId="AD" clId="Web-{F96FEE5C-EA07-940B-BCE0-D2789484A4F1}" dt="2022-06-11T11:18:05.090" v="212"/>
          <ac:spMkLst>
            <pc:docMk/>
            <pc:sldMk cId="1575132289" sldId="257"/>
            <ac:spMk id="53" creationId="{0BA768A8-4FED-4ED8-9E46-6BE72188ECD2}"/>
          </ac:spMkLst>
        </pc:spChg>
        <pc:spChg chg="add del">
          <ac:chgData name="Andreea Tudorache (2130698)" userId="S::2130698@student.uwtsd.ac.uk::9362c43a-fa22-453f-b98e-6e9ad58d663c" providerId="AD" clId="Web-{F96FEE5C-EA07-940B-BCE0-D2789484A4F1}" dt="2022-06-11T11:17:15.760" v="202"/>
          <ac:spMkLst>
            <pc:docMk/>
            <pc:sldMk cId="1575132289" sldId="257"/>
            <ac:spMk id="65" creationId="{BC2574CF-1D35-4994-87BD-5A3378E1AB34}"/>
          </ac:spMkLst>
        </pc:spChg>
        <pc:spChg chg="add del">
          <ac:chgData name="Andreea Tudorache (2130698)" userId="S::2130698@student.uwtsd.ac.uk::9362c43a-fa22-453f-b98e-6e9ad58d663c" providerId="AD" clId="Web-{F96FEE5C-EA07-940B-BCE0-D2789484A4F1}" dt="2022-06-11T11:17:18.150" v="204"/>
          <ac:spMkLst>
            <pc:docMk/>
            <pc:sldMk cId="1575132289" sldId="257"/>
            <ac:spMk id="68" creationId="{90F08744-9D7B-4693-B8D6-2A5210AE96F6}"/>
          </ac:spMkLst>
        </pc:spChg>
        <pc:spChg chg="add del">
          <ac:chgData name="Andreea Tudorache (2130698)" userId="S::2130698@student.uwtsd.ac.uk::9362c43a-fa22-453f-b98e-6e9ad58d663c" providerId="AD" clId="Web-{F96FEE5C-EA07-940B-BCE0-D2789484A4F1}" dt="2022-06-11T11:17:18.150" v="204"/>
          <ac:spMkLst>
            <pc:docMk/>
            <pc:sldMk cId="1575132289" sldId="257"/>
            <ac:spMk id="69" creationId="{5B2E630F-F386-44FA-B1A1-C10A9BF4346C}"/>
          </ac:spMkLst>
        </pc:spChg>
        <pc:spChg chg="add del">
          <ac:chgData name="Andreea Tudorache (2130698)" userId="S::2130698@student.uwtsd.ac.uk::9362c43a-fa22-453f-b98e-6e9ad58d663c" providerId="AD" clId="Web-{F96FEE5C-EA07-940B-BCE0-D2789484A4F1}" dt="2022-06-11T11:17:18.150" v="204"/>
          <ac:spMkLst>
            <pc:docMk/>
            <pc:sldMk cId="1575132289" sldId="257"/>
            <ac:spMk id="70" creationId="{73567C09-8B4D-49A6-A711-C44C5807D8DD}"/>
          </ac:spMkLst>
        </pc:spChg>
        <pc:spChg chg="add del">
          <ac:chgData name="Andreea Tudorache (2130698)" userId="S::2130698@student.uwtsd.ac.uk::9362c43a-fa22-453f-b98e-6e9ad58d663c" providerId="AD" clId="Web-{F96FEE5C-EA07-940B-BCE0-D2789484A4F1}" dt="2022-06-11T11:17:25.854" v="206"/>
          <ac:spMkLst>
            <pc:docMk/>
            <pc:sldMk cId="1575132289" sldId="257"/>
            <ac:spMk id="72" creationId="{10CE3618-1D7A-4256-B2AF-9DB692996C65}"/>
          </ac:spMkLst>
        </pc:spChg>
        <pc:spChg chg="add del">
          <ac:chgData name="Andreea Tudorache (2130698)" userId="S::2130698@student.uwtsd.ac.uk::9362c43a-fa22-453f-b98e-6e9ad58d663c" providerId="AD" clId="Web-{F96FEE5C-EA07-940B-BCE0-D2789484A4F1}" dt="2022-06-11T11:17:25.854" v="206"/>
          <ac:spMkLst>
            <pc:docMk/>
            <pc:sldMk cId="1575132289" sldId="257"/>
            <ac:spMk id="95" creationId="{3F39476B-1A6D-47CB-AC7A-FB87EF003323}"/>
          </ac:spMkLst>
        </pc:spChg>
        <pc:grpChg chg="add del">
          <ac:chgData name="Andreea Tudorache (2130698)" userId="S::2130698@student.uwtsd.ac.uk::9362c43a-fa22-453f-b98e-6e9ad58d663c" providerId="AD" clId="Web-{F96FEE5C-EA07-940B-BCE0-D2789484A4F1}" dt="2022-06-11T11:17:15.760" v="202"/>
          <ac:grpSpMkLst>
            <pc:docMk/>
            <pc:sldMk cId="1575132289" sldId="257"/>
            <ac:grpSpMk id="40" creationId="{F87AAF7B-2090-475D-9C3E-FDC03DD87A88}"/>
          </ac:grpSpMkLst>
        </pc:grpChg>
        <pc:grpChg chg="add del">
          <ac:chgData name="Andreea Tudorache (2130698)" userId="S::2130698@student.uwtsd.ac.uk::9362c43a-fa22-453f-b98e-6e9ad58d663c" providerId="AD" clId="Web-{F96FEE5C-EA07-940B-BCE0-D2789484A4F1}" dt="2022-06-11T11:17:25.854" v="206"/>
          <ac:grpSpMkLst>
            <pc:docMk/>
            <pc:sldMk cId="1575132289" sldId="257"/>
            <ac:grpSpMk id="73" creationId="{B984687B-789E-453B-921F-7804CCA6BA01}"/>
          </ac:grpSpMkLst>
        </pc:grpChg>
        <pc:picChg chg="add del">
          <ac:chgData name="Andreea Tudorache (2130698)" userId="S::2130698@student.uwtsd.ac.uk::9362c43a-fa22-453f-b98e-6e9ad58d663c" providerId="AD" clId="Web-{F96FEE5C-EA07-940B-BCE0-D2789484A4F1}" dt="2022-06-11T11:16:26.429" v="193"/>
          <ac:picMkLst>
            <pc:docMk/>
            <pc:sldMk cId="1575132289" sldId="257"/>
            <ac:picMk id="9" creationId="{3BC6EBB2-9BDC-4075-BA6B-43A9FBF9C86C}"/>
          </ac:picMkLst>
        </pc:picChg>
        <pc:cxnChg chg="add del">
          <ac:chgData name="Andreea Tudorache (2130698)" userId="S::2130698@student.uwtsd.ac.uk::9362c43a-fa22-453f-b98e-6e9ad58d663c" providerId="AD" clId="Web-{F96FEE5C-EA07-940B-BCE0-D2789484A4F1}" dt="2022-06-11T11:16:26.429" v="193"/>
          <ac:cxnSpMkLst>
            <pc:docMk/>
            <pc:sldMk cId="1575132289" sldId="257"/>
            <ac:cxnSpMk id="7" creationId="{6B9695BD-ECF6-49CA-8877-8C493193C65D}"/>
          </ac:cxnSpMkLst>
        </pc:cxnChg>
        <pc:cxnChg chg="add del">
          <ac:chgData name="Andreea Tudorache (2130698)" userId="S::2130698@student.uwtsd.ac.uk::9362c43a-fa22-453f-b98e-6e9ad58d663c" providerId="AD" clId="Web-{F96FEE5C-EA07-940B-BCE0-D2789484A4F1}" dt="2022-06-11T11:15:11.112" v="181"/>
          <ac:cxnSpMkLst>
            <pc:docMk/>
            <pc:sldMk cId="1575132289" sldId="257"/>
            <ac:cxnSpMk id="16" creationId="{E350D170-418B-4A22-8B98-15EF799FD957}"/>
          </ac:cxnSpMkLst>
        </pc:cxnChg>
        <pc:cxnChg chg="add del">
          <ac:chgData name="Andreea Tudorache (2130698)" userId="S::2130698@student.uwtsd.ac.uk::9362c43a-fa22-453f-b98e-6e9ad58d663c" providerId="AD" clId="Web-{F96FEE5C-EA07-940B-BCE0-D2789484A4F1}" dt="2022-06-11T11:15:22.894" v="184"/>
          <ac:cxnSpMkLst>
            <pc:docMk/>
            <pc:sldMk cId="1575132289" sldId="257"/>
            <ac:cxnSpMk id="32" creationId="{99237721-19CF-41B1-AA0A-E1E1A8282D52}"/>
          </ac:cxnSpMkLst>
        </pc:cxnChg>
        <pc:cxnChg chg="add del">
          <ac:chgData name="Andreea Tudorache (2130698)" userId="S::2130698@student.uwtsd.ac.uk::9362c43a-fa22-453f-b98e-6e9ad58d663c" providerId="AD" clId="Web-{F96FEE5C-EA07-940B-BCE0-D2789484A4F1}" dt="2022-06-11T11:15:31.207" v="186"/>
          <ac:cxnSpMkLst>
            <pc:docMk/>
            <pc:sldMk cId="1575132289" sldId="257"/>
            <ac:cxnSpMk id="35" creationId="{6820BD55-A71A-48C6-B0F7-235147F39DEE}"/>
          </ac:cxnSpMkLst>
        </pc:cxnChg>
        <pc:cxnChg chg="add del">
          <ac:chgData name="Andreea Tudorache (2130698)" userId="S::2130698@student.uwtsd.ac.uk::9362c43a-fa22-453f-b98e-6e9ad58d663c" providerId="AD" clId="Web-{F96FEE5C-EA07-940B-BCE0-D2789484A4F1}" dt="2022-06-11T11:15:50.411" v="188"/>
          <ac:cxnSpMkLst>
            <pc:docMk/>
            <pc:sldMk cId="1575132289" sldId="257"/>
            <ac:cxnSpMk id="39" creationId="{4D39B797-CDC6-4529-8A36-9CBFC9816337}"/>
          </ac:cxnSpMkLst>
        </pc:cxnChg>
        <pc:cxnChg chg="add del">
          <ac:chgData name="Andreea Tudorache (2130698)" userId="S::2130698@student.uwtsd.ac.uk::9362c43a-fa22-453f-b98e-6e9ad58d663c" providerId="AD" clId="Web-{F96FEE5C-EA07-940B-BCE0-D2789484A4F1}" dt="2022-06-11T11:15:55.302" v="190"/>
          <ac:cxnSpMkLst>
            <pc:docMk/>
            <pc:sldMk cId="1575132289" sldId="257"/>
            <ac:cxnSpMk id="42" creationId="{6820BD55-A71A-48C6-B0F7-235147F39DEE}"/>
          </ac:cxnSpMkLst>
        </pc:cxnChg>
        <pc:cxnChg chg="add del">
          <ac:chgData name="Andreea Tudorache (2130698)" userId="S::2130698@student.uwtsd.ac.uk::9362c43a-fa22-453f-b98e-6e9ad58d663c" providerId="AD" clId="Web-{F96FEE5C-EA07-940B-BCE0-D2789484A4F1}" dt="2022-06-11T11:17:51.136" v="210"/>
          <ac:cxnSpMkLst>
            <pc:docMk/>
            <pc:sldMk cId="1575132289" sldId="257"/>
            <ac:cxnSpMk id="50" creationId="{8D89589C-2C90-4407-A995-05EC3DD7AB14}"/>
          </ac:cxnSpMkLst>
        </pc:cxnChg>
        <pc:cxnChg chg="add del">
          <ac:chgData name="Andreea Tudorache (2130698)" userId="S::2130698@student.uwtsd.ac.uk::9362c43a-fa22-453f-b98e-6e9ad58d663c" providerId="AD" clId="Web-{F96FEE5C-EA07-940B-BCE0-D2789484A4F1}" dt="2022-06-11T11:17:15.760" v="202"/>
          <ac:cxnSpMkLst>
            <pc:docMk/>
            <pc:sldMk cId="1575132289" sldId="257"/>
            <ac:cxnSpMk id="66" creationId="{68B6AB33-DFE6-4FE4-94FE-C9E25424AD16}"/>
          </ac:cxnSpMkLst>
        </pc:cxnChg>
      </pc:sldChg>
      <pc:sldChg chg="new del">
        <pc:chgData name="Andreea Tudorache (2130698)" userId="S::2130698@student.uwtsd.ac.uk::9362c43a-fa22-453f-b98e-6e9ad58d663c" providerId="AD" clId="Web-{F96FEE5C-EA07-940B-BCE0-D2789484A4F1}" dt="2022-06-11T11:10:23.924" v="2"/>
        <pc:sldMkLst>
          <pc:docMk/>
          <pc:sldMk cId="3601826301" sldId="257"/>
        </pc:sldMkLst>
      </pc:sldChg>
      <pc:sldChg chg="addSp delSp modSp new mod modClrScheme chgLayout">
        <pc:chgData name="Andreea Tudorache (2130698)" userId="S::2130698@student.uwtsd.ac.uk::9362c43a-fa22-453f-b98e-6e9ad58d663c" providerId="AD" clId="Web-{F96FEE5C-EA07-940B-BCE0-D2789484A4F1}" dt="2022-06-11T11:44:55.445" v="352"/>
        <pc:sldMkLst>
          <pc:docMk/>
          <pc:sldMk cId="2187822896" sldId="258"/>
        </pc:sldMkLst>
        <pc:spChg chg="mod ord">
          <ac:chgData name="Andreea Tudorache (2130698)" userId="S::2130698@student.uwtsd.ac.uk::9362c43a-fa22-453f-b98e-6e9ad58d663c" providerId="AD" clId="Web-{F96FEE5C-EA07-940B-BCE0-D2789484A4F1}" dt="2022-06-11T11:43:19.268" v="350" actId="20577"/>
          <ac:spMkLst>
            <pc:docMk/>
            <pc:sldMk cId="2187822896" sldId="258"/>
            <ac:spMk id="2" creationId="{6E6D3A69-4685-3B7D-CA63-21E857E8DC6E}"/>
          </ac:spMkLst>
        </pc:spChg>
        <pc:spChg chg="del">
          <ac:chgData name="Andreea Tudorache (2130698)" userId="S::2130698@student.uwtsd.ac.uk::9362c43a-fa22-453f-b98e-6e9ad58d663c" providerId="AD" clId="Web-{F96FEE5C-EA07-940B-BCE0-D2789484A4F1}" dt="2022-06-11T11:29:55.223" v="305"/>
          <ac:spMkLst>
            <pc:docMk/>
            <pc:sldMk cId="2187822896" sldId="258"/>
            <ac:spMk id="3" creationId="{5D349031-9FDF-6A7B-5E57-720116843148}"/>
          </ac:spMkLst>
        </pc:spChg>
        <pc:spChg chg="mod ord">
          <ac:chgData name="Andreea Tudorache (2130698)" userId="S::2130698@student.uwtsd.ac.uk::9362c43a-fa22-453f-b98e-6e9ad58d663c" providerId="AD" clId="Web-{F96FEE5C-EA07-940B-BCE0-D2789484A4F1}" dt="2022-06-11T11:41:37.856" v="345" actId="1076"/>
          <ac:spMkLst>
            <pc:docMk/>
            <pc:sldMk cId="2187822896" sldId="258"/>
            <ac:spMk id="4" creationId="{161A9ADA-8E51-F348-26E5-5D87BE7EEEDF}"/>
          </ac:spMkLst>
        </pc:spChg>
        <pc:spChg chg="add del mod">
          <ac:chgData name="Andreea Tudorache (2130698)" userId="S::2130698@student.uwtsd.ac.uk::9362c43a-fa22-453f-b98e-6e9ad58d663c" providerId="AD" clId="Web-{F96FEE5C-EA07-940B-BCE0-D2789484A4F1}" dt="2022-06-11T11:44:55.445" v="352"/>
          <ac:spMkLst>
            <pc:docMk/>
            <pc:sldMk cId="2187822896" sldId="258"/>
            <ac:spMk id="5" creationId="{16000B43-1038-C94E-CFCB-7928E54AC7C2}"/>
          </ac:spMkLst>
        </pc:spChg>
      </pc:sldChg>
      <pc:sldChg chg="new del">
        <pc:chgData name="Andreea Tudorache (2130698)" userId="S::2130698@student.uwtsd.ac.uk::9362c43a-fa22-453f-b98e-6e9ad58d663c" providerId="AD" clId="Web-{F96FEE5C-EA07-940B-BCE0-D2789484A4F1}" dt="2022-06-11T11:28:51.798" v="304"/>
        <pc:sldMkLst>
          <pc:docMk/>
          <pc:sldMk cId="3078059682" sldId="259"/>
        </pc:sldMkLst>
      </pc:sldChg>
      <pc:sldMasterChg chg="del delSldLayout">
        <pc:chgData name="Andreea Tudorache (2130698)" userId="S::2130698@student.uwtsd.ac.uk::9362c43a-fa22-453f-b98e-6e9ad58d663c" providerId="AD" clId="Web-{F96FEE5C-EA07-940B-BCE0-D2789484A4F1}" dt="2022-06-11T11:14:14.249" v="173"/>
        <pc:sldMasterMkLst>
          <pc:docMk/>
          <pc:sldMasterMk cId="4112914790" sldId="2147483686"/>
        </pc:sldMasterMkLst>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1759718620" sldId="2147483687"/>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781267275" sldId="2147483688"/>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948278712" sldId="2147483689"/>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4281163505" sldId="2147483690"/>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548040298" sldId="2147483691"/>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30536774" sldId="2147483692"/>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2949010826" sldId="2147483693"/>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3737242965" sldId="2147483694"/>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440235176" sldId="2147483695"/>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41025270" sldId="2147483696"/>
          </pc:sldLayoutMkLst>
        </pc:sldLayoutChg>
        <pc:sldLayoutChg chg="del">
          <pc:chgData name="Andreea Tudorache (2130698)" userId="S::2130698@student.uwtsd.ac.uk::9362c43a-fa22-453f-b98e-6e9ad58d663c" providerId="AD" clId="Web-{F96FEE5C-EA07-940B-BCE0-D2789484A4F1}" dt="2022-06-11T11:14:14.249" v="173"/>
          <pc:sldLayoutMkLst>
            <pc:docMk/>
            <pc:sldMasterMk cId="4112914790" sldId="2147483686"/>
            <pc:sldLayoutMk cId="2906332909" sldId="2147483697"/>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4:19.437" v="174"/>
        <pc:sldMasterMkLst>
          <pc:docMk/>
          <pc:sldMasterMk cId="2608726780" sldId="2147483698"/>
        </pc:sldMasterMkLst>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1702522453" sldId="2147483699"/>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441394851" sldId="2147483700"/>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363943311" sldId="2147483701"/>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85809951" sldId="2147483702"/>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581230222" sldId="2147483703"/>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1952699218" sldId="2147483704"/>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883313918" sldId="2147483705"/>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3386483587" sldId="2147483706"/>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275827948" sldId="2147483707"/>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131010333" sldId="2147483708"/>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798281096" sldId="2147483709"/>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015759476" sldId="2147483710"/>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1113990133" sldId="2147483711"/>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2162172284" sldId="2147483712"/>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3105637459" sldId="2147483713"/>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4272096406" sldId="2147483714"/>
          </pc:sldLayoutMkLst>
        </pc:sldLayoutChg>
        <pc:sldLayoutChg chg="add del mod replId">
          <pc:chgData name="Andreea Tudorache (2130698)" userId="S::2130698@student.uwtsd.ac.uk::9362c43a-fa22-453f-b98e-6e9ad58d663c" providerId="AD" clId="Web-{F96FEE5C-EA07-940B-BCE0-D2789484A4F1}" dt="2022-06-11T11:14:19.437" v="174"/>
          <pc:sldLayoutMkLst>
            <pc:docMk/>
            <pc:sldMasterMk cId="2608726780" sldId="2147483698"/>
            <pc:sldLayoutMk cId="1128595820" sldId="2147483715"/>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4:35.860" v="176"/>
        <pc:sldMasterMkLst>
          <pc:docMk/>
          <pc:sldMasterMk cId="3994085270" sldId="2147483716"/>
        </pc:sldMasterMkLst>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3017331535" sldId="2147483717"/>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311265505" sldId="2147483718"/>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498515134" sldId="2147483719"/>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64534176" sldId="2147483720"/>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809639023" sldId="2147483721"/>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1729162524" sldId="2147483722"/>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328312352" sldId="2147483723"/>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365693234" sldId="2147483724"/>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571693819" sldId="2147483725"/>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3080047679" sldId="2147483726"/>
          </pc:sldLayoutMkLst>
        </pc:sldLayoutChg>
        <pc:sldLayoutChg chg="add del mod replId">
          <pc:chgData name="Andreea Tudorache (2130698)" userId="S::2130698@student.uwtsd.ac.uk::9362c43a-fa22-453f-b98e-6e9ad58d663c" providerId="AD" clId="Web-{F96FEE5C-EA07-940B-BCE0-D2789484A4F1}" dt="2022-06-11T11:14:35.860" v="176"/>
          <pc:sldLayoutMkLst>
            <pc:docMk/>
            <pc:sldMasterMk cId="3994085270" sldId="2147483716"/>
            <pc:sldLayoutMk cId="2364161047" sldId="2147483727"/>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4:37.501" v="177"/>
        <pc:sldMasterMkLst>
          <pc:docMk/>
          <pc:sldMasterMk cId="623314117" sldId="2147483728"/>
        </pc:sldMasterMkLst>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3498029680" sldId="2147483729"/>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2221232593" sldId="2147483730"/>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1320953512" sldId="2147483731"/>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2948594003" sldId="2147483732"/>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1519311535" sldId="2147483733"/>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1892294881" sldId="2147483734"/>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3902070220" sldId="2147483735"/>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4221045135" sldId="2147483736"/>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2483410688" sldId="2147483737"/>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2506981067" sldId="2147483738"/>
          </pc:sldLayoutMkLst>
        </pc:sldLayoutChg>
        <pc:sldLayoutChg chg="add del mod replId">
          <pc:chgData name="Andreea Tudorache (2130698)" userId="S::2130698@student.uwtsd.ac.uk::9362c43a-fa22-453f-b98e-6e9ad58d663c" providerId="AD" clId="Web-{F96FEE5C-EA07-940B-BCE0-D2789484A4F1}" dt="2022-06-11T11:14:37.501" v="177"/>
          <pc:sldLayoutMkLst>
            <pc:docMk/>
            <pc:sldMasterMk cId="623314117" sldId="2147483728"/>
            <pc:sldLayoutMk cId="4289778027" sldId="2147483739"/>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4:44.579" v="178"/>
        <pc:sldMasterMkLst>
          <pc:docMk/>
          <pc:sldMasterMk cId="374501991" sldId="2147483740"/>
        </pc:sldMasterMkLst>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1088715506" sldId="2147483741"/>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887802374" sldId="2147483742"/>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388763234" sldId="2147483743"/>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697851112" sldId="2147483744"/>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155284826" sldId="2147483745"/>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290760441" sldId="2147483746"/>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2090244198" sldId="2147483747"/>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2624407491" sldId="2147483748"/>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846279229" sldId="2147483749"/>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732934387" sldId="2147483750"/>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169413147" sldId="2147483751"/>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3286732182" sldId="2147483752"/>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1470554856" sldId="2147483753"/>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1681689748" sldId="2147483754"/>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1817950994" sldId="2147483755"/>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964510630" sldId="2147483756"/>
          </pc:sldLayoutMkLst>
        </pc:sldLayoutChg>
        <pc:sldLayoutChg chg="add del mod replId">
          <pc:chgData name="Andreea Tudorache (2130698)" userId="S::2130698@student.uwtsd.ac.uk::9362c43a-fa22-453f-b98e-6e9ad58d663c" providerId="AD" clId="Web-{F96FEE5C-EA07-940B-BCE0-D2789484A4F1}" dt="2022-06-11T11:14:44.579" v="178"/>
          <pc:sldLayoutMkLst>
            <pc:docMk/>
            <pc:sldMasterMk cId="374501991" sldId="2147483740"/>
            <pc:sldLayoutMk cId="831034476" sldId="2147483757"/>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4:48.345" v="179"/>
        <pc:sldMasterMkLst>
          <pc:docMk/>
          <pc:sldMasterMk cId="320514838" sldId="2147483758"/>
        </pc:sldMasterMkLst>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2607054336" sldId="2147483759"/>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2842919169" sldId="2147483760"/>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1953196836" sldId="2147483761"/>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2477053895" sldId="2147483762"/>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1772619560" sldId="2147483763"/>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3723902772" sldId="2147483764"/>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2184702872" sldId="2147483765"/>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1813560485" sldId="2147483766"/>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72859147" sldId="2147483767"/>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1644236274" sldId="2147483768"/>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3425484305" sldId="2147483769"/>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3363475192" sldId="2147483770"/>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877012368" sldId="2147483771"/>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491244862" sldId="2147483772"/>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1984377749" sldId="2147483773"/>
          </pc:sldLayoutMkLst>
        </pc:sldLayoutChg>
        <pc:sldLayoutChg chg="add del mod replId">
          <pc:chgData name="Andreea Tudorache (2130698)" userId="S::2130698@student.uwtsd.ac.uk::9362c43a-fa22-453f-b98e-6e9ad58d663c" providerId="AD" clId="Web-{F96FEE5C-EA07-940B-BCE0-D2789484A4F1}" dt="2022-06-11T11:14:48.345" v="179"/>
          <pc:sldLayoutMkLst>
            <pc:docMk/>
            <pc:sldMasterMk cId="320514838" sldId="2147483758"/>
            <pc:sldLayoutMk cId="3545062974" sldId="2147483774"/>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5:55.302" v="190"/>
        <pc:sldMasterMkLst>
          <pc:docMk/>
          <pc:sldMasterMk cId="3255246478" sldId="2147483775"/>
        </pc:sldMasterMkLst>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3117931000" sldId="2147483776"/>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3687062668" sldId="2147483777"/>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2988509735" sldId="2147483778"/>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3038704194" sldId="2147483779"/>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2976099694" sldId="2147483780"/>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1862257951" sldId="2147483781"/>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578752860" sldId="2147483782"/>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2807209940" sldId="2147483783"/>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944439276" sldId="2147483784"/>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2010795047" sldId="2147483785"/>
          </pc:sldLayoutMkLst>
        </pc:sldLayoutChg>
        <pc:sldLayoutChg chg="add del mod replId">
          <pc:chgData name="Andreea Tudorache (2130698)" userId="S::2130698@student.uwtsd.ac.uk::9362c43a-fa22-453f-b98e-6e9ad58d663c" providerId="AD" clId="Web-{F96FEE5C-EA07-940B-BCE0-D2789484A4F1}" dt="2022-06-11T11:15:55.302" v="190"/>
          <pc:sldLayoutMkLst>
            <pc:docMk/>
            <pc:sldMasterMk cId="3255246478" sldId="2147483775"/>
            <pc:sldLayoutMk cId="3230277402" sldId="2147483786"/>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6:08.428" v="191"/>
        <pc:sldMasterMkLst>
          <pc:docMk/>
          <pc:sldMasterMk cId="54833841" sldId="2147483787"/>
        </pc:sldMasterMkLst>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2411944572" sldId="2147483788"/>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1727408233" sldId="2147483789"/>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49974979" sldId="2147483790"/>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19886152" sldId="2147483791"/>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1830428772" sldId="2147483792"/>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198277033" sldId="2147483793"/>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2136592643" sldId="2147483794"/>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3369276147" sldId="2147483795"/>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3695623356" sldId="2147483796"/>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3419675680" sldId="2147483797"/>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4208216550" sldId="2147483798"/>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3649590299" sldId="2147483799"/>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913372157" sldId="2147483800"/>
          </pc:sldLayoutMkLst>
        </pc:sldLayoutChg>
        <pc:sldLayoutChg chg="add del mod replId">
          <pc:chgData name="Andreea Tudorache (2130698)" userId="S::2130698@student.uwtsd.ac.uk::9362c43a-fa22-453f-b98e-6e9ad58d663c" providerId="AD" clId="Web-{F96FEE5C-EA07-940B-BCE0-D2789484A4F1}" dt="2022-06-11T11:16:08.428" v="191"/>
          <pc:sldLayoutMkLst>
            <pc:docMk/>
            <pc:sldMasterMk cId="54833841" sldId="2147483787"/>
            <pc:sldLayoutMk cId="916099571" sldId="2147483801"/>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6:32.054" v="195"/>
        <pc:sldMasterMkLst>
          <pc:docMk/>
          <pc:sldMasterMk cId="373846676" sldId="2147483802"/>
        </pc:sldMasterMkLst>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1011783951" sldId="2147483803"/>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596563352" sldId="2147483804"/>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2625060515" sldId="2147483805"/>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550760918" sldId="2147483806"/>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2365877551" sldId="2147483807"/>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718484952" sldId="2147483808"/>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2002011706" sldId="2147483809"/>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073735066" sldId="2147483810"/>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2398988710" sldId="2147483811"/>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981902591" sldId="2147483812"/>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1087296409" sldId="2147483813"/>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1438055755" sldId="2147483814"/>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95154205" sldId="2147483815"/>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1244955475" sldId="2147483816"/>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069750484" sldId="2147483817"/>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355969036" sldId="2147483818"/>
          </pc:sldLayoutMkLst>
        </pc:sldLayoutChg>
        <pc:sldLayoutChg chg="add del mod replId">
          <pc:chgData name="Andreea Tudorache (2130698)" userId="S::2130698@student.uwtsd.ac.uk::9362c43a-fa22-453f-b98e-6e9ad58d663c" providerId="AD" clId="Web-{F96FEE5C-EA07-940B-BCE0-D2789484A4F1}" dt="2022-06-11T11:16:32.054" v="195"/>
          <pc:sldLayoutMkLst>
            <pc:docMk/>
            <pc:sldMasterMk cId="373846676" sldId="2147483802"/>
            <pc:sldLayoutMk cId="1447563742" sldId="2147483819"/>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6:46.336" v="196"/>
        <pc:sldMasterMkLst>
          <pc:docMk/>
          <pc:sldMasterMk cId="1471411982" sldId="2147483820"/>
        </pc:sldMasterMkLst>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3401053736" sldId="2147483821"/>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3389919862" sldId="2147483822"/>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1429161529" sldId="2147483823"/>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1181219072" sldId="2147483824"/>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2661759968" sldId="2147483825"/>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1312731484" sldId="2147483826"/>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3742449788" sldId="2147483827"/>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761087217" sldId="2147483828"/>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650661714" sldId="2147483829"/>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1451773330" sldId="2147483830"/>
          </pc:sldLayoutMkLst>
        </pc:sldLayoutChg>
        <pc:sldLayoutChg chg="add del mod replId">
          <pc:chgData name="Andreea Tudorache (2130698)" userId="S::2130698@student.uwtsd.ac.uk::9362c43a-fa22-453f-b98e-6e9ad58d663c" providerId="AD" clId="Web-{F96FEE5C-EA07-940B-BCE0-D2789484A4F1}" dt="2022-06-11T11:16:46.336" v="196"/>
          <pc:sldLayoutMkLst>
            <pc:docMk/>
            <pc:sldMasterMk cId="1471411982" sldId="2147483820"/>
            <pc:sldLayoutMk cId="323637931" sldId="2147483831"/>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7:03.978" v="198"/>
        <pc:sldMasterMkLst>
          <pc:docMk/>
          <pc:sldMasterMk cId="2738269466" sldId="2147483832"/>
        </pc:sldMasterMkLst>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2785507561" sldId="2147483833"/>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3826894475" sldId="2147483834"/>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1451295046" sldId="2147483835"/>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2632316156" sldId="2147483836"/>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3617185045" sldId="2147483837"/>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3346705139" sldId="2147483838"/>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3436850058" sldId="2147483839"/>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2038390105" sldId="2147483840"/>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2211281489" sldId="2147483841"/>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519000655" sldId="2147483842"/>
          </pc:sldLayoutMkLst>
        </pc:sldLayoutChg>
        <pc:sldLayoutChg chg="add del mod replId">
          <pc:chgData name="Andreea Tudorache (2130698)" userId="S::2130698@student.uwtsd.ac.uk::9362c43a-fa22-453f-b98e-6e9ad58d663c" providerId="AD" clId="Web-{F96FEE5C-EA07-940B-BCE0-D2789484A4F1}" dt="2022-06-11T11:17:03.978" v="198"/>
          <pc:sldLayoutMkLst>
            <pc:docMk/>
            <pc:sldMasterMk cId="2738269466" sldId="2147483832"/>
            <pc:sldLayoutMk cId="4033910567" sldId="2147483843"/>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7:25.854" v="206"/>
        <pc:sldMasterMkLst>
          <pc:docMk/>
          <pc:sldMasterMk cId="1822278126" sldId="2147483844"/>
        </pc:sldMasterMkLst>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670375433" sldId="2147483845"/>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3254664975" sldId="2147483846"/>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422580635" sldId="2147483847"/>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4078334355" sldId="2147483848"/>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2105039623" sldId="2147483849"/>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602468173" sldId="2147483850"/>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3792595093" sldId="2147483851"/>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3988691097" sldId="2147483852"/>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906542347" sldId="2147483853"/>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3128448032" sldId="2147483854"/>
          </pc:sldLayoutMkLst>
        </pc:sldLayoutChg>
        <pc:sldLayoutChg chg="add del mod replId">
          <pc:chgData name="Andreea Tudorache (2130698)" userId="S::2130698@student.uwtsd.ac.uk::9362c43a-fa22-453f-b98e-6e9ad58d663c" providerId="AD" clId="Web-{F96FEE5C-EA07-940B-BCE0-D2789484A4F1}" dt="2022-06-11T11:17:25.854" v="206"/>
          <pc:sldLayoutMkLst>
            <pc:docMk/>
            <pc:sldMasterMk cId="1822278126" sldId="2147483844"/>
            <pc:sldLayoutMk cId="2915529985" sldId="2147483855"/>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7:51.136" v="210"/>
        <pc:sldMasterMkLst>
          <pc:docMk/>
          <pc:sldMasterMk cId="3807729681" sldId="2147483856"/>
        </pc:sldMasterMkLst>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659243919" sldId="2147483857"/>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4223313183" sldId="2147483858"/>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3730112457" sldId="2147483859"/>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2165060578" sldId="2147483860"/>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3749737313" sldId="2147483861"/>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2148677881" sldId="2147483862"/>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1370278453" sldId="2147483863"/>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1282152060" sldId="2147483864"/>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2465496063" sldId="2147483865"/>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3501436649" sldId="2147483866"/>
          </pc:sldLayoutMkLst>
        </pc:sldLayoutChg>
        <pc:sldLayoutChg chg="add del mod replId">
          <pc:chgData name="Andreea Tudorache (2130698)" userId="S::2130698@student.uwtsd.ac.uk::9362c43a-fa22-453f-b98e-6e9ad58d663c" providerId="AD" clId="Web-{F96FEE5C-EA07-940B-BCE0-D2789484A4F1}" dt="2022-06-11T11:17:51.136" v="210"/>
          <pc:sldLayoutMkLst>
            <pc:docMk/>
            <pc:sldMasterMk cId="3807729681" sldId="2147483856"/>
            <pc:sldLayoutMk cId="4273591201" sldId="2147483867"/>
          </pc:sldLayoutMkLst>
        </pc:sldLayoutChg>
      </pc:sldMasterChg>
      <pc:sldMasterChg chg="add del addSldLayout delSldLayout modSldLayout">
        <pc:chgData name="Andreea Tudorache (2130698)" userId="S::2130698@student.uwtsd.ac.uk::9362c43a-fa22-453f-b98e-6e9ad58d663c" providerId="AD" clId="Web-{F96FEE5C-EA07-940B-BCE0-D2789484A4F1}" dt="2022-06-11T11:17:56.809" v="211"/>
        <pc:sldMasterMkLst>
          <pc:docMk/>
          <pc:sldMasterMk cId="1686026108" sldId="2147483868"/>
        </pc:sldMasterMkLst>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3515647265" sldId="2147483869"/>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3151309343" sldId="2147483870"/>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1249935999" sldId="2147483871"/>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3115612923" sldId="2147483872"/>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201902596" sldId="2147483873"/>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1924707933" sldId="2147483874"/>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4257776675" sldId="2147483875"/>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1317642183" sldId="2147483876"/>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4140584731" sldId="2147483877"/>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3540330560" sldId="2147483878"/>
          </pc:sldLayoutMkLst>
        </pc:sldLayoutChg>
        <pc:sldLayoutChg chg="add del mod replId">
          <pc:chgData name="Andreea Tudorache (2130698)" userId="S::2130698@student.uwtsd.ac.uk::9362c43a-fa22-453f-b98e-6e9ad58d663c" providerId="AD" clId="Web-{F96FEE5C-EA07-940B-BCE0-D2789484A4F1}" dt="2022-06-11T11:17:56.809" v="211"/>
          <pc:sldLayoutMkLst>
            <pc:docMk/>
            <pc:sldMasterMk cId="1686026108" sldId="2147483868"/>
            <pc:sldLayoutMk cId="2419327945" sldId="2147483879"/>
          </pc:sldLayoutMkLst>
        </pc:sldLayoutChg>
      </pc:sldMasterChg>
      <pc:sldMasterChg chg="add addSldLayout modSldLayout">
        <pc:chgData name="Andreea Tudorache (2130698)" userId="S::2130698@student.uwtsd.ac.uk::9362c43a-fa22-453f-b98e-6e9ad58d663c" providerId="AD" clId="Web-{F96FEE5C-EA07-940B-BCE0-D2789484A4F1}" dt="2022-06-11T11:17:56.809" v="211"/>
        <pc:sldMasterMkLst>
          <pc:docMk/>
          <pc:sldMasterMk cId="2868293080" sldId="2147483880"/>
        </pc:sldMasterMkLst>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942592676" sldId="2147483881"/>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3774374434" sldId="2147483882"/>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1963692655" sldId="2147483883"/>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1168496424" sldId="2147483884"/>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221559872" sldId="2147483885"/>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897726655" sldId="2147483886"/>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1812828505" sldId="2147483887"/>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708484526" sldId="2147483888"/>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2557358871" sldId="2147483889"/>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219493021" sldId="2147483890"/>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770123574" sldId="2147483891"/>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3593638492" sldId="2147483892"/>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3738299427" sldId="2147483893"/>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2982567204" sldId="2147483894"/>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1736092304" sldId="2147483895"/>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2697186615" sldId="2147483896"/>
          </pc:sldLayoutMkLst>
        </pc:sldLayoutChg>
        <pc:sldLayoutChg chg="add mod replId">
          <pc:chgData name="Andreea Tudorache (2130698)" userId="S::2130698@student.uwtsd.ac.uk::9362c43a-fa22-453f-b98e-6e9ad58d663c" providerId="AD" clId="Web-{F96FEE5C-EA07-940B-BCE0-D2789484A4F1}" dt="2022-06-11T11:17:56.809" v="211"/>
          <pc:sldLayoutMkLst>
            <pc:docMk/>
            <pc:sldMasterMk cId="2868293080" sldId="2147483880"/>
            <pc:sldLayoutMk cId="3269836420" sldId="2147483897"/>
          </pc:sldLayoutMkLst>
        </pc:sldLayoutChg>
      </pc:sldMasterChg>
    </pc:docChg>
  </pc:docChgLst>
  <pc:docChgLst>
    <pc:chgData name="Andreea Tudorache (2130698)" userId="S::2130698@student.uwtsd.ac.uk::9362c43a-fa22-453f-b98e-6e9ad58d663c" providerId="AD" clId="Web-{C373ED49-F8B0-8F71-867A-BA4523F1E054}"/>
    <pc:docChg chg="modSld addMainMaster delMainMaster">
      <pc:chgData name="Andreea Tudorache (2130698)" userId="S::2130698@student.uwtsd.ac.uk::9362c43a-fa22-453f-b98e-6e9ad58d663c" providerId="AD" clId="Web-{C373ED49-F8B0-8F71-867A-BA4523F1E054}" dt="2022-06-20T23:24:12.617" v="449" actId="20577"/>
      <pc:docMkLst>
        <pc:docMk/>
      </pc:docMkLst>
      <pc:sldChg chg="modSp mod modClrScheme chgLayout">
        <pc:chgData name="Andreea Tudorache (2130698)" userId="S::2130698@student.uwtsd.ac.uk::9362c43a-fa22-453f-b98e-6e9ad58d663c" providerId="AD" clId="Web-{C373ED49-F8B0-8F71-867A-BA4523F1E054}" dt="2022-06-20T23:22:57.676" v="448"/>
        <pc:sldMkLst>
          <pc:docMk/>
          <pc:sldMk cId="1575132289" sldId="257"/>
        </pc:sldMkLst>
        <pc:spChg chg="mod ord">
          <ac:chgData name="Andreea Tudorache (2130698)" userId="S::2130698@student.uwtsd.ac.uk::9362c43a-fa22-453f-b98e-6e9ad58d663c" providerId="AD" clId="Web-{C373ED49-F8B0-8F71-867A-BA4523F1E054}" dt="2022-06-20T23:22:57.676" v="448"/>
          <ac:spMkLst>
            <pc:docMk/>
            <pc:sldMk cId="1575132289" sldId="257"/>
            <ac:spMk id="2" creationId="{752508CA-DF80-98BD-DE6C-F4CE94BB398A}"/>
          </ac:spMkLst>
        </pc:spChg>
        <pc:spChg chg="mod ord">
          <ac:chgData name="Andreea Tudorache (2130698)" userId="S::2130698@student.uwtsd.ac.uk::9362c43a-fa22-453f-b98e-6e9ad58d663c" providerId="AD" clId="Web-{C373ED49-F8B0-8F71-867A-BA4523F1E054}" dt="2022-06-20T23:22:57.676" v="448"/>
          <ac:spMkLst>
            <pc:docMk/>
            <pc:sldMk cId="1575132289" sldId="257"/>
            <ac:spMk id="3" creationId="{CB3D541F-E285-E221-2C24-01CB621C7A2A}"/>
          </ac:spMkLst>
        </pc:spChg>
      </pc:sldChg>
      <pc:sldChg chg="modSp mod modClrScheme chgLayout">
        <pc:chgData name="Andreea Tudorache (2130698)" userId="S::2130698@student.uwtsd.ac.uk::9362c43a-fa22-453f-b98e-6e9ad58d663c" providerId="AD" clId="Web-{C373ED49-F8B0-8F71-867A-BA4523F1E054}" dt="2022-06-20T23:22:57.676" v="448"/>
        <pc:sldMkLst>
          <pc:docMk/>
          <pc:sldMk cId="2187822896" sldId="258"/>
        </pc:sldMkLst>
        <pc:spChg chg="mod ord">
          <ac:chgData name="Andreea Tudorache (2130698)" userId="S::2130698@student.uwtsd.ac.uk::9362c43a-fa22-453f-b98e-6e9ad58d663c" providerId="AD" clId="Web-{C373ED49-F8B0-8F71-867A-BA4523F1E054}" dt="2022-06-20T23:22:57.676" v="448"/>
          <ac:spMkLst>
            <pc:docMk/>
            <pc:sldMk cId="2187822896" sldId="258"/>
            <ac:spMk id="5" creationId="{D561ED87-0EDB-84FF-0CEE-162D203E31E5}"/>
          </ac:spMkLst>
        </pc:spChg>
      </pc:sldChg>
      <pc:sldChg chg="modSp mod modClrScheme chgLayout">
        <pc:chgData name="Andreea Tudorache (2130698)" userId="S::2130698@student.uwtsd.ac.uk::9362c43a-fa22-453f-b98e-6e9ad58d663c" providerId="AD" clId="Web-{C373ED49-F8B0-8F71-867A-BA4523F1E054}" dt="2022-06-20T23:22:57.676" v="448"/>
        <pc:sldMkLst>
          <pc:docMk/>
          <pc:sldMk cId="1907661391" sldId="262"/>
        </pc:sldMkLst>
        <pc:spChg chg="mod ord">
          <ac:chgData name="Andreea Tudorache (2130698)" userId="S::2130698@student.uwtsd.ac.uk::9362c43a-fa22-453f-b98e-6e9ad58d663c" providerId="AD" clId="Web-{C373ED49-F8B0-8F71-867A-BA4523F1E054}" dt="2022-06-20T23:22:57.676" v="448"/>
          <ac:spMkLst>
            <pc:docMk/>
            <pc:sldMk cId="1907661391" sldId="262"/>
            <ac:spMk id="2" creationId="{4C357D4B-46C3-FF19-1189-24015DAD4331}"/>
          </ac:spMkLst>
        </pc:spChg>
        <pc:spChg chg="mod ord">
          <ac:chgData name="Andreea Tudorache (2130698)" userId="S::2130698@student.uwtsd.ac.uk::9362c43a-fa22-453f-b98e-6e9ad58d663c" providerId="AD" clId="Web-{C373ED49-F8B0-8F71-867A-BA4523F1E054}" dt="2022-06-20T23:22:57.676" v="448"/>
          <ac:spMkLst>
            <pc:docMk/>
            <pc:sldMk cId="1907661391" sldId="262"/>
            <ac:spMk id="3" creationId="{2117BDE4-BE80-2BEF-F806-BB8D5AEA2A13}"/>
          </ac:spMkLst>
        </pc:spChg>
      </pc:sldChg>
      <pc:sldChg chg="modSp mod modClrScheme chgLayout">
        <pc:chgData name="Andreea Tudorache (2130698)" userId="S::2130698@student.uwtsd.ac.uk::9362c43a-fa22-453f-b98e-6e9ad58d663c" providerId="AD" clId="Web-{C373ED49-F8B0-8F71-867A-BA4523F1E054}" dt="2022-06-20T23:22:57.676" v="448"/>
        <pc:sldMkLst>
          <pc:docMk/>
          <pc:sldMk cId="2840751099" sldId="263"/>
        </pc:sldMkLst>
        <pc:spChg chg="mod">
          <ac:chgData name="Andreea Tudorache (2130698)" userId="S::2130698@student.uwtsd.ac.uk::9362c43a-fa22-453f-b98e-6e9ad58d663c" providerId="AD" clId="Web-{C373ED49-F8B0-8F71-867A-BA4523F1E054}" dt="2022-06-20T22:20:15.817" v="211" actId="14100"/>
          <ac:spMkLst>
            <pc:docMk/>
            <pc:sldMk cId="2840751099" sldId="263"/>
            <ac:spMk id="2" creationId="{5FBF3B89-D8EB-0845-FF37-19FCDE3F505C}"/>
          </ac:spMkLst>
        </pc:spChg>
      </pc:sldChg>
      <pc:sldChg chg="delSp modSp mod modClrScheme chgLayout">
        <pc:chgData name="Andreea Tudorache (2130698)" userId="S::2130698@student.uwtsd.ac.uk::9362c43a-fa22-453f-b98e-6e9ad58d663c" providerId="AD" clId="Web-{C373ED49-F8B0-8F71-867A-BA4523F1E054}" dt="2022-06-20T23:22:57.676" v="448"/>
        <pc:sldMkLst>
          <pc:docMk/>
          <pc:sldMk cId="2941454771" sldId="264"/>
        </pc:sldMkLst>
        <pc:spChg chg="mod">
          <ac:chgData name="Andreea Tudorache (2130698)" userId="S::2130698@student.uwtsd.ac.uk::9362c43a-fa22-453f-b98e-6e9ad58d663c" providerId="AD" clId="Web-{C373ED49-F8B0-8F71-867A-BA4523F1E054}" dt="2022-06-20T22:34:35.994" v="299" actId="20577"/>
          <ac:spMkLst>
            <pc:docMk/>
            <pc:sldMk cId="2941454771" sldId="264"/>
            <ac:spMk id="2" creationId="{B8B025C6-7600-58ED-89FD-88903E97DF81}"/>
          </ac:spMkLst>
        </pc:spChg>
        <pc:spChg chg="mod">
          <ac:chgData name="Andreea Tudorache (2130698)" userId="S::2130698@student.uwtsd.ac.uk::9362c43a-fa22-453f-b98e-6e9ad58d663c" providerId="AD" clId="Web-{C373ED49-F8B0-8F71-867A-BA4523F1E054}" dt="2022-06-20T23:08:51.079" v="441" actId="1076"/>
          <ac:spMkLst>
            <pc:docMk/>
            <pc:sldMk cId="2941454771" sldId="264"/>
            <ac:spMk id="4" creationId="{B8D8D9B9-FC2B-3310-323D-802770895789}"/>
          </ac:spMkLst>
        </pc:spChg>
        <pc:spChg chg="mod">
          <ac:chgData name="Andreea Tudorache (2130698)" userId="S::2130698@student.uwtsd.ac.uk::9362c43a-fa22-453f-b98e-6e9ad58d663c" providerId="AD" clId="Web-{C373ED49-F8B0-8F71-867A-BA4523F1E054}" dt="2022-06-20T23:08:54.252" v="442" actId="1076"/>
          <ac:spMkLst>
            <pc:docMk/>
            <pc:sldMk cId="2941454771" sldId="264"/>
            <ac:spMk id="5" creationId="{B13B377C-3E55-6028-9C10-A9500AB9E52D}"/>
          </ac:spMkLst>
        </pc:spChg>
        <pc:spChg chg="mod">
          <ac:chgData name="Andreea Tudorache (2130698)" userId="S::2130698@student.uwtsd.ac.uk::9362c43a-fa22-453f-b98e-6e9ad58d663c" providerId="AD" clId="Web-{C373ED49-F8B0-8F71-867A-BA4523F1E054}" dt="2022-06-20T23:00:01.161" v="370" actId="1076"/>
          <ac:spMkLst>
            <pc:docMk/>
            <pc:sldMk cId="2941454771" sldId="264"/>
            <ac:spMk id="6" creationId="{2D0D3007-FE9D-EE09-940F-CEE6EDF4F6E8}"/>
          </ac:spMkLst>
        </pc:spChg>
        <pc:spChg chg="del mod">
          <ac:chgData name="Andreea Tudorache (2130698)" userId="S::2130698@student.uwtsd.ac.uk::9362c43a-fa22-453f-b98e-6e9ad58d663c" providerId="AD" clId="Web-{C373ED49-F8B0-8F71-867A-BA4523F1E054}" dt="2022-06-20T22:58:59.580" v="359"/>
          <ac:spMkLst>
            <pc:docMk/>
            <pc:sldMk cId="2941454771" sldId="264"/>
            <ac:spMk id="8" creationId="{1ADFFD2C-F58E-4164-E51D-85BDB40FD8EA}"/>
          </ac:spMkLst>
        </pc:spChg>
      </pc:sldChg>
      <pc:sldChg chg="modSp mod modClrScheme chgLayout">
        <pc:chgData name="Andreea Tudorache (2130698)" userId="S::2130698@student.uwtsd.ac.uk::9362c43a-fa22-453f-b98e-6e9ad58d663c" providerId="AD" clId="Web-{C373ED49-F8B0-8F71-867A-BA4523F1E054}" dt="2022-06-20T23:22:57.676" v="448"/>
        <pc:sldMkLst>
          <pc:docMk/>
          <pc:sldMk cId="3006027886" sldId="265"/>
        </pc:sldMkLst>
        <pc:spChg chg="mod">
          <ac:chgData name="Andreea Tudorache (2130698)" userId="S::2130698@student.uwtsd.ac.uk::9362c43a-fa22-453f-b98e-6e9ad58d663c" providerId="AD" clId="Web-{C373ED49-F8B0-8F71-867A-BA4523F1E054}" dt="2022-06-20T22:56:51.494" v="339" actId="20577"/>
          <ac:spMkLst>
            <pc:docMk/>
            <pc:sldMk cId="3006027886" sldId="265"/>
            <ac:spMk id="2" creationId="{0E016B5A-C4C7-C3B5-BC23-FEC6B3439FFF}"/>
          </ac:spMkLst>
        </pc:spChg>
      </pc:sldChg>
      <pc:sldChg chg="modSp mod modClrScheme chgLayout">
        <pc:chgData name="Andreea Tudorache (2130698)" userId="S::2130698@student.uwtsd.ac.uk::9362c43a-fa22-453f-b98e-6e9ad58d663c" providerId="AD" clId="Web-{C373ED49-F8B0-8F71-867A-BA4523F1E054}" dt="2022-06-20T23:24:12.617" v="449" actId="20577"/>
        <pc:sldMkLst>
          <pc:docMk/>
          <pc:sldMk cId="2494892547" sldId="267"/>
        </pc:sldMkLst>
        <pc:spChg chg="mod">
          <ac:chgData name="Andreea Tudorache (2130698)" userId="S::2130698@student.uwtsd.ac.uk::9362c43a-fa22-453f-b98e-6e9ad58d663c" providerId="AD" clId="Web-{C373ED49-F8B0-8F71-867A-BA4523F1E054}" dt="2022-06-20T23:24:12.617" v="449" actId="20577"/>
          <ac:spMkLst>
            <pc:docMk/>
            <pc:sldMk cId="2494892547" sldId="267"/>
            <ac:spMk id="8" creationId="{E542C395-A99C-171B-ECA8-8FCB4391780B}"/>
          </ac:spMkLst>
        </pc:spChg>
      </pc:sldChg>
      <pc:sldChg chg="mod modClrScheme chgLayout">
        <pc:chgData name="Andreea Tudorache (2130698)" userId="S::2130698@student.uwtsd.ac.uk::9362c43a-fa22-453f-b98e-6e9ad58d663c" providerId="AD" clId="Web-{C373ED49-F8B0-8F71-867A-BA4523F1E054}" dt="2022-06-20T23:22:57.676" v="448"/>
        <pc:sldMkLst>
          <pc:docMk/>
          <pc:sldMk cId="4141829007" sldId="268"/>
        </pc:sldMkLst>
      </pc:sldChg>
      <pc:sldChg chg="mod modClrScheme chgLayout">
        <pc:chgData name="Andreea Tudorache (2130698)" userId="S::2130698@student.uwtsd.ac.uk::9362c43a-fa22-453f-b98e-6e9ad58d663c" providerId="AD" clId="Web-{C373ED49-F8B0-8F71-867A-BA4523F1E054}" dt="2022-06-20T23:22:57.676" v="448"/>
        <pc:sldMkLst>
          <pc:docMk/>
          <pc:sldMk cId="939701857" sldId="269"/>
        </pc:sldMkLst>
      </pc:sldChg>
      <pc:sldChg chg="mod modClrScheme chgLayout">
        <pc:chgData name="Andreea Tudorache (2130698)" userId="S::2130698@student.uwtsd.ac.uk::9362c43a-fa22-453f-b98e-6e9ad58d663c" providerId="AD" clId="Web-{C373ED49-F8B0-8F71-867A-BA4523F1E054}" dt="2022-06-20T23:22:57.676" v="448"/>
        <pc:sldMkLst>
          <pc:docMk/>
          <pc:sldMk cId="1492444849" sldId="270"/>
        </pc:sldMkLst>
      </pc:sldChg>
      <pc:sldMasterChg chg="del delSldLayout">
        <pc:chgData name="Andreea Tudorache (2130698)" userId="S::2130698@student.uwtsd.ac.uk::9362c43a-fa22-453f-b98e-6e9ad58d663c" providerId="AD" clId="Web-{C373ED49-F8B0-8F71-867A-BA4523F1E054}" dt="2022-06-20T23:22:13.923" v="443"/>
        <pc:sldMasterMkLst>
          <pc:docMk/>
          <pc:sldMasterMk cId="382042364" sldId="2147484065"/>
        </pc:sldMasterMkLst>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978923676" sldId="2147484066"/>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858007505" sldId="2147484067"/>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418070837" sldId="2147484068"/>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3902046904" sldId="2147484069"/>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2115795292" sldId="2147484070"/>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182163289" sldId="2147484071"/>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636524761" sldId="2147484072"/>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861028598" sldId="2147484073"/>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3238644885" sldId="2147484074"/>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794476865" sldId="2147484075"/>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181249265" sldId="2147484076"/>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2647110720" sldId="2147484077"/>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687767885" sldId="2147484078"/>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2042514653" sldId="2147484079"/>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3395652193" sldId="2147484080"/>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1955153962" sldId="2147484081"/>
          </pc:sldLayoutMkLst>
        </pc:sldLayoutChg>
        <pc:sldLayoutChg chg="del">
          <pc:chgData name="Andreea Tudorache (2130698)" userId="S::2130698@student.uwtsd.ac.uk::9362c43a-fa22-453f-b98e-6e9ad58d663c" providerId="AD" clId="Web-{C373ED49-F8B0-8F71-867A-BA4523F1E054}" dt="2022-06-20T23:22:13.923" v="443"/>
          <pc:sldLayoutMkLst>
            <pc:docMk/>
            <pc:sldMasterMk cId="382042364" sldId="2147484065"/>
            <pc:sldLayoutMk cId="3835143645" sldId="2147484082"/>
          </pc:sldLayoutMkLst>
        </pc:sldLayoutChg>
      </pc:sldMasterChg>
      <pc:sldMasterChg chg="add del addSldLayout delSldLayout modSldLayout">
        <pc:chgData name="Andreea Tudorache (2130698)" userId="S::2130698@student.uwtsd.ac.uk::9362c43a-fa22-453f-b98e-6e9ad58d663c" providerId="AD" clId="Web-{C373ED49-F8B0-8F71-867A-BA4523F1E054}" dt="2022-06-20T23:22:21.033" v="444"/>
        <pc:sldMasterMkLst>
          <pc:docMk/>
          <pc:sldMasterMk cId="156347830" sldId="2147484083"/>
        </pc:sldMasterMkLst>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18417355" sldId="2147484084"/>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4024420946" sldId="2147484085"/>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573804086" sldId="2147484086"/>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1772431953" sldId="2147484087"/>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3154401317" sldId="2147484088"/>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2657174709" sldId="2147484089"/>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786844023" sldId="2147484090"/>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3674163189" sldId="2147484091"/>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584253671" sldId="2147484092"/>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1831454274" sldId="2147484093"/>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1258511647" sldId="2147484094"/>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2886258095" sldId="2147484095"/>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3398069114" sldId="2147484096"/>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2475872856" sldId="2147484097"/>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514938905" sldId="2147484098"/>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811754862" sldId="2147484099"/>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3005704758" sldId="2147484100"/>
          </pc:sldLayoutMkLst>
        </pc:sldLayoutChg>
        <pc:sldLayoutChg chg="add del mod replId">
          <pc:chgData name="Andreea Tudorache (2130698)" userId="S::2130698@student.uwtsd.ac.uk::9362c43a-fa22-453f-b98e-6e9ad58d663c" providerId="AD" clId="Web-{C373ED49-F8B0-8F71-867A-BA4523F1E054}" dt="2022-06-20T23:22:21.033" v="444"/>
          <pc:sldLayoutMkLst>
            <pc:docMk/>
            <pc:sldMasterMk cId="156347830" sldId="2147484083"/>
            <pc:sldLayoutMk cId="2269680777" sldId="2147484101"/>
          </pc:sldLayoutMkLst>
        </pc:sldLayoutChg>
      </pc:sldMasterChg>
      <pc:sldMasterChg chg="add del addSldLayout delSldLayout modSldLayout">
        <pc:chgData name="Andreea Tudorache (2130698)" userId="S::2130698@student.uwtsd.ac.uk::9362c43a-fa22-453f-b98e-6e9ad58d663c" providerId="AD" clId="Web-{C373ED49-F8B0-8F71-867A-BA4523F1E054}" dt="2022-06-20T23:22:38.768" v="445"/>
        <pc:sldMasterMkLst>
          <pc:docMk/>
          <pc:sldMasterMk cId="3241761989" sldId="2147484102"/>
        </pc:sldMasterMkLst>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1706408395" sldId="2147484103"/>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3565987461" sldId="2147484104"/>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551376615" sldId="2147484105"/>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3629462872" sldId="2147484106"/>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890157918" sldId="2147484107"/>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98815394" sldId="2147484108"/>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678114981" sldId="2147484109"/>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038963007" sldId="2147484110"/>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723957770" sldId="2147484111"/>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3638490298" sldId="2147484112"/>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3238199371" sldId="2147484113"/>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008035867" sldId="2147484114"/>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019024403" sldId="2147484115"/>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921136273" sldId="2147484116"/>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785106887" sldId="2147484117"/>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2458956770" sldId="2147484118"/>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3397493251" sldId="2147484119"/>
          </pc:sldLayoutMkLst>
        </pc:sldLayoutChg>
        <pc:sldLayoutChg chg="add del mod replId">
          <pc:chgData name="Andreea Tudorache (2130698)" userId="S::2130698@student.uwtsd.ac.uk::9362c43a-fa22-453f-b98e-6e9ad58d663c" providerId="AD" clId="Web-{C373ED49-F8B0-8F71-867A-BA4523F1E054}" dt="2022-06-20T23:22:38.768" v="445"/>
          <pc:sldLayoutMkLst>
            <pc:docMk/>
            <pc:sldMasterMk cId="3241761989" sldId="2147484102"/>
            <pc:sldLayoutMk cId="4243117849" sldId="2147484120"/>
          </pc:sldLayoutMkLst>
        </pc:sldLayoutChg>
      </pc:sldMasterChg>
      <pc:sldMasterChg chg="add del addSldLayout delSldLayout modSldLayout">
        <pc:chgData name="Andreea Tudorache (2130698)" userId="S::2130698@student.uwtsd.ac.uk::9362c43a-fa22-453f-b98e-6e9ad58d663c" providerId="AD" clId="Web-{C373ED49-F8B0-8F71-867A-BA4523F1E054}" dt="2022-06-20T23:22:48.222" v="446"/>
        <pc:sldMasterMkLst>
          <pc:docMk/>
          <pc:sldMasterMk cId="2406893140" sldId="2147484121"/>
        </pc:sldMasterMkLst>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1457760695" sldId="2147484122"/>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466873827" sldId="2147484123"/>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2153582212" sldId="2147484124"/>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1028950093" sldId="2147484125"/>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3373381592" sldId="2147484126"/>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2687631012" sldId="2147484127"/>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2431162629" sldId="2147484128"/>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4255849785" sldId="2147484129"/>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578169564" sldId="2147484130"/>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3022625589" sldId="2147484131"/>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1414482479" sldId="2147484132"/>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2599226718" sldId="2147484133"/>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3369744662" sldId="2147484134"/>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3265802725" sldId="2147484135"/>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3431111375" sldId="2147484136"/>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1140459056" sldId="2147484137"/>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2252308205" sldId="2147484138"/>
          </pc:sldLayoutMkLst>
        </pc:sldLayoutChg>
        <pc:sldLayoutChg chg="add del mod replId">
          <pc:chgData name="Andreea Tudorache (2130698)" userId="S::2130698@student.uwtsd.ac.uk::9362c43a-fa22-453f-b98e-6e9ad58d663c" providerId="AD" clId="Web-{C373ED49-F8B0-8F71-867A-BA4523F1E054}" dt="2022-06-20T23:22:48.222" v="446"/>
          <pc:sldLayoutMkLst>
            <pc:docMk/>
            <pc:sldMasterMk cId="2406893140" sldId="2147484121"/>
            <pc:sldLayoutMk cId="1168491130" sldId="2147484139"/>
          </pc:sldLayoutMkLst>
        </pc:sldLayoutChg>
      </pc:sldMasterChg>
      <pc:sldMasterChg chg="add del addSldLayout delSldLayout modSldLayout">
        <pc:chgData name="Andreea Tudorache (2130698)" userId="S::2130698@student.uwtsd.ac.uk::9362c43a-fa22-453f-b98e-6e9ad58d663c" providerId="AD" clId="Web-{C373ED49-F8B0-8F71-867A-BA4523F1E054}" dt="2022-06-20T23:22:55.519" v="447"/>
        <pc:sldMasterMkLst>
          <pc:docMk/>
          <pc:sldMasterMk cId="3279341187" sldId="2147484140"/>
        </pc:sldMasterMkLst>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3935885638" sldId="2147484141"/>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1079443427" sldId="2147484142"/>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132132297" sldId="2147484143"/>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410742621" sldId="2147484144"/>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1172216195" sldId="2147484145"/>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138692235" sldId="2147484146"/>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3177776092" sldId="2147484147"/>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3465156972" sldId="2147484148"/>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343199914" sldId="2147484149"/>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3068287596" sldId="2147484150"/>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2924979347" sldId="2147484151"/>
          </pc:sldLayoutMkLst>
        </pc:sldLayoutChg>
        <pc:sldLayoutChg chg="add del mod replId">
          <pc:chgData name="Andreea Tudorache (2130698)" userId="S::2130698@student.uwtsd.ac.uk::9362c43a-fa22-453f-b98e-6e9ad58d663c" providerId="AD" clId="Web-{C373ED49-F8B0-8F71-867A-BA4523F1E054}" dt="2022-06-20T23:22:55.519" v="447"/>
          <pc:sldLayoutMkLst>
            <pc:docMk/>
            <pc:sldMasterMk cId="3279341187" sldId="2147484140"/>
            <pc:sldLayoutMk cId="1164395882" sldId="2147484152"/>
          </pc:sldLayoutMkLst>
        </pc:sldLayoutChg>
      </pc:sldMasterChg>
      <pc:sldMasterChg chg="add del addSldLayout delSldLayout modSldLayout">
        <pc:chgData name="Andreea Tudorache (2130698)" userId="S::2130698@student.uwtsd.ac.uk::9362c43a-fa22-453f-b98e-6e9ad58d663c" providerId="AD" clId="Web-{C373ED49-F8B0-8F71-867A-BA4523F1E054}" dt="2022-06-20T23:22:57.676" v="448"/>
        <pc:sldMasterMkLst>
          <pc:docMk/>
          <pc:sldMasterMk cId="718119782" sldId="2147484153"/>
        </pc:sldMasterMkLst>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3563968877" sldId="2147484154"/>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3783136901" sldId="2147484155"/>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1496149475" sldId="2147484156"/>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232002973" sldId="2147484157"/>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1108654525" sldId="2147484158"/>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2215761656" sldId="2147484159"/>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939490917" sldId="2147484160"/>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1592393262" sldId="2147484161"/>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2048257747" sldId="2147484162"/>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1287666772" sldId="2147484163"/>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932895542" sldId="2147484164"/>
          </pc:sldLayoutMkLst>
        </pc:sldLayoutChg>
        <pc:sldLayoutChg chg="add del mod replId">
          <pc:chgData name="Andreea Tudorache (2130698)" userId="S::2130698@student.uwtsd.ac.uk::9362c43a-fa22-453f-b98e-6e9ad58d663c" providerId="AD" clId="Web-{C373ED49-F8B0-8F71-867A-BA4523F1E054}" dt="2022-06-20T23:22:57.676" v="448"/>
          <pc:sldLayoutMkLst>
            <pc:docMk/>
            <pc:sldMasterMk cId="718119782" sldId="2147484153"/>
            <pc:sldLayoutMk cId="2083885551" sldId="2147484165"/>
          </pc:sldLayoutMkLst>
        </pc:sldLayoutChg>
      </pc:sldMasterChg>
      <pc:sldMasterChg chg="add addSldLayout modSldLayout">
        <pc:chgData name="Andreea Tudorache (2130698)" userId="S::2130698@student.uwtsd.ac.uk::9362c43a-fa22-453f-b98e-6e9ad58d663c" providerId="AD" clId="Web-{C373ED49-F8B0-8F71-867A-BA4523F1E054}" dt="2022-06-20T23:22:57.676" v="448"/>
        <pc:sldMasterMkLst>
          <pc:docMk/>
          <pc:sldMasterMk cId="691833749" sldId="2147484166"/>
        </pc:sldMasterMkLst>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2818064045" sldId="2147484167"/>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3907172435" sldId="2147484168"/>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3824840500" sldId="2147484169"/>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4003154151" sldId="2147484170"/>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1871144326" sldId="2147484171"/>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2115086002" sldId="2147484172"/>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4141691850" sldId="2147484173"/>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1476544933" sldId="2147484174"/>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1627922860" sldId="2147484175"/>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253455722" sldId="2147484176"/>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3752474034" sldId="2147484177"/>
          </pc:sldLayoutMkLst>
        </pc:sldLayoutChg>
        <pc:sldLayoutChg chg="add mod replId">
          <pc:chgData name="Andreea Tudorache (2130698)" userId="S::2130698@student.uwtsd.ac.uk::9362c43a-fa22-453f-b98e-6e9ad58d663c" providerId="AD" clId="Web-{C373ED49-F8B0-8F71-867A-BA4523F1E054}" dt="2022-06-20T23:22:57.676" v="448"/>
          <pc:sldLayoutMkLst>
            <pc:docMk/>
            <pc:sldMasterMk cId="691833749" sldId="2147484166"/>
            <pc:sldLayoutMk cId="1014955891" sldId="2147484178"/>
          </pc:sldLayoutMkLst>
        </pc:sldLayoutChg>
      </pc:sldMasterChg>
    </pc:docChg>
  </pc:docChgLst>
  <pc:docChgLst>
    <pc:chgData name="Andreea Tudorache (2130698)" userId="S::2130698@student.uwtsd.ac.uk::9362c43a-fa22-453f-b98e-6e9ad58d663c" providerId="AD" clId="Web-{B8E4811A-77F0-FF0D-B6CB-484401DCE591}"/>
    <pc:docChg chg="addSld modSld addMainMaster delMainMaster">
      <pc:chgData name="Andreea Tudorache (2130698)" userId="S::2130698@student.uwtsd.ac.uk::9362c43a-fa22-453f-b98e-6e9ad58d663c" providerId="AD" clId="Web-{B8E4811A-77F0-FF0D-B6CB-484401DCE591}" dt="2022-06-11T18:58:50.939" v="413" actId="20577"/>
      <pc:docMkLst>
        <pc:docMk/>
      </pc:docMkLst>
      <pc:sldChg chg="addSp delSp modSp mod setBg modClrScheme setClrOvrMap delDesignElem chgLayout">
        <pc:chgData name="Andreea Tudorache (2130698)" userId="S::2130698@student.uwtsd.ac.uk::9362c43a-fa22-453f-b98e-6e9ad58d663c" providerId="AD" clId="Web-{B8E4811A-77F0-FF0D-B6CB-484401DCE591}" dt="2022-06-11T17:50:21.517" v="101"/>
        <pc:sldMkLst>
          <pc:docMk/>
          <pc:sldMk cId="1575132289" sldId="257"/>
        </pc:sldMkLst>
        <pc:spChg chg="mod ord">
          <ac:chgData name="Andreea Tudorache (2130698)" userId="S::2130698@student.uwtsd.ac.uk::9362c43a-fa22-453f-b98e-6e9ad58d663c" providerId="AD" clId="Web-{B8E4811A-77F0-FF0D-B6CB-484401DCE591}" dt="2022-06-11T17:48:49.170" v="92" actId="1076"/>
          <ac:spMkLst>
            <pc:docMk/>
            <pc:sldMk cId="1575132289" sldId="257"/>
            <ac:spMk id="2" creationId="{752508CA-DF80-98BD-DE6C-F4CE94BB398A}"/>
          </ac:spMkLst>
        </pc:spChg>
        <pc:spChg chg="mod ord">
          <ac:chgData name="Andreea Tudorache (2130698)" userId="S::2130698@student.uwtsd.ac.uk::9362c43a-fa22-453f-b98e-6e9ad58d663c" providerId="AD" clId="Web-{B8E4811A-77F0-FF0D-B6CB-484401DCE591}" dt="2022-06-11T17:48:18.199" v="86" actId="1076"/>
          <ac:spMkLst>
            <pc:docMk/>
            <pc:sldMk cId="1575132289" sldId="257"/>
            <ac:spMk id="3" creationId="{CB3D541F-E285-E221-2C24-01CB621C7A2A}"/>
          </ac:spMkLst>
        </pc:spChg>
        <pc:spChg chg="del">
          <ac:chgData name="Andreea Tudorache (2130698)" userId="S::2130698@student.uwtsd.ac.uk::9362c43a-fa22-453f-b98e-6e9ad58d663c" providerId="AD" clId="Web-{B8E4811A-77F0-FF0D-B6CB-484401DCE591}" dt="2022-06-11T17:46:39.632" v="65"/>
          <ac:spMkLst>
            <pc:docMk/>
            <pc:sldMk cId="1575132289" sldId="257"/>
            <ac:spMk id="47" creationId="{052BEFF1-896C-45B1-B02C-96A6A1BC389A}"/>
          </ac:spMkLst>
        </pc:spChg>
        <pc:spChg chg="del">
          <ac:chgData name="Andreea Tudorache (2130698)" userId="S::2130698@student.uwtsd.ac.uk::9362c43a-fa22-453f-b98e-6e9ad58d663c" providerId="AD" clId="Web-{B8E4811A-77F0-FF0D-B6CB-484401DCE591}" dt="2022-06-11T17:46:39.632" v="65"/>
          <ac:spMkLst>
            <pc:docMk/>
            <pc:sldMk cId="1575132289" sldId="257"/>
            <ac:spMk id="51" creationId="{BB237A14-61B1-4C00-A670-5D8D68A8668E}"/>
          </ac:spMkLst>
        </pc:spChg>
        <pc:spChg chg="del">
          <ac:chgData name="Andreea Tudorache (2130698)" userId="S::2130698@student.uwtsd.ac.uk::9362c43a-fa22-453f-b98e-6e9ad58d663c" providerId="AD" clId="Web-{B8E4811A-77F0-FF0D-B6CB-484401DCE591}" dt="2022-06-11T17:46:39.632" v="65"/>
          <ac:spMkLst>
            <pc:docMk/>
            <pc:sldMk cId="1575132289" sldId="257"/>
            <ac:spMk id="52" creationId="{8598F259-6F54-47A3-8D13-1603D786A328}"/>
          </ac:spMkLst>
        </pc:spChg>
        <pc:spChg chg="del">
          <ac:chgData name="Andreea Tudorache (2130698)" userId="S::2130698@student.uwtsd.ac.uk::9362c43a-fa22-453f-b98e-6e9ad58d663c" providerId="AD" clId="Web-{B8E4811A-77F0-FF0D-B6CB-484401DCE591}" dt="2022-06-11T17:46:39.632" v="65"/>
          <ac:spMkLst>
            <pc:docMk/>
            <pc:sldMk cId="1575132289" sldId="257"/>
            <ac:spMk id="53" creationId="{0BA768A8-4FED-4ED8-9E46-6BE72188ECD2}"/>
          </ac:spMkLst>
        </pc:spChg>
        <pc:spChg chg="add del">
          <ac:chgData name="Andreea Tudorache (2130698)" userId="S::2130698@student.uwtsd.ac.uk::9362c43a-fa22-453f-b98e-6e9ad58d663c" providerId="AD" clId="Web-{B8E4811A-77F0-FF0D-B6CB-484401DCE591}" dt="2022-06-11T17:47:11.243" v="69"/>
          <ac:spMkLst>
            <pc:docMk/>
            <pc:sldMk cId="1575132289" sldId="257"/>
            <ac:spMk id="54" creationId="{DC878D9A-77BE-4701-AE3D-EEFC53CD50BC}"/>
          </ac:spMkLst>
        </pc:spChg>
        <pc:spChg chg="add del">
          <ac:chgData name="Andreea Tudorache (2130698)" userId="S::2130698@student.uwtsd.ac.uk::9362c43a-fa22-453f-b98e-6e9ad58d663c" providerId="AD" clId="Web-{B8E4811A-77F0-FF0D-B6CB-484401DCE591}" dt="2022-06-11T17:47:11.243" v="69"/>
          <ac:spMkLst>
            <pc:docMk/>
            <pc:sldMk cId="1575132289" sldId="257"/>
            <ac:spMk id="55" creationId="{F643BE08-0ED1-4B73-AC6D-B7E26A59CDAA}"/>
          </ac:spMkLst>
        </pc:spChg>
        <pc:spChg chg="add del">
          <ac:chgData name="Andreea Tudorache (2130698)" userId="S::2130698@student.uwtsd.ac.uk::9362c43a-fa22-453f-b98e-6e9ad58d663c" providerId="AD" clId="Web-{B8E4811A-77F0-FF0D-B6CB-484401DCE591}" dt="2022-06-11T17:47:11.243" v="69"/>
          <ac:spMkLst>
            <pc:docMk/>
            <pc:sldMk cId="1575132289" sldId="257"/>
            <ac:spMk id="56" creationId="{956B2094-7FC0-45FC-BFED-3CB88CEE63F5}"/>
          </ac:spMkLst>
        </pc:spChg>
        <pc:spChg chg="add del">
          <ac:chgData name="Andreea Tudorache (2130698)" userId="S::2130698@student.uwtsd.ac.uk::9362c43a-fa22-453f-b98e-6e9ad58d663c" providerId="AD" clId="Web-{B8E4811A-77F0-FF0D-B6CB-484401DCE591}" dt="2022-06-11T17:47:11.243" v="69"/>
          <ac:spMkLst>
            <pc:docMk/>
            <pc:sldMk cId="1575132289" sldId="257"/>
            <ac:spMk id="57" creationId="{07A4B640-BB7F-4272-A710-068DBA9F9A6E}"/>
          </ac:spMkLst>
        </pc:spChg>
        <pc:spChg chg="add del">
          <ac:chgData name="Andreea Tudorache (2130698)" userId="S::2130698@student.uwtsd.ac.uk::9362c43a-fa22-453f-b98e-6e9ad58d663c" providerId="AD" clId="Web-{B8E4811A-77F0-FF0D-B6CB-484401DCE591}" dt="2022-06-11T17:47:23.603" v="71"/>
          <ac:spMkLst>
            <pc:docMk/>
            <pc:sldMk cId="1575132289" sldId="257"/>
            <ac:spMk id="58" creationId="{B0890400-BB8B-4A44-AB63-65C7CA223EBA}"/>
          </ac:spMkLst>
        </pc:spChg>
        <pc:spChg chg="add del">
          <ac:chgData name="Andreea Tudorache (2130698)" userId="S::2130698@student.uwtsd.ac.uk::9362c43a-fa22-453f-b98e-6e9ad58d663c" providerId="AD" clId="Web-{B8E4811A-77F0-FF0D-B6CB-484401DCE591}" dt="2022-06-11T17:47:56.761" v="81"/>
          <ac:spMkLst>
            <pc:docMk/>
            <pc:sldMk cId="1575132289" sldId="257"/>
            <ac:spMk id="60" creationId="{E03BF673-8C68-4092-BF1B-53C57EFEC21F}"/>
          </ac:spMkLst>
        </pc:spChg>
        <pc:spChg chg="add del">
          <ac:chgData name="Andreea Tudorache (2130698)" userId="S::2130698@student.uwtsd.ac.uk::9362c43a-fa22-453f-b98e-6e9ad58d663c" providerId="AD" clId="Web-{B8E4811A-77F0-FF0D-B6CB-484401DCE591}" dt="2022-06-11T17:47:30.166" v="73"/>
          <ac:spMkLst>
            <pc:docMk/>
            <pc:sldMk cId="1575132289" sldId="257"/>
            <ac:spMk id="61" creationId="{77D7B666-D5E6-48CE-B26A-FB5E5C34AF90}"/>
          </ac:spMkLst>
        </pc:spChg>
        <pc:spChg chg="add del">
          <ac:chgData name="Andreea Tudorache (2130698)" userId="S::2130698@student.uwtsd.ac.uk::9362c43a-fa22-453f-b98e-6e9ad58d663c" providerId="AD" clId="Web-{B8E4811A-77F0-FF0D-B6CB-484401DCE591}" dt="2022-06-11T17:47:30.166" v="73"/>
          <ac:spMkLst>
            <pc:docMk/>
            <pc:sldMk cId="1575132289" sldId="257"/>
            <ac:spMk id="62" creationId="{F6EE670A-A41A-44AD-BC1C-2090365EB5B3}"/>
          </ac:spMkLst>
        </pc:spChg>
        <pc:spChg chg="add del">
          <ac:chgData name="Andreea Tudorache (2130698)" userId="S::2130698@student.uwtsd.ac.uk::9362c43a-fa22-453f-b98e-6e9ad58d663c" providerId="AD" clId="Web-{B8E4811A-77F0-FF0D-B6CB-484401DCE591}" dt="2022-06-11T17:47:56.761" v="81"/>
          <ac:spMkLst>
            <pc:docMk/>
            <pc:sldMk cId="1575132289" sldId="257"/>
            <ac:spMk id="63" creationId="{B1BDB70B-F0E6-4867-818F-C582494FB6D6}"/>
          </ac:spMkLst>
        </pc:spChg>
        <pc:spChg chg="add del">
          <ac:chgData name="Andreea Tudorache (2130698)" userId="S::2130698@student.uwtsd.ac.uk::9362c43a-fa22-453f-b98e-6e9ad58d663c" providerId="AD" clId="Web-{B8E4811A-77F0-FF0D-B6CB-484401DCE591}" dt="2022-06-11T17:47:34.775" v="75"/>
          <ac:spMkLst>
            <pc:docMk/>
            <pc:sldMk cId="1575132289" sldId="257"/>
            <ac:spMk id="64" creationId="{0E7A3056-9B88-444B-94DA-40B0F2C6E217}"/>
          </ac:spMkLst>
        </pc:spChg>
        <pc:spChg chg="add del">
          <ac:chgData name="Andreea Tudorache (2130698)" userId="S::2130698@student.uwtsd.ac.uk::9362c43a-fa22-453f-b98e-6e9ad58d663c" providerId="AD" clId="Web-{B8E4811A-77F0-FF0D-B6CB-484401DCE591}" dt="2022-06-11T17:47:34.775" v="75"/>
          <ac:spMkLst>
            <pc:docMk/>
            <pc:sldMk cId="1575132289" sldId="257"/>
            <ac:spMk id="71" creationId="{DA215CF0-5E5E-4D2E-B3AE-366652A368E0}"/>
          </ac:spMkLst>
        </pc:spChg>
        <pc:spChg chg="add del">
          <ac:chgData name="Andreea Tudorache (2130698)" userId="S::2130698@student.uwtsd.ac.uk::9362c43a-fa22-453f-b98e-6e9ad58d663c" providerId="AD" clId="Web-{B8E4811A-77F0-FF0D-B6CB-484401DCE591}" dt="2022-06-11T17:47:36.354" v="77"/>
          <ac:spMkLst>
            <pc:docMk/>
            <pc:sldMk cId="1575132289" sldId="257"/>
            <ac:spMk id="74" creationId="{1BFB7AEF-EBE4-4D09-8CB7-8EABCB3BE4E4}"/>
          </ac:spMkLst>
        </pc:spChg>
        <pc:spChg chg="add del">
          <ac:chgData name="Andreea Tudorache (2130698)" userId="S::2130698@student.uwtsd.ac.uk::9362c43a-fa22-453f-b98e-6e9ad58d663c" providerId="AD" clId="Web-{B8E4811A-77F0-FF0D-B6CB-484401DCE591}" dt="2022-06-11T17:47:36.354" v="77"/>
          <ac:spMkLst>
            <pc:docMk/>
            <pc:sldMk cId="1575132289" sldId="257"/>
            <ac:spMk id="75" creationId="{9FAFEBEB-E7DF-4119-99EC-3C2C5F3C7AAF}"/>
          </ac:spMkLst>
        </pc:spChg>
        <pc:spChg chg="add del">
          <ac:chgData name="Andreea Tudorache (2130698)" userId="S::2130698@student.uwtsd.ac.uk::9362c43a-fa22-453f-b98e-6e9ad58d663c" providerId="AD" clId="Web-{B8E4811A-77F0-FF0D-B6CB-484401DCE591}" dt="2022-06-11T17:47:36.354" v="77"/>
          <ac:spMkLst>
            <pc:docMk/>
            <pc:sldMk cId="1575132289" sldId="257"/>
            <ac:spMk id="76" creationId="{8E25F227-C9F5-44BC-8ECE-188763D8538E}"/>
          </ac:spMkLst>
        </pc:spChg>
        <pc:spChg chg="add del">
          <ac:chgData name="Andreea Tudorache (2130698)" userId="S::2130698@student.uwtsd.ac.uk::9362c43a-fa22-453f-b98e-6e9ad58d663c" providerId="AD" clId="Web-{B8E4811A-77F0-FF0D-B6CB-484401DCE591}" dt="2022-06-11T17:47:44.166" v="79"/>
          <ac:spMkLst>
            <pc:docMk/>
            <pc:sldMk cId="1575132289" sldId="257"/>
            <ac:spMk id="78" creationId="{B5068B1C-1A28-475A-A0E0-4C23200D8201}"/>
          </ac:spMkLst>
        </pc:spChg>
        <pc:spChg chg="add del">
          <ac:chgData name="Andreea Tudorache (2130698)" userId="S::2130698@student.uwtsd.ac.uk::9362c43a-fa22-453f-b98e-6e9ad58d663c" providerId="AD" clId="Web-{B8E4811A-77F0-FF0D-B6CB-484401DCE591}" dt="2022-06-11T17:47:44.166" v="79"/>
          <ac:spMkLst>
            <pc:docMk/>
            <pc:sldMk cId="1575132289" sldId="257"/>
            <ac:spMk id="79" creationId="{6D428773-F789-43B7-B5FD-AE49E5BD2E79}"/>
          </ac:spMkLst>
        </pc:spChg>
        <pc:spChg chg="add del">
          <ac:chgData name="Andreea Tudorache (2130698)" userId="S::2130698@student.uwtsd.ac.uk::9362c43a-fa22-453f-b98e-6e9ad58d663c" providerId="AD" clId="Web-{B8E4811A-77F0-FF0D-B6CB-484401DCE591}" dt="2022-06-11T17:48:07.793" v="83"/>
          <ac:spMkLst>
            <pc:docMk/>
            <pc:sldMk cId="1575132289" sldId="257"/>
            <ac:spMk id="87" creationId="{24DFAAE7-061D-4086-99EC-872CB305082A}"/>
          </ac:spMkLst>
        </pc:spChg>
        <pc:spChg chg="add del">
          <ac:chgData name="Andreea Tudorache (2130698)" userId="S::2130698@student.uwtsd.ac.uk::9362c43a-fa22-453f-b98e-6e9ad58d663c" providerId="AD" clId="Web-{B8E4811A-77F0-FF0D-B6CB-484401DCE591}" dt="2022-06-11T17:48:07.793" v="83"/>
          <ac:spMkLst>
            <pc:docMk/>
            <pc:sldMk cId="1575132289" sldId="257"/>
            <ac:spMk id="88" creationId="{E7570099-A243-48DD-9EAE-36F4AC095B94}"/>
          </ac:spMkLst>
        </pc:spChg>
        <pc:spChg chg="add del">
          <ac:chgData name="Andreea Tudorache (2130698)" userId="S::2130698@student.uwtsd.ac.uk::9362c43a-fa22-453f-b98e-6e9ad58d663c" providerId="AD" clId="Web-{B8E4811A-77F0-FF0D-B6CB-484401DCE591}" dt="2022-06-11T17:48:07.793" v="83"/>
          <ac:spMkLst>
            <pc:docMk/>
            <pc:sldMk cId="1575132289" sldId="257"/>
            <ac:spMk id="89" creationId="{45E4A74B-6514-424A-ADFA-C232FA6B9018}"/>
          </ac:spMkLst>
        </pc:spChg>
        <pc:spChg chg="add del">
          <ac:chgData name="Andreea Tudorache (2130698)" userId="S::2130698@student.uwtsd.ac.uk::9362c43a-fa22-453f-b98e-6e9ad58d663c" providerId="AD" clId="Web-{B8E4811A-77F0-FF0D-B6CB-484401DCE591}" dt="2022-06-11T17:48:07.793" v="83"/>
          <ac:spMkLst>
            <pc:docMk/>
            <pc:sldMk cId="1575132289" sldId="257"/>
            <ac:spMk id="90" creationId="{F61C5C86-C785-4B92-9F2D-133B8B8C24F5}"/>
          </ac:spMkLst>
        </pc:spChg>
        <pc:spChg chg="add del">
          <ac:chgData name="Andreea Tudorache (2130698)" userId="S::2130698@student.uwtsd.ac.uk::9362c43a-fa22-453f-b98e-6e9ad58d663c" providerId="AD" clId="Web-{B8E4811A-77F0-FF0D-B6CB-484401DCE591}" dt="2022-06-11T17:48:07.793" v="83"/>
          <ac:spMkLst>
            <pc:docMk/>
            <pc:sldMk cId="1575132289" sldId="257"/>
            <ac:spMk id="91" creationId="{954D0BF9-002C-4D3A-A222-C166094A5D1D}"/>
          </ac:spMkLst>
        </pc:spChg>
        <pc:spChg chg="add del">
          <ac:chgData name="Andreea Tudorache (2130698)" userId="S::2130698@student.uwtsd.ac.uk::9362c43a-fa22-453f-b98e-6e9ad58d663c" providerId="AD" clId="Web-{B8E4811A-77F0-FF0D-B6CB-484401DCE591}" dt="2022-06-11T17:48:07.793" v="83"/>
          <ac:spMkLst>
            <pc:docMk/>
            <pc:sldMk cId="1575132289" sldId="257"/>
            <ac:spMk id="92" creationId="{6080EB6E-D69F-43B1-91EC-75C303342580}"/>
          </ac:spMkLst>
        </pc:spChg>
        <pc:spChg chg="add del">
          <ac:chgData name="Andreea Tudorache (2130698)" userId="S::2130698@student.uwtsd.ac.uk::9362c43a-fa22-453f-b98e-6e9ad58d663c" providerId="AD" clId="Web-{B8E4811A-77F0-FF0D-B6CB-484401DCE591}" dt="2022-06-11T17:48:07.793" v="83"/>
          <ac:spMkLst>
            <pc:docMk/>
            <pc:sldMk cId="1575132289" sldId="257"/>
            <ac:spMk id="93" creationId="{21BA816A-EE68-4A96-BA05-73303B2F4FE7}"/>
          </ac:spMkLst>
        </pc:spChg>
        <pc:spChg chg="add del">
          <ac:chgData name="Andreea Tudorache (2130698)" userId="S::2130698@student.uwtsd.ac.uk::9362c43a-fa22-453f-b98e-6e9ad58d663c" providerId="AD" clId="Web-{B8E4811A-77F0-FF0D-B6CB-484401DCE591}" dt="2022-06-11T17:48:07.793" v="83"/>
          <ac:spMkLst>
            <pc:docMk/>
            <pc:sldMk cId="1575132289" sldId="257"/>
            <ac:spMk id="94" creationId="{22A94CDB-5D63-4C75-9CB6-6C18CDF372F0}"/>
          </ac:spMkLst>
        </pc:spChg>
        <pc:spChg chg="add">
          <ac:chgData name="Andreea Tudorache (2130698)" userId="S::2130698@student.uwtsd.ac.uk::9362c43a-fa22-453f-b98e-6e9ad58d663c" providerId="AD" clId="Web-{B8E4811A-77F0-FF0D-B6CB-484401DCE591}" dt="2022-06-11T17:48:07.793" v="84"/>
          <ac:spMkLst>
            <pc:docMk/>
            <pc:sldMk cId="1575132289" sldId="257"/>
            <ac:spMk id="96" creationId="{99CAC3B1-4879-424D-8F15-206277196159}"/>
          </ac:spMkLst>
        </pc:spChg>
        <pc:spChg chg="add">
          <ac:chgData name="Andreea Tudorache (2130698)" userId="S::2130698@student.uwtsd.ac.uk::9362c43a-fa22-453f-b98e-6e9ad58d663c" providerId="AD" clId="Web-{B8E4811A-77F0-FF0D-B6CB-484401DCE591}" dt="2022-06-11T17:48:07.793" v="84"/>
          <ac:spMkLst>
            <pc:docMk/>
            <pc:sldMk cId="1575132289" sldId="257"/>
            <ac:spMk id="97" creationId="{E34CC1C8-EBDD-4AEA-83E6-B27575B62E2E}"/>
          </ac:spMkLst>
        </pc:spChg>
        <pc:spChg chg="add">
          <ac:chgData name="Andreea Tudorache (2130698)" userId="S::2130698@student.uwtsd.ac.uk::9362c43a-fa22-453f-b98e-6e9ad58d663c" providerId="AD" clId="Web-{B8E4811A-77F0-FF0D-B6CB-484401DCE591}" dt="2022-06-11T17:48:07.793" v="84"/>
          <ac:spMkLst>
            <pc:docMk/>
            <pc:sldMk cId="1575132289" sldId="257"/>
            <ac:spMk id="98" creationId="{D6B38644-B85D-4211-9526-5B4C2A662BF7}"/>
          </ac:spMkLst>
        </pc:spChg>
        <pc:spChg chg="add">
          <ac:chgData name="Andreea Tudorache (2130698)" userId="S::2130698@student.uwtsd.ac.uk::9362c43a-fa22-453f-b98e-6e9ad58d663c" providerId="AD" clId="Web-{B8E4811A-77F0-FF0D-B6CB-484401DCE591}" dt="2022-06-11T17:48:07.793" v="84"/>
          <ac:spMkLst>
            <pc:docMk/>
            <pc:sldMk cId="1575132289" sldId="257"/>
            <ac:spMk id="99" creationId="{8A8B2820-6B8F-4C19-BFC5-D28EE44E54CB}"/>
          </ac:spMkLst>
        </pc:spChg>
        <pc:spChg chg="add">
          <ac:chgData name="Andreea Tudorache (2130698)" userId="S::2130698@student.uwtsd.ac.uk::9362c43a-fa22-453f-b98e-6e9ad58d663c" providerId="AD" clId="Web-{B8E4811A-77F0-FF0D-B6CB-484401DCE591}" dt="2022-06-11T17:48:07.793" v="84"/>
          <ac:spMkLst>
            <pc:docMk/>
            <pc:sldMk cId="1575132289" sldId="257"/>
            <ac:spMk id="100" creationId="{DCA45AB7-441E-40A8-A98B-557D68F48A48}"/>
          </ac:spMkLst>
        </pc:spChg>
        <pc:spChg chg="add">
          <ac:chgData name="Andreea Tudorache (2130698)" userId="S::2130698@student.uwtsd.ac.uk::9362c43a-fa22-453f-b98e-6e9ad58d663c" providerId="AD" clId="Web-{B8E4811A-77F0-FF0D-B6CB-484401DCE591}" dt="2022-06-11T17:48:07.793" v="84"/>
          <ac:spMkLst>
            <pc:docMk/>
            <pc:sldMk cId="1575132289" sldId="257"/>
            <ac:spMk id="101" creationId="{5F516030-4F00-4C48-AD93-91EFA17A1AC3}"/>
          </ac:spMkLst>
        </pc:spChg>
        <pc:spChg chg="add">
          <ac:chgData name="Andreea Tudorache (2130698)" userId="S::2130698@student.uwtsd.ac.uk::9362c43a-fa22-453f-b98e-6e9ad58d663c" providerId="AD" clId="Web-{B8E4811A-77F0-FF0D-B6CB-484401DCE591}" dt="2022-06-11T17:48:07.793" v="84"/>
          <ac:spMkLst>
            <pc:docMk/>
            <pc:sldMk cId="1575132289" sldId="257"/>
            <ac:spMk id="102" creationId="{5820085E-2582-4A95-98EE-45DFFD5C017C}"/>
          </ac:spMkLst>
        </pc:spChg>
        <pc:grpChg chg="add del">
          <ac:chgData name="Andreea Tudorache (2130698)" userId="S::2130698@student.uwtsd.ac.uk::9362c43a-fa22-453f-b98e-6e9ad58d663c" providerId="AD" clId="Web-{B8E4811A-77F0-FF0D-B6CB-484401DCE591}" dt="2022-06-11T17:47:56.761" v="81"/>
          <ac:grpSpMkLst>
            <pc:docMk/>
            <pc:sldMk cId="1575132289" sldId="257"/>
            <ac:grpSpMk id="77" creationId="{1E52C707-F508-47B5-8864-8CC3EE0F030B}"/>
          </ac:grpSpMkLst>
        </pc:grpChg>
        <pc:cxnChg chg="add del">
          <ac:chgData name="Andreea Tudorache (2130698)" userId="S::2130698@student.uwtsd.ac.uk::9362c43a-fa22-453f-b98e-6e9ad58d663c" providerId="AD" clId="Web-{B8E4811A-77F0-FF0D-B6CB-484401DCE591}" dt="2022-06-11T17:47:23.603" v="71"/>
          <ac:cxnSpMkLst>
            <pc:docMk/>
            <pc:sldMk cId="1575132289" sldId="257"/>
            <ac:cxnSpMk id="59" creationId="{4D39B797-CDC6-4529-8A36-9CBFC9816337}"/>
          </ac:cxnSpMkLst>
        </pc:cxnChg>
        <pc:cxnChg chg="add del">
          <ac:chgData name="Andreea Tudorache (2130698)" userId="S::2130698@student.uwtsd.ac.uk::9362c43a-fa22-453f-b98e-6e9ad58d663c" providerId="AD" clId="Web-{B8E4811A-77F0-FF0D-B6CB-484401DCE591}" dt="2022-06-11T17:47:34.775" v="75"/>
          <ac:cxnSpMkLst>
            <pc:docMk/>
            <pc:sldMk cId="1575132289" sldId="257"/>
            <ac:cxnSpMk id="67" creationId="{6820BD55-A71A-48C6-B0F7-235147F39DEE}"/>
          </ac:cxnSpMkLst>
        </pc:cxnChg>
      </pc:sldChg>
      <pc:sldChg chg="modSp mod setBg modClrScheme chgLayout">
        <pc:chgData name="Andreea Tudorache (2130698)" userId="S::2130698@student.uwtsd.ac.uk::9362c43a-fa22-453f-b98e-6e9ad58d663c" providerId="AD" clId="Web-{B8E4811A-77F0-FF0D-B6CB-484401DCE591}" dt="2022-06-11T18:06:03.420" v="266" actId="20577"/>
        <pc:sldMkLst>
          <pc:docMk/>
          <pc:sldMk cId="2187822896" sldId="258"/>
        </pc:sldMkLst>
        <pc:spChg chg="mod ord">
          <ac:chgData name="Andreea Tudorache (2130698)" userId="S::2130698@student.uwtsd.ac.uk::9362c43a-fa22-453f-b98e-6e9ad58d663c" providerId="AD" clId="Web-{B8E4811A-77F0-FF0D-B6CB-484401DCE591}" dt="2022-06-11T17:53:55.198" v="182" actId="20577"/>
          <ac:spMkLst>
            <pc:docMk/>
            <pc:sldMk cId="2187822896" sldId="258"/>
            <ac:spMk id="2" creationId="{6E6D3A69-4685-3B7D-CA63-21E857E8DC6E}"/>
          </ac:spMkLst>
        </pc:spChg>
        <pc:spChg chg="mod ord">
          <ac:chgData name="Andreea Tudorache (2130698)" userId="S::2130698@student.uwtsd.ac.uk::9362c43a-fa22-453f-b98e-6e9ad58d663c" providerId="AD" clId="Web-{B8E4811A-77F0-FF0D-B6CB-484401DCE591}" dt="2022-06-11T18:06:03.420" v="266" actId="20577"/>
          <ac:spMkLst>
            <pc:docMk/>
            <pc:sldMk cId="2187822896" sldId="258"/>
            <ac:spMk id="4" creationId="{161A9ADA-8E51-F348-26E5-5D87BE7EEEDF}"/>
          </ac:spMkLst>
        </pc:spChg>
      </pc:sldChg>
      <pc:sldChg chg="addSp delSp modSp new mod setBg modShow">
        <pc:chgData name="Andreea Tudorache (2130698)" userId="S::2130698@student.uwtsd.ac.uk::9362c43a-fa22-453f-b98e-6e9ad58d663c" providerId="AD" clId="Web-{B8E4811A-77F0-FF0D-B6CB-484401DCE591}" dt="2022-06-11T18:58:50.939" v="413" actId="20577"/>
        <pc:sldMkLst>
          <pc:docMk/>
          <pc:sldMk cId="1327299161" sldId="259"/>
        </pc:sldMkLst>
        <pc:spChg chg="mod">
          <ac:chgData name="Andreea Tudorache (2130698)" userId="S::2130698@student.uwtsd.ac.uk::9362c43a-fa22-453f-b98e-6e9ad58d663c" providerId="AD" clId="Web-{B8E4811A-77F0-FF0D-B6CB-484401DCE591}" dt="2022-06-11T18:58:50.939" v="413" actId="20577"/>
          <ac:spMkLst>
            <pc:docMk/>
            <pc:sldMk cId="1327299161" sldId="259"/>
            <ac:spMk id="2" creationId="{E863FE9B-641A-26BE-181A-4CBE6958C0B5}"/>
          </ac:spMkLst>
        </pc:spChg>
        <pc:spChg chg="del">
          <ac:chgData name="Andreea Tudorache (2130698)" userId="S::2130698@student.uwtsd.ac.uk::9362c43a-fa22-453f-b98e-6e9ad58d663c" providerId="AD" clId="Web-{B8E4811A-77F0-FF0D-B6CB-484401DCE591}" dt="2022-06-11T17:55:49.610" v="185"/>
          <ac:spMkLst>
            <pc:docMk/>
            <pc:sldMk cId="1327299161" sldId="259"/>
            <ac:spMk id="3" creationId="{19B1C85E-5728-C013-3EAD-742F077329BC}"/>
          </ac:spMkLst>
        </pc:spChg>
        <pc:spChg chg="mod">
          <ac:chgData name="Andreea Tudorache (2130698)" userId="S::2130698@student.uwtsd.ac.uk::9362c43a-fa22-453f-b98e-6e9ad58d663c" providerId="AD" clId="Web-{B8E4811A-77F0-FF0D-B6CB-484401DCE591}" dt="2022-06-11T18:58:07.890" v="411" actId="20577"/>
          <ac:spMkLst>
            <pc:docMk/>
            <pc:sldMk cId="1327299161" sldId="259"/>
            <ac:spMk id="4" creationId="{36C3E529-9AE1-E263-B301-9217F1234525}"/>
          </ac:spMkLst>
        </pc:spChg>
        <pc:spChg chg="add del mod">
          <ac:chgData name="Andreea Tudorache (2130698)" userId="S::2130698@student.uwtsd.ac.uk::9362c43a-fa22-453f-b98e-6e9ad58d663c" providerId="AD" clId="Web-{B8E4811A-77F0-FF0D-B6CB-484401DCE591}" dt="2022-06-11T17:57:40.787" v="189"/>
          <ac:spMkLst>
            <pc:docMk/>
            <pc:sldMk cId="1327299161" sldId="259"/>
            <ac:spMk id="7" creationId="{9E4C0C51-7D69-5A24-20D3-61137A398155}"/>
          </ac:spMkLst>
        </pc:spChg>
        <pc:spChg chg="add del">
          <ac:chgData name="Andreea Tudorache (2130698)" userId="S::2130698@student.uwtsd.ac.uk::9362c43a-fa22-453f-b98e-6e9ad58d663c" providerId="AD" clId="Web-{B8E4811A-77F0-FF0D-B6CB-484401DCE591}" dt="2022-06-11T17:58:26.258" v="195"/>
          <ac:spMkLst>
            <pc:docMk/>
            <pc:sldMk cId="1327299161" sldId="259"/>
            <ac:spMk id="29" creationId="{55599FE3-8CCE-4364-9F89-0C11699C4F6A}"/>
          </ac:spMkLst>
        </pc:spChg>
        <pc:spChg chg="add">
          <ac:chgData name="Andreea Tudorache (2130698)" userId="S::2130698@student.uwtsd.ac.uk::9362c43a-fa22-453f-b98e-6e9ad58d663c" providerId="AD" clId="Web-{B8E4811A-77F0-FF0D-B6CB-484401DCE591}" dt="2022-06-11T17:58:26.258" v="195"/>
          <ac:spMkLst>
            <pc:docMk/>
            <pc:sldMk cId="1327299161" sldId="259"/>
            <ac:spMk id="50" creationId="{DD7EED39-224E-4230-8FD1-B1E1AF6C6E36}"/>
          </ac:spMkLst>
        </pc:spChg>
        <pc:grpChg chg="add del">
          <ac:chgData name="Andreea Tudorache (2130698)" userId="S::2130698@student.uwtsd.ac.uk::9362c43a-fa22-453f-b98e-6e9ad58d663c" providerId="AD" clId="Web-{B8E4811A-77F0-FF0D-B6CB-484401DCE591}" dt="2022-06-11T17:58:26.258" v="195"/>
          <ac:grpSpMkLst>
            <pc:docMk/>
            <pc:sldMk cId="1327299161" sldId="259"/>
            <ac:grpSpMk id="13" creationId="{260ACC13-B825-49F3-93DE-C8B8F2FA37A1}"/>
          </ac:grpSpMkLst>
        </pc:grpChg>
        <pc:grpChg chg="add del">
          <ac:chgData name="Andreea Tudorache (2130698)" userId="S::2130698@student.uwtsd.ac.uk::9362c43a-fa22-453f-b98e-6e9ad58d663c" providerId="AD" clId="Web-{B8E4811A-77F0-FF0D-B6CB-484401DCE591}" dt="2022-06-11T17:58:26.258" v="195"/>
          <ac:grpSpMkLst>
            <pc:docMk/>
            <pc:sldMk cId="1327299161" sldId="259"/>
            <ac:grpSpMk id="21" creationId="{E4C39A5A-6D63-4FAC-B6C2-D37778B97ACD}"/>
          </ac:grpSpMkLst>
        </pc:grpChg>
        <pc:grpChg chg="add">
          <ac:chgData name="Andreea Tudorache (2130698)" userId="S::2130698@student.uwtsd.ac.uk::9362c43a-fa22-453f-b98e-6e9ad58d663c" providerId="AD" clId="Web-{B8E4811A-77F0-FF0D-B6CB-484401DCE591}" dt="2022-06-11T17:58:26.258" v="195"/>
          <ac:grpSpMkLst>
            <pc:docMk/>
            <pc:sldMk cId="1327299161" sldId="259"/>
            <ac:grpSpMk id="34" creationId="{260ACC13-B825-49F3-93DE-C8B8F2FA37A1}"/>
          </ac:grpSpMkLst>
        </pc:grpChg>
        <pc:grpChg chg="add">
          <ac:chgData name="Andreea Tudorache (2130698)" userId="S::2130698@student.uwtsd.ac.uk::9362c43a-fa22-453f-b98e-6e9ad58d663c" providerId="AD" clId="Web-{B8E4811A-77F0-FF0D-B6CB-484401DCE591}" dt="2022-06-11T17:58:26.258" v="195"/>
          <ac:grpSpMkLst>
            <pc:docMk/>
            <pc:sldMk cId="1327299161" sldId="259"/>
            <ac:grpSpMk id="42" creationId="{A2E861A3-F23C-46B8-A38A-4A22E453D993}"/>
          </ac:grpSpMkLst>
        </pc:grpChg>
        <pc:picChg chg="add del mod ord modCrop">
          <ac:chgData name="Andreea Tudorache (2130698)" userId="S::2130698@student.uwtsd.ac.uk::9362c43a-fa22-453f-b98e-6e9ad58d663c" providerId="AD" clId="Web-{B8E4811A-77F0-FF0D-B6CB-484401DCE591}" dt="2022-06-11T17:56:18.033" v="188"/>
          <ac:picMkLst>
            <pc:docMk/>
            <pc:sldMk cId="1327299161" sldId="259"/>
            <ac:picMk id="5" creationId="{779DA5C5-B86A-D8DA-36A1-E5C00ED4204D}"/>
          </ac:picMkLst>
        </pc:picChg>
        <pc:picChg chg="add mod ord modCrop">
          <ac:chgData name="Andreea Tudorache (2130698)" userId="S::2130698@student.uwtsd.ac.uk::9362c43a-fa22-453f-b98e-6e9ad58d663c" providerId="AD" clId="Web-{B8E4811A-77F0-FF0D-B6CB-484401DCE591}" dt="2022-06-11T17:58:38.477" v="196" actId="1076"/>
          <ac:picMkLst>
            <pc:docMk/>
            <pc:sldMk cId="1327299161" sldId="259"/>
            <ac:picMk id="8" creationId="{46D1609F-63D5-CC7D-51BC-F8EC01AAD783}"/>
          </ac:picMkLst>
        </pc:picChg>
      </pc:sldChg>
      <pc:sldMasterChg chg="del delSldLayout">
        <pc:chgData name="Andreea Tudorache (2130698)" userId="S::2130698@student.uwtsd.ac.uk::9362c43a-fa22-453f-b98e-6e9ad58d663c" providerId="AD" clId="Web-{B8E4811A-77F0-FF0D-B6CB-484401DCE591}" dt="2022-06-11T17:46:39.632" v="65"/>
        <pc:sldMasterMkLst>
          <pc:docMk/>
          <pc:sldMasterMk cId="2868293080" sldId="2147483880"/>
        </pc:sldMasterMkLst>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942592676" sldId="2147483881"/>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3774374434" sldId="2147483882"/>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1963692655" sldId="2147483883"/>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1168496424" sldId="2147483884"/>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221559872" sldId="2147483885"/>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897726655" sldId="2147483886"/>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1812828505" sldId="2147483887"/>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708484526" sldId="2147483888"/>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2557358871" sldId="2147483889"/>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219493021" sldId="2147483890"/>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770123574" sldId="2147483891"/>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3593638492" sldId="2147483892"/>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3738299427" sldId="2147483893"/>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2982567204" sldId="2147483894"/>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1736092304" sldId="2147483895"/>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2697186615" sldId="2147483896"/>
          </pc:sldLayoutMkLst>
        </pc:sldLayoutChg>
        <pc:sldLayoutChg chg="del">
          <pc:chgData name="Andreea Tudorache (2130698)" userId="S::2130698@student.uwtsd.ac.uk::9362c43a-fa22-453f-b98e-6e9ad58d663c" providerId="AD" clId="Web-{B8E4811A-77F0-FF0D-B6CB-484401DCE591}" dt="2022-06-11T17:46:39.632" v="65"/>
          <pc:sldLayoutMkLst>
            <pc:docMk/>
            <pc:sldMasterMk cId="2868293080" sldId="2147483880"/>
            <pc:sldLayoutMk cId="3269836420" sldId="2147483897"/>
          </pc:sldLayoutMkLst>
        </pc:sldLayoutChg>
      </pc:sldMasterChg>
      <pc:sldMasterChg chg="add del addSldLayout delSldLayout modSldLayout">
        <pc:chgData name="Andreea Tudorache (2130698)" userId="S::2130698@student.uwtsd.ac.uk::9362c43a-fa22-453f-b98e-6e9ad58d663c" providerId="AD" clId="Web-{B8E4811A-77F0-FF0D-B6CB-484401DCE591}" dt="2022-06-11T17:46:48.930" v="66"/>
        <pc:sldMasterMkLst>
          <pc:docMk/>
          <pc:sldMasterMk cId="4209598707" sldId="2147483898"/>
        </pc:sldMasterMkLst>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089577582" sldId="2147483899"/>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2316376629" sldId="2147483900"/>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3793061812" sldId="2147483901"/>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672179358" sldId="2147483902"/>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294294340" sldId="2147483903"/>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069089241" sldId="2147483904"/>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773809394" sldId="2147483905"/>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3826197930" sldId="2147483906"/>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2166289752" sldId="2147483907"/>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931829511" sldId="2147483908"/>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3154345767" sldId="2147483909"/>
          </pc:sldLayoutMkLst>
        </pc:sldLayoutChg>
        <pc:sldLayoutChg chg="add del mod replId">
          <pc:chgData name="Andreea Tudorache (2130698)" userId="S::2130698@student.uwtsd.ac.uk::9362c43a-fa22-453f-b98e-6e9ad58d663c" providerId="AD" clId="Web-{B8E4811A-77F0-FF0D-B6CB-484401DCE591}" dt="2022-06-11T17:46:48.930" v="66"/>
          <pc:sldLayoutMkLst>
            <pc:docMk/>
            <pc:sldMasterMk cId="4209598707" sldId="2147483898"/>
            <pc:sldLayoutMk cId="1244044068" sldId="2147483910"/>
          </pc:sldLayoutMkLst>
        </pc:sldLayoutChg>
      </pc:sldMasterChg>
      <pc:sldMasterChg chg="add del addSldLayout delSldLayout modSldLayout">
        <pc:chgData name="Andreea Tudorache (2130698)" userId="S::2130698@student.uwtsd.ac.uk::9362c43a-fa22-453f-b98e-6e9ad58d663c" providerId="AD" clId="Web-{B8E4811A-77F0-FF0D-B6CB-484401DCE591}" dt="2022-06-11T17:46:58.446" v="67"/>
        <pc:sldMasterMkLst>
          <pc:docMk/>
          <pc:sldMasterMk cId="4168023884" sldId="2147483911"/>
        </pc:sldMasterMkLst>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365565332" sldId="2147483912"/>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494697433" sldId="2147483913"/>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280700520" sldId="2147483914"/>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167124594" sldId="2147483915"/>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830897628" sldId="2147483916"/>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505134897" sldId="2147483917"/>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38873261" sldId="2147483918"/>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3768946602" sldId="2147483919"/>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688678510" sldId="2147483920"/>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754996169" sldId="2147483921"/>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258458463" sldId="2147483922"/>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3196193062" sldId="2147483923"/>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947113051" sldId="2147483924"/>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327875848" sldId="2147483925"/>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1776828465" sldId="2147483926"/>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4227942537" sldId="2147483927"/>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740438410" sldId="2147483928"/>
          </pc:sldLayoutMkLst>
        </pc:sldLayoutChg>
        <pc:sldLayoutChg chg="add del mod replId">
          <pc:chgData name="Andreea Tudorache (2130698)" userId="S::2130698@student.uwtsd.ac.uk::9362c43a-fa22-453f-b98e-6e9ad58d663c" providerId="AD" clId="Web-{B8E4811A-77F0-FF0D-B6CB-484401DCE591}" dt="2022-06-11T17:46:58.446" v="67"/>
          <pc:sldLayoutMkLst>
            <pc:docMk/>
            <pc:sldMasterMk cId="4168023884" sldId="2147483911"/>
            <pc:sldLayoutMk cId="2167243344" sldId="2147483929"/>
          </pc:sldLayoutMkLst>
        </pc:sldLayoutChg>
      </pc:sldMasterChg>
      <pc:sldMasterChg chg="add del addSldLayout delSldLayout modSldLayout">
        <pc:chgData name="Andreea Tudorache (2130698)" userId="S::2130698@student.uwtsd.ac.uk::9362c43a-fa22-453f-b98e-6e9ad58d663c" providerId="AD" clId="Web-{B8E4811A-77F0-FF0D-B6CB-484401DCE591}" dt="2022-06-11T17:47:11.243" v="69"/>
        <pc:sldMasterMkLst>
          <pc:docMk/>
          <pc:sldMasterMk cId="1942688266" sldId="2147483930"/>
        </pc:sldMasterMkLst>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1726557509" sldId="2147483931"/>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3543711723" sldId="2147483932"/>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4056769485" sldId="2147483933"/>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1340303552" sldId="2147483934"/>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145850911" sldId="2147483935"/>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363233051" sldId="2147483936"/>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306044881" sldId="2147483937"/>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525152478" sldId="2147483938"/>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1564505514" sldId="2147483939"/>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322117523" sldId="2147483940"/>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827109083" sldId="2147483941"/>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524164530" sldId="2147483942"/>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97555231" sldId="2147483943"/>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1370310124" sldId="2147483944"/>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746865203" sldId="2147483945"/>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3982038089" sldId="2147483946"/>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2592319542" sldId="2147483947"/>
          </pc:sldLayoutMkLst>
        </pc:sldLayoutChg>
        <pc:sldLayoutChg chg="add del mod replId">
          <pc:chgData name="Andreea Tudorache (2130698)" userId="S::2130698@student.uwtsd.ac.uk::9362c43a-fa22-453f-b98e-6e9ad58d663c" providerId="AD" clId="Web-{B8E4811A-77F0-FF0D-B6CB-484401DCE591}" dt="2022-06-11T17:47:11.243" v="69"/>
          <pc:sldLayoutMkLst>
            <pc:docMk/>
            <pc:sldMasterMk cId="1942688266" sldId="2147483930"/>
            <pc:sldLayoutMk cId="3990096248" sldId="2147483948"/>
          </pc:sldLayoutMkLst>
        </pc:sldLayoutChg>
      </pc:sldMasterChg>
      <pc:sldMasterChg chg="add del addSldLayout delSldLayout modSldLayout">
        <pc:chgData name="Andreea Tudorache (2130698)" userId="S::2130698@student.uwtsd.ac.uk::9362c43a-fa22-453f-b98e-6e9ad58d663c" providerId="AD" clId="Web-{B8E4811A-77F0-FF0D-B6CB-484401DCE591}" dt="2022-06-11T17:47:44.166" v="79"/>
        <pc:sldMasterMkLst>
          <pc:docMk/>
          <pc:sldMasterMk cId="1213971763" sldId="2147483949"/>
        </pc:sldMasterMkLst>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1716301785" sldId="2147483950"/>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118644774" sldId="2147483951"/>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907515170" sldId="2147483952"/>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695577779" sldId="2147483953"/>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3496118286" sldId="2147483954"/>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759217056" sldId="2147483955"/>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12493688" sldId="2147483956"/>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831811002" sldId="2147483957"/>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553248016" sldId="2147483958"/>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1847193995" sldId="2147483959"/>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2168610279" sldId="2147483960"/>
          </pc:sldLayoutMkLst>
        </pc:sldLayoutChg>
        <pc:sldLayoutChg chg="add del mod replId">
          <pc:chgData name="Andreea Tudorache (2130698)" userId="S::2130698@student.uwtsd.ac.uk::9362c43a-fa22-453f-b98e-6e9ad58d663c" providerId="AD" clId="Web-{B8E4811A-77F0-FF0D-B6CB-484401DCE591}" dt="2022-06-11T17:47:44.166" v="79"/>
          <pc:sldLayoutMkLst>
            <pc:docMk/>
            <pc:sldMasterMk cId="1213971763" sldId="2147483949"/>
            <pc:sldLayoutMk cId="1314796854" sldId="2147483961"/>
          </pc:sldLayoutMkLst>
        </pc:sldLayoutChg>
      </pc:sldMasterChg>
      <pc:sldMasterChg chg="add addSldLayout modSldLayout">
        <pc:chgData name="Andreea Tudorache (2130698)" userId="S::2130698@student.uwtsd.ac.uk::9362c43a-fa22-453f-b98e-6e9ad58d663c" providerId="AD" clId="Web-{B8E4811A-77F0-FF0D-B6CB-484401DCE591}" dt="2022-06-11T17:47:44.166" v="79"/>
        <pc:sldMasterMkLst>
          <pc:docMk/>
          <pc:sldMasterMk cId="623723913" sldId="2147483962"/>
        </pc:sldMasterMkLst>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3772511448" sldId="2147483963"/>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638643970" sldId="2147483964"/>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3663239239" sldId="2147483965"/>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1967425758" sldId="2147483966"/>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3265239513" sldId="2147483967"/>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1490265890" sldId="2147483968"/>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4229158938" sldId="2147483969"/>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795319355" sldId="2147483970"/>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4173209901" sldId="2147483971"/>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1931300618" sldId="2147483972"/>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2294765591" sldId="2147483973"/>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4094700974" sldId="2147483974"/>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3468437220" sldId="2147483975"/>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1712822973" sldId="2147483976"/>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1006178319" sldId="2147483977"/>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4040696069" sldId="2147483978"/>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2137658887" sldId="2147483979"/>
          </pc:sldLayoutMkLst>
        </pc:sldLayoutChg>
        <pc:sldLayoutChg chg="add mod replId">
          <pc:chgData name="Andreea Tudorache (2130698)" userId="S::2130698@student.uwtsd.ac.uk::9362c43a-fa22-453f-b98e-6e9ad58d663c" providerId="AD" clId="Web-{B8E4811A-77F0-FF0D-B6CB-484401DCE591}" dt="2022-06-11T17:47:44.166" v="79"/>
          <pc:sldLayoutMkLst>
            <pc:docMk/>
            <pc:sldMasterMk cId="623723913" sldId="2147483962"/>
            <pc:sldLayoutMk cId="3844581512" sldId="2147483980"/>
          </pc:sldLayoutMkLst>
        </pc:sldLayoutChg>
      </pc:sldMasterChg>
    </pc:docChg>
  </pc:docChgLst>
  <pc:docChgLst>
    <pc:chgData name="Mioara Costea (2126840)" userId="S::2126840@student.uwtsd.ac.uk::bd4edd6c-6532-4bf7-879f-0e7630b26cf4" providerId="AD" clId="Web-{71F5791C-E292-7AA2-130D-5C2ABCB03000}"/>
    <pc:docChg chg="modSld">
      <pc:chgData name="Mioara Costea (2126840)" userId="S::2126840@student.uwtsd.ac.uk::bd4edd6c-6532-4bf7-879f-0e7630b26cf4" providerId="AD" clId="Web-{71F5791C-E292-7AA2-130D-5C2ABCB03000}" dt="2022-06-25T11:22:36.460" v="0" actId="1076"/>
      <pc:docMkLst>
        <pc:docMk/>
      </pc:docMkLst>
      <pc:sldChg chg="modSp">
        <pc:chgData name="Mioara Costea (2126840)" userId="S::2126840@student.uwtsd.ac.uk::bd4edd6c-6532-4bf7-879f-0e7630b26cf4" providerId="AD" clId="Web-{71F5791C-E292-7AA2-130D-5C2ABCB03000}" dt="2022-06-25T11:22:36.460" v="0" actId="1076"/>
        <pc:sldMkLst>
          <pc:docMk/>
          <pc:sldMk cId="2494892547" sldId="267"/>
        </pc:sldMkLst>
        <pc:spChg chg="mod">
          <ac:chgData name="Mioara Costea (2126840)" userId="S::2126840@student.uwtsd.ac.uk::bd4edd6c-6532-4bf7-879f-0e7630b26cf4" providerId="AD" clId="Web-{71F5791C-E292-7AA2-130D-5C2ABCB03000}" dt="2022-06-25T11:22:36.460" v="0" actId="1076"/>
          <ac:spMkLst>
            <pc:docMk/>
            <pc:sldMk cId="2494892547" sldId="267"/>
            <ac:spMk id="3" creationId="{C4F27602-B282-4A3B-4B5B-28795A374BEB}"/>
          </ac:spMkLst>
        </pc:spChg>
      </pc:sldChg>
    </pc:docChg>
  </pc:docChgLst>
  <pc:docChgLst>
    <pc:chgData name="Andreea Tudorache (2130698)" userId="S::2130698@student.uwtsd.ac.uk::9362c43a-fa22-453f-b98e-6e9ad58d663c" providerId="AD" clId="Web-{1440710C-754D-8D40-1170-6C964C2A6179}"/>
    <pc:docChg chg="addSld delSld modSld">
      <pc:chgData name="Andreea Tudorache (2130698)" userId="S::2130698@student.uwtsd.ac.uk::9362c43a-fa22-453f-b98e-6e9ad58d663c" providerId="AD" clId="Web-{1440710C-754D-8D40-1170-6C964C2A6179}" dt="2022-06-26T08:22:18.391" v="397" actId="1076"/>
      <pc:docMkLst>
        <pc:docMk/>
      </pc:docMkLst>
      <pc:sldChg chg="modSp">
        <pc:chgData name="Andreea Tudorache (2130698)" userId="S::2130698@student.uwtsd.ac.uk::9362c43a-fa22-453f-b98e-6e9ad58d663c" providerId="AD" clId="Web-{1440710C-754D-8D40-1170-6C964C2A6179}" dt="2022-06-25T09:30:03.984" v="256" actId="20577"/>
        <pc:sldMkLst>
          <pc:docMk/>
          <pc:sldMk cId="1575132289" sldId="257"/>
        </pc:sldMkLst>
        <pc:spChg chg="mod">
          <ac:chgData name="Andreea Tudorache (2130698)" userId="S::2130698@student.uwtsd.ac.uk::9362c43a-fa22-453f-b98e-6e9ad58d663c" providerId="AD" clId="Web-{1440710C-754D-8D40-1170-6C964C2A6179}" dt="2022-06-25T09:30:03.984" v="256" actId="20577"/>
          <ac:spMkLst>
            <pc:docMk/>
            <pc:sldMk cId="1575132289" sldId="257"/>
            <ac:spMk id="2" creationId="{752508CA-DF80-98BD-DE6C-F4CE94BB398A}"/>
          </ac:spMkLst>
        </pc:spChg>
      </pc:sldChg>
      <pc:sldChg chg="delSp modSp addAnim modAnim">
        <pc:chgData name="Andreea Tudorache (2130698)" userId="S::2130698@student.uwtsd.ac.uk::9362c43a-fa22-453f-b98e-6e9ad58d663c" providerId="AD" clId="Web-{1440710C-754D-8D40-1170-6C964C2A6179}" dt="2022-06-25T09:20:56.193" v="194"/>
        <pc:sldMkLst>
          <pc:docMk/>
          <pc:sldMk cId="2187822896" sldId="258"/>
        </pc:sldMkLst>
        <pc:spChg chg="del mod">
          <ac:chgData name="Andreea Tudorache (2130698)" userId="S::2130698@student.uwtsd.ac.uk::9362c43a-fa22-453f-b98e-6e9ad58d663c" providerId="AD" clId="Web-{1440710C-754D-8D40-1170-6C964C2A6179}" dt="2022-06-25T08:39:10.758" v="2"/>
          <ac:spMkLst>
            <pc:docMk/>
            <pc:sldMk cId="2187822896" sldId="258"/>
            <ac:spMk id="8" creationId="{3DC452FE-8660-6F26-0207-C94F7C045930}"/>
          </ac:spMkLst>
        </pc:spChg>
        <pc:spChg chg="mod">
          <ac:chgData name="Andreea Tudorache (2130698)" userId="S::2130698@student.uwtsd.ac.uk::9362c43a-fa22-453f-b98e-6e9ad58d663c" providerId="AD" clId="Web-{1440710C-754D-8D40-1170-6C964C2A6179}" dt="2022-06-25T08:39:23.946" v="4" actId="14100"/>
          <ac:spMkLst>
            <pc:docMk/>
            <pc:sldMk cId="2187822896" sldId="258"/>
            <ac:spMk id="11" creationId="{3F94530B-9F2A-BC02-56A2-172A720AA1EC}"/>
          </ac:spMkLst>
        </pc:spChg>
      </pc:sldChg>
      <pc:sldChg chg="addSp modSp addAnim modAnim">
        <pc:chgData name="Andreea Tudorache (2130698)" userId="S::2130698@student.uwtsd.ac.uk::9362c43a-fa22-453f-b98e-6e9ad58d663c" providerId="AD" clId="Web-{1440710C-754D-8D40-1170-6C964C2A6179}" dt="2022-06-26T08:05:35.395" v="327" actId="1076"/>
        <pc:sldMkLst>
          <pc:docMk/>
          <pc:sldMk cId="1907661391" sldId="262"/>
        </pc:sldMkLst>
        <pc:spChg chg="mod">
          <ac:chgData name="Andreea Tudorache (2130698)" userId="S::2130698@student.uwtsd.ac.uk::9362c43a-fa22-453f-b98e-6e9ad58d663c" providerId="AD" clId="Web-{1440710C-754D-8D40-1170-6C964C2A6179}" dt="2022-06-26T08:05:20.207" v="324" actId="1076"/>
          <ac:spMkLst>
            <pc:docMk/>
            <pc:sldMk cId="1907661391" sldId="262"/>
            <ac:spMk id="3" creationId="{2117BDE4-BE80-2BEF-F806-BB8D5AEA2A13}"/>
          </ac:spMkLst>
        </pc:spChg>
        <pc:spChg chg="add mod">
          <ac:chgData name="Andreea Tudorache (2130698)" userId="S::2130698@student.uwtsd.ac.uk::9362c43a-fa22-453f-b98e-6e9ad58d663c" providerId="AD" clId="Web-{1440710C-754D-8D40-1170-6C964C2A6179}" dt="2022-06-26T08:05:35.395" v="327" actId="1076"/>
          <ac:spMkLst>
            <pc:docMk/>
            <pc:sldMk cId="1907661391" sldId="262"/>
            <ac:spMk id="5" creationId="{BB20B1A4-FA17-5184-9F89-CF0487DACBDC}"/>
          </ac:spMkLst>
        </pc:spChg>
      </pc:sldChg>
      <pc:sldChg chg="addSp modSp addAnim modAnim">
        <pc:chgData name="Andreea Tudorache (2130698)" userId="S::2130698@student.uwtsd.ac.uk::9362c43a-fa22-453f-b98e-6e9ad58d663c" providerId="AD" clId="Web-{1440710C-754D-8D40-1170-6C964C2A6179}" dt="2022-06-26T08:04:23.799" v="321" actId="1076"/>
        <pc:sldMkLst>
          <pc:docMk/>
          <pc:sldMk cId="2840751099" sldId="263"/>
        </pc:sldMkLst>
        <pc:spChg chg="mod">
          <ac:chgData name="Andreea Tudorache (2130698)" userId="S::2130698@student.uwtsd.ac.uk::9362c43a-fa22-453f-b98e-6e9ad58d663c" providerId="AD" clId="Web-{1440710C-754D-8D40-1170-6C964C2A6179}" dt="2022-06-26T08:04:23.799" v="321" actId="1076"/>
          <ac:spMkLst>
            <pc:docMk/>
            <pc:sldMk cId="2840751099" sldId="263"/>
            <ac:spMk id="2" creationId="{5FBF3B89-D8EB-0845-FF37-19FCDE3F505C}"/>
          </ac:spMkLst>
        </pc:spChg>
        <pc:spChg chg="add mod">
          <ac:chgData name="Andreea Tudorache (2130698)" userId="S::2130698@student.uwtsd.ac.uk::9362c43a-fa22-453f-b98e-6e9ad58d663c" providerId="AD" clId="Web-{1440710C-754D-8D40-1170-6C964C2A6179}" dt="2022-06-25T08:50:38.130" v="80" actId="1076"/>
          <ac:spMkLst>
            <pc:docMk/>
            <pc:sldMk cId="2840751099" sldId="263"/>
            <ac:spMk id="4" creationId="{9F66A747-3197-B6F3-D6D3-7479781CB7D4}"/>
          </ac:spMkLst>
        </pc:spChg>
      </pc:sldChg>
      <pc:sldChg chg="modSp">
        <pc:chgData name="Andreea Tudorache (2130698)" userId="S::2130698@student.uwtsd.ac.uk::9362c43a-fa22-453f-b98e-6e9ad58d663c" providerId="AD" clId="Web-{1440710C-754D-8D40-1170-6C964C2A6179}" dt="2022-06-26T08:21:34.687" v="396" actId="20577"/>
        <pc:sldMkLst>
          <pc:docMk/>
          <pc:sldMk cId="2941454771" sldId="264"/>
        </pc:sldMkLst>
        <pc:spChg chg="mod">
          <ac:chgData name="Andreea Tudorache (2130698)" userId="S::2130698@student.uwtsd.ac.uk::9362c43a-fa22-453f-b98e-6e9ad58d663c" providerId="AD" clId="Web-{1440710C-754D-8D40-1170-6C964C2A6179}" dt="2022-06-26T08:21:34.687" v="396" actId="20577"/>
          <ac:spMkLst>
            <pc:docMk/>
            <pc:sldMk cId="2941454771" sldId="264"/>
            <ac:spMk id="4" creationId="{B8D8D9B9-FC2B-3310-323D-802770895789}"/>
          </ac:spMkLst>
        </pc:spChg>
      </pc:sldChg>
      <pc:sldChg chg="addSp modSp addAnim modAnim">
        <pc:chgData name="Andreea Tudorache (2130698)" userId="S::2130698@student.uwtsd.ac.uk::9362c43a-fa22-453f-b98e-6e9ad58d663c" providerId="AD" clId="Web-{1440710C-754D-8D40-1170-6C964C2A6179}" dt="2022-06-26T08:17:27.821" v="363" actId="1076"/>
        <pc:sldMkLst>
          <pc:docMk/>
          <pc:sldMk cId="3006027886" sldId="265"/>
        </pc:sldMkLst>
        <pc:spChg chg="mod">
          <ac:chgData name="Andreea Tudorache (2130698)" userId="S::2130698@student.uwtsd.ac.uk::9362c43a-fa22-453f-b98e-6e9ad58d663c" providerId="AD" clId="Web-{1440710C-754D-8D40-1170-6C964C2A6179}" dt="2022-06-26T08:17:27.821" v="363" actId="1076"/>
          <ac:spMkLst>
            <pc:docMk/>
            <pc:sldMk cId="3006027886" sldId="265"/>
            <ac:spMk id="2" creationId="{0E016B5A-C4C7-C3B5-BC23-FEC6B3439FFF}"/>
          </ac:spMkLst>
        </pc:spChg>
        <pc:spChg chg="add mod">
          <ac:chgData name="Andreea Tudorache (2130698)" userId="S::2130698@student.uwtsd.ac.uk::9362c43a-fa22-453f-b98e-6e9ad58d663c" providerId="AD" clId="Web-{1440710C-754D-8D40-1170-6C964C2A6179}" dt="2022-06-25T08:51:17.569" v="91" actId="1076"/>
          <ac:spMkLst>
            <pc:docMk/>
            <pc:sldMk cId="3006027886" sldId="265"/>
            <ac:spMk id="3" creationId="{0742B0EB-9BB8-BCB0-F72F-EFA7C3BBF6A1}"/>
          </ac:spMkLst>
        </pc:spChg>
      </pc:sldChg>
      <pc:sldChg chg="addSp modSp addAnim modAnim">
        <pc:chgData name="Andreea Tudorache (2130698)" userId="S::2130698@student.uwtsd.ac.uk::9362c43a-fa22-453f-b98e-6e9ad58d663c" providerId="AD" clId="Web-{1440710C-754D-8D40-1170-6C964C2A6179}" dt="2022-06-26T08:22:18.391" v="397" actId="1076"/>
        <pc:sldMkLst>
          <pc:docMk/>
          <pc:sldMk cId="2494892547" sldId="267"/>
        </pc:sldMkLst>
        <pc:spChg chg="mod">
          <ac:chgData name="Andreea Tudorache (2130698)" userId="S::2130698@student.uwtsd.ac.uk::9362c43a-fa22-453f-b98e-6e9ad58d663c" providerId="AD" clId="Web-{1440710C-754D-8D40-1170-6C964C2A6179}" dt="2022-06-26T08:22:18.391" v="397" actId="1076"/>
          <ac:spMkLst>
            <pc:docMk/>
            <pc:sldMk cId="2494892547" sldId="267"/>
            <ac:spMk id="3" creationId="{C4F27602-B282-4A3B-4B5B-28795A374BEB}"/>
          </ac:spMkLst>
        </pc:spChg>
        <pc:spChg chg="add mod">
          <ac:chgData name="Andreea Tudorache (2130698)" userId="S::2130698@student.uwtsd.ac.uk::9362c43a-fa22-453f-b98e-6e9ad58d663c" providerId="AD" clId="Web-{1440710C-754D-8D40-1170-6C964C2A6179}" dt="2022-06-25T08:54:31.233" v="104" actId="1076"/>
          <ac:spMkLst>
            <pc:docMk/>
            <pc:sldMk cId="2494892547" sldId="267"/>
            <ac:spMk id="9" creationId="{E85BE3C1-7D90-EB4B-D356-8FD477C34A0E}"/>
          </ac:spMkLst>
        </pc:spChg>
      </pc:sldChg>
      <pc:sldChg chg="addSp modSp mod addAnim modAnim modShow">
        <pc:chgData name="Andreea Tudorache (2130698)" userId="S::2130698@student.uwtsd.ac.uk::9362c43a-fa22-453f-b98e-6e9ad58d663c" providerId="AD" clId="Web-{1440710C-754D-8D40-1170-6C964C2A6179}" dt="2022-06-25T09:28:22.355" v="255"/>
        <pc:sldMkLst>
          <pc:docMk/>
          <pc:sldMk cId="4141829007" sldId="268"/>
        </pc:sldMkLst>
        <pc:spChg chg="add mod">
          <ac:chgData name="Andreea Tudorache (2130698)" userId="S::2130698@student.uwtsd.ac.uk::9362c43a-fa22-453f-b98e-6e9ad58d663c" providerId="AD" clId="Web-{1440710C-754D-8D40-1170-6C964C2A6179}" dt="2022-06-25T08:55:18.578" v="112" actId="1076"/>
          <ac:spMkLst>
            <pc:docMk/>
            <pc:sldMk cId="4141829007" sldId="268"/>
            <ac:spMk id="9" creationId="{05F4B9CF-EC64-82DA-45A2-0DAB7471C5C4}"/>
          </ac:spMkLst>
        </pc:spChg>
      </pc:sldChg>
      <pc:sldChg chg="addSp modSp addAnim modAnim">
        <pc:chgData name="Andreea Tudorache (2130698)" userId="S::2130698@student.uwtsd.ac.uk::9362c43a-fa22-453f-b98e-6e9ad58d663c" providerId="AD" clId="Web-{1440710C-754D-8D40-1170-6C964C2A6179}" dt="2022-06-25T09:23:04.906" v="246"/>
        <pc:sldMkLst>
          <pc:docMk/>
          <pc:sldMk cId="939701857" sldId="269"/>
        </pc:sldMkLst>
        <pc:spChg chg="add mod">
          <ac:chgData name="Andreea Tudorache (2130698)" userId="S::2130698@student.uwtsd.ac.uk::9362c43a-fa22-453f-b98e-6e9ad58d663c" providerId="AD" clId="Web-{1440710C-754D-8D40-1170-6C964C2A6179}" dt="2022-06-25T08:59:14.776" v="123" actId="1076"/>
          <ac:spMkLst>
            <pc:docMk/>
            <pc:sldMk cId="939701857" sldId="269"/>
            <ac:spMk id="4" creationId="{695F13F6-E478-2297-E3FC-BEC52B975BAC}"/>
          </ac:spMkLst>
        </pc:spChg>
        <pc:graphicFrameChg chg="mod modGraphic">
          <ac:chgData name="Andreea Tudorache (2130698)" userId="S::2130698@student.uwtsd.ac.uk::9362c43a-fa22-453f-b98e-6e9ad58d663c" providerId="AD" clId="Web-{1440710C-754D-8D40-1170-6C964C2A6179}" dt="2022-06-25T08:47:51.246" v="68"/>
          <ac:graphicFrameMkLst>
            <pc:docMk/>
            <pc:sldMk cId="939701857" sldId="269"/>
            <ac:graphicFrameMk id="2" creationId="{F17B41CC-32B1-94EC-3A8F-E049AEE68095}"/>
          </ac:graphicFrameMkLst>
        </pc:graphicFrameChg>
      </pc:sldChg>
      <pc:sldChg chg="addSp modSp addAnim modAnim">
        <pc:chgData name="Andreea Tudorache (2130698)" userId="S::2130698@student.uwtsd.ac.uk::9362c43a-fa22-453f-b98e-6e9ad58d663c" providerId="AD" clId="Web-{1440710C-754D-8D40-1170-6C964C2A6179}" dt="2022-06-26T08:03:27.469" v="316" actId="1076"/>
        <pc:sldMkLst>
          <pc:docMk/>
          <pc:sldMk cId="1492444849" sldId="270"/>
        </pc:sldMkLst>
        <pc:spChg chg="mod">
          <ac:chgData name="Andreea Tudorache (2130698)" userId="S::2130698@student.uwtsd.ac.uk::9362c43a-fa22-453f-b98e-6e9ad58d663c" providerId="AD" clId="Web-{1440710C-754D-8D40-1170-6C964C2A6179}" dt="2022-06-26T08:03:27.469" v="316" actId="1076"/>
          <ac:spMkLst>
            <pc:docMk/>
            <pc:sldMk cId="1492444849" sldId="270"/>
            <ac:spMk id="3" creationId="{96D3C1B4-AD4E-21E4-C3F0-9BA916E96D1C}"/>
          </ac:spMkLst>
        </pc:spChg>
        <pc:spChg chg="add mod">
          <ac:chgData name="Andreea Tudorache (2130698)" userId="S::2130698@student.uwtsd.ac.uk::9362c43a-fa22-453f-b98e-6e9ad58d663c" providerId="AD" clId="Web-{1440710C-754D-8D40-1170-6C964C2A6179}" dt="2022-06-25T09:00:03.919" v="133" actId="1076"/>
          <ac:spMkLst>
            <pc:docMk/>
            <pc:sldMk cId="1492444849" sldId="270"/>
            <ac:spMk id="4" creationId="{DE57E71F-0002-F248-9760-E5B7395B53F5}"/>
          </ac:spMkLst>
        </pc:spChg>
        <pc:graphicFrameChg chg="add mod modGraphic">
          <ac:chgData name="Andreea Tudorache (2130698)" userId="S::2130698@student.uwtsd.ac.uk::9362c43a-fa22-453f-b98e-6e9ad58d663c" providerId="AD" clId="Web-{1440710C-754D-8D40-1170-6C964C2A6179}" dt="2022-06-25T09:19:17.455" v="180" actId="14100"/>
          <ac:graphicFrameMkLst>
            <pc:docMk/>
            <pc:sldMk cId="1492444849" sldId="270"/>
            <ac:graphicFrameMk id="5" creationId="{BCC9EC43-CA15-B438-A24B-B078DFAB462A}"/>
          </ac:graphicFrameMkLst>
        </pc:graphicFrameChg>
      </pc:sldChg>
      <pc:sldChg chg="add del replId">
        <pc:chgData name="Andreea Tudorache (2130698)" userId="S::2130698@student.uwtsd.ac.uk::9362c43a-fa22-453f-b98e-6e9ad58d663c" providerId="AD" clId="Web-{1440710C-754D-8D40-1170-6C964C2A6179}" dt="2022-06-25T09:26:23.882" v="254"/>
        <pc:sldMkLst>
          <pc:docMk/>
          <pc:sldMk cId="514722985" sldId="271"/>
        </pc:sldMkLst>
      </pc:sldChg>
    </pc:docChg>
  </pc:docChgLst>
  <pc:docChgLst>
    <pc:chgData name="Andreea Tudorache (2130698)" userId="S::2130698@student.uwtsd.ac.uk::9362c43a-fa22-453f-b98e-6e9ad58d663c" providerId="AD" clId="Web-{DA75ABE3-65C7-155F-3D71-268AAC48DD34}"/>
    <pc:docChg chg="modSld">
      <pc:chgData name="Andreea Tudorache (2130698)" userId="S::2130698@student.uwtsd.ac.uk::9362c43a-fa22-453f-b98e-6e9ad58d663c" providerId="AD" clId="Web-{DA75ABE3-65C7-155F-3D71-268AAC48DD34}" dt="2022-06-18T20:54:34.286" v="151" actId="20577"/>
      <pc:docMkLst>
        <pc:docMk/>
      </pc:docMkLst>
      <pc:sldChg chg="addSp modSp">
        <pc:chgData name="Andreea Tudorache (2130698)" userId="S::2130698@student.uwtsd.ac.uk::9362c43a-fa22-453f-b98e-6e9ad58d663c" providerId="AD" clId="Web-{DA75ABE3-65C7-155F-3D71-268AAC48DD34}" dt="2022-06-18T20:54:34.286" v="151" actId="20577"/>
        <pc:sldMkLst>
          <pc:docMk/>
          <pc:sldMk cId="2941454771" sldId="264"/>
        </pc:sldMkLst>
        <pc:spChg chg="mod">
          <ac:chgData name="Andreea Tudorache (2130698)" userId="S::2130698@student.uwtsd.ac.uk::9362c43a-fa22-453f-b98e-6e9ad58d663c" providerId="AD" clId="Web-{DA75ABE3-65C7-155F-3D71-268AAC48DD34}" dt="2022-06-18T20:44:31.041" v="137" actId="20577"/>
          <ac:spMkLst>
            <pc:docMk/>
            <pc:sldMk cId="2941454771" sldId="264"/>
            <ac:spMk id="2" creationId="{B8B025C6-7600-58ED-89FD-88903E97DF81}"/>
          </ac:spMkLst>
        </pc:spChg>
        <pc:spChg chg="mod">
          <ac:chgData name="Andreea Tudorache (2130698)" userId="S::2130698@student.uwtsd.ac.uk::9362c43a-fa22-453f-b98e-6e9ad58d663c" providerId="AD" clId="Web-{DA75ABE3-65C7-155F-3D71-268AAC48DD34}" dt="2022-06-18T20:54:34.286" v="151" actId="20577"/>
          <ac:spMkLst>
            <pc:docMk/>
            <pc:sldMk cId="2941454771" sldId="264"/>
            <ac:spMk id="4" creationId="{B8D8D9B9-FC2B-3310-323D-802770895789}"/>
          </ac:spMkLst>
        </pc:spChg>
        <pc:spChg chg="mod">
          <ac:chgData name="Andreea Tudorache (2130698)" userId="S::2130698@student.uwtsd.ac.uk::9362c43a-fa22-453f-b98e-6e9ad58d663c" providerId="AD" clId="Web-{DA75ABE3-65C7-155F-3D71-268AAC48DD34}" dt="2022-06-18T20:52:16.624" v="148" actId="1076"/>
          <ac:spMkLst>
            <pc:docMk/>
            <pc:sldMk cId="2941454771" sldId="264"/>
            <ac:spMk id="5" creationId="{B13B377C-3E55-6028-9C10-A9500AB9E52D}"/>
          </ac:spMkLst>
        </pc:spChg>
        <pc:spChg chg="add mod">
          <ac:chgData name="Andreea Tudorache (2130698)" userId="S::2130698@student.uwtsd.ac.uk::9362c43a-fa22-453f-b98e-6e9ad58d663c" providerId="AD" clId="Web-{DA75ABE3-65C7-155F-3D71-268AAC48DD34}" dt="2022-06-18T20:52:24.046" v="149" actId="1076"/>
          <ac:spMkLst>
            <pc:docMk/>
            <pc:sldMk cId="2941454771" sldId="264"/>
            <ac:spMk id="6" creationId="{2D0D3007-FE9D-EE09-940F-CEE6EDF4F6E8}"/>
          </ac:spMkLst>
        </pc:spChg>
      </pc:sldChg>
      <pc:sldChg chg="addSp modSp">
        <pc:chgData name="Andreea Tudorache (2130698)" userId="S::2130698@student.uwtsd.ac.uk::9362c43a-fa22-453f-b98e-6e9ad58d663c" providerId="AD" clId="Web-{DA75ABE3-65C7-155F-3D71-268AAC48DD34}" dt="2022-06-18T20:20:16.311" v="135" actId="20577"/>
        <pc:sldMkLst>
          <pc:docMk/>
          <pc:sldMk cId="2494892547" sldId="267"/>
        </pc:sldMkLst>
        <pc:spChg chg="mod">
          <ac:chgData name="Andreea Tudorache (2130698)" userId="S::2130698@student.uwtsd.ac.uk::9362c43a-fa22-453f-b98e-6e9ad58d663c" providerId="AD" clId="Web-{DA75ABE3-65C7-155F-3D71-268AAC48DD34}" dt="2022-06-18T20:08:50.515" v="13" actId="1076"/>
          <ac:spMkLst>
            <pc:docMk/>
            <pc:sldMk cId="2494892547" sldId="267"/>
            <ac:spMk id="2" creationId="{7CFDB19B-7D26-72B1-7680-F4467F81DFD3}"/>
          </ac:spMkLst>
        </pc:spChg>
        <pc:spChg chg="mod">
          <ac:chgData name="Andreea Tudorache (2130698)" userId="S::2130698@student.uwtsd.ac.uk::9362c43a-fa22-453f-b98e-6e9ad58d663c" providerId="AD" clId="Web-{DA75ABE3-65C7-155F-3D71-268AAC48DD34}" dt="2022-06-18T20:08:40.030" v="11" actId="1076"/>
          <ac:spMkLst>
            <pc:docMk/>
            <pc:sldMk cId="2494892547" sldId="267"/>
            <ac:spMk id="3" creationId="{C4F27602-B282-4A3B-4B5B-28795A374BEB}"/>
          </ac:spMkLst>
        </pc:spChg>
        <pc:spChg chg="add mod">
          <ac:chgData name="Andreea Tudorache (2130698)" userId="S::2130698@student.uwtsd.ac.uk::9362c43a-fa22-453f-b98e-6e9ad58d663c" providerId="AD" clId="Web-{DA75ABE3-65C7-155F-3D71-268AAC48DD34}" dt="2022-06-18T20:09:56.565" v="45" actId="14100"/>
          <ac:spMkLst>
            <pc:docMk/>
            <pc:sldMk cId="2494892547" sldId="267"/>
            <ac:spMk id="4" creationId="{08A5D189-E489-AB25-0046-D10CA8D7F557}"/>
          </ac:spMkLst>
        </pc:spChg>
        <pc:spChg chg="add mod">
          <ac:chgData name="Andreea Tudorache (2130698)" userId="S::2130698@student.uwtsd.ac.uk::9362c43a-fa22-453f-b98e-6e9ad58d663c" providerId="AD" clId="Web-{DA75ABE3-65C7-155F-3D71-268AAC48DD34}" dt="2022-06-18T20:10:53.114" v="57" actId="1076"/>
          <ac:spMkLst>
            <pc:docMk/>
            <pc:sldMk cId="2494892547" sldId="267"/>
            <ac:spMk id="5" creationId="{4EED9FC6-FAC9-15A7-78DF-C0EB78F85813}"/>
          </ac:spMkLst>
        </pc:spChg>
        <pc:spChg chg="add mod">
          <ac:chgData name="Andreea Tudorache (2130698)" userId="S::2130698@student.uwtsd.ac.uk::9362c43a-fa22-453f-b98e-6e9ad58d663c" providerId="AD" clId="Web-{DA75ABE3-65C7-155F-3D71-268AAC48DD34}" dt="2022-06-18T20:18:32.025" v="121" actId="1076"/>
          <ac:spMkLst>
            <pc:docMk/>
            <pc:sldMk cId="2494892547" sldId="267"/>
            <ac:spMk id="6" creationId="{F5265FEC-58E5-45D0-3434-E760F97FDCB2}"/>
          </ac:spMkLst>
        </pc:spChg>
        <pc:spChg chg="add mod">
          <ac:chgData name="Andreea Tudorache (2130698)" userId="S::2130698@student.uwtsd.ac.uk::9362c43a-fa22-453f-b98e-6e9ad58d663c" providerId="AD" clId="Web-{DA75ABE3-65C7-155F-3D71-268AAC48DD34}" dt="2022-06-18T20:19:58.514" v="132" actId="1076"/>
          <ac:spMkLst>
            <pc:docMk/>
            <pc:sldMk cId="2494892547" sldId="267"/>
            <ac:spMk id="7" creationId="{45B7C6E0-6D21-2FED-884E-920664A4DB6B}"/>
          </ac:spMkLst>
        </pc:spChg>
        <pc:spChg chg="add mod">
          <ac:chgData name="Andreea Tudorache (2130698)" userId="S::2130698@student.uwtsd.ac.uk::9362c43a-fa22-453f-b98e-6e9ad58d663c" providerId="AD" clId="Web-{DA75ABE3-65C7-155F-3D71-268AAC48DD34}" dt="2022-06-18T20:20:16.311" v="135" actId="20577"/>
          <ac:spMkLst>
            <pc:docMk/>
            <pc:sldMk cId="2494892547" sldId="267"/>
            <ac:spMk id="8" creationId="{E542C395-A99C-171B-ECA8-8FCB4391780B}"/>
          </ac:spMkLst>
        </pc:spChg>
      </pc:sldChg>
    </pc:docChg>
  </pc:docChgLst>
  <pc:docChgLst>
    <pc:chgData name="Andreea Tudorache (2130698)" userId="S::2130698@student.uwtsd.ac.uk::9362c43a-fa22-453f-b98e-6e9ad58d663c" providerId="AD" clId="Web-{B207B0E0-C21B-7CAA-BF0D-2395C7BBF021}"/>
    <pc:docChg chg="addSld delSld modSld">
      <pc:chgData name="Andreea Tudorache (2130698)" userId="S::2130698@student.uwtsd.ac.uk::9362c43a-fa22-453f-b98e-6e9ad58d663c" providerId="AD" clId="Web-{B207B0E0-C21B-7CAA-BF0D-2395C7BBF021}" dt="2022-06-11T22:34:15.363" v="209" actId="20577"/>
      <pc:docMkLst>
        <pc:docMk/>
      </pc:docMkLst>
      <pc:sldChg chg="modSp addAnim modAnim">
        <pc:chgData name="Andreea Tudorache (2130698)" userId="S::2130698@student.uwtsd.ac.uk::9362c43a-fa22-453f-b98e-6e9ad58d663c" providerId="AD" clId="Web-{B207B0E0-C21B-7CAA-BF0D-2395C7BBF021}" dt="2022-06-11T20:50:22.102" v="63" actId="1076"/>
        <pc:sldMkLst>
          <pc:docMk/>
          <pc:sldMk cId="1575132289" sldId="257"/>
        </pc:sldMkLst>
        <pc:spChg chg="mod">
          <ac:chgData name="Andreea Tudorache (2130698)" userId="S::2130698@student.uwtsd.ac.uk::9362c43a-fa22-453f-b98e-6e9ad58d663c" providerId="AD" clId="Web-{B207B0E0-C21B-7CAA-BF0D-2395C7BBF021}" dt="2022-06-11T20:50:22.102" v="63" actId="1076"/>
          <ac:spMkLst>
            <pc:docMk/>
            <pc:sldMk cId="1575132289" sldId="257"/>
            <ac:spMk id="3" creationId="{CB3D541F-E285-E221-2C24-01CB621C7A2A}"/>
          </ac:spMkLst>
        </pc:spChg>
      </pc:sldChg>
      <pc:sldChg chg="addAnim modAnim">
        <pc:chgData name="Andreea Tudorache (2130698)" userId="S::2130698@student.uwtsd.ac.uk::9362c43a-fa22-453f-b98e-6e9ad58d663c" providerId="AD" clId="Web-{B207B0E0-C21B-7CAA-BF0D-2395C7BBF021}" dt="2022-06-11T20:38:19.577" v="23"/>
        <pc:sldMkLst>
          <pc:docMk/>
          <pc:sldMk cId="2187822896" sldId="258"/>
        </pc:sldMkLst>
      </pc:sldChg>
      <pc:sldChg chg="modSp mod addAnim delAnim modAnim modShow">
        <pc:chgData name="Andreea Tudorache (2130698)" userId="S::2130698@student.uwtsd.ac.uk::9362c43a-fa22-453f-b98e-6e9ad58d663c" providerId="AD" clId="Web-{B207B0E0-C21B-7CAA-BF0D-2395C7BBF021}" dt="2022-06-11T20:42:19.145" v="40"/>
        <pc:sldMkLst>
          <pc:docMk/>
          <pc:sldMk cId="1327299161" sldId="259"/>
        </pc:sldMkLst>
        <pc:picChg chg="mod">
          <ac:chgData name="Andreea Tudorache (2130698)" userId="S::2130698@student.uwtsd.ac.uk::9362c43a-fa22-453f-b98e-6e9ad58d663c" providerId="AD" clId="Web-{B207B0E0-C21B-7CAA-BF0D-2395C7BBF021}" dt="2022-06-11T20:35:54.323" v="4"/>
          <ac:picMkLst>
            <pc:docMk/>
            <pc:sldMk cId="1327299161" sldId="259"/>
            <ac:picMk id="8" creationId="{46D1609F-63D5-CC7D-51BC-F8EC01AAD783}"/>
          </ac:picMkLst>
        </pc:picChg>
      </pc:sldChg>
      <pc:sldChg chg="addSp delSp modSp new mod modTransition setBg addAnim delAnim">
        <pc:chgData name="Andreea Tudorache (2130698)" userId="S::2130698@student.uwtsd.ac.uk::9362c43a-fa22-453f-b98e-6e9ad58d663c" providerId="AD" clId="Web-{B207B0E0-C21B-7CAA-BF0D-2395C7BBF021}" dt="2022-06-11T22:14:23.325" v="171" actId="20577"/>
        <pc:sldMkLst>
          <pc:docMk/>
          <pc:sldMk cId="3742482692" sldId="260"/>
        </pc:sldMkLst>
        <pc:spChg chg="mod">
          <ac:chgData name="Andreea Tudorache (2130698)" userId="S::2130698@student.uwtsd.ac.uk::9362c43a-fa22-453f-b98e-6e9ad58d663c" providerId="AD" clId="Web-{B207B0E0-C21B-7CAA-BF0D-2395C7BBF021}" dt="2022-06-11T21:46:25.981" v="150"/>
          <ac:spMkLst>
            <pc:docMk/>
            <pc:sldMk cId="3742482692" sldId="260"/>
            <ac:spMk id="2" creationId="{CCA962EA-39FC-B2B6-2E69-F14A8B77AA63}"/>
          </ac:spMkLst>
        </pc:spChg>
        <pc:spChg chg="mod">
          <ac:chgData name="Andreea Tudorache (2130698)" userId="S::2130698@student.uwtsd.ac.uk::9362c43a-fa22-453f-b98e-6e9ad58d663c" providerId="AD" clId="Web-{B207B0E0-C21B-7CAA-BF0D-2395C7BBF021}" dt="2022-06-11T22:14:23.325" v="171" actId="20577"/>
          <ac:spMkLst>
            <pc:docMk/>
            <pc:sldMk cId="3742482692" sldId="260"/>
            <ac:spMk id="3" creationId="{094AC846-3BB5-4EC0-B33A-12C58BA44230}"/>
          </ac:spMkLst>
        </pc:spChg>
        <pc:spChg chg="del mod">
          <ac:chgData name="Andreea Tudorache (2130698)" userId="S::2130698@student.uwtsd.ac.uk::9362c43a-fa22-453f-b98e-6e9ad58d663c" providerId="AD" clId="Web-{B207B0E0-C21B-7CAA-BF0D-2395C7BBF021}" dt="2022-06-11T21:35:23.531" v="107"/>
          <ac:spMkLst>
            <pc:docMk/>
            <pc:sldMk cId="3742482692" sldId="260"/>
            <ac:spMk id="4" creationId="{EDFB9B40-6270-4D1B-915D-450FC45333F4}"/>
          </ac:spMkLst>
        </pc:spChg>
        <pc:spChg chg="add del mod">
          <ac:chgData name="Andreea Tudorache (2130698)" userId="S::2130698@student.uwtsd.ac.uk::9362c43a-fa22-453f-b98e-6e9ad58d663c" providerId="AD" clId="Web-{B207B0E0-C21B-7CAA-BF0D-2395C7BBF021}" dt="2022-06-11T21:34:11.121" v="105"/>
          <ac:spMkLst>
            <pc:docMk/>
            <pc:sldMk cId="3742482692" sldId="260"/>
            <ac:spMk id="6" creationId="{A6485E23-A3EC-409B-4EE9-78BDDDC5BE73}"/>
          </ac:spMkLst>
        </pc:spChg>
        <pc:spChg chg="add del">
          <ac:chgData name="Andreea Tudorache (2130698)" userId="S::2130698@student.uwtsd.ac.uk::9362c43a-fa22-453f-b98e-6e9ad58d663c" providerId="AD" clId="Web-{B207B0E0-C21B-7CAA-BF0D-2395C7BBF021}" dt="2022-06-11T21:46:25.981" v="150"/>
          <ac:spMkLst>
            <pc:docMk/>
            <pc:sldMk cId="3742482692" sldId="260"/>
            <ac:spMk id="21" creationId="{F9DFC70C-0B30-4D8A-ACCE-E112906E637F}"/>
          </ac:spMkLst>
        </pc:spChg>
        <pc:spChg chg="add del">
          <ac:chgData name="Andreea Tudorache (2130698)" userId="S::2130698@student.uwtsd.ac.uk::9362c43a-fa22-453f-b98e-6e9ad58d663c" providerId="AD" clId="Web-{B207B0E0-C21B-7CAA-BF0D-2395C7BBF021}" dt="2022-06-11T21:46:25.981" v="150"/>
          <ac:spMkLst>
            <pc:docMk/>
            <pc:sldMk cId="3742482692" sldId="260"/>
            <ac:spMk id="23" creationId="{C5078CE6-CE6B-4EB4-BE80-35B2D5EAB72B}"/>
          </ac:spMkLst>
        </pc:spChg>
        <pc:grpChg chg="add del">
          <ac:chgData name="Andreea Tudorache (2130698)" userId="S::2130698@student.uwtsd.ac.uk::9362c43a-fa22-453f-b98e-6e9ad58d663c" providerId="AD" clId="Web-{B207B0E0-C21B-7CAA-BF0D-2395C7BBF021}" dt="2022-06-11T21:46:25.981" v="150"/>
          <ac:grpSpMkLst>
            <pc:docMk/>
            <pc:sldMk cId="3742482692" sldId="260"/>
            <ac:grpSpMk id="13" creationId="{7CD2F605-77BD-4D9C-BC95-97EB75D69D88}"/>
          </ac:grpSpMkLst>
        </pc:grpChg>
        <pc:grpChg chg="add del">
          <ac:chgData name="Andreea Tudorache (2130698)" userId="S::2130698@student.uwtsd.ac.uk::9362c43a-fa22-453f-b98e-6e9ad58d663c" providerId="AD" clId="Web-{B207B0E0-C21B-7CAA-BF0D-2395C7BBF021}" dt="2022-06-11T21:46:25.981" v="150"/>
          <ac:grpSpMkLst>
            <pc:docMk/>
            <pc:sldMk cId="3742482692" sldId="260"/>
            <ac:grpSpMk id="25" creationId="{1FE3F97D-27C5-498C-A189-D1D4ADE014C2}"/>
          </ac:grpSpMkLst>
        </pc:grpChg>
        <pc:picChg chg="add mod">
          <ac:chgData name="Andreea Tudorache (2130698)" userId="S::2130698@student.uwtsd.ac.uk::9362c43a-fa22-453f-b98e-6e9ad58d663c" providerId="AD" clId="Web-{B207B0E0-C21B-7CAA-BF0D-2395C7BBF021}" dt="2022-06-11T21:46:25.981" v="150"/>
          <ac:picMkLst>
            <pc:docMk/>
            <pc:sldMk cId="3742482692" sldId="260"/>
            <ac:picMk id="5" creationId="{062B07BD-531B-7EBB-AD53-0C3F93CB00B0}"/>
          </ac:picMkLst>
        </pc:picChg>
        <pc:picChg chg="add del mod ord">
          <ac:chgData name="Andreea Tudorache (2130698)" userId="S::2130698@student.uwtsd.ac.uk::9362c43a-fa22-453f-b98e-6e9ad58d663c" providerId="AD" clId="Web-{B207B0E0-C21B-7CAA-BF0D-2395C7BBF021}" dt="2022-06-11T21:45:23.195" v="137"/>
          <ac:picMkLst>
            <pc:docMk/>
            <pc:sldMk cId="3742482692" sldId="260"/>
            <ac:picMk id="7" creationId="{386A66F8-B951-EB04-F418-780F76344D97}"/>
          </ac:picMkLst>
        </pc:picChg>
        <pc:picChg chg="add del mod">
          <ac:chgData name="Andreea Tudorache (2130698)" userId="S::2130698@student.uwtsd.ac.uk::9362c43a-fa22-453f-b98e-6e9ad58d663c" providerId="AD" clId="Web-{B207B0E0-C21B-7CAA-BF0D-2395C7BBF021}" dt="2022-06-11T21:46:50.279" v="151"/>
          <ac:picMkLst>
            <pc:docMk/>
            <pc:sldMk cId="3742482692" sldId="260"/>
            <ac:picMk id="8" creationId="{B2B65E35-AAA9-3F8A-B08B-E19F46003C93}"/>
          </ac:picMkLst>
        </pc:picChg>
        <pc:picChg chg="add mod ord">
          <ac:chgData name="Andreea Tudorache (2130698)" userId="S::2130698@student.uwtsd.ac.uk::9362c43a-fa22-453f-b98e-6e9ad58d663c" providerId="AD" clId="Web-{B207B0E0-C21B-7CAA-BF0D-2395C7BBF021}" dt="2022-06-11T21:49:56.603" v="170" actId="1076"/>
          <ac:picMkLst>
            <pc:docMk/>
            <pc:sldMk cId="3742482692" sldId="260"/>
            <ac:picMk id="9" creationId="{49FABB0D-96FE-C653-C09F-C1F7187CACC9}"/>
          </ac:picMkLst>
        </pc:picChg>
      </pc:sldChg>
      <pc:sldChg chg="new del">
        <pc:chgData name="Andreea Tudorache (2130698)" userId="S::2130698@student.uwtsd.ac.uk::9362c43a-fa22-453f-b98e-6e9ad58d663c" providerId="AD" clId="Web-{B207B0E0-C21B-7CAA-BF0D-2395C7BBF021}" dt="2022-06-11T22:16:50.639" v="173"/>
        <pc:sldMkLst>
          <pc:docMk/>
          <pc:sldMk cId="1329240913" sldId="261"/>
        </pc:sldMkLst>
      </pc:sldChg>
      <pc:sldChg chg="addSp modSp new">
        <pc:chgData name="Andreea Tudorache (2130698)" userId="S::2130698@student.uwtsd.ac.uk::9362c43a-fa22-453f-b98e-6e9ad58d663c" providerId="AD" clId="Web-{B207B0E0-C21B-7CAA-BF0D-2395C7BBF021}" dt="2022-06-11T22:34:15.363" v="209" actId="20577"/>
        <pc:sldMkLst>
          <pc:docMk/>
          <pc:sldMk cId="3617090554" sldId="261"/>
        </pc:sldMkLst>
        <pc:spChg chg="add mod">
          <ac:chgData name="Andreea Tudorache (2130698)" userId="S::2130698@student.uwtsd.ac.uk::9362c43a-fa22-453f-b98e-6e9ad58d663c" providerId="AD" clId="Web-{B207B0E0-C21B-7CAA-BF0D-2395C7BBF021}" dt="2022-06-11T22:34:15.363" v="209" actId="20577"/>
          <ac:spMkLst>
            <pc:docMk/>
            <pc:sldMk cId="3617090554" sldId="261"/>
            <ac:spMk id="2" creationId="{49618D11-8DC9-AA6A-5314-66743AD5F6AB}"/>
          </ac:spMkLst>
        </pc:spChg>
        <pc:spChg chg="add mod">
          <ac:chgData name="Andreea Tudorache (2130698)" userId="S::2130698@student.uwtsd.ac.uk::9362c43a-fa22-453f-b98e-6e9ad58d663c" providerId="AD" clId="Web-{B207B0E0-C21B-7CAA-BF0D-2395C7BBF021}" dt="2022-06-11T22:33:47.876" v="207" actId="1076"/>
          <ac:spMkLst>
            <pc:docMk/>
            <pc:sldMk cId="3617090554" sldId="261"/>
            <ac:spMk id="3" creationId="{0A9E9FE3-0846-56C0-9AA4-9F1FFB0ECA94}"/>
          </ac:spMkLst>
        </pc:spChg>
      </pc:sldChg>
    </pc:docChg>
  </pc:docChgLst>
  <pc:docChgLst>
    <pc:chgData name="Mioara Costea (2126840)" userId="S::2126840@student.uwtsd.ac.uk::bd4edd6c-6532-4bf7-879f-0e7630b26cf4" providerId="AD" clId="Web-{93E0B858-E792-4289-A73D-D47795C3FDE3}"/>
    <pc:docChg chg="modSld addMainMaster delMainMaster">
      <pc:chgData name="Mioara Costea (2126840)" userId="S::2126840@student.uwtsd.ac.uk::bd4edd6c-6532-4bf7-879f-0e7630b26cf4" providerId="AD" clId="Web-{93E0B858-E792-4289-A73D-D47795C3FDE3}" dt="2022-06-11T09:32:52.937" v="42" actId="1076"/>
      <pc:docMkLst>
        <pc:docMk/>
      </pc:docMkLst>
      <pc:sldChg chg="addSp delSp modSp mod setBg modClrScheme addAnim modAnim chgLayout">
        <pc:chgData name="Mioara Costea (2126840)" userId="S::2126840@student.uwtsd.ac.uk::bd4edd6c-6532-4bf7-879f-0e7630b26cf4" providerId="AD" clId="Web-{93E0B858-E792-4289-A73D-D47795C3FDE3}" dt="2022-06-11T09:32:52.937" v="42" actId="1076"/>
        <pc:sldMkLst>
          <pc:docMk/>
          <pc:sldMk cId="109857222" sldId="256"/>
        </pc:sldMkLst>
        <pc:spChg chg="mod">
          <ac:chgData name="Mioara Costea (2126840)" userId="S::2126840@student.uwtsd.ac.uk::bd4edd6c-6532-4bf7-879f-0e7630b26cf4" providerId="AD" clId="Web-{93E0B858-E792-4289-A73D-D47795C3FDE3}" dt="2022-06-11T09:09:00.592" v="9"/>
          <ac:spMkLst>
            <pc:docMk/>
            <pc:sldMk cId="109857222" sldId="256"/>
            <ac:spMk id="2" creationId="{00000000-0000-0000-0000-000000000000}"/>
          </ac:spMkLst>
        </pc:spChg>
        <pc:spChg chg="mod">
          <ac:chgData name="Mioara Costea (2126840)" userId="S::2126840@student.uwtsd.ac.uk::bd4edd6c-6532-4bf7-879f-0e7630b26cf4" providerId="AD" clId="Web-{93E0B858-E792-4289-A73D-D47795C3FDE3}" dt="2022-06-11T09:13:52.696" v="19" actId="20577"/>
          <ac:spMkLst>
            <pc:docMk/>
            <pc:sldMk cId="109857222" sldId="256"/>
            <ac:spMk id="3" creationId="{00000000-0000-0000-0000-000000000000}"/>
          </ac:spMkLst>
        </pc:spChg>
        <pc:spChg chg="add del">
          <ac:chgData name="Mioara Costea (2126840)" userId="S::2126840@student.uwtsd.ac.uk::bd4edd6c-6532-4bf7-879f-0e7630b26cf4" providerId="AD" clId="Web-{93E0B858-E792-4289-A73D-D47795C3FDE3}" dt="2022-06-11T09:09:00.592" v="9"/>
          <ac:spMkLst>
            <pc:docMk/>
            <pc:sldMk cId="109857222" sldId="256"/>
            <ac:spMk id="9" creationId="{13B6DAC6-0186-4D62-AD69-90B9C0411EA3}"/>
          </ac:spMkLst>
        </pc:spChg>
        <pc:spChg chg="add del">
          <ac:chgData name="Mioara Costea (2126840)" userId="S::2126840@student.uwtsd.ac.uk::bd4edd6c-6532-4bf7-879f-0e7630b26cf4" providerId="AD" clId="Web-{93E0B858-E792-4289-A73D-D47795C3FDE3}" dt="2022-06-11T09:09:00.592" v="9"/>
          <ac:spMkLst>
            <pc:docMk/>
            <pc:sldMk cId="109857222" sldId="256"/>
            <ac:spMk id="11" creationId="{BA6285CA-6AFA-4F27-AFB5-1B32CDE09B1A}"/>
          </ac:spMkLst>
        </pc:spChg>
        <pc:spChg chg="add del">
          <ac:chgData name="Mioara Costea (2126840)" userId="S::2126840@student.uwtsd.ac.uk::bd4edd6c-6532-4bf7-879f-0e7630b26cf4" providerId="AD" clId="Web-{93E0B858-E792-4289-A73D-D47795C3FDE3}" dt="2022-06-11T09:09:00.592" v="9"/>
          <ac:spMkLst>
            <pc:docMk/>
            <pc:sldMk cId="109857222" sldId="256"/>
            <ac:spMk id="13" creationId="{94D786EB-944C-47D5-B631-899F4029B02E}"/>
          </ac:spMkLst>
        </pc:spChg>
        <pc:spChg chg="add del">
          <ac:chgData name="Mioara Costea (2126840)" userId="S::2126840@student.uwtsd.ac.uk::bd4edd6c-6532-4bf7-879f-0e7630b26cf4" providerId="AD" clId="Web-{93E0B858-E792-4289-A73D-D47795C3FDE3}" dt="2022-06-11T09:09:00.592" v="9"/>
          <ac:spMkLst>
            <pc:docMk/>
            <pc:sldMk cId="109857222" sldId="256"/>
            <ac:spMk id="15" creationId="{5D3D6E1F-9FE0-47E6-B008-9634F0D0B2D9}"/>
          </ac:spMkLst>
        </pc:spChg>
        <pc:spChg chg="add">
          <ac:chgData name="Mioara Costea (2126840)" userId="S::2126840@student.uwtsd.ac.uk::bd4edd6c-6532-4bf7-879f-0e7630b26cf4" providerId="AD" clId="Web-{93E0B858-E792-4289-A73D-D47795C3FDE3}" dt="2022-06-11T09:09:00.592" v="9"/>
          <ac:spMkLst>
            <pc:docMk/>
            <pc:sldMk cId="109857222" sldId="256"/>
            <ac:spMk id="51" creationId="{9C51935E-4A08-4AE4-8E13-F40CD3C4F1C4}"/>
          </ac:spMkLst>
        </pc:spChg>
        <pc:spChg chg="add">
          <ac:chgData name="Mioara Costea (2126840)" userId="S::2126840@student.uwtsd.ac.uk::bd4edd6c-6532-4bf7-879f-0e7630b26cf4" providerId="AD" clId="Web-{93E0B858-E792-4289-A73D-D47795C3FDE3}" dt="2022-06-11T09:09:00.592" v="9"/>
          <ac:spMkLst>
            <pc:docMk/>
            <pc:sldMk cId="109857222" sldId="256"/>
            <ac:spMk id="58" creationId="{1361EC12-DCA7-4779-A44C-53CE7F7AFF59}"/>
          </ac:spMkLst>
        </pc:spChg>
        <pc:grpChg chg="add del">
          <ac:chgData name="Mioara Costea (2126840)" userId="S::2126840@student.uwtsd.ac.uk::bd4edd6c-6532-4bf7-879f-0e7630b26cf4" providerId="AD" clId="Web-{93E0B858-E792-4289-A73D-D47795C3FDE3}" dt="2022-06-11T09:09:00.592" v="9"/>
          <ac:grpSpMkLst>
            <pc:docMk/>
            <pc:sldMk cId="109857222" sldId="256"/>
            <ac:grpSpMk id="17" creationId="{91108A0F-8C78-4294-B028-9F09581FC0A3}"/>
          </ac:grpSpMkLst>
        </pc:grpChg>
        <pc:grpChg chg="add">
          <ac:chgData name="Mioara Costea (2126840)" userId="S::2126840@student.uwtsd.ac.uk::bd4edd6c-6532-4bf7-879f-0e7630b26cf4" providerId="AD" clId="Web-{93E0B858-E792-4289-A73D-D47795C3FDE3}" dt="2022-06-11T09:09:00.592" v="9"/>
          <ac:grpSpMkLst>
            <pc:docMk/>
            <pc:sldMk cId="109857222" sldId="256"/>
            <ac:grpSpMk id="53" creationId="{4975C689-ED04-47EE-9DFA-90DE6B824535}"/>
          </ac:grpSpMkLst>
        </pc:grpChg>
        <pc:graphicFrameChg chg="add mod modGraphic">
          <ac:chgData name="Mioara Costea (2126840)" userId="S::2126840@student.uwtsd.ac.uk::bd4edd6c-6532-4bf7-879f-0e7630b26cf4" providerId="AD" clId="Web-{93E0B858-E792-4289-A73D-D47795C3FDE3}" dt="2022-06-11T09:32:22.577" v="39"/>
          <ac:graphicFrameMkLst>
            <pc:docMk/>
            <pc:sldMk cId="109857222" sldId="256"/>
            <ac:graphicFrameMk id="5" creationId="{1F0BB23C-FFC7-537C-9CD0-207D1F945AB0}"/>
          </ac:graphicFrameMkLst>
        </pc:graphicFrameChg>
        <pc:picChg chg="add mod">
          <ac:chgData name="Mioara Costea (2126840)" userId="S::2126840@student.uwtsd.ac.uk::bd4edd6c-6532-4bf7-879f-0e7630b26cf4" providerId="AD" clId="Web-{93E0B858-E792-4289-A73D-D47795C3FDE3}" dt="2022-06-11T09:32:46.062" v="41" actId="1076"/>
          <ac:picMkLst>
            <pc:docMk/>
            <pc:sldMk cId="109857222" sldId="256"/>
            <ac:picMk id="4" creationId="{8CB9C599-644D-4D5F-2A9B-31E7D041F600}"/>
          </ac:picMkLst>
        </pc:picChg>
        <pc:picChg chg="add mod">
          <ac:chgData name="Mioara Costea (2126840)" userId="S::2126840@student.uwtsd.ac.uk::bd4edd6c-6532-4bf7-879f-0e7630b26cf4" providerId="AD" clId="Web-{93E0B858-E792-4289-A73D-D47795C3FDE3}" dt="2022-06-11T09:32:52.937" v="42" actId="1076"/>
          <ac:picMkLst>
            <pc:docMk/>
            <pc:sldMk cId="109857222" sldId="256"/>
            <ac:picMk id="6" creationId="{9B29A335-3304-73B0-F7CD-A78C489892FB}"/>
          </ac:picMkLst>
        </pc:picChg>
      </pc:sldChg>
      <pc:sldMasterChg chg="del delSldLayout">
        <pc:chgData name="Mioara Costea (2126840)" userId="S::2126840@student.uwtsd.ac.uk::bd4edd6c-6532-4bf7-879f-0e7630b26cf4" providerId="AD" clId="Web-{93E0B858-E792-4289-A73D-D47795C3FDE3}" dt="2022-06-11T09:07:50.169" v="0"/>
        <pc:sldMasterMkLst>
          <pc:docMk/>
          <pc:sldMasterMk cId="2460954070" sldId="2147483660"/>
        </pc:sldMasterMkLst>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2385387890" sldId="2147483661"/>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949138452" sldId="2147483662"/>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2591524520" sldId="2147483663"/>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1203092039" sldId="2147483664"/>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3733172339" sldId="2147483665"/>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3210312558" sldId="2147483666"/>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3146388984" sldId="2147483667"/>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3171841454" sldId="2147483668"/>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1718958274" sldId="2147483669"/>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2202905451" sldId="2147483670"/>
          </pc:sldLayoutMkLst>
        </pc:sldLayoutChg>
        <pc:sldLayoutChg chg="del">
          <pc:chgData name="Mioara Costea (2126840)" userId="S::2126840@student.uwtsd.ac.uk::bd4edd6c-6532-4bf7-879f-0e7630b26cf4" providerId="AD" clId="Web-{93E0B858-E792-4289-A73D-D47795C3FDE3}" dt="2022-06-11T09:07:50.169" v="0"/>
          <pc:sldLayoutMkLst>
            <pc:docMk/>
            <pc:sldMasterMk cId="2460954070" sldId="2147483660"/>
            <pc:sldLayoutMk cId="3479445657" sldId="2147483671"/>
          </pc:sldLayoutMkLst>
        </pc:sldLayoutChg>
      </pc:sldMasterChg>
      <pc:sldMasterChg chg="add del addSldLayout delSldLayout">
        <pc:chgData name="Mioara Costea (2126840)" userId="S::2126840@student.uwtsd.ac.uk::bd4edd6c-6532-4bf7-879f-0e7630b26cf4" providerId="AD" clId="Web-{93E0B858-E792-4289-A73D-D47795C3FDE3}" dt="2022-06-11T09:09:00.592" v="9"/>
        <pc:sldMasterMkLst>
          <pc:docMk/>
          <pc:sldMasterMk cId="2529818828" sldId="2147483685"/>
        </pc:sldMasterMkLst>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748303763" sldId="2147483674"/>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2156648711" sldId="2147483675"/>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3994090283" sldId="2147483676"/>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697240029" sldId="2147483677"/>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2778045834" sldId="2147483678"/>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72906494" sldId="2147483679"/>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2748221466" sldId="2147483680"/>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764749108" sldId="2147483681"/>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2626808015" sldId="2147483682"/>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1110352119" sldId="2147483683"/>
          </pc:sldLayoutMkLst>
        </pc:sldLayoutChg>
        <pc:sldLayoutChg chg="add del">
          <pc:chgData name="Mioara Costea (2126840)" userId="S::2126840@student.uwtsd.ac.uk::bd4edd6c-6532-4bf7-879f-0e7630b26cf4" providerId="AD" clId="Web-{93E0B858-E792-4289-A73D-D47795C3FDE3}" dt="2022-06-11T09:09:00.592" v="9"/>
          <pc:sldLayoutMkLst>
            <pc:docMk/>
            <pc:sldMasterMk cId="2529818828" sldId="2147483685"/>
            <pc:sldLayoutMk cId="1392678499" sldId="2147483684"/>
          </pc:sldLayoutMkLst>
        </pc:sldLayoutChg>
      </pc:sldMasterChg>
      <pc:sldMasterChg chg="add addSldLayout">
        <pc:chgData name="Mioara Costea (2126840)" userId="S::2126840@student.uwtsd.ac.uk::bd4edd6c-6532-4bf7-879f-0e7630b26cf4" providerId="AD" clId="Web-{93E0B858-E792-4289-A73D-D47795C3FDE3}" dt="2022-06-11T09:09:00.592" v="9"/>
        <pc:sldMasterMkLst>
          <pc:docMk/>
          <pc:sldMasterMk cId="4112914790" sldId="2147483686"/>
        </pc:sldMasterMkLst>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1759718620" sldId="2147483687"/>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781267275" sldId="2147483688"/>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948278712" sldId="2147483689"/>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4281163505" sldId="2147483690"/>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548040298" sldId="2147483691"/>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30536774" sldId="2147483692"/>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2949010826" sldId="2147483693"/>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3737242965" sldId="2147483694"/>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440235176" sldId="2147483695"/>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41025270" sldId="2147483696"/>
          </pc:sldLayoutMkLst>
        </pc:sldLayoutChg>
        <pc:sldLayoutChg chg="add">
          <pc:chgData name="Mioara Costea (2126840)" userId="S::2126840@student.uwtsd.ac.uk::bd4edd6c-6532-4bf7-879f-0e7630b26cf4" providerId="AD" clId="Web-{93E0B858-E792-4289-A73D-D47795C3FDE3}" dt="2022-06-11T09:09:00.592" v="9"/>
          <pc:sldLayoutMkLst>
            <pc:docMk/>
            <pc:sldMasterMk cId="4112914790" sldId="2147483686"/>
            <pc:sldLayoutMk cId="2906332909" sldId="2147483697"/>
          </pc:sldLayoutMkLst>
        </pc:sldLayoutChg>
      </pc:sldMasterChg>
    </pc:docChg>
  </pc:docChgLst>
  <pc:docChgLst>
    <pc:chgData name="Andreea Tudorache (2130698)" userId="S::2130698@student.uwtsd.ac.uk::9362c43a-fa22-453f-b98e-6e9ad58d663c" providerId="AD" clId="Web-{8FEC4116-4709-B277-6288-A66513D0FF9F}"/>
    <pc:docChg chg="addSld delSld modSld">
      <pc:chgData name="Andreea Tudorache (2130698)" userId="S::2130698@student.uwtsd.ac.uk::9362c43a-fa22-453f-b98e-6e9ad58d663c" providerId="AD" clId="Web-{8FEC4116-4709-B277-6288-A66513D0FF9F}" dt="2022-06-18T23:07:34.527" v="506" actId="1076"/>
      <pc:docMkLst>
        <pc:docMk/>
      </pc:docMkLst>
      <pc:sldChg chg="modSp">
        <pc:chgData name="Andreea Tudorache (2130698)" userId="S::2130698@student.uwtsd.ac.uk::9362c43a-fa22-453f-b98e-6e9ad58d663c" providerId="AD" clId="Web-{8FEC4116-4709-B277-6288-A66513D0FF9F}" dt="2022-06-18T21:33:19.559" v="79" actId="1076"/>
        <pc:sldMkLst>
          <pc:docMk/>
          <pc:sldMk cId="1575132289" sldId="257"/>
        </pc:sldMkLst>
        <pc:spChg chg="mod">
          <ac:chgData name="Andreea Tudorache (2130698)" userId="S::2130698@student.uwtsd.ac.uk::9362c43a-fa22-453f-b98e-6e9ad58d663c" providerId="AD" clId="Web-{8FEC4116-4709-B277-6288-A66513D0FF9F}" dt="2022-06-18T21:33:19.559" v="79" actId="1076"/>
          <ac:spMkLst>
            <pc:docMk/>
            <pc:sldMk cId="1575132289" sldId="257"/>
            <ac:spMk id="2" creationId="{752508CA-DF80-98BD-DE6C-F4CE94BB398A}"/>
          </ac:spMkLst>
        </pc:spChg>
      </pc:sldChg>
      <pc:sldChg chg="modSp">
        <pc:chgData name="Andreea Tudorache (2130698)" userId="S::2130698@student.uwtsd.ac.uk::9362c43a-fa22-453f-b98e-6e9ad58d663c" providerId="AD" clId="Web-{8FEC4116-4709-B277-6288-A66513D0FF9F}" dt="2022-06-18T21:32:41.415" v="73" actId="1076"/>
        <pc:sldMkLst>
          <pc:docMk/>
          <pc:sldMk cId="1907661391" sldId="262"/>
        </pc:sldMkLst>
        <pc:spChg chg="mod">
          <ac:chgData name="Andreea Tudorache (2130698)" userId="S::2130698@student.uwtsd.ac.uk::9362c43a-fa22-453f-b98e-6e9ad58d663c" providerId="AD" clId="Web-{8FEC4116-4709-B277-6288-A66513D0FF9F}" dt="2022-06-18T21:32:41.415" v="73" actId="1076"/>
          <ac:spMkLst>
            <pc:docMk/>
            <pc:sldMk cId="1907661391" sldId="262"/>
            <ac:spMk id="4" creationId="{FEB273DD-50E9-FB56-5D3F-A2866BDCB78C}"/>
          </ac:spMkLst>
        </pc:spChg>
      </pc:sldChg>
      <pc:sldChg chg="addSp delSp modSp">
        <pc:chgData name="Andreea Tudorache (2130698)" userId="S::2130698@student.uwtsd.ac.uk::9362c43a-fa22-453f-b98e-6e9ad58d663c" providerId="AD" clId="Web-{8FEC4116-4709-B277-6288-A66513D0FF9F}" dt="2022-06-18T22:06:31.009" v="191" actId="1076"/>
        <pc:sldMkLst>
          <pc:docMk/>
          <pc:sldMk cId="2941454771" sldId="264"/>
        </pc:sldMkLst>
        <pc:spChg chg="mod">
          <ac:chgData name="Andreea Tudorache (2130698)" userId="S::2130698@student.uwtsd.ac.uk::9362c43a-fa22-453f-b98e-6e9ad58d663c" providerId="AD" clId="Web-{8FEC4116-4709-B277-6288-A66513D0FF9F}" dt="2022-06-18T21:56:54.132" v="173" actId="20577"/>
          <ac:spMkLst>
            <pc:docMk/>
            <pc:sldMk cId="2941454771" sldId="264"/>
            <ac:spMk id="2" creationId="{B8B025C6-7600-58ED-89FD-88903E97DF81}"/>
          </ac:spMkLst>
        </pc:spChg>
        <pc:spChg chg="mod">
          <ac:chgData name="Andreea Tudorache (2130698)" userId="S::2130698@student.uwtsd.ac.uk::9362c43a-fa22-453f-b98e-6e9ad58d663c" providerId="AD" clId="Web-{8FEC4116-4709-B277-6288-A66513D0FF9F}" dt="2022-06-18T21:56:49.695" v="172" actId="20577"/>
          <ac:spMkLst>
            <pc:docMk/>
            <pc:sldMk cId="2941454771" sldId="264"/>
            <ac:spMk id="4" creationId="{B8D8D9B9-FC2B-3310-323D-802770895789}"/>
          </ac:spMkLst>
        </pc:spChg>
        <pc:spChg chg="mod">
          <ac:chgData name="Andreea Tudorache (2130698)" userId="S::2130698@student.uwtsd.ac.uk::9362c43a-fa22-453f-b98e-6e9ad58d663c" providerId="AD" clId="Web-{8FEC4116-4709-B277-6288-A66513D0FF9F}" dt="2022-06-18T21:56:43.085" v="171" actId="20577"/>
          <ac:spMkLst>
            <pc:docMk/>
            <pc:sldMk cId="2941454771" sldId="264"/>
            <ac:spMk id="6" creationId="{2D0D3007-FE9D-EE09-940F-CEE6EDF4F6E8}"/>
          </ac:spMkLst>
        </pc:spChg>
        <pc:spChg chg="add del mod">
          <ac:chgData name="Andreea Tudorache (2130698)" userId="S::2130698@student.uwtsd.ac.uk::9362c43a-fa22-453f-b98e-6e9ad58d663c" providerId="AD" clId="Web-{8FEC4116-4709-B277-6288-A66513D0FF9F}" dt="2022-06-18T21:57:11.899" v="179"/>
          <ac:spMkLst>
            <pc:docMk/>
            <pc:sldMk cId="2941454771" sldId="264"/>
            <ac:spMk id="7" creationId="{111C0A82-40D9-F825-A0F2-56257627386D}"/>
          </ac:spMkLst>
        </pc:spChg>
        <pc:spChg chg="add mod">
          <ac:chgData name="Andreea Tudorache (2130698)" userId="S::2130698@student.uwtsd.ac.uk::9362c43a-fa22-453f-b98e-6e9ad58d663c" providerId="AD" clId="Web-{8FEC4116-4709-B277-6288-A66513D0FF9F}" dt="2022-06-18T22:06:31.009" v="191" actId="1076"/>
          <ac:spMkLst>
            <pc:docMk/>
            <pc:sldMk cId="2941454771" sldId="264"/>
            <ac:spMk id="8" creationId="{1ADFFD2C-F58E-4164-E51D-85BDB40FD8EA}"/>
          </ac:spMkLst>
        </pc:spChg>
      </pc:sldChg>
      <pc:sldChg chg="del">
        <pc:chgData name="Andreea Tudorache (2130698)" userId="S::2130698@student.uwtsd.ac.uk::9362c43a-fa22-453f-b98e-6e9ad58d663c" providerId="AD" clId="Web-{8FEC4116-4709-B277-6288-A66513D0FF9F}" dt="2022-06-18T21:29:24.228" v="48"/>
        <pc:sldMkLst>
          <pc:docMk/>
          <pc:sldMk cId="2060511468" sldId="266"/>
        </pc:sldMkLst>
      </pc:sldChg>
      <pc:sldChg chg="modSp">
        <pc:chgData name="Andreea Tudorache (2130698)" userId="S::2130698@student.uwtsd.ac.uk::9362c43a-fa22-453f-b98e-6e9ad58d663c" providerId="AD" clId="Web-{8FEC4116-4709-B277-6288-A66513D0FF9F}" dt="2022-06-18T22:30:31.150" v="428" actId="1076"/>
        <pc:sldMkLst>
          <pc:docMk/>
          <pc:sldMk cId="2494892547" sldId="267"/>
        </pc:sldMkLst>
        <pc:spChg chg="mod">
          <ac:chgData name="Andreea Tudorache (2130698)" userId="S::2130698@student.uwtsd.ac.uk::9362c43a-fa22-453f-b98e-6e9ad58d663c" providerId="AD" clId="Web-{8FEC4116-4709-B277-6288-A66513D0FF9F}" dt="2022-06-18T22:30:31.150" v="428" actId="1076"/>
          <ac:spMkLst>
            <pc:docMk/>
            <pc:sldMk cId="2494892547" sldId="267"/>
            <ac:spMk id="2" creationId="{7CFDB19B-7D26-72B1-7680-F4467F81DFD3}"/>
          </ac:spMkLst>
        </pc:spChg>
        <pc:spChg chg="mod">
          <ac:chgData name="Andreea Tudorache (2130698)" userId="S::2130698@student.uwtsd.ac.uk::9362c43a-fa22-453f-b98e-6e9ad58d663c" providerId="AD" clId="Web-{8FEC4116-4709-B277-6288-A66513D0FF9F}" dt="2022-06-18T21:28:18.521" v="47" actId="20577"/>
          <ac:spMkLst>
            <pc:docMk/>
            <pc:sldMk cId="2494892547" sldId="267"/>
            <ac:spMk id="8" creationId="{E542C395-A99C-171B-ECA8-8FCB4391780B}"/>
          </ac:spMkLst>
        </pc:spChg>
      </pc:sldChg>
      <pc:sldChg chg="addSp modSp new mod modShow">
        <pc:chgData name="Andreea Tudorache (2130698)" userId="S::2130698@student.uwtsd.ac.uk::9362c43a-fa22-453f-b98e-6e9ad58d663c" providerId="AD" clId="Web-{8FEC4116-4709-B277-6288-A66513D0FF9F}" dt="2022-06-18T22:36:41.305" v="442"/>
        <pc:sldMkLst>
          <pc:docMk/>
          <pc:sldMk cId="4141829007" sldId="268"/>
        </pc:sldMkLst>
        <pc:spChg chg="add mod">
          <ac:chgData name="Andreea Tudorache (2130698)" userId="S::2130698@student.uwtsd.ac.uk::9362c43a-fa22-453f-b98e-6e9ad58d663c" providerId="AD" clId="Web-{8FEC4116-4709-B277-6288-A66513D0FF9F}" dt="2022-06-18T21:32:15.070" v="70" actId="14100"/>
          <ac:spMkLst>
            <pc:docMk/>
            <pc:sldMk cId="4141829007" sldId="268"/>
            <ac:spMk id="2" creationId="{2CBD79B5-670E-AEFE-1A34-8FB6FA9B4E4C}"/>
          </ac:spMkLst>
        </pc:spChg>
        <pc:spChg chg="add mod">
          <ac:chgData name="Andreea Tudorache (2130698)" userId="S::2130698@student.uwtsd.ac.uk::9362c43a-fa22-453f-b98e-6e9ad58d663c" providerId="AD" clId="Web-{8FEC4116-4709-B277-6288-A66513D0FF9F}" dt="2022-06-18T21:38:40.060" v="122" actId="1076"/>
          <ac:spMkLst>
            <pc:docMk/>
            <pc:sldMk cId="4141829007" sldId="268"/>
            <ac:spMk id="3" creationId="{53119C41-3DCF-6C43-7D61-4D41A9DEBE80}"/>
          </ac:spMkLst>
        </pc:spChg>
        <pc:spChg chg="add mod">
          <ac:chgData name="Andreea Tudorache (2130698)" userId="S::2130698@student.uwtsd.ac.uk::9362c43a-fa22-453f-b98e-6e9ad58d663c" providerId="AD" clId="Web-{8FEC4116-4709-B277-6288-A66513D0FF9F}" dt="2022-06-18T21:40:19.225" v="139" actId="1076"/>
          <ac:spMkLst>
            <pc:docMk/>
            <pc:sldMk cId="4141829007" sldId="268"/>
            <ac:spMk id="4" creationId="{8AA35F5B-EFF7-41E2-B85E-787BF205D63F}"/>
          </ac:spMkLst>
        </pc:spChg>
        <pc:spChg chg="add mod">
          <ac:chgData name="Andreea Tudorache (2130698)" userId="S::2130698@student.uwtsd.ac.uk::9362c43a-fa22-453f-b98e-6e9ad58d663c" providerId="AD" clId="Web-{8FEC4116-4709-B277-6288-A66513D0FF9F}" dt="2022-06-18T21:41:34.428" v="157" actId="1076"/>
          <ac:spMkLst>
            <pc:docMk/>
            <pc:sldMk cId="4141829007" sldId="268"/>
            <ac:spMk id="5" creationId="{98856C45-4371-633E-13A2-ADB56C213CDD}"/>
          </ac:spMkLst>
        </pc:spChg>
        <pc:spChg chg="add mod">
          <ac:chgData name="Andreea Tudorache (2130698)" userId="S::2130698@student.uwtsd.ac.uk::9362c43a-fa22-453f-b98e-6e9ad58d663c" providerId="AD" clId="Web-{8FEC4116-4709-B277-6288-A66513D0FF9F}" dt="2022-06-18T22:17:23.437" v="240" actId="1076"/>
          <ac:spMkLst>
            <pc:docMk/>
            <pc:sldMk cId="4141829007" sldId="268"/>
            <ac:spMk id="6" creationId="{6C1A9C49-E613-CD6A-8A13-3BE1F3E1A2F6}"/>
          </ac:spMkLst>
        </pc:spChg>
        <pc:spChg chg="add mod">
          <ac:chgData name="Andreea Tudorache (2130698)" userId="S::2130698@student.uwtsd.ac.uk::9362c43a-fa22-453f-b98e-6e9ad58d663c" providerId="AD" clId="Web-{8FEC4116-4709-B277-6288-A66513D0FF9F}" dt="2022-06-18T22:09:43.604" v="216" actId="1076"/>
          <ac:spMkLst>
            <pc:docMk/>
            <pc:sldMk cId="4141829007" sldId="268"/>
            <ac:spMk id="7" creationId="{A0596213-36C6-9EF9-4F6D-2E4918B71689}"/>
          </ac:spMkLst>
        </pc:spChg>
        <pc:spChg chg="add mod">
          <ac:chgData name="Andreea Tudorache (2130698)" userId="S::2130698@student.uwtsd.ac.uk::9362c43a-fa22-453f-b98e-6e9ad58d663c" providerId="AD" clId="Web-{8FEC4116-4709-B277-6288-A66513D0FF9F}" dt="2022-06-18T22:17:07.420" v="239" actId="1076"/>
          <ac:spMkLst>
            <pc:docMk/>
            <pc:sldMk cId="4141829007" sldId="268"/>
            <ac:spMk id="8" creationId="{55B5F9AF-FB5A-B162-6885-4949AA1A86E7}"/>
          </ac:spMkLst>
        </pc:spChg>
      </pc:sldChg>
      <pc:sldChg chg="addSp modSp new">
        <pc:chgData name="Andreea Tudorache (2130698)" userId="S::2130698@student.uwtsd.ac.uk::9362c43a-fa22-453f-b98e-6e9ad58d663c" providerId="AD" clId="Web-{8FEC4116-4709-B277-6288-A66513D0FF9F}" dt="2022-06-18T22:30:21.696" v="427" actId="1076"/>
        <pc:sldMkLst>
          <pc:docMk/>
          <pc:sldMk cId="939701857" sldId="269"/>
        </pc:sldMkLst>
        <pc:spChg chg="add mod">
          <ac:chgData name="Andreea Tudorache (2130698)" userId="S::2130698@student.uwtsd.ac.uk::9362c43a-fa22-453f-b98e-6e9ad58d663c" providerId="AD" clId="Web-{8FEC4116-4709-B277-6288-A66513D0FF9F}" dt="2022-06-18T22:30:21.696" v="427" actId="1076"/>
          <ac:spMkLst>
            <pc:docMk/>
            <pc:sldMk cId="939701857" sldId="269"/>
            <ac:spMk id="3" creationId="{4C0D48B9-C262-EB38-9253-E070D8F20884}"/>
          </ac:spMkLst>
        </pc:spChg>
        <pc:graphicFrameChg chg="add mod modGraphic">
          <ac:chgData name="Andreea Tudorache (2130698)" userId="S::2130698@student.uwtsd.ac.uk::9362c43a-fa22-453f-b98e-6e9ad58d663c" providerId="AD" clId="Web-{8FEC4116-4709-B277-6288-A66513D0FF9F}" dt="2022-06-18T22:29:00.424" v="413" actId="1076"/>
          <ac:graphicFrameMkLst>
            <pc:docMk/>
            <pc:sldMk cId="939701857" sldId="269"/>
            <ac:graphicFrameMk id="2" creationId="{F17B41CC-32B1-94EC-3A8F-E049AEE68095}"/>
          </ac:graphicFrameMkLst>
        </pc:graphicFrameChg>
      </pc:sldChg>
      <pc:sldChg chg="addSp modSp new">
        <pc:chgData name="Andreea Tudorache (2130698)" userId="S::2130698@student.uwtsd.ac.uk::9362c43a-fa22-453f-b98e-6e9ad58d663c" providerId="AD" clId="Web-{8FEC4116-4709-B277-6288-A66513D0FF9F}" dt="2022-06-18T23:07:34.527" v="506" actId="1076"/>
        <pc:sldMkLst>
          <pc:docMk/>
          <pc:sldMk cId="1492444849" sldId="270"/>
        </pc:sldMkLst>
        <pc:spChg chg="add mod">
          <ac:chgData name="Andreea Tudorache (2130698)" userId="S::2130698@student.uwtsd.ac.uk::9362c43a-fa22-453f-b98e-6e9ad58d663c" providerId="AD" clId="Web-{8FEC4116-4709-B277-6288-A66513D0FF9F}" dt="2022-06-18T22:34:54.593" v="441" actId="20577"/>
          <ac:spMkLst>
            <pc:docMk/>
            <pc:sldMk cId="1492444849" sldId="270"/>
            <ac:spMk id="2" creationId="{D4E7E44B-F0BC-53F1-7DFA-793BCE1CC095}"/>
          </ac:spMkLst>
        </pc:spChg>
        <pc:spChg chg="add mod">
          <ac:chgData name="Andreea Tudorache (2130698)" userId="S::2130698@student.uwtsd.ac.uk::9362c43a-fa22-453f-b98e-6e9ad58d663c" providerId="AD" clId="Web-{8FEC4116-4709-B277-6288-A66513D0FF9F}" dt="2022-06-18T23:07:34.527" v="506" actId="1076"/>
          <ac:spMkLst>
            <pc:docMk/>
            <pc:sldMk cId="1492444849" sldId="270"/>
            <ac:spMk id="3" creationId="{96D3C1B4-AD4E-21E4-C3F0-9BA916E96D1C}"/>
          </ac:spMkLst>
        </pc:spChg>
      </pc:sldChg>
    </pc:docChg>
  </pc:docChgLst>
  <pc:docChgLst>
    <pc:chgData name="Andreea Tudorache (2130698)" userId="S::2130698@student.uwtsd.ac.uk::9362c43a-fa22-453f-b98e-6e9ad58d663c" providerId="AD" clId="Web-{7DA5CB59-4C01-DC80-0FB5-048CD094BFE1}"/>
    <pc:docChg chg="modSld">
      <pc:chgData name="Andreea Tudorache (2130698)" userId="S::2130698@student.uwtsd.ac.uk::9362c43a-fa22-453f-b98e-6e9ad58d663c" providerId="AD" clId="Web-{7DA5CB59-4C01-DC80-0FB5-048CD094BFE1}" dt="2022-06-18T11:39:02.304" v="1" actId="20577"/>
      <pc:docMkLst>
        <pc:docMk/>
      </pc:docMkLst>
      <pc:sldChg chg="modSp">
        <pc:chgData name="Andreea Tudorache (2130698)" userId="S::2130698@student.uwtsd.ac.uk::9362c43a-fa22-453f-b98e-6e9ad58d663c" providerId="AD" clId="Web-{7DA5CB59-4C01-DC80-0FB5-048CD094BFE1}" dt="2022-06-18T11:39:02.304" v="1" actId="20577"/>
        <pc:sldMkLst>
          <pc:docMk/>
          <pc:sldMk cId="3742482692" sldId="260"/>
        </pc:sldMkLst>
        <pc:spChg chg="mod">
          <ac:chgData name="Andreea Tudorache (2130698)" userId="S::2130698@student.uwtsd.ac.uk::9362c43a-fa22-453f-b98e-6e9ad58d663c" providerId="AD" clId="Web-{7DA5CB59-4C01-DC80-0FB5-048CD094BFE1}" dt="2022-06-18T11:39:02.304" v="1" actId="20577"/>
          <ac:spMkLst>
            <pc:docMk/>
            <pc:sldMk cId="3742482692" sldId="260"/>
            <ac:spMk id="2" creationId="{CCA962EA-39FC-B2B6-2E69-F14A8B77AA6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FD944-E9B8-4515-8115-7148A82E3B88}"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C4B50AFA-4AF6-47C2-98A6-6CDC2BB1B23C}">
      <dgm:prSet phldrT="[Text]" phldr="0"/>
      <dgm:spPr/>
      <dgm:t>
        <a:bodyPr/>
        <a:lstStyle/>
        <a:p>
          <a:r>
            <a:rPr lang="en-GB">
              <a:latin typeface="Arial Nova"/>
            </a:rPr>
            <a:t>Students</a:t>
          </a:r>
        </a:p>
      </dgm:t>
    </dgm:pt>
    <dgm:pt modelId="{658763E8-E214-4F52-9F22-A84C24D4CD1A}" type="parTrans" cxnId="{4201E394-CEC1-4838-B2C1-9AA3CEA112A5}">
      <dgm:prSet/>
      <dgm:spPr/>
      <dgm:t>
        <a:bodyPr/>
        <a:lstStyle/>
        <a:p>
          <a:endParaRPr lang="en-GB"/>
        </a:p>
      </dgm:t>
    </dgm:pt>
    <dgm:pt modelId="{483F8DE0-5DEA-4516-A2A6-8CFB1246DB81}" type="sibTrans" cxnId="{4201E394-CEC1-4838-B2C1-9AA3CEA112A5}">
      <dgm:prSet/>
      <dgm:spPr/>
      <dgm:t>
        <a:bodyPr/>
        <a:lstStyle/>
        <a:p>
          <a:endParaRPr lang="en-GB"/>
        </a:p>
      </dgm:t>
    </dgm:pt>
    <dgm:pt modelId="{38F50BBE-51BE-4C4F-B23D-A1DC80CEF360}">
      <dgm:prSet phldrT="[Text]" phldr="0"/>
      <dgm:spPr/>
      <dgm:t>
        <a:bodyPr/>
        <a:lstStyle/>
        <a:p>
          <a:r>
            <a:rPr lang="en-GB">
              <a:latin typeface="Arial Nova"/>
            </a:rPr>
            <a:t>Technology</a:t>
          </a:r>
        </a:p>
      </dgm:t>
    </dgm:pt>
    <dgm:pt modelId="{E470FD47-BE49-442D-8DAE-5094A94E9654}" type="parTrans" cxnId="{7253F195-C47A-4A64-A604-856E6D0058D3}">
      <dgm:prSet/>
      <dgm:spPr/>
      <dgm:t>
        <a:bodyPr/>
        <a:lstStyle/>
        <a:p>
          <a:endParaRPr lang="en-GB"/>
        </a:p>
      </dgm:t>
    </dgm:pt>
    <dgm:pt modelId="{C4A9EFA4-3F80-418A-B21F-C9957AE428D7}" type="sibTrans" cxnId="{7253F195-C47A-4A64-A604-856E6D0058D3}">
      <dgm:prSet/>
      <dgm:spPr/>
      <dgm:t>
        <a:bodyPr/>
        <a:lstStyle/>
        <a:p>
          <a:endParaRPr lang="en-GB"/>
        </a:p>
      </dgm:t>
    </dgm:pt>
    <dgm:pt modelId="{0F8C0AB7-875B-43CE-A7D0-8A7829934102}">
      <dgm:prSet phldrT="[Text]" phldr="0"/>
      <dgm:spPr/>
      <dgm:t>
        <a:bodyPr/>
        <a:lstStyle/>
        <a:p>
          <a:r>
            <a:rPr lang="en-GB">
              <a:latin typeface="Arial Nova"/>
            </a:rPr>
            <a:t>Collaboration</a:t>
          </a:r>
        </a:p>
      </dgm:t>
    </dgm:pt>
    <dgm:pt modelId="{4732AF83-017B-4906-A2EB-E66D58352069}" type="parTrans" cxnId="{61646B2E-F8B8-44F3-A2B1-F0E69DEA6271}">
      <dgm:prSet/>
      <dgm:spPr/>
      <dgm:t>
        <a:bodyPr/>
        <a:lstStyle/>
        <a:p>
          <a:endParaRPr lang="en-GB"/>
        </a:p>
      </dgm:t>
    </dgm:pt>
    <dgm:pt modelId="{ECD288D0-B42E-4A24-AE91-E429F9E413DF}" type="sibTrans" cxnId="{61646B2E-F8B8-44F3-A2B1-F0E69DEA6271}">
      <dgm:prSet/>
      <dgm:spPr/>
      <dgm:t>
        <a:bodyPr/>
        <a:lstStyle/>
        <a:p>
          <a:endParaRPr lang="en-GB"/>
        </a:p>
      </dgm:t>
    </dgm:pt>
    <dgm:pt modelId="{44A48CF2-CB9E-46D7-9930-0DA31AA66F8D}" type="pres">
      <dgm:prSet presAssocID="{6B5FD944-E9B8-4515-8115-7148A82E3B88}" presName="Name0" presStyleCnt="0">
        <dgm:presLayoutVars>
          <dgm:dir/>
          <dgm:resizeHandles val="exact"/>
        </dgm:presLayoutVars>
      </dgm:prSet>
      <dgm:spPr/>
    </dgm:pt>
    <dgm:pt modelId="{3B158CEB-516E-44D4-81A8-D62EF24A3150}" type="pres">
      <dgm:prSet presAssocID="{C4B50AFA-4AF6-47C2-98A6-6CDC2BB1B23C}" presName="node" presStyleLbl="node1" presStyleIdx="0" presStyleCnt="3">
        <dgm:presLayoutVars>
          <dgm:bulletEnabled val="1"/>
        </dgm:presLayoutVars>
      </dgm:prSet>
      <dgm:spPr/>
    </dgm:pt>
    <dgm:pt modelId="{C2A78BCD-C75F-4CAD-A09D-FB20FD78730A}" type="pres">
      <dgm:prSet presAssocID="{483F8DE0-5DEA-4516-A2A6-8CFB1246DB81}" presName="sibTrans" presStyleLbl="sibTrans2D1" presStyleIdx="0" presStyleCnt="3"/>
      <dgm:spPr/>
    </dgm:pt>
    <dgm:pt modelId="{FC647BDE-7BE2-4A0C-8526-558BF2721575}" type="pres">
      <dgm:prSet presAssocID="{483F8DE0-5DEA-4516-A2A6-8CFB1246DB81}" presName="connectorText" presStyleLbl="sibTrans2D1" presStyleIdx="0" presStyleCnt="3"/>
      <dgm:spPr/>
    </dgm:pt>
    <dgm:pt modelId="{87D024AE-8DE8-4168-A934-E8C46EB95261}" type="pres">
      <dgm:prSet presAssocID="{38F50BBE-51BE-4C4F-B23D-A1DC80CEF360}" presName="node" presStyleLbl="node1" presStyleIdx="1" presStyleCnt="3">
        <dgm:presLayoutVars>
          <dgm:bulletEnabled val="1"/>
        </dgm:presLayoutVars>
      </dgm:prSet>
      <dgm:spPr/>
    </dgm:pt>
    <dgm:pt modelId="{24B6595D-CB71-4637-B343-BEF54691FAC4}" type="pres">
      <dgm:prSet presAssocID="{C4A9EFA4-3F80-418A-B21F-C9957AE428D7}" presName="sibTrans" presStyleLbl="sibTrans2D1" presStyleIdx="1" presStyleCnt="3"/>
      <dgm:spPr/>
    </dgm:pt>
    <dgm:pt modelId="{109E990E-65DF-4166-98AD-DCB25ECFE240}" type="pres">
      <dgm:prSet presAssocID="{C4A9EFA4-3F80-418A-B21F-C9957AE428D7}" presName="connectorText" presStyleLbl="sibTrans2D1" presStyleIdx="1" presStyleCnt="3"/>
      <dgm:spPr/>
    </dgm:pt>
    <dgm:pt modelId="{4747626A-60AE-497F-B07C-D13AF0446CDD}" type="pres">
      <dgm:prSet presAssocID="{0F8C0AB7-875B-43CE-A7D0-8A7829934102}" presName="node" presStyleLbl="node1" presStyleIdx="2" presStyleCnt="3">
        <dgm:presLayoutVars>
          <dgm:bulletEnabled val="1"/>
        </dgm:presLayoutVars>
      </dgm:prSet>
      <dgm:spPr/>
    </dgm:pt>
    <dgm:pt modelId="{DFCA4F3E-EDAD-4512-B58C-2156745D50E5}" type="pres">
      <dgm:prSet presAssocID="{ECD288D0-B42E-4A24-AE91-E429F9E413DF}" presName="sibTrans" presStyleLbl="sibTrans2D1" presStyleIdx="2" presStyleCnt="3"/>
      <dgm:spPr/>
    </dgm:pt>
    <dgm:pt modelId="{7583BC0C-CCF2-4994-87BB-E14217839403}" type="pres">
      <dgm:prSet presAssocID="{ECD288D0-B42E-4A24-AE91-E429F9E413DF}" presName="connectorText" presStyleLbl="sibTrans2D1" presStyleIdx="2" presStyleCnt="3"/>
      <dgm:spPr/>
    </dgm:pt>
  </dgm:ptLst>
  <dgm:cxnLst>
    <dgm:cxn modelId="{61646B2E-F8B8-44F3-A2B1-F0E69DEA6271}" srcId="{6B5FD944-E9B8-4515-8115-7148A82E3B88}" destId="{0F8C0AB7-875B-43CE-A7D0-8A7829934102}" srcOrd="2" destOrd="0" parTransId="{4732AF83-017B-4906-A2EB-E66D58352069}" sibTransId="{ECD288D0-B42E-4A24-AE91-E429F9E413DF}"/>
    <dgm:cxn modelId="{5F6C2042-9D4E-4B5E-9FDB-707FFD85808F}" type="presOf" srcId="{C4A9EFA4-3F80-418A-B21F-C9957AE428D7}" destId="{109E990E-65DF-4166-98AD-DCB25ECFE240}" srcOrd="1" destOrd="0" presId="urn:microsoft.com/office/officeart/2005/8/layout/cycle7"/>
    <dgm:cxn modelId="{52F10846-ED2F-422D-A635-78A08893F623}" type="presOf" srcId="{C4B50AFA-4AF6-47C2-98A6-6CDC2BB1B23C}" destId="{3B158CEB-516E-44D4-81A8-D62EF24A3150}" srcOrd="0" destOrd="0" presId="urn:microsoft.com/office/officeart/2005/8/layout/cycle7"/>
    <dgm:cxn modelId="{0D4B6D77-8657-4290-9D83-3EA56EB43F13}" type="presOf" srcId="{483F8DE0-5DEA-4516-A2A6-8CFB1246DB81}" destId="{C2A78BCD-C75F-4CAD-A09D-FB20FD78730A}" srcOrd="0" destOrd="0" presId="urn:microsoft.com/office/officeart/2005/8/layout/cycle7"/>
    <dgm:cxn modelId="{B49EBD58-A36D-40FA-9EF9-25B54AFE8C69}" type="presOf" srcId="{483F8DE0-5DEA-4516-A2A6-8CFB1246DB81}" destId="{FC647BDE-7BE2-4A0C-8526-558BF2721575}" srcOrd="1" destOrd="0" presId="urn:microsoft.com/office/officeart/2005/8/layout/cycle7"/>
    <dgm:cxn modelId="{41312379-C187-4659-A607-894AB4E93CCC}" type="presOf" srcId="{ECD288D0-B42E-4A24-AE91-E429F9E413DF}" destId="{7583BC0C-CCF2-4994-87BB-E14217839403}" srcOrd="1" destOrd="0" presId="urn:microsoft.com/office/officeart/2005/8/layout/cycle7"/>
    <dgm:cxn modelId="{E9928159-BF6A-4CDC-9655-B130DAB7A183}" type="presOf" srcId="{38F50BBE-51BE-4C4F-B23D-A1DC80CEF360}" destId="{87D024AE-8DE8-4168-A934-E8C46EB95261}" srcOrd="0" destOrd="0" presId="urn:microsoft.com/office/officeart/2005/8/layout/cycle7"/>
    <dgm:cxn modelId="{4201E394-CEC1-4838-B2C1-9AA3CEA112A5}" srcId="{6B5FD944-E9B8-4515-8115-7148A82E3B88}" destId="{C4B50AFA-4AF6-47C2-98A6-6CDC2BB1B23C}" srcOrd="0" destOrd="0" parTransId="{658763E8-E214-4F52-9F22-A84C24D4CD1A}" sibTransId="{483F8DE0-5DEA-4516-A2A6-8CFB1246DB81}"/>
    <dgm:cxn modelId="{7253F195-C47A-4A64-A604-856E6D0058D3}" srcId="{6B5FD944-E9B8-4515-8115-7148A82E3B88}" destId="{38F50BBE-51BE-4C4F-B23D-A1DC80CEF360}" srcOrd="1" destOrd="0" parTransId="{E470FD47-BE49-442D-8DAE-5094A94E9654}" sibTransId="{C4A9EFA4-3F80-418A-B21F-C9957AE428D7}"/>
    <dgm:cxn modelId="{2184B6D4-1C5C-4CA5-8AA9-5159D40DA81E}" type="presOf" srcId="{C4A9EFA4-3F80-418A-B21F-C9957AE428D7}" destId="{24B6595D-CB71-4637-B343-BEF54691FAC4}" srcOrd="0" destOrd="0" presId="urn:microsoft.com/office/officeart/2005/8/layout/cycle7"/>
    <dgm:cxn modelId="{91BE91D5-110B-42FB-9881-BF106FBDBC6F}" type="presOf" srcId="{ECD288D0-B42E-4A24-AE91-E429F9E413DF}" destId="{DFCA4F3E-EDAD-4512-B58C-2156745D50E5}" srcOrd="0" destOrd="0" presId="urn:microsoft.com/office/officeart/2005/8/layout/cycle7"/>
    <dgm:cxn modelId="{46EEA1DA-66CF-4DFC-A4D4-2BFE7A5A978F}" type="presOf" srcId="{6B5FD944-E9B8-4515-8115-7148A82E3B88}" destId="{44A48CF2-CB9E-46D7-9930-0DA31AA66F8D}" srcOrd="0" destOrd="0" presId="urn:microsoft.com/office/officeart/2005/8/layout/cycle7"/>
    <dgm:cxn modelId="{EE2BB4DC-E03E-4CB0-A57D-72B92559AD8D}" type="presOf" srcId="{0F8C0AB7-875B-43CE-A7D0-8A7829934102}" destId="{4747626A-60AE-497F-B07C-D13AF0446CDD}" srcOrd="0" destOrd="0" presId="urn:microsoft.com/office/officeart/2005/8/layout/cycle7"/>
    <dgm:cxn modelId="{D34C4C6B-E69F-4607-B1DF-19E057D1CB44}" type="presParOf" srcId="{44A48CF2-CB9E-46D7-9930-0DA31AA66F8D}" destId="{3B158CEB-516E-44D4-81A8-D62EF24A3150}" srcOrd="0" destOrd="0" presId="urn:microsoft.com/office/officeart/2005/8/layout/cycle7"/>
    <dgm:cxn modelId="{14007CB2-EBFE-4349-B5D6-8CE65E52E387}" type="presParOf" srcId="{44A48CF2-CB9E-46D7-9930-0DA31AA66F8D}" destId="{C2A78BCD-C75F-4CAD-A09D-FB20FD78730A}" srcOrd="1" destOrd="0" presId="urn:microsoft.com/office/officeart/2005/8/layout/cycle7"/>
    <dgm:cxn modelId="{D9409D18-7758-4EE9-BF94-F25C53A66503}" type="presParOf" srcId="{C2A78BCD-C75F-4CAD-A09D-FB20FD78730A}" destId="{FC647BDE-7BE2-4A0C-8526-558BF2721575}" srcOrd="0" destOrd="0" presId="urn:microsoft.com/office/officeart/2005/8/layout/cycle7"/>
    <dgm:cxn modelId="{D0CE6DA9-95D7-43D2-B336-38A9908180C0}" type="presParOf" srcId="{44A48CF2-CB9E-46D7-9930-0DA31AA66F8D}" destId="{87D024AE-8DE8-4168-A934-E8C46EB95261}" srcOrd="2" destOrd="0" presId="urn:microsoft.com/office/officeart/2005/8/layout/cycle7"/>
    <dgm:cxn modelId="{94276E4C-F562-42ED-8F02-4F0342CF3F44}" type="presParOf" srcId="{44A48CF2-CB9E-46D7-9930-0DA31AA66F8D}" destId="{24B6595D-CB71-4637-B343-BEF54691FAC4}" srcOrd="3" destOrd="0" presId="urn:microsoft.com/office/officeart/2005/8/layout/cycle7"/>
    <dgm:cxn modelId="{EC10F56E-DA44-48BB-A1F0-073A12D13F05}" type="presParOf" srcId="{24B6595D-CB71-4637-B343-BEF54691FAC4}" destId="{109E990E-65DF-4166-98AD-DCB25ECFE240}" srcOrd="0" destOrd="0" presId="urn:microsoft.com/office/officeart/2005/8/layout/cycle7"/>
    <dgm:cxn modelId="{7E62BBF8-B413-4F6B-B70A-CE96CB6B3CF4}" type="presParOf" srcId="{44A48CF2-CB9E-46D7-9930-0DA31AA66F8D}" destId="{4747626A-60AE-497F-B07C-D13AF0446CDD}" srcOrd="4" destOrd="0" presId="urn:microsoft.com/office/officeart/2005/8/layout/cycle7"/>
    <dgm:cxn modelId="{BB0DF1AE-67E4-4DA0-9505-4AA76928FCFF}" type="presParOf" srcId="{44A48CF2-CB9E-46D7-9930-0DA31AA66F8D}" destId="{DFCA4F3E-EDAD-4512-B58C-2156745D50E5}" srcOrd="5" destOrd="0" presId="urn:microsoft.com/office/officeart/2005/8/layout/cycle7"/>
    <dgm:cxn modelId="{35ACA5D0-ADB3-47C0-BEF5-55FE0BAD307F}" type="presParOf" srcId="{DFCA4F3E-EDAD-4512-B58C-2156745D50E5}" destId="{7583BC0C-CCF2-4994-87BB-E14217839403}"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58CEB-516E-44D4-81A8-D62EF24A3150}">
      <dsp:nvSpPr>
        <dsp:cNvPr id="0" name=""/>
        <dsp:cNvSpPr/>
      </dsp:nvSpPr>
      <dsp:spPr>
        <a:xfrm>
          <a:off x="1280519" y="101933"/>
          <a:ext cx="1549468" cy="7747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ova"/>
            </a:rPr>
            <a:t>Students</a:t>
          </a:r>
        </a:p>
      </dsp:txBody>
      <dsp:txXfrm>
        <a:off x="1303210" y="124624"/>
        <a:ext cx="1504086" cy="729352"/>
      </dsp:txXfrm>
    </dsp:sp>
    <dsp:sp modelId="{C2A78BCD-C75F-4CAD-A09D-FB20FD78730A}">
      <dsp:nvSpPr>
        <dsp:cNvPr id="0" name=""/>
        <dsp:cNvSpPr/>
      </dsp:nvSpPr>
      <dsp:spPr>
        <a:xfrm rot="3600000">
          <a:off x="2290957" y="1462475"/>
          <a:ext cx="808868" cy="271156"/>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372304" y="1516706"/>
        <a:ext cx="646174" cy="162694"/>
      </dsp:txXfrm>
    </dsp:sp>
    <dsp:sp modelId="{87D024AE-8DE8-4168-A934-E8C46EB95261}">
      <dsp:nvSpPr>
        <dsp:cNvPr id="0" name=""/>
        <dsp:cNvSpPr/>
      </dsp:nvSpPr>
      <dsp:spPr>
        <a:xfrm>
          <a:off x="2560796" y="2319438"/>
          <a:ext cx="1549468" cy="7747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ova"/>
            </a:rPr>
            <a:t>Technology</a:t>
          </a:r>
        </a:p>
      </dsp:txBody>
      <dsp:txXfrm>
        <a:off x="2583487" y="2342129"/>
        <a:ext cx="1504086" cy="729352"/>
      </dsp:txXfrm>
    </dsp:sp>
    <dsp:sp modelId="{24B6595D-CB71-4637-B343-BEF54691FAC4}">
      <dsp:nvSpPr>
        <dsp:cNvPr id="0" name=""/>
        <dsp:cNvSpPr/>
      </dsp:nvSpPr>
      <dsp:spPr>
        <a:xfrm rot="10800000">
          <a:off x="1650819" y="2571227"/>
          <a:ext cx="808868" cy="271156"/>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1732166" y="2625458"/>
        <a:ext cx="646174" cy="162694"/>
      </dsp:txXfrm>
    </dsp:sp>
    <dsp:sp modelId="{4747626A-60AE-497F-B07C-D13AF0446CDD}">
      <dsp:nvSpPr>
        <dsp:cNvPr id="0" name=""/>
        <dsp:cNvSpPr/>
      </dsp:nvSpPr>
      <dsp:spPr>
        <a:xfrm>
          <a:off x="242" y="2319438"/>
          <a:ext cx="1549468" cy="7747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Nova"/>
            </a:rPr>
            <a:t>Collaboration</a:t>
          </a:r>
        </a:p>
      </dsp:txBody>
      <dsp:txXfrm>
        <a:off x="22933" y="2342129"/>
        <a:ext cx="1504086" cy="729352"/>
      </dsp:txXfrm>
    </dsp:sp>
    <dsp:sp modelId="{DFCA4F3E-EDAD-4512-B58C-2156745D50E5}">
      <dsp:nvSpPr>
        <dsp:cNvPr id="0" name=""/>
        <dsp:cNvSpPr/>
      </dsp:nvSpPr>
      <dsp:spPr>
        <a:xfrm rot="18000000">
          <a:off x="1010680" y="1462475"/>
          <a:ext cx="808868" cy="271156"/>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092027" y="1516706"/>
        <a:ext cx="646174" cy="16269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8064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7172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4840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03154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7114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508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4169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6544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7922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455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52474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14955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91833749"/>
      </p:ext>
    </p:extLst>
  </p:cSld>
  <p:clrMap bg1="lt1" tx1="dk1" bg2="lt2" tx2="dk2" accent1="accent1" accent2="accent2" accent3="accent3" accent4="accent4" accent5="accent5" accent6="accent6" hlink="hlink" folHlink="folHlink"/>
  <p:sldLayoutIdLst>
    <p:sldLayoutId id="2147484167" r:id="rId1"/>
    <p:sldLayoutId id="2147484168" r:id="rId2"/>
    <p:sldLayoutId id="2147484169" r:id="rId3"/>
    <p:sldLayoutId id="2147484170" r:id="rId4"/>
    <p:sldLayoutId id="2147484171" r:id="rId5"/>
    <p:sldLayoutId id="2147484172" r:id="rId6"/>
    <p:sldLayoutId id="2147484173" r:id="rId7"/>
    <p:sldLayoutId id="2147484174" r:id="rId8"/>
    <p:sldLayoutId id="2147484175" r:id="rId9"/>
    <p:sldLayoutId id="2147484176" r:id="rId10"/>
    <p:sldLayoutId id="2147484177" r:id="rId11"/>
    <p:sldLayoutId id="21474841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sk-sagepub-com.ezproxy.uwtsd.ac.uk/books/confident-voices" TargetMode="External"/><Relationship Id="rId2" Type="http://schemas.openxmlformats.org/officeDocument/2006/relationships/hyperlink" Target="https://link.springer.com/content/pdf/10.1007%2Fs10796-016-9632-3.pdf" TargetMode="External"/><Relationship Id="rId1" Type="http://schemas.openxmlformats.org/officeDocument/2006/relationships/slideLayout" Target="../slideLayouts/slideLayout7.xml"/><Relationship Id="rId5" Type="http://schemas.openxmlformats.org/officeDocument/2006/relationships/hyperlink" Target="https://www-tandfonline-com.ezproxy.uwtsd.ac.uk/doi/full/10.1080/15228835.2016.1186581" TargetMode="External"/><Relationship Id="rId4" Type="http://schemas.openxmlformats.org/officeDocument/2006/relationships/hyperlink" Target="https://www.proquest.com/docview/2422400049?accountid=130472&amp;parentSessionId=f1Fku50QAr1WB0ec9lU5mM8HrI1sF7JZLH9%2FN1VP1jk%3D&amp;pq-origsite=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08CA-DF80-98BD-DE6C-F4CE94BB398A}"/>
              </a:ext>
            </a:extLst>
          </p:cNvPr>
          <p:cNvSpPr>
            <a:spLocks noGrp="1"/>
          </p:cNvSpPr>
          <p:nvPr>
            <p:ph type="title"/>
          </p:nvPr>
        </p:nvSpPr>
        <p:spPr>
          <a:xfrm>
            <a:off x="2219299" y="1269948"/>
            <a:ext cx="7757517" cy="2157411"/>
          </a:xfrm>
        </p:spPr>
        <p:txBody>
          <a:bodyPr>
            <a:normAutofit/>
          </a:bodyPr>
          <a:lstStyle/>
          <a:p>
            <a:pPr algn="ctr"/>
            <a:r>
              <a:rPr lang="en-GB" sz="4400" b="1">
                <a:latin typeface="Arial Nova"/>
              </a:rPr>
              <a:t>How do students use technology at UWTSD</a:t>
            </a:r>
            <a:r>
              <a:rPr lang="en-GB" b="1">
                <a:latin typeface="Arial Nova"/>
              </a:rPr>
              <a:t>?</a:t>
            </a:r>
            <a:endParaRPr lang="en-GB" sz="4400" b="1">
              <a:latin typeface="Arial Nova"/>
            </a:endParaRPr>
          </a:p>
        </p:txBody>
      </p:sp>
      <p:sp>
        <p:nvSpPr>
          <p:cNvPr id="3" name="Content Placeholder 2">
            <a:extLst>
              <a:ext uri="{FF2B5EF4-FFF2-40B4-BE49-F238E27FC236}">
                <a16:creationId xmlns:a16="http://schemas.microsoft.com/office/drawing/2014/main" id="{CB3D541F-E285-E221-2C24-01CB621C7A2A}"/>
              </a:ext>
            </a:extLst>
          </p:cNvPr>
          <p:cNvSpPr>
            <a:spLocks noGrp="1"/>
          </p:cNvSpPr>
          <p:nvPr>
            <p:ph idx="1"/>
          </p:nvPr>
        </p:nvSpPr>
        <p:spPr>
          <a:xfrm>
            <a:off x="5828806" y="4587142"/>
            <a:ext cx="6366799" cy="2268788"/>
          </a:xfrm>
        </p:spPr>
        <p:txBody>
          <a:bodyPr vert="horz" lIns="91440" tIns="45720" rIns="91440" bIns="45720" rtlCol="0" anchor="t">
            <a:noAutofit/>
          </a:bodyPr>
          <a:lstStyle/>
          <a:p>
            <a:pPr marL="0" indent="0">
              <a:buNone/>
            </a:pPr>
            <a:endParaRPr lang="en-GB" sz="1800"/>
          </a:p>
          <a:p>
            <a:pPr marL="0" indent="0">
              <a:buNone/>
            </a:pPr>
            <a:endParaRPr lang="en-GB" sz="1600">
              <a:latin typeface="Arial Nova"/>
            </a:endParaRPr>
          </a:p>
          <a:p>
            <a:pPr marL="0" indent="0">
              <a:buNone/>
            </a:pPr>
            <a:r>
              <a:rPr lang="en-GB" sz="1600" b="1">
                <a:latin typeface="Arial Nova"/>
              </a:rPr>
              <a:t>Andreea Tudorache (2130698) </a:t>
            </a:r>
          </a:p>
          <a:p>
            <a:pPr marL="0" indent="0">
              <a:buNone/>
            </a:pPr>
            <a:r>
              <a:rPr lang="en-GB" sz="1600" b="1" err="1">
                <a:latin typeface="Arial Nova"/>
              </a:rPr>
              <a:t>Mioara</a:t>
            </a:r>
            <a:r>
              <a:rPr lang="en-GB" sz="1600" b="1">
                <a:latin typeface="Arial Nova"/>
              </a:rPr>
              <a:t> Costea (2126840)</a:t>
            </a:r>
          </a:p>
          <a:p>
            <a:pPr marL="0" indent="0">
              <a:buNone/>
            </a:pPr>
            <a:r>
              <a:rPr lang="en-GB" sz="1600" b="1">
                <a:latin typeface="Arial Nova"/>
              </a:rPr>
              <a:t>Module: Digital Skills and Research Methods (BMSW4003_BIRM)</a:t>
            </a:r>
          </a:p>
          <a:p>
            <a:pPr marL="0" indent="0">
              <a:buNone/>
            </a:pPr>
            <a:r>
              <a:rPr lang="en-GB" sz="1600" b="1">
                <a:latin typeface="Arial Nova"/>
              </a:rPr>
              <a:t>Lecturer: Md Nazmul Hasan</a:t>
            </a:r>
          </a:p>
        </p:txBody>
      </p:sp>
    </p:spTree>
    <p:extLst>
      <p:ext uri="{BB962C8B-B14F-4D97-AF65-F5344CB8AC3E}">
        <p14:creationId xmlns:p14="http://schemas.microsoft.com/office/powerpoint/2010/main" val="15751322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561ED87-0EDB-84FF-0CEE-162D203E31E5}"/>
              </a:ext>
            </a:extLst>
          </p:cNvPr>
          <p:cNvSpPr>
            <a:spLocks noGrp="1"/>
          </p:cNvSpPr>
          <p:nvPr>
            <p:ph type="title"/>
          </p:nvPr>
        </p:nvSpPr>
        <p:spPr>
          <a:xfrm>
            <a:off x="983235" y="-1074"/>
            <a:ext cx="4275124" cy="1229933"/>
          </a:xfrm>
        </p:spPr>
        <p:txBody>
          <a:bodyPr/>
          <a:lstStyle/>
          <a:p>
            <a:r>
              <a:rPr lang="en-GB" b="1">
                <a:latin typeface="Arial Nova"/>
              </a:rPr>
              <a:t>Introduction</a:t>
            </a:r>
          </a:p>
        </p:txBody>
      </p:sp>
      <p:sp>
        <p:nvSpPr>
          <p:cNvPr id="6" name="TextBox 5">
            <a:extLst>
              <a:ext uri="{FF2B5EF4-FFF2-40B4-BE49-F238E27FC236}">
                <a16:creationId xmlns:a16="http://schemas.microsoft.com/office/drawing/2014/main" id="{35FB2963-631A-6C1C-C3A8-8B42239CCB79}"/>
              </a:ext>
            </a:extLst>
          </p:cNvPr>
          <p:cNvSpPr txBox="1"/>
          <p:nvPr/>
        </p:nvSpPr>
        <p:spPr>
          <a:xfrm>
            <a:off x="978794" y="3737020"/>
            <a:ext cx="37842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Nova"/>
              </a:rPr>
              <a:t>Research Question:</a:t>
            </a:r>
          </a:p>
        </p:txBody>
      </p:sp>
      <p:sp>
        <p:nvSpPr>
          <p:cNvPr id="7" name="TextBox 6">
            <a:extLst>
              <a:ext uri="{FF2B5EF4-FFF2-40B4-BE49-F238E27FC236}">
                <a16:creationId xmlns:a16="http://schemas.microsoft.com/office/drawing/2014/main" id="{DC59BBED-E9CC-C543-F7A4-E4850AFA0F9D}"/>
              </a:ext>
            </a:extLst>
          </p:cNvPr>
          <p:cNvSpPr txBox="1"/>
          <p:nvPr/>
        </p:nvSpPr>
        <p:spPr>
          <a:xfrm>
            <a:off x="982148" y="4491641"/>
            <a:ext cx="8388437"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Nova"/>
              </a:rPr>
              <a:t>Are students confident in using technology to collaborate?</a:t>
            </a:r>
          </a:p>
          <a:p>
            <a:endParaRPr lang="en-GB"/>
          </a:p>
          <a:p>
            <a:endParaRPr lang="en-GB"/>
          </a:p>
          <a:p>
            <a:endParaRPr lang="en-GB"/>
          </a:p>
        </p:txBody>
      </p:sp>
      <p:sp>
        <p:nvSpPr>
          <p:cNvPr id="11" name="TextBox 10">
            <a:extLst>
              <a:ext uri="{FF2B5EF4-FFF2-40B4-BE49-F238E27FC236}">
                <a16:creationId xmlns:a16="http://schemas.microsoft.com/office/drawing/2014/main" id="{3F94530B-9F2A-BC02-56A2-172A720AA1EC}"/>
              </a:ext>
            </a:extLst>
          </p:cNvPr>
          <p:cNvSpPr txBox="1"/>
          <p:nvPr/>
        </p:nvSpPr>
        <p:spPr>
          <a:xfrm>
            <a:off x="10122794" y="6323528"/>
            <a:ext cx="19382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Arial Nova"/>
              </a:rPr>
              <a:t>Mioara</a:t>
            </a:r>
            <a:r>
              <a:rPr lang="en-GB">
                <a:latin typeface="Arial Nova"/>
              </a:rPr>
              <a:t> Costea</a:t>
            </a:r>
          </a:p>
        </p:txBody>
      </p:sp>
    </p:spTree>
    <p:extLst>
      <p:ext uri="{BB962C8B-B14F-4D97-AF65-F5344CB8AC3E}">
        <p14:creationId xmlns:p14="http://schemas.microsoft.com/office/powerpoint/2010/main" val="218782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7D4B-46C3-FF19-1189-24015DAD4331}"/>
              </a:ext>
            </a:extLst>
          </p:cNvPr>
          <p:cNvSpPr>
            <a:spLocks noGrp="1"/>
          </p:cNvSpPr>
          <p:nvPr>
            <p:ph type="title"/>
          </p:nvPr>
        </p:nvSpPr>
        <p:spPr>
          <a:xfrm>
            <a:off x="1548705" y="975575"/>
            <a:ext cx="10018713" cy="1752599"/>
          </a:xfrm>
        </p:spPr>
        <p:txBody>
          <a:bodyPr/>
          <a:lstStyle/>
          <a:p>
            <a:r>
              <a:rPr lang="en-US" b="1">
                <a:latin typeface="Arial Nova"/>
                <a:cs typeface="Calibri"/>
              </a:rPr>
              <a:t>Are students confident in using technology to collaborate?</a:t>
            </a:r>
            <a:endParaRPr lang="en-US" b="1">
              <a:latin typeface="Arial Nova"/>
            </a:endParaRPr>
          </a:p>
        </p:txBody>
      </p:sp>
      <p:sp>
        <p:nvSpPr>
          <p:cNvPr id="3" name="Content Placeholder 2">
            <a:extLst>
              <a:ext uri="{FF2B5EF4-FFF2-40B4-BE49-F238E27FC236}">
                <a16:creationId xmlns:a16="http://schemas.microsoft.com/office/drawing/2014/main" id="{2117BDE4-BE80-2BEF-F806-BB8D5AEA2A13}"/>
              </a:ext>
            </a:extLst>
          </p:cNvPr>
          <p:cNvSpPr>
            <a:spLocks noGrp="1"/>
          </p:cNvSpPr>
          <p:nvPr>
            <p:ph idx="1"/>
          </p:nvPr>
        </p:nvSpPr>
        <p:spPr>
          <a:xfrm>
            <a:off x="1551188" y="2550319"/>
            <a:ext cx="8915400" cy="3777622"/>
          </a:xfrm>
        </p:spPr>
        <p:txBody>
          <a:bodyPr vert="horz" lIns="91440" tIns="45720" rIns="91440" bIns="45720" rtlCol="0" anchor="ctr">
            <a:normAutofit/>
          </a:bodyPr>
          <a:lstStyle/>
          <a:p>
            <a:pPr marL="0" indent="0" algn="just">
              <a:buNone/>
            </a:pPr>
            <a:r>
              <a:rPr lang="en-US" sz="2800" dirty="0">
                <a:latin typeface="Arial Nova"/>
                <a:ea typeface="+mn-lt"/>
                <a:cs typeface="+mn-lt"/>
              </a:rPr>
              <a:t>  Advances in technology have allowed students a far easier method of collaboration and collaborative learning is now as accessible as it has ever been. </a:t>
            </a:r>
            <a:endParaRPr lang="en-GB" dirty="0" err="1">
              <a:latin typeface="Arial Nova"/>
              <a:ea typeface="+mn-lt"/>
              <a:cs typeface="+mn-lt"/>
            </a:endParaRPr>
          </a:p>
          <a:p>
            <a:pPr marL="0" indent="0" algn="just">
              <a:buNone/>
            </a:pPr>
            <a:r>
              <a:rPr lang="en-US" sz="2800" dirty="0">
                <a:latin typeface="Arial Nova"/>
                <a:ea typeface="+mn-lt"/>
                <a:cs typeface="+mn-lt"/>
              </a:rPr>
              <a:t>(Gert-Jan de </a:t>
            </a:r>
            <a:r>
              <a:rPr lang="en-US" sz="2800" dirty="0" err="1">
                <a:latin typeface="Arial Nova"/>
                <a:ea typeface="+mn-lt"/>
                <a:cs typeface="+mn-lt"/>
              </a:rPr>
              <a:t>Vreede</a:t>
            </a:r>
            <a:r>
              <a:rPr lang="en-US" sz="2800" dirty="0">
                <a:latin typeface="Arial Nova"/>
                <a:ea typeface="+mn-lt"/>
                <a:cs typeface="+mn-lt"/>
              </a:rPr>
              <a:t> et al. 2016)</a:t>
            </a:r>
            <a:endParaRPr lang="en-GB" sz="2800">
              <a:latin typeface="Arial Nova"/>
            </a:endParaRPr>
          </a:p>
        </p:txBody>
      </p:sp>
      <p:sp>
        <p:nvSpPr>
          <p:cNvPr id="4" name="TextBox 3">
            <a:extLst>
              <a:ext uri="{FF2B5EF4-FFF2-40B4-BE49-F238E27FC236}">
                <a16:creationId xmlns:a16="http://schemas.microsoft.com/office/drawing/2014/main" id="{FEB273DD-50E9-FB56-5D3F-A2866BDCB78C}"/>
              </a:ext>
            </a:extLst>
          </p:cNvPr>
          <p:cNvSpPr txBox="1"/>
          <p:nvPr/>
        </p:nvSpPr>
        <p:spPr>
          <a:xfrm>
            <a:off x="1551970" y="37794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Nova"/>
              </a:rPr>
              <a:t>Rationale</a:t>
            </a:r>
          </a:p>
        </p:txBody>
      </p:sp>
      <p:sp>
        <p:nvSpPr>
          <p:cNvPr id="5" name="TextBox 4">
            <a:extLst>
              <a:ext uri="{FF2B5EF4-FFF2-40B4-BE49-F238E27FC236}">
                <a16:creationId xmlns:a16="http://schemas.microsoft.com/office/drawing/2014/main" id="{BB20B1A4-FA17-5184-9F89-CF0487DACBDC}"/>
              </a:ext>
            </a:extLst>
          </p:cNvPr>
          <p:cNvSpPr txBox="1"/>
          <p:nvPr/>
        </p:nvSpPr>
        <p:spPr>
          <a:xfrm>
            <a:off x="9843753" y="6323526"/>
            <a:ext cx="23461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cs typeface="Calibri"/>
              </a:rPr>
              <a:t>Andreea Tudorache</a:t>
            </a:r>
          </a:p>
        </p:txBody>
      </p:sp>
    </p:spTree>
    <p:extLst>
      <p:ext uri="{BB962C8B-B14F-4D97-AF65-F5344CB8AC3E}">
        <p14:creationId xmlns:p14="http://schemas.microsoft.com/office/powerpoint/2010/main" val="1907661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BF3B89-D8EB-0845-FF37-19FCDE3F505C}"/>
              </a:ext>
            </a:extLst>
          </p:cNvPr>
          <p:cNvSpPr txBox="1"/>
          <p:nvPr/>
        </p:nvSpPr>
        <p:spPr>
          <a:xfrm>
            <a:off x="543718" y="1936024"/>
            <a:ext cx="4536361" cy="298065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ct val="20000"/>
              </a:spcBef>
              <a:spcAft>
                <a:spcPts val="600"/>
              </a:spcAft>
              <a:buClr>
                <a:schemeClr val="accent1">
                  <a:lumMod val="75000"/>
                </a:schemeClr>
              </a:buClr>
              <a:buSzPct val="145000"/>
            </a:pPr>
            <a:r>
              <a:rPr lang="en-US" sz="2600" dirty="0">
                <a:latin typeface="Arial Nova"/>
              </a:rPr>
              <a:t>With the help of technology, the students can now efficiently communicate, no matter the distance between them.   (Jessell et al. 2016)</a:t>
            </a:r>
            <a:endParaRPr lang="en-US">
              <a:latin typeface="Century Gothic" panose="020B0502020202020204"/>
            </a:endParaRPr>
          </a:p>
        </p:txBody>
      </p:sp>
      <p:pic>
        <p:nvPicPr>
          <p:cNvPr id="3" name="Picture 3" descr="Woman in a video call">
            <a:extLst>
              <a:ext uri="{FF2B5EF4-FFF2-40B4-BE49-F238E27FC236}">
                <a16:creationId xmlns:a16="http://schemas.microsoft.com/office/drawing/2014/main" id="{177948BA-8AC2-E831-1786-EDE1992163CD}"/>
              </a:ext>
            </a:extLst>
          </p:cNvPr>
          <p:cNvPicPr>
            <a:picLocks noChangeAspect="1"/>
          </p:cNvPicPr>
          <p:nvPr/>
        </p:nvPicPr>
        <p:blipFill>
          <a:blip r:embed="rId3"/>
          <a:stretch>
            <a:fillRect/>
          </a:stretch>
        </p:blipFill>
        <p:spPr>
          <a:xfrm>
            <a:off x="5262033" y="1129394"/>
            <a:ext cx="6240990" cy="416586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9F66A747-3197-B6F3-D6D3-7479781CB7D4}"/>
              </a:ext>
            </a:extLst>
          </p:cNvPr>
          <p:cNvSpPr txBox="1"/>
          <p:nvPr/>
        </p:nvSpPr>
        <p:spPr>
          <a:xfrm>
            <a:off x="9446653" y="63557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cs typeface="Calibri"/>
              </a:rPr>
              <a:t>Andreea Tudorache</a:t>
            </a:r>
          </a:p>
        </p:txBody>
      </p:sp>
    </p:spTree>
    <p:extLst>
      <p:ext uri="{BB962C8B-B14F-4D97-AF65-F5344CB8AC3E}">
        <p14:creationId xmlns:p14="http://schemas.microsoft.com/office/powerpoint/2010/main" val="284075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ox(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016B5A-C4C7-C3B5-BC23-FEC6B3439FFF}"/>
              </a:ext>
            </a:extLst>
          </p:cNvPr>
          <p:cNvSpPr txBox="1"/>
          <p:nvPr/>
        </p:nvSpPr>
        <p:spPr>
          <a:xfrm>
            <a:off x="6935274" y="1536879"/>
            <a:ext cx="454624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Nova"/>
              </a:rPr>
              <a:t>Technology along teaching </a:t>
            </a:r>
            <a:r>
              <a:rPr lang="en-GB" sz="2400" dirty="0">
                <a:latin typeface="Arial Nova"/>
                <a:ea typeface="+mn-lt"/>
                <a:cs typeface="+mn-lt"/>
              </a:rPr>
              <a:t>creates a truly integrated classroom where the needs of all types of learners can be met. Keeping students engaged, stimulated, and motivated also helps teachers to be more effective and make greater gains with their students. (Spencer, 2016.)</a:t>
            </a:r>
            <a:endParaRPr lang="en-GB" sz="2400" dirty="0">
              <a:latin typeface="Arial Nova"/>
              <a:cs typeface="Calibri"/>
            </a:endParaRPr>
          </a:p>
        </p:txBody>
      </p:sp>
      <p:pic>
        <p:nvPicPr>
          <p:cNvPr id="4" name="Picture 4" descr="Kid in paid shirt using desktop computer in classroom">
            <a:extLst>
              <a:ext uri="{FF2B5EF4-FFF2-40B4-BE49-F238E27FC236}">
                <a16:creationId xmlns:a16="http://schemas.microsoft.com/office/drawing/2014/main" id="{A04A10DB-12B2-CB25-B710-0D8A9EC9EEDF}"/>
              </a:ext>
            </a:extLst>
          </p:cNvPr>
          <p:cNvPicPr>
            <a:picLocks noChangeAspect="1"/>
          </p:cNvPicPr>
          <p:nvPr/>
        </p:nvPicPr>
        <p:blipFill>
          <a:blip r:embed="rId2"/>
          <a:stretch>
            <a:fillRect/>
          </a:stretch>
        </p:blipFill>
        <p:spPr>
          <a:xfrm>
            <a:off x="1164432" y="1656190"/>
            <a:ext cx="5303043" cy="3545621"/>
          </a:xfrm>
          <a:prstGeom prst="rect">
            <a:avLst/>
          </a:prstGeom>
        </p:spPr>
      </p:pic>
      <p:sp>
        <p:nvSpPr>
          <p:cNvPr id="3" name="TextBox 2">
            <a:extLst>
              <a:ext uri="{FF2B5EF4-FFF2-40B4-BE49-F238E27FC236}">
                <a16:creationId xmlns:a16="http://schemas.microsoft.com/office/drawing/2014/main" id="{0742B0EB-9BB8-BCB0-F72F-EFA7C3BBF6A1}"/>
              </a:ext>
            </a:extLst>
          </p:cNvPr>
          <p:cNvSpPr txBox="1"/>
          <p:nvPr/>
        </p:nvSpPr>
        <p:spPr>
          <a:xfrm>
            <a:off x="10358907" y="6173273"/>
            <a:ext cx="18202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Mioara</a:t>
            </a:r>
            <a:r>
              <a:rPr lang="en-GB"/>
              <a:t> Costea</a:t>
            </a:r>
          </a:p>
        </p:txBody>
      </p:sp>
    </p:spTree>
    <p:extLst>
      <p:ext uri="{BB962C8B-B14F-4D97-AF65-F5344CB8AC3E}">
        <p14:creationId xmlns:p14="http://schemas.microsoft.com/office/powerpoint/2010/main" val="3006027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FDB19B-7D26-72B1-7680-F4467F81DFD3}"/>
              </a:ext>
            </a:extLst>
          </p:cNvPr>
          <p:cNvSpPr txBox="1"/>
          <p:nvPr/>
        </p:nvSpPr>
        <p:spPr>
          <a:xfrm>
            <a:off x="1644203" y="291921"/>
            <a:ext cx="3505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Nova"/>
                <a:ea typeface="+mn-lt"/>
                <a:cs typeface="+mn-lt"/>
              </a:rPr>
              <a:t>Proposed Method</a:t>
            </a:r>
            <a:endParaRPr lang="en-US" sz="2000">
              <a:latin typeface="Arial Nova"/>
            </a:endParaRPr>
          </a:p>
        </p:txBody>
      </p:sp>
      <p:sp>
        <p:nvSpPr>
          <p:cNvPr id="3" name="TextBox 2">
            <a:extLst>
              <a:ext uri="{FF2B5EF4-FFF2-40B4-BE49-F238E27FC236}">
                <a16:creationId xmlns:a16="http://schemas.microsoft.com/office/drawing/2014/main" id="{C4F27602-B282-4A3B-4B5B-28795A374BEB}"/>
              </a:ext>
            </a:extLst>
          </p:cNvPr>
          <p:cNvSpPr txBox="1"/>
          <p:nvPr/>
        </p:nvSpPr>
        <p:spPr>
          <a:xfrm>
            <a:off x="1948355" y="143664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sz="2000" b="1">
                <a:latin typeface="Arial Nova"/>
              </a:rPr>
              <a:t>What?</a:t>
            </a:r>
          </a:p>
        </p:txBody>
      </p:sp>
      <p:sp>
        <p:nvSpPr>
          <p:cNvPr id="4" name="TextBox 3">
            <a:extLst>
              <a:ext uri="{FF2B5EF4-FFF2-40B4-BE49-F238E27FC236}">
                <a16:creationId xmlns:a16="http://schemas.microsoft.com/office/drawing/2014/main" id="{08A5D189-E489-AB25-0046-D10CA8D7F557}"/>
              </a:ext>
            </a:extLst>
          </p:cNvPr>
          <p:cNvSpPr txBox="1"/>
          <p:nvPr/>
        </p:nvSpPr>
        <p:spPr>
          <a:xfrm>
            <a:off x="1944711" y="2094963"/>
            <a:ext cx="704688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Are students confident in using technology to collaborate?</a:t>
            </a:r>
          </a:p>
        </p:txBody>
      </p:sp>
      <p:sp>
        <p:nvSpPr>
          <p:cNvPr id="5" name="TextBox 4">
            <a:extLst>
              <a:ext uri="{FF2B5EF4-FFF2-40B4-BE49-F238E27FC236}">
                <a16:creationId xmlns:a16="http://schemas.microsoft.com/office/drawing/2014/main" id="{4EED9FC6-FAC9-15A7-78DF-C0EB78F85813}"/>
              </a:ext>
            </a:extLst>
          </p:cNvPr>
          <p:cNvSpPr txBox="1"/>
          <p:nvPr/>
        </p:nvSpPr>
        <p:spPr>
          <a:xfrm>
            <a:off x="1948064" y="277445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panose="020B0604020202020204" pitchFamily="34" charset="0"/>
              <a:buChar char="•"/>
            </a:pPr>
            <a:r>
              <a:rPr lang="en-GB" sz="2000" b="1">
                <a:latin typeface="Arial Nova"/>
              </a:rPr>
              <a:t>Who?</a:t>
            </a:r>
            <a:endParaRPr lang="en-US"/>
          </a:p>
        </p:txBody>
      </p:sp>
      <p:sp>
        <p:nvSpPr>
          <p:cNvPr id="6" name="TextBox 5">
            <a:extLst>
              <a:ext uri="{FF2B5EF4-FFF2-40B4-BE49-F238E27FC236}">
                <a16:creationId xmlns:a16="http://schemas.microsoft.com/office/drawing/2014/main" id="{F5265FEC-58E5-45D0-3434-E760F97FDCB2}"/>
              </a:ext>
            </a:extLst>
          </p:cNvPr>
          <p:cNvSpPr txBox="1"/>
          <p:nvPr/>
        </p:nvSpPr>
        <p:spPr>
          <a:xfrm>
            <a:off x="1951418" y="3432488"/>
            <a:ext cx="67034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Potential participants will be students from universities.</a:t>
            </a:r>
            <a:endParaRPr lang="en-US" sz="2000">
              <a:latin typeface="Arial Nova"/>
            </a:endParaRPr>
          </a:p>
        </p:txBody>
      </p:sp>
      <p:sp>
        <p:nvSpPr>
          <p:cNvPr id="7" name="TextBox 6">
            <a:extLst>
              <a:ext uri="{FF2B5EF4-FFF2-40B4-BE49-F238E27FC236}">
                <a16:creationId xmlns:a16="http://schemas.microsoft.com/office/drawing/2014/main" id="{45B7C6E0-6D21-2FED-884E-920664A4DB6B}"/>
              </a:ext>
            </a:extLst>
          </p:cNvPr>
          <p:cNvSpPr txBox="1"/>
          <p:nvPr/>
        </p:nvSpPr>
        <p:spPr>
          <a:xfrm>
            <a:off x="1955442" y="409118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000" b="1">
                <a:latin typeface="Arial Nova"/>
              </a:rPr>
              <a:t>How?</a:t>
            </a:r>
            <a:endParaRPr lang="en-US"/>
          </a:p>
        </p:txBody>
      </p:sp>
      <p:sp>
        <p:nvSpPr>
          <p:cNvPr id="8" name="TextBox 7">
            <a:extLst>
              <a:ext uri="{FF2B5EF4-FFF2-40B4-BE49-F238E27FC236}">
                <a16:creationId xmlns:a16="http://schemas.microsoft.com/office/drawing/2014/main" id="{E542C395-A99C-171B-ECA8-8FCB4391780B}"/>
              </a:ext>
            </a:extLst>
          </p:cNvPr>
          <p:cNvSpPr txBox="1"/>
          <p:nvPr/>
        </p:nvSpPr>
        <p:spPr>
          <a:xfrm>
            <a:off x="1948064" y="4770683"/>
            <a:ext cx="847429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Each will receive an email inviting them to volunteer answering a survey.</a:t>
            </a:r>
          </a:p>
        </p:txBody>
      </p:sp>
      <p:sp>
        <p:nvSpPr>
          <p:cNvPr id="9" name="TextBox 8">
            <a:extLst>
              <a:ext uri="{FF2B5EF4-FFF2-40B4-BE49-F238E27FC236}">
                <a16:creationId xmlns:a16="http://schemas.microsoft.com/office/drawing/2014/main" id="{E85BE3C1-7D90-EB4B-D356-8FD477C34A0E}"/>
              </a:ext>
            </a:extLst>
          </p:cNvPr>
          <p:cNvSpPr txBox="1"/>
          <p:nvPr/>
        </p:nvSpPr>
        <p:spPr>
          <a:xfrm>
            <a:off x="10412569" y="6248400"/>
            <a:ext cx="1777285" cy="380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Arial Nova"/>
                <a:cs typeface="Calibri"/>
              </a:rPr>
              <a:t>Mioara</a:t>
            </a:r>
            <a:r>
              <a:rPr lang="en-GB">
                <a:latin typeface="Arial Nova"/>
                <a:cs typeface="Calibri"/>
              </a:rPr>
              <a:t> Costea</a:t>
            </a:r>
          </a:p>
        </p:txBody>
      </p:sp>
    </p:spTree>
    <p:extLst>
      <p:ext uri="{BB962C8B-B14F-4D97-AF65-F5344CB8AC3E}">
        <p14:creationId xmlns:p14="http://schemas.microsoft.com/office/powerpoint/2010/main" val="249489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BD79B5-670E-AEFE-1A34-8FB6FA9B4E4C}"/>
              </a:ext>
            </a:extLst>
          </p:cNvPr>
          <p:cNvSpPr txBox="1"/>
          <p:nvPr/>
        </p:nvSpPr>
        <p:spPr>
          <a:xfrm>
            <a:off x="1805188" y="528034"/>
            <a:ext cx="39130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Nova"/>
              </a:rPr>
              <a:t>Ethical considerations</a:t>
            </a:r>
          </a:p>
        </p:txBody>
      </p:sp>
      <p:sp>
        <p:nvSpPr>
          <p:cNvPr id="3" name="TextBox 2">
            <a:extLst>
              <a:ext uri="{FF2B5EF4-FFF2-40B4-BE49-F238E27FC236}">
                <a16:creationId xmlns:a16="http://schemas.microsoft.com/office/drawing/2014/main" id="{53119C41-3DCF-6C43-7D61-4D41A9DEBE80}"/>
              </a:ext>
            </a:extLst>
          </p:cNvPr>
          <p:cNvSpPr txBox="1"/>
          <p:nvPr/>
        </p:nvSpPr>
        <p:spPr>
          <a:xfrm>
            <a:off x="1805189" y="2062766"/>
            <a:ext cx="7508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000">
                <a:latin typeface="Arial Nova"/>
              </a:rPr>
              <a:t>Confidentiality of the information provided by the participants.</a:t>
            </a:r>
            <a:endParaRPr lang="en-US"/>
          </a:p>
        </p:txBody>
      </p:sp>
      <p:sp>
        <p:nvSpPr>
          <p:cNvPr id="4" name="TextBox 3">
            <a:extLst>
              <a:ext uri="{FF2B5EF4-FFF2-40B4-BE49-F238E27FC236}">
                <a16:creationId xmlns:a16="http://schemas.microsoft.com/office/drawing/2014/main" id="{8AA35F5B-EFF7-41E2-B85E-787BF205D63F}"/>
              </a:ext>
            </a:extLst>
          </p:cNvPr>
          <p:cNvSpPr txBox="1"/>
          <p:nvPr/>
        </p:nvSpPr>
        <p:spPr>
          <a:xfrm>
            <a:off x="1808543" y="246321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000">
                <a:latin typeface="Arial Nova"/>
              </a:rPr>
              <a:t>Data protection.</a:t>
            </a:r>
            <a:endParaRPr lang="en-US"/>
          </a:p>
        </p:txBody>
      </p:sp>
      <p:sp>
        <p:nvSpPr>
          <p:cNvPr id="5" name="TextBox 4">
            <a:extLst>
              <a:ext uri="{FF2B5EF4-FFF2-40B4-BE49-F238E27FC236}">
                <a16:creationId xmlns:a16="http://schemas.microsoft.com/office/drawing/2014/main" id="{98856C45-4371-633E-13A2-ADB56C213CDD}"/>
              </a:ext>
            </a:extLst>
          </p:cNvPr>
          <p:cNvSpPr txBox="1"/>
          <p:nvPr/>
        </p:nvSpPr>
        <p:spPr>
          <a:xfrm>
            <a:off x="1811896" y="2863671"/>
            <a:ext cx="33442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000">
                <a:latin typeface="Arial Nova"/>
              </a:rPr>
              <a:t>Voluntary participation.</a:t>
            </a:r>
            <a:endParaRPr lang="en-US"/>
          </a:p>
        </p:txBody>
      </p:sp>
      <p:sp>
        <p:nvSpPr>
          <p:cNvPr id="6" name="TextBox 5">
            <a:extLst>
              <a:ext uri="{FF2B5EF4-FFF2-40B4-BE49-F238E27FC236}">
                <a16:creationId xmlns:a16="http://schemas.microsoft.com/office/drawing/2014/main" id="{6C1A9C49-E613-CD6A-8A13-3BE1F3E1A2F6}"/>
              </a:ext>
            </a:extLst>
          </p:cNvPr>
          <p:cNvSpPr txBox="1"/>
          <p:nvPr/>
        </p:nvSpPr>
        <p:spPr>
          <a:xfrm>
            <a:off x="1815251" y="405831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Courier New"/>
              <a:buChar char="o"/>
            </a:pPr>
            <a:r>
              <a:rPr lang="en-GB" sz="2000">
                <a:latin typeface="Arial Nova"/>
              </a:rPr>
              <a:t>Anonymity.</a:t>
            </a:r>
            <a:endParaRPr lang="en-US"/>
          </a:p>
        </p:txBody>
      </p:sp>
      <p:sp>
        <p:nvSpPr>
          <p:cNvPr id="7" name="TextBox 6">
            <a:extLst>
              <a:ext uri="{FF2B5EF4-FFF2-40B4-BE49-F238E27FC236}">
                <a16:creationId xmlns:a16="http://schemas.microsoft.com/office/drawing/2014/main" id="{A0596213-36C6-9EF9-4F6D-2E4918B71689}"/>
              </a:ext>
            </a:extLst>
          </p:cNvPr>
          <p:cNvSpPr txBox="1"/>
          <p:nvPr/>
        </p:nvSpPr>
        <p:spPr>
          <a:xfrm>
            <a:off x="1815921" y="326479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000">
                <a:latin typeface="Arial Nova"/>
              </a:rPr>
              <a:t>Right to withdraw.</a:t>
            </a:r>
            <a:endParaRPr lang="en-US"/>
          </a:p>
        </p:txBody>
      </p:sp>
      <p:sp>
        <p:nvSpPr>
          <p:cNvPr id="8" name="TextBox 7">
            <a:extLst>
              <a:ext uri="{FF2B5EF4-FFF2-40B4-BE49-F238E27FC236}">
                <a16:creationId xmlns:a16="http://schemas.microsoft.com/office/drawing/2014/main" id="{55B5F9AF-FB5A-B162-6885-4949AA1A86E7}"/>
              </a:ext>
            </a:extLst>
          </p:cNvPr>
          <p:cNvSpPr txBox="1"/>
          <p:nvPr/>
        </p:nvSpPr>
        <p:spPr>
          <a:xfrm>
            <a:off x="1808543" y="3665246"/>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000">
                <a:latin typeface="Arial Nova"/>
              </a:rPr>
              <a:t>Informed consent.</a:t>
            </a:r>
            <a:endParaRPr lang="en-US"/>
          </a:p>
        </p:txBody>
      </p:sp>
      <p:sp>
        <p:nvSpPr>
          <p:cNvPr id="9" name="TextBox 8">
            <a:extLst>
              <a:ext uri="{FF2B5EF4-FFF2-40B4-BE49-F238E27FC236}">
                <a16:creationId xmlns:a16="http://schemas.microsoft.com/office/drawing/2014/main" id="{05F4B9CF-EC64-82DA-45A2-0DAB7471C5C4}"/>
              </a:ext>
            </a:extLst>
          </p:cNvPr>
          <p:cNvSpPr txBox="1"/>
          <p:nvPr/>
        </p:nvSpPr>
        <p:spPr>
          <a:xfrm>
            <a:off x="9768625" y="6194738"/>
            <a:ext cx="2313905" cy="380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rPr>
              <a:t>Andreea Tudorache</a:t>
            </a:r>
          </a:p>
        </p:txBody>
      </p:sp>
    </p:spTree>
    <p:extLst>
      <p:ext uri="{BB962C8B-B14F-4D97-AF65-F5344CB8AC3E}">
        <p14:creationId xmlns:p14="http://schemas.microsoft.com/office/powerpoint/2010/main" val="414182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17B41CC-32B1-94EC-3A8F-E049AEE68095}"/>
              </a:ext>
            </a:extLst>
          </p:cNvPr>
          <p:cNvGraphicFramePr>
            <a:graphicFrameLocks noGrp="1"/>
          </p:cNvGraphicFramePr>
          <p:nvPr>
            <p:extLst>
              <p:ext uri="{D42A27DB-BD31-4B8C-83A1-F6EECF244321}">
                <p14:modId xmlns:p14="http://schemas.microsoft.com/office/powerpoint/2010/main" val="1740368572"/>
              </p:ext>
            </p:extLst>
          </p:nvPr>
        </p:nvGraphicFramePr>
        <p:xfrm>
          <a:off x="2318196" y="3144591"/>
          <a:ext cx="8168631" cy="1121320"/>
        </p:xfrm>
        <a:graphic>
          <a:graphicData uri="http://schemas.openxmlformats.org/drawingml/2006/table">
            <a:tbl>
              <a:tblPr firstRow="1" bandRow="1">
                <a:tableStyleId>{3B4B98B0-60AC-42C2-AFA5-B58CD77FA1E5}</a:tableStyleId>
              </a:tblPr>
              <a:tblGrid>
                <a:gridCol w="1633726">
                  <a:extLst>
                    <a:ext uri="{9D8B030D-6E8A-4147-A177-3AD203B41FA5}">
                      <a16:colId xmlns:a16="http://schemas.microsoft.com/office/drawing/2014/main" val="1331045319"/>
                    </a:ext>
                  </a:extLst>
                </a:gridCol>
                <a:gridCol w="1915732">
                  <a:extLst>
                    <a:ext uri="{9D8B030D-6E8A-4147-A177-3AD203B41FA5}">
                      <a16:colId xmlns:a16="http://schemas.microsoft.com/office/drawing/2014/main" val="80196174"/>
                    </a:ext>
                  </a:extLst>
                </a:gridCol>
                <a:gridCol w="1351721">
                  <a:extLst>
                    <a:ext uri="{9D8B030D-6E8A-4147-A177-3AD203B41FA5}">
                      <a16:colId xmlns:a16="http://schemas.microsoft.com/office/drawing/2014/main" val="2323751958"/>
                    </a:ext>
                  </a:extLst>
                </a:gridCol>
                <a:gridCol w="1633726">
                  <a:extLst>
                    <a:ext uri="{9D8B030D-6E8A-4147-A177-3AD203B41FA5}">
                      <a16:colId xmlns:a16="http://schemas.microsoft.com/office/drawing/2014/main" val="3500522013"/>
                    </a:ext>
                  </a:extLst>
                </a:gridCol>
                <a:gridCol w="1633726">
                  <a:extLst>
                    <a:ext uri="{9D8B030D-6E8A-4147-A177-3AD203B41FA5}">
                      <a16:colId xmlns:a16="http://schemas.microsoft.com/office/drawing/2014/main" val="4065896865"/>
                    </a:ext>
                  </a:extLst>
                </a:gridCol>
              </a:tblGrid>
              <a:tr h="450760">
                <a:tc>
                  <a:txBody>
                    <a:bodyPr/>
                    <a:lstStyle/>
                    <a:p>
                      <a:r>
                        <a:rPr lang="en-GB" sz="2200" b="0">
                          <a:latin typeface="Arial Nova"/>
                        </a:rPr>
                        <a:t>Week 7</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0">
                          <a:latin typeface="Arial Nova"/>
                        </a:rPr>
                        <a:t>Week 8</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0">
                          <a:latin typeface="Arial Nova"/>
                        </a:rPr>
                        <a:t>Week 9</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0">
                          <a:latin typeface="Arial Nova"/>
                        </a:rPr>
                        <a:t>Week 10</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2200" b="0">
                          <a:latin typeface="Arial Nova"/>
                        </a:rPr>
                        <a:t>Week 11</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86593038"/>
                  </a:ext>
                </a:extLst>
              </a:tr>
              <a:tr h="370840">
                <a:tc>
                  <a:txBody>
                    <a:bodyPr/>
                    <a:lstStyle/>
                    <a:p>
                      <a:pPr lvl="0">
                        <a:buNone/>
                      </a:pPr>
                      <a:r>
                        <a:rPr lang="en-GB" sz="1900">
                          <a:latin typeface="Arial Nova"/>
                        </a:rPr>
                        <a:t>Practical assessment</a:t>
                      </a:r>
                      <a:endParaRPr lang="en-US"/>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GB" sz="1900" b="0" i="0" u="none" strike="noStrike" noProof="0">
                          <a:latin typeface="Arial Nova"/>
                        </a:rPr>
                        <a:t>Data collection</a:t>
                      </a:r>
                      <a:endParaRPr lang="en-GB" sz="1900">
                        <a:latin typeface="Arial Nova"/>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GB" sz="1900" b="0" i="0" u="none" strike="noStrike" noProof="0">
                          <a:latin typeface="Arial Nova"/>
                        </a:rPr>
                        <a:t>Analysis</a:t>
                      </a:r>
                      <a:endParaRPr lang="en-US">
                        <a:latin typeface="Arial Nova"/>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GB" sz="1900" b="0" i="0" u="none" strike="noStrike" noProof="0">
                          <a:latin typeface="Arial Nova"/>
                        </a:rPr>
                        <a:t>Structured </a:t>
                      </a:r>
                      <a:endParaRPr lang="en-US">
                        <a:latin typeface="Arial Nova"/>
                      </a:endParaRPr>
                    </a:p>
                    <a:p>
                      <a:pPr lvl="0">
                        <a:buNone/>
                      </a:pPr>
                      <a:r>
                        <a:rPr lang="en-GB" sz="1900" b="0" i="0" u="none" strike="noStrike" noProof="0">
                          <a:latin typeface="Arial Nova"/>
                        </a:rPr>
                        <a:t>session</a:t>
                      </a:r>
                      <a:endParaRPr lang="en-US">
                        <a:latin typeface="Arial Nova"/>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lvl="0">
                        <a:buNone/>
                      </a:pPr>
                      <a:r>
                        <a:rPr lang="en-GB" sz="1900" b="0" i="0" u="none" strike="noStrike" noProof="0">
                          <a:latin typeface="Arial Nova"/>
                        </a:rPr>
                        <a:t>Final Report</a:t>
                      </a:r>
                      <a:endParaRPr lang="en-US" sz="1900">
                        <a:latin typeface="Arial Nova"/>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59265025"/>
                  </a:ext>
                </a:extLst>
              </a:tr>
            </a:tbl>
          </a:graphicData>
        </a:graphic>
      </p:graphicFrame>
      <p:sp>
        <p:nvSpPr>
          <p:cNvPr id="3" name="TextBox 2">
            <a:extLst>
              <a:ext uri="{FF2B5EF4-FFF2-40B4-BE49-F238E27FC236}">
                <a16:creationId xmlns:a16="http://schemas.microsoft.com/office/drawing/2014/main" id="{4C0D48B9-C262-EB38-9253-E070D8F20884}"/>
              </a:ext>
            </a:extLst>
          </p:cNvPr>
          <p:cNvSpPr txBox="1"/>
          <p:nvPr/>
        </p:nvSpPr>
        <p:spPr>
          <a:xfrm>
            <a:off x="1644203" y="259724"/>
            <a:ext cx="34515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Nova"/>
              </a:rPr>
              <a:t>Research timeline</a:t>
            </a:r>
          </a:p>
        </p:txBody>
      </p:sp>
      <p:sp>
        <p:nvSpPr>
          <p:cNvPr id="4" name="TextBox 3">
            <a:extLst>
              <a:ext uri="{FF2B5EF4-FFF2-40B4-BE49-F238E27FC236}">
                <a16:creationId xmlns:a16="http://schemas.microsoft.com/office/drawing/2014/main" id="{695F13F6-E478-2297-E3FC-BEC52B975BAC}"/>
              </a:ext>
            </a:extLst>
          </p:cNvPr>
          <p:cNvSpPr txBox="1"/>
          <p:nvPr/>
        </p:nvSpPr>
        <p:spPr>
          <a:xfrm>
            <a:off x="10294513" y="6291330"/>
            <a:ext cx="18953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latin typeface="Arial Nova"/>
              </a:rPr>
              <a:t>Mioara</a:t>
            </a:r>
            <a:r>
              <a:rPr lang="en-GB">
                <a:latin typeface="Arial Nova"/>
              </a:rPr>
              <a:t> Costea</a:t>
            </a:r>
          </a:p>
        </p:txBody>
      </p:sp>
    </p:spTree>
    <p:extLst>
      <p:ext uri="{BB962C8B-B14F-4D97-AF65-F5344CB8AC3E}">
        <p14:creationId xmlns:p14="http://schemas.microsoft.com/office/powerpoint/2010/main" val="939701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E7E44B-F0BC-53F1-7DFA-793BCE1CC095}"/>
              </a:ext>
            </a:extLst>
          </p:cNvPr>
          <p:cNvSpPr txBox="1"/>
          <p:nvPr/>
        </p:nvSpPr>
        <p:spPr>
          <a:xfrm>
            <a:off x="1676400" y="39924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Nova"/>
              </a:rPr>
              <a:t>Hypothesis</a:t>
            </a:r>
          </a:p>
        </p:txBody>
      </p:sp>
      <p:sp>
        <p:nvSpPr>
          <p:cNvPr id="3" name="TextBox 2">
            <a:extLst>
              <a:ext uri="{FF2B5EF4-FFF2-40B4-BE49-F238E27FC236}">
                <a16:creationId xmlns:a16="http://schemas.microsoft.com/office/drawing/2014/main" id="{96D3C1B4-AD4E-21E4-C3F0-9BA916E96D1C}"/>
              </a:ext>
            </a:extLst>
          </p:cNvPr>
          <p:cNvSpPr txBox="1"/>
          <p:nvPr/>
        </p:nvSpPr>
        <p:spPr>
          <a:xfrm>
            <a:off x="2749639" y="1332964"/>
            <a:ext cx="681077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000" dirty="0">
                <a:latin typeface="Arial Nova"/>
              </a:rPr>
              <a:t>Our hypothesis is to discover and evaluate the relationship between technology-collaboration.</a:t>
            </a:r>
          </a:p>
          <a:p>
            <a:pPr marL="342900" indent="-342900">
              <a:buFont typeface="Wingdings"/>
              <a:buChar char="Ø"/>
            </a:pPr>
            <a:r>
              <a:rPr lang="en-GB" sz="2000" dirty="0">
                <a:latin typeface="Arial Nova"/>
              </a:rPr>
              <a:t>Expecting to show the direct link between technology and an increase in student confidence within collaborative learning.</a:t>
            </a:r>
          </a:p>
        </p:txBody>
      </p:sp>
      <p:sp>
        <p:nvSpPr>
          <p:cNvPr id="4" name="TextBox 3">
            <a:extLst>
              <a:ext uri="{FF2B5EF4-FFF2-40B4-BE49-F238E27FC236}">
                <a16:creationId xmlns:a16="http://schemas.microsoft.com/office/drawing/2014/main" id="{DE57E71F-0002-F248-9760-E5B7395B53F5}"/>
              </a:ext>
            </a:extLst>
          </p:cNvPr>
          <p:cNvSpPr txBox="1"/>
          <p:nvPr/>
        </p:nvSpPr>
        <p:spPr>
          <a:xfrm>
            <a:off x="9811555" y="6312795"/>
            <a:ext cx="2378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Nova"/>
              </a:rPr>
              <a:t>Andreea Tudorache</a:t>
            </a:r>
          </a:p>
        </p:txBody>
      </p:sp>
      <p:graphicFrame>
        <p:nvGraphicFramePr>
          <p:cNvPr id="5" name="Diagram 5">
            <a:extLst>
              <a:ext uri="{FF2B5EF4-FFF2-40B4-BE49-F238E27FC236}">
                <a16:creationId xmlns:a16="http://schemas.microsoft.com/office/drawing/2014/main" id="{BCC9EC43-CA15-B438-A24B-B078DFAB462A}"/>
              </a:ext>
            </a:extLst>
          </p:cNvPr>
          <p:cNvGraphicFramePr/>
          <p:nvPr>
            <p:extLst>
              <p:ext uri="{D42A27DB-BD31-4B8C-83A1-F6EECF244321}">
                <p14:modId xmlns:p14="http://schemas.microsoft.com/office/powerpoint/2010/main" val="172558117"/>
              </p:ext>
            </p:extLst>
          </p:nvPr>
        </p:nvGraphicFramePr>
        <p:xfrm>
          <a:off x="3906591" y="3113469"/>
          <a:ext cx="4110507" cy="3196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2444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B025C6-7600-58ED-89FD-88903E97DF81}"/>
              </a:ext>
            </a:extLst>
          </p:cNvPr>
          <p:cNvSpPr txBox="1"/>
          <p:nvPr/>
        </p:nvSpPr>
        <p:spPr>
          <a:xfrm>
            <a:off x="1104901" y="1985964"/>
            <a:ext cx="108275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a:latin typeface="Arial Nova"/>
                <a:ea typeface="+mn-lt"/>
                <a:cs typeface="+mn-lt"/>
                <a:hlinkClick r:id="rId2"/>
              </a:rPr>
              <a:t>Gert-Jan de Vreede1 &amp; Pedro Antunes 2 &amp; Julita Vassileva3 &amp; Marco Aurélio Gerosa4 &amp; Kewen Wu3 (2016). Collaboration technology in teams and organizations: Introduction to the special issue. Springer Science+Business Media New York. 18:1–6.DOI 10.1007/s10796-016-9632-3</a:t>
            </a:r>
            <a:r>
              <a:rPr lang="en-US">
                <a:latin typeface="Arial Nova"/>
                <a:ea typeface="+mn-lt"/>
                <a:cs typeface="+mn-lt"/>
              </a:rPr>
              <a:t> </a:t>
            </a:r>
            <a:endParaRPr lang="en-US" i="1">
              <a:latin typeface="Arial Nova"/>
              <a:ea typeface="+mn-lt"/>
              <a:cs typeface="+mn-lt"/>
            </a:endParaRPr>
          </a:p>
        </p:txBody>
      </p:sp>
      <p:sp>
        <p:nvSpPr>
          <p:cNvPr id="3" name="TextBox 2">
            <a:extLst>
              <a:ext uri="{FF2B5EF4-FFF2-40B4-BE49-F238E27FC236}">
                <a16:creationId xmlns:a16="http://schemas.microsoft.com/office/drawing/2014/main" id="{28D5E161-88C3-17C2-C944-47B48A07273D}"/>
              </a:ext>
            </a:extLst>
          </p:cNvPr>
          <p:cNvSpPr txBox="1"/>
          <p:nvPr/>
        </p:nvSpPr>
        <p:spPr>
          <a:xfrm>
            <a:off x="2355056" y="438149"/>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latin typeface="Arial Nova"/>
              </a:rPr>
              <a:t>References</a:t>
            </a:r>
          </a:p>
        </p:txBody>
      </p:sp>
      <p:sp>
        <p:nvSpPr>
          <p:cNvPr id="4" name="TextBox 3">
            <a:extLst>
              <a:ext uri="{FF2B5EF4-FFF2-40B4-BE49-F238E27FC236}">
                <a16:creationId xmlns:a16="http://schemas.microsoft.com/office/drawing/2014/main" id="{B8D8D9B9-FC2B-3310-323D-802770895789}"/>
              </a:ext>
            </a:extLst>
          </p:cNvPr>
          <p:cNvSpPr txBox="1"/>
          <p:nvPr/>
        </p:nvSpPr>
        <p:spPr>
          <a:xfrm>
            <a:off x="1104900" y="4196499"/>
            <a:ext cx="1082754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dirty="0">
                <a:latin typeface="Arial Nova"/>
                <a:ea typeface="+mn-lt"/>
                <a:cs typeface="+mn-lt"/>
                <a:hlinkClick r:id="rId3"/>
              </a:rPr>
              <a:t>John Spencer. 2016.</a:t>
            </a:r>
            <a:r>
              <a:rPr lang="en-GB" dirty="0">
                <a:latin typeface="Arial Nova"/>
                <a:cs typeface="Calibri"/>
                <a:hlinkClick r:id="rId3"/>
              </a:rPr>
              <a:t>Confident Voices: Digital Tools for Language Acquisition. </a:t>
            </a:r>
            <a:r>
              <a:rPr lang="en-GB" dirty="0">
                <a:latin typeface="Arial Nova"/>
                <a:ea typeface="+mn-lt"/>
                <a:cs typeface="+mn-lt"/>
                <a:hlinkClick r:id="rId3"/>
              </a:rPr>
              <a:t>Corwin doi.org/10.4135/9781506323008</a:t>
            </a:r>
            <a:endParaRPr lang="en-GB">
              <a:latin typeface="Arial Nova"/>
              <a:cs typeface="Calibri"/>
            </a:endParaRPr>
          </a:p>
          <a:p>
            <a:pPr marL="285750" indent="-285750">
              <a:buFont typeface="Arial" panose="020B0604020202020204" pitchFamily="34" charset="0"/>
              <a:buChar char="•"/>
            </a:pPr>
            <a:endParaRPr lang="en-GB" sz="2000" dirty="0">
              <a:latin typeface="Century Gothic"/>
              <a:ea typeface="+mn-lt"/>
              <a:cs typeface="+mn-lt"/>
            </a:endParaRPr>
          </a:p>
        </p:txBody>
      </p:sp>
      <p:sp>
        <p:nvSpPr>
          <p:cNvPr id="5" name="TextBox 4">
            <a:extLst>
              <a:ext uri="{FF2B5EF4-FFF2-40B4-BE49-F238E27FC236}">
                <a16:creationId xmlns:a16="http://schemas.microsoft.com/office/drawing/2014/main" id="{B13B377C-3E55-6028-9C10-A9500AB9E52D}"/>
              </a:ext>
            </a:extLst>
          </p:cNvPr>
          <p:cNvSpPr txBox="1"/>
          <p:nvPr/>
        </p:nvSpPr>
        <p:spPr>
          <a:xfrm>
            <a:off x="1107584" y="5035640"/>
            <a:ext cx="108246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latin typeface="Arial Nova"/>
                <a:ea typeface="+mn-lt"/>
                <a:cs typeface="+mn-lt"/>
                <a:hlinkClick r:id="rId4"/>
              </a:rPr>
              <a:t>Lazar, Iuliana Mihaela ; Panisoara. Georgeta. Ion Ovidiu Panisoara. (2020). </a:t>
            </a:r>
            <a:r>
              <a:rPr lang="en-GB">
                <a:latin typeface="Arial Nova"/>
                <a:hlinkClick r:id="rId4"/>
              </a:rPr>
              <a:t>Digital technology adoption scale in the blended learning context in higher education: Development, validation and testing of a specific tool. </a:t>
            </a:r>
            <a:r>
              <a:rPr lang="en-GB">
                <a:latin typeface="Arial Nova"/>
                <a:ea typeface="+mn-lt"/>
                <a:cs typeface="+mn-lt"/>
                <a:hlinkClick r:id="rId4"/>
              </a:rPr>
              <a:t>San Francisco. Vol. 15, Iss. 7. e0235957. DOI:10.1371/journal.pone.0235957</a:t>
            </a:r>
            <a:endParaRPr lang="en-GB">
              <a:latin typeface="Arial Nova"/>
              <a:ea typeface="+mn-lt"/>
              <a:cs typeface="+mn-lt"/>
            </a:endParaRPr>
          </a:p>
          <a:p>
            <a:pPr marL="285750" indent="-285750">
              <a:buFont typeface="Arial" panose="020B0604020202020204" pitchFamily="34" charset="0"/>
              <a:buChar char="•"/>
            </a:pPr>
            <a:endParaRPr lang="en-GB">
              <a:latin typeface="Arial Nova"/>
            </a:endParaRPr>
          </a:p>
        </p:txBody>
      </p:sp>
      <p:sp>
        <p:nvSpPr>
          <p:cNvPr id="6" name="TextBox 5">
            <a:extLst>
              <a:ext uri="{FF2B5EF4-FFF2-40B4-BE49-F238E27FC236}">
                <a16:creationId xmlns:a16="http://schemas.microsoft.com/office/drawing/2014/main" id="{2D0D3007-FE9D-EE09-940F-CEE6EDF4F6E8}"/>
              </a:ext>
            </a:extLst>
          </p:cNvPr>
          <p:cNvSpPr txBox="1"/>
          <p:nvPr/>
        </p:nvSpPr>
        <p:spPr>
          <a:xfrm>
            <a:off x="1107584" y="2996484"/>
            <a:ext cx="106100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Nova"/>
                <a:hlinkClick r:id="rId5"/>
              </a:rPr>
              <a:t>Lauren Jessell, Vivian Smith, Alexis Jemal and Liliane Windsor (2016). </a:t>
            </a:r>
            <a:r>
              <a:rPr lang="en-US">
                <a:latin typeface="Arial Nova"/>
                <a:ea typeface="+mn-lt"/>
                <a:cs typeface="+mn-lt"/>
                <a:hlinkClick r:id="rId5"/>
              </a:rPr>
              <a:t>Using Technology to Facilitate Collaboration in Community-Based Participatory Research (CBPR). Journal of Technology in Human Services. 241-255</a:t>
            </a:r>
            <a:r>
              <a:rPr lang="en-US">
                <a:ea typeface="+mn-lt"/>
                <a:cs typeface="+mn-lt"/>
              </a:rPr>
              <a:t> </a:t>
            </a:r>
            <a:endParaRPr lang="en-US">
              <a:latin typeface="Arial Nova"/>
            </a:endParaRPr>
          </a:p>
          <a:p>
            <a:pPr>
              <a:buFont typeface="Arial"/>
              <a:buChar char="•"/>
            </a:pPr>
            <a:endParaRPr lang="en-GB"/>
          </a:p>
        </p:txBody>
      </p:sp>
    </p:spTree>
    <p:extLst>
      <p:ext uri="{BB962C8B-B14F-4D97-AF65-F5344CB8AC3E}">
        <p14:creationId xmlns:p14="http://schemas.microsoft.com/office/powerpoint/2010/main" val="29414547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How do students use technology at UWTSD?</vt:lpstr>
      <vt:lpstr>Introduction</vt:lpstr>
      <vt:lpstr>Are students confident in using technology to collaborate?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cp:revision>
  <dcterms:created xsi:type="dcterms:W3CDTF">2022-06-11T09:01:15Z</dcterms:created>
  <dcterms:modified xsi:type="dcterms:W3CDTF">2022-06-26T08:22:18Z</dcterms:modified>
</cp:coreProperties>
</file>