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DCD686-B5E6-4571-845B-5F4B65F9F39A}" v="39" dt="2023-04-01T16:27:11.8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B9DCD686-B5E6-4571-845B-5F4B65F9F39A}"/>
    <pc:docChg chg="undo custSel addSld modSld">
      <pc:chgData name="MIhaita Nedelea" userId="5b5345fda16b3f20" providerId="LiveId" clId="{B9DCD686-B5E6-4571-845B-5F4B65F9F39A}" dt="2023-04-02T14:03:58.094" v="1781" actId="20577"/>
      <pc:docMkLst>
        <pc:docMk/>
      </pc:docMkLst>
      <pc:sldChg chg="addSp delSp modSp new mod setBg setClrOvrMap">
        <pc:chgData name="MIhaita Nedelea" userId="5b5345fda16b3f20" providerId="LiveId" clId="{B9DCD686-B5E6-4571-845B-5F4B65F9F39A}" dt="2023-04-01T15:52:56.368" v="1221" actId="20577"/>
        <pc:sldMkLst>
          <pc:docMk/>
          <pc:sldMk cId="1555427814" sldId="256"/>
        </pc:sldMkLst>
        <pc:spChg chg="mod">
          <ac:chgData name="MIhaita Nedelea" userId="5b5345fda16b3f20" providerId="LiveId" clId="{B9DCD686-B5E6-4571-845B-5F4B65F9F39A}" dt="2023-04-01T15:52:56.368" v="1221" actId="20577"/>
          <ac:spMkLst>
            <pc:docMk/>
            <pc:sldMk cId="1555427814" sldId="256"/>
            <ac:spMk id="2" creationId="{724369F8-725F-34DB-C276-A796E473BCFE}"/>
          </ac:spMkLst>
        </pc:spChg>
        <pc:spChg chg="mod">
          <ac:chgData name="MIhaita Nedelea" userId="5b5345fda16b3f20" providerId="LiveId" clId="{B9DCD686-B5E6-4571-845B-5F4B65F9F39A}" dt="2023-04-01T11:18:35.799" v="1056" actId="255"/>
          <ac:spMkLst>
            <pc:docMk/>
            <pc:sldMk cId="1555427814" sldId="256"/>
            <ac:spMk id="3" creationId="{177532EA-8FC6-80FC-0C23-552FEDFAEEE7}"/>
          </ac:spMkLst>
        </pc:spChg>
        <pc:spChg chg="add del">
          <ac:chgData name="MIhaita Nedelea" userId="5b5345fda16b3f20" providerId="LiveId" clId="{B9DCD686-B5E6-4571-845B-5F4B65F9F39A}" dt="2023-04-01T11:17:47.993" v="1047" actId="26606"/>
          <ac:spMkLst>
            <pc:docMk/>
            <pc:sldMk cId="1555427814" sldId="256"/>
            <ac:spMk id="9" creationId="{71B2258F-86CA-4D4D-8270-BC05FCDEBFB3}"/>
          </ac:spMkLst>
        </pc:spChg>
        <pc:spChg chg="add">
          <ac:chgData name="MIhaita Nedelea" userId="5b5345fda16b3f20" providerId="LiveId" clId="{B9DCD686-B5E6-4571-845B-5F4B65F9F39A}" dt="2023-04-01T11:17:47.993" v="1047" actId="26606"/>
          <ac:spMkLst>
            <pc:docMk/>
            <pc:sldMk cId="1555427814" sldId="256"/>
            <ac:spMk id="14" creationId="{7C432AFE-B3D2-4BFF-BF8F-96C27AFF1AC7}"/>
          </ac:spMkLst>
        </pc:spChg>
        <pc:spChg chg="add">
          <ac:chgData name="MIhaita Nedelea" userId="5b5345fda16b3f20" providerId="LiveId" clId="{B9DCD686-B5E6-4571-845B-5F4B65F9F39A}" dt="2023-04-01T11:17:47.993" v="1047" actId="26606"/>
          <ac:spMkLst>
            <pc:docMk/>
            <pc:sldMk cId="1555427814" sldId="256"/>
            <ac:spMk id="16" creationId="{AF2F604E-43BE-4DC3-B983-E071523364F8}"/>
          </ac:spMkLst>
        </pc:spChg>
        <pc:spChg chg="add">
          <ac:chgData name="MIhaita Nedelea" userId="5b5345fda16b3f20" providerId="LiveId" clId="{B9DCD686-B5E6-4571-845B-5F4B65F9F39A}" dt="2023-04-01T11:17:47.993" v="1047" actId="26606"/>
          <ac:spMkLst>
            <pc:docMk/>
            <pc:sldMk cId="1555427814" sldId="256"/>
            <ac:spMk id="18" creationId="{08C9B587-E65E-4B52-B37C-ABEBB6E87928}"/>
          </ac:spMkLst>
        </pc:spChg>
        <pc:picChg chg="add mod">
          <ac:chgData name="MIhaita Nedelea" userId="5b5345fda16b3f20" providerId="LiveId" clId="{B9DCD686-B5E6-4571-845B-5F4B65F9F39A}" dt="2023-04-01T11:17:47.993" v="1047" actId="26606"/>
          <ac:picMkLst>
            <pc:docMk/>
            <pc:sldMk cId="1555427814" sldId="256"/>
            <ac:picMk id="5" creationId="{CEC112D3-FFA4-38B9-0613-704A45DE1DEA}"/>
          </ac:picMkLst>
        </pc:picChg>
      </pc:sldChg>
      <pc:sldChg chg="addSp delSp modSp new mod setBg setClrOvrMap">
        <pc:chgData name="MIhaita Nedelea" userId="5b5345fda16b3f20" providerId="LiveId" clId="{B9DCD686-B5E6-4571-845B-5F4B65F9F39A}" dt="2023-04-02T13:53:38.266" v="1518" actId="255"/>
        <pc:sldMkLst>
          <pc:docMk/>
          <pc:sldMk cId="2467948150" sldId="257"/>
        </pc:sldMkLst>
        <pc:spChg chg="mod">
          <ac:chgData name="MIhaita Nedelea" userId="5b5345fda16b3f20" providerId="LiveId" clId="{B9DCD686-B5E6-4571-845B-5F4B65F9F39A}" dt="2023-04-02T13:50:04.537" v="1500" actId="20577"/>
          <ac:spMkLst>
            <pc:docMk/>
            <pc:sldMk cId="2467948150" sldId="257"/>
            <ac:spMk id="2" creationId="{E884CD14-72BA-E9BB-6A6C-3BE6B2ECB22C}"/>
          </ac:spMkLst>
        </pc:spChg>
        <pc:spChg chg="add del mod">
          <ac:chgData name="MIhaita Nedelea" userId="5b5345fda16b3f20" providerId="LiveId" clId="{B9DCD686-B5E6-4571-845B-5F4B65F9F39A}" dt="2023-04-01T11:19:54.690" v="1061" actId="26606"/>
          <ac:spMkLst>
            <pc:docMk/>
            <pc:sldMk cId="2467948150" sldId="257"/>
            <ac:spMk id="3" creationId="{8C9CF4C4-DDAE-1B45-687A-0C1B76AD3594}"/>
          </ac:spMkLst>
        </pc:spChg>
        <pc:spChg chg="add del">
          <ac:chgData name="MIhaita Nedelea" userId="5b5345fda16b3f20" providerId="LiveId" clId="{B9DCD686-B5E6-4571-845B-5F4B65F9F39A}" dt="2023-04-01T11:19:54.683" v="1060" actId="26606"/>
          <ac:spMkLst>
            <pc:docMk/>
            <pc:sldMk cId="2467948150" sldId="257"/>
            <ac:spMk id="8" creationId="{A7AE9375-4664-4DB2-922D-2782A6E439AC}"/>
          </ac:spMkLst>
        </pc:spChg>
        <pc:spChg chg="add del">
          <ac:chgData name="MIhaita Nedelea" userId="5b5345fda16b3f20" providerId="LiveId" clId="{B9DCD686-B5E6-4571-845B-5F4B65F9F39A}" dt="2023-04-01T11:19:24.275" v="1058" actId="26606"/>
          <ac:spMkLst>
            <pc:docMk/>
            <pc:sldMk cId="2467948150" sldId="257"/>
            <ac:spMk id="10" creationId="{9228552E-C8B1-4A80-8448-0787CE0FC704}"/>
          </ac:spMkLst>
        </pc:spChg>
        <pc:spChg chg="add del">
          <ac:chgData name="MIhaita Nedelea" userId="5b5345fda16b3f20" providerId="LiveId" clId="{B9DCD686-B5E6-4571-845B-5F4B65F9F39A}" dt="2023-04-01T11:19:54.683" v="1060" actId="26606"/>
          <ac:spMkLst>
            <pc:docMk/>
            <pc:sldMk cId="2467948150" sldId="257"/>
            <ac:spMk id="12" creationId="{9DD005C1-8C51-42D6-9BEE-B9B83849743D}"/>
          </ac:spMkLst>
        </pc:spChg>
        <pc:spChg chg="add del">
          <ac:chgData name="MIhaita Nedelea" userId="5b5345fda16b3f20" providerId="LiveId" clId="{B9DCD686-B5E6-4571-845B-5F4B65F9F39A}" dt="2023-04-01T11:19:54.683" v="1060" actId="26606"/>
          <ac:spMkLst>
            <pc:docMk/>
            <pc:sldMk cId="2467948150" sldId="257"/>
            <ac:spMk id="14" creationId="{8C9CF4C4-DDAE-1B45-687A-0C1B76AD3594}"/>
          </ac:spMkLst>
        </pc:spChg>
        <pc:spChg chg="add">
          <ac:chgData name="MIhaita Nedelea" userId="5b5345fda16b3f20" providerId="LiveId" clId="{B9DCD686-B5E6-4571-845B-5F4B65F9F39A}" dt="2023-04-01T11:19:54.690" v="1061" actId="26606"/>
          <ac:spMkLst>
            <pc:docMk/>
            <pc:sldMk cId="2467948150" sldId="257"/>
            <ac:spMk id="16" creationId="{081EA652-8C6A-4E69-BEB9-170809474553}"/>
          </ac:spMkLst>
        </pc:spChg>
        <pc:spChg chg="add">
          <ac:chgData name="MIhaita Nedelea" userId="5b5345fda16b3f20" providerId="LiveId" clId="{B9DCD686-B5E6-4571-845B-5F4B65F9F39A}" dt="2023-04-01T11:19:54.690" v="1061" actId="26606"/>
          <ac:spMkLst>
            <pc:docMk/>
            <pc:sldMk cId="2467948150" sldId="257"/>
            <ac:spMk id="17" creationId="{5298780A-33B9-4EA2-8F67-DE68AD62841B}"/>
          </ac:spMkLst>
        </pc:spChg>
        <pc:spChg chg="add">
          <ac:chgData name="MIhaita Nedelea" userId="5b5345fda16b3f20" providerId="LiveId" clId="{B9DCD686-B5E6-4571-845B-5F4B65F9F39A}" dt="2023-04-01T11:19:54.690" v="1061" actId="26606"/>
          <ac:spMkLst>
            <pc:docMk/>
            <pc:sldMk cId="2467948150" sldId="257"/>
            <ac:spMk id="18" creationId="{7F488E8B-4E1E-4402-8935-D4E6C02615C7}"/>
          </ac:spMkLst>
        </pc:spChg>
        <pc:spChg chg="add mod">
          <ac:chgData name="MIhaita Nedelea" userId="5b5345fda16b3f20" providerId="LiveId" clId="{B9DCD686-B5E6-4571-845B-5F4B65F9F39A}" dt="2023-04-02T13:53:38.266" v="1518" actId="255"/>
          <ac:spMkLst>
            <pc:docMk/>
            <pc:sldMk cId="2467948150" sldId="257"/>
            <ac:spMk id="19" creationId="{8C9CF4C4-DDAE-1B45-687A-0C1B76AD3594}"/>
          </ac:spMkLst>
        </pc:spChg>
        <pc:graphicFrameChg chg="add del">
          <ac:chgData name="MIhaita Nedelea" userId="5b5345fda16b3f20" providerId="LiveId" clId="{B9DCD686-B5E6-4571-845B-5F4B65F9F39A}" dt="2023-04-01T11:19:24.275" v="1058" actId="26606"/>
          <ac:graphicFrameMkLst>
            <pc:docMk/>
            <pc:sldMk cId="2467948150" sldId="257"/>
            <ac:graphicFrameMk id="5" creationId="{6B4535A9-8BDD-2E4F-8D17-A9D2913EE6D5}"/>
          </ac:graphicFrameMkLst>
        </pc:graphicFrameChg>
        <pc:picChg chg="add del">
          <ac:chgData name="MIhaita Nedelea" userId="5b5345fda16b3f20" providerId="LiveId" clId="{B9DCD686-B5E6-4571-845B-5F4B65F9F39A}" dt="2023-04-01T11:19:24.275" v="1058" actId="26606"/>
          <ac:picMkLst>
            <pc:docMk/>
            <pc:sldMk cId="2467948150" sldId="257"/>
            <ac:picMk id="6" creationId="{66FCA58A-D514-CE27-31B8-2FFEF09F28E9}"/>
          </ac:picMkLst>
        </pc:picChg>
        <pc:cxnChg chg="add del">
          <ac:chgData name="MIhaita Nedelea" userId="5b5345fda16b3f20" providerId="LiveId" clId="{B9DCD686-B5E6-4571-845B-5F4B65F9F39A}" dt="2023-04-01T11:19:54.683" v="1060" actId="26606"/>
          <ac:cxnSpMkLst>
            <pc:docMk/>
            <pc:sldMk cId="2467948150" sldId="257"/>
            <ac:cxnSpMk id="13" creationId="{EE504C98-6397-41C1-A8D8-2D9C4ED307E0}"/>
          </ac:cxnSpMkLst>
        </pc:cxnChg>
      </pc:sldChg>
      <pc:sldChg chg="addSp modSp new mod setBg">
        <pc:chgData name="MIhaita Nedelea" userId="5b5345fda16b3f20" providerId="LiveId" clId="{B9DCD686-B5E6-4571-845B-5F4B65F9F39A}" dt="2023-04-02T13:55:13.406" v="1531" actId="255"/>
        <pc:sldMkLst>
          <pc:docMk/>
          <pc:sldMk cId="2173275571" sldId="258"/>
        </pc:sldMkLst>
        <pc:spChg chg="mod">
          <ac:chgData name="MIhaita Nedelea" userId="5b5345fda16b3f20" providerId="LiveId" clId="{B9DCD686-B5E6-4571-845B-5F4B65F9F39A}" dt="2023-04-02T13:38:41.502" v="1377" actId="20577"/>
          <ac:spMkLst>
            <pc:docMk/>
            <pc:sldMk cId="2173275571" sldId="258"/>
            <ac:spMk id="2" creationId="{D1029D08-D9BF-98C3-1812-250B91708270}"/>
          </ac:spMkLst>
        </pc:spChg>
        <pc:spChg chg="mod">
          <ac:chgData name="MIhaita Nedelea" userId="5b5345fda16b3f20" providerId="LiveId" clId="{B9DCD686-B5E6-4571-845B-5F4B65F9F39A}" dt="2023-04-02T13:55:13.406" v="1531" actId="255"/>
          <ac:spMkLst>
            <pc:docMk/>
            <pc:sldMk cId="2173275571" sldId="258"/>
            <ac:spMk id="3" creationId="{5B9FD043-E64A-FEFC-06E8-16A263AF45E0}"/>
          </ac:spMkLst>
        </pc:spChg>
        <pc:spChg chg="add">
          <ac:chgData name="MIhaita Nedelea" userId="5b5345fda16b3f20" providerId="LiveId" clId="{B9DCD686-B5E6-4571-845B-5F4B65F9F39A}" dt="2023-04-01T11:21:29.257" v="1073" actId="26606"/>
          <ac:spMkLst>
            <pc:docMk/>
            <pc:sldMk cId="2173275571" sldId="258"/>
            <ac:spMk id="8" creationId="{081EA652-8C6A-4E69-BEB9-170809474553}"/>
          </ac:spMkLst>
        </pc:spChg>
        <pc:spChg chg="add">
          <ac:chgData name="MIhaita Nedelea" userId="5b5345fda16b3f20" providerId="LiveId" clId="{B9DCD686-B5E6-4571-845B-5F4B65F9F39A}" dt="2023-04-01T11:21:29.257" v="1073" actId="26606"/>
          <ac:spMkLst>
            <pc:docMk/>
            <pc:sldMk cId="2173275571" sldId="258"/>
            <ac:spMk id="10" creationId="{10B777DF-F6A2-4D53-B6F0-D9700609EE79}"/>
          </ac:spMkLst>
        </pc:spChg>
        <pc:spChg chg="add">
          <ac:chgData name="MIhaita Nedelea" userId="5b5345fda16b3f20" providerId="LiveId" clId="{B9DCD686-B5E6-4571-845B-5F4B65F9F39A}" dt="2023-04-01T11:21:29.257" v="1073" actId="26606"/>
          <ac:spMkLst>
            <pc:docMk/>
            <pc:sldMk cId="2173275571" sldId="258"/>
            <ac:spMk id="12" creationId="{5298780A-33B9-4EA2-8F67-DE68AD62841B}"/>
          </ac:spMkLst>
        </pc:spChg>
        <pc:spChg chg="add">
          <ac:chgData name="MIhaita Nedelea" userId="5b5345fda16b3f20" providerId="LiveId" clId="{B9DCD686-B5E6-4571-845B-5F4B65F9F39A}" dt="2023-04-01T11:21:29.257" v="1073" actId="26606"/>
          <ac:spMkLst>
            <pc:docMk/>
            <pc:sldMk cId="2173275571" sldId="258"/>
            <ac:spMk id="14" creationId="{7F488E8B-4E1E-4402-8935-D4E6C02615C7}"/>
          </ac:spMkLst>
        </pc:spChg>
      </pc:sldChg>
      <pc:sldChg chg="addSp modSp new mod setBg">
        <pc:chgData name="MIhaita Nedelea" userId="5b5345fda16b3f20" providerId="LiveId" clId="{B9DCD686-B5E6-4571-845B-5F4B65F9F39A}" dt="2023-04-02T13:57:12.636" v="1564" actId="20577"/>
        <pc:sldMkLst>
          <pc:docMk/>
          <pc:sldMk cId="3156446619" sldId="259"/>
        </pc:sldMkLst>
        <pc:spChg chg="mod">
          <ac:chgData name="MIhaita Nedelea" userId="5b5345fda16b3f20" providerId="LiveId" clId="{B9DCD686-B5E6-4571-845B-5F4B65F9F39A}" dt="2023-04-01T15:52:41.835" v="1217" actId="20577"/>
          <ac:spMkLst>
            <pc:docMk/>
            <pc:sldMk cId="3156446619" sldId="259"/>
            <ac:spMk id="2" creationId="{9EA2CB35-8F91-2C81-0C09-48B5B62A2659}"/>
          </ac:spMkLst>
        </pc:spChg>
        <pc:spChg chg="mod">
          <ac:chgData name="MIhaita Nedelea" userId="5b5345fda16b3f20" providerId="LiveId" clId="{B9DCD686-B5E6-4571-845B-5F4B65F9F39A}" dt="2023-04-02T13:57:12.636" v="1564" actId="20577"/>
          <ac:spMkLst>
            <pc:docMk/>
            <pc:sldMk cId="3156446619" sldId="259"/>
            <ac:spMk id="3" creationId="{AC2BC9F9-17E5-75B6-3F67-5F8A0A7ED02A}"/>
          </ac:spMkLst>
        </pc:spChg>
        <pc:spChg chg="add">
          <ac:chgData name="MIhaita Nedelea" userId="5b5345fda16b3f20" providerId="LiveId" clId="{B9DCD686-B5E6-4571-845B-5F4B65F9F39A}" dt="2023-04-01T11:24:47.535" v="1087" actId="26606"/>
          <ac:spMkLst>
            <pc:docMk/>
            <pc:sldMk cId="3156446619" sldId="259"/>
            <ac:spMk id="1031" creationId="{32AEEBC8-9D30-42EF-95F2-386C2653FBF0}"/>
          </ac:spMkLst>
        </pc:spChg>
        <pc:spChg chg="add">
          <ac:chgData name="MIhaita Nedelea" userId="5b5345fda16b3f20" providerId="LiveId" clId="{B9DCD686-B5E6-4571-845B-5F4B65F9F39A}" dt="2023-04-01T11:24:47.535" v="1087" actId="26606"/>
          <ac:spMkLst>
            <pc:docMk/>
            <pc:sldMk cId="3156446619" sldId="259"/>
            <ac:spMk id="1033" creationId="{2E92FA66-67D7-4CB4-94D3-E643A9AD4757}"/>
          </ac:spMkLst>
        </pc:spChg>
        <pc:picChg chg="add mod">
          <ac:chgData name="MIhaita Nedelea" userId="5b5345fda16b3f20" providerId="LiveId" clId="{B9DCD686-B5E6-4571-845B-5F4B65F9F39A}" dt="2023-04-01T11:25:08.544" v="1090" actId="1076"/>
          <ac:picMkLst>
            <pc:docMk/>
            <pc:sldMk cId="3156446619" sldId="259"/>
            <ac:picMk id="1026" creationId="{E9F2AA4D-6E29-5391-3FB4-B8582BB9DD42}"/>
          </ac:picMkLst>
        </pc:picChg>
      </pc:sldChg>
      <pc:sldChg chg="addSp modSp new mod setBg">
        <pc:chgData name="MIhaita Nedelea" userId="5b5345fda16b3f20" providerId="LiveId" clId="{B9DCD686-B5E6-4571-845B-5F4B65F9F39A}" dt="2023-04-02T13:58:51.587" v="1639" actId="20577"/>
        <pc:sldMkLst>
          <pc:docMk/>
          <pc:sldMk cId="1974260110" sldId="260"/>
        </pc:sldMkLst>
        <pc:spChg chg="mod">
          <ac:chgData name="MIhaita Nedelea" userId="5b5345fda16b3f20" providerId="LiveId" clId="{B9DCD686-B5E6-4571-845B-5F4B65F9F39A}" dt="2023-04-01T15:54:51.343" v="1259" actId="20577"/>
          <ac:spMkLst>
            <pc:docMk/>
            <pc:sldMk cId="1974260110" sldId="260"/>
            <ac:spMk id="2" creationId="{FFECD6A3-2696-E82D-BDDC-783574428906}"/>
          </ac:spMkLst>
        </pc:spChg>
        <pc:spChg chg="mod">
          <ac:chgData name="MIhaita Nedelea" userId="5b5345fda16b3f20" providerId="LiveId" clId="{B9DCD686-B5E6-4571-845B-5F4B65F9F39A}" dt="2023-04-02T13:58:51.587" v="1639" actId="20577"/>
          <ac:spMkLst>
            <pc:docMk/>
            <pc:sldMk cId="1974260110" sldId="260"/>
            <ac:spMk id="3" creationId="{5915CB24-B154-92FF-6FFA-DD01D3F93DF8}"/>
          </ac:spMkLst>
        </pc:spChg>
        <pc:spChg chg="add">
          <ac:chgData name="MIhaita Nedelea" userId="5b5345fda16b3f20" providerId="LiveId" clId="{B9DCD686-B5E6-4571-845B-5F4B65F9F39A}" dt="2023-04-01T11:26:43.851" v="1103" actId="26606"/>
          <ac:spMkLst>
            <pc:docMk/>
            <pc:sldMk cId="1974260110" sldId="260"/>
            <ac:spMk id="2055" creationId="{743AA782-23D1-4521-8CAD-47662984AA08}"/>
          </ac:spMkLst>
        </pc:spChg>
        <pc:spChg chg="add">
          <ac:chgData name="MIhaita Nedelea" userId="5b5345fda16b3f20" providerId="LiveId" clId="{B9DCD686-B5E6-4571-845B-5F4B65F9F39A}" dt="2023-04-01T11:26:43.851" v="1103" actId="26606"/>
          <ac:spMkLst>
            <pc:docMk/>
            <pc:sldMk cId="1974260110" sldId="260"/>
            <ac:spMk id="2057" creationId="{650D18FE-0824-4A46-B22C-A86B52E5780A}"/>
          </ac:spMkLst>
        </pc:spChg>
        <pc:picChg chg="add mod">
          <ac:chgData name="MIhaita Nedelea" userId="5b5345fda16b3f20" providerId="LiveId" clId="{B9DCD686-B5E6-4571-845B-5F4B65F9F39A}" dt="2023-04-01T11:27:18.146" v="1111" actId="1076"/>
          <ac:picMkLst>
            <pc:docMk/>
            <pc:sldMk cId="1974260110" sldId="260"/>
            <ac:picMk id="2050" creationId="{D6E7742F-8B30-318E-F671-CF023E1C95DE}"/>
          </ac:picMkLst>
        </pc:picChg>
      </pc:sldChg>
      <pc:sldChg chg="addSp delSp modSp new mod">
        <pc:chgData name="MIhaita Nedelea" userId="5b5345fda16b3f20" providerId="LiveId" clId="{B9DCD686-B5E6-4571-845B-5F4B65F9F39A}" dt="2023-04-02T14:01:35.230" v="1737" actId="20577"/>
        <pc:sldMkLst>
          <pc:docMk/>
          <pc:sldMk cId="174248033" sldId="261"/>
        </pc:sldMkLst>
        <pc:spChg chg="mod">
          <ac:chgData name="MIhaita Nedelea" userId="5b5345fda16b3f20" providerId="LiveId" clId="{B9DCD686-B5E6-4571-845B-5F4B65F9F39A}" dt="2023-04-01T11:28:08.438" v="1115" actId="122"/>
          <ac:spMkLst>
            <pc:docMk/>
            <pc:sldMk cId="174248033" sldId="261"/>
            <ac:spMk id="2" creationId="{5EAEFE7E-2ED0-D293-FD59-CCECA41F84BF}"/>
          </ac:spMkLst>
        </pc:spChg>
        <pc:spChg chg="del">
          <ac:chgData name="MIhaita Nedelea" userId="5b5345fda16b3f20" providerId="LiveId" clId="{B9DCD686-B5E6-4571-845B-5F4B65F9F39A}" dt="2023-03-30T19:15:47.956" v="335" actId="3680"/>
          <ac:spMkLst>
            <pc:docMk/>
            <pc:sldMk cId="174248033" sldId="261"/>
            <ac:spMk id="3" creationId="{271A1EC1-BB3C-7AFA-4BED-A460D4247D53}"/>
          </ac:spMkLst>
        </pc:spChg>
        <pc:graphicFrameChg chg="add mod ord modGraphic">
          <ac:chgData name="MIhaita Nedelea" userId="5b5345fda16b3f20" providerId="LiveId" clId="{B9DCD686-B5E6-4571-845B-5F4B65F9F39A}" dt="2023-04-02T14:01:35.230" v="1737" actId="20577"/>
          <ac:graphicFrameMkLst>
            <pc:docMk/>
            <pc:sldMk cId="174248033" sldId="261"/>
            <ac:graphicFrameMk id="4" creationId="{8ECF6B41-97C2-F6F3-512B-639AAA39DEC4}"/>
          </ac:graphicFrameMkLst>
        </pc:graphicFrameChg>
      </pc:sldChg>
      <pc:sldChg chg="addSp delSp modSp new mod">
        <pc:chgData name="MIhaita Nedelea" userId="5b5345fda16b3f20" providerId="LiveId" clId="{B9DCD686-B5E6-4571-845B-5F4B65F9F39A}" dt="2023-04-01T11:30:45.764" v="1144" actId="14100"/>
        <pc:sldMkLst>
          <pc:docMk/>
          <pc:sldMk cId="1564518817" sldId="262"/>
        </pc:sldMkLst>
        <pc:spChg chg="mod">
          <ac:chgData name="MIhaita Nedelea" userId="5b5345fda16b3f20" providerId="LiveId" clId="{B9DCD686-B5E6-4571-845B-5F4B65F9F39A}" dt="2023-04-01T11:30:32.886" v="1139" actId="14100"/>
          <ac:spMkLst>
            <pc:docMk/>
            <pc:sldMk cId="1564518817" sldId="262"/>
            <ac:spMk id="2" creationId="{EEEACB74-EB6B-FFC8-C897-F4416676AB19}"/>
          </ac:spMkLst>
        </pc:spChg>
        <pc:spChg chg="del mod">
          <ac:chgData name="MIhaita Nedelea" userId="5b5345fda16b3f20" providerId="LiveId" clId="{B9DCD686-B5E6-4571-845B-5F4B65F9F39A}" dt="2023-03-30T19:45:19.615" v="588"/>
          <ac:spMkLst>
            <pc:docMk/>
            <pc:sldMk cId="1564518817" sldId="262"/>
            <ac:spMk id="3" creationId="{4B5958B7-3304-A7CB-E843-A3EDEEE72C54}"/>
          </ac:spMkLst>
        </pc:spChg>
        <pc:picChg chg="add mod">
          <ac:chgData name="MIhaita Nedelea" userId="5b5345fda16b3f20" providerId="LiveId" clId="{B9DCD686-B5E6-4571-845B-5F4B65F9F39A}" dt="2023-04-01T11:30:45.764" v="1144" actId="14100"/>
          <ac:picMkLst>
            <pc:docMk/>
            <pc:sldMk cId="1564518817" sldId="262"/>
            <ac:picMk id="4" creationId="{09591838-4EB7-1D2D-7AEB-7AB1A8D3B08A}"/>
          </ac:picMkLst>
        </pc:picChg>
      </pc:sldChg>
      <pc:sldChg chg="modSp new mod">
        <pc:chgData name="MIhaita Nedelea" userId="5b5345fda16b3f20" providerId="LiveId" clId="{B9DCD686-B5E6-4571-845B-5F4B65F9F39A}" dt="2023-04-02T14:03:09.997" v="1761" actId="20577"/>
        <pc:sldMkLst>
          <pc:docMk/>
          <pc:sldMk cId="97590197" sldId="263"/>
        </pc:sldMkLst>
        <pc:spChg chg="mod">
          <ac:chgData name="MIhaita Nedelea" userId="5b5345fda16b3f20" providerId="LiveId" clId="{B9DCD686-B5E6-4571-845B-5F4B65F9F39A}" dt="2023-04-01T15:57:08.683" v="1292" actId="20577"/>
          <ac:spMkLst>
            <pc:docMk/>
            <pc:sldMk cId="97590197" sldId="263"/>
            <ac:spMk id="2" creationId="{437870D7-D89F-B53C-60D1-959C21031DF3}"/>
          </ac:spMkLst>
        </pc:spChg>
        <pc:spChg chg="mod">
          <ac:chgData name="MIhaita Nedelea" userId="5b5345fda16b3f20" providerId="LiveId" clId="{B9DCD686-B5E6-4571-845B-5F4B65F9F39A}" dt="2023-04-02T14:03:09.997" v="1761" actId="20577"/>
          <ac:spMkLst>
            <pc:docMk/>
            <pc:sldMk cId="97590197" sldId="263"/>
            <ac:spMk id="3" creationId="{C19666D5-E59D-6AF7-A376-75FD6EAF5C70}"/>
          </ac:spMkLst>
        </pc:spChg>
      </pc:sldChg>
      <pc:sldChg chg="addSp delSp modSp new mod">
        <pc:chgData name="MIhaita Nedelea" userId="5b5345fda16b3f20" providerId="LiveId" clId="{B9DCD686-B5E6-4571-845B-5F4B65F9F39A}" dt="2023-04-02T14:03:58.094" v="1781" actId="20577"/>
        <pc:sldMkLst>
          <pc:docMk/>
          <pc:sldMk cId="1787191899" sldId="264"/>
        </pc:sldMkLst>
        <pc:spChg chg="mod">
          <ac:chgData name="MIhaita Nedelea" userId="5b5345fda16b3f20" providerId="LiveId" clId="{B9DCD686-B5E6-4571-845B-5F4B65F9F39A}" dt="2023-04-01T11:31:58.968" v="1151" actId="122"/>
          <ac:spMkLst>
            <pc:docMk/>
            <pc:sldMk cId="1787191899" sldId="264"/>
            <ac:spMk id="2" creationId="{E774D761-AF2F-6B2E-BE61-2D5A3EFDD280}"/>
          </ac:spMkLst>
        </pc:spChg>
        <pc:spChg chg="mod">
          <ac:chgData name="MIhaita Nedelea" userId="5b5345fda16b3f20" providerId="LiveId" clId="{B9DCD686-B5E6-4571-845B-5F4B65F9F39A}" dt="2023-04-01T15:59:13.020" v="1330" actId="20577"/>
          <ac:spMkLst>
            <pc:docMk/>
            <pc:sldMk cId="1787191899" sldId="264"/>
            <ac:spMk id="3" creationId="{461D0562-8CBA-0C88-2D5B-25E0B68EF380}"/>
          </ac:spMkLst>
        </pc:spChg>
        <pc:graphicFrameChg chg="add del mod modGraphic">
          <ac:chgData name="MIhaita Nedelea" userId="5b5345fda16b3f20" providerId="LiveId" clId="{B9DCD686-B5E6-4571-845B-5F4B65F9F39A}" dt="2023-03-30T20:27:25.123" v="695" actId="3680"/>
          <ac:graphicFrameMkLst>
            <pc:docMk/>
            <pc:sldMk cId="1787191899" sldId="264"/>
            <ac:graphicFrameMk id="4" creationId="{80559073-5696-8C2E-F817-231059E67477}"/>
          </ac:graphicFrameMkLst>
        </pc:graphicFrameChg>
        <pc:graphicFrameChg chg="add mod modGraphic">
          <ac:chgData name="MIhaita Nedelea" userId="5b5345fda16b3f20" providerId="LiveId" clId="{B9DCD686-B5E6-4571-845B-5F4B65F9F39A}" dt="2023-04-02T14:03:58.094" v="1781" actId="20577"/>
          <ac:graphicFrameMkLst>
            <pc:docMk/>
            <pc:sldMk cId="1787191899" sldId="264"/>
            <ac:graphicFrameMk id="5" creationId="{407B4D6F-F3E0-5AF9-FE76-8909AFA9E6EC}"/>
          </ac:graphicFrameMkLst>
        </pc:graphicFrameChg>
      </pc:sldChg>
      <pc:sldChg chg="modSp new mod">
        <pc:chgData name="MIhaita Nedelea" userId="5b5345fda16b3f20" providerId="LiveId" clId="{B9DCD686-B5E6-4571-845B-5F4B65F9F39A}" dt="2023-04-01T15:47:56.537" v="1193" actId="20577"/>
        <pc:sldMkLst>
          <pc:docMk/>
          <pc:sldMk cId="4150377386" sldId="265"/>
        </pc:sldMkLst>
        <pc:spChg chg="mod">
          <ac:chgData name="MIhaita Nedelea" userId="5b5345fda16b3f20" providerId="LiveId" clId="{B9DCD686-B5E6-4571-845B-5F4B65F9F39A}" dt="2023-04-01T11:32:42.795" v="1176" actId="122"/>
          <ac:spMkLst>
            <pc:docMk/>
            <pc:sldMk cId="4150377386" sldId="265"/>
            <ac:spMk id="2" creationId="{02DB1DDD-0E3A-C0F0-68B0-F4E6B9CAD9C8}"/>
          </ac:spMkLst>
        </pc:spChg>
        <pc:spChg chg="mod">
          <ac:chgData name="MIhaita Nedelea" userId="5b5345fda16b3f20" providerId="LiveId" clId="{B9DCD686-B5E6-4571-845B-5F4B65F9F39A}" dt="2023-04-01T15:47:56.537" v="1193" actId="20577"/>
          <ac:spMkLst>
            <pc:docMk/>
            <pc:sldMk cId="4150377386" sldId="265"/>
            <ac:spMk id="3" creationId="{670CF77E-EE63-C2B1-357B-EC13565F9DE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098C6-2B48-356D-B04B-E772213DEF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64D755-52F0-6017-4E02-8DDC04B572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43D011-F7A3-9E7D-F568-86F653AC59D5}"/>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5" name="Footer Placeholder 4">
            <a:extLst>
              <a:ext uri="{FF2B5EF4-FFF2-40B4-BE49-F238E27FC236}">
                <a16:creationId xmlns:a16="http://schemas.microsoft.com/office/drawing/2014/main" id="{AF85DA5D-1D0B-3BE4-D1B2-0B86A24D9D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94767A-7458-1BB9-311C-92113ECC3ECD}"/>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498343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93485-147F-E2EE-CDFD-AD69990F31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BBD155-8739-CEF4-8B9E-80F6C838FA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177750-AC6A-83D4-97D8-BB383400ED50}"/>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5" name="Footer Placeholder 4">
            <a:extLst>
              <a:ext uri="{FF2B5EF4-FFF2-40B4-BE49-F238E27FC236}">
                <a16:creationId xmlns:a16="http://schemas.microsoft.com/office/drawing/2014/main" id="{EE909CCA-E12A-5796-83D2-D434641E3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3F190-5CE9-76C9-7B3A-2427D68B9F98}"/>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2483980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32B04-25F8-E352-7192-4757BDA78D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C1B51D-6589-FDF3-D614-F5571D6298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F0CCE5-A925-A2A5-B34D-E46C4F3DFB2F}"/>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5" name="Footer Placeholder 4">
            <a:extLst>
              <a:ext uri="{FF2B5EF4-FFF2-40B4-BE49-F238E27FC236}">
                <a16:creationId xmlns:a16="http://schemas.microsoft.com/office/drawing/2014/main" id="{F80F7283-2696-7118-3D7E-8721783ADE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29FE4D-A079-CC56-4D78-162510BE31AF}"/>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4044077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623C4-EC7D-AB37-1D38-962308002F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D718C8-380F-F781-7939-0DB2090008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C70B6E-F9D6-39BE-F6E4-2AB04A28D1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701690-6A1E-A162-1320-5445F5473B8B}"/>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6" name="Footer Placeholder 5">
            <a:extLst>
              <a:ext uri="{FF2B5EF4-FFF2-40B4-BE49-F238E27FC236}">
                <a16:creationId xmlns:a16="http://schemas.microsoft.com/office/drawing/2014/main" id="{CF4493A5-2ED2-4CDE-0489-D54F275C44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DC93A0-EB8A-0F69-2BB5-5B26BB093F1D}"/>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1160518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5320-921B-F952-0694-227A425A2C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7D9165-E3D3-2F69-D539-F793508A1C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4E04A5-82D0-F166-7FDC-9FFFA60582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BE80B2-C16D-1962-23AB-B8B0EFDD81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73BED9-1EC7-D9D8-5317-6F3B7E0D4B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E51E57-C28C-2C3C-BC1C-AA768DA3F616}"/>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8" name="Footer Placeholder 7">
            <a:extLst>
              <a:ext uri="{FF2B5EF4-FFF2-40B4-BE49-F238E27FC236}">
                <a16:creationId xmlns:a16="http://schemas.microsoft.com/office/drawing/2014/main" id="{197932E6-CFFB-6573-1C1E-AFA2619746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98C525-036C-90A9-E1BB-D5F190BF1D9F}"/>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1631294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A7A62-D275-058E-5CFB-1842CF17D6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A16FFF-0272-D824-9E30-9A204E4E4F5A}"/>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4" name="Footer Placeholder 3">
            <a:extLst>
              <a:ext uri="{FF2B5EF4-FFF2-40B4-BE49-F238E27FC236}">
                <a16:creationId xmlns:a16="http://schemas.microsoft.com/office/drawing/2014/main" id="{B0A47431-69A2-76D7-2E64-9ED6AE3F70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68C7A1-66D0-6CF4-3221-873F249AA4AB}"/>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735822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B33189-F116-6B16-A9EF-6FB1615178B4}"/>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3" name="Footer Placeholder 2">
            <a:extLst>
              <a:ext uri="{FF2B5EF4-FFF2-40B4-BE49-F238E27FC236}">
                <a16:creationId xmlns:a16="http://schemas.microsoft.com/office/drawing/2014/main" id="{515E70EA-B86C-9BE9-C840-5F9BE3F20B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6291E3-9F27-7D86-DE9A-FE4F7F08F5AC}"/>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1515187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E0078-E1BF-99C3-65E3-8DA9C6FFA5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3FF53A-4269-11F9-7936-316187AC2F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75921B-AA83-83FD-3DB4-E1E1B1E10A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177999-2389-CAF5-0107-49C7864F0DF0}"/>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6" name="Footer Placeholder 5">
            <a:extLst>
              <a:ext uri="{FF2B5EF4-FFF2-40B4-BE49-F238E27FC236}">
                <a16:creationId xmlns:a16="http://schemas.microsoft.com/office/drawing/2014/main" id="{5CE29554-6616-510C-05D8-B4F50CC541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5B87B-AEA1-C702-A12A-9E51AA39FECB}"/>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1509676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752C5-49CF-9453-F7AD-BB98831457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7325773-C4DC-5602-698B-EAAACAE5B5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88C9A9-A248-04B0-01E9-D9BEF10370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E43EC1-5F99-42B2-FB2E-4C88138DA9CF}"/>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6" name="Footer Placeholder 5">
            <a:extLst>
              <a:ext uri="{FF2B5EF4-FFF2-40B4-BE49-F238E27FC236}">
                <a16:creationId xmlns:a16="http://schemas.microsoft.com/office/drawing/2014/main" id="{CBB70948-DCD4-619E-27B8-F618C63553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E93F1-D3BA-D434-81CE-CD34C1AA47BD}"/>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4062632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05C05-5AFA-8297-C5E8-0EA74C0955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6D0160-284B-1C59-BC60-E54EF15C9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9DF01C-59F5-02E7-8DFA-3BCB1AC5A1BA}"/>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5" name="Footer Placeholder 4">
            <a:extLst>
              <a:ext uri="{FF2B5EF4-FFF2-40B4-BE49-F238E27FC236}">
                <a16:creationId xmlns:a16="http://schemas.microsoft.com/office/drawing/2014/main" id="{5519EC8E-60BD-3701-53F9-13804E2E9D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CF8E4-D868-0EAF-8E82-BED1F84DDC31}"/>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1981954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E1079E-A5CB-D4CA-FB90-219CC6BD7F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7390BA-457B-E361-E60E-9BFB3116CC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DEA792-F1B3-B054-F04C-8675D95001E0}"/>
              </a:ext>
            </a:extLst>
          </p:cNvPr>
          <p:cNvSpPr>
            <a:spLocks noGrp="1"/>
          </p:cNvSpPr>
          <p:nvPr>
            <p:ph type="dt" sz="half" idx="10"/>
          </p:nvPr>
        </p:nvSpPr>
        <p:spPr/>
        <p:txBody>
          <a:bodyPr/>
          <a:lstStyle/>
          <a:p>
            <a:fld id="{402230AB-0446-4DC8-B1D6-77A1814F2D13}" type="datetimeFigureOut">
              <a:rPr lang="en-GB" smtClean="0"/>
              <a:t>02/04/2023</a:t>
            </a:fld>
            <a:endParaRPr lang="en-GB"/>
          </a:p>
        </p:txBody>
      </p:sp>
      <p:sp>
        <p:nvSpPr>
          <p:cNvPr id="5" name="Footer Placeholder 4">
            <a:extLst>
              <a:ext uri="{FF2B5EF4-FFF2-40B4-BE49-F238E27FC236}">
                <a16:creationId xmlns:a16="http://schemas.microsoft.com/office/drawing/2014/main" id="{3B31538A-4A9B-9C75-039E-39956622C6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3A81F1-CEF8-1097-57F1-B1DF8AC48ACA}"/>
              </a:ext>
            </a:extLst>
          </p:cNvPr>
          <p:cNvSpPr>
            <a:spLocks noGrp="1"/>
          </p:cNvSpPr>
          <p:nvPr>
            <p:ph type="sldNum" sz="quarter" idx="12"/>
          </p:nvPr>
        </p:nvSpPr>
        <p:spPr/>
        <p:txBody>
          <a:bodyPr/>
          <a:lstStyle/>
          <a:p>
            <a:fld id="{D3F7D2F8-042D-4794-BA0C-47441B15E9B7}" type="slidenum">
              <a:rPr lang="en-GB" smtClean="0"/>
              <a:t>‹#›</a:t>
            </a:fld>
            <a:endParaRPr lang="en-GB"/>
          </a:p>
        </p:txBody>
      </p:sp>
    </p:spTree>
    <p:extLst>
      <p:ext uri="{BB962C8B-B14F-4D97-AF65-F5344CB8AC3E}">
        <p14:creationId xmlns:p14="http://schemas.microsoft.com/office/powerpoint/2010/main" val="844192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D1E026-4D6C-C958-907B-AB82A9DC66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734B9C-7B4E-A42D-F03D-7EA593BCBB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1E4FF-83B6-2C9E-C94C-88977DC746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230AB-0446-4DC8-B1D6-77A1814F2D13}" type="datetimeFigureOut">
              <a:rPr lang="en-GB" smtClean="0"/>
              <a:t>02/04/2023</a:t>
            </a:fld>
            <a:endParaRPr lang="en-GB"/>
          </a:p>
        </p:txBody>
      </p:sp>
      <p:sp>
        <p:nvSpPr>
          <p:cNvPr id="5" name="Footer Placeholder 4">
            <a:extLst>
              <a:ext uri="{FF2B5EF4-FFF2-40B4-BE49-F238E27FC236}">
                <a16:creationId xmlns:a16="http://schemas.microsoft.com/office/drawing/2014/main" id="{1C243B7B-D88E-9EE4-AC50-E50BA67E57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42A5D7-B66F-2F66-23A2-7A2A41C01A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F7D2F8-042D-4794-BA0C-47441B15E9B7}" type="slidenum">
              <a:rPr lang="en-GB" smtClean="0"/>
              <a:t>‹#›</a:t>
            </a:fld>
            <a:endParaRPr lang="en-GB"/>
          </a:p>
        </p:txBody>
      </p:sp>
    </p:spTree>
    <p:extLst>
      <p:ext uri="{BB962C8B-B14F-4D97-AF65-F5344CB8AC3E}">
        <p14:creationId xmlns:p14="http://schemas.microsoft.com/office/powerpoint/2010/main" val="3456327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cholar.googl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ine graph adjacent to a stair">
            <a:extLst>
              <a:ext uri="{FF2B5EF4-FFF2-40B4-BE49-F238E27FC236}">
                <a16:creationId xmlns:a16="http://schemas.microsoft.com/office/drawing/2014/main" id="{CEC112D3-FFA4-38B9-0613-704A45DE1DEA}"/>
              </a:ext>
            </a:extLst>
          </p:cNvPr>
          <p:cNvPicPr>
            <a:picLocks noChangeAspect="1"/>
          </p:cNvPicPr>
          <p:nvPr/>
        </p:nvPicPr>
        <p:blipFill rotWithShape="1">
          <a:blip r:embed="rId2">
            <a:alphaModFix amt="40000"/>
          </a:blip>
          <a:srcRect t="23342" r="-1" b="36439"/>
          <a:stretch/>
        </p:blipFill>
        <p:spPr>
          <a:xfrm>
            <a:off x="20" y="1"/>
            <a:ext cx="12191980" cy="6857999"/>
          </a:xfrm>
          <a:prstGeom prst="rect">
            <a:avLst/>
          </a:prstGeom>
        </p:spPr>
      </p:pic>
      <p:sp>
        <p:nvSpPr>
          <p:cNvPr id="2" name="Title 1">
            <a:extLst>
              <a:ext uri="{FF2B5EF4-FFF2-40B4-BE49-F238E27FC236}">
                <a16:creationId xmlns:a16="http://schemas.microsoft.com/office/drawing/2014/main" id="{724369F8-725F-34DB-C276-A796E473BCFE}"/>
              </a:ext>
            </a:extLst>
          </p:cNvPr>
          <p:cNvSpPr>
            <a:spLocks noGrp="1"/>
          </p:cNvSpPr>
          <p:nvPr>
            <p:ph type="ctrTitle"/>
          </p:nvPr>
        </p:nvSpPr>
        <p:spPr>
          <a:xfrm>
            <a:off x="841249" y="941832"/>
            <a:ext cx="10506456" cy="2057400"/>
          </a:xfrm>
        </p:spPr>
        <p:txBody>
          <a:bodyPr vert="horz" lIns="91440" tIns="45720" rIns="91440" bIns="45720" rtlCol="0" anchor="b">
            <a:normAutofit/>
          </a:bodyPr>
          <a:lstStyle/>
          <a:p>
            <a:r>
              <a:rPr lang="en-US" sz="5000" b="1" dirty="0">
                <a:latin typeface="Arial" panose="020B0604020202020204" pitchFamily="34" charset="0"/>
                <a:cs typeface="Arial" panose="020B0604020202020204" pitchFamily="34" charset="0"/>
              </a:rPr>
              <a:t>Solving the problem of profit decline in TM Lewin </a:t>
            </a:r>
            <a:endParaRPr lang="en-US" sz="5000" dirty="0">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177532EA-8FC6-80FC-0C23-552FEDFAEEE7}"/>
              </a:ext>
            </a:extLst>
          </p:cNvPr>
          <p:cNvSpPr>
            <a:spLocks noGrp="1"/>
          </p:cNvSpPr>
          <p:nvPr>
            <p:ph type="subTitle" idx="1"/>
          </p:nvPr>
        </p:nvSpPr>
        <p:spPr>
          <a:xfrm>
            <a:off x="841248" y="3502152"/>
            <a:ext cx="10506456" cy="2670048"/>
          </a:xfrm>
        </p:spPr>
        <p:txBody>
          <a:bodyPr vert="horz" lIns="91440" tIns="45720" rIns="91440" bIns="45720" rtlCol="0">
            <a:normAutofit/>
          </a:bodyPr>
          <a:lstStyle/>
          <a:p>
            <a:pPr algn="l"/>
            <a:r>
              <a:rPr lang="en-US" sz="2000" b="1" u="none" strike="noStrike" baseline="0" dirty="0">
                <a:latin typeface="Arial" panose="020B0604020202020204" pitchFamily="34" charset="0"/>
                <a:cs typeface="Arial" panose="020B0604020202020204" pitchFamily="34" charset="0"/>
              </a:rPr>
              <a:t>Student name and number:</a:t>
            </a:r>
          </a:p>
          <a:p>
            <a:pPr algn="l"/>
            <a:r>
              <a:rPr lang="en-US" sz="2000" b="1" dirty="0">
                <a:latin typeface="Arial" panose="020B0604020202020204" pitchFamily="34" charset="0"/>
                <a:cs typeface="Arial" panose="020B0604020202020204" pitchFamily="34" charset="0"/>
              </a:rPr>
              <a:t>Paul Enache: 2129433</a:t>
            </a:r>
          </a:p>
          <a:p>
            <a:pPr algn="l"/>
            <a:r>
              <a:rPr lang="en-US" sz="2000" b="1" dirty="0">
                <a:latin typeface="Arial" panose="020B0604020202020204" pitchFamily="34" charset="0"/>
                <a:cs typeface="Arial" panose="020B0604020202020204" pitchFamily="34" charset="0"/>
              </a:rPr>
              <a:t>Module: Problem Solving and Decision Making</a:t>
            </a:r>
          </a:p>
          <a:p>
            <a:pPr algn="l"/>
            <a:r>
              <a:rPr lang="en-US" sz="2000" b="1" dirty="0">
                <a:latin typeface="Arial" panose="020B0604020202020204" pitchFamily="34" charset="0"/>
                <a:cs typeface="Arial" panose="020B0604020202020204" pitchFamily="34" charset="0"/>
              </a:rPr>
              <a:t>Module Code: BMSW4004</a:t>
            </a:r>
          </a:p>
          <a:p>
            <a:pPr algn="l"/>
            <a:r>
              <a:rPr lang="en-US" sz="2000" b="1" dirty="0">
                <a:latin typeface="Arial" panose="020B0604020202020204" pitchFamily="34" charset="0"/>
                <a:cs typeface="Arial" panose="020B0604020202020204" pitchFamily="34" charset="0"/>
              </a:rPr>
              <a:t>Lecturer Name: </a:t>
            </a:r>
            <a:r>
              <a:rPr lang="en-US" sz="2000" b="1" dirty="0" err="1">
                <a:latin typeface="Arial" panose="020B0604020202020204" pitchFamily="34" charset="0"/>
                <a:cs typeface="Arial" panose="020B0604020202020204" pitchFamily="34" charset="0"/>
              </a:rPr>
              <a:t>Chijioke</a:t>
            </a:r>
            <a:r>
              <a:rPr lang="en-US" sz="2000" b="1" dirty="0">
                <a:latin typeface="Arial" panose="020B0604020202020204" pitchFamily="34" charset="0"/>
                <a:cs typeface="Arial" panose="020B0604020202020204" pitchFamily="34" charset="0"/>
              </a:rPr>
              <a:t> Uba</a:t>
            </a: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155542781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4CD14-72BA-E9BB-6A6C-3BE6B2ECB22C}"/>
              </a:ext>
            </a:extLst>
          </p:cNvPr>
          <p:cNvSpPr>
            <a:spLocks noGrp="1"/>
          </p:cNvSpPr>
          <p:nvPr>
            <p:ph type="title"/>
          </p:nvPr>
        </p:nvSpPr>
        <p:spPr>
          <a:xfrm>
            <a:off x="1285240" y="1050595"/>
            <a:ext cx="10017498" cy="919607"/>
          </a:xfrm>
        </p:spPr>
        <p:txBody>
          <a:bodyPr anchor="ctr">
            <a:noAutofit/>
          </a:bodyPr>
          <a:lstStyle/>
          <a:p>
            <a:pPr algn="ctr"/>
            <a:r>
              <a:rPr lang="en-GB" sz="2800" b="1" dirty="0">
                <a:latin typeface="Arial" panose="020B0604020202020204" pitchFamily="34" charset="0"/>
                <a:cs typeface="Arial" panose="020B0604020202020204" pitchFamily="34" charset="0"/>
              </a:rPr>
              <a:t>The profit decline nature on TM Lewin and its employees</a:t>
            </a:r>
            <a:endParaRPr lang="en-GB" sz="2800" dirty="0"/>
          </a:p>
        </p:txBody>
      </p:sp>
      <p:sp>
        <p:nvSpPr>
          <p:cNvPr id="19" name="Content Placeholder 2">
            <a:extLst>
              <a:ext uri="{FF2B5EF4-FFF2-40B4-BE49-F238E27FC236}">
                <a16:creationId xmlns:a16="http://schemas.microsoft.com/office/drawing/2014/main" id="{8C9CF4C4-DDAE-1B45-687A-0C1B76AD3594}"/>
              </a:ext>
            </a:extLst>
          </p:cNvPr>
          <p:cNvSpPr>
            <a:spLocks noGrp="1"/>
          </p:cNvSpPr>
          <p:nvPr>
            <p:ph idx="1"/>
          </p:nvPr>
        </p:nvSpPr>
        <p:spPr>
          <a:xfrm>
            <a:off x="810705" y="1970203"/>
            <a:ext cx="10492033" cy="3799662"/>
          </a:xfrm>
        </p:spPr>
        <p:txBody>
          <a:bodyPr anchor="t">
            <a:normAutofit/>
          </a:bodyPr>
          <a:lstStyle/>
          <a:p>
            <a:pPr marL="0" indent="0" algn="just">
              <a:buNone/>
            </a:pPr>
            <a:endParaRPr lang="en-GB" sz="1800" dirty="0">
              <a:latin typeface="Arial" panose="020B0604020202020204" pitchFamily="34" charset="0"/>
              <a:cs typeface="Arial" panose="020B0604020202020204" pitchFamily="34" charset="0"/>
            </a:endParaRPr>
          </a:p>
          <a:p>
            <a:pPr marL="0" indent="0" algn="just">
              <a:buNone/>
            </a:pPr>
            <a:r>
              <a:rPr lang="en-GB" sz="1800" dirty="0">
                <a:latin typeface="Arial" panose="020B0604020202020204" pitchFamily="34" charset="0"/>
                <a:cs typeface="Arial" panose="020B0604020202020204" pitchFamily="34" charset="0"/>
              </a:rPr>
              <a:t>TM Lewin is a British apparel manufacturer that specialised in men's formal wear. Profits have declined in recent years, which has had a substantial impact on both the company and its employees.</a:t>
            </a:r>
          </a:p>
          <a:p>
            <a:pPr marL="0" indent="0" algn="just">
              <a:buNone/>
            </a:pPr>
            <a:r>
              <a:rPr lang="en-GB" sz="1800" dirty="0">
                <a:latin typeface="Arial" panose="020B0604020202020204" pitchFamily="34" charset="0"/>
                <a:cs typeface="Arial" panose="020B0604020202020204" pitchFamily="34" charset="0"/>
              </a:rPr>
              <a:t>The manufacturer of the shirts faced challenges due to the decline in formal shirt purchases as more people chose to work from home and the limitations on large gatherings. As a result of work-from-home policies, event bans, and other pandemic challenges, men's clothing, especially formalwear, was one of the retail industries that was hit the hardest during the pandemic. Demand for suits and formal tailoring fell sharply.</a:t>
            </a:r>
          </a:p>
          <a:p>
            <a:pPr marL="0" indent="0" algn="just">
              <a:buNone/>
            </a:pPr>
            <a:r>
              <a:rPr lang="en-GB" sz="1800" dirty="0">
                <a:latin typeface="Arial" panose="020B0604020202020204" pitchFamily="34" charset="0"/>
                <a:cs typeface="Arial" panose="020B0604020202020204" pitchFamily="34" charset="0"/>
              </a:rPr>
              <a:t>The company's falling profitability was primarily due to the epidemic. This well-known British corporation has suffered significant pandemic implications. Due to issues with the supply chain, rising inflation, and the cost of living, which all have an impact on customer purchasing, earnings have undoubtedly decreased.</a:t>
            </a:r>
          </a:p>
        </p:txBody>
      </p:sp>
    </p:spTree>
    <p:extLst>
      <p:ext uri="{BB962C8B-B14F-4D97-AF65-F5344CB8AC3E}">
        <p14:creationId xmlns:p14="http://schemas.microsoft.com/office/powerpoint/2010/main" val="2467948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75" y="625059"/>
            <a:ext cx="5452525"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29D08-D9BF-98C3-1812-250B91708270}"/>
              </a:ext>
            </a:extLst>
          </p:cNvPr>
          <p:cNvSpPr>
            <a:spLocks noGrp="1"/>
          </p:cNvSpPr>
          <p:nvPr>
            <p:ph type="title"/>
          </p:nvPr>
        </p:nvSpPr>
        <p:spPr>
          <a:xfrm>
            <a:off x="1006900" y="1188637"/>
            <a:ext cx="4623363" cy="4480726"/>
          </a:xfrm>
        </p:spPr>
        <p:txBody>
          <a:bodyPr>
            <a:normAutofit/>
          </a:bodyPr>
          <a:lstStyle/>
          <a:p>
            <a:pPr algn="ctr"/>
            <a:r>
              <a:rPr lang="en-GB" sz="4000" b="1" dirty="0">
                <a:solidFill>
                  <a:schemeClr val="tx1">
                    <a:lumMod val="75000"/>
                    <a:lumOff val="25000"/>
                  </a:schemeClr>
                </a:solidFill>
                <a:latin typeface="Arial" panose="020B0604020202020204" pitchFamily="34" charset="0"/>
                <a:cs typeface="Arial" panose="020B0604020202020204" pitchFamily="34" charset="0"/>
              </a:rPr>
              <a:t>Profit declining impact on TM Lewin and its employees</a:t>
            </a:r>
            <a:endParaRPr lang="en-GB" sz="40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5B9FD043-E64A-FEFC-06E8-16A263AF45E0}"/>
              </a:ext>
            </a:extLst>
          </p:cNvPr>
          <p:cNvSpPr>
            <a:spLocks noGrp="1"/>
          </p:cNvSpPr>
          <p:nvPr>
            <p:ph idx="1"/>
          </p:nvPr>
        </p:nvSpPr>
        <p:spPr>
          <a:xfrm>
            <a:off x="6459426" y="1036948"/>
            <a:ext cx="4419106" cy="4392891"/>
          </a:xfrm>
        </p:spPr>
        <p:txBody>
          <a:bodyPr anchor="ctr">
            <a:normAutofit/>
          </a:bodyPr>
          <a:lstStyle/>
          <a:p>
            <a:pPr algn="just"/>
            <a:r>
              <a:rPr lang="en-GB" sz="2000" dirty="0">
                <a:latin typeface="Arial" panose="020B0604020202020204" pitchFamily="34" charset="0"/>
                <a:cs typeface="Arial" panose="020B0604020202020204" pitchFamily="34" charset="0"/>
              </a:rPr>
              <a:t>After a financial loss at the outset of the epidemic, the clothing brand, known for its workwear, has only been operating online from 2020.</a:t>
            </a:r>
          </a:p>
          <a:p>
            <a:pPr algn="just"/>
            <a:r>
              <a:rPr lang="en-GB" sz="2000" dirty="0">
                <a:latin typeface="Arial" panose="020B0604020202020204" pitchFamily="34" charset="0"/>
                <a:cs typeface="Arial" panose="020B0604020202020204" pitchFamily="34" charset="0"/>
              </a:rPr>
              <a:t>As a result of the administration, more than 600 employees lost their jobs, and all 150 stores were shut down.</a:t>
            </a:r>
          </a:p>
        </p:txBody>
      </p:sp>
    </p:spTree>
    <p:extLst>
      <p:ext uri="{BB962C8B-B14F-4D97-AF65-F5344CB8AC3E}">
        <p14:creationId xmlns:p14="http://schemas.microsoft.com/office/powerpoint/2010/main" val="2173275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2CB35-8F91-2C81-0C09-48B5B62A2659}"/>
              </a:ext>
            </a:extLst>
          </p:cNvPr>
          <p:cNvSpPr>
            <a:spLocks noGrp="1"/>
          </p:cNvSpPr>
          <p:nvPr>
            <p:ph type="title"/>
          </p:nvPr>
        </p:nvSpPr>
        <p:spPr>
          <a:xfrm>
            <a:off x="630936" y="502919"/>
            <a:ext cx="3419856" cy="3192387"/>
          </a:xfrm>
        </p:spPr>
        <p:txBody>
          <a:bodyPr anchor="ctr">
            <a:normAutofit/>
          </a:bodyPr>
          <a:lstStyle/>
          <a:p>
            <a:pPr algn="ctr"/>
            <a:r>
              <a:rPr lang="en-GB" sz="3200" b="1" dirty="0">
                <a:latin typeface="Arial" panose="020B0604020202020204" pitchFamily="34" charset="0"/>
                <a:cs typeface="Arial" panose="020B0604020202020204" pitchFamily="34" charset="0"/>
              </a:rPr>
              <a:t>Causes of profit decline in TM Lewin</a:t>
            </a:r>
            <a:endParaRPr lang="en-GB" sz="3200" dirty="0"/>
          </a:p>
        </p:txBody>
      </p:sp>
      <p:sp>
        <p:nvSpPr>
          <p:cNvPr id="1033"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2BC9F9-17E5-75B6-3F67-5F8A0A7ED02A}"/>
              </a:ext>
            </a:extLst>
          </p:cNvPr>
          <p:cNvSpPr>
            <a:spLocks noGrp="1"/>
          </p:cNvSpPr>
          <p:nvPr>
            <p:ph idx="1"/>
          </p:nvPr>
        </p:nvSpPr>
        <p:spPr>
          <a:xfrm>
            <a:off x="4654294" y="502919"/>
            <a:ext cx="7280039" cy="3489985"/>
          </a:xfrm>
        </p:spPr>
        <p:txBody>
          <a:bodyPr anchor="ctr">
            <a:normAutofit/>
          </a:bodyPr>
          <a:lstStyle/>
          <a:p>
            <a:pPr marL="0" indent="0" algn="just">
              <a:buNone/>
            </a:pPr>
            <a:r>
              <a:rPr lang="en-GB" sz="2000" dirty="0">
                <a:latin typeface="Arial" panose="020B0604020202020204" pitchFamily="34" charset="0"/>
                <a:cs typeface="Arial" panose="020B0604020202020204" pitchFamily="34" charset="0"/>
              </a:rPr>
              <a:t>The reasons of every problem must be discovered before it can be solved.</a:t>
            </a:r>
          </a:p>
          <a:p>
            <a:pPr marL="0" indent="0" algn="just">
              <a:buNone/>
            </a:pPr>
            <a:r>
              <a:rPr lang="en-GB" sz="2000" dirty="0">
                <a:latin typeface="Arial" panose="020B0604020202020204" pitchFamily="34" charset="0"/>
                <a:cs typeface="Arial" panose="020B0604020202020204" pitchFamily="34" charset="0"/>
              </a:rPr>
              <a:t>In this situation, I will use PESTLE Analysis and a Fishbone Diagram to determine the causes.</a:t>
            </a:r>
          </a:p>
          <a:p>
            <a:pPr marL="0" indent="0" algn="just">
              <a:buNone/>
            </a:pPr>
            <a:r>
              <a:rPr lang="en-GB" sz="2000" dirty="0">
                <a:latin typeface="Arial" panose="020B0604020202020204" pitchFamily="34" charset="0"/>
                <a:cs typeface="Arial" panose="020B0604020202020204" pitchFamily="34" charset="0"/>
              </a:rPr>
              <a:t>A PESTLE Analysis examines the major external elements that affect an organisation (Political, Economic, Social, Technological, Legal, and Environmental). It can be used by managers and experts in human resources to aid in their decision-making in a variety of situations.</a:t>
            </a:r>
          </a:p>
        </p:txBody>
      </p:sp>
      <p:pic>
        <p:nvPicPr>
          <p:cNvPr id="1026" name="Picture 2" descr="Pestel Images - Free Download on Freepik">
            <a:extLst>
              <a:ext uri="{FF2B5EF4-FFF2-40B4-BE49-F238E27FC236}">
                <a16:creationId xmlns:a16="http://schemas.microsoft.com/office/drawing/2014/main" id="{E9F2AA4D-6E29-5391-3FB4-B8582BB9DD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39020" y="3992904"/>
            <a:ext cx="6187959" cy="2134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6446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CD6A3-2696-E82D-BDDC-783574428906}"/>
              </a:ext>
            </a:extLst>
          </p:cNvPr>
          <p:cNvSpPr>
            <a:spLocks noGrp="1"/>
          </p:cNvSpPr>
          <p:nvPr>
            <p:ph type="title"/>
          </p:nvPr>
        </p:nvSpPr>
        <p:spPr>
          <a:xfrm>
            <a:off x="630935" y="640080"/>
            <a:ext cx="10429413" cy="1161004"/>
          </a:xfrm>
        </p:spPr>
        <p:txBody>
          <a:bodyPr anchor="b">
            <a:normAutofit/>
          </a:bodyPr>
          <a:lstStyle/>
          <a:p>
            <a:pPr algn="ctr"/>
            <a:r>
              <a:rPr lang="en-GB" sz="3600" b="1" dirty="0">
                <a:latin typeface="Arial" panose="020B0604020202020204" pitchFamily="34" charset="0"/>
                <a:cs typeface="Arial" panose="020B0604020202020204" pitchFamily="34" charset="0"/>
              </a:rPr>
              <a:t>Causes of profit decline in TM Lewin</a:t>
            </a:r>
            <a:endParaRPr lang="en-GB" sz="3600" dirty="0"/>
          </a:p>
        </p:txBody>
      </p:sp>
      <p:sp>
        <p:nvSpPr>
          <p:cNvPr id="205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15CB24-B154-92FF-6FFA-DD01D3F93DF8}"/>
              </a:ext>
            </a:extLst>
          </p:cNvPr>
          <p:cNvSpPr>
            <a:spLocks noGrp="1"/>
          </p:cNvSpPr>
          <p:nvPr>
            <p:ph idx="1"/>
          </p:nvPr>
        </p:nvSpPr>
        <p:spPr>
          <a:xfrm>
            <a:off x="358219" y="2620086"/>
            <a:ext cx="5561813" cy="3597834"/>
          </a:xfrm>
        </p:spPr>
        <p:txBody>
          <a:bodyPr anchor="t">
            <a:normAutofit/>
          </a:bodyPr>
          <a:lstStyle/>
          <a:p>
            <a:pPr marL="0" indent="0" algn="just">
              <a:buNone/>
            </a:pPr>
            <a:r>
              <a:rPr lang="en-GB" sz="2200" dirty="0">
                <a:latin typeface="Arial" panose="020B0604020202020204" pitchFamily="34" charset="0"/>
                <a:cs typeface="Arial" panose="020B0604020202020204" pitchFamily="34" charset="0"/>
              </a:rPr>
              <a:t>The fishbone diagram is a useful tool for identifying causes of an issue and for visualising the relationships between those causes. Problem solvers can use this tool to better understand the elements that contribute to a problem and build targeted solutions to address those factors.</a:t>
            </a:r>
          </a:p>
          <a:p>
            <a:pPr marL="0" indent="0" algn="just">
              <a:buNone/>
            </a:pPr>
            <a:r>
              <a:rPr lang="en-GB" sz="2200" dirty="0">
                <a:latin typeface="Arial" panose="020B0604020202020204" pitchFamily="34" charset="0"/>
                <a:cs typeface="Arial" panose="020B0604020202020204" pitchFamily="34" charset="0"/>
              </a:rPr>
              <a:t>I will use these tools to examine </a:t>
            </a:r>
            <a:r>
              <a:rPr lang="en-GB" sz="2000" dirty="0">
                <a:latin typeface="Arial" panose="020B0604020202020204" pitchFamily="34" charset="0"/>
                <a:cs typeface="Arial" panose="020B0604020202020204" pitchFamily="34" charset="0"/>
              </a:rPr>
              <a:t>the factors that led to TM Lewin’s declining profit.</a:t>
            </a:r>
          </a:p>
        </p:txBody>
      </p:sp>
      <p:pic>
        <p:nvPicPr>
          <p:cNvPr id="2050" name="Picture 2" descr="Fishbone Diagram Problem Solving | EdrawMind">
            <a:extLst>
              <a:ext uri="{FF2B5EF4-FFF2-40B4-BE49-F238E27FC236}">
                <a16:creationId xmlns:a16="http://schemas.microsoft.com/office/drawing/2014/main" id="{D6E7742F-8B30-318E-F671-CF023E1C95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2758960"/>
            <a:ext cx="5458968" cy="2961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4260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EFE7E-2ED0-D293-FD59-CCECA41F84BF}"/>
              </a:ext>
            </a:extLst>
          </p:cNvPr>
          <p:cNvSpPr>
            <a:spLocks noGrp="1"/>
          </p:cNvSpPr>
          <p:nvPr>
            <p:ph type="title"/>
          </p:nvPr>
        </p:nvSpPr>
        <p:spPr>
          <a:xfrm>
            <a:off x="273377" y="365125"/>
            <a:ext cx="11080423" cy="1325563"/>
          </a:xfrm>
        </p:spPr>
        <p:txBody>
          <a:bodyPr>
            <a:normAutofit/>
          </a:bodyPr>
          <a:lstStyle/>
          <a:p>
            <a:pPr algn="ctr"/>
            <a:r>
              <a:rPr lang="en-GB" sz="3600" b="1" dirty="0">
                <a:latin typeface="Arial" panose="020B0604020202020204" pitchFamily="34" charset="0"/>
                <a:cs typeface="Arial" panose="020B0604020202020204" pitchFamily="34" charset="0"/>
              </a:rPr>
              <a:t>PESTLE Analysis to identify external causes of profit declining at TM Lewin</a:t>
            </a:r>
            <a:endParaRPr lang="en-GB" sz="3600" dirty="0"/>
          </a:p>
        </p:txBody>
      </p:sp>
      <p:graphicFrame>
        <p:nvGraphicFramePr>
          <p:cNvPr id="4" name="Table 4">
            <a:extLst>
              <a:ext uri="{FF2B5EF4-FFF2-40B4-BE49-F238E27FC236}">
                <a16:creationId xmlns:a16="http://schemas.microsoft.com/office/drawing/2014/main" id="{8ECF6B41-97C2-F6F3-512B-639AAA39DEC4}"/>
              </a:ext>
            </a:extLst>
          </p:cNvPr>
          <p:cNvGraphicFramePr>
            <a:graphicFrameLocks noGrp="1"/>
          </p:cNvGraphicFramePr>
          <p:nvPr>
            <p:ph idx="1"/>
            <p:extLst>
              <p:ext uri="{D42A27DB-BD31-4B8C-83A1-F6EECF244321}">
                <p14:modId xmlns:p14="http://schemas.microsoft.com/office/powerpoint/2010/main" val="1953355669"/>
              </p:ext>
            </p:extLst>
          </p:nvPr>
        </p:nvGraphicFramePr>
        <p:xfrm>
          <a:off x="273378" y="1929319"/>
          <a:ext cx="11679811" cy="3311983"/>
        </p:xfrm>
        <a:graphic>
          <a:graphicData uri="http://schemas.openxmlformats.org/drawingml/2006/table">
            <a:tbl>
              <a:tblPr firstRow="1" bandRow="1">
                <a:tableStyleId>{5C22544A-7EE6-4342-B048-85BDC9FD1C3A}</a:tableStyleId>
              </a:tblPr>
              <a:tblGrid>
                <a:gridCol w="1855471">
                  <a:extLst>
                    <a:ext uri="{9D8B030D-6E8A-4147-A177-3AD203B41FA5}">
                      <a16:colId xmlns:a16="http://schemas.microsoft.com/office/drawing/2014/main" val="3538450407"/>
                    </a:ext>
                  </a:extLst>
                </a:gridCol>
                <a:gridCol w="2179200">
                  <a:extLst>
                    <a:ext uri="{9D8B030D-6E8A-4147-A177-3AD203B41FA5}">
                      <a16:colId xmlns:a16="http://schemas.microsoft.com/office/drawing/2014/main" val="980507746"/>
                    </a:ext>
                  </a:extLst>
                </a:gridCol>
                <a:gridCol w="2498104">
                  <a:extLst>
                    <a:ext uri="{9D8B030D-6E8A-4147-A177-3AD203B41FA5}">
                      <a16:colId xmlns:a16="http://schemas.microsoft.com/office/drawing/2014/main" val="2959590057"/>
                    </a:ext>
                  </a:extLst>
                </a:gridCol>
                <a:gridCol w="2205872">
                  <a:extLst>
                    <a:ext uri="{9D8B030D-6E8A-4147-A177-3AD203B41FA5}">
                      <a16:colId xmlns:a16="http://schemas.microsoft.com/office/drawing/2014/main" val="3524201232"/>
                    </a:ext>
                  </a:extLst>
                </a:gridCol>
                <a:gridCol w="1140643">
                  <a:extLst>
                    <a:ext uri="{9D8B030D-6E8A-4147-A177-3AD203B41FA5}">
                      <a16:colId xmlns:a16="http://schemas.microsoft.com/office/drawing/2014/main" val="1818845917"/>
                    </a:ext>
                  </a:extLst>
                </a:gridCol>
                <a:gridCol w="1800521">
                  <a:extLst>
                    <a:ext uri="{9D8B030D-6E8A-4147-A177-3AD203B41FA5}">
                      <a16:colId xmlns:a16="http://schemas.microsoft.com/office/drawing/2014/main" val="3007214820"/>
                    </a:ext>
                  </a:extLst>
                </a:gridCol>
              </a:tblGrid>
              <a:tr h="462284">
                <a:tc>
                  <a:txBody>
                    <a:bodyPr/>
                    <a:lstStyle/>
                    <a:p>
                      <a:pPr algn="ctr"/>
                      <a:r>
                        <a:rPr lang="en-GB" dirty="0">
                          <a:latin typeface="Arial" panose="020B0604020202020204" pitchFamily="34" charset="0"/>
                          <a:cs typeface="Arial" panose="020B0604020202020204" pitchFamily="34" charset="0"/>
                        </a:rPr>
                        <a:t>Political</a:t>
                      </a:r>
                    </a:p>
                  </a:txBody>
                  <a:tcPr/>
                </a:tc>
                <a:tc>
                  <a:txBody>
                    <a:bodyPr/>
                    <a:lstStyle/>
                    <a:p>
                      <a:pPr algn="ctr"/>
                      <a:r>
                        <a:rPr lang="en-GB" dirty="0">
                          <a:latin typeface="Arial" panose="020B0604020202020204" pitchFamily="34" charset="0"/>
                          <a:cs typeface="Arial" panose="020B0604020202020204" pitchFamily="34" charset="0"/>
                        </a:rPr>
                        <a:t>Economic</a:t>
                      </a:r>
                    </a:p>
                  </a:txBody>
                  <a:tcPr/>
                </a:tc>
                <a:tc>
                  <a:txBody>
                    <a:bodyPr/>
                    <a:lstStyle/>
                    <a:p>
                      <a:pPr algn="ctr"/>
                      <a:r>
                        <a:rPr lang="en-GB" dirty="0">
                          <a:latin typeface="Arial" panose="020B0604020202020204" pitchFamily="34" charset="0"/>
                          <a:cs typeface="Arial" panose="020B0604020202020204" pitchFamily="34" charset="0"/>
                        </a:rPr>
                        <a:t>Social</a:t>
                      </a:r>
                    </a:p>
                  </a:txBody>
                  <a:tcPr/>
                </a:tc>
                <a:tc>
                  <a:txBody>
                    <a:bodyPr/>
                    <a:lstStyle/>
                    <a:p>
                      <a:pPr algn="ctr"/>
                      <a:r>
                        <a:rPr lang="en-GB" dirty="0">
                          <a:latin typeface="Arial" panose="020B0604020202020204" pitchFamily="34" charset="0"/>
                          <a:cs typeface="Arial" panose="020B0604020202020204" pitchFamily="34" charset="0"/>
                        </a:rPr>
                        <a:t>Technological</a:t>
                      </a:r>
                    </a:p>
                  </a:txBody>
                  <a:tcPr/>
                </a:tc>
                <a:tc>
                  <a:txBody>
                    <a:bodyPr/>
                    <a:lstStyle/>
                    <a:p>
                      <a:pPr algn="ctr"/>
                      <a:r>
                        <a:rPr lang="en-GB" dirty="0">
                          <a:latin typeface="Arial" panose="020B0604020202020204" pitchFamily="34" charset="0"/>
                          <a:cs typeface="Arial" panose="020B0604020202020204" pitchFamily="34" charset="0"/>
                        </a:rPr>
                        <a:t>Legal</a:t>
                      </a:r>
                    </a:p>
                  </a:txBody>
                  <a:tcPr/>
                </a:tc>
                <a:tc>
                  <a:txBody>
                    <a:bodyPr/>
                    <a:lstStyle/>
                    <a:p>
                      <a:pPr algn="ctr"/>
                      <a:r>
                        <a:rPr lang="en-GB" dirty="0">
                          <a:latin typeface="Arial" panose="020B0604020202020204" pitchFamily="34" charset="0"/>
                          <a:cs typeface="Arial" panose="020B0604020202020204" pitchFamily="34" charset="0"/>
                        </a:rPr>
                        <a:t>Environmental</a:t>
                      </a:r>
                    </a:p>
                  </a:txBody>
                  <a:tcPr/>
                </a:tc>
                <a:extLst>
                  <a:ext uri="{0D108BD9-81ED-4DB2-BD59-A6C34878D82A}">
                    <a16:rowId xmlns:a16="http://schemas.microsoft.com/office/drawing/2014/main" val="738341969"/>
                  </a:ext>
                </a:extLst>
              </a:tr>
              <a:tr h="2849699">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Brexit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Legislation of lockdown</a:t>
                      </a:r>
                    </a:p>
                    <a:p>
                      <a:pPr marL="285750" indent="-285750">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Government regulations and policies</a:t>
                      </a:r>
                    </a:p>
                    <a:p>
                      <a:pPr marL="285750" indent="-285750">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Taxes</a:t>
                      </a:r>
                      <a:endParaRPr lang="en-GB"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Raising inflation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Covid pandemic</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Exchange rates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Cost of living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Interest rates</a:t>
                      </a:r>
                    </a:p>
                  </a:txBody>
                  <a:tcPr/>
                </a:tc>
                <a:tc>
                  <a:txBody>
                    <a:bodyPr/>
                    <a:lstStyle/>
                    <a:p>
                      <a:pPr marL="285750" indent="-285750" algn="l">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Changes in societal and cultural trends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kern="1200" dirty="0">
                          <a:solidFill>
                            <a:schemeClr val="dk1"/>
                          </a:solidFill>
                          <a:effectLst/>
                          <a:latin typeface="Arial" panose="020B0604020202020204" pitchFamily="34" charset="0"/>
                          <a:ea typeface="+mn-ea"/>
                          <a:cs typeface="Arial" panose="020B0604020202020204" pitchFamily="34" charset="0"/>
                        </a:rPr>
                        <a:t>Changes in consumer spending habits</a:t>
                      </a:r>
                    </a:p>
                    <a:p>
                      <a:pPr marL="285750" indent="-285750" algn="l">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Shifts in fashion trends and attitudes</a:t>
                      </a:r>
                    </a:p>
                    <a:p>
                      <a:pPr marL="285750" indent="-285750" algn="l">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Language</a:t>
                      </a:r>
                      <a:endParaRPr lang="en-GB" dirty="0">
                        <a:latin typeface="Arial" panose="020B0604020202020204" pitchFamily="34" charset="0"/>
                        <a:cs typeface="Arial" panose="020B0604020202020204" pitchFamily="34" charset="0"/>
                      </a:endParaRPr>
                    </a:p>
                  </a:txBody>
                  <a:tcPr/>
                </a:tc>
                <a:tc>
                  <a:txBody>
                    <a:bodyPr/>
                    <a:lstStyle/>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Online shopping</a:t>
                      </a:r>
                    </a:p>
                    <a:p>
                      <a:pPr marL="285750" indent="-285750" algn="l">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Digital marketing </a:t>
                      </a:r>
                    </a:p>
                    <a:p>
                      <a:pPr marL="285750" indent="-285750" algn="l">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Innovation</a:t>
                      </a: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55568399"/>
                  </a:ext>
                </a:extLst>
              </a:tr>
            </a:tbl>
          </a:graphicData>
        </a:graphic>
      </p:graphicFrame>
    </p:spTree>
    <p:extLst>
      <p:ext uri="{BB962C8B-B14F-4D97-AF65-F5344CB8AC3E}">
        <p14:creationId xmlns:p14="http://schemas.microsoft.com/office/powerpoint/2010/main" val="174248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ACB74-EB6B-FFC8-C897-F4416676AB19}"/>
              </a:ext>
            </a:extLst>
          </p:cNvPr>
          <p:cNvSpPr>
            <a:spLocks noGrp="1"/>
          </p:cNvSpPr>
          <p:nvPr>
            <p:ph type="title"/>
          </p:nvPr>
        </p:nvSpPr>
        <p:spPr>
          <a:xfrm>
            <a:off x="471339" y="365125"/>
            <a:ext cx="11359299" cy="1325563"/>
          </a:xfrm>
        </p:spPr>
        <p:txBody>
          <a:bodyPr>
            <a:normAutofit/>
          </a:bodyPr>
          <a:lstStyle/>
          <a:p>
            <a:pPr algn="ctr"/>
            <a:r>
              <a:rPr lang="en-GB" sz="3600" b="1" dirty="0">
                <a:latin typeface="Arial" panose="020B0604020202020204" pitchFamily="34" charset="0"/>
                <a:cs typeface="Arial" panose="020B0604020202020204" pitchFamily="34" charset="0"/>
              </a:rPr>
              <a:t>Fishbone Diagram to explain the cause and effect of profit decline on TM Lewin</a:t>
            </a:r>
          </a:p>
        </p:txBody>
      </p:sp>
      <p:pic>
        <p:nvPicPr>
          <p:cNvPr id="4" name="Content Placeholder 3">
            <a:extLst>
              <a:ext uri="{FF2B5EF4-FFF2-40B4-BE49-F238E27FC236}">
                <a16:creationId xmlns:a16="http://schemas.microsoft.com/office/drawing/2014/main" id="{09591838-4EB7-1D2D-7AEB-7AB1A8D3B08A}"/>
              </a:ext>
            </a:extLst>
          </p:cNvPr>
          <p:cNvPicPr>
            <a:picLocks noGrp="1" noChangeAspect="1"/>
          </p:cNvPicPr>
          <p:nvPr>
            <p:ph idx="1"/>
          </p:nvPr>
        </p:nvPicPr>
        <p:blipFill>
          <a:blip r:embed="rId2"/>
          <a:stretch>
            <a:fillRect/>
          </a:stretch>
        </p:blipFill>
        <p:spPr>
          <a:xfrm>
            <a:off x="1065228" y="1787918"/>
            <a:ext cx="9737889" cy="4452626"/>
          </a:xfrm>
          <a:prstGeom prst="rect">
            <a:avLst/>
          </a:prstGeom>
        </p:spPr>
      </p:pic>
    </p:spTree>
    <p:extLst>
      <p:ext uri="{BB962C8B-B14F-4D97-AF65-F5344CB8AC3E}">
        <p14:creationId xmlns:p14="http://schemas.microsoft.com/office/powerpoint/2010/main" val="1564518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70D7-D89F-B53C-60D1-959C21031DF3}"/>
              </a:ext>
            </a:extLst>
          </p:cNvPr>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Possible solutions identified</a:t>
            </a:r>
            <a:endParaRPr lang="en-GB" sz="3600" dirty="0"/>
          </a:p>
        </p:txBody>
      </p:sp>
      <p:sp>
        <p:nvSpPr>
          <p:cNvPr id="3" name="Content Placeholder 2">
            <a:extLst>
              <a:ext uri="{FF2B5EF4-FFF2-40B4-BE49-F238E27FC236}">
                <a16:creationId xmlns:a16="http://schemas.microsoft.com/office/drawing/2014/main" id="{C19666D5-E59D-6AF7-A376-75FD6EAF5C70}"/>
              </a:ext>
            </a:extLst>
          </p:cNvPr>
          <p:cNvSpPr>
            <a:spLocks noGrp="1"/>
          </p:cNvSpPr>
          <p:nvPr>
            <p:ph idx="1"/>
          </p:nvPr>
        </p:nvSpPr>
        <p:spPr>
          <a:xfrm>
            <a:off x="838200" y="1759637"/>
            <a:ext cx="10515600" cy="4351338"/>
          </a:xfrm>
        </p:spPr>
        <p:txBody>
          <a:bodyPr/>
          <a:lstStyle/>
          <a:p>
            <a:pPr marL="0" indent="0">
              <a:buNone/>
            </a:pPr>
            <a:r>
              <a:rPr lang="en-GB" sz="2400" dirty="0">
                <a:latin typeface="Arial" panose="020B0604020202020204" pitchFamily="34" charset="0"/>
                <a:cs typeface="Arial" panose="020B0604020202020204" pitchFamily="34" charset="0"/>
              </a:rPr>
              <a:t>The PESTLE Analysis and Fishbone Diagram reveal these important causes:</a:t>
            </a:r>
          </a:p>
          <a:p>
            <a:r>
              <a:rPr lang="en-GB" sz="2400" dirty="0">
                <a:latin typeface="Arial" panose="020B0604020202020204" pitchFamily="34" charset="0"/>
                <a:cs typeface="Arial" panose="020B0604020202020204" pitchFamily="34" charset="0"/>
              </a:rPr>
              <a:t>Cost increases</a:t>
            </a:r>
          </a:p>
          <a:p>
            <a:r>
              <a:rPr lang="en-GB" sz="2400" dirty="0">
                <a:latin typeface="Arial" panose="020B0604020202020204" pitchFamily="34" charset="0"/>
                <a:cs typeface="Arial" panose="020B0604020202020204" pitchFamily="34" charset="0"/>
              </a:rPr>
              <a:t>Covid 19</a:t>
            </a:r>
          </a:p>
          <a:p>
            <a:r>
              <a:rPr lang="en-GB" sz="2400" dirty="0">
                <a:latin typeface="Arial" panose="020B0604020202020204" pitchFamily="34" charset="0"/>
                <a:cs typeface="Arial" panose="020B0604020202020204" pitchFamily="34" charset="0"/>
              </a:rPr>
              <a:t>Consumer purchasing habits change</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below solutions target these causes:</a:t>
            </a:r>
          </a:p>
          <a:p>
            <a:r>
              <a:rPr lang="en-GB" sz="2400" dirty="0">
                <a:latin typeface="Arial" panose="020B0604020202020204" pitchFamily="34" charset="0"/>
                <a:cs typeface="Arial" panose="020B0604020202020204" pitchFamily="34" charset="0"/>
              </a:rPr>
              <a:t>Online sales</a:t>
            </a:r>
          </a:p>
          <a:p>
            <a:r>
              <a:rPr lang="en-GB" sz="2400" dirty="0">
                <a:latin typeface="Arial" panose="020B0604020202020204" pitchFamily="34" charset="0"/>
                <a:cs typeface="Arial" panose="020B0604020202020204" pitchFamily="34" charset="0"/>
              </a:rPr>
              <a:t>New products</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97590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D761-AF2F-6B2E-BE61-2D5A3EFDD280}"/>
              </a:ext>
            </a:extLst>
          </p:cNvPr>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Grid Analysis</a:t>
            </a:r>
            <a:endParaRPr lang="en-GB" sz="3600" dirty="0"/>
          </a:p>
        </p:txBody>
      </p:sp>
      <p:sp>
        <p:nvSpPr>
          <p:cNvPr id="3" name="Content Placeholder 2">
            <a:extLst>
              <a:ext uri="{FF2B5EF4-FFF2-40B4-BE49-F238E27FC236}">
                <a16:creationId xmlns:a16="http://schemas.microsoft.com/office/drawing/2014/main" id="{461D0562-8CBA-0C88-2D5B-25E0B68EF380}"/>
              </a:ext>
            </a:extLst>
          </p:cNvPr>
          <p:cNvSpPr>
            <a:spLocks noGrp="1"/>
          </p:cNvSpPr>
          <p:nvPr>
            <p:ph idx="1"/>
          </p:nvPr>
        </p:nvSpPr>
        <p:spPr>
          <a:xfrm>
            <a:off x="838200" y="1816198"/>
            <a:ext cx="10515600" cy="4351338"/>
          </a:xfrm>
        </p:spPr>
        <p:txBody>
          <a:bodyPr/>
          <a:lstStyle/>
          <a:p>
            <a:pPr marL="0" indent="0">
              <a:buNone/>
            </a:pPr>
            <a:r>
              <a:rPr lang="en-GB" sz="2800" dirty="0">
                <a:latin typeface="Arial" panose="020B0604020202020204" pitchFamily="34" charset="0"/>
                <a:cs typeface="Arial" panose="020B0604020202020204" pitchFamily="34" charset="0"/>
              </a:rPr>
              <a:t>I have used Grid Analysis to </a:t>
            </a:r>
            <a:r>
              <a:rPr lang="en-GB" dirty="0">
                <a:latin typeface="Arial" panose="020B0604020202020204" pitchFamily="34" charset="0"/>
                <a:cs typeface="Arial" panose="020B0604020202020204" pitchFamily="34" charset="0"/>
              </a:rPr>
              <a:t>decide a solution.</a:t>
            </a:r>
            <a:endParaRPr lang="en-GB" sz="2800" dirty="0">
              <a:latin typeface="Arial" panose="020B0604020202020204" pitchFamily="34" charset="0"/>
              <a:cs typeface="Arial" panose="020B0604020202020204" pitchFamily="34" charset="0"/>
            </a:endParaRPr>
          </a:p>
          <a:p>
            <a:pPr marL="0" indent="0">
              <a:buNone/>
            </a:pPr>
            <a:endParaRPr lang="en-GB" dirty="0"/>
          </a:p>
        </p:txBody>
      </p:sp>
      <p:graphicFrame>
        <p:nvGraphicFramePr>
          <p:cNvPr id="5" name="Table 5">
            <a:extLst>
              <a:ext uri="{FF2B5EF4-FFF2-40B4-BE49-F238E27FC236}">
                <a16:creationId xmlns:a16="http://schemas.microsoft.com/office/drawing/2014/main" id="{407B4D6F-F3E0-5AF9-FE76-8909AFA9E6EC}"/>
              </a:ext>
            </a:extLst>
          </p:cNvPr>
          <p:cNvGraphicFramePr>
            <a:graphicFrameLocks noGrp="1"/>
          </p:cNvGraphicFramePr>
          <p:nvPr>
            <p:extLst>
              <p:ext uri="{D42A27DB-BD31-4B8C-83A1-F6EECF244321}">
                <p14:modId xmlns:p14="http://schemas.microsoft.com/office/powerpoint/2010/main" val="3473305703"/>
              </p:ext>
            </p:extLst>
          </p:nvPr>
        </p:nvGraphicFramePr>
        <p:xfrm>
          <a:off x="942681" y="2545237"/>
          <a:ext cx="10515601" cy="3827283"/>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1874763804"/>
                    </a:ext>
                  </a:extLst>
                </a:gridCol>
                <a:gridCol w="2103120">
                  <a:extLst>
                    <a:ext uri="{9D8B030D-6E8A-4147-A177-3AD203B41FA5}">
                      <a16:colId xmlns:a16="http://schemas.microsoft.com/office/drawing/2014/main" val="3223835689"/>
                    </a:ext>
                  </a:extLst>
                </a:gridCol>
                <a:gridCol w="2299610">
                  <a:extLst>
                    <a:ext uri="{9D8B030D-6E8A-4147-A177-3AD203B41FA5}">
                      <a16:colId xmlns:a16="http://schemas.microsoft.com/office/drawing/2014/main" val="3783177318"/>
                    </a:ext>
                  </a:extLst>
                </a:gridCol>
                <a:gridCol w="2536753">
                  <a:extLst>
                    <a:ext uri="{9D8B030D-6E8A-4147-A177-3AD203B41FA5}">
                      <a16:colId xmlns:a16="http://schemas.microsoft.com/office/drawing/2014/main" val="3835021873"/>
                    </a:ext>
                  </a:extLst>
                </a:gridCol>
                <a:gridCol w="1472998">
                  <a:extLst>
                    <a:ext uri="{9D8B030D-6E8A-4147-A177-3AD203B41FA5}">
                      <a16:colId xmlns:a16="http://schemas.microsoft.com/office/drawing/2014/main" val="1779551158"/>
                    </a:ext>
                  </a:extLst>
                </a:gridCol>
              </a:tblGrid>
              <a:tr h="1507717">
                <a:tc>
                  <a:txBody>
                    <a:bodyPr/>
                    <a:lstStyle/>
                    <a:p>
                      <a:r>
                        <a:rPr lang="en-GB" b="1" dirty="0">
                          <a:latin typeface="Arial" panose="020B0604020202020204" pitchFamily="34" charset="0"/>
                          <a:cs typeface="Arial" panose="020B0604020202020204" pitchFamily="34" charset="0"/>
                        </a:rPr>
                        <a:t>Factors </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Weights</a:t>
                      </a:r>
                    </a:p>
                  </a:txBody>
                  <a:tcPr/>
                </a:tc>
                <a:tc>
                  <a:txBody>
                    <a:bodyPr/>
                    <a:lstStyle/>
                    <a:p>
                      <a:pPr algn="ctr"/>
                      <a:r>
                        <a:rPr lang="en-GB" b="1" dirty="0">
                          <a:latin typeface="Arial" panose="020B0604020202020204" pitchFamily="34" charset="0"/>
                          <a:cs typeface="Arial" panose="020B0604020202020204" pitchFamily="34" charset="0"/>
                        </a:rPr>
                        <a:t>Cost increases</a:t>
                      </a:r>
                    </a:p>
                    <a:p>
                      <a:pPr algn="ctr"/>
                      <a:endParaRPr lang="en-GB" b="1" dirty="0">
                        <a:latin typeface="Arial" panose="020B0604020202020204" pitchFamily="34" charset="0"/>
                        <a:cs typeface="Arial" panose="020B0604020202020204" pitchFamily="34" charset="0"/>
                      </a:endParaRP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4</a:t>
                      </a:r>
                    </a:p>
                  </a:txBody>
                  <a:tcPr/>
                </a:tc>
                <a:tc>
                  <a:txBody>
                    <a:bodyPr/>
                    <a:lstStyle/>
                    <a:p>
                      <a:pPr algn="ctr"/>
                      <a:r>
                        <a:rPr lang="en-GB" b="1" dirty="0">
                          <a:latin typeface="Arial" panose="020B0604020202020204" pitchFamily="34" charset="0"/>
                          <a:cs typeface="Arial" panose="020B0604020202020204" pitchFamily="34" charset="0"/>
                        </a:rPr>
                        <a:t>Covid 19</a:t>
                      </a:r>
                    </a:p>
                    <a:p>
                      <a:pPr algn="ctr"/>
                      <a:endParaRPr lang="en-GB" b="1" dirty="0">
                        <a:latin typeface="Arial" panose="020B0604020202020204" pitchFamily="34" charset="0"/>
                        <a:cs typeface="Arial" panose="020B0604020202020204" pitchFamily="34" charset="0"/>
                      </a:endParaRP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5</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latin typeface="Arial" panose="020B0604020202020204" pitchFamily="34" charset="0"/>
                          <a:cs typeface="Arial" panose="020B0604020202020204" pitchFamily="34" charset="0"/>
                        </a:rPr>
                        <a:t>Consumer purchasing habits change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800" b="1"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latin typeface="Arial" panose="020B0604020202020204" pitchFamily="34" charset="0"/>
                          <a:cs typeface="Arial" panose="020B0604020202020204" pitchFamily="34" charset="0"/>
                        </a:rPr>
                        <a:t>3</a:t>
                      </a:r>
                    </a:p>
                  </a:txBody>
                  <a:tcPr/>
                </a:tc>
                <a:tc>
                  <a:txBody>
                    <a:bodyPr/>
                    <a:lstStyle/>
                    <a:p>
                      <a:r>
                        <a:rPr lang="en-GB" b="1" dirty="0">
                          <a:latin typeface="Arial" panose="020B0604020202020204" pitchFamily="34" charset="0"/>
                          <a:cs typeface="Arial" panose="020B0604020202020204" pitchFamily="34" charset="0"/>
                        </a:rPr>
                        <a:t>Total</a:t>
                      </a:r>
                    </a:p>
                  </a:txBody>
                  <a:tcPr/>
                </a:tc>
                <a:extLst>
                  <a:ext uri="{0D108BD9-81ED-4DB2-BD59-A6C34878D82A}">
                    <a16:rowId xmlns:a16="http://schemas.microsoft.com/office/drawing/2014/main" val="2793118999"/>
                  </a:ext>
                </a:extLst>
              </a:tr>
              <a:tr h="1159783">
                <a:tc>
                  <a:txBody>
                    <a:bodyPr/>
                    <a:lstStyle/>
                    <a:p>
                      <a:r>
                        <a:rPr lang="en-GB" b="1" dirty="0">
                          <a:latin typeface="Arial" panose="020B0604020202020204" pitchFamily="34" charset="0"/>
                          <a:cs typeface="Arial" panose="020B0604020202020204" pitchFamily="34" charset="0"/>
                        </a:rPr>
                        <a:t>Online sales</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txBody>
                  <a:tcPr/>
                </a:tc>
                <a:tc>
                  <a:txBody>
                    <a:bodyPr/>
                    <a:lstStyle/>
                    <a:p>
                      <a:r>
                        <a:rPr lang="en-GB" b="1" dirty="0">
                          <a:latin typeface="Arial" panose="020B0604020202020204" pitchFamily="34" charset="0"/>
                          <a:cs typeface="Arial" panose="020B0604020202020204" pitchFamily="34" charset="0"/>
                        </a:rPr>
                        <a:t>2</a:t>
                      </a:r>
                    </a:p>
                    <a:p>
                      <a:r>
                        <a:rPr lang="en-GB" b="1" dirty="0">
                          <a:latin typeface="Arial" panose="020B0604020202020204" pitchFamily="34" charset="0"/>
                          <a:cs typeface="Arial" panose="020B0604020202020204" pitchFamily="34" charset="0"/>
                        </a:rPr>
                        <a:t>                       </a:t>
                      </a:r>
                    </a:p>
                    <a:p>
                      <a:pPr algn="r"/>
                      <a:r>
                        <a:rPr lang="en-GB" b="1" dirty="0">
                          <a:solidFill>
                            <a:srgbClr val="FF0000"/>
                          </a:solidFill>
                          <a:latin typeface="Arial" panose="020B0604020202020204" pitchFamily="34" charset="0"/>
                          <a:cs typeface="Arial" panose="020B0604020202020204" pitchFamily="34" charset="0"/>
                        </a:rPr>
                        <a:t>8</a:t>
                      </a:r>
                    </a:p>
                  </a:txBody>
                  <a:tcPr/>
                </a:tc>
                <a:tc>
                  <a:txBody>
                    <a:bodyPr/>
                    <a:lstStyle/>
                    <a:p>
                      <a:r>
                        <a:rPr lang="en-GB" b="1" dirty="0">
                          <a:latin typeface="Arial" panose="020B0604020202020204" pitchFamily="34" charset="0"/>
                          <a:cs typeface="Arial" panose="020B0604020202020204" pitchFamily="34" charset="0"/>
                        </a:rPr>
                        <a:t>3</a:t>
                      </a:r>
                    </a:p>
                    <a:p>
                      <a:r>
                        <a:rPr lang="en-GB" b="1" dirty="0">
                          <a:latin typeface="Arial" panose="020B0604020202020204" pitchFamily="34" charset="0"/>
                          <a:cs typeface="Arial" panose="020B0604020202020204" pitchFamily="34" charset="0"/>
                        </a:rPr>
                        <a:t>                        </a:t>
                      </a:r>
                    </a:p>
                    <a:p>
                      <a:pPr algn="r"/>
                      <a:r>
                        <a:rPr lang="en-GB" b="1" dirty="0">
                          <a:solidFill>
                            <a:srgbClr val="FF0000"/>
                          </a:solidFill>
                          <a:latin typeface="Arial" panose="020B0604020202020204" pitchFamily="34" charset="0"/>
                          <a:cs typeface="Arial" panose="020B0604020202020204" pitchFamily="34" charset="0"/>
                        </a:rPr>
                        <a:t>15</a:t>
                      </a:r>
                    </a:p>
                  </a:txBody>
                  <a:tcPr/>
                </a:tc>
                <a:tc>
                  <a:txBody>
                    <a:bodyPr/>
                    <a:lstStyle/>
                    <a:p>
                      <a:r>
                        <a:rPr lang="en-GB" b="1" dirty="0">
                          <a:latin typeface="Arial" panose="020B0604020202020204" pitchFamily="34" charset="0"/>
                          <a:cs typeface="Arial" panose="020B0604020202020204" pitchFamily="34" charset="0"/>
                        </a:rPr>
                        <a:t>1</a:t>
                      </a:r>
                    </a:p>
                    <a:p>
                      <a:r>
                        <a:rPr lang="en-GB" b="1" dirty="0">
                          <a:latin typeface="Arial" panose="020B0604020202020204" pitchFamily="34" charset="0"/>
                          <a:cs typeface="Arial" panose="020B0604020202020204" pitchFamily="34" charset="0"/>
                        </a:rPr>
                        <a:t>                            </a:t>
                      </a:r>
                    </a:p>
                    <a:p>
                      <a:pPr algn="r"/>
                      <a:r>
                        <a:rPr lang="en-GB" b="1" dirty="0">
                          <a:solidFill>
                            <a:srgbClr val="FF0000"/>
                          </a:solidFill>
                          <a:latin typeface="Arial" panose="020B0604020202020204" pitchFamily="34" charset="0"/>
                          <a:cs typeface="Arial" panose="020B0604020202020204" pitchFamily="34" charset="0"/>
                        </a:rPr>
                        <a:t>3</a:t>
                      </a:r>
                    </a:p>
                  </a:txBody>
                  <a:tcPr/>
                </a:tc>
                <a:tc>
                  <a:txBody>
                    <a:bodyPr/>
                    <a:lstStyle/>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26</a:t>
                      </a:r>
                    </a:p>
                  </a:txBody>
                  <a:tcPr/>
                </a:tc>
                <a:extLst>
                  <a:ext uri="{0D108BD9-81ED-4DB2-BD59-A6C34878D82A}">
                    <a16:rowId xmlns:a16="http://schemas.microsoft.com/office/drawing/2014/main" val="1612788822"/>
                  </a:ext>
                </a:extLst>
              </a:tr>
              <a:tr h="1159783">
                <a:tc>
                  <a:txBody>
                    <a:bodyPr/>
                    <a:lstStyle/>
                    <a:p>
                      <a:r>
                        <a:rPr lang="en-GB" b="1" dirty="0">
                          <a:latin typeface="Arial" panose="020B0604020202020204" pitchFamily="34" charset="0"/>
                          <a:cs typeface="Arial" panose="020B0604020202020204" pitchFamily="34" charset="0"/>
                        </a:rPr>
                        <a:t>New products</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txBody>
                  <a:tcPr/>
                </a:tc>
                <a:tc>
                  <a:txBody>
                    <a:bodyPr/>
                    <a:lstStyle/>
                    <a:p>
                      <a:r>
                        <a:rPr lang="en-GB" b="1" dirty="0">
                          <a:latin typeface="Arial" panose="020B0604020202020204" pitchFamily="34" charset="0"/>
                          <a:cs typeface="Arial" panose="020B0604020202020204" pitchFamily="34" charset="0"/>
                        </a:rPr>
                        <a:t>2</a:t>
                      </a:r>
                    </a:p>
                    <a:p>
                      <a:r>
                        <a:rPr lang="en-GB" b="1" dirty="0">
                          <a:latin typeface="Arial" panose="020B0604020202020204" pitchFamily="34" charset="0"/>
                          <a:cs typeface="Arial" panose="020B0604020202020204" pitchFamily="34" charset="0"/>
                        </a:rPr>
                        <a:t>                       </a:t>
                      </a:r>
                    </a:p>
                    <a:p>
                      <a:pPr algn="r"/>
                      <a:r>
                        <a:rPr lang="en-GB" b="1" dirty="0">
                          <a:solidFill>
                            <a:srgbClr val="FF0000"/>
                          </a:solidFill>
                          <a:latin typeface="Arial" panose="020B0604020202020204" pitchFamily="34" charset="0"/>
                          <a:cs typeface="Arial" panose="020B0604020202020204" pitchFamily="34" charset="0"/>
                        </a:rPr>
                        <a:t>8</a:t>
                      </a:r>
                    </a:p>
                  </a:txBody>
                  <a:tcPr/>
                </a:tc>
                <a:tc>
                  <a:txBody>
                    <a:bodyPr/>
                    <a:lstStyle/>
                    <a:p>
                      <a:r>
                        <a:rPr lang="en-GB" b="1" dirty="0">
                          <a:latin typeface="Arial" panose="020B0604020202020204" pitchFamily="34" charset="0"/>
                          <a:cs typeface="Arial" panose="020B0604020202020204" pitchFamily="34" charset="0"/>
                        </a:rPr>
                        <a:t>1</a:t>
                      </a:r>
                    </a:p>
                    <a:p>
                      <a:r>
                        <a:rPr lang="en-GB" b="1" dirty="0">
                          <a:latin typeface="Arial" panose="020B0604020202020204" pitchFamily="34" charset="0"/>
                          <a:cs typeface="Arial" panose="020B0604020202020204" pitchFamily="34" charset="0"/>
                        </a:rPr>
                        <a:t>                          </a:t>
                      </a:r>
                    </a:p>
                    <a:p>
                      <a:pPr algn="r"/>
                      <a:r>
                        <a:rPr lang="en-GB" b="1" dirty="0">
                          <a:solidFill>
                            <a:srgbClr val="FF0000"/>
                          </a:solidFill>
                          <a:latin typeface="Arial" panose="020B0604020202020204" pitchFamily="34" charset="0"/>
                          <a:cs typeface="Arial" panose="020B0604020202020204" pitchFamily="34" charset="0"/>
                        </a:rPr>
                        <a:t>5</a:t>
                      </a:r>
                    </a:p>
                  </a:txBody>
                  <a:tcPr/>
                </a:tc>
                <a:tc>
                  <a:txBody>
                    <a:bodyPr/>
                    <a:lstStyle/>
                    <a:p>
                      <a:r>
                        <a:rPr lang="en-GB" b="1" dirty="0">
                          <a:latin typeface="Arial" panose="020B0604020202020204" pitchFamily="34" charset="0"/>
                          <a:cs typeface="Arial" panose="020B0604020202020204" pitchFamily="34" charset="0"/>
                        </a:rPr>
                        <a:t>3</a:t>
                      </a:r>
                    </a:p>
                    <a:p>
                      <a:r>
                        <a:rPr lang="en-GB" b="1" dirty="0">
                          <a:latin typeface="Arial" panose="020B0604020202020204" pitchFamily="34" charset="0"/>
                          <a:cs typeface="Arial" panose="020B0604020202020204" pitchFamily="34" charset="0"/>
                        </a:rPr>
                        <a:t>                             </a:t>
                      </a:r>
                    </a:p>
                    <a:p>
                      <a:pPr algn="r"/>
                      <a:r>
                        <a:rPr lang="en-GB" b="1" dirty="0">
                          <a:solidFill>
                            <a:srgbClr val="FF0000"/>
                          </a:solidFill>
                          <a:latin typeface="Arial" panose="020B0604020202020204" pitchFamily="34" charset="0"/>
                          <a:cs typeface="Arial" panose="020B0604020202020204" pitchFamily="34" charset="0"/>
                        </a:rPr>
                        <a:t>9</a:t>
                      </a:r>
                    </a:p>
                  </a:txBody>
                  <a:tcPr/>
                </a:tc>
                <a:tc>
                  <a:txBody>
                    <a:bodyPr/>
                    <a:lstStyle/>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22</a:t>
                      </a:r>
                    </a:p>
                  </a:txBody>
                  <a:tcPr/>
                </a:tc>
                <a:extLst>
                  <a:ext uri="{0D108BD9-81ED-4DB2-BD59-A6C34878D82A}">
                    <a16:rowId xmlns:a16="http://schemas.microsoft.com/office/drawing/2014/main" val="1952521954"/>
                  </a:ext>
                </a:extLst>
              </a:tr>
            </a:tbl>
          </a:graphicData>
        </a:graphic>
      </p:graphicFrame>
    </p:spTree>
    <p:extLst>
      <p:ext uri="{BB962C8B-B14F-4D97-AF65-F5344CB8AC3E}">
        <p14:creationId xmlns:p14="http://schemas.microsoft.com/office/powerpoint/2010/main" val="1787191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B1DDD-0E3A-C0F0-68B0-F4E6B9CAD9C8}"/>
              </a:ext>
            </a:extLst>
          </p:cNvPr>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70CF77E-EE63-C2B1-357B-EC13565F9DED}"/>
              </a:ext>
            </a:extLst>
          </p:cNvPr>
          <p:cNvSpPr>
            <a:spLocks noGrp="1"/>
          </p:cNvSpPr>
          <p:nvPr>
            <p:ph idx="1"/>
          </p:nvPr>
        </p:nvSpPr>
        <p:spPr/>
        <p:txBody>
          <a:bodyPr/>
          <a:lstStyle/>
          <a:p>
            <a:pPr marL="0" indent="0" algn="just">
              <a:buNone/>
            </a:pPr>
            <a:r>
              <a:rPr lang="en-GB" sz="2400" b="0" i="0" dirty="0">
                <a:solidFill>
                  <a:srgbClr val="3A3A3A"/>
                </a:solidFill>
                <a:effectLst/>
                <a:latin typeface="Arial" panose="020B0604020202020204" pitchFamily="34" charset="0"/>
                <a:cs typeface="Arial" panose="020B0604020202020204" pitchFamily="34" charset="0"/>
              </a:rPr>
              <a:t>Krantz, S.G. (Steven G. (1997) </a:t>
            </a:r>
            <a:r>
              <a:rPr lang="en-GB" sz="2400" b="0" i="1" dirty="0">
                <a:solidFill>
                  <a:srgbClr val="3A3A3A"/>
                </a:solidFill>
                <a:effectLst/>
                <a:latin typeface="Arial" panose="020B0604020202020204" pitchFamily="34" charset="0"/>
                <a:cs typeface="Arial" panose="020B0604020202020204" pitchFamily="34" charset="0"/>
              </a:rPr>
              <a:t>Techniques of problem solving</a:t>
            </a:r>
            <a:r>
              <a:rPr lang="en-GB" sz="2400" b="0" i="0" dirty="0">
                <a:solidFill>
                  <a:srgbClr val="3A3A3A"/>
                </a:solidFill>
                <a:effectLst/>
                <a:latin typeface="Arial" panose="020B0604020202020204" pitchFamily="34" charset="0"/>
                <a:cs typeface="Arial" panose="020B0604020202020204" pitchFamily="34" charset="0"/>
              </a:rPr>
              <a:t>. Providence, R.I: American Mathematical Society.</a:t>
            </a:r>
          </a:p>
          <a:p>
            <a:pPr marL="0" indent="0" algn="just">
              <a:buNone/>
            </a:pPr>
            <a:r>
              <a:rPr lang="en-GB" sz="2400" b="0" i="0" dirty="0">
                <a:solidFill>
                  <a:srgbClr val="3A3A3A"/>
                </a:solidFill>
                <a:effectLst/>
                <a:latin typeface="Arial" panose="020B0604020202020204" pitchFamily="34" charset="0"/>
                <a:cs typeface="Arial" panose="020B0604020202020204" pitchFamily="34" charset="0"/>
              </a:rPr>
              <a:t>Larson, J.R. (2013) </a:t>
            </a:r>
            <a:r>
              <a:rPr lang="en-GB" sz="2400" b="0" i="1" dirty="0">
                <a:solidFill>
                  <a:srgbClr val="3A3A3A"/>
                </a:solidFill>
                <a:effectLst/>
                <a:latin typeface="Arial" panose="020B0604020202020204" pitchFamily="34" charset="0"/>
                <a:cs typeface="Arial" panose="020B0604020202020204" pitchFamily="34" charset="0"/>
              </a:rPr>
              <a:t>Group problem-solving and decision-making</a:t>
            </a:r>
            <a:r>
              <a:rPr lang="en-GB" sz="2400" b="0" i="0" dirty="0">
                <a:solidFill>
                  <a:srgbClr val="3A3A3A"/>
                </a:solidFill>
                <a:effectLst/>
                <a:latin typeface="Arial" panose="020B0604020202020204" pitchFamily="34" charset="0"/>
                <a:cs typeface="Arial" panose="020B0604020202020204" pitchFamily="34" charset="0"/>
              </a:rPr>
              <a:t>. London: Henry Stewart Talks.</a:t>
            </a:r>
          </a:p>
          <a:p>
            <a:pPr marL="0" indent="0" algn="just">
              <a:buNone/>
            </a:pPr>
            <a:r>
              <a:rPr lang="en-GB" sz="2400" b="0" i="0" dirty="0" err="1">
                <a:solidFill>
                  <a:srgbClr val="3A3A3A"/>
                </a:solidFill>
                <a:effectLst/>
                <a:latin typeface="Arial" panose="020B0604020202020204" pitchFamily="34" charset="0"/>
                <a:cs typeface="Arial" panose="020B0604020202020204" pitchFamily="34" charset="0"/>
              </a:rPr>
              <a:t>Marmol</a:t>
            </a:r>
            <a:r>
              <a:rPr lang="en-GB" sz="2400" b="0" i="0" dirty="0">
                <a:solidFill>
                  <a:srgbClr val="3A3A3A"/>
                </a:solidFill>
                <a:effectLst/>
                <a:latin typeface="Arial" panose="020B0604020202020204" pitchFamily="34" charset="0"/>
                <a:cs typeface="Arial" panose="020B0604020202020204" pitchFamily="34" charset="0"/>
              </a:rPr>
              <a:t>, T. del, </a:t>
            </a:r>
            <a:r>
              <a:rPr lang="en-GB" sz="2400" b="0" i="0" dirty="0" err="1">
                <a:solidFill>
                  <a:srgbClr val="3A3A3A"/>
                </a:solidFill>
                <a:effectLst/>
                <a:latin typeface="Arial" panose="020B0604020202020204" pitchFamily="34" charset="0"/>
                <a:cs typeface="Arial" panose="020B0604020202020204" pitchFamily="34" charset="0"/>
              </a:rPr>
              <a:t>Feys</a:t>
            </a:r>
            <a:r>
              <a:rPr lang="en-GB" sz="2400" b="0" i="0" dirty="0">
                <a:solidFill>
                  <a:srgbClr val="3A3A3A"/>
                </a:solidFill>
                <a:effectLst/>
                <a:latin typeface="Arial" panose="020B0604020202020204" pitchFamily="34" charset="0"/>
                <a:cs typeface="Arial" panose="020B0604020202020204" pitchFamily="34" charset="0"/>
              </a:rPr>
              <a:t>, B. and Probert, C. (2015) </a:t>
            </a:r>
            <a:r>
              <a:rPr lang="en-GB" sz="2400" b="0" i="1" dirty="0">
                <a:solidFill>
                  <a:srgbClr val="3A3A3A"/>
                </a:solidFill>
                <a:effectLst/>
                <a:latin typeface="Arial" panose="020B0604020202020204" pitchFamily="34" charset="0"/>
                <a:cs typeface="Arial" panose="020B0604020202020204" pitchFamily="34" charset="0"/>
              </a:rPr>
              <a:t>PESTLE analysis</a:t>
            </a:r>
            <a:r>
              <a:rPr lang="en-GB" sz="2400" b="0" i="0" dirty="0">
                <a:solidFill>
                  <a:srgbClr val="3A3A3A"/>
                </a:solidFill>
                <a:effectLst/>
                <a:latin typeface="Arial" panose="020B0604020202020204" pitchFamily="34" charset="0"/>
                <a:cs typeface="Arial" panose="020B0604020202020204" pitchFamily="34" charset="0"/>
              </a:rPr>
              <a:t>. Translated by C. Probert. Namur: Lemaitre Publishing.</a:t>
            </a:r>
          </a:p>
          <a:p>
            <a:pPr marL="0" indent="0" algn="just">
              <a:buNone/>
            </a:pPr>
            <a:r>
              <a:rPr lang="en-GB" sz="2400" b="0" i="0" dirty="0" err="1">
                <a:solidFill>
                  <a:srgbClr val="3A3A3A"/>
                </a:solidFill>
                <a:effectLst/>
                <a:latin typeface="Arial" panose="020B0604020202020204" pitchFamily="34" charset="0"/>
                <a:cs typeface="Arial" panose="020B0604020202020204" pitchFamily="34" charset="0"/>
              </a:rPr>
              <a:t>Yankelevitch</a:t>
            </a:r>
            <a:r>
              <a:rPr lang="en-GB" sz="2400" b="0" i="0" dirty="0">
                <a:solidFill>
                  <a:srgbClr val="3A3A3A"/>
                </a:solidFill>
                <a:effectLst/>
                <a:latin typeface="Arial" panose="020B0604020202020204" pitchFamily="34" charset="0"/>
                <a:cs typeface="Arial" panose="020B0604020202020204" pitchFamily="34" charset="0"/>
              </a:rPr>
              <a:t>, S. (2022) </a:t>
            </a:r>
            <a:r>
              <a:rPr lang="en-GB" sz="2400" b="0" i="1" dirty="0">
                <a:solidFill>
                  <a:srgbClr val="3A3A3A"/>
                </a:solidFill>
                <a:effectLst/>
                <a:latin typeface="Arial" panose="020B0604020202020204" pitchFamily="34" charset="0"/>
                <a:cs typeface="Arial" panose="020B0604020202020204" pitchFamily="34" charset="0"/>
              </a:rPr>
              <a:t>Root Cause Analysis: Getting to the Root of Business Problems.</a:t>
            </a:r>
            <a:r>
              <a:rPr lang="en-GB" sz="2400" b="0" i="0" dirty="0">
                <a:solidFill>
                  <a:srgbClr val="3A3A3A"/>
                </a:solidFill>
                <a:effectLst/>
                <a:latin typeface="Arial" panose="020B0604020202020204" pitchFamily="34" charset="0"/>
                <a:cs typeface="Arial" panose="020B0604020202020204" pitchFamily="34" charset="0"/>
              </a:rPr>
              <a:t> </a:t>
            </a:r>
            <a:r>
              <a:rPr lang="en-GB" sz="2400" b="0" i="0" dirty="0" err="1">
                <a:solidFill>
                  <a:srgbClr val="3A3A3A"/>
                </a:solidFill>
                <a:effectLst/>
                <a:latin typeface="Arial" panose="020B0604020202020204" pitchFamily="34" charset="0"/>
                <a:cs typeface="Arial" panose="020B0604020202020204" pitchFamily="34" charset="0"/>
              </a:rPr>
              <a:t>Carpenteria</a:t>
            </a:r>
            <a:r>
              <a:rPr lang="en-GB" sz="2400" b="0" i="0" dirty="0">
                <a:solidFill>
                  <a:srgbClr val="3A3A3A"/>
                </a:solidFill>
                <a:effectLst/>
                <a:latin typeface="Arial" panose="020B0604020202020204" pitchFamily="34" charset="0"/>
                <a:cs typeface="Arial" panose="020B0604020202020204" pitchFamily="34" charset="0"/>
              </a:rPr>
              <a:t>, CA: linkedin.com.</a:t>
            </a:r>
          </a:p>
          <a:p>
            <a:pPr marL="0" indent="0" algn="just">
              <a:buNone/>
            </a:pPr>
            <a:endParaRPr lang="en-GB" altLang="en-US" sz="2400" dirty="0">
              <a:latin typeface="Arial" panose="020B0604020202020204" pitchFamily="34" charset="0"/>
              <a:ea typeface="Calibri" panose="020F0502020204030204" pitchFamily="34" charset="0"/>
              <a:cs typeface="Arial" panose="020B0604020202020204" pitchFamily="34" charset="0"/>
              <a:hlinkClick r:id="rId2"/>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altLang="en-US" sz="2400" dirty="0">
                <a:latin typeface="Arial" panose="020B0604020202020204" pitchFamily="34" charset="0"/>
                <a:ea typeface="Calibri" panose="020F0502020204030204" pitchFamily="34" charset="0"/>
                <a:cs typeface="Arial" panose="020B0604020202020204" pitchFamily="34" charset="0"/>
                <a:hlinkClick r:id="rId2"/>
              </a:rPr>
              <a:t>https://scholar.google.com</a:t>
            </a:r>
            <a:endParaRPr lang="en-GB" altLang="en-US" sz="2400" dirty="0">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sz="2400"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150377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552</TotalTime>
  <Words>697</Words>
  <Application>Microsoft Office PowerPoint</Application>
  <PresentationFormat>Widescreen</PresentationFormat>
  <Paragraphs>105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Solving the problem of profit decline in TM Lewin </vt:lpstr>
      <vt:lpstr>The profit decline nature on TM Lewin and its employees</vt:lpstr>
      <vt:lpstr>Profit declining impact on TM Lewin and its employees</vt:lpstr>
      <vt:lpstr>Causes of profit decline in TM Lewin</vt:lpstr>
      <vt:lpstr>Causes of profit decline in TM Lewin</vt:lpstr>
      <vt:lpstr>PESTLE Analysis to identify external causes of profit declining at TM Lewin</vt:lpstr>
      <vt:lpstr>Fishbone Diagram to explain the cause and effect of profit decline on TM Lewin</vt:lpstr>
      <vt:lpstr>Possible solutions identified</vt:lpstr>
      <vt:lpstr>Grid Analysis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Solving the problem of Profit Decline in TM Lewin </dc:title>
  <dc:creator>Paul Enache (2129433)</dc:creator>
  <cp:lastModifiedBy>Paul Enache (2129433)</cp:lastModifiedBy>
  <cp:revision>2</cp:revision>
  <dcterms:created xsi:type="dcterms:W3CDTF">2023-03-30T18:25:26Z</dcterms:created>
  <dcterms:modified xsi:type="dcterms:W3CDTF">2023-04-02T14:05:49Z</dcterms:modified>
</cp:coreProperties>
</file>