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1" r:id="rId1"/>
  </p:sldMasterIdLst>
  <p:notesMasterIdLst>
    <p:notesMasterId r:id="rId16"/>
  </p:notesMasterIdLst>
  <p:sldIdLst>
    <p:sldId id="270" r:id="rId2"/>
    <p:sldId id="257" r:id="rId3"/>
    <p:sldId id="258" r:id="rId4"/>
    <p:sldId id="259" r:id="rId5"/>
    <p:sldId id="260" r:id="rId6"/>
    <p:sldId id="269" r:id="rId7"/>
    <p:sldId id="268" r:id="rId8"/>
    <p:sldId id="261" r:id="rId9"/>
    <p:sldId id="262" r:id="rId10"/>
    <p:sldId id="263" r:id="rId11"/>
    <p:sldId id="264" r:id="rId12"/>
    <p:sldId id="265" r:id="rId13"/>
    <p:sldId id="266" r:id="rId14"/>
    <p:sldId id="267" r:id="rId15"/>
  </p:sldIdLst>
  <p:sldSz cx="9144000" cy="5143500" type="screen16x9"/>
  <p:notesSz cx="6858000" cy="9144000"/>
  <p:embeddedFontLst>
    <p:embeddedFont>
      <p:font typeface="Catamaran" panose="020B0604020202020204" charset="0"/>
      <p:regular r:id="rId17"/>
      <p:bold r:id="rId18"/>
    </p:embeddedFont>
    <p:embeddedFont>
      <p:font typeface="Erica One" panose="020B0604020202020204" charset="0"/>
      <p:regular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C62A47-E753-D932-B719-12FAC64F4A4E}" v="15" dt="2025-11-15T09:22:27.649"/>
    <p1510:client id="{381F8A58-DF37-5513-6667-8AA9313B9A06}" v="1" dt="2025-11-15T12:36:24.1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tiana Ivette Montenegro Veloz (2413339)" userId="S::2413339@student.uwtsd.ac.uk::30d16d5e-a3a7-4063-a4ca-bd2e52f1f62a" providerId="AD" clId="Web-{06C62A47-E753-D932-B719-12FAC64F4A4E}"/>
    <pc:docChg chg="modSld">
      <pc:chgData name="Tatiana Ivette Montenegro Veloz (2413339)" userId="S::2413339@student.uwtsd.ac.uk::30d16d5e-a3a7-4063-a4ca-bd2e52f1f62a" providerId="AD" clId="Web-{06C62A47-E753-D932-B719-12FAC64F4A4E}" dt="2025-11-15T09:22:26.727" v="12" actId="20577"/>
      <pc:docMkLst>
        <pc:docMk/>
      </pc:docMkLst>
      <pc:sldChg chg="modSp">
        <pc:chgData name="Tatiana Ivette Montenegro Veloz (2413339)" userId="S::2413339@student.uwtsd.ac.uk::30d16d5e-a3a7-4063-a4ca-bd2e52f1f62a" providerId="AD" clId="Web-{06C62A47-E753-D932-B719-12FAC64F4A4E}" dt="2025-11-15T09:22:26.727" v="12" actId="20577"/>
        <pc:sldMkLst>
          <pc:docMk/>
          <pc:sldMk cId="1557962945" sldId="270"/>
        </pc:sldMkLst>
        <pc:spChg chg="mod">
          <ac:chgData name="Tatiana Ivette Montenegro Veloz (2413339)" userId="S::2413339@student.uwtsd.ac.uk::30d16d5e-a3a7-4063-a4ca-bd2e52f1f62a" providerId="AD" clId="Web-{06C62A47-E753-D932-B719-12FAC64F4A4E}" dt="2025-11-15T09:22:26.727" v="12" actId="20577"/>
          <ac:spMkLst>
            <pc:docMk/>
            <pc:sldMk cId="1557962945" sldId="270"/>
            <ac:spMk id="2" creationId="{0BA5AA0F-7BF0-C96D-FE6A-F98FADCC8D7A}"/>
          </ac:spMkLst>
        </pc:spChg>
      </pc:sldChg>
    </pc:docChg>
  </pc:docChgLst>
  <pc:docChgLst>
    <pc:chgData name="Tatiana Ivette Montenegro Veloz (2413339)" userId="S::2413339@student.uwtsd.ac.uk::30d16d5e-a3a7-4063-a4ca-bd2e52f1f62a" providerId="AD" clId="Web-{381F8A58-DF37-5513-6667-8AA9313B9A06}"/>
    <pc:docChg chg="modSld">
      <pc:chgData name="Tatiana Ivette Montenegro Veloz (2413339)" userId="S::2413339@student.uwtsd.ac.uk::30d16d5e-a3a7-4063-a4ca-bd2e52f1f62a" providerId="AD" clId="Web-{381F8A58-DF37-5513-6667-8AA9313B9A06}" dt="2025-11-15T12:36:24.194" v="0" actId="1076"/>
      <pc:docMkLst>
        <pc:docMk/>
      </pc:docMkLst>
      <pc:sldChg chg="modSp">
        <pc:chgData name="Tatiana Ivette Montenegro Veloz (2413339)" userId="S::2413339@student.uwtsd.ac.uk::30d16d5e-a3a7-4063-a4ca-bd2e52f1f62a" providerId="AD" clId="Web-{381F8A58-DF37-5513-6667-8AA9313B9A06}" dt="2025-11-15T12:36:24.194" v="0" actId="1076"/>
        <pc:sldMkLst>
          <pc:docMk/>
          <pc:sldMk cId="0" sldId="267"/>
        </pc:sldMkLst>
        <pc:spChg chg="mod">
          <ac:chgData name="Tatiana Ivette Montenegro Veloz (2413339)" userId="S::2413339@student.uwtsd.ac.uk::30d16d5e-a3a7-4063-a4ca-bd2e52f1f62a" providerId="AD" clId="Web-{381F8A58-DF37-5513-6667-8AA9313B9A06}" dt="2025-11-15T12:36:24.194" v="0" actId="1076"/>
          <ac:spMkLst>
            <pc:docMk/>
            <pc:sldMk cId="0" sldId="267"/>
            <ac:spMk id="3" creationId="{A7B2A59B-E71D-26ED-2E18-2F808BAAF0EB}"/>
          </ac:spMkLst>
        </pc:spChg>
      </pc:sldChg>
    </pc:docChg>
  </pc:docChgLst>
  <pc:docChgLst>
    <pc:chgData name="Tatiana Ivette Montenegro Veloz (2413339)" userId="S::2413339@student.uwtsd.ac.uk::30d16d5e-a3a7-4063-a4ca-bd2e52f1f62a" providerId="AD" clId="Web-{77EC8F5C-9EAC-D4D1-1B4A-70A04E032E35}"/>
    <pc:docChg chg="addSld modSld">
      <pc:chgData name="Tatiana Ivette Montenegro Veloz (2413339)" userId="S::2413339@student.uwtsd.ac.uk::30d16d5e-a3a7-4063-a4ca-bd2e52f1f62a" providerId="AD" clId="Web-{77EC8F5C-9EAC-D4D1-1B4A-70A04E032E35}" dt="2025-11-09T10:22:07.338" v="78" actId="20577"/>
      <pc:docMkLst>
        <pc:docMk/>
      </pc:docMkLst>
      <pc:sldChg chg="modSp">
        <pc:chgData name="Tatiana Ivette Montenegro Veloz (2413339)" userId="S::2413339@student.uwtsd.ac.uk::30d16d5e-a3a7-4063-a4ca-bd2e52f1f62a" providerId="AD" clId="Web-{77EC8F5C-9EAC-D4D1-1B4A-70A04E032E35}" dt="2025-11-09T10:22:07.338" v="78" actId="20577"/>
        <pc:sldMkLst>
          <pc:docMk/>
          <pc:sldMk cId="0" sldId="257"/>
        </pc:sldMkLst>
        <pc:graphicFrameChg chg="modGraphic">
          <ac:chgData name="Tatiana Ivette Montenegro Veloz (2413339)" userId="S::2413339@student.uwtsd.ac.uk::30d16d5e-a3a7-4063-a4ca-bd2e52f1f62a" providerId="AD" clId="Web-{77EC8F5C-9EAC-D4D1-1B4A-70A04E032E35}" dt="2025-11-09T10:22:07.338" v="78" actId="20577"/>
          <ac:graphicFrameMkLst>
            <pc:docMk/>
            <pc:sldMk cId="0" sldId="257"/>
            <ac:graphicFrameMk id="2" creationId="{DA85BE61-C689-BBFC-4029-D40D5CA55266}"/>
          </ac:graphicFrameMkLst>
        </pc:graphicFrameChg>
      </pc:sldChg>
      <pc:sldChg chg="modSp new">
        <pc:chgData name="Tatiana Ivette Montenegro Veloz (2413339)" userId="S::2413339@student.uwtsd.ac.uk::30d16d5e-a3a7-4063-a4ca-bd2e52f1f62a" providerId="AD" clId="Web-{77EC8F5C-9EAC-D4D1-1B4A-70A04E032E35}" dt="2025-11-09T10:21:23.491" v="72" actId="20577"/>
        <pc:sldMkLst>
          <pc:docMk/>
          <pc:sldMk cId="1557962945" sldId="270"/>
        </pc:sldMkLst>
        <pc:spChg chg="mod">
          <ac:chgData name="Tatiana Ivette Montenegro Veloz (2413339)" userId="S::2413339@student.uwtsd.ac.uk::30d16d5e-a3a7-4063-a4ca-bd2e52f1f62a" providerId="AD" clId="Web-{77EC8F5C-9EAC-D4D1-1B4A-70A04E032E35}" dt="2025-11-09T10:21:23.491" v="72" actId="20577"/>
          <ac:spMkLst>
            <pc:docMk/>
            <pc:sldMk cId="1557962945" sldId="270"/>
            <ac:spMk id="2" creationId="{0BA5AA0F-7BF0-C96D-FE6A-F98FADCC8D7A}"/>
          </ac:spMkLst>
        </pc:spChg>
        <pc:spChg chg="mod">
          <ac:chgData name="Tatiana Ivette Montenegro Veloz (2413339)" userId="S::2413339@student.uwtsd.ac.uk::30d16d5e-a3a7-4063-a4ca-bd2e52f1f62a" providerId="AD" clId="Web-{77EC8F5C-9EAC-D4D1-1B4A-70A04E032E35}" dt="2025-11-09T10:17:57.646" v="31" actId="20577"/>
          <ac:spMkLst>
            <pc:docMk/>
            <pc:sldMk cId="1557962945" sldId="270"/>
            <ac:spMk id="3" creationId="{FAEF3E69-3A59-5664-579E-244BFE8CE28A}"/>
          </ac:spMkLst>
        </pc:spChg>
      </pc:sldChg>
    </pc:docChg>
  </pc:docChgLst>
  <pc:docChgLst>
    <pc:chgData clId="Web-{77EC8F5C-9EAC-D4D1-1B4A-70A04E032E35}"/>
    <pc:docChg chg="delSld">
      <pc:chgData name="" userId="" providerId="" clId="Web-{77EC8F5C-9EAC-D4D1-1B4A-70A04E032E35}" dt="2025-11-09T10:13:37.542" v="0"/>
      <pc:docMkLst>
        <pc:docMk/>
      </pc:docMkLst>
    </pc:docChg>
  </pc:docChgLst>
  <pc:docChgLst>
    <pc:chgData name="Tatiana Ivette Montenegro Veloz (2413339)" userId="S::2413339@student.uwtsd.ac.uk::30d16d5e-a3a7-4063-a4ca-bd2e52f1f62a" providerId="AD" clId="Web-{CA9B5477-B0D2-F153-7959-BB1DA043E6F9}"/>
    <pc:docChg chg="modSld">
      <pc:chgData name="Tatiana Ivette Montenegro Veloz (2413339)" userId="S::2413339@student.uwtsd.ac.uk::30d16d5e-a3a7-4063-a4ca-bd2e52f1f62a" providerId="AD" clId="Web-{CA9B5477-B0D2-F153-7959-BB1DA043E6F9}" dt="2025-11-16T11:13:30.117" v="0" actId="1076"/>
      <pc:docMkLst>
        <pc:docMk/>
      </pc:docMkLst>
      <pc:sldChg chg="modSp">
        <pc:chgData name="Tatiana Ivette Montenegro Veloz (2413339)" userId="S::2413339@student.uwtsd.ac.uk::30d16d5e-a3a7-4063-a4ca-bd2e52f1f62a" providerId="AD" clId="Web-{CA9B5477-B0D2-F153-7959-BB1DA043E6F9}" dt="2025-11-16T11:13:30.117" v="0" actId="1076"/>
        <pc:sldMkLst>
          <pc:docMk/>
          <pc:sldMk cId="0" sldId="259"/>
        </pc:sldMkLst>
        <pc:graphicFrameChg chg="mod">
          <ac:chgData name="Tatiana Ivette Montenegro Veloz (2413339)" userId="S::2413339@student.uwtsd.ac.uk::30d16d5e-a3a7-4063-a4ca-bd2e52f1f62a" providerId="AD" clId="Web-{CA9B5477-B0D2-F153-7959-BB1DA043E6F9}" dt="2025-11-16T11:13:30.117" v="0" actId="1076"/>
          <ac:graphicFrameMkLst>
            <pc:docMk/>
            <pc:sldMk cId="0" sldId="259"/>
            <ac:graphicFrameMk id="4" creationId="{3B96DF25-FBAF-EE44-4E8B-0AADA263BD0C}"/>
          </ac:graphicFrameMkLst>
        </pc:graphicFrameChg>
      </pc:sldChg>
    </pc:docChg>
  </pc:docChgLst>
  <pc:docChgLst>
    <pc:chgData name="Tatiana Ivette Montenegro Veloz (2413339)" userId="S::2413339@student.uwtsd.ac.uk::30d16d5e-a3a7-4063-a4ca-bd2e52f1f62a" providerId="AD" clId="Web-{13D05F7B-1B9E-D047-AFFE-62AA73AFE558}"/>
    <pc:docChg chg="modSld">
      <pc:chgData name="Tatiana Ivette Montenegro Veloz (2413339)" userId="S::2413339@student.uwtsd.ac.uk::30d16d5e-a3a7-4063-a4ca-bd2e52f1f62a" providerId="AD" clId="Web-{13D05F7B-1B9E-D047-AFFE-62AA73AFE558}" dt="2025-11-10T08:19:18.927" v="0" actId="1076"/>
      <pc:docMkLst>
        <pc:docMk/>
      </pc:docMkLst>
      <pc:sldChg chg="modSp">
        <pc:chgData name="Tatiana Ivette Montenegro Veloz (2413339)" userId="S::2413339@student.uwtsd.ac.uk::30d16d5e-a3a7-4063-a4ca-bd2e52f1f62a" providerId="AD" clId="Web-{13D05F7B-1B9E-D047-AFFE-62AA73AFE558}" dt="2025-11-10T08:19:18.927" v="0" actId="1076"/>
        <pc:sldMkLst>
          <pc:docMk/>
          <pc:sldMk cId="0" sldId="264"/>
        </pc:sldMkLst>
        <pc:picChg chg="mod">
          <ac:chgData name="Tatiana Ivette Montenegro Veloz (2413339)" userId="S::2413339@student.uwtsd.ac.uk::30d16d5e-a3a7-4063-a4ca-bd2e52f1f62a" providerId="AD" clId="Web-{13D05F7B-1B9E-D047-AFFE-62AA73AFE558}" dt="2025-11-10T08:19:18.927" v="0" actId="1076"/>
          <ac:picMkLst>
            <pc:docMk/>
            <pc:sldMk cId="0" sldId="264"/>
            <ac:picMk id="3074" creationId="{26765CCC-3907-7882-A9AC-0E4295EFD677}"/>
          </ac:picMkLst>
        </pc:picChg>
      </pc:sldChg>
    </pc:docChg>
  </pc:docChgLst>
  <pc:docChgLst>
    <pc:chgData clId="Web-{06C62A47-E753-D932-B719-12FAC64F4A4E}"/>
    <pc:docChg chg="modSld">
      <pc:chgData name="" userId="" providerId="" clId="Web-{06C62A47-E753-D932-B719-12FAC64F4A4E}" dt="2025-11-15T09:21:04.128" v="0" actId="20577"/>
      <pc:docMkLst>
        <pc:docMk/>
      </pc:docMkLst>
      <pc:sldChg chg="modSp">
        <pc:chgData name="" userId="" providerId="" clId="Web-{06C62A47-E753-D932-B719-12FAC64F4A4E}" dt="2025-11-15T09:21:04.128" v="0" actId="20577"/>
        <pc:sldMkLst>
          <pc:docMk/>
          <pc:sldMk cId="1557962945" sldId="270"/>
        </pc:sldMkLst>
        <pc:spChg chg="mod">
          <ac:chgData name="" userId="" providerId="" clId="Web-{06C62A47-E753-D932-B719-12FAC64F4A4E}" dt="2025-11-15T09:21:04.128" v="0" actId="20577"/>
          <ac:spMkLst>
            <pc:docMk/>
            <pc:sldMk cId="1557962945" sldId="270"/>
            <ac:spMk id="2" creationId="{0BA5AA0F-7BF0-C96D-FE6A-F98FADCC8D7A}"/>
          </ac:spMkLst>
        </pc:spChg>
      </pc:sldChg>
    </pc:docChg>
  </pc:docChgLst>
  <pc:docChgLst>
    <pc:chgData name="Tatiana Ivette Montenegro Veloz (2413339)" userId="S::2413339@student.uwtsd.ac.uk::30d16d5e-a3a7-4063-a4ca-bd2e52f1f62a" providerId="AD" clId="Web-{1A8FFB50-E150-5AFC-108F-0E56AAD9B2AD}"/>
    <pc:docChg chg="modSld">
      <pc:chgData name="Tatiana Ivette Montenegro Veloz (2413339)" userId="S::2413339@student.uwtsd.ac.uk::30d16d5e-a3a7-4063-a4ca-bd2e52f1f62a" providerId="AD" clId="Web-{1A8FFB50-E150-5AFC-108F-0E56AAD9B2AD}" dt="2025-11-09T10:07:49.275" v="13" actId="20577"/>
      <pc:docMkLst>
        <pc:docMk/>
      </pc:docMkLst>
      <pc:sldChg chg="modSp">
        <pc:chgData name="Tatiana Ivette Montenegro Veloz (2413339)" userId="S::2413339@student.uwtsd.ac.uk::30d16d5e-a3a7-4063-a4ca-bd2e52f1f62a" providerId="AD" clId="Web-{1A8FFB50-E150-5AFC-108F-0E56AAD9B2AD}" dt="2025-11-09T10:03:39.503" v="3" actId="20577"/>
        <pc:sldMkLst>
          <pc:docMk/>
          <pc:sldMk cId="0" sldId="260"/>
        </pc:sldMkLst>
        <pc:spChg chg="mod">
          <ac:chgData name="Tatiana Ivette Montenegro Veloz (2413339)" userId="S::2413339@student.uwtsd.ac.uk::30d16d5e-a3a7-4063-a4ca-bd2e52f1f62a" providerId="AD" clId="Web-{1A8FFB50-E150-5AFC-108F-0E56AAD9B2AD}" dt="2025-11-09T10:03:39.503" v="3" actId="20577"/>
          <ac:spMkLst>
            <pc:docMk/>
            <pc:sldMk cId="0" sldId="260"/>
            <ac:spMk id="15" creationId="{4CDF3F33-AE84-6389-1A9F-FF1D40EC00AA}"/>
          </ac:spMkLst>
        </pc:spChg>
      </pc:sldChg>
      <pc:sldChg chg="modSp">
        <pc:chgData name="Tatiana Ivette Montenegro Veloz (2413339)" userId="S::2413339@student.uwtsd.ac.uk::30d16d5e-a3a7-4063-a4ca-bd2e52f1f62a" providerId="AD" clId="Web-{1A8FFB50-E150-5AFC-108F-0E56AAD9B2AD}" dt="2025-11-09T10:07:49.275" v="13" actId="20577"/>
        <pc:sldMkLst>
          <pc:docMk/>
          <pc:sldMk cId="0" sldId="264"/>
        </pc:sldMkLst>
        <pc:graphicFrameChg chg="modGraphic">
          <ac:chgData name="Tatiana Ivette Montenegro Veloz (2413339)" userId="S::2413339@student.uwtsd.ac.uk::30d16d5e-a3a7-4063-a4ca-bd2e52f1f62a" providerId="AD" clId="Web-{1A8FFB50-E150-5AFC-108F-0E56AAD9B2AD}" dt="2025-11-09T10:07:49.275" v="13" actId="20577"/>
          <ac:graphicFrameMkLst>
            <pc:docMk/>
            <pc:sldMk cId="0" sldId="264"/>
            <ac:graphicFrameMk id="6" creationId="{BDCD81CA-2A9F-F107-5040-AC0DB682FFDB}"/>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B3C22B-02B4-4215-9084-4F05F6D8572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0E05C860-7C34-4EC1-B7F0-E8A2F062EE18}">
      <dgm:prSet custT="1"/>
      <dgm:spPr>
        <a:solidFill>
          <a:schemeClr val="tx1">
            <a:lumMod val="75000"/>
          </a:schemeClr>
        </a:solidFill>
      </dgm:spPr>
      <dgm:t>
        <a:bodyPr/>
        <a:lstStyle/>
        <a:p>
          <a:pPr algn="l">
            <a:lnSpc>
              <a:spcPct val="90000"/>
            </a:lnSpc>
          </a:pPr>
          <a:r>
            <a:rPr lang="en-US" sz="1400" b="0" i="0">
              <a:ln>
                <a:solidFill>
                  <a:schemeClr val="accent1">
                    <a:lumMod val="10000"/>
                  </a:schemeClr>
                </a:solidFill>
              </a:ln>
              <a:solidFill>
                <a:srgbClr val="1D1113"/>
              </a:solidFill>
              <a:latin typeface="Times New Roman" panose="02020603050405020304" pitchFamily="18" charset="0"/>
              <a:ea typeface="+mn-ea"/>
              <a:cs typeface="Times New Roman" panose="02020603050405020304" pitchFamily="18" charset="0"/>
            </a:rPr>
            <a:t>Amira is a 3-year-old who has recently been admitted to nursery.</a:t>
          </a:r>
          <a:endParaRPr lang="en-GB" sz="1400" b="0">
            <a:ln>
              <a:solidFill>
                <a:schemeClr val="accent1">
                  <a:lumMod val="10000"/>
                </a:schemeClr>
              </a:solidFill>
            </a:ln>
            <a:solidFill>
              <a:srgbClr val="1D1113"/>
            </a:solidFill>
            <a:latin typeface="Times New Roman" panose="02020603050405020304" pitchFamily="18" charset="0"/>
            <a:ea typeface="+mn-ea"/>
            <a:cs typeface="Times New Roman" panose="02020603050405020304" pitchFamily="18" charset="0"/>
          </a:endParaRPr>
        </a:p>
      </dgm:t>
    </dgm:pt>
    <dgm:pt modelId="{BC6C1496-0011-4F46-A6FC-79D7DB03C0F7}" type="parTrans" cxnId="{A2302631-9CDF-46FC-BE65-A5DA1555EEFD}">
      <dgm:prSet/>
      <dgm:spPr/>
      <dgm:t>
        <a:bodyPr/>
        <a:lstStyle/>
        <a:p>
          <a:endParaRPr lang="en-GB" b="0"/>
        </a:p>
      </dgm:t>
    </dgm:pt>
    <dgm:pt modelId="{4E47EC3B-BD64-41D8-A7CF-02BEEB73C54C}" type="sibTrans" cxnId="{A2302631-9CDF-46FC-BE65-A5DA1555EEFD}">
      <dgm:prSet/>
      <dgm:spPr/>
      <dgm:t>
        <a:bodyPr/>
        <a:lstStyle/>
        <a:p>
          <a:endParaRPr lang="en-GB" b="0"/>
        </a:p>
      </dgm:t>
    </dgm:pt>
    <dgm:pt modelId="{747173A3-FBFB-4055-85C1-E65EF5D89072}">
      <dgm:prSet custT="1"/>
      <dgm:spPr>
        <a:solidFill>
          <a:schemeClr val="tx1">
            <a:lumMod val="75000"/>
          </a:schemeClr>
        </a:solidFill>
      </dgm:spPr>
      <dgm:t>
        <a:bodyPr/>
        <a:lstStyle/>
        <a:p>
          <a:pPr algn="l">
            <a:lnSpc>
              <a:spcPct val="90000"/>
            </a:lnSpc>
          </a:pPr>
          <a:r>
            <a:rPr lang="en-US" sz="1400" b="0" i="0">
              <a:ln>
                <a:solidFill>
                  <a:schemeClr val="accent1">
                    <a:lumMod val="10000"/>
                  </a:schemeClr>
                </a:solidFill>
              </a:ln>
              <a:solidFill>
                <a:srgbClr val="1D1113"/>
              </a:solidFill>
              <a:latin typeface="Times New Roman" panose="02020603050405020304" pitchFamily="18" charset="0"/>
              <a:ea typeface="+mn-ea"/>
              <a:cs typeface="Times New Roman" panose="02020603050405020304" pitchFamily="18" charset="0"/>
            </a:rPr>
            <a:t>Feels anxious when without the company of her carers.</a:t>
          </a:r>
          <a:endParaRPr lang="en-GB" sz="1400" b="0">
            <a:ln>
              <a:solidFill>
                <a:schemeClr val="accent1">
                  <a:lumMod val="10000"/>
                </a:schemeClr>
              </a:solidFill>
            </a:ln>
            <a:solidFill>
              <a:srgbClr val="1D1113"/>
            </a:solidFill>
            <a:latin typeface="Times New Roman" panose="02020603050405020304" pitchFamily="18" charset="0"/>
            <a:ea typeface="+mn-ea"/>
            <a:cs typeface="Times New Roman" panose="02020603050405020304" pitchFamily="18" charset="0"/>
          </a:endParaRPr>
        </a:p>
      </dgm:t>
    </dgm:pt>
    <dgm:pt modelId="{FB82515D-9EBF-4969-AF81-04A71385D488}" type="parTrans" cxnId="{796FA36F-86B4-4004-810E-961002AC14C4}">
      <dgm:prSet/>
      <dgm:spPr/>
      <dgm:t>
        <a:bodyPr/>
        <a:lstStyle/>
        <a:p>
          <a:endParaRPr lang="en-GB" b="0"/>
        </a:p>
      </dgm:t>
    </dgm:pt>
    <dgm:pt modelId="{B46B44CB-AFFB-4186-ACB1-5AFCCA53BDF0}" type="sibTrans" cxnId="{796FA36F-86B4-4004-810E-961002AC14C4}">
      <dgm:prSet/>
      <dgm:spPr/>
      <dgm:t>
        <a:bodyPr/>
        <a:lstStyle/>
        <a:p>
          <a:endParaRPr lang="en-GB" b="0"/>
        </a:p>
      </dgm:t>
    </dgm:pt>
    <dgm:pt modelId="{D528736D-B205-4183-8480-30D704E33E27}">
      <dgm:prSet custT="1"/>
      <dgm:spPr>
        <a:solidFill>
          <a:schemeClr val="tx1">
            <a:lumMod val="75000"/>
          </a:schemeClr>
        </a:solidFill>
      </dgm:spPr>
      <dgm:t>
        <a:bodyPr/>
        <a:lstStyle/>
        <a:p>
          <a:pPr algn="l">
            <a:lnSpc>
              <a:spcPct val="90000"/>
            </a:lnSpc>
          </a:pPr>
          <a:r>
            <a:rPr lang="en-US" sz="1400" b="0" i="0">
              <a:ln>
                <a:solidFill>
                  <a:schemeClr val="accent1">
                    <a:lumMod val="10000"/>
                  </a:schemeClr>
                </a:solidFill>
              </a:ln>
              <a:solidFill>
                <a:srgbClr val="1D1113"/>
              </a:solidFill>
              <a:latin typeface="Times New Roman" panose="02020603050405020304" pitchFamily="18" charset="0"/>
              <a:ea typeface="+mn-ea"/>
              <a:cs typeface="Times New Roman" panose="02020603050405020304" pitchFamily="18" charset="0"/>
            </a:rPr>
            <a:t>Minimal talkativeness, does not prefer group play or interaction.</a:t>
          </a:r>
          <a:endParaRPr lang="en-GB" sz="1400" b="0">
            <a:ln>
              <a:solidFill>
                <a:schemeClr val="accent1">
                  <a:lumMod val="10000"/>
                </a:schemeClr>
              </a:solidFill>
            </a:ln>
            <a:solidFill>
              <a:srgbClr val="1D1113"/>
            </a:solidFill>
            <a:latin typeface="Times New Roman" panose="02020603050405020304" pitchFamily="18" charset="0"/>
            <a:ea typeface="+mn-ea"/>
            <a:cs typeface="Times New Roman" panose="02020603050405020304" pitchFamily="18" charset="0"/>
          </a:endParaRPr>
        </a:p>
      </dgm:t>
    </dgm:pt>
    <dgm:pt modelId="{BF29C9C8-81B9-485C-8B43-694F366BA71C}" type="parTrans" cxnId="{08884369-2397-44F0-89BF-DE2712AAC104}">
      <dgm:prSet/>
      <dgm:spPr/>
      <dgm:t>
        <a:bodyPr/>
        <a:lstStyle/>
        <a:p>
          <a:endParaRPr lang="en-GB" b="0"/>
        </a:p>
      </dgm:t>
    </dgm:pt>
    <dgm:pt modelId="{24322C15-6D19-4284-A87E-8CCE9182BA41}" type="sibTrans" cxnId="{08884369-2397-44F0-89BF-DE2712AAC104}">
      <dgm:prSet/>
      <dgm:spPr/>
      <dgm:t>
        <a:bodyPr/>
        <a:lstStyle/>
        <a:p>
          <a:endParaRPr lang="en-GB" b="0"/>
        </a:p>
      </dgm:t>
    </dgm:pt>
    <dgm:pt modelId="{5819DDAD-C5BC-4751-B58F-3242FD617AFE}">
      <dgm:prSet custT="1"/>
      <dgm:spPr>
        <a:solidFill>
          <a:schemeClr val="tx1">
            <a:lumMod val="75000"/>
          </a:schemeClr>
        </a:solidFill>
      </dgm:spPr>
      <dgm:t>
        <a:bodyPr/>
        <a:lstStyle/>
        <a:p>
          <a:pPr algn="l">
            <a:lnSpc>
              <a:spcPct val="90000"/>
            </a:lnSpc>
          </a:pPr>
          <a:r>
            <a:rPr lang="en-US" sz="1400" b="0" i="0">
              <a:ln>
                <a:solidFill>
                  <a:schemeClr val="accent1">
                    <a:lumMod val="10000"/>
                  </a:schemeClr>
                </a:solidFill>
              </a:ln>
              <a:solidFill>
                <a:srgbClr val="1D1113"/>
              </a:solidFill>
              <a:latin typeface="Times New Roman" panose="02020603050405020304" pitchFamily="18" charset="0"/>
              <a:ea typeface="+mn-ea"/>
              <a:cs typeface="Times New Roman" panose="02020603050405020304" pitchFamily="18" charset="0"/>
            </a:rPr>
            <a:t>Purpose: Use the Attachment Theory developed by Bowlby to describe her development.</a:t>
          </a:r>
          <a:endParaRPr lang="en-GB" sz="1400" b="0">
            <a:ln>
              <a:solidFill>
                <a:schemeClr val="accent1">
                  <a:lumMod val="10000"/>
                </a:schemeClr>
              </a:solidFill>
            </a:ln>
            <a:solidFill>
              <a:srgbClr val="1D1113"/>
            </a:solidFill>
            <a:latin typeface="Times New Roman" panose="02020603050405020304" pitchFamily="18" charset="0"/>
            <a:ea typeface="+mn-ea"/>
            <a:cs typeface="Times New Roman" panose="02020603050405020304" pitchFamily="18" charset="0"/>
          </a:endParaRPr>
        </a:p>
      </dgm:t>
    </dgm:pt>
    <dgm:pt modelId="{37171A63-7035-40EC-99A1-BA4ECECD3FB8}" type="parTrans" cxnId="{F21877EF-A0B4-4AE0-80E8-513178AC3BFD}">
      <dgm:prSet/>
      <dgm:spPr/>
      <dgm:t>
        <a:bodyPr/>
        <a:lstStyle/>
        <a:p>
          <a:endParaRPr lang="en-GB" b="0"/>
        </a:p>
      </dgm:t>
    </dgm:pt>
    <dgm:pt modelId="{CD23B979-2CE7-440B-AC5D-ACF028A9561B}" type="sibTrans" cxnId="{F21877EF-A0B4-4AE0-80E8-513178AC3BFD}">
      <dgm:prSet/>
      <dgm:spPr/>
      <dgm:t>
        <a:bodyPr/>
        <a:lstStyle/>
        <a:p>
          <a:endParaRPr lang="en-GB" b="0"/>
        </a:p>
      </dgm:t>
    </dgm:pt>
    <dgm:pt modelId="{457BC449-4BE8-43E1-B451-F0B63435A5D6}">
      <dgm:prSet custT="1"/>
      <dgm:spPr>
        <a:solidFill>
          <a:schemeClr val="tx1">
            <a:lumMod val="75000"/>
          </a:schemeClr>
        </a:solidFill>
      </dgm:spPr>
      <dgm:t>
        <a:bodyPr/>
        <a:lstStyle/>
        <a:p>
          <a:pPr algn="l" rtl="0">
            <a:lnSpc>
              <a:spcPct val="90000"/>
            </a:lnSpc>
          </a:pPr>
          <a:r>
            <a:rPr lang="en-US" sz="1400" b="0" i="0">
              <a:ln>
                <a:solidFill>
                  <a:schemeClr val="accent1">
                    <a:lumMod val="10000"/>
                  </a:schemeClr>
                </a:solidFill>
              </a:ln>
              <a:solidFill>
                <a:srgbClr val="1D1113"/>
              </a:solidFill>
              <a:latin typeface="Times New Roman"/>
              <a:ea typeface="+mn-ea"/>
              <a:cs typeface="Times New Roman"/>
            </a:rPr>
            <a:t>Presentation is based on theory, application, factors, and practice strategies (Rubin and Wessely, 2020).</a:t>
          </a:r>
          <a:endParaRPr lang="en-GB" sz="1400" b="0">
            <a:ln>
              <a:solidFill>
                <a:schemeClr val="accent1">
                  <a:lumMod val="10000"/>
                </a:schemeClr>
              </a:solidFill>
            </a:ln>
            <a:solidFill>
              <a:srgbClr val="1D1113"/>
            </a:solidFill>
            <a:latin typeface="Times New Roman"/>
            <a:ea typeface="+mn-ea"/>
            <a:cs typeface="Times New Roman"/>
          </a:endParaRPr>
        </a:p>
      </dgm:t>
    </dgm:pt>
    <dgm:pt modelId="{D673A6EE-F7B0-47DB-AE88-3A3D4F72AC23}" type="parTrans" cxnId="{0CF9E7A2-C463-490E-BA0B-532D2F077245}">
      <dgm:prSet/>
      <dgm:spPr/>
      <dgm:t>
        <a:bodyPr/>
        <a:lstStyle/>
        <a:p>
          <a:endParaRPr lang="en-GB" b="0"/>
        </a:p>
      </dgm:t>
    </dgm:pt>
    <dgm:pt modelId="{9F233D4B-8064-4B67-B5AD-20A6521BD3B3}" type="sibTrans" cxnId="{0CF9E7A2-C463-490E-BA0B-532D2F077245}">
      <dgm:prSet/>
      <dgm:spPr/>
      <dgm:t>
        <a:bodyPr/>
        <a:lstStyle/>
        <a:p>
          <a:endParaRPr lang="en-GB" b="0"/>
        </a:p>
      </dgm:t>
    </dgm:pt>
    <dgm:pt modelId="{86B8A5C7-6939-41AC-83D6-D2DDAAB2ACF8}" type="pres">
      <dgm:prSet presAssocID="{52B3C22B-02B4-4215-9084-4F05F6D85724}" presName="linear" presStyleCnt="0">
        <dgm:presLayoutVars>
          <dgm:animLvl val="lvl"/>
          <dgm:resizeHandles val="exact"/>
        </dgm:presLayoutVars>
      </dgm:prSet>
      <dgm:spPr/>
    </dgm:pt>
    <dgm:pt modelId="{AA4CE842-7CAA-4537-B39E-DA971226ACC5}" type="pres">
      <dgm:prSet presAssocID="{0E05C860-7C34-4EC1-B7F0-E8A2F062EE18}" presName="parentText" presStyleLbl="node1" presStyleIdx="0" presStyleCnt="5">
        <dgm:presLayoutVars>
          <dgm:chMax val="0"/>
          <dgm:bulletEnabled val="1"/>
        </dgm:presLayoutVars>
      </dgm:prSet>
      <dgm:spPr/>
    </dgm:pt>
    <dgm:pt modelId="{524E7A8F-0A61-4774-95C2-02D2B0CA49A2}" type="pres">
      <dgm:prSet presAssocID="{4E47EC3B-BD64-41D8-A7CF-02BEEB73C54C}" presName="spacer" presStyleCnt="0"/>
      <dgm:spPr/>
    </dgm:pt>
    <dgm:pt modelId="{EB385130-9977-46CE-BD2B-297DC2C60E44}" type="pres">
      <dgm:prSet presAssocID="{747173A3-FBFB-4055-85C1-E65EF5D89072}" presName="parentText" presStyleLbl="node1" presStyleIdx="1" presStyleCnt="5">
        <dgm:presLayoutVars>
          <dgm:chMax val="0"/>
          <dgm:bulletEnabled val="1"/>
        </dgm:presLayoutVars>
      </dgm:prSet>
      <dgm:spPr/>
    </dgm:pt>
    <dgm:pt modelId="{2F0DAA4C-3A10-4103-A234-F949FF242256}" type="pres">
      <dgm:prSet presAssocID="{B46B44CB-AFFB-4186-ACB1-5AFCCA53BDF0}" presName="spacer" presStyleCnt="0"/>
      <dgm:spPr/>
    </dgm:pt>
    <dgm:pt modelId="{5962F62A-66EA-4DEC-8DA0-4D6C983728DC}" type="pres">
      <dgm:prSet presAssocID="{D528736D-B205-4183-8480-30D704E33E27}" presName="parentText" presStyleLbl="node1" presStyleIdx="2" presStyleCnt="5">
        <dgm:presLayoutVars>
          <dgm:chMax val="0"/>
          <dgm:bulletEnabled val="1"/>
        </dgm:presLayoutVars>
      </dgm:prSet>
      <dgm:spPr/>
    </dgm:pt>
    <dgm:pt modelId="{D6B5D0CA-C724-4D2C-9052-071AA1B525D0}" type="pres">
      <dgm:prSet presAssocID="{24322C15-6D19-4284-A87E-8CCE9182BA41}" presName="spacer" presStyleCnt="0"/>
      <dgm:spPr/>
    </dgm:pt>
    <dgm:pt modelId="{677B27AD-22C0-49B2-8328-EACC673D81D6}" type="pres">
      <dgm:prSet presAssocID="{5819DDAD-C5BC-4751-B58F-3242FD617AFE}" presName="parentText" presStyleLbl="node1" presStyleIdx="3" presStyleCnt="5">
        <dgm:presLayoutVars>
          <dgm:chMax val="0"/>
          <dgm:bulletEnabled val="1"/>
        </dgm:presLayoutVars>
      </dgm:prSet>
      <dgm:spPr/>
    </dgm:pt>
    <dgm:pt modelId="{FECDA628-10E9-4B1C-93BC-267E7B30D81D}" type="pres">
      <dgm:prSet presAssocID="{CD23B979-2CE7-440B-AC5D-ACF028A9561B}" presName="spacer" presStyleCnt="0"/>
      <dgm:spPr/>
    </dgm:pt>
    <dgm:pt modelId="{48CA0CA5-AB26-4AD5-B68D-E0D17B2EC367}" type="pres">
      <dgm:prSet presAssocID="{457BC449-4BE8-43E1-B451-F0B63435A5D6}" presName="parentText" presStyleLbl="node1" presStyleIdx="4" presStyleCnt="5">
        <dgm:presLayoutVars>
          <dgm:chMax val="0"/>
          <dgm:bulletEnabled val="1"/>
        </dgm:presLayoutVars>
      </dgm:prSet>
      <dgm:spPr/>
    </dgm:pt>
  </dgm:ptLst>
  <dgm:cxnLst>
    <dgm:cxn modelId="{54711907-CD34-41BD-BF8F-073751B52D3E}" type="presOf" srcId="{747173A3-FBFB-4055-85C1-E65EF5D89072}" destId="{EB385130-9977-46CE-BD2B-297DC2C60E44}" srcOrd="0" destOrd="0" presId="urn:microsoft.com/office/officeart/2005/8/layout/vList2"/>
    <dgm:cxn modelId="{4189750D-A978-40B7-993A-FE4FADC7DEE6}" type="presOf" srcId="{52B3C22B-02B4-4215-9084-4F05F6D85724}" destId="{86B8A5C7-6939-41AC-83D6-D2DDAAB2ACF8}" srcOrd="0" destOrd="0" presId="urn:microsoft.com/office/officeart/2005/8/layout/vList2"/>
    <dgm:cxn modelId="{8FA9F912-06AF-4B41-BFCF-D46F364F958F}" type="presOf" srcId="{5819DDAD-C5BC-4751-B58F-3242FD617AFE}" destId="{677B27AD-22C0-49B2-8328-EACC673D81D6}" srcOrd="0" destOrd="0" presId="urn:microsoft.com/office/officeart/2005/8/layout/vList2"/>
    <dgm:cxn modelId="{1943FE27-E745-4527-B62B-5217E892224A}" type="presOf" srcId="{457BC449-4BE8-43E1-B451-F0B63435A5D6}" destId="{48CA0CA5-AB26-4AD5-B68D-E0D17B2EC367}" srcOrd="0" destOrd="0" presId="urn:microsoft.com/office/officeart/2005/8/layout/vList2"/>
    <dgm:cxn modelId="{A2302631-9CDF-46FC-BE65-A5DA1555EEFD}" srcId="{52B3C22B-02B4-4215-9084-4F05F6D85724}" destId="{0E05C860-7C34-4EC1-B7F0-E8A2F062EE18}" srcOrd="0" destOrd="0" parTransId="{BC6C1496-0011-4F46-A6FC-79D7DB03C0F7}" sibTransId="{4E47EC3B-BD64-41D8-A7CF-02BEEB73C54C}"/>
    <dgm:cxn modelId="{08884369-2397-44F0-89BF-DE2712AAC104}" srcId="{52B3C22B-02B4-4215-9084-4F05F6D85724}" destId="{D528736D-B205-4183-8480-30D704E33E27}" srcOrd="2" destOrd="0" parTransId="{BF29C9C8-81B9-485C-8B43-694F366BA71C}" sibTransId="{24322C15-6D19-4284-A87E-8CCE9182BA41}"/>
    <dgm:cxn modelId="{796FA36F-86B4-4004-810E-961002AC14C4}" srcId="{52B3C22B-02B4-4215-9084-4F05F6D85724}" destId="{747173A3-FBFB-4055-85C1-E65EF5D89072}" srcOrd="1" destOrd="0" parTransId="{FB82515D-9EBF-4969-AF81-04A71385D488}" sibTransId="{B46B44CB-AFFB-4186-ACB1-5AFCCA53BDF0}"/>
    <dgm:cxn modelId="{0CF9E7A2-C463-490E-BA0B-532D2F077245}" srcId="{52B3C22B-02B4-4215-9084-4F05F6D85724}" destId="{457BC449-4BE8-43E1-B451-F0B63435A5D6}" srcOrd="4" destOrd="0" parTransId="{D673A6EE-F7B0-47DB-AE88-3A3D4F72AC23}" sibTransId="{9F233D4B-8064-4B67-B5AD-20A6521BD3B3}"/>
    <dgm:cxn modelId="{675BA5E1-5AA8-4EDD-B405-D046620F9282}" type="presOf" srcId="{D528736D-B205-4183-8480-30D704E33E27}" destId="{5962F62A-66EA-4DEC-8DA0-4D6C983728DC}" srcOrd="0" destOrd="0" presId="urn:microsoft.com/office/officeart/2005/8/layout/vList2"/>
    <dgm:cxn modelId="{0A418BE2-8C34-4D5D-B1AF-F29923629D65}" type="presOf" srcId="{0E05C860-7C34-4EC1-B7F0-E8A2F062EE18}" destId="{AA4CE842-7CAA-4537-B39E-DA971226ACC5}" srcOrd="0" destOrd="0" presId="urn:microsoft.com/office/officeart/2005/8/layout/vList2"/>
    <dgm:cxn modelId="{F21877EF-A0B4-4AE0-80E8-513178AC3BFD}" srcId="{52B3C22B-02B4-4215-9084-4F05F6D85724}" destId="{5819DDAD-C5BC-4751-B58F-3242FD617AFE}" srcOrd="3" destOrd="0" parTransId="{37171A63-7035-40EC-99A1-BA4ECECD3FB8}" sibTransId="{CD23B979-2CE7-440B-AC5D-ACF028A9561B}"/>
    <dgm:cxn modelId="{0C97DEDA-2656-43CD-B845-6B1A95B7EC9C}" type="presParOf" srcId="{86B8A5C7-6939-41AC-83D6-D2DDAAB2ACF8}" destId="{AA4CE842-7CAA-4537-B39E-DA971226ACC5}" srcOrd="0" destOrd="0" presId="urn:microsoft.com/office/officeart/2005/8/layout/vList2"/>
    <dgm:cxn modelId="{4EE032F0-F61C-4D43-918B-B62B7A31CFCF}" type="presParOf" srcId="{86B8A5C7-6939-41AC-83D6-D2DDAAB2ACF8}" destId="{524E7A8F-0A61-4774-95C2-02D2B0CA49A2}" srcOrd="1" destOrd="0" presId="urn:microsoft.com/office/officeart/2005/8/layout/vList2"/>
    <dgm:cxn modelId="{A44BCA78-C66D-48E2-8D5F-7520E958E61C}" type="presParOf" srcId="{86B8A5C7-6939-41AC-83D6-D2DDAAB2ACF8}" destId="{EB385130-9977-46CE-BD2B-297DC2C60E44}" srcOrd="2" destOrd="0" presId="urn:microsoft.com/office/officeart/2005/8/layout/vList2"/>
    <dgm:cxn modelId="{37E90AA9-BCB3-4B0B-B958-7DE56EA90D2A}" type="presParOf" srcId="{86B8A5C7-6939-41AC-83D6-D2DDAAB2ACF8}" destId="{2F0DAA4C-3A10-4103-A234-F949FF242256}" srcOrd="3" destOrd="0" presId="urn:microsoft.com/office/officeart/2005/8/layout/vList2"/>
    <dgm:cxn modelId="{C3175938-2E91-4F50-A47C-992035E7937C}" type="presParOf" srcId="{86B8A5C7-6939-41AC-83D6-D2DDAAB2ACF8}" destId="{5962F62A-66EA-4DEC-8DA0-4D6C983728DC}" srcOrd="4" destOrd="0" presId="urn:microsoft.com/office/officeart/2005/8/layout/vList2"/>
    <dgm:cxn modelId="{BDAC57E4-D3DD-470B-B79F-2229BD17D5E5}" type="presParOf" srcId="{86B8A5C7-6939-41AC-83D6-D2DDAAB2ACF8}" destId="{D6B5D0CA-C724-4D2C-9052-071AA1B525D0}" srcOrd="5" destOrd="0" presId="urn:microsoft.com/office/officeart/2005/8/layout/vList2"/>
    <dgm:cxn modelId="{2CBA388B-CBA3-4C50-9CD8-DB407235B6A6}" type="presParOf" srcId="{86B8A5C7-6939-41AC-83D6-D2DDAAB2ACF8}" destId="{677B27AD-22C0-49B2-8328-EACC673D81D6}" srcOrd="6" destOrd="0" presId="urn:microsoft.com/office/officeart/2005/8/layout/vList2"/>
    <dgm:cxn modelId="{72B66918-E957-4E0D-962D-97DEC406B045}" type="presParOf" srcId="{86B8A5C7-6939-41AC-83D6-D2DDAAB2ACF8}" destId="{FECDA628-10E9-4B1C-93BC-267E7B30D81D}" srcOrd="7" destOrd="0" presId="urn:microsoft.com/office/officeart/2005/8/layout/vList2"/>
    <dgm:cxn modelId="{920686C5-9C5E-43A9-899D-B7215C4E9B06}" type="presParOf" srcId="{86B8A5C7-6939-41AC-83D6-D2DDAAB2ACF8}" destId="{48CA0CA5-AB26-4AD5-B68D-E0D17B2EC367}"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852666-1550-45A8-AC96-07BCA750F8A3}"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GB"/>
        </a:p>
      </dgm:t>
    </dgm:pt>
    <dgm:pt modelId="{B4A5BA17-C3D3-49A0-BFB7-A0D6877E2429}">
      <dgm:prSet custT="1"/>
      <dgm:spPr/>
      <dgm:t>
        <a:bodyPr/>
        <a:lstStyle/>
        <a:p>
          <a:r>
            <a:rPr lang="en-US" sz="1400" b="1" i="0">
              <a:solidFill>
                <a:schemeClr val="tx1">
                  <a:lumMod val="50000"/>
                </a:schemeClr>
              </a:solidFill>
              <a:latin typeface="Times New Roman" panose="02020603050405020304" pitchFamily="18" charset="0"/>
              <a:cs typeface="Times New Roman" panose="02020603050405020304" pitchFamily="18" charset="0"/>
            </a:rPr>
            <a:t>Developed by John Bowlby (1969, 1988).</a:t>
          </a:r>
          <a:endParaRPr lang="en-GB" sz="1400" b="1">
            <a:solidFill>
              <a:schemeClr val="tx1">
                <a:lumMod val="50000"/>
              </a:schemeClr>
            </a:solidFill>
            <a:latin typeface="Times New Roman" panose="02020603050405020304" pitchFamily="18" charset="0"/>
            <a:cs typeface="Times New Roman" panose="02020603050405020304" pitchFamily="18" charset="0"/>
          </a:endParaRPr>
        </a:p>
      </dgm:t>
    </dgm:pt>
    <dgm:pt modelId="{C455914C-3329-48A1-A9F5-D1ADB09D730A}" type="parTrans" cxnId="{579FFFE2-DF70-4FA1-9020-19031F1FCA90}">
      <dgm:prSet/>
      <dgm:spPr/>
      <dgm:t>
        <a:bodyPr/>
        <a:lstStyle/>
        <a:p>
          <a:endParaRPr lang="en-GB" sz="4400"/>
        </a:p>
      </dgm:t>
    </dgm:pt>
    <dgm:pt modelId="{D6CE5BC6-9B3B-4E1B-95AC-AE3091B4C0B8}" type="sibTrans" cxnId="{579FFFE2-DF70-4FA1-9020-19031F1FCA90}">
      <dgm:prSet custT="1"/>
      <dgm:spPr>
        <a:solidFill>
          <a:schemeClr val="tx1"/>
        </a:solidFill>
      </dgm:spPr>
      <dgm:t>
        <a:bodyPr/>
        <a:lstStyle/>
        <a:p>
          <a:endParaRPr lang="en-GB" sz="3600">
            <a:solidFill>
              <a:schemeClr val="tx1">
                <a:lumMod val="75000"/>
              </a:schemeClr>
            </a:solidFill>
          </a:endParaRPr>
        </a:p>
      </dgm:t>
    </dgm:pt>
    <dgm:pt modelId="{5007E1AE-B552-4A4E-B93D-C5E6B029238F}">
      <dgm:prSet custT="1"/>
      <dgm:spPr/>
      <dgm:t>
        <a:bodyPr/>
        <a:lstStyle/>
        <a:p>
          <a:r>
            <a:rPr lang="en-US" sz="1400" b="1" i="0">
              <a:solidFill>
                <a:schemeClr val="tx1">
                  <a:lumMod val="50000"/>
                </a:schemeClr>
              </a:solidFill>
              <a:latin typeface="Times New Roman" panose="02020603050405020304" pitchFamily="18" charset="0"/>
              <a:cs typeface="Times New Roman" panose="02020603050405020304" pitchFamily="18" charset="0"/>
            </a:rPr>
            <a:t>Concentrates on the relationship between the child and the caregiver.</a:t>
          </a:r>
          <a:endParaRPr lang="en-GB" sz="1400" b="1">
            <a:solidFill>
              <a:schemeClr val="tx1">
                <a:lumMod val="50000"/>
              </a:schemeClr>
            </a:solidFill>
            <a:latin typeface="Times New Roman" panose="02020603050405020304" pitchFamily="18" charset="0"/>
            <a:cs typeface="Times New Roman" panose="02020603050405020304" pitchFamily="18" charset="0"/>
          </a:endParaRPr>
        </a:p>
      </dgm:t>
    </dgm:pt>
    <dgm:pt modelId="{A75EB651-C126-4706-BE5E-93529CBA344E}" type="parTrans" cxnId="{35BC0CBE-1F4D-4C47-8403-D402489DEEE2}">
      <dgm:prSet/>
      <dgm:spPr/>
      <dgm:t>
        <a:bodyPr/>
        <a:lstStyle/>
        <a:p>
          <a:endParaRPr lang="en-GB" sz="4400"/>
        </a:p>
      </dgm:t>
    </dgm:pt>
    <dgm:pt modelId="{D7BC92C8-5DAD-4B07-B31E-CA4DFF9419AF}" type="sibTrans" cxnId="{35BC0CBE-1F4D-4C47-8403-D402489DEEE2}">
      <dgm:prSet custT="1"/>
      <dgm:spPr>
        <a:solidFill>
          <a:schemeClr val="tx1"/>
        </a:solidFill>
      </dgm:spPr>
      <dgm:t>
        <a:bodyPr/>
        <a:lstStyle/>
        <a:p>
          <a:endParaRPr lang="en-GB" sz="3600">
            <a:solidFill>
              <a:schemeClr val="tx1">
                <a:lumMod val="75000"/>
              </a:schemeClr>
            </a:solidFill>
          </a:endParaRPr>
        </a:p>
      </dgm:t>
    </dgm:pt>
    <dgm:pt modelId="{C08E1A47-2964-4D40-9B48-B53FFFC590AF}">
      <dgm:prSet custT="1"/>
      <dgm:spPr/>
      <dgm:t>
        <a:bodyPr/>
        <a:lstStyle/>
        <a:p>
          <a:r>
            <a:rPr lang="en-US" sz="1400" b="1" i="0">
              <a:solidFill>
                <a:schemeClr val="tx1">
                  <a:lumMod val="50000"/>
                </a:schemeClr>
              </a:solidFill>
              <a:latin typeface="Times New Roman" panose="02020603050405020304" pitchFamily="18" charset="0"/>
              <a:cs typeface="Times New Roman" panose="02020603050405020304" pitchFamily="18" charset="0"/>
            </a:rPr>
            <a:t>Protective attachment establishes trust in the self and others.</a:t>
          </a:r>
          <a:endParaRPr lang="en-GB" sz="1400" b="1">
            <a:solidFill>
              <a:schemeClr val="tx1">
                <a:lumMod val="50000"/>
              </a:schemeClr>
            </a:solidFill>
            <a:latin typeface="Times New Roman" panose="02020603050405020304" pitchFamily="18" charset="0"/>
            <a:cs typeface="Times New Roman" panose="02020603050405020304" pitchFamily="18" charset="0"/>
          </a:endParaRPr>
        </a:p>
      </dgm:t>
    </dgm:pt>
    <dgm:pt modelId="{56335684-BC4B-4C5F-9BDB-2389CB28EDF2}" type="parTrans" cxnId="{FB5232AC-25D9-4AD4-A8FE-B0CC852A01EF}">
      <dgm:prSet/>
      <dgm:spPr/>
      <dgm:t>
        <a:bodyPr/>
        <a:lstStyle/>
        <a:p>
          <a:endParaRPr lang="en-GB" sz="4400"/>
        </a:p>
      </dgm:t>
    </dgm:pt>
    <dgm:pt modelId="{389AFDE5-F39C-4FDF-B488-A107421ED9BE}" type="sibTrans" cxnId="{FB5232AC-25D9-4AD4-A8FE-B0CC852A01EF}">
      <dgm:prSet custT="1"/>
      <dgm:spPr>
        <a:solidFill>
          <a:schemeClr val="tx1"/>
        </a:solidFill>
      </dgm:spPr>
      <dgm:t>
        <a:bodyPr/>
        <a:lstStyle/>
        <a:p>
          <a:endParaRPr lang="en-GB" sz="3600">
            <a:solidFill>
              <a:schemeClr val="tx1">
                <a:lumMod val="75000"/>
              </a:schemeClr>
            </a:solidFill>
          </a:endParaRPr>
        </a:p>
      </dgm:t>
    </dgm:pt>
    <dgm:pt modelId="{B90DE4AC-B97F-43A5-B376-20F2476784F6}">
      <dgm:prSet custT="1"/>
      <dgm:spPr/>
      <dgm:t>
        <a:bodyPr/>
        <a:lstStyle/>
        <a:p>
          <a:r>
            <a:rPr lang="en-US" sz="1200" b="1" i="0">
              <a:solidFill>
                <a:schemeClr val="tx1">
                  <a:lumMod val="50000"/>
                </a:schemeClr>
              </a:solidFill>
              <a:latin typeface="Times New Roman" panose="02020603050405020304" pitchFamily="18" charset="0"/>
              <a:cs typeface="Times New Roman" panose="02020603050405020304" pitchFamily="18" charset="0"/>
            </a:rPr>
            <a:t>The most important concepts are secure base, internal working model and separation distress (Stanescu et al., 2019).</a:t>
          </a:r>
          <a:endParaRPr lang="en-GB" sz="1200" b="1">
            <a:solidFill>
              <a:schemeClr val="tx1">
                <a:lumMod val="50000"/>
              </a:schemeClr>
            </a:solidFill>
            <a:latin typeface="Times New Roman" panose="02020603050405020304" pitchFamily="18" charset="0"/>
            <a:cs typeface="Times New Roman" panose="02020603050405020304" pitchFamily="18" charset="0"/>
          </a:endParaRPr>
        </a:p>
      </dgm:t>
    </dgm:pt>
    <dgm:pt modelId="{A54076BB-B5A2-4DA1-908D-E84F42123324}" type="parTrans" cxnId="{0538D48B-C582-4624-A898-4F441596E589}">
      <dgm:prSet/>
      <dgm:spPr/>
      <dgm:t>
        <a:bodyPr/>
        <a:lstStyle/>
        <a:p>
          <a:endParaRPr lang="en-GB" sz="4400"/>
        </a:p>
      </dgm:t>
    </dgm:pt>
    <dgm:pt modelId="{F3C229C3-73CF-4438-81A6-A7DB1964FEAE}" type="sibTrans" cxnId="{0538D48B-C582-4624-A898-4F441596E589}">
      <dgm:prSet custT="1"/>
      <dgm:spPr>
        <a:solidFill>
          <a:schemeClr val="tx1"/>
        </a:solidFill>
      </dgm:spPr>
      <dgm:t>
        <a:bodyPr/>
        <a:lstStyle/>
        <a:p>
          <a:endParaRPr lang="en-GB" sz="3600">
            <a:solidFill>
              <a:schemeClr val="tx1">
                <a:lumMod val="75000"/>
              </a:schemeClr>
            </a:solidFill>
          </a:endParaRPr>
        </a:p>
      </dgm:t>
    </dgm:pt>
    <dgm:pt modelId="{F116B22B-8CEC-4926-A3A7-0FBC8EFD7AD9}">
      <dgm:prSet custT="1"/>
      <dgm:spPr/>
      <dgm:t>
        <a:bodyPr/>
        <a:lstStyle/>
        <a:p>
          <a:r>
            <a:rPr lang="en-US" sz="1400" b="1" i="0">
              <a:solidFill>
                <a:schemeClr val="tx1">
                  <a:lumMod val="50000"/>
                </a:schemeClr>
              </a:solidFill>
              <a:latin typeface="Times New Roman" panose="02020603050405020304" pitchFamily="18" charset="0"/>
              <a:cs typeface="Times New Roman" panose="02020603050405020304" pitchFamily="18" charset="0"/>
            </a:rPr>
            <a:t>Preparation for future emotional and social interactions.</a:t>
          </a:r>
          <a:endParaRPr lang="en-GB" sz="1400" b="1">
            <a:solidFill>
              <a:schemeClr val="tx1">
                <a:lumMod val="50000"/>
              </a:schemeClr>
            </a:solidFill>
            <a:latin typeface="Times New Roman" panose="02020603050405020304" pitchFamily="18" charset="0"/>
            <a:cs typeface="Times New Roman" panose="02020603050405020304" pitchFamily="18" charset="0"/>
          </a:endParaRPr>
        </a:p>
      </dgm:t>
    </dgm:pt>
    <dgm:pt modelId="{20FE856D-15C4-4C3D-975C-9B29D30ADD99}" type="parTrans" cxnId="{83C93CBA-65B5-4424-B3DF-00FF77512154}">
      <dgm:prSet/>
      <dgm:spPr/>
      <dgm:t>
        <a:bodyPr/>
        <a:lstStyle/>
        <a:p>
          <a:endParaRPr lang="en-GB" sz="4400"/>
        </a:p>
      </dgm:t>
    </dgm:pt>
    <dgm:pt modelId="{74523118-618F-4734-96B9-35ECD9C9C9C2}" type="sibTrans" cxnId="{83C93CBA-65B5-4424-B3DF-00FF77512154}">
      <dgm:prSet custT="1"/>
      <dgm:spPr>
        <a:solidFill>
          <a:schemeClr val="tx1"/>
        </a:solidFill>
      </dgm:spPr>
      <dgm:t>
        <a:bodyPr/>
        <a:lstStyle/>
        <a:p>
          <a:endParaRPr lang="en-GB" sz="3600">
            <a:solidFill>
              <a:schemeClr val="tx1">
                <a:lumMod val="75000"/>
              </a:schemeClr>
            </a:solidFill>
          </a:endParaRPr>
        </a:p>
      </dgm:t>
    </dgm:pt>
    <dgm:pt modelId="{80ECDF8A-6108-42A3-851F-3BF0151556AA}" type="pres">
      <dgm:prSet presAssocID="{7D852666-1550-45A8-AC96-07BCA750F8A3}" presName="Name0" presStyleCnt="0">
        <dgm:presLayoutVars>
          <dgm:dir/>
          <dgm:animLvl val="lvl"/>
          <dgm:resizeHandles val="exact"/>
        </dgm:presLayoutVars>
      </dgm:prSet>
      <dgm:spPr/>
    </dgm:pt>
    <dgm:pt modelId="{F5B72CD0-E756-4DDD-8BA1-34DA12019C84}" type="pres">
      <dgm:prSet presAssocID="{F116B22B-8CEC-4926-A3A7-0FBC8EFD7AD9}" presName="boxAndChildren" presStyleCnt="0"/>
      <dgm:spPr/>
    </dgm:pt>
    <dgm:pt modelId="{A8DBCDC4-AB6E-434A-89DE-6276D2FAC8F0}" type="pres">
      <dgm:prSet presAssocID="{F116B22B-8CEC-4926-A3A7-0FBC8EFD7AD9}" presName="parentTextBox" presStyleLbl="node1" presStyleIdx="0" presStyleCnt="5"/>
      <dgm:spPr/>
    </dgm:pt>
    <dgm:pt modelId="{D7B71F2E-60E4-413F-851B-3282B3DEF4BC}" type="pres">
      <dgm:prSet presAssocID="{F3C229C3-73CF-4438-81A6-A7DB1964FEAE}" presName="sp" presStyleCnt="0"/>
      <dgm:spPr/>
    </dgm:pt>
    <dgm:pt modelId="{305068D5-24A4-4D9C-B18D-B5A0F1D3760D}" type="pres">
      <dgm:prSet presAssocID="{B90DE4AC-B97F-43A5-B376-20F2476784F6}" presName="arrowAndChildren" presStyleCnt="0"/>
      <dgm:spPr/>
    </dgm:pt>
    <dgm:pt modelId="{3A983411-E2D1-43B1-BF7D-CCE12FC64DFF}" type="pres">
      <dgm:prSet presAssocID="{B90DE4AC-B97F-43A5-B376-20F2476784F6}" presName="parentTextArrow" presStyleLbl="node1" presStyleIdx="1" presStyleCnt="5"/>
      <dgm:spPr/>
    </dgm:pt>
    <dgm:pt modelId="{52B82769-C4F8-4D74-97C8-E2300C91B1E1}" type="pres">
      <dgm:prSet presAssocID="{389AFDE5-F39C-4FDF-B488-A107421ED9BE}" presName="sp" presStyleCnt="0"/>
      <dgm:spPr/>
    </dgm:pt>
    <dgm:pt modelId="{FEC665E1-5953-4BE9-B362-02592631E8FC}" type="pres">
      <dgm:prSet presAssocID="{C08E1A47-2964-4D40-9B48-B53FFFC590AF}" presName="arrowAndChildren" presStyleCnt="0"/>
      <dgm:spPr/>
    </dgm:pt>
    <dgm:pt modelId="{22DB2836-FC22-469C-A715-FF54DE02104B}" type="pres">
      <dgm:prSet presAssocID="{C08E1A47-2964-4D40-9B48-B53FFFC590AF}" presName="parentTextArrow" presStyleLbl="node1" presStyleIdx="2" presStyleCnt="5"/>
      <dgm:spPr/>
    </dgm:pt>
    <dgm:pt modelId="{F941872A-25E2-4E43-A533-CC66BDD99EEF}" type="pres">
      <dgm:prSet presAssocID="{D7BC92C8-5DAD-4B07-B31E-CA4DFF9419AF}" presName="sp" presStyleCnt="0"/>
      <dgm:spPr/>
    </dgm:pt>
    <dgm:pt modelId="{06C84290-138D-4837-BABC-334204B2C2A1}" type="pres">
      <dgm:prSet presAssocID="{5007E1AE-B552-4A4E-B93D-C5E6B029238F}" presName="arrowAndChildren" presStyleCnt="0"/>
      <dgm:spPr/>
    </dgm:pt>
    <dgm:pt modelId="{BECAC1F8-E228-402B-A5E3-859731091779}" type="pres">
      <dgm:prSet presAssocID="{5007E1AE-B552-4A4E-B93D-C5E6B029238F}" presName="parentTextArrow" presStyleLbl="node1" presStyleIdx="3" presStyleCnt="5"/>
      <dgm:spPr/>
    </dgm:pt>
    <dgm:pt modelId="{54B672F8-FFE4-4382-B92D-F9308A41C299}" type="pres">
      <dgm:prSet presAssocID="{D6CE5BC6-9B3B-4E1B-95AC-AE3091B4C0B8}" presName="sp" presStyleCnt="0"/>
      <dgm:spPr/>
    </dgm:pt>
    <dgm:pt modelId="{55C7E819-60A6-40AE-846E-3D027527D3C7}" type="pres">
      <dgm:prSet presAssocID="{B4A5BA17-C3D3-49A0-BFB7-A0D6877E2429}" presName="arrowAndChildren" presStyleCnt="0"/>
      <dgm:spPr/>
    </dgm:pt>
    <dgm:pt modelId="{BAD102C2-16C3-44CF-B0A9-5D0977183D56}" type="pres">
      <dgm:prSet presAssocID="{B4A5BA17-C3D3-49A0-BFB7-A0D6877E2429}" presName="parentTextArrow" presStyleLbl="node1" presStyleIdx="4" presStyleCnt="5"/>
      <dgm:spPr/>
    </dgm:pt>
  </dgm:ptLst>
  <dgm:cxnLst>
    <dgm:cxn modelId="{83F9922C-B5E7-492B-AD0B-93AFF7497DB3}" type="presOf" srcId="{C08E1A47-2964-4D40-9B48-B53FFFC590AF}" destId="{22DB2836-FC22-469C-A715-FF54DE02104B}" srcOrd="0" destOrd="0" presId="urn:microsoft.com/office/officeart/2005/8/layout/process4"/>
    <dgm:cxn modelId="{0538D48B-C582-4624-A898-4F441596E589}" srcId="{7D852666-1550-45A8-AC96-07BCA750F8A3}" destId="{B90DE4AC-B97F-43A5-B376-20F2476784F6}" srcOrd="3" destOrd="0" parTransId="{A54076BB-B5A2-4DA1-908D-E84F42123324}" sibTransId="{F3C229C3-73CF-4438-81A6-A7DB1964FEAE}"/>
    <dgm:cxn modelId="{95BAE19D-AFB8-4C06-BD32-B8B00F7B4544}" type="presOf" srcId="{F116B22B-8CEC-4926-A3A7-0FBC8EFD7AD9}" destId="{A8DBCDC4-AB6E-434A-89DE-6276D2FAC8F0}" srcOrd="0" destOrd="0" presId="urn:microsoft.com/office/officeart/2005/8/layout/process4"/>
    <dgm:cxn modelId="{FB5232AC-25D9-4AD4-A8FE-B0CC852A01EF}" srcId="{7D852666-1550-45A8-AC96-07BCA750F8A3}" destId="{C08E1A47-2964-4D40-9B48-B53FFFC590AF}" srcOrd="2" destOrd="0" parTransId="{56335684-BC4B-4C5F-9BDB-2389CB28EDF2}" sibTransId="{389AFDE5-F39C-4FDF-B488-A107421ED9BE}"/>
    <dgm:cxn modelId="{83C93CBA-65B5-4424-B3DF-00FF77512154}" srcId="{7D852666-1550-45A8-AC96-07BCA750F8A3}" destId="{F116B22B-8CEC-4926-A3A7-0FBC8EFD7AD9}" srcOrd="4" destOrd="0" parTransId="{20FE856D-15C4-4C3D-975C-9B29D30ADD99}" sibTransId="{74523118-618F-4734-96B9-35ECD9C9C9C2}"/>
    <dgm:cxn modelId="{35BC0CBE-1F4D-4C47-8403-D402489DEEE2}" srcId="{7D852666-1550-45A8-AC96-07BCA750F8A3}" destId="{5007E1AE-B552-4A4E-B93D-C5E6B029238F}" srcOrd="1" destOrd="0" parTransId="{A75EB651-C126-4706-BE5E-93529CBA344E}" sibTransId="{D7BC92C8-5DAD-4B07-B31E-CA4DFF9419AF}"/>
    <dgm:cxn modelId="{38B0FDCB-F3CF-416B-8F5F-B3D4FEEC3D1C}" type="presOf" srcId="{B4A5BA17-C3D3-49A0-BFB7-A0D6877E2429}" destId="{BAD102C2-16C3-44CF-B0A9-5D0977183D56}" srcOrd="0" destOrd="0" presId="urn:microsoft.com/office/officeart/2005/8/layout/process4"/>
    <dgm:cxn modelId="{980B03D8-90FD-4DDB-A736-1A86E72E91CA}" type="presOf" srcId="{B90DE4AC-B97F-43A5-B376-20F2476784F6}" destId="{3A983411-E2D1-43B1-BF7D-CCE12FC64DFF}" srcOrd="0" destOrd="0" presId="urn:microsoft.com/office/officeart/2005/8/layout/process4"/>
    <dgm:cxn modelId="{CBDE2CE0-A09C-4322-9CDC-B93BE9EA2807}" type="presOf" srcId="{7D852666-1550-45A8-AC96-07BCA750F8A3}" destId="{80ECDF8A-6108-42A3-851F-3BF0151556AA}" srcOrd="0" destOrd="0" presId="urn:microsoft.com/office/officeart/2005/8/layout/process4"/>
    <dgm:cxn modelId="{579FFFE2-DF70-4FA1-9020-19031F1FCA90}" srcId="{7D852666-1550-45A8-AC96-07BCA750F8A3}" destId="{B4A5BA17-C3D3-49A0-BFB7-A0D6877E2429}" srcOrd="0" destOrd="0" parTransId="{C455914C-3329-48A1-A9F5-D1ADB09D730A}" sibTransId="{D6CE5BC6-9B3B-4E1B-95AC-AE3091B4C0B8}"/>
    <dgm:cxn modelId="{AB2130EB-AF4F-4C60-9FDE-F18B7929D221}" type="presOf" srcId="{5007E1AE-B552-4A4E-B93D-C5E6B029238F}" destId="{BECAC1F8-E228-402B-A5E3-859731091779}" srcOrd="0" destOrd="0" presId="urn:microsoft.com/office/officeart/2005/8/layout/process4"/>
    <dgm:cxn modelId="{FECC7F57-2A07-4350-8630-923C1A2F17C5}" type="presParOf" srcId="{80ECDF8A-6108-42A3-851F-3BF0151556AA}" destId="{F5B72CD0-E756-4DDD-8BA1-34DA12019C84}" srcOrd="0" destOrd="0" presId="urn:microsoft.com/office/officeart/2005/8/layout/process4"/>
    <dgm:cxn modelId="{878B9CD5-E8D8-49F0-9CB2-CDED048AF82F}" type="presParOf" srcId="{F5B72CD0-E756-4DDD-8BA1-34DA12019C84}" destId="{A8DBCDC4-AB6E-434A-89DE-6276D2FAC8F0}" srcOrd="0" destOrd="0" presId="urn:microsoft.com/office/officeart/2005/8/layout/process4"/>
    <dgm:cxn modelId="{2461E625-7B51-4D74-A928-BB8480A99DCD}" type="presParOf" srcId="{80ECDF8A-6108-42A3-851F-3BF0151556AA}" destId="{D7B71F2E-60E4-413F-851B-3282B3DEF4BC}" srcOrd="1" destOrd="0" presId="urn:microsoft.com/office/officeart/2005/8/layout/process4"/>
    <dgm:cxn modelId="{00C4BE8E-7B96-4BAF-BD8A-CF631BEB688A}" type="presParOf" srcId="{80ECDF8A-6108-42A3-851F-3BF0151556AA}" destId="{305068D5-24A4-4D9C-B18D-B5A0F1D3760D}" srcOrd="2" destOrd="0" presId="urn:microsoft.com/office/officeart/2005/8/layout/process4"/>
    <dgm:cxn modelId="{101A0C47-B0CB-4F7C-8D65-1BF6904FA0C7}" type="presParOf" srcId="{305068D5-24A4-4D9C-B18D-B5A0F1D3760D}" destId="{3A983411-E2D1-43B1-BF7D-CCE12FC64DFF}" srcOrd="0" destOrd="0" presId="urn:microsoft.com/office/officeart/2005/8/layout/process4"/>
    <dgm:cxn modelId="{77851A89-E585-4324-A6B9-DD2EB9FFEC9E}" type="presParOf" srcId="{80ECDF8A-6108-42A3-851F-3BF0151556AA}" destId="{52B82769-C4F8-4D74-97C8-E2300C91B1E1}" srcOrd="3" destOrd="0" presId="urn:microsoft.com/office/officeart/2005/8/layout/process4"/>
    <dgm:cxn modelId="{73B850D6-C048-4BD5-976B-49490A1840F1}" type="presParOf" srcId="{80ECDF8A-6108-42A3-851F-3BF0151556AA}" destId="{FEC665E1-5953-4BE9-B362-02592631E8FC}" srcOrd="4" destOrd="0" presId="urn:microsoft.com/office/officeart/2005/8/layout/process4"/>
    <dgm:cxn modelId="{09A90E35-5B35-48B4-90CD-E5FBCC8FDF2B}" type="presParOf" srcId="{FEC665E1-5953-4BE9-B362-02592631E8FC}" destId="{22DB2836-FC22-469C-A715-FF54DE02104B}" srcOrd="0" destOrd="0" presId="urn:microsoft.com/office/officeart/2005/8/layout/process4"/>
    <dgm:cxn modelId="{783A981E-B4D2-4592-B989-64DAA00C4CAA}" type="presParOf" srcId="{80ECDF8A-6108-42A3-851F-3BF0151556AA}" destId="{F941872A-25E2-4E43-A533-CC66BDD99EEF}" srcOrd="5" destOrd="0" presId="urn:microsoft.com/office/officeart/2005/8/layout/process4"/>
    <dgm:cxn modelId="{D9D01626-E87D-4B2E-B76C-2163A97B3E24}" type="presParOf" srcId="{80ECDF8A-6108-42A3-851F-3BF0151556AA}" destId="{06C84290-138D-4837-BABC-334204B2C2A1}" srcOrd="6" destOrd="0" presId="urn:microsoft.com/office/officeart/2005/8/layout/process4"/>
    <dgm:cxn modelId="{B27ABA5F-6358-4E03-8AEE-609E6CE74732}" type="presParOf" srcId="{06C84290-138D-4837-BABC-334204B2C2A1}" destId="{BECAC1F8-E228-402B-A5E3-859731091779}" srcOrd="0" destOrd="0" presId="urn:microsoft.com/office/officeart/2005/8/layout/process4"/>
    <dgm:cxn modelId="{C504787E-9F32-44A4-A6CD-E48150831090}" type="presParOf" srcId="{80ECDF8A-6108-42A3-851F-3BF0151556AA}" destId="{54B672F8-FFE4-4382-B92D-F9308A41C299}" srcOrd="7" destOrd="0" presId="urn:microsoft.com/office/officeart/2005/8/layout/process4"/>
    <dgm:cxn modelId="{0E6F9BA4-5A66-49D7-BDE8-2650E087CBD1}" type="presParOf" srcId="{80ECDF8A-6108-42A3-851F-3BF0151556AA}" destId="{55C7E819-60A6-40AE-846E-3D027527D3C7}" srcOrd="8" destOrd="0" presId="urn:microsoft.com/office/officeart/2005/8/layout/process4"/>
    <dgm:cxn modelId="{DA9F305B-A70F-4292-98E7-CCE54E4131F4}" type="presParOf" srcId="{55C7E819-60A6-40AE-846E-3D027527D3C7}" destId="{BAD102C2-16C3-44CF-B0A9-5D0977183D56}"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F3D190A-5D35-4DEB-8983-A89955FA32AB}" type="doc">
      <dgm:prSet loTypeId="urn:microsoft.com/office/officeart/2005/8/layout/hProcess11" loCatId="process" qsTypeId="urn:microsoft.com/office/officeart/2005/8/quickstyle/simple1" qsCatId="simple" csTypeId="urn:microsoft.com/office/officeart/2005/8/colors/accent1_2" csCatId="accent1" phldr="1"/>
      <dgm:spPr/>
      <dgm:t>
        <a:bodyPr/>
        <a:lstStyle/>
        <a:p>
          <a:endParaRPr lang="en-GB"/>
        </a:p>
      </dgm:t>
    </dgm:pt>
    <dgm:pt modelId="{EB3353FE-2611-4982-9A8E-3FF54993B3E6}">
      <dgm:prSet custT="1"/>
      <dgm:spPr/>
      <dgm:t>
        <a:bodyPr/>
        <a:lstStyle/>
        <a:p>
          <a:pPr algn="ctr"/>
          <a:r>
            <a:rPr lang="en-GB" sz="1050" b="1" i="0">
              <a:solidFill>
                <a:schemeClr val="tx1">
                  <a:lumMod val="75000"/>
                </a:schemeClr>
              </a:solidFill>
              <a:latin typeface="Times New Roman" panose="02020603050405020304" pitchFamily="18" charset="0"/>
              <a:cs typeface="Times New Roman" panose="02020603050405020304" pitchFamily="18" charset="0"/>
            </a:rPr>
            <a:t>Safe attachment facilitates emotional and mental development.</a:t>
          </a:r>
          <a:endParaRPr lang="en-GB" sz="1050" b="1">
            <a:solidFill>
              <a:schemeClr val="tx1">
                <a:lumMod val="75000"/>
              </a:schemeClr>
            </a:solidFill>
            <a:latin typeface="Times New Roman" panose="02020603050405020304" pitchFamily="18" charset="0"/>
            <a:cs typeface="Times New Roman" panose="02020603050405020304" pitchFamily="18" charset="0"/>
          </a:endParaRPr>
        </a:p>
      </dgm:t>
    </dgm:pt>
    <dgm:pt modelId="{972A20DC-6BE1-48DC-AAA4-C4942B17034A}" type="parTrans" cxnId="{6F446C9E-F88B-4E1E-8B07-0417CE53C274}">
      <dgm:prSet/>
      <dgm:spPr/>
      <dgm:t>
        <a:bodyPr/>
        <a:lstStyle/>
        <a:p>
          <a:endParaRPr lang="en-GB" sz="2000"/>
        </a:p>
      </dgm:t>
    </dgm:pt>
    <dgm:pt modelId="{13FCCF1D-8159-4793-837A-F096368F4CA3}" type="sibTrans" cxnId="{6F446C9E-F88B-4E1E-8B07-0417CE53C274}">
      <dgm:prSet/>
      <dgm:spPr/>
      <dgm:t>
        <a:bodyPr/>
        <a:lstStyle/>
        <a:p>
          <a:endParaRPr lang="en-GB" sz="2000"/>
        </a:p>
      </dgm:t>
    </dgm:pt>
    <dgm:pt modelId="{B51ACB05-BAF5-44DC-BD92-D0BED23CBA8A}">
      <dgm:prSet custT="1"/>
      <dgm:spPr/>
      <dgm:t>
        <a:bodyPr/>
        <a:lstStyle/>
        <a:p>
          <a:pPr algn="ctr"/>
          <a:r>
            <a:rPr lang="en-GB" sz="1050" b="1" i="0">
              <a:solidFill>
                <a:schemeClr val="tx1">
                  <a:lumMod val="75000"/>
                </a:schemeClr>
              </a:solidFill>
              <a:latin typeface="Times New Roman" panose="02020603050405020304" pitchFamily="18" charset="0"/>
              <a:cs typeface="Times New Roman" panose="02020603050405020304" pitchFamily="18" charset="0"/>
            </a:rPr>
            <a:t>Facilitates discovery and education through trust and security.</a:t>
          </a:r>
          <a:endParaRPr lang="en-GB" sz="1050" b="1">
            <a:solidFill>
              <a:schemeClr val="tx1">
                <a:lumMod val="75000"/>
              </a:schemeClr>
            </a:solidFill>
            <a:latin typeface="Times New Roman" panose="02020603050405020304" pitchFamily="18" charset="0"/>
            <a:cs typeface="Times New Roman" panose="02020603050405020304" pitchFamily="18" charset="0"/>
          </a:endParaRPr>
        </a:p>
      </dgm:t>
    </dgm:pt>
    <dgm:pt modelId="{EF94F331-3306-4C65-B0B8-03499C978397}" type="parTrans" cxnId="{F054A8B5-1AF0-468E-A610-17359AADFC46}">
      <dgm:prSet/>
      <dgm:spPr/>
      <dgm:t>
        <a:bodyPr/>
        <a:lstStyle/>
        <a:p>
          <a:endParaRPr lang="en-GB" sz="2000"/>
        </a:p>
      </dgm:t>
    </dgm:pt>
    <dgm:pt modelId="{A28720DD-F306-4197-9CA5-C0DBB85553E9}" type="sibTrans" cxnId="{F054A8B5-1AF0-468E-A610-17359AADFC46}">
      <dgm:prSet/>
      <dgm:spPr/>
      <dgm:t>
        <a:bodyPr/>
        <a:lstStyle/>
        <a:p>
          <a:endParaRPr lang="en-GB" sz="2000"/>
        </a:p>
      </dgm:t>
    </dgm:pt>
    <dgm:pt modelId="{55ECAFDF-C029-4E5C-BE98-2F57BFC41518}">
      <dgm:prSet custT="1"/>
      <dgm:spPr/>
      <dgm:t>
        <a:bodyPr/>
        <a:lstStyle/>
        <a:p>
          <a:pPr algn="ctr"/>
          <a:r>
            <a:rPr lang="en-GB" sz="1050" b="1" i="0">
              <a:solidFill>
                <a:schemeClr val="tx1">
                  <a:lumMod val="75000"/>
                </a:schemeClr>
              </a:solidFill>
              <a:latin typeface="Times New Roman" panose="02020603050405020304" pitchFamily="18" charset="0"/>
              <a:cs typeface="Times New Roman" panose="02020603050405020304" pitchFamily="18" charset="0"/>
            </a:rPr>
            <a:t>A lack of secure attachment</a:t>
          </a:r>
          <a:endParaRPr lang="en-GB" sz="1050" b="1">
            <a:solidFill>
              <a:schemeClr val="tx1">
                <a:lumMod val="75000"/>
              </a:schemeClr>
            </a:solidFill>
            <a:latin typeface="Times New Roman" panose="02020603050405020304" pitchFamily="18" charset="0"/>
            <a:cs typeface="Times New Roman" panose="02020603050405020304" pitchFamily="18" charset="0"/>
          </a:endParaRPr>
        </a:p>
      </dgm:t>
    </dgm:pt>
    <dgm:pt modelId="{878BC06C-7C2C-4D47-95C1-58FA1CAFF964}" type="parTrans" cxnId="{9E548598-5622-452A-82DB-BF1A2FAD3C8D}">
      <dgm:prSet/>
      <dgm:spPr/>
      <dgm:t>
        <a:bodyPr/>
        <a:lstStyle/>
        <a:p>
          <a:endParaRPr lang="en-GB" sz="2000"/>
        </a:p>
      </dgm:t>
    </dgm:pt>
    <dgm:pt modelId="{C395D20D-3F3A-4925-AF1B-7196138F2498}" type="sibTrans" cxnId="{9E548598-5622-452A-82DB-BF1A2FAD3C8D}">
      <dgm:prSet/>
      <dgm:spPr/>
      <dgm:t>
        <a:bodyPr/>
        <a:lstStyle/>
        <a:p>
          <a:endParaRPr lang="en-GB" sz="2000"/>
        </a:p>
      </dgm:t>
    </dgm:pt>
    <dgm:pt modelId="{45878F5F-82B1-4DE0-872D-328EDC5DE6A0}">
      <dgm:prSet custT="1"/>
      <dgm:spPr/>
      <dgm:t>
        <a:bodyPr/>
        <a:lstStyle/>
        <a:p>
          <a:pPr algn="ctr"/>
          <a:r>
            <a:rPr lang="en-GB" sz="1050" b="1" i="0">
              <a:solidFill>
                <a:schemeClr val="tx1">
                  <a:lumMod val="75000"/>
                </a:schemeClr>
              </a:solidFill>
              <a:latin typeface="Times New Roman" panose="02020603050405020304" pitchFamily="18" charset="0"/>
              <a:cs typeface="Times New Roman" panose="02020603050405020304" pitchFamily="18" charset="0"/>
            </a:rPr>
            <a:t>Might cause anxiety and withdrawal. Caregiving withdrawal. Caregiving helps build resilience and self-sufficiency (Nyashanu et al., 2020)</a:t>
          </a:r>
          <a:endParaRPr lang="en-GB" sz="1050" b="1">
            <a:solidFill>
              <a:schemeClr val="tx1">
                <a:lumMod val="75000"/>
              </a:schemeClr>
            </a:solidFill>
            <a:latin typeface="Times New Roman" panose="02020603050405020304" pitchFamily="18" charset="0"/>
            <a:cs typeface="Times New Roman" panose="02020603050405020304" pitchFamily="18" charset="0"/>
          </a:endParaRPr>
        </a:p>
      </dgm:t>
    </dgm:pt>
    <dgm:pt modelId="{DACBB8CD-8685-43BB-86A5-34D3C7D7972B}" type="parTrans" cxnId="{47D1DF7E-363B-481F-A05D-D8418FDAFB55}">
      <dgm:prSet/>
      <dgm:spPr/>
      <dgm:t>
        <a:bodyPr/>
        <a:lstStyle/>
        <a:p>
          <a:endParaRPr lang="en-GB" sz="2000"/>
        </a:p>
      </dgm:t>
    </dgm:pt>
    <dgm:pt modelId="{3B7A790F-F15C-4749-AD6A-2FDCA6E45123}" type="sibTrans" cxnId="{47D1DF7E-363B-481F-A05D-D8418FDAFB55}">
      <dgm:prSet/>
      <dgm:spPr/>
      <dgm:t>
        <a:bodyPr/>
        <a:lstStyle/>
        <a:p>
          <a:endParaRPr lang="en-GB" sz="2000"/>
        </a:p>
      </dgm:t>
    </dgm:pt>
    <dgm:pt modelId="{CA63C937-C48A-4061-BE43-011B027982A4}">
      <dgm:prSet custT="1"/>
      <dgm:spPr/>
      <dgm:t>
        <a:bodyPr/>
        <a:lstStyle/>
        <a:p>
          <a:pPr algn="ctr"/>
          <a:r>
            <a:rPr lang="en-GB" sz="1050" b="1" i="0">
              <a:solidFill>
                <a:schemeClr val="tx1">
                  <a:lumMod val="75000"/>
                </a:schemeClr>
              </a:solidFill>
              <a:latin typeface="Times New Roman" panose="02020603050405020304" pitchFamily="18" charset="0"/>
              <a:cs typeface="Times New Roman" panose="02020603050405020304" pitchFamily="18" charset="0"/>
            </a:rPr>
            <a:t>Initial attachment, communication, and self-regulation.</a:t>
          </a:r>
          <a:endParaRPr lang="en-GB" sz="1050" b="1">
            <a:solidFill>
              <a:schemeClr val="tx1">
                <a:lumMod val="75000"/>
              </a:schemeClr>
            </a:solidFill>
            <a:latin typeface="Times New Roman" panose="02020603050405020304" pitchFamily="18" charset="0"/>
            <a:cs typeface="Times New Roman" panose="02020603050405020304" pitchFamily="18" charset="0"/>
          </a:endParaRPr>
        </a:p>
      </dgm:t>
    </dgm:pt>
    <dgm:pt modelId="{43F4C7E9-E3D7-483B-9326-479D14572E7A}" type="parTrans" cxnId="{47872465-23AC-4426-836D-E72CB152211B}">
      <dgm:prSet/>
      <dgm:spPr/>
      <dgm:t>
        <a:bodyPr/>
        <a:lstStyle/>
        <a:p>
          <a:endParaRPr lang="en-GB" sz="2000"/>
        </a:p>
      </dgm:t>
    </dgm:pt>
    <dgm:pt modelId="{212D6FE9-6611-4EB9-872C-0D5F50791097}" type="sibTrans" cxnId="{47872465-23AC-4426-836D-E72CB152211B}">
      <dgm:prSet/>
      <dgm:spPr/>
      <dgm:t>
        <a:bodyPr/>
        <a:lstStyle/>
        <a:p>
          <a:endParaRPr lang="en-GB" sz="2000"/>
        </a:p>
      </dgm:t>
    </dgm:pt>
    <dgm:pt modelId="{4432F6CD-28FE-41BC-A419-1563C54D778D}" type="pres">
      <dgm:prSet presAssocID="{7F3D190A-5D35-4DEB-8983-A89955FA32AB}" presName="Name0" presStyleCnt="0">
        <dgm:presLayoutVars>
          <dgm:dir/>
          <dgm:resizeHandles val="exact"/>
        </dgm:presLayoutVars>
      </dgm:prSet>
      <dgm:spPr/>
    </dgm:pt>
    <dgm:pt modelId="{92C33886-B7BE-49BF-9FAF-4F6C9DADEC13}" type="pres">
      <dgm:prSet presAssocID="{7F3D190A-5D35-4DEB-8983-A89955FA32AB}" presName="arrow" presStyleLbl="bgShp" presStyleIdx="0" presStyleCnt="1"/>
      <dgm:spPr>
        <a:solidFill>
          <a:schemeClr val="tx1">
            <a:lumMod val="75000"/>
          </a:schemeClr>
        </a:solidFill>
        <a:ln>
          <a:solidFill>
            <a:schemeClr val="accent1">
              <a:lumMod val="10000"/>
            </a:schemeClr>
          </a:solidFill>
        </a:ln>
      </dgm:spPr>
    </dgm:pt>
    <dgm:pt modelId="{28257B81-7D89-4037-BA10-807982396344}" type="pres">
      <dgm:prSet presAssocID="{7F3D190A-5D35-4DEB-8983-A89955FA32AB}" presName="points" presStyleCnt="0"/>
      <dgm:spPr/>
    </dgm:pt>
    <dgm:pt modelId="{E2A805FE-FD7F-47C7-9F26-A5E1728A49E8}" type="pres">
      <dgm:prSet presAssocID="{EB3353FE-2611-4982-9A8E-3FF54993B3E6}" presName="compositeA" presStyleCnt="0"/>
      <dgm:spPr/>
    </dgm:pt>
    <dgm:pt modelId="{6E9B562B-A611-4FA3-B91D-5EC71DF931B7}" type="pres">
      <dgm:prSet presAssocID="{EB3353FE-2611-4982-9A8E-3FF54993B3E6}" presName="textA" presStyleLbl="revTx" presStyleIdx="0" presStyleCnt="5">
        <dgm:presLayoutVars>
          <dgm:bulletEnabled val="1"/>
        </dgm:presLayoutVars>
      </dgm:prSet>
      <dgm:spPr/>
    </dgm:pt>
    <dgm:pt modelId="{CE585A71-A55A-4905-B383-DFF18F58B37B}" type="pres">
      <dgm:prSet presAssocID="{EB3353FE-2611-4982-9A8E-3FF54993B3E6}" presName="circleA" presStyleLbl="node1" presStyleIdx="0" presStyleCnt="5"/>
      <dgm:spPr>
        <a:ln>
          <a:solidFill>
            <a:schemeClr val="accent1">
              <a:lumMod val="10000"/>
            </a:schemeClr>
          </a:solidFill>
        </a:ln>
      </dgm:spPr>
    </dgm:pt>
    <dgm:pt modelId="{9886EB7F-0BD6-4181-8B5E-4507C03F8DBA}" type="pres">
      <dgm:prSet presAssocID="{EB3353FE-2611-4982-9A8E-3FF54993B3E6}" presName="spaceA" presStyleCnt="0"/>
      <dgm:spPr/>
    </dgm:pt>
    <dgm:pt modelId="{9FDB5C09-B170-4E9F-AC7A-8C11BC9CB911}" type="pres">
      <dgm:prSet presAssocID="{13FCCF1D-8159-4793-837A-F096368F4CA3}" presName="space" presStyleCnt="0"/>
      <dgm:spPr/>
    </dgm:pt>
    <dgm:pt modelId="{FB9A78DB-C13C-4086-BBD7-AA316D57ADA6}" type="pres">
      <dgm:prSet presAssocID="{B51ACB05-BAF5-44DC-BD92-D0BED23CBA8A}" presName="compositeB" presStyleCnt="0"/>
      <dgm:spPr/>
    </dgm:pt>
    <dgm:pt modelId="{25EF6B5D-7C0D-4BD8-9C44-11E6D1741032}" type="pres">
      <dgm:prSet presAssocID="{B51ACB05-BAF5-44DC-BD92-D0BED23CBA8A}" presName="textB" presStyleLbl="revTx" presStyleIdx="1" presStyleCnt="5">
        <dgm:presLayoutVars>
          <dgm:bulletEnabled val="1"/>
        </dgm:presLayoutVars>
      </dgm:prSet>
      <dgm:spPr/>
    </dgm:pt>
    <dgm:pt modelId="{400BD152-CC82-4159-ADBB-34ABA8400A40}" type="pres">
      <dgm:prSet presAssocID="{B51ACB05-BAF5-44DC-BD92-D0BED23CBA8A}" presName="circleB" presStyleLbl="node1" presStyleIdx="1" presStyleCnt="5"/>
      <dgm:spPr>
        <a:ln>
          <a:solidFill>
            <a:schemeClr val="accent1">
              <a:lumMod val="10000"/>
            </a:schemeClr>
          </a:solidFill>
        </a:ln>
      </dgm:spPr>
    </dgm:pt>
    <dgm:pt modelId="{3A8F3D8B-AE3A-4A0B-AE2D-1282806C24AF}" type="pres">
      <dgm:prSet presAssocID="{B51ACB05-BAF5-44DC-BD92-D0BED23CBA8A}" presName="spaceB" presStyleCnt="0"/>
      <dgm:spPr/>
    </dgm:pt>
    <dgm:pt modelId="{166363F3-185F-4FF5-8BC7-AE888F9A89F0}" type="pres">
      <dgm:prSet presAssocID="{A28720DD-F306-4197-9CA5-C0DBB85553E9}" presName="space" presStyleCnt="0"/>
      <dgm:spPr/>
    </dgm:pt>
    <dgm:pt modelId="{4BFBB7C2-E712-46D1-BF32-3F559F94B8E3}" type="pres">
      <dgm:prSet presAssocID="{55ECAFDF-C029-4E5C-BE98-2F57BFC41518}" presName="compositeA" presStyleCnt="0"/>
      <dgm:spPr/>
    </dgm:pt>
    <dgm:pt modelId="{352FC38C-833F-4B42-A172-3803EC61E3CD}" type="pres">
      <dgm:prSet presAssocID="{55ECAFDF-C029-4E5C-BE98-2F57BFC41518}" presName="textA" presStyleLbl="revTx" presStyleIdx="2" presStyleCnt="5">
        <dgm:presLayoutVars>
          <dgm:bulletEnabled val="1"/>
        </dgm:presLayoutVars>
      </dgm:prSet>
      <dgm:spPr/>
    </dgm:pt>
    <dgm:pt modelId="{192D2D4B-B64F-44B5-B425-235091E6DCD4}" type="pres">
      <dgm:prSet presAssocID="{55ECAFDF-C029-4E5C-BE98-2F57BFC41518}" presName="circleA" presStyleLbl="node1" presStyleIdx="2" presStyleCnt="5"/>
      <dgm:spPr>
        <a:ln>
          <a:solidFill>
            <a:schemeClr val="accent1">
              <a:lumMod val="10000"/>
            </a:schemeClr>
          </a:solidFill>
        </a:ln>
      </dgm:spPr>
    </dgm:pt>
    <dgm:pt modelId="{89049F1F-BFE3-4567-92F3-E359C2226CCB}" type="pres">
      <dgm:prSet presAssocID="{55ECAFDF-C029-4E5C-BE98-2F57BFC41518}" presName="spaceA" presStyleCnt="0"/>
      <dgm:spPr/>
    </dgm:pt>
    <dgm:pt modelId="{D3CC771F-8465-4B71-89A1-222DB4410FDB}" type="pres">
      <dgm:prSet presAssocID="{C395D20D-3F3A-4925-AF1B-7196138F2498}" presName="space" presStyleCnt="0"/>
      <dgm:spPr/>
    </dgm:pt>
    <dgm:pt modelId="{79ACF708-4530-451D-91CC-25410786BD2C}" type="pres">
      <dgm:prSet presAssocID="{45878F5F-82B1-4DE0-872D-328EDC5DE6A0}" presName="compositeB" presStyleCnt="0"/>
      <dgm:spPr/>
    </dgm:pt>
    <dgm:pt modelId="{06C3CF70-B91B-4DA7-8DC3-9EF6B6A9377D}" type="pres">
      <dgm:prSet presAssocID="{45878F5F-82B1-4DE0-872D-328EDC5DE6A0}" presName="textB" presStyleLbl="revTx" presStyleIdx="3" presStyleCnt="5">
        <dgm:presLayoutVars>
          <dgm:bulletEnabled val="1"/>
        </dgm:presLayoutVars>
      </dgm:prSet>
      <dgm:spPr/>
    </dgm:pt>
    <dgm:pt modelId="{FCA75CE0-1B28-4144-A134-0BE9B0ED43F6}" type="pres">
      <dgm:prSet presAssocID="{45878F5F-82B1-4DE0-872D-328EDC5DE6A0}" presName="circleB" presStyleLbl="node1" presStyleIdx="3" presStyleCnt="5"/>
      <dgm:spPr>
        <a:ln>
          <a:solidFill>
            <a:schemeClr val="accent1">
              <a:lumMod val="10000"/>
            </a:schemeClr>
          </a:solidFill>
        </a:ln>
      </dgm:spPr>
    </dgm:pt>
    <dgm:pt modelId="{92AC2EA1-2691-4B55-B0EE-D77DBC0A4622}" type="pres">
      <dgm:prSet presAssocID="{45878F5F-82B1-4DE0-872D-328EDC5DE6A0}" presName="spaceB" presStyleCnt="0"/>
      <dgm:spPr/>
    </dgm:pt>
    <dgm:pt modelId="{A73A6A96-7DE6-41FA-9C23-E9B38725EE03}" type="pres">
      <dgm:prSet presAssocID="{3B7A790F-F15C-4749-AD6A-2FDCA6E45123}" presName="space" presStyleCnt="0"/>
      <dgm:spPr/>
    </dgm:pt>
    <dgm:pt modelId="{0BA0693F-104B-422A-B838-629863E197F9}" type="pres">
      <dgm:prSet presAssocID="{CA63C937-C48A-4061-BE43-011B027982A4}" presName="compositeA" presStyleCnt="0"/>
      <dgm:spPr/>
    </dgm:pt>
    <dgm:pt modelId="{A0B1A911-C0C0-499C-8E49-83097E98C628}" type="pres">
      <dgm:prSet presAssocID="{CA63C937-C48A-4061-BE43-011B027982A4}" presName="textA" presStyleLbl="revTx" presStyleIdx="4" presStyleCnt="5">
        <dgm:presLayoutVars>
          <dgm:bulletEnabled val="1"/>
        </dgm:presLayoutVars>
      </dgm:prSet>
      <dgm:spPr/>
    </dgm:pt>
    <dgm:pt modelId="{7ED1E641-FFBF-4E09-A9FC-A257F8AC37AC}" type="pres">
      <dgm:prSet presAssocID="{CA63C937-C48A-4061-BE43-011B027982A4}" presName="circleA" presStyleLbl="node1" presStyleIdx="4" presStyleCnt="5"/>
      <dgm:spPr>
        <a:ln>
          <a:solidFill>
            <a:schemeClr val="accent1">
              <a:lumMod val="10000"/>
            </a:schemeClr>
          </a:solidFill>
        </a:ln>
      </dgm:spPr>
    </dgm:pt>
    <dgm:pt modelId="{96262C29-F6C1-41E7-9D24-CEFADEE625C9}" type="pres">
      <dgm:prSet presAssocID="{CA63C937-C48A-4061-BE43-011B027982A4}" presName="spaceA" presStyleCnt="0"/>
      <dgm:spPr/>
    </dgm:pt>
  </dgm:ptLst>
  <dgm:cxnLst>
    <dgm:cxn modelId="{2D73FC1D-8857-4A58-93BC-93184C0619B6}" type="presOf" srcId="{CA63C937-C48A-4061-BE43-011B027982A4}" destId="{A0B1A911-C0C0-499C-8E49-83097E98C628}" srcOrd="0" destOrd="0" presId="urn:microsoft.com/office/officeart/2005/8/layout/hProcess11"/>
    <dgm:cxn modelId="{47872465-23AC-4426-836D-E72CB152211B}" srcId="{7F3D190A-5D35-4DEB-8983-A89955FA32AB}" destId="{CA63C937-C48A-4061-BE43-011B027982A4}" srcOrd="4" destOrd="0" parTransId="{43F4C7E9-E3D7-483B-9326-479D14572E7A}" sibTransId="{212D6FE9-6611-4EB9-872C-0D5F50791097}"/>
    <dgm:cxn modelId="{1442E849-AFB0-4A68-B4C3-51918918ABAC}" type="presOf" srcId="{45878F5F-82B1-4DE0-872D-328EDC5DE6A0}" destId="{06C3CF70-B91B-4DA7-8DC3-9EF6B6A9377D}" srcOrd="0" destOrd="0" presId="urn:microsoft.com/office/officeart/2005/8/layout/hProcess11"/>
    <dgm:cxn modelId="{70EDB351-9EAB-4859-B547-61C559F4F03F}" type="presOf" srcId="{B51ACB05-BAF5-44DC-BD92-D0BED23CBA8A}" destId="{25EF6B5D-7C0D-4BD8-9C44-11E6D1741032}" srcOrd="0" destOrd="0" presId="urn:microsoft.com/office/officeart/2005/8/layout/hProcess11"/>
    <dgm:cxn modelId="{47D1DF7E-363B-481F-A05D-D8418FDAFB55}" srcId="{7F3D190A-5D35-4DEB-8983-A89955FA32AB}" destId="{45878F5F-82B1-4DE0-872D-328EDC5DE6A0}" srcOrd="3" destOrd="0" parTransId="{DACBB8CD-8685-43BB-86A5-34D3C7D7972B}" sibTransId="{3B7A790F-F15C-4749-AD6A-2FDCA6E45123}"/>
    <dgm:cxn modelId="{88B2ED82-AEFE-45D3-8190-AE0147A8617D}" type="presOf" srcId="{55ECAFDF-C029-4E5C-BE98-2F57BFC41518}" destId="{352FC38C-833F-4B42-A172-3803EC61E3CD}" srcOrd="0" destOrd="0" presId="urn:microsoft.com/office/officeart/2005/8/layout/hProcess11"/>
    <dgm:cxn modelId="{9E548598-5622-452A-82DB-BF1A2FAD3C8D}" srcId="{7F3D190A-5D35-4DEB-8983-A89955FA32AB}" destId="{55ECAFDF-C029-4E5C-BE98-2F57BFC41518}" srcOrd="2" destOrd="0" parTransId="{878BC06C-7C2C-4D47-95C1-58FA1CAFF964}" sibTransId="{C395D20D-3F3A-4925-AF1B-7196138F2498}"/>
    <dgm:cxn modelId="{2BCBC798-4FA0-4ECF-826D-04337F4F7674}" type="presOf" srcId="{EB3353FE-2611-4982-9A8E-3FF54993B3E6}" destId="{6E9B562B-A611-4FA3-B91D-5EC71DF931B7}" srcOrd="0" destOrd="0" presId="urn:microsoft.com/office/officeart/2005/8/layout/hProcess11"/>
    <dgm:cxn modelId="{6F446C9E-F88B-4E1E-8B07-0417CE53C274}" srcId="{7F3D190A-5D35-4DEB-8983-A89955FA32AB}" destId="{EB3353FE-2611-4982-9A8E-3FF54993B3E6}" srcOrd="0" destOrd="0" parTransId="{972A20DC-6BE1-48DC-AAA4-C4942B17034A}" sibTransId="{13FCCF1D-8159-4793-837A-F096368F4CA3}"/>
    <dgm:cxn modelId="{C157CE9E-D83B-4303-8F57-C28CFF94D70A}" type="presOf" srcId="{7F3D190A-5D35-4DEB-8983-A89955FA32AB}" destId="{4432F6CD-28FE-41BC-A419-1563C54D778D}" srcOrd="0" destOrd="0" presId="urn:microsoft.com/office/officeart/2005/8/layout/hProcess11"/>
    <dgm:cxn modelId="{F054A8B5-1AF0-468E-A610-17359AADFC46}" srcId="{7F3D190A-5D35-4DEB-8983-A89955FA32AB}" destId="{B51ACB05-BAF5-44DC-BD92-D0BED23CBA8A}" srcOrd="1" destOrd="0" parTransId="{EF94F331-3306-4C65-B0B8-03499C978397}" sibTransId="{A28720DD-F306-4197-9CA5-C0DBB85553E9}"/>
    <dgm:cxn modelId="{08381BC8-BFD5-4EC7-BC80-2EBDCCB3204D}" type="presParOf" srcId="{4432F6CD-28FE-41BC-A419-1563C54D778D}" destId="{92C33886-B7BE-49BF-9FAF-4F6C9DADEC13}" srcOrd="0" destOrd="0" presId="urn:microsoft.com/office/officeart/2005/8/layout/hProcess11"/>
    <dgm:cxn modelId="{429EC355-6D8C-4EBA-9F9F-92FB6CEF899F}" type="presParOf" srcId="{4432F6CD-28FE-41BC-A419-1563C54D778D}" destId="{28257B81-7D89-4037-BA10-807982396344}" srcOrd="1" destOrd="0" presId="urn:microsoft.com/office/officeart/2005/8/layout/hProcess11"/>
    <dgm:cxn modelId="{A31AAB5D-33A4-4FF9-B9CC-D998A433123A}" type="presParOf" srcId="{28257B81-7D89-4037-BA10-807982396344}" destId="{E2A805FE-FD7F-47C7-9F26-A5E1728A49E8}" srcOrd="0" destOrd="0" presId="urn:microsoft.com/office/officeart/2005/8/layout/hProcess11"/>
    <dgm:cxn modelId="{3C133DD4-1E3E-423C-AECB-135220514714}" type="presParOf" srcId="{E2A805FE-FD7F-47C7-9F26-A5E1728A49E8}" destId="{6E9B562B-A611-4FA3-B91D-5EC71DF931B7}" srcOrd="0" destOrd="0" presId="urn:microsoft.com/office/officeart/2005/8/layout/hProcess11"/>
    <dgm:cxn modelId="{C61D93C2-D04E-4A2F-B01B-7074629CD24B}" type="presParOf" srcId="{E2A805FE-FD7F-47C7-9F26-A5E1728A49E8}" destId="{CE585A71-A55A-4905-B383-DFF18F58B37B}" srcOrd="1" destOrd="0" presId="urn:microsoft.com/office/officeart/2005/8/layout/hProcess11"/>
    <dgm:cxn modelId="{878CEFF6-AC8C-45DC-B7A9-17B25DB7D59A}" type="presParOf" srcId="{E2A805FE-FD7F-47C7-9F26-A5E1728A49E8}" destId="{9886EB7F-0BD6-4181-8B5E-4507C03F8DBA}" srcOrd="2" destOrd="0" presId="urn:microsoft.com/office/officeart/2005/8/layout/hProcess11"/>
    <dgm:cxn modelId="{B5475D67-9144-43BE-82BC-8D3B132C9DD9}" type="presParOf" srcId="{28257B81-7D89-4037-BA10-807982396344}" destId="{9FDB5C09-B170-4E9F-AC7A-8C11BC9CB911}" srcOrd="1" destOrd="0" presId="urn:microsoft.com/office/officeart/2005/8/layout/hProcess11"/>
    <dgm:cxn modelId="{19C74E08-4B7E-4968-BBA1-98DA6B2F23FA}" type="presParOf" srcId="{28257B81-7D89-4037-BA10-807982396344}" destId="{FB9A78DB-C13C-4086-BBD7-AA316D57ADA6}" srcOrd="2" destOrd="0" presId="urn:microsoft.com/office/officeart/2005/8/layout/hProcess11"/>
    <dgm:cxn modelId="{3CE7C41C-5FA1-43AF-AAA6-1257E9965C96}" type="presParOf" srcId="{FB9A78DB-C13C-4086-BBD7-AA316D57ADA6}" destId="{25EF6B5D-7C0D-4BD8-9C44-11E6D1741032}" srcOrd="0" destOrd="0" presId="urn:microsoft.com/office/officeart/2005/8/layout/hProcess11"/>
    <dgm:cxn modelId="{486893E4-BCFC-4351-AE58-367A62A7BDCE}" type="presParOf" srcId="{FB9A78DB-C13C-4086-BBD7-AA316D57ADA6}" destId="{400BD152-CC82-4159-ADBB-34ABA8400A40}" srcOrd="1" destOrd="0" presId="urn:microsoft.com/office/officeart/2005/8/layout/hProcess11"/>
    <dgm:cxn modelId="{0A2E3CF8-30FB-412E-8359-7D93631586FD}" type="presParOf" srcId="{FB9A78DB-C13C-4086-BBD7-AA316D57ADA6}" destId="{3A8F3D8B-AE3A-4A0B-AE2D-1282806C24AF}" srcOrd="2" destOrd="0" presId="urn:microsoft.com/office/officeart/2005/8/layout/hProcess11"/>
    <dgm:cxn modelId="{4888FAAB-B104-4394-A258-E33C2209F8A5}" type="presParOf" srcId="{28257B81-7D89-4037-BA10-807982396344}" destId="{166363F3-185F-4FF5-8BC7-AE888F9A89F0}" srcOrd="3" destOrd="0" presId="urn:microsoft.com/office/officeart/2005/8/layout/hProcess11"/>
    <dgm:cxn modelId="{4C39A712-415F-417C-80F3-D0F99B12A08C}" type="presParOf" srcId="{28257B81-7D89-4037-BA10-807982396344}" destId="{4BFBB7C2-E712-46D1-BF32-3F559F94B8E3}" srcOrd="4" destOrd="0" presId="urn:microsoft.com/office/officeart/2005/8/layout/hProcess11"/>
    <dgm:cxn modelId="{F75CC418-2FF3-4860-8227-F2D674AF1072}" type="presParOf" srcId="{4BFBB7C2-E712-46D1-BF32-3F559F94B8E3}" destId="{352FC38C-833F-4B42-A172-3803EC61E3CD}" srcOrd="0" destOrd="0" presId="urn:microsoft.com/office/officeart/2005/8/layout/hProcess11"/>
    <dgm:cxn modelId="{9D67D658-71D2-4210-B068-194C198FB9C1}" type="presParOf" srcId="{4BFBB7C2-E712-46D1-BF32-3F559F94B8E3}" destId="{192D2D4B-B64F-44B5-B425-235091E6DCD4}" srcOrd="1" destOrd="0" presId="urn:microsoft.com/office/officeart/2005/8/layout/hProcess11"/>
    <dgm:cxn modelId="{1F7B17F8-4A77-4D39-99BE-2ABC42C8F711}" type="presParOf" srcId="{4BFBB7C2-E712-46D1-BF32-3F559F94B8E3}" destId="{89049F1F-BFE3-4567-92F3-E359C2226CCB}" srcOrd="2" destOrd="0" presId="urn:microsoft.com/office/officeart/2005/8/layout/hProcess11"/>
    <dgm:cxn modelId="{6120FBA0-A08E-4CF6-908A-4315EB3EFFE6}" type="presParOf" srcId="{28257B81-7D89-4037-BA10-807982396344}" destId="{D3CC771F-8465-4B71-89A1-222DB4410FDB}" srcOrd="5" destOrd="0" presId="urn:microsoft.com/office/officeart/2005/8/layout/hProcess11"/>
    <dgm:cxn modelId="{62FC0CE0-3C08-4DE7-9A31-E7620CB4583D}" type="presParOf" srcId="{28257B81-7D89-4037-BA10-807982396344}" destId="{79ACF708-4530-451D-91CC-25410786BD2C}" srcOrd="6" destOrd="0" presId="urn:microsoft.com/office/officeart/2005/8/layout/hProcess11"/>
    <dgm:cxn modelId="{11593F80-4CB6-4050-8CC7-E825A22B9A7C}" type="presParOf" srcId="{79ACF708-4530-451D-91CC-25410786BD2C}" destId="{06C3CF70-B91B-4DA7-8DC3-9EF6B6A9377D}" srcOrd="0" destOrd="0" presId="urn:microsoft.com/office/officeart/2005/8/layout/hProcess11"/>
    <dgm:cxn modelId="{2E92BC55-26AB-4F75-8E0B-850D1D48910D}" type="presParOf" srcId="{79ACF708-4530-451D-91CC-25410786BD2C}" destId="{FCA75CE0-1B28-4144-A134-0BE9B0ED43F6}" srcOrd="1" destOrd="0" presId="urn:microsoft.com/office/officeart/2005/8/layout/hProcess11"/>
    <dgm:cxn modelId="{C0F32E6A-B1E4-474A-84B0-6B4C221EDF7D}" type="presParOf" srcId="{79ACF708-4530-451D-91CC-25410786BD2C}" destId="{92AC2EA1-2691-4B55-B0EE-D77DBC0A4622}" srcOrd="2" destOrd="0" presId="urn:microsoft.com/office/officeart/2005/8/layout/hProcess11"/>
    <dgm:cxn modelId="{BEF87736-3D69-4B5C-84F3-87407186282F}" type="presParOf" srcId="{28257B81-7D89-4037-BA10-807982396344}" destId="{A73A6A96-7DE6-41FA-9C23-E9B38725EE03}" srcOrd="7" destOrd="0" presId="urn:microsoft.com/office/officeart/2005/8/layout/hProcess11"/>
    <dgm:cxn modelId="{20B2DCB6-C126-4760-93C4-B42305022FB8}" type="presParOf" srcId="{28257B81-7D89-4037-BA10-807982396344}" destId="{0BA0693F-104B-422A-B838-629863E197F9}" srcOrd="8" destOrd="0" presId="urn:microsoft.com/office/officeart/2005/8/layout/hProcess11"/>
    <dgm:cxn modelId="{B00B621E-2FEA-4919-AE76-00CA0F4CFEE2}" type="presParOf" srcId="{0BA0693F-104B-422A-B838-629863E197F9}" destId="{A0B1A911-C0C0-499C-8E49-83097E98C628}" srcOrd="0" destOrd="0" presId="urn:microsoft.com/office/officeart/2005/8/layout/hProcess11"/>
    <dgm:cxn modelId="{06C770DF-71C4-4FEF-A808-32D776644033}" type="presParOf" srcId="{0BA0693F-104B-422A-B838-629863E197F9}" destId="{7ED1E641-FFBF-4E09-A9FC-A257F8AC37AC}" srcOrd="1" destOrd="0" presId="urn:microsoft.com/office/officeart/2005/8/layout/hProcess11"/>
    <dgm:cxn modelId="{EA3B30A6-B6A8-4BB4-9D22-5112EF2EFEE0}" type="presParOf" srcId="{0BA0693F-104B-422A-B838-629863E197F9}" destId="{96262C29-F6C1-41E7-9D24-CEFADEE625C9}"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DB7A302-FEC8-4398-A283-FB36D6727E72}" type="doc">
      <dgm:prSet loTypeId="urn:microsoft.com/office/officeart/2008/layout/VerticalCurvedList" loCatId="list" qsTypeId="urn:microsoft.com/office/officeart/2005/8/quickstyle/simple1" qsCatId="simple" csTypeId="urn:microsoft.com/office/officeart/2005/8/colors/accent1_2" csCatId="accent1"/>
      <dgm:spPr/>
      <dgm:t>
        <a:bodyPr/>
        <a:lstStyle/>
        <a:p>
          <a:endParaRPr lang="en-GB"/>
        </a:p>
      </dgm:t>
    </dgm:pt>
    <dgm:pt modelId="{7B0497C9-FA85-47BF-8FDA-89B18237D11C}">
      <dgm:prSet/>
      <dgm:spPr/>
      <dgm:t>
        <a:bodyPr/>
        <a:lstStyle/>
        <a:p>
          <a:r>
            <a:rPr lang="en-US" b="0" i="0">
              <a:solidFill>
                <a:schemeClr val="accent1">
                  <a:lumMod val="10000"/>
                </a:schemeClr>
              </a:solidFill>
            </a:rPr>
            <a:t>The Attachment Theory developed by Bowlby is devoted to emotional relationships between a child and caregiver how they influence trust, confidence, and social security.</a:t>
          </a:r>
          <a:endParaRPr lang="en-GB">
            <a:solidFill>
              <a:schemeClr val="accent1">
                <a:lumMod val="10000"/>
              </a:schemeClr>
            </a:solidFill>
          </a:endParaRPr>
        </a:p>
      </dgm:t>
    </dgm:pt>
    <dgm:pt modelId="{9C84EC4E-7BF5-452F-8F23-26ACA44EA9DB}" type="parTrans" cxnId="{905077F0-39C7-449B-8F6C-8F03944A4D69}">
      <dgm:prSet/>
      <dgm:spPr/>
      <dgm:t>
        <a:bodyPr/>
        <a:lstStyle/>
        <a:p>
          <a:endParaRPr lang="en-GB">
            <a:solidFill>
              <a:schemeClr val="accent1">
                <a:lumMod val="10000"/>
              </a:schemeClr>
            </a:solidFill>
          </a:endParaRPr>
        </a:p>
      </dgm:t>
    </dgm:pt>
    <dgm:pt modelId="{6369563C-A7B6-420C-B943-95E56E571F47}" type="sibTrans" cxnId="{905077F0-39C7-449B-8F6C-8F03944A4D69}">
      <dgm:prSet/>
      <dgm:spPr/>
      <dgm:t>
        <a:bodyPr/>
        <a:lstStyle/>
        <a:p>
          <a:endParaRPr lang="en-GB">
            <a:solidFill>
              <a:schemeClr val="accent1">
                <a:lumMod val="10000"/>
              </a:schemeClr>
            </a:solidFill>
          </a:endParaRPr>
        </a:p>
      </dgm:t>
    </dgm:pt>
    <dgm:pt modelId="{26E50BB4-9A69-43A3-9E9D-B6B73BC837A0}">
      <dgm:prSet/>
      <dgm:spPr/>
      <dgm:t>
        <a:bodyPr/>
        <a:lstStyle/>
        <a:p>
          <a:r>
            <a:rPr lang="en-US" b="0" i="0">
              <a:solidFill>
                <a:schemeClr val="accent1">
                  <a:lumMod val="10000"/>
                </a:schemeClr>
              </a:solidFill>
            </a:rPr>
            <a:t>The Cognitive Development Theory by Piaget is concerned with the way children think and learn in predetermined stages sensorimotor, preoperational, concrete operational and formal operational.</a:t>
          </a:r>
          <a:endParaRPr lang="en-GB">
            <a:solidFill>
              <a:schemeClr val="accent1">
                <a:lumMod val="10000"/>
              </a:schemeClr>
            </a:solidFill>
          </a:endParaRPr>
        </a:p>
      </dgm:t>
    </dgm:pt>
    <dgm:pt modelId="{912AE0DC-495F-4930-948D-A0BD2DC310D9}" type="parTrans" cxnId="{BC3CE7E4-A5D0-4827-BC0A-528B6A3624E8}">
      <dgm:prSet/>
      <dgm:spPr/>
      <dgm:t>
        <a:bodyPr/>
        <a:lstStyle/>
        <a:p>
          <a:endParaRPr lang="en-GB">
            <a:solidFill>
              <a:schemeClr val="accent1">
                <a:lumMod val="10000"/>
              </a:schemeClr>
            </a:solidFill>
          </a:endParaRPr>
        </a:p>
      </dgm:t>
    </dgm:pt>
    <dgm:pt modelId="{49F5C677-BA18-4332-A71B-494744BAF2A0}" type="sibTrans" cxnId="{BC3CE7E4-A5D0-4827-BC0A-528B6A3624E8}">
      <dgm:prSet/>
      <dgm:spPr/>
      <dgm:t>
        <a:bodyPr/>
        <a:lstStyle/>
        <a:p>
          <a:endParaRPr lang="en-GB">
            <a:solidFill>
              <a:schemeClr val="accent1">
                <a:lumMod val="10000"/>
              </a:schemeClr>
            </a:solidFill>
          </a:endParaRPr>
        </a:p>
      </dgm:t>
    </dgm:pt>
    <dgm:pt modelId="{E5D3E989-7DC4-4017-8F95-AA74F6920877}">
      <dgm:prSet/>
      <dgm:spPr/>
      <dgm:t>
        <a:bodyPr/>
        <a:lstStyle/>
        <a:p>
          <a:r>
            <a:rPr lang="en-US" b="1" i="0">
              <a:solidFill>
                <a:schemeClr val="accent1">
                  <a:lumMod val="10000"/>
                </a:schemeClr>
              </a:solidFill>
            </a:rPr>
            <a:t>Similarity: </a:t>
          </a:r>
          <a:r>
            <a:rPr lang="en-US" b="0" i="0">
              <a:solidFill>
                <a:schemeClr val="accent1">
                  <a:lumMod val="10000"/>
                </a:schemeClr>
              </a:solidFill>
            </a:rPr>
            <a:t>The two have a common ground when it comes to early childhood experiences which are considered to be critical. Attachment is secure (Bowlby), which promotes emotional stability (Piaget) required to learn.</a:t>
          </a:r>
          <a:endParaRPr lang="en-GB">
            <a:solidFill>
              <a:schemeClr val="accent1">
                <a:lumMod val="10000"/>
              </a:schemeClr>
            </a:solidFill>
          </a:endParaRPr>
        </a:p>
      </dgm:t>
    </dgm:pt>
    <dgm:pt modelId="{82DDF11F-3C1D-435F-BBDB-D796729364CF}" type="parTrans" cxnId="{C1C57572-D640-47C7-93E5-64164E9C9E15}">
      <dgm:prSet/>
      <dgm:spPr/>
      <dgm:t>
        <a:bodyPr/>
        <a:lstStyle/>
        <a:p>
          <a:endParaRPr lang="en-GB">
            <a:solidFill>
              <a:schemeClr val="accent1">
                <a:lumMod val="10000"/>
              </a:schemeClr>
            </a:solidFill>
          </a:endParaRPr>
        </a:p>
      </dgm:t>
    </dgm:pt>
    <dgm:pt modelId="{11CDD8B9-A281-42A1-AAB6-68D5A4837824}" type="sibTrans" cxnId="{C1C57572-D640-47C7-93E5-64164E9C9E15}">
      <dgm:prSet/>
      <dgm:spPr/>
      <dgm:t>
        <a:bodyPr/>
        <a:lstStyle/>
        <a:p>
          <a:endParaRPr lang="en-GB">
            <a:solidFill>
              <a:schemeClr val="accent1">
                <a:lumMod val="10000"/>
              </a:schemeClr>
            </a:solidFill>
          </a:endParaRPr>
        </a:p>
      </dgm:t>
    </dgm:pt>
    <dgm:pt modelId="{3CC7D1E1-B164-4BE4-A4AA-7EBA2B9CFC6C}">
      <dgm:prSet/>
      <dgm:spPr/>
      <dgm:t>
        <a:bodyPr/>
        <a:lstStyle/>
        <a:p>
          <a:r>
            <a:rPr lang="en-US" b="1" i="0">
              <a:solidFill>
                <a:schemeClr val="accent1">
                  <a:lumMod val="10000"/>
                </a:schemeClr>
              </a:solidFill>
            </a:rPr>
            <a:t>Important Difference: </a:t>
          </a:r>
          <a:r>
            <a:rPr lang="en-US" b="0" i="0">
              <a:solidFill>
                <a:schemeClr val="accent1">
                  <a:lumMod val="10000"/>
                </a:schemeClr>
              </a:solidFill>
            </a:rPr>
            <a:t>Bowlby is more focused on relationships and emotional security whereas Piaget is focused on logic and development of reasoning.</a:t>
          </a:r>
          <a:endParaRPr lang="en-GB">
            <a:solidFill>
              <a:schemeClr val="accent1">
                <a:lumMod val="10000"/>
              </a:schemeClr>
            </a:solidFill>
          </a:endParaRPr>
        </a:p>
      </dgm:t>
    </dgm:pt>
    <dgm:pt modelId="{8338C1B2-F42A-4592-8ED7-6E3836A089C6}" type="parTrans" cxnId="{C04AA195-B8BF-4A57-9E87-C79EA38B5998}">
      <dgm:prSet/>
      <dgm:spPr/>
      <dgm:t>
        <a:bodyPr/>
        <a:lstStyle/>
        <a:p>
          <a:endParaRPr lang="en-GB">
            <a:solidFill>
              <a:schemeClr val="accent1">
                <a:lumMod val="10000"/>
              </a:schemeClr>
            </a:solidFill>
          </a:endParaRPr>
        </a:p>
      </dgm:t>
    </dgm:pt>
    <dgm:pt modelId="{0334110E-E2C0-4655-9CE4-B77BBFC2FC33}" type="sibTrans" cxnId="{C04AA195-B8BF-4A57-9E87-C79EA38B5998}">
      <dgm:prSet/>
      <dgm:spPr/>
      <dgm:t>
        <a:bodyPr/>
        <a:lstStyle/>
        <a:p>
          <a:endParaRPr lang="en-GB">
            <a:solidFill>
              <a:schemeClr val="accent1">
                <a:lumMod val="10000"/>
              </a:schemeClr>
            </a:solidFill>
          </a:endParaRPr>
        </a:p>
      </dgm:t>
    </dgm:pt>
    <dgm:pt modelId="{19CD8BFC-2C39-460A-9035-D7DB2D93E71A}">
      <dgm:prSet/>
      <dgm:spPr/>
      <dgm:t>
        <a:bodyPr/>
        <a:lstStyle/>
        <a:p>
          <a:r>
            <a:rPr lang="en-US" b="1" i="0">
              <a:solidFill>
                <a:schemeClr val="accent1">
                  <a:lumMod val="10000"/>
                </a:schemeClr>
              </a:solidFill>
            </a:rPr>
            <a:t>Application to Amira: </a:t>
          </a:r>
          <a:r>
            <a:rPr lang="en-US" b="0" i="0">
              <a:solidFill>
                <a:schemeClr val="accent1">
                  <a:lumMod val="10000"/>
                </a:schemeClr>
              </a:solidFill>
            </a:rPr>
            <a:t>Since she is anxious and socially withdrawn, she requires emotional stability (Bowlby), which will assist in enhancing her communicational and thinking abilities (Piaget).</a:t>
          </a:r>
          <a:endParaRPr lang="en-GB">
            <a:solidFill>
              <a:schemeClr val="accent1">
                <a:lumMod val="10000"/>
              </a:schemeClr>
            </a:solidFill>
          </a:endParaRPr>
        </a:p>
      </dgm:t>
    </dgm:pt>
    <dgm:pt modelId="{FD9A7F69-0E3B-4122-8539-C94492DDA406}" type="parTrans" cxnId="{4DAD17B1-50D1-442B-81F1-37C8EF8FE7AE}">
      <dgm:prSet/>
      <dgm:spPr/>
      <dgm:t>
        <a:bodyPr/>
        <a:lstStyle/>
        <a:p>
          <a:endParaRPr lang="en-GB">
            <a:solidFill>
              <a:schemeClr val="accent1">
                <a:lumMod val="10000"/>
              </a:schemeClr>
            </a:solidFill>
          </a:endParaRPr>
        </a:p>
      </dgm:t>
    </dgm:pt>
    <dgm:pt modelId="{DF8E8E44-6564-45B6-96F5-51F6B77B0A95}" type="sibTrans" cxnId="{4DAD17B1-50D1-442B-81F1-37C8EF8FE7AE}">
      <dgm:prSet/>
      <dgm:spPr/>
      <dgm:t>
        <a:bodyPr/>
        <a:lstStyle/>
        <a:p>
          <a:endParaRPr lang="en-GB">
            <a:solidFill>
              <a:schemeClr val="accent1">
                <a:lumMod val="10000"/>
              </a:schemeClr>
            </a:solidFill>
          </a:endParaRPr>
        </a:p>
      </dgm:t>
    </dgm:pt>
    <dgm:pt modelId="{183D4E6F-4327-476E-B68E-F46D624EDAFE}">
      <dgm:prSet/>
      <dgm:spPr/>
      <dgm:t>
        <a:bodyPr/>
        <a:lstStyle/>
        <a:p>
          <a:r>
            <a:rPr lang="en-US" b="1" i="0">
              <a:solidFill>
                <a:schemeClr val="accent1">
                  <a:lumMod val="10000"/>
                </a:schemeClr>
              </a:solidFill>
            </a:rPr>
            <a:t>Conclusion: </a:t>
          </a:r>
          <a:r>
            <a:rPr lang="en-US" b="0" i="0">
              <a:solidFill>
                <a:schemeClr val="accent1">
                  <a:lumMod val="10000"/>
                </a:schemeClr>
              </a:solidFill>
            </a:rPr>
            <a:t>The combination of the two theories assists the practitioners to promote emotional health and cognitive development within early childhood settings.</a:t>
          </a:r>
          <a:endParaRPr lang="en-GB">
            <a:solidFill>
              <a:schemeClr val="accent1">
                <a:lumMod val="10000"/>
              </a:schemeClr>
            </a:solidFill>
          </a:endParaRPr>
        </a:p>
      </dgm:t>
    </dgm:pt>
    <dgm:pt modelId="{E94C96E8-1345-4426-B07E-F5C6B6D6AAAE}" type="parTrans" cxnId="{16A9531D-D802-422F-81E2-9898572627D9}">
      <dgm:prSet/>
      <dgm:spPr/>
      <dgm:t>
        <a:bodyPr/>
        <a:lstStyle/>
        <a:p>
          <a:endParaRPr lang="en-GB">
            <a:solidFill>
              <a:schemeClr val="accent1">
                <a:lumMod val="10000"/>
              </a:schemeClr>
            </a:solidFill>
          </a:endParaRPr>
        </a:p>
      </dgm:t>
    </dgm:pt>
    <dgm:pt modelId="{3F24D158-AF9B-48AE-9F95-64AEB33FC682}" type="sibTrans" cxnId="{16A9531D-D802-422F-81E2-9898572627D9}">
      <dgm:prSet/>
      <dgm:spPr/>
      <dgm:t>
        <a:bodyPr/>
        <a:lstStyle/>
        <a:p>
          <a:endParaRPr lang="en-GB">
            <a:solidFill>
              <a:schemeClr val="accent1">
                <a:lumMod val="10000"/>
              </a:schemeClr>
            </a:solidFill>
          </a:endParaRPr>
        </a:p>
      </dgm:t>
    </dgm:pt>
    <dgm:pt modelId="{56372557-E11D-4F4C-A6E4-2516C0E782A6}" type="pres">
      <dgm:prSet presAssocID="{3DB7A302-FEC8-4398-A283-FB36D6727E72}" presName="Name0" presStyleCnt="0">
        <dgm:presLayoutVars>
          <dgm:chMax val="7"/>
          <dgm:chPref val="7"/>
          <dgm:dir/>
        </dgm:presLayoutVars>
      </dgm:prSet>
      <dgm:spPr/>
    </dgm:pt>
    <dgm:pt modelId="{89C7E409-71C7-4858-A4A4-BE0D09EE064D}" type="pres">
      <dgm:prSet presAssocID="{3DB7A302-FEC8-4398-A283-FB36D6727E72}" presName="Name1" presStyleCnt="0"/>
      <dgm:spPr/>
    </dgm:pt>
    <dgm:pt modelId="{EE54B212-37F9-4133-A22C-8AB3FC93F22C}" type="pres">
      <dgm:prSet presAssocID="{3DB7A302-FEC8-4398-A283-FB36D6727E72}" presName="cycle" presStyleCnt="0"/>
      <dgm:spPr/>
    </dgm:pt>
    <dgm:pt modelId="{B624B380-8711-4F0F-B665-AD9A04A43E60}" type="pres">
      <dgm:prSet presAssocID="{3DB7A302-FEC8-4398-A283-FB36D6727E72}" presName="srcNode" presStyleLbl="node1" presStyleIdx="0" presStyleCnt="6"/>
      <dgm:spPr/>
    </dgm:pt>
    <dgm:pt modelId="{F52D984E-741F-48CD-AA77-6BB6FC3081EE}" type="pres">
      <dgm:prSet presAssocID="{3DB7A302-FEC8-4398-A283-FB36D6727E72}" presName="conn" presStyleLbl="parChTrans1D2" presStyleIdx="0" presStyleCnt="1"/>
      <dgm:spPr/>
    </dgm:pt>
    <dgm:pt modelId="{85A65C77-818C-474D-AE40-673990BEB9E9}" type="pres">
      <dgm:prSet presAssocID="{3DB7A302-FEC8-4398-A283-FB36D6727E72}" presName="extraNode" presStyleLbl="node1" presStyleIdx="0" presStyleCnt="6"/>
      <dgm:spPr/>
    </dgm:pt>
    <dgm:pt modelId="{4C03860F-E626-4A18-93FC-E604E4A08F27}" type="pres">
      <dgm:prSet presAssocID="{3DB7A302-FEC8-4398-A283-FB36D6727E72}" presName="dstNode" presStyleLbl="node1" presStyleIdx="0" presStyleCnt="6"/>
      <dgm:spPr/>
    </dgm:pt>
    <dgm:pt modelId="{DD759A8F-5EB1-4E85-AA29-25765A12457E}" type="pres">
      <dgm:prSet presAssocID="{7B0497C9-FA85-47BF-8FDA-89B18237D11C}" presName="text_1" presStyleLbl="node1" presStyleIdx="0" presStyleCnt="6">
        <dgm:presLayoutVars>
          <dgm:bulletEnabled val="1"/>
        </dgm:presLayoutVars>
      </dgm:prSet>
      <dgm:spPr/>
    </dgm:pt>
    <dgm:pt modelId="{5BADEFA0-39B0-4977-8F6E-3F4A5B4C0D7A}" type="pres">
      <dgm:prSet presAssocID="{7B0497C9-FA85-47BF-8FDA-89B18237D11C}" presName="accent_1" presStyleCnt="0"/>
      <dgm:spPr/>
    </dgm:pt>
    <dgm:pt modelId="{9BCCCB93-A43B-4A07-A1BE-EDB490FD7253}" type="pres">
      <dgm:prSet presAssocID="{7B0497C9-FA85-47BF-8FDA-89B18237D11C}" presName="accentRepeatNode" presStyleLbl="solidFgAcc1" presStyleIdx="0" presStyleCnt="6"/>
      <dgm:spPr/>
    </dgm:pt>
    <dgm:pt modelId="{5E981736-0C5E-4335-AE05-325BBD31C484}" type="pres">
      <dgm:prSet presAssocID="{26E50BB4-9A69-43A3-9E9D-B6B73BC837A0}" presName="text_2" presStyleLbl="node1" presStyleIdx="1" presStyleCnt="6">
        <dgm:presLayoutVars>
          <dgm:bulletEnabled val="1"/>
        </dgm:presLayoutVars>
      </dgm:prSet>
      <dgm:spPr/>
    </dgm:pt>
    <dgm:pt modelId="{1802A477-D477-49B9-9C7B-89350596AAD1}" type="pres">
      <dgm:prSet presAssocID="{26E50BB4-9A69-43A3-9E9D-B6B73BC837A0}" presName="accent_2" presStyleCnt="0"/>
      <dgm:spPr/>
    </dgm:pt>
    <dgm:pt modelId="{5641DF41-F861-4AC1-A2BA-F3EA01FACE22}" type="pres">
      <dgm:prSet presAssocID="{26E50BB4-9A69-43A3-9E9D-B6B73BC837A0}" presName="accentRepeatNode" presStyleLbl="solidFgAcc1" presStyleIdx="1" presStyleCnt="6"/>
      <dgm:spPr/>
    </dgm:pt>
    <dgm:pt modelId="{09ECBE47-F71F-4763-9EAE-664561EA3C9A}" type="pres">
      <dgm:prSet presAssocID="{E5D3E989-7DC4-4017-8F95-AA74F6920877}" presName="text_3" presStyleLbl="node1" presStyleIdx="2" presStyleCnt="6">
        <dgm:presLayoutVars>
          <dgm:bulletEnabled val="1"/>
        </dgm:presLayoutVars>
      </dgm:prSet>
      <dgm:spPr/>
    </dgm:pt>
    <dgm:pt modelId="{4EAFDE36-E401-499E-B7AF-47AE42FD1759}" type="pres">
      <dgm:prSet presAssocID="{E5D3E989-7DC4-4017-8F95-AA74F6920877}" presName="accent_3" presStyleCnt="0"/>
      <dgm:spPr/>
    </dgm:pt>
    <dgm:pt modelId="{09D5E497-09F0-4B07-BC16-8930996EF50A}" type="pres">
      <dgm:prSet presAssocID="{E5D3E989-7DC4-4017-8F95-AA74F6920877}" presName="accentRepeatNode" presStyleLbl="solidFgAcc1" presStyleIdx="2" presStyleCnt="6"/>
      <dgm:spPr/>
    </dgm:pt>
    <dgm:pt modelId="{12CC5E25-2F7A-419C-B280-0030DA1D6EF0}" type="pres">
      <dgm:prSet presAssocID="{3CC7D1E1-B164-4BE4-A4AA-7EBA2B9CFC6C}" presName="text_4" presStyleLbl="node1" presStyleIdx="3" presStyleCnt="6">
        <dgm:presLayoutVars>
          <dgm:bulletEnabled val="1"/>
        </dgm:presLayoutVars>
      </dgm:prSet>
      <dgm:spPr/>
    </dgm:pt>
    <dgm:pt modelId="{242823D1-3780-4F23-82AF-EA67A5E52F93}" type="pres">
      <dgm:prSet presAssocID="{3CC7D1E1-B164-4BE4-A4AA-7EBA2B9CFC6C}" presName="accent_4" presStyleCnt="0"/>
      <dgm:spPr/>
    </dgm:pt>
    <dgm:pt modelId="{23F73D81-07EF-4CA0-93D2-0412E2A40181}" type="pres">
      <dgm:prSet presAssocID="{3CC7D1E1-B164-4BE4-A4AA-7EBA2B9CFC6C}" presName="accentRepeatNode" presStyleLbl="solidFgAcc1" presStyleIdx="3" presStyleCnt="6"/>
      <dgm:spPr/>
    </dgm:pt>
    <dgm:pt modelId="{E0FA1902-DC7A-4680-A26B-C2BF312368E0}" type="pres">
      <dgm:prSet presAssocID="{19CD8BFC-2C39-460A-9035-D7DB2D93E71A}" presName="text_5" presStyleLbl="node1" presStyleIdx="4" presStyleCnt="6">
        <dgm:presLayoutVars>
          <dgm:bulletEnabled val="1"/>
        </dgm:presLayoutVars>
      </dgm:prSet>
      <dgm:spPr/>
    </dgm:pt>
    <dgm:pt modelId="{8E06C178-4957-4333-A65A-74736B7D1D6D}" type="pres">
      <dgm:prSet presAssocID="{19CD8BFC-2C39-460A-9035-D7DB2D93E71A}" presName="accent_5" presStyleCnt="0"/>
      <dgm:spPr/>
    </dgm:pt>
    <dgm:pt modelId="{E6EDAA75-45A7-4C10-96C3-528836FC0E3F}" type="pres">
      <dgm:prSet presAssocID="{19CD8BFC-2C39-460A-9035-D7DB2D93E71A}" presName="accentRepeatNode" presStyleLbl="solidFgAcc1" presStyleIdx="4" presStyleCnt="6"/>
      <dgm:spPr/>
    </dgm:pt>
    <dgm:pt modelId="{1170D400-8CA6-45DB-A1E4-5CA0EA91BAFE}" type="pres">
      <dgm:prSet presAssocID="{183D4E6F-4327-476E-B68E-F46D624EDAFE}" presName="text_6" presStyleLbl="node1" presStyleIdx="5" presStyleCnt="6">
        <dgm:presLayoutVars>
          <dgm:bulletEnabled val="1"/>
        </dgm:presLayoutVars>
      </dgm:prSet>
      <dgm:spPr/>
    </dgm:pt>
    <dgm:pt modelId="{60C14F4C-40A1-47B8-80BB-E19DCAD020AF}" type="pres">
      <dgm:prSet presAssocID="{183D4E6F-4327-476E-B68E-F46D624EDAFE}" presName="accent_6" presStyleCnt="0"/>
      <dgm:spPr/>
    </dgm:pt>
    <dgm:pt modelId="{E2C0B0F0-9EC8-4C49-BB0D-DFF55AE37300}" type="pres">
      <dgm:prSet presAssocID="{183D4E6F-4327-476E-B68E-F46D624EDAFE}" presName="accentRepeatNode" presStyleLbl="solidFgAcc1" presStyleIdx="5" presStyleCnt="6"/>
      <dgm:spPr/>
    </dgm:pt>
  </dgm:ptLst>
  <dgm:cxnLst>
    <dgm:cxn modelId="{16A9531D-D802-422F-81E2-9898572627D9}" srcId="{3DB7A302-FEC8-4398-A283-FB36D6727E72}" destId="{183D4E6F-4327-476E-B68E-F46D624EDAFE}" srcOrd="5" destOrd="0" parTransId="{E94C96E8-1345-4426-B07E-F5C6B6D6AAAE}" sibTransId="{3F24D158-AF9B-48AE-9F95-64AEB33FC682}"/>
    <dgm:cxn modelId="{33FE0C21-9236-4714-B32D-CF939224F393}" type="presOf" srcId="{6369563C-A7B6-420C-B943-95E56E571F47}" destId="{F52D984E-741F-48CD-AA77-6BB6FC3081EE}" srcOrd="0" destOrd="0" presId="urn:microsoft.com/office/officeart/2008/layout/VerticalCurvedList"/>
    <dgm:cxn modelId="{B357CB21-01D9-4E94-A5E3-8521946839FD}" type="presOf" srcId="{26E50BB4-9A69-43A3-9E9D-B6B73BC837A0}" destId="{5E981736-0C5E-4335-AE05-325BBD31C484}" srcOrd="0" destOrd="0" presId="urn:microsoft.com/office/officeart/2008/layout/VerticalCurvedList"/>
    <dgm:cxn modelId="{FFDC8D61-333B-4ADA-A648-DBF2547247DE}" type="presOf" srcId="{E5D3E989-7DC4-4017-8F95-AA74F6920877}" destId="{09ECBE47-F71F-4763-9EAE-664561EA3C9A}" srcOrd="0" destOrd="0" presId="urn:microsoft.com/office/officeart/2008/layout/VerticalCurvedList"/>
    <dgm:cxn modelId="{97696F4C-95D3-4E4F-ACB2-A9C5102F3987}" type="presOf" srcId="{3DB7A302-FEC8-4398-A283-FB36D6727E72}" destId="{56372557-E11D-4F4C-A6E4-2516C0E782A6}" srcOrd="0" destOrd="0" presId="urn:microsoft.com/office/officeart/2008/layout/VerticalCurvedList"/>
    <dgm:cxn modelId="{EEBC204E-A00D-414A-84FA-CAB1A8483F91}" type="presOf" srcId="{3CC7D1E1-B164-4BE4-A4AA-7EBA2B9CFC6C}" destId="{12CC5E25-2F7A-419C-B280-0030DA1D6EF0}" srcOrd="0" destOrd="0" presId="urn:microsoft.com/office/officeart/2008/layout/VerticalCurvedList"/>
    <dgm:cxn modelId="{C1C57572-D640-47C7-93E5-64164E9C9E15}" srcId="{3DB7A302-FEC8-4398-A283-FB36D6727E72}" destId="{E5D3E989-7DC4-4017-8F95-AA74F6920877}" srcOrd="2" destOrd="0" parTransId="{82DDF11F-3C1D-435F-BBDB-D796729364CF}" sibTransId="{11CDD8B9-A281-42A1-AAB6-68D5A4837824}"/>
    <dgm:cxn modelId="{76857188-0DF3-4A34-A93B-80B6AF4B2E13}" type="presOf" srcId="{7B0497C9-FA85-47BF-8FDA-89B18237D11C}" destId="{DD759A8F-5EB1-4E85-AA29-25765A12457E}" srcOrd="0" destOrd="0" presId="urn:microsoft.com/office/officeart/2008/layout/VerticalCurvedList"/>
    <dgm:cxn modelId="{C04AA195-B8BF-4A57-9E87-C79EA38B5998}" srcId="{3DB7A302-FEC8-4398-A283-FB36D6727E72}" destId="{3CC7D1E1-B164-4BE4-A4AA-7EBA2B9CFC6C}" srcOrd="3" destOrd="0" parTransId="{8338C1B2-F42A-4592-8ED7-6E3836A089C6}" sibTransId="{0334110E-E2C0-4655-9CE4-B77BBFC2FC33}"/>
    <dgm:cxn modelId="{4DAD17B1-50D1-442B-81F1-37C8EF8FE7AE}" srcId="{3DB7A302-FEC8-4398-A283-FB36D6727E72}" destId="{19CD8BFC-2C39-460A-9035-D7DB2D93E71A}" srcOrd="4" destOrd="0" parTransId="{FD9A7F69-0E3B-4122-8539-C94492DDA406}" sibTransId="{DF8E8E44-6564-45B6-96F5-51F6B77B0A95}"/>
    <dgm:cxn modelId="{FF6E16C8-7147-446D-ADB5-E373F47CEB79}" type="presOf" srcId="{183D4E6F-4327-476E-B68E-F46D624EDAFE}" destId="{1170D400-8CA6-45DB-A1E4-5CA0EA91BAFE}" srcOrd="0" destOrd="0" presId="urn:microsoft.com/office/officeart/2008/layout/VerticalCurvedList"/>
    <dgm:cxn modelId="{24BC10E0-D144-4EFF-82A2-59AB454189D1}" type="presOf" srcId="{19CD8BFC-2C39-460A-9035-D7DB2D93E71A}" destId="{E0FA1902-DC7A-4680-A26B-C2BF312368E0}" srcOrd="0" destOrd="0" presId="urn:microsoft.com/office/officeart/2008/layout/VerticalCurvedList"/>
    <dgm:cxn modelId="{BC3CE7E4-A5D0-4827-BC0A-528B6A3624E8}" srcId="{3DB7A302-FEC8-4398-A283-FB36D6727E72}" destId="{26E50BB4-9A69-43A3-9E9D-B6B73BC837A0}" srcOrd="1" destOrd="0" parTransId="{912AE0DC-495F-4930-948D-A0BD2DC310D9}" sibTransId="{49F5C677-BA18-4332-A71B-494744BAF2A0}"/>
    <dgm:cxn modelId="{905077F0-39C7-449B-8F6C-8F03944A4D69}" srcId="{3DB7A302-FEC8-4398-A283-FB36D6727E72}" destId="{7B0497C9-FA85-47BF-8FDA-89B18237D11C}" srcOrd="0" destOrd="0" parTransId="{9C84EC4E-7BF5-452F-8F23-26ACA44EA9DB}" sibTransId="{6369563C-A7B6-420C-B943-95E56E571F47}"/>
    <dgm:cxn modelId="{8ED23498-6B43-4546-BC84-B71BF20991FB}" type="presParOf" srcId="{56372557-E11D-4F4C-A6E4-2516C0E782A6}" destId="{89C7E409-71C7-4858-A4A4-BE0D09EE064D}" srcOrd="0" destOrd="0" presId="urn:microsoft.com/office/officeart/2008/layout/VerticalCurvedList"/>
    <dgm:cxn modelId="{5223D6B8-818D-4069-BE1A-CF8E2B77759B}" type="presParOf" srcId="{89C7E409-71C7-4858-A4A4-BE0D09EE064D}" destId="{EE54B212-37F9-4133-A22C-8AB3FC93F22C}" srcOrd="0" destOrd="0" presId="urn:microsoft.com/office/officeart/2008/layout/VerticalCurvedList"/>
    <dgm:cxn modelId="{A8D9F638-02B8-402D-9DC4-22F2F9BDD8EA}" type="presParOf" srcId="{EE54B212-37F9-4133-A22C-8AB3FC93F22C}" destId="{B624B380-8711-4F0F-B665-AD9A04A43E60}" srcOrd="0" destOrd="0" presId="urn:microsoft.com/office/officeart/2008/layout/VerticalCurvedList"/>
    <dgm:cxn modelId="{9A802C37-7B86-430A-A0BA-E391092D680C}" type="presParOf" srcId="{EE54B212-37F9-4133-A22C-8AB3FC93F22C}" destId="{F52D984E-741F-48CD-AA77-6BB6FC3081EE}" srcOrd="1" destOrd="0" presId="urn:microsoft.com/office/officeart/2008/layout/VerticalCurvedList"/>
    <dgm:cxn modelId="{2ED76959-0FB7-4FD5-8789-761D1FB7DB9B}" type="presParOf" srcId="{EE54B212-37F9-4133-A22C-8AB3FC93F22C}" destId="{85A65C77-818C-474D-AE40-673990BEB9E9}" srcOrd="2" destOrd="0" presId="urn:microsoft.com/office/officeart/2008/layout/VerticalCurvedList"/>
    <dgm:cxn modelId="{4E8C4161-4719-4866-97E6-769C9A031E02}" type="presParOf" srcId="{EE54B212-37F9-4133-A22C-8AB3FC93F22C}" destId="{4C03860F-E626-4A18-93FC-E604E4A08F27}" srcOrd="3" destOrd="0" presId="urn:microsoft.com/office/officeart/2008/layout/VerticalCurvedList"/>
    <dgm:cxn modelId="{B7FF7508-01B8-42FD-A07F-B0C37C669F87}" type="presParOf" srcId="{89C7E409-71C7-4858-A4A4-BE0D09EE064D}" destId="{DD759A8F-5EB1-4E85-AA29-25765A12457E}" srcOrd="1" destOrd="0" presId="urn:microsoft.com/office/officeart/2008/layout/VerticalCurvedList"/>
    <dgm:cxn modelId="{3F5D4553-4915-4361-87E6-D9D9D57A4EEE}" type="presParOf" srcId="{89C7E409-71C7-4858-A4A4-BE0D09EE064D}" destId="{5BADEFA0-39B0-4977-8F6E-3F4A5B4C0D7A}" srcOrd="2" destOrd="0" presId="urn:microsoft.com/office/officeart/2008/layout/VerticalCurvedList"/>
    <dgm:cxn modelId="{7A7C9959-B474-4569-BEED-D99C1C59DD00}" type="presParOf" srcId="{5BADEFA0-39B0-4977-8F6E-3F4A5B4C0D7A}" destId="{9BCCCB93-A43B-4A07-A1BE-EDB490FD7253}" srcOrd="0" destOrd="0" presId="urn:microsoft.com/office/officeart/2008/layout/VerticalCurvedList"/>
    <dgm:cxn modelId="{AF1C1944-09CA-43F3-9CA7-E52524F277FF}" type="presParOf" srcId="{89C7E409-71C7-4858-A4A4-BE0D09EE064D}" destId="{5E981736-0C5E-4335-AE05-325BBD31C484}" srcOrd="3" destOrd="0" presId="urn:microsoft.com/office/officeart/2008/layout/VerticalCurvedList"/>
    <dgm:cxn modelId="{98AF1493-E88C-4FB1-A93C-5A1F75AA9F80}" type="presParOf" srcId="{89C7E409-71C7-4858-A4A4-BE0D09EE064D}" destId="{1802A477-D477-49B9-9C7B-89350596AAD1}" srcOrd="4" destOrd="0" presId="urn:microsoft.com/office/officeart/2008/layout/VerticalCurvedList"/>
    <dgm:cxn modelId="{1B4F83B3-21BE-47D4-8D54-5F1C63842C5D}" type="presParOf" srcId="{1802A477-D477-49B9-9C7B-89350596AAD1}" destId="{5641DF41-F861-4AC1-A2BA-F3EA01FACE22}" srcOrd="0" destOrd="0" presId="urn:microsoft.com/office/officeart/2008/layout/VerticalCurvedList"/>
    <dgm:cxn modelId="{33EB600B-D0C3-49CC-AB41-965DBAC0B40E}" type="presParOf" srcId="{89C7E409-71C7-4858-A4A4-BE0D09EE064D}" destId="{09ECBE47-F71F-4763-9EAE-664561EA3C9A}" srcOrd="5" destOrd="0" presId="urn:microsoft.com/office/officeart/2008/layout/VerticalCurvedList"/>
    <dgm:cxn modelId="{3F537AE3-B428-498A-B9A2-3A96790E435A}" type="presParOf" srcId="{89C7E409-71C7-4858-A4A4-BE0D09EE064D}" destId="{4EAFDE36-E401-499E-B7AF-47AE42FD1759}" srcOrd="6" destOrd="0" presId="urn:microsoft.com/office/officeart/2008/layout/VerticalCurvedList"/>
    <dgm:cxn modelId="{527B5FF1-CA9D-4B2E-8342-9F47B02D6C90}" type="presParOf" srcId="{4EAFDE36-E401-499E-B7AF-47AE42FD1759}" destId="{09D5E497-09F0-4B07-BC16-8930996EF50A}" srcOrd="0" destOrd="0" presId="urn:microsoft.com/office/officeart/2008/layout/VerticalCurvedList"/>
    <dgm:cxn modelId="{771E7EFD-E2E2-4B51-BF11-39B2E49750C5}" type="presParOf" srcId="{89C7E409-71C7-4858-A4A4-BE0D09EE064D}" destId="{12CC5E25-2F7A-419C-B280-0030DA1D6EF0}" srcOrd="7" destOrd="0" presId="urn:microsoft.com/office/officeart/2008/layout/VerticalCurvedList"/>
    <dgm:cxn modelId="{DBB7A6FE-696A-43BD-A56D-5CAE50A2DA9A}" type="presParOf" srcId="{89C7E409-71C7-4858-A4A4-BE0D09EE064D}" destId="{242823D1-3780-4F23-82AF-EA67A5E52F93}" srcOrd="8" destOrd="0" presId="urn:microsoft.com/office/officeart/2008/layout/VerticalCurvedList"/>
    <dgm:cxn modelId="{350C5F03-6955-4E0A-B615-218563DF442E}" type="presParOf" srcId="{242823D1-3780-4F23-82AF-EA67A5E52F93}" destId="{23F73D81-07EF-4CA0-93D2-0412E2A40181}" srcOrd="0" destOrd="0" presId="urn:microsoft.com/office/officeart/2008/layout/VerticalCurvedList"/>
    <dgm:cxn modelId="{DCF6D62F-8867-4B50-A55B-DED5AF21FE8B}" type="presParOf" srcId="{89C7E409-71C7-4858-A4A4-BE0D09EE064D}" destId="{E0FA1902-DC7A-4680-A26B-C2BF312368E0}" srcOrd="9" destOrd="0" presId="urn:microsoft.com/office/officeart/2008/layout/VerticalCurvedList"/>
    <dgm:cxn modelId="{0D0B96DF-64AF-4828-99AB-2962C0AAAB31}" type="presParOf" srcId="{89C7E409-71C7-4858-A4A4-BE0D09EE064D}" destId="{8E06C178-4957-4333-A65A-74736B7D1D6D}" srcOrd="10" destOrd="0" presId="urn:microsoft.com/office/officeart/2008/layout/VerticalCurvedList"/>
    <dgm:cxn modelId="{08F899AA-BF8D-4108-AA8D-F3626E688A3C}" type="presParOf" srcId="{8E06C178-4957-4333-A65A-74736B7D1D6D}" destId="{E6EDAA75-45A7-4C10-96C3-528836FC0E3F}" srcOrd="0" destOrd="0" presId="urn:microsoft.com/office/officeart/2008/layout/VerticalCurvedList"/>
    <dgm:cxn modelId="{99053F09-7F0D-4A9E-B1EE-3631A40F0EA6}" type="presParOf" srcId="{89C7E409-71C7-4858-A4A4-BE0D09EE064D}" destId="{1170D400-8CA6-45DB-A1E4-5CA0EA91BAFE}" srcOrd="11" destOrd="0" presId="urn:microsoft.com/office/officeart/2008/layout/VerticalCurvedList"/>
    <dgm:cxn modelId="{54D73709-6C4F-4071-9847-E48F828A0FFA}" type="presParOf" srcId="{89C7E409-71C7-4858-A4A4-BE0D09EE064D}" destId="{60C14F4C-40A1-47B8-80BB-E19DCAD020AF}" srcOrd="12" destOrd="0" presId="urn:microsoft.com/office/officeart/2008/layout/VerticalCurvedList"/>
    <dgm:cxn modelId="{1346A43C-BF57-4B7B-B348-17D71459F6A6}" type="presParOf" srcId="{60C14F4C-40A1-47B8-80BB-E19DCAD020AF}" destId="{E2C0B0F0-9EC8-4C49-BB0D-DFF55AE3730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1D33A52-1FA2-4B58-B28F-006F4FCB65F5}" type="doc">
      <dgm:prSet loTypeId="urn:microsoft.com/office/officeart/2005/8/layout/process1" loCatId="process" qsTypeId="urn:microsoft.com/office/officeart/2005/8/quickstyle/simple1" qsCatId="simple" csTypeId="urn:microsoft.com/office/officeart/2005/8/colors/accent0_1" csCatId="mainScheme" phldr="1"/>
      <dgm:spPr/>
      <dgm:t>
        <a:bodyPr/>
        <a:lstStyle/>
        <a:p>
          <a:endParaRPr lang="en-GB"/>
        </a:p>
      </dgm:t>
    </dgm:pt>
    <dgm:pt modelId="{3986F898-3903-4294-8204-2AA0F72609C9}">
      <dgm:prSet custT="1"/>
      <dgm:spPr>
        <a:ln>
          <a:solidFill>
            <a:schemeClr val="accent1">
              <a:lumMod val="10000"/>
            </a:schemeClr>
          </a:solidFill>
        </a:ln>
      </dgm:spPr>
      <dgm:t>
        <a:bodyPr/>
        <a:lstStyle/>
        <a:p>
          <a:r>
            <a:rPr lang="en-US" sz="1200" b="0" i="0">
              <a:solidFill>
                <a:schemeClr val="tx1">
                  <a:lumMod val="50000"/>
                </a:schemeClr>
              </a:solidFill>
              <a:latin typeface="Times New Roman" panose="02020603050405020304" pitchFamily="18" charset="0"/>
              <a:cs typeface="Times New Roman" panose="02020603050405020304" pitchFamily="18" charset="0"/>
            </a:rPr>
            <a:t>Allocate Amira a regular key whenas she communicates </a:t>
          </a:r>
          <a:endParaRPr lang="en-GB" sz="1200">
            <a:solidFill>
              <a:schemeClr val="tx1">
                <a:lumMod val="50000"/>
              </a:schemeClr>
            </a:solidFill>
            <a:latin typeface="Times New Roman" panose="02020603050405020304" pitchFamily="18" charset="0"/>
            <a:cs typeface="Times New Roman" panose="02020603050405020304" pitchFamily="18" charset="0"/>
          </a:endParaRPr>
        </a:p>
      </dgm:t>
    </dgm:pt>
    <dgm:pt modelId="{DA2410A3-333F-494D-B275-89369C4E22B8}" type="parTrans" cxnId="{0C269A16-046A-4130-B351-292400DCB95B}">
      <dgm:prSet/>
      <dgm:spPr/>
      <dgm:t>
        <a:bodyPr/>
        <a:lstStyle/>
        <a:p>
          <a:endParaRPr lang="en-GB"/>
        </a:p>
      </dgm:t>
    </dgm:pt>
    <dgm:pt modelId="{9B2D72B0-88BF-43D2-9365-98DA92EE0E92}" type="sibTrans" cxnId="{0C269A16-046A-4130-B351-292400DCB95B}">
      <dgm:prSet/>
      <dgm:spPr>
        <a:solidFill>
          <a:schemeClr val="tx1">
            <a:lumMod val="50000"/>
          </a:schemeClr>
        </a:solidFill>
      </dgm:spPr>
      <dgm:t>
        <a:bodyPr/>
        <a:lstStyle/>
        <a:p>
          <a:endParaRPr lang="en-GB"/>
        </a:p>
      </dgm:t>
    </dgm:pt>
    <dgm:pt modelId="{928C3212-0C8D-46A7-8EDD-D687EB5B87EE}">
      <dgm:prSet custT="1"/>
      <dgm:spPr>
        <a:ln>
          <a:solidFill>
            <a:schemeClr val="accent1">
              <a:lumMod val="10000"/>
            </a:schemeClr>
          </a:solidFill>
        </a:ln>
      </dgm:spPr>
      <dgm:t>
        <a:bodyPr/>
        <a:lstStyle/>
        <a:p>
          <a:r>
            <a:rPr lang="en-US" sz="1200" b="0" i="0">
              <a:solidFill>
                <a:schemeClr val="tx1">
                  <a:lumMod val="50000"/>
                </a:schemeClr>
              </a:solidFill>
              <a:latin typeface="Times New Roman" panose="02020603050405020304" pitchFamily="18" charset="0"/>
              <a:cs typeface="Times New Roman" panose="02020603050405020304" pitchFamily="18" charset="0"/>
            </a:rPr>
            <a:t>graduallycommunicates gradually, parting from her carers.</a:t>
          </a:r>
          <a:endParaRPr lang="en-GB" sz="1200">
            <a:solidFill>
              <a:schemeClr val="tx1">
                <a:lumMod val="50000"/>
              </a:schemeClr>
            </a:solidFill>
            <a:latin typeface="Times New Roman" panose="02020603050405020304" pitchFamily="18" charset="0"/>
            <a:cs typeface="Times New Roman" panose="02020603050405020304" pitchFamily="18" charset="0"/>
          </a:endParaRPr>
        </a:p>
      </dgm:t>
    </dgm:pt>
    <dgm:pt modelId="{3E79BBD4-03A4-4AAC-BDA1-BB3D010A5E66}" type="parTrans" cxnId="{95AA422F-80FD-432A-BAC5-F5D94905D561}">
      <dgm:prSet/>
      <dgm:spPr/>
      <dgm:t>
        <a:bodyPr/>
        <a:lstStyle/>
        <a:p>
          <a:endParaRPr lang="en-GB"/>
        </a:p>
      </dgm:t>
    </dgm:pt>
    <dgm:pt modelId="{2D3A477A-92D1-4762-9BB0-C831EE8E72AE}" type="sibTrans" cxnId="{95AA422F-80FD-432A-BAC5-F5D94905D561}">
      <dgm:prSet/>
      <dgm:spPr>
        <a:solidFill>
          <a:schemeClr val="tx1">
            <a:lumMod val="50000"/>
          </a:schemeClr>
        </a:solidFill>
      </dgm:spPr>
      <dgm:t>
        <a:bodyPr/>
        <a:lstStyle/>
        <a:p>
          <a:endParaRPr lang="en-GB"/>
        </a:p>
      </dgm:t>
    </dgm:pt>
    <dgm:pt modelId="{85B38BE6-9BDB-4A40-AF45-4313F6D47A4A}">
      <dgm:prSet custT="1"/>
      <dgm:spPr>
        <a:ln>
          <a:solidFill>
            <a:schemeClr val="accent1">
              <a:lumMod val="10000"/>
            </a:schemeClr>
          </a:solidFill>
        </a:ln>
      </dgm:spPr>
      <dgm:t>
        <a:bodyPr/>
        <a:lstStyle/>
        <a:p>
          <a:r>
            <a:rPr lang="en-US" sz="1200" b="0" i="0">
              <a:solidFill>
                <a:schemeClr val="tx1">
                  <a:lumMod val="50000"/>
                </a:schemeClr>
              </a:solidFill>
              <a:latin typeface="Times New Roman" panose="02020603050405020304" pitchFamily="18" charset="0"/>
              <a:cs typeface="Times New Roman" panose="02020603050405020304" pitchFamily="18" charset="0"/>
            </a:rPr>
            <a:t>Offer consoling material and encouragement in drop-off (Moudatsou et al., 2020).</a:t>
          </a:r>
          <a:endParaRPr lang="en-GB" sz="1200">
            <a:solidFill>
              <a:schemeClr val="tx1">
                <a:lumMod val="50000"/>
              </a:schemeClr>
            </a:solidFill>
            <a:latin typeface="Times New Roman" panose="02020603050405020304" pitchFamily="18" charset="0"/>
            <a:cs typeface="Times New Roman" panose="02020603050405020304" pitchFamily="18" charset="0"/>
          </a:endParaRPr>
        </a:p>
      </dgm:t>
    </dgm:pt>
    <dgm:pt modelId="{8F095FA5-C5E3-4A8E-A473-4B23AC0E915D}" type="parTrans" cxnId="{6A66FFBD-F6CB-4050-97CB-9CA3F783219D}">
      <dgm:prSet/>
      <dgm:spPr/>
      <dgm:t>
        <a:bodyPr/>
        <a:lstStyle/>
        <a:p>
          <a:endParaRPr lang="en-GB"/>
        </a:p>
      </dgm:t>
    </dgm:pt>
    <dgm:pt modelId="{B6A503F1-7EE1-497D-8564-2B228C2E0842}" type="sibTrans" cxnId="{6A66FFBD-F6CB-4050-97CB-9CA3F783219D}">
      <dgm:prSet/>
      <dgm:spPr>
        <a:solidFill>
          <a:schemeClr val="tx1">
            <a:lumMod val="50000"/>
          </a:schemeClr>
        </a:solidFill>
      </dgm:spPr>
      <dgm:t>
        <a:bodyPr/>
        <a:lstStyle/>
        <a:p>
          <a:endParaRPr lang="en-GB"/>
        </a:p>
      </dgm:t>
    </dgm:pt>
    <dgm:pt modelId="{695189B1-0978-4360-BD50-7172C4D88097}">
      <dgm:prSet custT="1"/>
      <dgm:spPr>
        <a:ln>
          <a:solidFill>
            <a:schemeClr val="accent1">
              <a:lumMod val="10000"/>
            </a:schemeClr>
          </a:solidFill>
        </a:ln>
      </dgm:spPr>
      <dgm:t>
        <a:bodyPr/>
        <a:lstStyle/>
        <a:p>
          <a:r>
            <a:rPr lang="en-US" sz="1200" b="0" i="0">
              <a:solidFill>
                <a:schemeClr val="tx1">
                  <a:lumMod val="50000"/>
                </a:schemeClr>
              </a:solidFill>
              <a:latin typeface="Times New Roman" panose="02020603050405020304" pitchFamily="18" charset="0"/>
              <a:cs typeface="Times New Roman" panose="02020603050405020304" pitchFamily="18" charset="0"/>
            </a:rPr>
            <a:t>Promote communicative involvement and emotion-directed </a:t>
          </a:r>
          <a:endParaRPr lang="en-GB" sz="1200">
            <a:solidFill>
              <a:schemeClr val="tx1">
                <a:lumMod val="50000"/>
              </a:schemeClr>
            </a:solidFill>
            <a:latin typeface="Times New Roman" panose="02020603050405020304" pitchFamily="18" charset="0"/>
            <a:cs typeface="Times New Roman" panose="02020603050405020304" pitchFamily="18" charset="0"/>
          </a:endParaRPr>
        </a:p>
      </dgm:t>
    </dgm:pt>
    <dgm:pt modelId="{14A79551-9299-42E7-BB03-3A6A06250002}" type="parTrans" cxnId="{3D627C83-97E2-43DA-B94F-A3E917FCD9AA}">
      <dgm:prSet/>
      <dgm:spPr/>
      <dgm:t>
        <a:bodyPr/>
        <a:lstStyle/>
        <a:p>
          <a:endParaRPr lang="en-GB"/>
        </a:p>
      </dgm:t>
    </dgm:pt>
    <dgm:pt modelId="{7778C34C-2E76-4EE9-B01D-EABE54403D82}" type="sibTrans" cxnId="{3D627C83-97E2-43DA-B94F-A3E917FCD9AA}">
      <dgm:prSet/>
      <dgm:spPr>
        <a:solidFill>
          <a:schemeClr val="tx1">
            <a:lumMod val="50000"/>
          </a:schemeClr>
        </a:solidFill>
      </dgm:spPr>
      <dgm:t>
        <a:bodyPr/>
        <a:lstStyle/>
        <a:p>
          <a:endParaRPr lang="en-GB"/>
        </a:p>
      </dgm:t>
    </dgm:pt>
    <dgm:pt modelId="{D4F02DC9-A19D-47E4-84F3-1B2ACB7D37D3}">
      <dgm:prSet custT="1"/>
      <dgm:spPr>
        <a:ln>
          <a:solidFill>
            <a:schemeClr val="accent1">
              <a:lumMod val="10000"/>
            </a:schemeClr>
          </a:solidFill>
        </a:ln>
      </dgm:spPr>
      <dgm:t>
        <a:bodyPr/>
        <a:lstStyle/>
        <a:p>
          <a:r>
            <a:rPr lang="en-US" sz="1200" b="0" i="0">
              <a:solidFill>
                <a:schemeClr val="tx1">
                  <a:lumMod val="50000"/>
                </a:schemeClr>
              </a:solidFill>
              <a:latin typeface="Times New Roman" panose="02020603050405020304" pitchFamily="18" charset="0"/>
              <a:cs typeface="Times New Roman" panose="02020603050405020304" pitchFamily="18" charset="0"/>
            </a:rPr>
            <a:t>engagement to develop confidence skills in a small group.</a:t>
          </a:r>
          <a:endParaRPr lang="en-GB" sz="1200">
            <a:solidFill>
              <a:schemeClr val="tx1">
                <a:lumMod val="50000"/>
              </a:schemeClr>
            </a:solidFill>
            <a:latin typeface="Times New Roman" panose="02020603050405020304" pitchFamily="18" charset="0"/>
            <a:cs typeface="Times New Roman" panose="02020603050405020304" pitchFamily="18" charset="0"/>
          </a:endParaRPr>
        </a:p>
      </dgm:t>
    </dgm:pt>
    <dgm:pt modelId="{B5837A41-7F26-4C37-9A51-384215679B55}" type="parTrans" cxnId="{106969D6-5592-4675-8060-7F6B3FD389BC}">
      <dgm:prSet/>
      <dgm:spPr/>
      <dgm:t>
        <a:bodyPr/>
        <a:lstStyle/>
        <a:p>
          <a:endParaRPr lang="en-GB"/>
        </a:p>
      </dgm:t>
    </dgm:pt>
    <dgm:pt modelId="{36F79895-426A-4619-B19B-CA735ADF97EB}" type="sibTrans" cxnId="{106969D6-5592-4675-8060-7F6B3FD389BC}">
      <dgm:prSet/>
      <dgm:spPr/>
      <dgm:t>
        <a:bodyPr/>
        <a:lstStyle/>
        <a:p>
          <a:endParaRPr lang="en-GB"/>
        </a:p>
      </dgm:t>
    </dgm:pt>
    <dgm:pt modelId="{42C4CD26-97F2-4C41-9B99-29C4928B4963}" type="pres">
      <dgm:prSet presAssocID="{01D33A52-1FA2-4B58-B28F-006F4FCB65F5}" presName="Name0" presStyleCnt="0">
        <dgm:presLayoutVars>
          <dgm:dir/>
          <dgm:resizeHandles val="exact"/>
        </dgm:presLayoutVars>
      </dgm:prSet>
      <dgm:spPr/>
    </dgm:pt>
    <dgm:pt modelId="{343F2587-EC0B-4ED7-BCA9-65735379DEC3}" type="pres">
      <dgm:prSet presAssocID="{3986F898-3903-4294-8204-2AA0F72609C9}" presName="node" presStyleLbl="node1" presStyleIdx="0" presStyleCnt="5">
        <dgm:presLayoutVars>
          <dgm:bulletEnabled val="1"/>
        </dgm:presLayoutVars>
      </dgm:prSet>
      <dgm:spPr/>
    </dgm:pt>
    <dgm:pt modelId="{4BD7A2C7-24AE-4638-8BEF-3A5578BE5069}" type="pres">
      <dgm:prSet presAssocID="{9B2D72B0-88BF-43D2-9365-98DA92EE0E92}" presName="sibTrans" presStyleLbl="sibTrans2D1" presStyleIdx="0" presStyleCnt="4"/>
      <dgm:spPr/>
    </dgm:pt>
    <dgm:pt modelId="{6425FA1E-916F-4F85-9D61-6E5C6D010777}" type="pres">
      <dgm:prSet presAssocID="{9B2D72B0-88BF-43D2-9365-98DA92EE0E92}" presName="connectorText" presStyleLbl="sibTrans2D1" presStyleIdx="0" presStyleCnt="4"/>
      <dgm:spPr/>
    </dgm:pt>
    <dgm:pt modelId="{E99F4926-BE07-4A88-8D5E-658DFBB6DFCC}" type="pres">
      <dgm:prSet presAssocID="{928C3212-0C8D-46A7-8EDD-D687EB5B87EE}" presName="node" presStyleLbl="node1" presStyleIdx="1" presStyleCnt="5">
        <dgm:presLayoutVars>
          <dgm:bulletEnabled val="1"/>
        </dgm:presLayoutVars>
      </dgm:prSet>
      <dgm:spPr/>
    </dgm:pt>
    <dgm:pt modelId="{572BAAA9-928C-4778-9013-8E06D6572184}" type="pres">
      <dgm:prSet presAssocID="{2D3A477A-92D1-4762-9BB0-C831EE8E72AE}" presName="sibTrans" presStyleLbl="sibTrans2D1" presStyleIdx="1" presStyleCnt="4"/>
      <dgm:spPr/>
    </dgm:pt>
    <dgm:pt modelId="{5D427650-143F-4899-A5BE-A724B94DDA2E}" type="pres">
      <dgm:prSet presAssocID="{2D3A477A-92D1-4762-9BB0-C831EE8E72AE}" presName="connectorText" presStyleLbl="sibTrans2D1" presStyleIdx="1" presStyleCnt="4"/>
      <dgm:spPr/>
    </dgm:pt>
    <dgm:pt modelId="{3E4743C3-69C9-4C2E-9E98-AA2662A281E9}" type="pres">
      <dgm:prSet presAssocID="{85B38BE6-9BDB-4A40-AF45-4313F6D47A4A}" presName="node" presStyleLbl="node1" presStyleIdx="2" presStyleCnt="5">
        <dgm:presLayoutVars>
          <dgm:bulletEnabled val="1"/>
        </dgm:presLayoutVars>
      </dgm:prSet>
      <dgm:spPr/>
    </dgm:pt>
    <dgm:pt modelId="{7637FD25-2762-4FC8-B111-093EE9020393}" type="pres">
      <dgm:prSet presAssocID="{B6A503F1-7EE1-497D-8564-2B228C2E0842}" presName="sibTrans" presStyleLbl="sibTrans2D1" presStyleIdx="2" presStyleCnt="4"/>
      <dgm:spPr/>
    </dgm:pt>
    <dgm:pt modelId="{131F73B2-3FDC-45C6-8FD7-2AC660F7043A}" type="pres">
      <dgm:prSet presAssocID="{B6A503F1-7EE1-497D-8564-2B228C2E0842}" presName="connectorText" presStyleLbl="sibTrans2D1" presStyleIdx="2" presStyleCnt="4"/>
      <dgm:spPr/>
    </dgm:pt>
    <dgm:pt modelId="{ECA698B6-0225-4015-A0A8-ED2F8C7FDF27}" type="pres">
      <dgm:prSet presAssocID="{695189B1-0978-4360-BD50-7172C4D88097}" presName="node" presStyleLbl="node1" presStyleIdx="3" presStyleCnt="5">
        <dgm:presLayoutVars>
          <dgm:bulletEnabled val="1"/>
        </dgm:presLayoutVars>
      </dgm:prSet>
      <dgm:spPr/>
    </dgm:pt>
    <dgm:pt modelId="{63B7FC7E-77FB-457D-ACBA-352FE3B23C08}" type="pres">
      <dgm:prSet presAssocID="{7778C34C-2E76-4EE9-B01D-EABE54403D82}" presName="sibTrans" presStyleLbl="sibTrans2D1" presStyleIdx="3" presStyleCnt="4"/>
      <dgm:spPr/>
    </dgm:pt>
    <dgm:pt modelId="{169AE7D6-ACE7-44BD-8152-508AEAEBB72E}" type="pres">
      <dgm:prSet presAssocID="{7778C34C-2E76-4EE9-B01D-EABE54403D82}" presName="connectorText" presStyleLbl="sibTrans2D1" presStyleIdx="3" presStyleCnt="4"/>
      <dgm:spPr/>
    </dgm:pt>
    <dgm:pt modelId="{50CD0383-6574-4F34-B75A-79AC49714D02}" type="pres">
      <dgm:prSet presAssocID="{D4F02DC9-A19D-47E4-84F3-1B2ACB7D37D3}" presName="node" presStyleLbl="node1" presStyleIdx="4" presStyleCnt="5">
        <dgm:presLayoutVars>
          <dgm:bulletEnabled val="1"/>
        </dgm:presLayoutVars>
      </dgm:prSet>
      <dgm:spPr/>
    </dgm:pt>
  </dgm:ptLst>
  <dgm:cxnLst>
    <dgm:cxn modelId="{0AFF400C-23A6-4D73-87B6-49839A0825B7}" type="presOf" srcId="{3986F898-3903-4294-8204-2AA0F72609C9}" destId="{343F2587-EC0B-4ED7-BCA9-65735379DEC3}" srcOrd="0" destOrd="0" presId="urn:microsoft.com/office/officeart/2005/8/layout/process1"/>
    <dgm:cxn modelId="{08A4650D-3C7C-4D80-9BFD-9F87E14AE000}" type="presOf" srcId="{B6A503F1-7EE1-497D-8564-2B228C2E0842}" destId="{131F73B2-3FDC-45C6-8FD7-2AC660F7043A}" srcOrd="1" destOrd="0" presId="urn:microsoft.com/office/officeart/2005/8/layout/process1"/>
    <dgm:cxn modelId="{D7BD840E-D781-46B5-A202-8497D46E6927}" type="presOf" srcId="{9B2D72B0-88BF-43D2-9365-98DA92EE0E92}" destId="{6425FA1E-916F-4F85-9D61-6E5C6D010777}" srcOrd="1" destOrd="0" presId="urn:microsoft.com/office/officeart/2005/8/layout/process1"/>
    <dgm:cxn modelId="{0C269A16-046A-4130-B351-292400DCB95B}" srcId="{01D33A52-1FA2-4B58-B28F-006F4FCB65F5}" destId="{3986F898-3903-4294-8204-2AA0F72609C9}" srcOrd="0" destOrd="0" parTransId="{DA2410A3-333F-494D-B275-89369C4E22B8}" sibTransId="{9B2D72B0-88BF-43D2-9365-98DA92EE0E92}"/>
    <dgm:cxn modelId="{C6947F18-352E-4E76-88E9-71E8F863ABEC}" type="presOf" srcId="{2D3A477A-92D1-4762-9BB0-C831EE8E72AE}" destId="{572BAAA9-928C-4778-9013-8E06D6572184}" srcOrd="0" destOrd="0" presId="urn:microsoft.com/office/officeart/2005/8/layout/process1"/>
    <dgm:cxn modelId="{5676442C-57E1-4C43-8F68-74C871A4C24A}" type="presOf" srcId="{D4F02DC9-A19D-47E4-84F3-1B2ACB7D37D3}" destId="{50CD0383-6574-4F34-B75A-79AC49714D02}" srcOrd="0" destOrd="0" presId="urn:microsoft.com/office/officeart/2005/8/layout/process1"/>
    <dgm:cxn modelId="{95AA422F-80FD-432A-BAC5-F5D94905D561}" srcId="{01D33A52-1FA2-4B58-B28F-006F4FCB65F5}" destId="{928C3212-0C8D-46A7-8EDD-D687EB5B87EE}" srcOrd="1" destOrd="0" parTransId="{3E79BBD4-03A4-4AAC-BDA1-BB3D010A5E66}" sibTransId="{2D3A477A-92D1-4762-9BB0-C831EE8E72AE}"/>
    <dgm:cxn modelId="{360B293A-AFCD-4057-8241-731A1FC55BCD}" type="presOf" srcId="{695189B1-0978-4360-BD50-7172C4D88097}" destId="{ECA698B6-0225-4015-A0A8-ED2F8C7FDF27}" srcOrd="0" destOrd="0" presId="urn:microsoft.com/office/officeart/2005/8/layout/process1"/>
    <dgm:cxn modelId="{DD034349-3026-42F1-BF39-EE7A82EB6B2A}" type="presOf" srcId="{B6A503F1-7EE1-497D-8564-2B228C2E0842}" destId="{7637FD25-2762-4FC8-B111-093EE9020393}" srcOrd="0" destOrd="0" presId="urn:microsoft.com/office/officeart/2005/8/layout/process1"/>
    <dgm:cxn modelId="{3D627C83-97E2-43DA-B94F-A3E917FCD9AA}" srcId="{01D33A52-1FA2-4B58-B28F-006F4FCB65F5}" destId="{695189B1-0978-4360-BD50-7172C4D88097}" srcOrd="3" destOrd="0" parTransId="{14A79551-9299-42E7-BB03-3A6A06250002}" sibTransId="{7778C34C-2E76-4EE9-B01D-EABE54403D82}"/>
    <dgm:cxn modelId="{4FDBFA8D-1951-4423-9C39-5BAB249DA86C}" type="presOf" srcId="{928C3212-0C8D-46A7-8EDD-D687EB5B87EE}" destId="{E99F4926-BE07-4A88-8D5E-658DFBB6DFCC}" srcOrd="0" destOrd="0" presId="urn:microsoft.com/office/officeart/2005/8/layout/process1"/>
    <dgm:cxn modelId="{44CB139E-649D-4116-AC31-FC63698D4388}" type="presOf" srcId="{9B2D72B0-88BF-43D2-9365-98DA92EE0E92}" destId="{4BD7A2C7-24AE-4638-8BEF-3A5578BE5069}" srcOrd="0" destOrd="0" presId="urn:microsoft.com/office/officeart/2005/8/layout/process1"/>
    <dgm:cxn modelId="{8172B0A0-BD9C-4635-A902-2560C109E2D6}" type="presOf" srcId="{7778C34C-2E76-4EE9-B01D-EABE54403D82}" destId="{63B7FC7E-77FB-457D-ACBA-352FE3B23C08}" srcOrd="0" destOrd="0" presId="urn:microsoft.com/office/officeart/2005/8/layout/process1"/>
    <dgm:cxn modelId="{F18D93B2-D718-45CC-89C7-9EB9A7A78F02}" type="presOf" srcId="{01D33A52-1FA2-4B58-B28F-006F4FCB65F5}" destId="{42C4CD26-97F2-4C41-9B99-29C4928B4963}" srcOrd="0" destOrd="0" presId="urn:microsoft.com/office/officeart/2005/8/layout/process1"/>
    <dgm:cxn modelId="{6A66FFBD-F6CB-4050-97CB-9CA3F783219D}" srcId="{01D33A52-1FA2-4B58-B28F-006F4FCB65F5}" destId="{85B38BE6-9BDB-4A40-AF45-4313F6D47A4A}" srcOrd="2" destOrd="0" parTransId="{8F095FA5-C5E3-4A8E-A473-4B23AC0E915D}" sibTransId="{B6A503F1-7EE1-497D-8564-2B228C2E0842}"/>
    <dgm:cxn modelId="{89CDC6C4-5731-4F5A-93A7-F5FF62A109BD}" type="presOf" srcId="{85B38BE6-9BDB-4A40-AF45-4313F6D47A4A}" destId="{3E4743C3-69C9-4C2E-9E98-AA2662A281E9}" srcOrd="0" destOrd="0" presId="urn:microsoft.com/office/officeart/2005/8/layout/process1"/>
    <dgm:cxn modelId="{106969D6-5592-4675-8060-7F6B3FD389BC}" srcId="{01D33A52-1FA2-4B58-B28F-006F4FCB65F5}" destId="{D4F02DC9-A19D-47E4-84F3-1B2ACB7D37D3}" srcOrd="4" destOrd="0" parTransId="{B5837A41-7F26-4C37-9A51-384215679B55}" sibTransId="{36F79895-426A-4619-B19B-CA735ADF97EB}"/>
    <dgm:cxn modelId="{6100E7E2-2048-4A38-95BD-80467A659E98}" type="presOf" srcId="{7778C34C-2E76-4EE9-B01D-EABE54403D82}" destId="{169AE7D6-ACE7-44BD-8152-508AEAEBB72E}" srcOrd="1" destOrd="0" presId="urn:microsoft.com/office/officeart/2005/8/layout/process1"/>
    <dgm:cxn modelId="{8B90B7ED-8B14-4173-B06B-E958F9CE64D7}" type="presOf" srcId="{2D3A477A-92D1-4762-9BB0-C831EE8E72AE}" destId="{5D427650-143F-4899-A5BE-A724B94DDA2E}" srcOrd="1" destOrd="0" presId="urn:microsoft.com/office/officeart/2005/8/layout/process1"/>
    <dgm:cxn modelId="{972B9337-6A8F-42E5-A497-FCF41EF8F07D}" type="presParOf" srcId="{42C4CD26-97F2-4C41-9B99-29C4928B4963}" destId="{343F2587-EC0B-4ED7-BCA9-65735379DEC3}" srcOrd="0" destOrd="0" presId="urn:microsoft.com/office/officeart/2005/8/layout/process1"/>
    <dgm:cxn modelId="{33DDC6C8-51D0-47AB-9456-9EA7A4D9662B}" type="presParOf" srcId="{42C4CD26-97F2-4C41-9B99-29C4928B4963}" destId="{4BD7A2C7-24AE-4638-8BEF-3A5578BE5069}" srcOrd="1" destOrd="0" presId="urn:microsoft.com/office/officeart/2005/8/layout/process1"/>
    <dgm:cxn modelId="{29F8E58A-4053-44BA-B759-8F9C5097DEF1}" type="presParOf" srcId="{4BD7A2C7-24AE-4638-8BEF-3A5578BE5069}" destId="{6425FA1E-916F-4F85-9D61-6E5C6D010777}" srcOrd="0" destOrd="0" presId="urn:microsoft.com/office/officeart/2005/8/layout/process1"/>
    <dgm:cxn modelId="{64798FC2-F7FD-4E80-A2F3-BFDFD8EA4FFA}" type="presParOf" srcId="{42C4CD26-97F2-4C41-9B99-29C4928B4963}" destId="{E99F4926-BE07-4A88-8D5E-658DFBB6DFCC}" srcOrd="2" destOrd="0" presId="urn:microsoft.com/office/officeart/2005/8/layout/process1"/>
    <dgm:cxn modelId="{B40A237C-6A18-4670-830A-6FF756BB00B2}" type="presParOf" srcId="{42C4CD26-97F2-4C41-9B99-29C4928B4963}" destId="{572BAAA9-928C-4778-9013-8E06D6572184}" srcOrd="3" destOrd="0" presId="urn:microsoft.com/office/officeart/2005/8/layout/process1"/>
    <dgm:cxn modelId="{45FE1261-F24C-452B-A0AD-B1C3B9456FAC}" type="presParOf" srcId="{572BAAA9-928C-4778-9013-8E06D6572184}" destId="{5D427650-143F-4899-A5BE-A724B94DDA2E}" srcOrd="0" destOrd="0" presId="urn:microsoft.com/office/officeart/2005/8/layout/process1"/>
    <dgm:cxn modelId="{EDF92F9C-7FB6-4CCF-9DC4-A12D20BB1FAC}" type="presParOf" srcId="{42C4CD26-97F2-4C41-9B99-29C4928B4963}" destId="{3E4743C3-69C9-4C2E-9E98-AA2662A281E9}" srcOrd="4" destOrd="0" presId="urn:microsoft.com/office/officeart/2005/8/layout/process1"/>
    <dgm:cxn modelId="{D433CCE7-DCEF-4479-875E-BEA51FD2D9F0}" type="presParOf" srcId="{42C4CD26-97F2-4C41-9B99-29C4928B4963}" destId="{7637FD25-2762-4FC8-B111-093EE9020393}" srcOrd="5" destOrd="0" presId="urn:microsoft.com/office/officeart/2005/8/layout/process1"/>
    <dgm:cxn modelId="{9E98B113-652C-43CB-84D1-DE3951BD2DF7}" type="presParOf" srcId="{7637FD25-2762-4FC8-B111-093EE9020393}" destId="{131F73B2-3FDC-45C6-8FD7-2AC660F7043A}" srcOrd="0" destOrd="0" presId="urn:microsoft.com/office/officeart/2005/8/layout/process1"/>
    <dgm:cxn modelId="{84FCAC98-97E9-4655-B831-DE7CF7D44DEC}" type="presParOf" srcId="{42C4CD26-97F2-4C41-9B99-29C4928B4963}" destId="{ECA698B6-0225-4015-A0A8-ED2F8C7FDF27}" srcOrd="6" destOrd="0" presId="urn:microsoft.com/office/officeart/2005/8/layout/process1"/>
    <dgm:cxn modelId="{33952C0A-0135-4F44-ADA6-ACAA81E0F225}" type="presParOf" srcId="{42C4CD26-97F2-4C41-9B99-29C4928B4963}" destId="{63B7FC7E-77FB-457D-ACBA-352FE3B23C08}" srcOrd="7" destOrd="0" presId="urn:microsoft.com/office/officeart/2005/8/layout/process1"/>
    <dgm:cxn modelId="{FE368E0F-2BE1-470C-86A2-9261DA48312D}" type="presParOf" srcId="{63B7FC7E-77FB-457D-ACBA-352FE3B23C08}" destId="{169AE7D6-ACE7-44BD-8152-508AEAEBB72E}" srcOrd="0" destOrd="0" presId="urn:microsoft.com/office/officeart/2005/8/layout/process1"/>
    <dgm:cxn modelId="{89BB548F-5A71-4DE6-A656-E2B0CCF4076A}" type="presParOf" srcId="{42C4CD26-97F2-4C41-9B99-29C4928B4963}" destId="{50CD0383-6574-4F34-B75A-79AC49714D02}"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E77C163-788D-4854-A310-164D6D8549B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EBEC413B-F784-4C67-BB06-22742194D22B}">
      <dgm:prSet/>
      <dgm:spPr>
        <a:solidFill>
          <a:schemeClr val="bg1"/>
        </a:solidFill>
      </dgm:spPr>
      <dgm:t>
        <a:bodyPr/>
        <a:lstStyle/>
        <a:p>
          <a:r>
            <a:rPr lang="en-US" b="0" i="0">
              <a:solidFill>
                <a:schemeClr val="accent1">
                  <a:lumMod val="10000"/>
                </a:schemeClr>
              </a:solidFill>
            </a:rPr>
            <a:t>Inheritance towards anxiety or shyness.</a:t>
          </a:r>
          <a:endParaRPr lang="en-GB">
            <a:solidFill>
              <a:schemeClr val="accent1">
                <a:lumMod val="10000"/>
              </a:schemeClr>
            </a:solidFill>
          </a:endParaRPr>
        </a:p>
      </dgm:t>
    </dgm:pt>
    <dgm:pt modelId="{18FED324-A411-4B37-B287-54F318E55E23}" type="parTrans" cxnId="{3A5EBFFF-91F3-4117-B5E2-A11EAB386DF5}">
      <dgm:prSet/>
      <dgm:spPr/>
      <dgm:t>
        <a:bodyPr/>
        <a:lstStyle/>
        <a:p>
          <a:endParaRPr lang="en-GB">
            <a:solidFill>
              <a:schemeClr val="accent1">
                <a:lumMod val="10000"/>
              </a:schemeClr>
            </a:solidFill>
          </a:endParaRPr>
        </a:p>
      </dgm:t>
    </dgm:pt>
    <dgm:pt modelId="{990249FE-A93A-403C-961F-EB2879AB029F}" type="sibTrans" cxnId="{3A5EBFFF-91F3-4117-B5E2-A11EAB386DF5}">
      <dgm:prSet/>
      <dgm:spPr/>
      <dgm:t>
        <a:bodyPr/>
        <a:lstStyle/>
        <a:p>
          <a:endParaRPr lang="en-GB">
            <a:solidFill>
              <a:schemeClr val="accent1">
                <a:lumMod val="10000"/>
              </a:schemeClr>
            </a:solidFill>
          </a:endParaRPr>
        </a:p>
      </dgm:t>
    </dgm:pt>
    <dgm:pt modelId="{36BFE8FE-C11E-425C-9E6D-B262B6436AD4}">
      <dgm:prSet/>
      <dgm:spPr>
        <a:solidFill>
          <a:schemeClr val="bg1"/>
        </a:solidFill>
      </dgm:spPr>
      <dgm:t>
        <a:bodyPr/>
        <a:lstStyle/>
        <a:p>
          <a:r>
            <a:rPr lang="en-US" b="0" i="0">
              <a:solidFill>
                <a:schemeClr val="accent1">
                  <a:lumMod val="10000"/>
                </a:schemeClr>
              </a:solidFill>
            </a:rPr>
            <a:t>The temperament affects stress and adaptability.</a:t>
          </a:r>
          <a:endParaRPr lang="en-GB">
            <a:solidFill>
              <a:schemeClr val="accent1">
                <a:lumMod val="10000"/>
              </a:schemeClr>
            </a:solidFill>
          </a:endParaRPr>
        </a:p>
      </dgm:t>
    </dgm:pt>
    <dgm:pt modelId="{154D5395-ADDC-4729-BD86-DE9073298924}" type="parTrans" cxnId="{5C3779E8-1A76-4F4D-8133-95A060E80F36}">
      <dgm:prSet/>
      <dgm:spPr/>
      <dgm:t>
        <a:bodyPr/>
        <a:lstStyle/>
        <a:p>
          <a:endParaRPr lang="en-GB">
            <a:solidFill>
              <a:schemeClr val="accent1">
                <a:lumMod val="10000"/>
              </a:schemeClr>
            </a:solidFill>
          </a:endParaRPr>
        </a:p>
      </dgm:t>
    </dgm:pt>
    <dgm:pt modelId="{E48B4575-29A2-4569-AF0E-4F879F7ED66E}" type="sibTrans" cxnId="{5C3779E8-1A76-4F4D-8133-95A060E80F36}">
      <dgm:prSet/>
      <dgm:spPr/>
      <dgm:t>
        <a:bodyPr/>
        <a:lstStyle/>
        <a:p>
          <a:endParaRPr lang="en-GB">
            <a:solidFill>
              <a:schemeClr val="accent1">
                <a:lumMod val="10000"/>
              </a:schemeClr>
            </a:solidFill>
          </a:endParaRPr>
        </a:p>
      </dgm:t>
    </dgm:pt>
    <dgm:pt modelId="{4F0C46FA-A865-4954-B558-F1857C2F8C61}">
      <dgm:prSet/>
      <dgm:spPr>
        <a:solidFill>
          <a:schemeClr val="bg1"/>
        </a:solidFill>
      </dgm:spPr>
      <dgm:t>
        <a:bodyPr/>
        <a:lstStyle/>
        <a:p>
          <a:r>
            <a:rPr lang="en-US" b="0" i="0">
              <a:solidFill>
                <a:schemeClr val="accent1">
                  <a:lumMod val="10000"/>
                </a:schemeClr>
              </a:solidFill>
            </a:rPr>
            <a:t>Speech and emotional control are influenced by brain maturation.</a:t>
          </a:r>
          <a:endParaRPr lang="en-GB">
            <a:solidFill>
              <a:schemeClr val="accent1">
                <a:lumMod val="10000"/>
              </a:schemeClr>
            </a:solidFill>
          </a:endParaRPr>
        </a:p>
      </dgm:t>
    </dgm:pt>
    <dgm:pt modelId="{70045770-AC5A-4CBA-9272-E684F13D1A98}" type="parTrans" cxnId="{7C3E145C-CC65-462F-8178-3BDFC27207EB}">
      <dgm:prSet/>
      <dgm:spPr/>
      <dgm:t>
        <a:bodyPr/>
        <a:lstStyle/>
        <a:p>
          <a:endParaRPr lang="en-GB">
            <a:solidFill>
              <a:schemeClr val="accent1">
                <a:lumMod val="10000"/>
              </a:schemeClr>
            </a:solidFill>
          </a:endParaRPr>
        </a:p>
      </dgm:t>
    </dgm:pt>
    <dgm:pt modelId="{F5FB5C81-940E-4DE1-9FE2-903E667991C7}" type="sibTrans" cxnId="{7C3E145C-CC65-462F-8178-3BDFC27207EB}">
      <dgm:prSet/>
      <dgm:spPr/>
      <dgm:t>
        <a:bodyPr/>
        <a:lstStyle/>
        <a:p>
          <a:endParaRPr lang="en-GB">
            <a:solidFill>
              <a:schemeClr val="accent1">
                <a:lumMod val="10000"/>
              </a:schemeClr>
            </a:solidFill>
          </a:endParaRPr>
        </a:p>
      </dgm:t>
    </dgm:pt>
    <dgm:pt modelId="{AAD276BD-6CB9-4AF4-9201-D7A0FB42EF2F}">
      <dgm:prSet/>
      <dgm:spPr>
        <a:solidFill>
          <a:schemeClr val="bg1"/>
        </a:solidFill>
      </dgm:spPr>
      <dgm:t>
        <a:bodyPr/>
        <a:lstStyle/>
        <a:p>
          <a:r>
            <a:rPr lang="en-US" b="0" i="0">
              <a:solidFill>
                <a:schemeClr val="accent1">
                  <a:lumMod val="10000"/>
                </a:schemeClr>
              </a:solidFill>
            </a:rPr>
            <a:t>Nature may have different developmental milestones for a child (De Kock et al., 2021).</a:t>
          </a:r>
          <a:endParaRPr lang="en-GB">
            <a:solidFill>
              <a:schemeClr val="accent1">
                <a:lumMod val="10000"/>
              </a:schemeClr>
            </a:solidFill>
          </a:endParaRPr>
        </a:p>
      </dgm:t>
    </dgm:pt>
    <dgm:pt modelId="{5A0490B3-417C-4C2F-AEDE-DAE4E0E279AA}" type="parTrans" cxnId="{9232E341-A326-45F7-8214-E83185A4E800}">
      <dgm:prSet/>
      <dgm:spPr/>
      <dgm:t>
        <a:bodyPr/>
        <a:lstStyle/>
        <a:p>
          <a:endParaRPr lang="en-GB">
            <a:solidFill>
              <a:schemeClr val="accent1">
                <a:lumMod val="10000"/>
              </a:schemeClr>
            </a:solidFill>
          </a:endParaRPr>
        </a:p>
      </dgm:t>
    </dgm:pt>
    <dgm:pt modelId="{C502F429-0936-444F-B0CE-9EF494226B35}" type="sibTrans" cxnId="{9232E341-A326-45F7-8214-E83185A4E800}">
      <dgm:prSet/>
      <dgm:spPr/>
      <dgm:t>
        <a:bodyPr/>
        <a:lstStyle/>
        <a:p>
          <a:endParaRPr lang="en-GB">
            <a:solidFill>
              <a:schemeClr val="accent1">
                <a:lumMod val="10000"/>
              </a:schemeClr>
            </a:solidFill>
          </a:endParaRPr>
        </a:p>
      </dgm:t>
    </dgm:pt>
    <dgm:pt modelId="{EEB0455B-DFC1-4C38-B277-83036BE6D4D5}">
      <dgm:prSet/>
      <dgm:spPr>
        <a:solidFill>
          <a:schemeClr val="bg1"/>
        </a:solidFill>
      </dgm:spPr>
      <dgm:t>
        <a:bodyPr/>
        <a:lstStyle/>
        <a:p>
          <a:r>
            <a:rPr lang="en-US" b="0" i="0">
              <a:solidFill>
                <a:schemeClr val="accent1">
                  <a:lumMod val="10000"/>
                </a:schemeClr>
              </a:solidFill>
            </a:rPr>
            <a:t>The overall developmental progress may be affected by physical health.</a:t>
          </a:r>
          <a:endParaRPr lang="en-GB">
            <a:solidFill>
              <a:schemeClr val="accent1">
                <a:lumMod val="10000"/>
              </a:schemeClr>
            </a:solidFill>
          </a:endParaRPr>
        </a:p>
      </dgm:t>
    </dgm:pt>
    <dgm:pt modelId="{F5DF7755-0A52-4E5D-B9CB-F5D930168B6F}" type="parTrans" cxnId="{22EFE486-79AF-4A66-BE1C-187BE69DB50B}">
      <dgm:prSet/>
      <dgm:spPr/>
      <dgm:t>
        <a:bodyPr/>
        <a:lstStyle/>
        <a:p>
          <a:endParaRPr lang="en-GB">
            <a:solidFill>
              <a:schemeClr val="accent1">
                <a:lumMod val="10000"/>
              </a:schemeClr>
            </a:solidFill>
          </a:endParaRPr>
        </a:p>
      </dgm:t>
    </dgm:pt>
    <dgm:pt modelId="{1D1A171C-6F68-43DA-A2CE-A7DE1B62FC64}" type="sibTrans" cxnId="{22EFE486-79AF-4A66-BE1C-187BE69DB50B}">
      <dgm:prSet/>
      <dgm:spPr/>
      <dgm:t>
        <a:bodyPr/>
        <a:lstStyle/>
        <a:p>
          <a:endParaRPr lang="en-GB">
            <a:solidFill>
              <a:schemeClr val="accent1">
                <a:lumMod val="10000"/>
              </a:schemeClr>
            </a:solidFill>
          </a:endParaRPr>
        </a:p>
      </dgm:t>
    </dgm:pt>
    <dgm:pt modelId="{78CF1E36-163F-4D93-BDE4-C687C47C3DD5}" type="pres">
      <dgm:prSet presAssocID="{3E77C163-788D-4854-A310-164D6D8549BD}" presName="linear" presStyleCnt="0">
        <dgm:presLayoutVars>
          <dgm:animLvl val="lvl"/>
          <dgm:resizeHandles val="exact"/>
        </dgm:presLayoutVars>
      </dgm:prSet>
      <dgm:spPr/>
    </dgm:pt>
    <dgm:pt modelId="{1F101325-6DA9-4A1A-B4CA-65C645E672D6}" type="pres">
      <dgm:prSet presAssocID="{EBEC413B-F784-4C67-BB06-22742194D22B}" presName="parentText" presStyleLbl="node1" presStyleIdx="0" presStyleCnt="5">
        <dgm:presLayoutVars>
          <dgm:chMax val="0"/>
          <dgm:bulletEnabled val="1"/>
        </dgm:presLayoutVars>
      </dgm:prSet>
      <dgm:spPr/>
    </dgm:pt>
    <dgm:pt modelId="{2B3EE5DE-AAD9-42CD-B5DA-EE0D29730078}" type="pres">
      <dgm:prSet presAssocID="{990249FE-A93A-403C-961F-EB2879AB029F}" presName="spacer" presStyleCnt="0"/>
      <dgm:spPr/>
    </dgm:pt>
    <dgm:pt modelId="{46E79080-34CD-4146-A5E4-A0A7798FB100}" type="pres">
      <dgm:prSet presAssocID="{36BFE8FE-C11E-425C-9E6D-B262B6436AD4}" presName="parentText" presStyleLbl="node1" presStyleIdx="1" presStyleCnt="5">
        <dgm:presLayoutVars>
          <dgm:chMax val="0"/>
          <dgm:bulletEnabled val="1"/>
        </dgm:presLayoutVars>
      </dgm:prSet>
      <dgm:spPr/>
    </dgm:pt>
    <dgm:pt modelId="{8FDB2615-38F1-4092-8CC1-0105BFB66D42}" type="pres">
      <dgm:prSet presAssocID="{E48B4575-29A2-4569-AF0E-4F879F7ED66E}" presName="spacer" presStyleCnt="0"/>
      <dgm:spPr/>
    </dgm:pt>
    <dgm:pt modelId="{1C4B01FB-D881-4C60-B51C-D5725568AA19}" type="pres">
      <dgm:prSet presAssocID="{4F0C46FA-A865-4954-B558-F1857C2F8C61}" presName="parentText" presStyleLbl="node1" presStyleIdx="2" presStyleCnt="5">
        <dgm:presLayoutVars>
          <dgm:chMax val="0"/>
          <dgm:bulletEnabled val="1"/>
        </dgm:presLayoutVars>
      </dgm:prSet>
      <dgm:spPr/>
    </dgm:pt>
    <dgm:pt modelId="{093723B4-FDF0-47EB-A174-D3B1FDB33DC6}" type="pres">
      <dgm:prSet presAssocID="{F5FB5C81-940E-4DE1-9FE2-903E667991C7}" presName="spacer" presStyleCnt="0"/>
      <dgm:spPr/>
    </dgm:pt>
    <dgm:pt modelId="{17A1C6DC-1E95-408A-B2EB-14383B1ADDF5}" type="pres">
      <dgm:prSet presAssocID="{AAD276BD-6CB9-4AF4-9201-D7A0FB42EF2F}" presName="parentText" presStyleLbl="node1" presStyleIdx="3" presStyleCnt="5">
        <dgm:presLayoutVars>
          <dgm:chMax val="0"/>
          <dgm:bulletEnabled val="1"/>
        </dgm:presLayoutVars>
      </dgm:prSet>
      <dgm:spPr/>
    </dgm:pt>
    <dgm:pt modelId="{F3B1627D-5890-4BF7-A010-BF5BE2037597}" type="pres">
      <dgm:prSet presAssocID="{C502F429-0936-444F-B0CE-9EF494226B35}" presName="spacer" presStyleCnt="0"/>
      <dgm:spPr/>
    </dgm:pt>
    <dgm:pt modelId="{49643CA0-D358-4872-BD45-8D62C33CBF39}" type="pres">
      <dgm:prSet presAssocID="{EEB0455B-DFC1-4C38-B277-83036BE6D4D5}" presName="parentText" presStyleLbl="node1" presStyleIdx="4" presStyleCnt="5">
        <dgm:presLayoutVars>
          <dgm:chMax val="0"/>
          <dgm:bulletEnabled val="1"/>
        </dgm:presLayoutVars>
      </dgm:prSet>
      <dgm:spPr/>
    </dgm:pt>
  </dgm:ptLst>
  <dgm:cxnLst>
    <dgm:cxn modelId="{7C3E145C-CC65-462F-8178-3BDFC27207EB}" srcId="{3E77C163-788D-4854-A310-164D6D8549BD}" destId="{4F0C46FA-A865-4954-B558-F1857C2F8C61}" srcOrd="2" destOrd="0" parTransId="{70045770-AC5A-4CBA-9272-E684F13D1A98}" sibTransId="{F5FB5C81-940E-4DE1-9FE2-903E667991C7}"/>
    <dgm:cxn modelId="{9232E341-A326-45F7-8214-E83185A4E800}" srcId="{3E77C163-788D-4854-A310-164D6D8549BD}" destId="{AAD276BD-6CB9-4AF4-9201-D7A0FB42EF2F}" srcOrd="3" destOrd="0" parTransId="{5A0490B3-417C-4C2F-AEDE-DAE4E0E279AA}" sibTransId="{C502F429-0936-444F-B0CE-9EF494226B35}"/>
    <dgm:cxn modelId="{E9DB127A-5420-4A75-BC74-7C5894D8390A}" type="presOf" srcId="{36BFE8FE-C11E-425C-9E6D-B262B6436AD4}" destId="{46E79080-34CD-4146-A5E4-A0A7798FB100}" srcOrd="0" destOrd="0" presId="urn:microsoft.com/office/officeart/2005/8/layout/vList2"/>
    <dgm:cxn modelId="{22EFE486-79AF-4A66-BE1C-187BE69DB50B}" srcId="{3E77C163-788D-4854-A310-164D6D8549BD}" destId="{EEB0455B-DFC1-4C38-B277-83036BE6D4D5}" srcOrd="4" destOrd="0" parTransId="{F5DF7755-0A52-4E5D-B9CB-F5D930168B6F}" sibTransId="{1D1A171C-6F68-43DA-A2CE-A7DE1B62FC64}"/>
    <dgm:cxn modelId="{4CDC5591-DF3C-4691-94A7-0B2C9A294E35}" type="presOf" srcId="{EBEC413B-F784-4C67-BB06-22742194D22B}" destId="{1F101325-6DA9-4A1A-B4CA-65C645E672D6}" srcOrd="0" destOrd="0" presId="urn:microsoft.com/office/officeart/2005/8/layout/vList2"/>
    <dgm:cxn modelId="{BE2523A0-10DB-4DE2-8EAB-DD19EB4BEB70}" type="presOf" srcId="{3E77C163-788D-4854-A310-164D6D8549BD}" destId="{78CF1E36-163F-4D93-BDE4-C687C47C3DD5}" srcOrd="0" destOrd="0" presId="urn:microsoft.com/office/officeart/2005/8/layout/vList2"/>
    <dgm:cxn modelId="{ADF0ACAE-3FFD-42F6-95AB-D7D178742864}" type="presOf" srcId="{EEB0455B-DFC1-4C38-B277-83036BE6D4D5}" destId="{49643CA0-D358-4872-BD45-8D62C33CBF39}" srcOrd="0" destOrd="0" presId="urn:microsoft.com/office/officeart/2005/8/layout/vList2"/>
    <dgm:cxn modelId="{5C3779E8-1A76-4F4D-8133-95A060E80F36}" srcId="{3E77C163-788D-4854-A310-164D6D8549BD}" destId="{36BFE8FE-C11E-425C-9E6D-B262B6436AD4}" srcOrd="1" destOrd="0" parTransId="{154D5395-ADDC-4729-BD86-DE9073298924}" sibTransId="{E48B4575-29A2-4569-AF0E-4F879F7ED66E}"/>
    <dgm:cxn modelId="{224F9AFC-F02B-4067-93F3-43CD33020E94}" type="presOf" srcId="{AAD276BD-6CB9-4AF4-9201-D7A0FB42EF2F}" destId="{17A1C6DC-1E95-408A-B2EB-14383B1ADDF5}" srcOrd="0" destOrd="0" presId="urn:microsoft.com/office/officeart/2005/8/layout/vList2"/>
    <dgm:cxn modelId="{3A5EBFFF-91F3-4117-B5E2-A11EAB386DF5}" srcId="{3E77C163-788D-4854-A310-164D6D8549BD}" destId="{EBEC413B-F784-4C67-BB06-22742194D22B}" srcOrd="0" destOrd="0" parTransId="{18FED324-A411-4B37-B287-54F318E55E23}" sibTransId="{990249FE-A93A-403C-961F-EB2879AB029F}"/>
    <dgm:cxn modelId="{76D4E8FF-D19F-45A1-84F5-2BD44C340BB8}" type="presOf" srcId="{4F0C46FA-A865-4954-B558-F1857C2F8C61}" destId="{1C4B01FB-D881-4C60-B51C-D5725568AA19}" srcOrd="0" destOrd="0" presId="urn:microsoft.com/office/officeart/2005/8/layout/vList2"/>
    <dgm:cxn modelId="{4E2568D0-C81C-4618-B731-DF48E185BAF7}" type="presParOf" srcId="{78CF1E36-163F-4D93-BDE4-C687C47C3DD5}" destId="{1F101325-6DA9-4A1A-B4CA-65C645E672D6}" srcOrd="0" destOrd="0" presId="urn:microsoft.com/office/officeart/2005/8/layout/vList2"/>
    <dgm:cxn modelId="{D2BD82C6-EB86-49A9-AAB5-E05B9CDE6472}" type="presParOf" srcId="{78CF1E36-163F-4D93-BDE4-C687C47C3DD5}" destId="{2B3EE5DE-AAD9-42CD-B5DA-EE0D29730078}" srcOrd="1" destOrd="0" presId="urn:microsoft.com/office/officeart/2005/8/layout/vList2"/>
    <dgm:cxn modelId="{1BB6E7AA-002E-4972-970F-12B71034AE67}" type="presParOf" srcId="{78CF1E36-163F-4D93-BDE4-C687C47C3DD5}" destId="{46E79080-34CD-4146-A5E4-A0A7798FB100}" srcOrd="2" destOrd="0" presId="urn:microsoft.com/office/officeart/2005/8/layout/vList2"/>
    <dgm:cxn modelId="{5A5C0CB2-4925-4558-820F-F32B6F08FBFA}" type="presParOf" srcId="{78CF1E36-163F-4D93-BDE4-C687C47C3DD5}" destId="{8FDB2615-38F1-4092-8CC1-0105BFB66D42}" srcOrd="3" destOrd="0" presId="urn:microsoft.com/office/officeart/2005/8/layout/vList2"/>
    <dgm:cxn modelId="{F327A4E2-87B5-4F10-A3EF-1479C4AA403A}" type="presParOf" srcId="{78CF1E36-163F-4D93-BDE4-C687C47C3DD5}" destId="{1C4B01FB-D881-4C60-B51C-D5725568AA19}" srcOrd="4" destOrd="0" presId="urn:microsoft.com/office/officeart/2005/8/layout/vList2"/>
    <dgm:cxn modelId="{B5215399-6E53-43A1-862E-98B4DA187740}" type="presParOf" srcId="{78CF1E36-163F-4D93-BDE4-C687C47C3DD5}" destId="{093723B4-FDF0-47EB-A174-D3B1FDB33DC6}" srcOrd="5" destOrd="0" presId="urn:microsoft.com/office/officeart/2005/8/layout/vList2"/>
    <dgm:cxn modelId="{96D05ECD-ADEA-48C4-AC37-2EA3B7AA4FF6}" type="presParOf" srcId="{78CF1E36-163F-4D93-BDE4-C687C47C3DD5}" destId="{17A1C6DC-1E95-408A-B2EB-14383B1ADDF5}" srcOrd="6" destOrd="0" presId="urn:microsoft.com/office/officeart/2005/8/layout/vList2"/>
    <dgm:cxn modelId="{A4CB7464-9E40-4514-84E4-2E65396F41C6}" type="presParOf" srcId="{78CF1E36-163F-4D93-BDE4-C687C47C3DD5}" destId="{F3B1627D-5890-4BF7-A010-BF5BE2037597}" srcOrd="7" destOrd="0" presId="urn:microsoft.com/office/officeart/2005/8/layout/vList2"/>
    <dgm:cxn modelId="{D9C1843C-8C0D-41A5-BA18-681B04D78A58}" type="presParOf" srcId="{78CF1E36-163F-4D93-BDE4-C687C47C3DD5}" destId="{49643CA0-D358-4872-BD45-8D62C33CBF39}" srcOrd="8" destOrd="0" presId="urn:microsoft.com/office/officeart/2005/8/layout/vList2"/>
  </dgm:cxnLst>
  <dgm:bg>
    <a:solidFill>
      <a:schemeClr val="accent2"/>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8E5C453-346A-4458-83AD-B80FADF53D5C}"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GB"/>
        </a:p>
      </dgm:t>
    </dgm:pt>
    <dgm:pt modelId="{45E6F5DE-7BA4-4EB0-9608-386E459120F8}">
      <dgm:prSet custT="1"/>
      <dgm:spPr>
        <a:solidFill>
          <a:schemeClr val="tx1">
            <a:lumMod val="20000"/>
            <a:lumOff val="80000"/>
          </a:schemeClr>
        </a:solidFill>
        <a:ln>
          <a:solidFill>
            <a:schemeClr val="accent1">
              <a:lumMod val="10000"/>
            </a:schemeClr>
          </a:solidFill>
        </a:ln>
      </dgm:spPr>
      <dgm:t>
        <a:bodyPr/>
        <a:lstStyle/>
        <a:p>
          <a:r>
            <a:rPr lang="en-US" sz="1200" b="0" i="0">
              <a:ln>
                <a:solidFill>
                  <a:schemeClr val="tx1">
                    <a:lumMod val="75000"/>
                  </a:schemeClr>
                </a:solidFill>
              </a:ln>
              <a:solidFill>
                <a:schemeClr val="tx1">
                  <a:lumMod val="50000"/>
                </a:schemeClr>
              </a:solidFill>
              <a:latin typeface="Times New Roman" panose="02020603050405020304" pitchFamily="18" charset="0"/>
              <a:cs typeface="Times New Roman" panose="02020603050405020304" pitchFamily="18" charset="0"/>
            </a:rPr>
            <a:t>Pushes the idea that emotional security is essential to early learning.</a:t>
          </a:r>
          <a:endParaRPr lang="en-GB" sz="1200">
            <a:ln>
              <a:solidFill>
                <a:schemeClr val="tx1">
                  <a:lumMod val="75000"/>
                </a:schemeClr>
              </a:solidFill>
            </a:ln>
            <a:solidFill>
              <a:schemeClr val="tx1">
                <a:lumMod val="50000"/>
              </a:schemeClr>
            </a:solidFill>
            <a:latin typeface="Times New Roman" panose="02020603050405020304" pitchFamily="18" charset="0"/>
            <a:cs typeface="Times New Roman" panose="02020603050405020304" pitchFamily="18" charset="0"/>
          </a:endParaRPr>
        </a:p>
      </dgm:t>
    </dgm:pt>
    <dgm:pt modelId="{0DA99A0D-08E8-44A3-8D52-97702BDB10F2}" type="parTrans" cxnId="{9C3BEEF8-8011-4965-B89F-26A4C596A2B7}">
      <dgm:prSet/>
      <dgm:spPr/>
      <dgm:t>
        <a:bodyPr/>
        <a:lstStyle/>
        <a:p>
          <a:endParaRPr lang="en-GB" sz="2000"/>
        </a:p>
      </dgm:t>
    </dgm:pt>
    <dgm:pt modelId="{E74A3656-4FDD-47F7-9E13-13221611F078}" type="sibTrans" cxnId="{9C3BEEF8-8011-4965-B89F-26A4C596A2B7}">
      <dgm:prSet/>
      <dgm:spPr/>
      <dgm:t>
        <a:bodyPr/>
        <a:lstStyle/>
        <a:p>
          <a:endParaRPr lang="en-GB" sz="2000"/>
        </a:p>
      </dgm:t>
    </dgm:pt>
    <dgm:pt modelId="{AB65B9E1-3E62-46EB-9D24-6359F5CF68D9}">
      <dgm:prSet custT="1"/>
      <dgm:spPr>
        <a:solidFill>
          <a:schemeClr val="tx1">
            <a:lumMod val="20000"/>
            <a:lumOff val="80000"/>
          </a:schemeClr>
        </a:solidFill>
        <a:ln>
          <a:solidFill>
            <a:schemeClr val="accent1">
              <a:lumMod val="10000"/>
            </a:schemeClr>
          </a:solidFill>
        </a:ln>
      </dgm:spPr>
      <dgm:t>
        <a:bodyPr/>
        <a:lstStyle/>
        <a:p>
          <a:r>
            <a:rPr lang="en-US" sz="1200" b="0" i="0">
              <a:ln>
                <a:solidFill>
                  <a:schemeClr val="tx1">
                    <a:lumMod val="75000"/>
                  </a:schemeClr>
                </a:solidFill>
              </a:ln>
              <a:solidFill>
                <a:schemeClr val="tx1">
                  <a:lumMod val="50000"/>
                </a:schemeClr>
              </a:solidFill>
              <a:latin typeface="Times New Roman"/>
              <a:cs typeface="Times New Roman"/>
            </a:rPr>
            <a:t>Well-grounded research and extensive applications in the early years.</a:t>
          </a:r>
          <a:endParaRPr lang="en-GB" sz="1200">
            <a:ln>
              <a:solidFill>
                <a:schemeClr val="tx1">
                  <a:lumMod val="75000"/>
                </a:schemeClr>
              </a:solidFill>
            </a:ln>
            <a:solidFill>
              <a:schemeClr val="tx1">
                <a:lumMod val="50000"/>
              </a:schemeClr>
            </a:solidFill>
            <a:latin typeface="Times New Roman"/>
            <a:cs typeface="Times New Roman"/>
          </a:endParaRPr>
        </a:p>
      </dgm:t>
    </dgm:pt>
    <dgm:pt modelId="{ECF6E447-72FD-4CC4-A832-050BFF511518}" type="parTrans" cxnId="{891EA872-1FA8-452D-8093-2D36A475B2F6}">
      <dgm:prSet/>
      <dgm:spPr/>
      <dgm:t>
        <a:bodyPr/>
        <a:lstStyle/>
        <a:p>
          <a:endParaRPr lang="en-GB" sz="2000"/>
        </a:p>
      </dgm:t>
    </dgm:pt>
    <dgm:pt modelId="{843962A9-864E-49D3-9327-2A112993B28B}" type="sibTrans" cxnId="{891EA872-1FA8-452D-8093-2D36A475B2F6}">
      <dgm:prSet/>
      <dgm:spPr/>
      <dgm:t>
        <a:bodyPr/>
        <a:lstStyle/>
        <a:p>
          <a:endParaRPr lang="en-GB" sz="2000"/>
        </a:p>
      </dgm:t>
    </dgm:pt>
    <dgm:pt modelId="{51A60FF1-6583-4331-B6BE-801416DA631F}">
      <dgm:prSet custT="1"/>
      <dgm:spPr>
        <a:solidFill>
          <a:schemeClr val="tx1">
            <a:lumMod val="20000"/>
            <a:lumOff val="80000"/>
          </a:schemeClr>
        </a:solidFill>
        <a:ln>
          <a:solidFill>
            <a:schemeClr val="accent1">
              <a:lumMod val="10000"/>
            </a:schemeClr>
          </a:solidFill>
        </a:ln>
      </dgm:spPr>
      <dgm:t>
        <a:bodyPr/>
        <a:lstStyle/>
        <a:p>
          <a:pPr rtl="0"/>
          <a:r>
            <a:rPr lang="en-US" sz="1200" b="0" i="0">
              <a:ln>
                <a:solidFill>
                  <a:schemeClr val="tx1">
                    <a:lumMod val="75000"/>
                  </a:schemeClr>
                </a:solidFill>
              </a:ln>
              <a:solidFill>
                <a:schemeClr val="tx1">
                  <a:lumMod val="50000"/>
                </a:schemeClr>
              </a:solidFill>
              <a:latin typeface="Times New Roman"/>
              <a:cs typeface="Times New Roman"/>
            </a:rPr>
            <a:t>Shapes such as major policies, such as EYFS and safeguarding (Rubin and Wessely, 2020).</a:t>
          </a:r>
          <a:endParaRPr lang="en-GB" sz="1200">
            <a:ln>
              <a:solidFill>
                <a:schemeClr val="tx1">
                  <a:lumMod val="75000"/>
                </a:schemeClr>
              </a:solidFill>
            </a:ln>
            <a:solidFill>
              <a:schemeClr val="tx1">
                <a:lumMod val="50000"/>
              </a:schemeClr>
            </a:solidFill>
            <a:latin typeface="Times New Roman"/>
            <a:cs typeface="Times New Roman"/>
          </a:endParaRPr>
        </a:p>
      </dgm:t>
    </dgm:pt>
    <dgm:pt modelId="{5751347D-9317-4572-A2F0-37FB01BFBBF7}" type="parTrans" cxnId="{20C4B92A-66E1-4C2B-9E3D-260A77DB551C}">
      <dgm:prSet/>
      <dgm:spPr/>
      <dgm:t>
        <a:bodyPr/>
        <a:lstStyle/>
        <a:p>
          <a:endParaRPr lang="en-GB" sz="2000"/>
        </a:p>
      </dgm:t>
    </dgm:pt>
    <dgm:pt modelId="{B3EDC4F5-D881-4847-A78D-A2558F503A4D}" type="sibTrans" cxnId="{20C4B92A-66E1-4C2B-9E3D-260A77DB551C}">
      <dgm:prSet/>
      <dgm:spPr/>
      <dgm:t>
        <a:bodyPr/>
        <a:lstStyle/>
        <a:p>
          <a:endParaRPr lang="en-GB" sz="2000"/>
        </a:p>
      </dgm:t>
    </dgm:pt>
    <dgm:pt modelId="{92FB24FC-E229-422C-8BF4-0749054270A4}">
      <dgm:prSet custT="1"/>
      <dgm:spPr>
        <a:solidFill>
          <a:schemeClr val="tx1">
            <a:lumMod val="20000"/>
            <a:lumOff val="80000"/>
          </a:schemeClr>
        </a:solidFill>
        <a:ln>
          <a:solidFill>
            <a:schemeClr val="accent1">
              <a:lumMod val="10000"/>
            </a:schemeClr>
          </a:solidFill>
        </a:ln>
      </dgm:spPr>
      <dgm:t>
        <a:bodyPr/>
        <a:lstStyle/>
        <a:p>
          <a:r>
            <a:rPr lang="en-US" sz="1200" b="0" i="0">
              <a:ln>
                <a:solidFill>
                  <a:schemeClr val="tx1">
                    <a:lumMod val="75000"/>
                  </a:schemeClr>
                </a:solidFill>
              </a:ln>
              <a:solidFill>
                <a:schemeClr val="tx1">
                  <a:lumMod val="50000"/>
                </a:schemeClr>
              </a:solidFill>
              <a:latin typeface="Times New Roman"/>
              <a:cs typeface="Times New Roman"/>
            </a:rPr>
            <a:t>Elucidates the impact of early attachment on the relationships throughout life.</a:t>
          </a:r>
          <a:endParaRPr lang="en-GB" sz="1200">
            <a:ln>
              <a:solidFill>
                <a:schemeClr val="tx1">
                  <a:lumMod val="75000"/>
                </a:schemeClr>
              </a:solidFill>
            </a:ln>
            <a:solidFill>
              <a:schemeClr val="tx1">
                <a:lumMod val="50000"/>
              </a:schemeClr>
            </a:solidFill>
            <a:latin typeface="Times New Roman"/>
            <a:cs typeface="Times New Roman"/>
          </a:endParaRPr>
        </a:p>
      </dgm:t>
    </dgm:pt>
    <dgm:pt modelId="{9A029C56-2789-47E3-8F22-281B02219249}" type="parTrans" cxnId="{14BD1AD6-5A38-46F5-BC47-BA4EE59FD585}">
      <dgm:prSet/>
      <dgm:spPr/>
      <dgm:t>
        <a:bodyPr/>
        <a:lstStyle/>
        <a:p>
          <a:endParaRPr lang="en-GB" sz="2000"/>
        </a:p>
      </dgm:t>
    </dgm:pt>
    <dgm:pt modelId="{BF321B50-CF4B-42E2-8D9E-A8B2B0EE3851}" type="sibTrans" cxnId="{14BD1AD6-5A38-46F5-BC47-BA4EE59FD585}">
      <dgm:prSet/>
      <dgm:spPr/>
      <dgm:t>
        <a:bodyPr/>
        <a:lstStyle/>
        <a:p>
          <a:endParaRPr lang="en-GB" sz="2000"/>
        </a:p>
      </dgm:t>
    </dgm:pt>
    <dgm:pt modelId="{DBED26F2-F200-45EC-A582-746C906074A6}">
      <dgm:prSet custT="1"/>
      <dgm:spPr>
        <a:solidFill>
          <a:schemeClr val="tx1">
            <a:lumMod val="20000"/>
            <a:lumOff val="80000"/>
          </a:schemeClr>
        </a:solidFill>
        <a:ln>
          <a:solidFill>
            <a:schemeClr val="accent1">
              <a:lumMod val="10000"/>
            </a:schemeClr>
          </a:solidFill>
        </a:ln>
      </dgm:spPr>
      <dgm:t>
        <a:bodyPr/>
        <a:lstStyle/>
        <a:p>
          <a:r>
            <a:rPr lang="en-US" sz="1200" b="0" i="0" err="1">
              <a:ln>
                <a:solidFill>
                  <a:schemeClr val="tx1">
                    <a:lumMod val="75000"/>
                  </a:schemeClr>
                </a:solidFill>
              </a:ln>
              <a:solidFill>
                <a:schemeClr val="tx1">
                  <a:lumMod val="50000"/>
                </a:schemeClr>
              </a:solidFill>
              <a:latin typeface="Times New Roman"/>
              <a:cs typeface="Times New Roman"/>
            </a:rPr>
            <a:t>Favours</a:t>
          </a:r>
          <a:r>
            <a:rPr lang="en-US" sz="1200" b="0" i="0">
              <a:ln>
                <a:solidFill>
                  <a:schemeClr val="tx1">
                    <a:lumMod val="75000"/>
                  </a:schemeClr>
                </a:solidFill>
              </a:ln>
              <a:solidFill>
                <a:schemeClr val="tx1">
                  <a:lumMod val="50000"/>
                </a:schemeClr>
              </a:solidFill>
              <a:latin typeface="Times New Roman"/>
              <a:cs typeface="Times New Roman"/>
            </a:rPr>
            <a:t> comprehensive child development practice in nurseries.</a:t>
          </a:r>
          <a:endParaRPr lang="en-GB" sz="1200">
            <a:ln>
              <a:solidFill>
                <a:schemeClr val="tx1">
                  <a:lumMod val="75000"/>
                </a:schemeClr>
              </a:solidFill>
            </a:ln>
            <a:solidFill>
              <a:schemeClr val="tx1">
                <a:lumMod val="50000"/>
              </a:schemeClr>
            </a:solidFill>
            <a:latin typeface="Times New Roman"/>
            <a:cs typeface="Times New Roman"/>
          </a:endParaRPr>
        </a:p>
      </dgm:t>
    </dgm:pt>
    <dgm:pt modelId="{93900A3E-928B-4A29-9250-C11F626BD036}" type="parTrans" cxnId="{631717D0-0B96-43CF-B985-FB007BF60440}">
      <dgm:prSet/>
      <dgm:spPr/>
      <dgm:t>
        <a:bodyPr/>
        <a:lstStyle/>
        <a:p>
          <a:endParaRPr lang="en-GB" sz="2000"/>
        </a:p>
      </dgm:t>
    </dgm:pt>
    <dgm:pt modelId="{C4668BEA-9FB1-400D-B1B0-6EAB039E0D92}" type="sibTrans" cxnId="{631717D0-0B96-43CF-B985-FB007BF60440}">
      <dgm:prSet/>
      <dgm:spPr/>
      <dgm:t>
        <a:bodyPr/>
        <a:lstStyle/>
        <a:p>
          <a:endParaRPr lang="en-GB" sz="2000"/>
        </a:p>
      </dgm:t>
    </dgm:pt>
    <dgm:pt modelId="{6A235324-7B9D-40B1-8A6E-51CDD102BDC2}" type="pres">
      <dgm:prSet presAssocID="{F8E5C453-346A-4458-83AD-B80FADF53D5C}" presName="Name0" presStyleCnt="0">
        <dgm:presLayoutVars>
          <dgm:dir/>
          <dgm:resizeHandles val="exact"/>
        </dgm:presLayoutVars>
      </dgm:prSet>
      <dgm:spPr/>
    </dgm:pt>
    <dgm:pt modelId="{458A41BA-1CEB-420F-AEC6-EA2D1AAED2C9}" type="pres">
      <dgm:prSet presAssocID="{45E6F5DE-7BA4-4EB0-9608-386E459120F8}" presName="node" presStyleLbl="node1" presStyleIdx="0" presStyleCnt="5">
        <dgm:presLayoutVars>
          <dgm:bulletEnabled val="1"/>
        </dgm:presLayoutVars>
      </dgm:prSet>
      <dgm:spPr/>
    </dgm:pt>
    <dgm:pt modelId="{5E80EC69-56B8-4FFF-BBE1-0D30EB86E880}" type="pres">
      <dgm:prSet presAssocID="{E74A3656-4FDD-47F7-9E13-13221611F078}" presName="sibTrans" presStyleCnt="0"/>
      <dgm:spPr/>
    </dgm:pt>
    <dgm:pt modelId="{A7F6FF95-7778-4D16-BB3D-AC8B68258776}" type="pres">
      <dgm:prSet presAssocID="{AB65B9E1-3E62-46EB-9D24-6359F5CF68D9}" presName="node" presStyleLbl="node1" presStyleIdx="1" presStyleCnt="5">
        <dgm:presLayoutVars>
          <dgm:bulletEnabled val="1"/>
        </dgm:presLayoutVars>
      </dgm:prSet>
      <dgm:spPr/>
    </dgm:pt>
    <dgm:pt modelId="{76192997-2CD0-49C6-83C4-476053DB77B0}" type="pres">
      <dgm:prSet presAssocID="{843962A9-864E-49D3-9327-2A112993B28B}" presName="sibTrans" presStyleCnt="0"/>
      <dgm:spPr/>
    </dgm:pt>
    <dgm:pt modelId="{C00AC233-36F9-46CB-810D-EA56FCE39668}" type="pres">
      <dgm:prSet presAssocID="{51A60FF1-6583-4331-B6BE-801416DA631F}" presName="node" presStyleLbl="node1" presStyleIdx="2" presStyleCnt="5">
        <dgm:presLayoutVars>
          <dgm:bulletEnabled val="1"/>
        </dgm:presLayoutVars>
      </dgm:prSet>
      <dgm:spPr/>
    </dgm:pt>
    <dgm:pt modelId="{DF40F41D-733E-4782-A1C3-8233BF79CE58}" type="pres">
      <dgm:prSet presAssocID="{B3EDC4F5-D881-4847-A78D-A2558F503A4D}" presName="sibTrans" presStyleCnt="0"/>
      <dgm:spPr/>
    </dgm:pt>
    <dgm:pt modelId="{BB348C31-FE8C-408A-B553-C0B40D42B41E}" type="pres">
      <dgm:prSet presAssocID="{92FB24FC-E229-422C-8BF4-0749054270A4}" presName="node" presStyleLbl="node1" presStyleIdx="3" presStyleCnt="5">
        <dgm:presLayoutVars>
          <dgm:bulletEnabled val="1"/>
        </dgm:presLayoutVars>
      </dgm:prSet>
      <dgm:spPr/>
    </dgm:pt>
    <dgm:pt modelId="{4A476DF7-A6CF-48A1-BD73-6676F3043566}" type="pres">
      <dgm:prSet presAssocID="{BF321B50-CF4B-42E2-8D9E-A8B2B0EE3851}" presName="sibTrans" presStyleCnt="0"/>
      <dgm:spPr/>
    </dgm:pt>
    <dgm:pt modelId="{51112788-45EF-4394-A2B9-8C031B0A2629}" type="pres">
      <dgm:prSet presAssocID="{DBED26F2-F200-45EC-A582-746C906074A6}" presName="node" presStyleLbl="node1" presStyleIdx="4" presStyleCnt="5">
        <dgm:presLayoutVars>
          <dgm:bulletEnabled val="1"/>
        </dgm:presLayoutVars>
      </dgm:prSet>
      <dgm:spPr/>
    </dgm:pt>
  </dgm:ptLst>
  <dgm:cxnLst>
    <dgm:cxn modelId="{A521DB05-D35D-472A-88D3-F55FAF5103CA}" type="presOf" srcId="{92FB24FC-E229-422C-8BF4-0749054270A4}" destId="{BB348C31-FE8C-408A-B553-C0B40D42B41E}" srcOrd="0" destOrd="0" presId="urn:microsoft.com/office/officeart/2005/8/layout/hList6"/>
    <dgm:cxn modelId="{20C4B92A-66E1-4C2B-9E3D-260A77DB551C}" srcId="{F8E5C453-346A-4458-83AD-B80FADF53D5C}" destId="{51A60FF1-6583-4331-B6BE-801416DA631F}" srcOrd="2" destOrd="0" parTransId="{5751347D-9317-4572-A2F0-37FB01BFBBF7}" sibTransId="{B3EDC4F5-D881-4847-A78D-A2558F503A4D}"/>
    <dgm:cxn modelId="{CEFFE83E-2E4E-48DF-B20D-4F63720A4C82}" type="presOf" srcId="{51A60FF1-6583-4331-B6BE-801416DA631F}" destId="{C00AC233-36F9-46CB-810D-EA56FCE39668}" srcOrd="0" destOrd="0" presId="urn:microsoft.com/office/officeart/2005/8/layout/hList6"/>
    <dgm:cxn modelId="{99CB255C-6157-45C8-9A09-13F942AAEFE6}" type="presOf" srcId="{AB65B9E1-3E62-46EB-9D24-6359F5CF68D9}" destId="{A7F6FF95-7778-4D16-BB3D-AC8B68258776}" srcOrd="0" destOrd="0" presId="urn:microsoft.com/office/officeart/2005/8/layout/hList6"/>
    <dgm:cxn modelId="{891EA872-1FA8-452D-8093-2D36A475B2F6}" srcId="{F8E5C453-346A-4458-83AD-B80FADF53D5C}" destId="{AB65B9E1-3E62-46EB-9D24-6359F5CF68D9}" srcOrd="1" destOrd="0" parTransId="{ECF6E447-72FD-4CC4-A832-050BFF511518}" sibTransId="{843962A9-864E-49D3-9327-2A112993B28B}"/>
    <dgm:cxn modelId="{3757E373-4A5E-41FF-8A41-AE3F36260545}" type="presOf" srcId="{45E6F5DE-7BA4-4EB0-9608-386E459120F8}" destId="{458A41BA-1CEB-420F-AEC6-EA2D1AAED2C9}" srcOrd="0" destOrd="0" presId="urn:microsoft.com/office/officeart/2005/8/layout/hList6"/>
    <dgm:cxn modelId="{D2A16296-71AD-4140-9A7F-B7B0B2940CC4}" type="presOf" srcId="{DBED26F2-F200-45EC-A582-746C906074A6}" destId="{51112788-45EF-4394-A2B9-8C031B0A2629}" srcOrd="0" destOrd="0" presId="urn:microsoft.com/office/officeart/2005/8/layout/hList6"/>
    <dgm:cxn modelId="{D03F46C7-70F4-4D76-BA99-D9B0612E9EDF}" type="presOf" srcId="{F8E5C453-346A-4458-83AD-B80FADF53D5C}" destId="{6A235324-7B9D-40B1-8A6E-51CDD102BDC2}" srcOrd="0" destOrd="0" presId="urn:microsoft.com/office/officeart/2005/8/layout/hList6"/>
    <dgm:cxn modelId="{631717D0-0B96-43CF-B985-FB007BF60440}" srcId="{F8E5C453-346A-4458-83AD-B80FADF53D5C}" destId="{DBED26F2-F200-45EC-A582-746C906074A6}" srcOrd="4" destOrd="0" parTransId="{93900A3E-928B-4A29-9250-C11F626BD036}" sibTransId="{C4668BEA-9FB1-400D-B1B0-6EAB039E0D92}"/>
    <dgm:cxn modelId="{14BD1AD6-5A38-46F5-BC47-BA4EE59FD585}" srcId="{F8E5C453-346A-4458-83AD-B80FADF53D5C}" destId="{92FB24FC-E229-422C-8BF4-0749054270A4}" srcOrd="3" destOrd="0" parTransId="{9A029C56-2789-47E3-8F22-281B02219249}" sibTransId="{BF321B50-CF4B-42E2-8D9E-A8B2B0EE3851}"/>
    <dgm:cxn modelId="{9C3BEEF8-8011-4965-B89F-26A4C596A2B7}" srcId="{F8E5C453-346A-4458-83AD-B80FADF53D5C}" destId="{45E6F5DE-7BA4-4EB0-9608-386E459120F8}" srcOrd="0" destOrd="0" parTransId="{0DA99A0D-08E8-44A3-8D52-97702BDB10F2}" sibTransId="{E74A3656-4FDD-47F7-9E13-13221611F078}"/>
    <dgm:cxn modelId="{555C8F90-648A-41F7-9A67-3661B3EF60B1}" type="presParOf" srcId="{6A235324-7B9D-40B1-8A6E-51CDD102BDC2}" destId="{458A41BA-1CEB-420F-AEC6-EA2D1AAED2C9}" srcOrd="0" destOrd="0" presId="urn:microsoft.com/office/officeart/2005/8/layout/hList6"/>
    <dgm:cxn modelId="{2F6BC063-ED50-4B78-AAFE-74A89D952AA8}" type="presParOf" srcId="{6A235324-7B9D-40B1-8A6E-51CDD102BDC2}" destId="{5E80EC69-56B8-4FFF-BBE1-0D30EB86E880}" srcOrd="1" destOrd="0" presId="urn:microsoft.com/office/officeart/2005/8/layout/hList6"/>
    <dgm:cxn modelId="{BE67C963-C883-41A3-B568-7C7F03AED0C7}" type="presParOf" srcId="{6A235324-7B9D-40B1-8A6E-51CDD102BDC2}" destId="{A7F6FF95-7778-4D16-BB3D-AC8B68258776}" srcOrd="2" destOrd="0" presId="urn:microsoft.com/office/officeart/2005/8/layout/hList6"/>
    <dgm:cxn modelId="{7FF65605-13D0-48C4-8975-ECC1C8E2DDF8}" type="presParOf" srcId="{6A235324-7B9D-40B1-8A6E-51CDD102BDC2}" destId="{76192997-2CD0-49C6-83C4-476053DB77B0}" srcOrd="3" destOrd="0" presId="urn:microsoft.com/office/officeart/2005/8/layout/hList6"/>
    <dgm:cxn modelId="{9CDE5590-1DE5-4E8D-8783-84561F072A86}" type="presParOf" srcId="{6A235324-7B9D-40B1-8A6E-51CDD102BDC2}" destId="{C00AC233-36F9-46CB-810D-EA56FCE39668}" srcOrd="4" destOrd="0" presId="urn:microsoft.com/office/officeart/2005/8/layout/hList6"/>
    <dgm:cxn modelId="{49084098-0571-4CF1-BF60-A46F5F3F9E27}" type="presParOf" srcId="{6A235324-7B9D-40B1-8A6E-51CDD102BDC2}" destId="{DF40F41D-733E-4782-A1C3-8233BF79CE58}" srcOrd="5" destOrd="0" presId="urn:microsoft.com/office/officeart/2005/8/layout/hList6"/>
    <dgm:cxn modelId="{A1EFB749-040E-459A-9C77-66A67A35DEE1}" type="presParOf" srcId="{6A235324-7B9D-40B1-8A6E-51CDD102BDC2}" destId="{BB348C31-FE8C-408A-B553-C0B40D42B41E}" srcOrd="6" destOrd="0" presId="urn:microsoft.com/office/officeart/2005/8/layout/hList6"/>
    <dgm:cxn modelId="{BB844FB9-1102-4211-A6CB-A810F81C60A0}" type="presParOf" srcId="{6A235324-7B9D-40B1-8A6E-51CDD102BDC2}" destId="{4A476DF7-A6CF-48A1-BD73-6676F3043566}" srcOrd="7" destOrd="0" presId="urn:microsoft.com/office/officeart/2005/8/layout/hList6"/>
    <dgm:cxn modelId="{C1FDFCAA-03FD-40B2-BC0B-5FB67B962905}" type="presParOf" srcId="{6A235324-7B9D-40B1-8A6E-51CDD102BDC2}" destId="{51112788-45EF-4394-A2B9-8C031B0A2629}" srcOrd="8"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C81BAAB-70B1-4E9A-B7E7-4D4AC3137ECB}" type="doc">
      <dgm:prSet loTypeId="urn:microsoft.com/office/officeart/2005/8/layout/rings+Icon" loCatId="relationship" qsTypeId="urn:microsoft.com/office/officeart/2005/8/quickstyle/simple1" qsCatId="simple" csTypeId="urn:microsoft.com/office/officeart/2005/8/colors/accent1_2" csCatId="accent1"/>
      <dgm:spPr/>
      <dgm:t>
        <a:bodyPr/>
        <a:lstStyle/>
        <a:p>
          <a:endParaRPr lang="en-GB"/>
        </a:p>
      </dgm:t>
    </dgm:pt>
    <dgm:pt modelId="{8FE5FC35-7A07-42C3-A418-D73A73D83FA4}">
      <dgm:prSet custT="1"/>
      <dgm:spPr/>
      <dgm:t>
        <a:bodyPr/>
        <a:lstStyle/>
        <a:p>
          <a:pPr algn="ctr"/>
          <a:r>
            <a:rPr lang="en-US" sz="1200" b="0" i="0">
              <a:ln>
                <a:solidFill>
                  <a:schemeClr val="tx1">
                    <a:lumMod val="75000"/>
                  </a:schemeClr>
                </a:solidFill>
              </a:ln>
              <a:latin typeface="Times New Roman" panose="02020603050405020304" pitchFamily="18" charset="0"/>
              <a:cs typeface="Times New Roman" panose="02020603050405020304" pitchFamily="18" charset="0"/>
            </a:rPr>
            <a:t>Gives more emphasis to the mother-child bond rather than to multiple caregivers.</a:t>
          </a:r>
          <a:endParaRPr lang="en-GB" sz="1200">
            <a:ln>
              <a:solidFill>
                <a:schemeClr val="tx1">
                  <a:lumMod val="75000"/>
                </a:schemeClr>
              </a:solidFill>
            </a:ln>
            <a:latin typeface="Times New Roman" panose="02020603050405020304" pitchFamily="18" charset="0"/>
            <a:cs typeface="Times New Roman" panose="02020603050405020304" pitchFamily="18" charset="0"/>
          </a:endParaRPr>
        </a:p>
      </dgm:t>
    </dgm:pt>
    <dgm:pt modelId="{596DE1C8-F525-401C-87D1-22929FE1155D}" type="parTrans" cxnId="{EEEBEF6E-9D9D-422B-A041-BD49A33945FA}">
      <dgm:prSet/>
      <dgm:spPr/>
      <dgm:t>
        <a:bodyPr/>
        <a:lstStyle/>
        <a:p>
          <a:endParaRPr lang="en-GB"/>
        </a:p>
      </dgm:t>
    </dgm:pt>
    <dgm:pt modelId="{584C836A-EFBB-4F5B-9DE8-FE610484EE45}" type="sibTrans" cxnId="{EEEBEF6E-9D9D-422B-A041-BD49A33945FA}">
      <dgm:prSet/>
      <dgm:spPr/>
      <dgm:t>
        <a:bodyPr/>
        <a:lstStyle/>
        <a:p>
          <a:endParaRPr lang="en-GB"/>
        </a:p>
      </dgm:t>
    </dgm:pt>
    <dgm:pt modelId="{177D66E9-CD15-4D1B-BA9D-14CB3E28B608}">
      <dgm:prSet custT="1"/>
      <dgm:spPr/>
      <dgm:t>
        <a:bodyPr/>
        <a:lstStyle/>
        <a:p>
          <a:pPr algn="ctr"/>
          <a:r>
            <a:rPr lang="en-US" sz="1200" b="0" i="0">
              <a:ln>
                <a:solidFill>
                  <a:schemeClr val="tx1">
                    <a:lumMod val="75000"/>
                  </a:schemeClr>
                </a:solidFill>
              </a:ln>
              <a:latin typeface="Times New Roman" panose="02020603050405020304" pitchFamily="18" charset="0"/>
              <a:cs typeface="Times New Roman" panose="02020603050405020304" pitchFamily="18" charset="0"/>
            </a:rPr>
            <a:t>Ignores differences in attachment patterns due to culture.</a:t>
          </a:r>
          <a:endParaRPr lang="en-GB" sz="1200">
            <a:ln>
              <a:solidFill>
                <a:schemeClr val="tx1">
                  <a:lumMod val="75000"/>
                </a:schemeClr>
              </a:solidFill>
            </a:ln>
            <a:latin typeface="Times New Roman" panose="02020603050405020304" pitchFamily="18" charset="0"/>
            <a:cs typeface="Times New Roman" panose="02020603050405020304" pitchFamily="18" charset="0"/>
          </a:endParaRPr>
        </a:p>
      </dgm:t>
    </dgm:pt>
    <dgm:pt modelId="{24CC7210-2464-4F31-B382-27A94C9E704F}" type="parTrans" cxnId="{2C45836A-D0C6-4D5A-A1B1-D23C7EB090BF}">
      <dgm:prSet/>
      <dgm:spPr/>
      <dgm:t>
        <a:bodyPr/>
        <a:lstStyle/>
        <a:p>
          <a:endParaRPr lang="en-GB"/>
        </a:p>
      </dgm:t>
    </dgm:pt>
    <dgm:pt modelId="{F1A49691-2A4D-43B3-9ABD-E9B9BCC2D513}" type="sibTrans" cxnId="{2C45836A-D0C6-4D5A-A1B1-D23C7EB090BF}">
      <dgm:prSet/>
      <dgm:spPr/>
      <dgm:t>
        <a:bodyPr/>
        <a:lstStyle/>
        <a:p>
          <a:endParaRPr lang="en-GB"/>
        </a:p>
      </dgm:t>
    </dgm:pt>
    <dgm:pt modelId="{DD0AD129-0F47-4532-AB3A-F7EEA92A1E43}">
      <dgm:prSet custT="1"/>
      <dgm:spPr/>
      <dgm:t>
        <a:bodyPr/>
        <a:lstStyle/>
        <a:p>
          <a:pPr algn="ctr"/>
          <a:r>
            <a:rPr lang="en-US" sz="1200" b="0" i="0">
              <a:ln>
                <a:solidFill>
                  <a:schemeClr val="tx1">
                    <a:lumMod val="75000"/>
                  </a:schemeClr>
                </a:solidFill>
              </a:ln>
              <a:latin typeface="Times New Roman" panose="02020603050405020304" pitchFamily="18" charset="0"/>
              <a:cs typeface="Times New Roman" panose="02020603050405020304" pitchFamily="18" charset="0"/>
            </a:rPr>
            <a:t>Little attention is paid to cognitive and biological development (Stanescu 2019). </a:t>
          </a:r>
          <a:endParaRPr lang="en-GB" sz="1200">
            <a:ln>
              <a:solidFill>
                <a:schemeClr val="tx1">
                  <a:lumMod val="75000"/>
                </a:schemeClr>
              </a:solidFill>
            </a:ln>
            <a:latin typeface="Times New Roman" panose="02020603050405020304" pitchFamily="18" charset="0"/>
            <a:cs typeface="Times New Roman" panose="02020603050405020304" pitchFamily="18" charset="0"/>
          </a:endParaRPr>
        </a:p>
      </dgm:t>
    </dgm:pt>
    <dgm:pt modelId="{C0EA370D-92A1-4357-BE56-083FB42BA5C1}" type="parTrans" cxnId="{21FB1E5A-3A76-4E1E-B3C8-E00A11743714}">
      <dgm:prSet/>
      <dgm:spPr/>
      <dgm:t>
        <a:bodyPr/>
        <a:lstStyle/>
        <a:p>
          <a:endParaRPr lang="en-GB"/>
        </a:p>
      </dgm:t>
    </dgm:pt>
    <dgm:pt modelId="{1251A347-CAD3-43F7-A7C6-8C01036AD722}" type="sibTrans" cxnId="{21FB1E5A-3A76-4E1E-B3C8-E00A11743714}">
      <dgm:prSet/>
      <dgm:spPr/>
      <dgm:t>
        <a:bodyPr/>
        <a:lstStyle/>
        <a:p>
          <a:endParaRPr lang="en-GB"/>
        </a:p>
      </dgm:t>
    </dgm:pt>
    <dgm:pt modelId="{2F6D255F-238D-48CF-A700-A431FFDE5D45}">
      <dgm:prSet custT="1"/>
      <dgm:spPr/>
      <dgm:t>
        <a:bodyPr/>
        <a:lstStyle/>
        <a:p>
          <a:pPr algn="ctr"/>
          <a:r>
            <a:rPr lang="en-US" sz="1200" b="0" i="0">
              <a:ln>
                <a:solidFill>
                  <a:schemeClr val="tx1">
                    <a:lumMod val="75000"/>
                  </a:schemeClr>
                </a:solidFill>
              </a:ln>
              <a:latin typeface="Times New Roman" panose="02020603050405020304" pitchFamily="18" charset="0"/>
              <a:cs typeface="Times New Roman" panose="02020603050405020304" pitchFamily="18" charset="0"/>
            </a:rPr>
            <a:t>Some children havehave difficudespite attemptsng attachment.</a:t>
          </a:r>
          <a:endParaRPr lang="en-GB" sz="1200">
            <a:ln>
              <a:solidFill>
                <a:schemeClr val="tx1">
                  <a:lumMod val="75000"/>
                </a:schemeClr>
              </a:solidFill>
            </a:ln>
            <a:latin typeface="Times New Roman" panose="02020603050405020304" pitchFamily="18" charset="0"/>
            <a:cs typeface="Times New Roman" panose="02020603050405020304" pitchFamily="18" charset="0"/>
          </a:endParaRPr>
        </a:p>
      </dgm:t>
    </dgm:pt>
    <dgm:pt modelId="{508F512E-FDEB-4EAF-94DE-7884EA6CEE33}" type="parTrans" cxnId="{E610B46D-484D-45B1-8092-5A1889E61F55}">
      <dgm:prSet/>
      <dgm:spPr/>
      <dgm:t>
        <a:bodyPr/>
        <a:lstStyle/>
        <a:p>
          <a:endParaRPr lang="en-GB"/>
        </a:p>
      </dgm:t>
    </dgm:pt>
    <dgm:pt modelId="{0FBA70E6-3A05-4511-AE0C-6F67C13D11EA}" type="sibTrans" cxnId="{E610B46D-484D-45B1-8092-5A1889E61F55}">
      <dgm:prSet/>
      <dgm:spPr/>
      <dgm:t>
        <a:bodyPr/>
        <a:lstStyle/>
        <a:p>
          <a:endParaRPr lang="en-GB"/>
        </a:p>
      </dgm:t>
    </dgm:pt>
    <dgm:pt modelId="{5FAFA02A-2663-4260-9485-2E19F8BEB70B}">
      <dgm:prSet custT="1"/>
      <dgm:spPr/>
      <dgm:t>
        <a:bodyPr/>
        <a:lstStyle/>
        <a:p>
          <a:pPr algn="ctr"/>
          <a:r>
            <a:rPr lang="en-US" sz="1200" b="0" i="0">
              <a:ln>
                <a:solidFill>
                  <a:schemeClr val="tx1">
                    <a:lumMod val="75000"/>
                  </a:schemeClr>
                </a:solidFill>
              </a:ln>
              <a:latin typeface="Times New Roman" panose="02020603050405020304" pitchFamily="18" charset="0"/>
              <a:cs typeface="Times New Roman" panose="02020603050405020304" pitchFamily="18" charset="0"/>
            </a:rPr>
            <a:t>Needs must be incorporated into contemporary social and cultural realms.</a:t>
          </a:r>
          <a:endParaRPr lang="en-GB" sz="1200">
            <a:ln>
              <a:solidFill>
                <a:schemeClr val="tx1">
                  <a:lumMod val="75000"/>
                </a:schemeClr>
              </a:solidFill>
            </a:ln>
            <a:latin typeface="Times New Roman" panose="02020603050405020304" pitchFamily="18" charset="0"/>
            <a:cs typeface="Times New Roman" panose="02020603050405020304" pitchFamily="18" charset="0"/>
          </a:endParaRPr>
        </a:p>
      </dgm:t>
    </dgm:pt>
    <dgm:pt modelId="{8E70D6FE-D354-42EB-8998-8C8C443E9930}" type="parTrans" cxnId="{C9D4D91D-3EEC-40D2-A069-B12874C42C55}">
      <dgm:prSet/>
      <dgm:spPr/>
      <dgm:t>
        <a:bodyPr/>
        <a:lstStyle/>
        <a:p>
          <a:endParaRPr lang="en-GB"/>
        </a:p>
      </dgm:t>
    </dgm:pt>
    <dgm:pt modelId="{3BA2A132-0004-439F-9F0C-C9BCF8B97436}" type="sibTrans" cxnId="{C9D4D91D-3EEC-40D2-A069-B12874C42C55}">
      <dgm:prSet/>
      <dgm:spPr/>
      <dgm:t>
        <a:bodyPr/>
        <a:lstStyle/>
        <a:p>
          <a:endParaRPr lang="en-GB"/>
        </a:p>
      </dgm:t>
    </dgm:pt>
    <dgm:pt modelId="{77045007-A790-48D3-AA63-BE6251D3424A}" type="pres">
      <dgm:prSet presAssocID="{EC81BAAB-70B1-4E9A-B7E7-4D4AC3137ECB}" presName="Name0" presStyleCnt="0">
        <dgm:presLayoutVars>
          <dgm:chMax val="7"/>
          <dgm:dir/>
          <dgm:resizeHandles val="exact"/>
        </dgm:presLayoutVars>
      </dgm:prSet>
      <dgm:spPr/>
    </dgm:pt>
    <dgm:pt modelId="{3EC8E1A2-99F9-443C-8497-8A269F4F5AFF}" type="pres">
      <dgm:prSet presAssocID="{EC81BAAB-70B1-4E9A-B7E7-4D4AC3137ECB}" presName="ellipse1" presStyleLbl="vennNode1" presStyleIdx="0" presStyleCnt="5">
        <dgm:presLayoutVars>
          <dgm:bulletEnabled val="1"/>
        </dgm:presLayoutVars>
      </dgm:prSet>
      <dgm:spPr/>
    </dgm:pt>
    <dgm:pt modelId="{5D66ABDD-C5DB-4770-93BA-B52A4CFD7157}" type="pres">
      <dgm:prSet presAssocID="{EC81BAAB-70B1-4E9A-B7E7-4D4AC3137ECB}" presName="ellipse2" presStyleLbl="vennNode1" presStyleIdx="1" presStyleCnt="5">
        <dgm:presLayoutVars>
          <dgm:bulletEnabled val="1"/>
        </dgm:presLayoutVars>
      </dgm:prSet>
      <dgm:spPr/>
    </dgm:pt>
    <dgm:pt modelId="{9BC88823-5F17-4393-82C6-AFF292C5942C}" type="pres">
      <dgm:prSet presAssocID="{EC81BAAB-70B1-4E9A-B7E7-4D4AC3137ECB}" presName="ellipse3" presStyleLbl="vennNode1" presStyleIdx="2" presStyleCnt="5">
        <dgm:presLayoutVars>
          <dgm:bulletEnabled val="1"/>
        </dgm:presLayoutVars>
      </dgm:prSet>
      <dgm:spPr/>
    </dgm:pt>
    <dgm:pt modelId="{AC88BCCE-EA53-4E2A-AC9C-87610595F127}" type="pres">
      <dgm:prSet presAssocID="{EC81BAAB-70B1-4E9A-B7E7-4D4AC3137ECB}" presName="ellipse4" presStyleLbl="vennNode1" presStyleIdx="3" presStyleCnt="5">
        <dgm:presLayoutVars>
          <dgm:bulletEnabled val="1"/>
        </dgm:presLayoutVars>
      </dgm:prSet>
      <dgm:spPr/>
    </dgm:pt>
    <dgm:pt modelId="{A919BE7D-926D-4961-97A4-9109490D8569}" type="pres">
      <dgm:prSet presAssocID="{EC81BAAB-70B1-4E9A-B7E7-4D4AC3137ECB}" presName="ellipse5" presStyleLbl="vennNode1" presStyleIdx="4" presStyleCnt="5">
        <dgm:presLayoutVars>
          <dgm:bulletEnabled val="1"/>
        </dgm:presLayoutVars>
      </dgm:prSet>
      <dgm:spPr/>
    </dgm:pt>
  </dgm:ptLst>
  <dgm:cxnLst>
    <dgm:cxn modelId="{67F02501-7AA6-41B0-8166-8093B0031CB0}" type="presOf" srcId="{EC81BAAB-70B1-4E9A-B7E7-4D4AC3137ECB}" destId="{77045007-A790-48D3-AA63-BE6251D3424A}" srcOrd="0" destOrd="0" presId="urn:microsoft.com/office/officeart/2005/8/layout/rings+Icon"/>
    <dgm:cxn modelId="{C9D4D91D-3EEC-40D2-A069-B12874C42C55}" srcId="{EC81BAAB-70B1-4E9A-B7E7-4D4AC3137ECB}" destId="{5FAFA02A-2663-4260-9485-2E19F8BEB70B}" srcOrd="4" destOrd="0" parTransId="{8E70D6FE-D354-42EB-8998-8C8C443E9930}" sibTransId="{3BA2A132-0004-439F-9F0C-C9BCF8B97436}"/>
    <dgm:cxn modelId="{60330765-FD3C-48CA-B033-99D229F453EA}" type="presOf" srcId="{DD0AD129-0F47-4532-AB3A-F7EEA92A1E43}" destId="{9BC88823-5F17-4393-82C6-AFF292C5942C}" srcOrd="0" destOrd="0" presId="urn:microsoft.com/office/officeart/2005/8/layout/rings+Icon"/>
    <dgm:cxn modelId="{2C45836A-D0C6-4D5A-A1B1-D23C7EB090BF}" srcId="{EC81BAAB-70B1-4E9A-B7E7-4D4AC3137ECB}" destId="{177D66E9-CD15-4D1B-BA9D-14CB3E28B608}" srcOrd="1" destOrd="0" parTransId="{24CC7210-2464-4F31-B382-27A94C9E704F}" sibTransId="{F1A49691-2A4D-43B3-9ABD-E9B9BCC2D513}"/>
    <dgm:cxn modelId="{002C4A6B-E241-4511-8290-84BFC462A3D4}" type="presOf" srcId="{8FE5FC35-7A07-42C3-A418-D73A73D83FA4}" destId="{3EC8E1A2-99F9-443C-8497-8A269F4F5AFF}" srcOrd="0" destOrd="0" presId="urn:microsoft.com/office/officeart/2005/8/layout/rings+Icon"/>
    <dgm:cxn modelId="{E610B46D-484D-45B1-8092-5A1889E61F55}" srcId="{EC81BAAB-70B1-4E9A-B7E7-4D4AC3137ECB}" destId="{2F6D255F-238D-48CF-A700-A431FFDE5D45}" srcOrd="3" destOrd="0" parTransId="{508F512E-FDEB-4EAF-94DE-7884EA6CEE33}" sibTransId="{0FBA70E6-3A05-4511-AE0C-6F67C13D11EA}"/>
    <dgm:cxn modelId="{EEEBEF6E-9D9D-422B-A041-BD49A33945FA}" srcId="{EC81BAAB-70B1-4E9A-B7E7-4D4AC3137ECB}" destId="{8FE5FC35-7A07-42C3-A418-D73A73D83FA4}" srcOrd="0" destOrd="0" parTransId="{596DE1C8-F525-401C-87D1-22929FE1155D}" sibTransId="{584C836A-EFBB-4F5B-9DE8-FE610484EE45}"/>
    <dgm:cxn modelId="{21FB1E5A-3A76-4E1E-B3C8-E00A11743714}" srcId="{EC81BAAB-70B1-4E9A-B7E7-4D4AC3137ECB}" destId="{DD0AD129-0F47-4532-AB3A-F7EEA92A1E43}" srcOrd="2" destOrd="0" parTransId="{C0EA370D-92A1-4357-BE56-083FB42BA5C1}" sibTransId="{1251A347-CAD3-43F7-A7C6-8C01036AD722}"/>
    <dgm:cxn modelId="{6DAB36DD-E188-442E-AB26-41B92B2F4EA0}" type="presOf" srcId="{2F6D255F-238D-48CF-A700-A431FFDE5D45}" destId="{AC88BCCE-EA53-4E2A-AC9C-87610595F127}" srcOrd="0" destOrd="0" presId="urn:microsoft.com/office/officeart/2005/8/layout/rings+Icon"/>
    <dgm:cxn modelId="{2C564CEE-6805-4974-B531-BC7F71E16D29}" type="presOf" srcId="{177D66E9-CD15-4D1B-BA9D-14CB3E28B608}" destId="{5D66ABDD-C5DB-4770-93BA-B52A4CFD7157}" srcOrd="0" destOrd="0" presId="urn:microsoft.com/office/officeart/2005/8/layout/rings+Icon"/>
    <dgm:cxn modelId="{FFB2BAFF-F4BA-4008-81B5-E5E1BD5E89F2}" type="presOf" srcId="{5FAFA02A-2663-4260-9485-2E19F8BEB70B}" destId="{A919BE7D-926D-4961-97A4-9109490D8569}" srcOrd="0" destOrd="0" presId="urn:microsoft.com/office/officeart/2005/8/layout/rings+Icon"/>
    <dgm:cxn modelId="{92F39195-3151-4A4A-87FC-DEE04A5BA86B}" type="presParOf" srcId="{77045007-A790-48D3-AA63-BE6251D3424A}" destId="{3EC8E1A2-99F9-443C-8497-8A269F4F5AFF}" srcOrd="0" destOrd="0" presId="urn:microsoft.com/office/officeart/2005/8/layout/rings+Icon"/>
    <dgm:cxn modelId="{ABC1E08C-59F6-43B3-A1A3-A5EF0FB6C90D}" type="presParOf" srcId="{77045007-A790-48D3-AA63-BE6251D3424A}" destId="{5D66ABDD-C5DB-4770-93BA-B52A4CFD7157}" srcOrd="1" destOrd="0" presId="urn:microsoft.com/office/officeart/2005/8/layout/rings+Icon"/>
    <dgm:cxn modelId="{CFBC2F31-2DC5-493F-AD5D-7D22CA0FBC13}" type="presParOf" srcId="{77045007-A790-48D3-AA63-BE6251D3424A}" destId="{9BC88823-5F17-4393-82C6-AFF292C5942C}" srcOrd="2" destOrd="0" presId="urn:microsoft.com/office/officeart/2005/8/layout/rings+Icon"/>
    <dgm:cxn modelId="{FC1067FA-6B9E-47EE-B01E-1656F96B6CAA}" type="presParOf" srcId="{77045007-A790-48D3-AA63-BE6251D3424A}" destId="{AC88BCCE-EA53-4E2A-AC9C-87610595F127}" srcOrd="3" destOrd="0" presId="urn:microsoft.com/office/officeart/2005/8/layout/rings+Icon"/>
    <dgm:cxn modelId="{4D3F0043-5CE3-4A8A-B8D7-C385957FC627}" type="presParOf" srcId="{77045007-A790-48D3-AA63-BE6251D3424A}" destId="{A919BE7D-926D-4961-97A4-9109490D8569}" srcOrd="4"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4CE842-7CAA-4537-B39E-DA971226ACC5}">
      <dsp:nvSpPr>
        <dsp:cNvPr id="0" name=""/>
        <dsp:cNvSpPr/>
      </dsp:nvSpPr>
      <dsp:spPr>
        <a:xfrm>
          <a:off x="0" y="44010"/>
          <a:ext cx="7715400" cy="542880"/>
        </a:xfrm>
        <a:prstGeom prst="roundRect">
          <a:avLst/>
        </a:prstGeom>
        <a:solidFill>
          <a:schemeClr val="tx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ln>
                <a:solidFill>
                  <a:schemeClr val="accent1">
                    <a:lumMod val="10000"/>
                  </a:schemeClr>
                </a:solidFill>
              </a:ln>
              <a:solidFill>
                <a:srgbClr val="1D1113"/>
              </a:solidFill>
              <a:latin typeface="Times New Roman" panose="02020603050405020304" pitchFamily="18" charset="0"/>
              <a:ea typeface="+mn-ea"/>
              <a:cs typeface="Times New Roman" panose="02020603050405020304" pitchFamily="18" charset="0"/>
            </a:rPr>
            <a:t>Amira is a 3-year-old who has recently been admitted to nursery.</a:t>
          </a:r>
          <a:endParaRPr lang="en-GB" sz="1400" b="0" kern="1200">
            <a:ln>
              <a:solidFill>
                <a:schemeClr val="accent1">
                  <a:lumMod val="10000"/>
                </a:schemeClr>
              </a:solidFill>
            </a:ln>
            <a:solidFill>
              <a:srgbClr val="1D1113"/>
            </a:solidFill>
            <a:latin typeface="Times New Roman" panose="02020603050405020304" pitchFamily="18" charset="0"/>
            <a:ea typeface="+mn-ea"/>
            <a:cs typeface="Times New Roman" panose="02020603050405020304" pitchFamily="18" charset="0"/>
          </a:endParaRPr>
        </a:p>
      </dsp:txBody>
      <dsp:txXfrm>
        <a:off x="26501" y="70511"/>
        <a:ext cx="7662398" cy="489878"/>
      </dsp:txXfrm>
    </dsp:sp>
    <dsp:sp modelId="{EB385130-9977-46CE-BD2B-297DC2C60E44}">
      <dsp:nvSpPr>
        <dsp:cNvPr id="0" name=""/>
        <dsp:cNvSpPr/>
      </dsp:nvSpPr>
      <dsp:spPr>
        <a:xfrm>
          <a:off x="0" y="670410"/>
          <a:ext cx="7715400" cy="542880"/>
        </a:xfrm>
        <a:prstGeom prst="roundRect">
          <a:avLst/>
        </a:prstGeom>
        <a:solidFill>
          <a:schemeClr val="tx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ln>
                <a:solidFill>
                  <a:schemeClr val="accent1">
                    <a:lumMod val="10000"/>
                  </a:schemeClr>
                </a:solidFill>
              </a:ln>
              <a:solidFill>
                <a:srgbClr val="1D1113"/>
              </a:solidFill>
              <a:latin typeface="Times New Roman" panose="02020603050405020304" pitchFamily="18" charset="0"/>
              <a:ea typeface="+mn-ea"/>
              <a:cs typeface="Times New Roman" panose="02020603050405020304" pitchFamily="18" charset="0"/>
            </a:rPr>
            <a:t>Feels anxious when without the company of her carers.</a:t>
          </a:r>
          <a:endParaRPr lang="en-GB" sz="1400" b="0" kern="1200">
            <a:ln>
              <a:solidFill>
                <a:schemeClr val="accent1">
                  <a:lumMod val="10000"/>
                </a:schemeClr>
              </a:solidFill>
            </a:ln>
            <a:solidFill>
              <a:srgbClr val="1D1113"/>
            </a:solidFill>
            <a:latin typeface="Times New Roman" panose="02020603050405020304" pitchFamily="18" charset="0"/>
            <a:ea typeface="+mn-ea"/>
            <a:cs typeface="Times New Roman" panose="02020603050405020304" pitchFamily="18" charset="0"/>
          </a:endParaRPr>
        </a:p>
      </dsp:txBody>
      <dsp:txXfrm>
        <a:off x="26501" y="696911"/>
        <a:ext cx="7662398" cy="489878"/>
      </dsp:txXfrm>
    </dsp:sp>
    <dsp:sp modelId="{5962F62A-66EA-4DEC-8DA0-4D6C983728DC}">
      <dsp:nvSpPr>
        <dsp:cNvPr id="0" name=""/>
        <dsp:cNvSpPr/>
      </dsp:nvSpPr>
      <dsp:spPr>
        <a:xfrm>
          <a:off x="0" y="1296810"/>
          <a:ext cx="7715400" cy="542880"/>
        </a:xfrm>
        <a:prstGeom prst="roundRect">
          <a:avLst/>
        </a:prstGeom>
        <a:solidFill>
          <a:schemeClr val="tx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ln>
                <a:solidFill>
                  <a:schemeClr val="accent1">
                    <a:lumMod val="10000"/>
                  </a:schemeClr>
                </a:solidFill>
              </a:ln>
              <a:solidFill>
                <a:srgbClr val="1D1113"/>
              </a:solidFill>
              <a:latin typeface="Times New Roman" panose="02020603050405020304" pitchFamily="18" charset="0"/>
              <a:ea typeface="+mn-ea"/>
              <a:cs typeface="Times New Roman" panose="02020603050405020304" pitchFamily="18" charset="0"/>
            </a:rPr>
            <a:t>Minimal talkativeness, does not prefer group play or interaction.</a:t>
          </a:r>
          <a:endParaRPr lang="en-GB" sz="1400" b="0" kern="1200">
            <a:ln>
              <a:solidFill>
                <a:schemeClr val="accent1">
                  <a:lumMod val="10000"/>
                </a:schemeClr>
              </a:solidFill>
            </a:ln>
            <a:solidFill>
              <a:srgbClr val="1D1113"/>
            </a:solidFill>
            <a:latin typeface="Times New Roman" panose="02020603050405020304" pitchFamily="18" charset="0"/>
            <a:ea typeface="+mn-ea"/>
            <a:cs typeface="Times New Roman" panose="02020603050405020304" pitchFamily="18" charset="0"/>
          </a:endParaRPr>
        </a:p>
      </dsp:txBody>
      <dsp:txXfrm>
        <a:off x="26501" y="1323311"/>
        <a:ext cx="7662398" cy="489878"/>
      </dsp:txXfrm>
    </dsp:sp>
    <dsp:sp modelId="{677B27AD-22C0-49B2-8328-EACC673D81D6}">
      <dsp:nvSpPr>
        <dsp:cNvPr id="0" name=""/>
        <dsp:cNvSpPr/>
      </dsp:nvSpPr>
      <dsp:spPr>
        <a:xfrm>
          <a:off x="0" y="1923210"/>
          <a:ext cx="7715400" cy="542880"/>
        </a:xfrm>
        <a:prstGeom prst="roundRect">
          <a:avLst/>
        </a:prstGeom>
        <a:solidFill>
          <a:schemeClr val="tx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ln>
                <a:solidFill>
                  <a:schemeClr val="accent1">
                    <a:lumMod val="10000"/>
                  </a:schemeClr>
                </a:solidFill>
              </a:ln>
              <a:solidFill>
                <a:srgbClr val="1D1113"/>
              </a:solidFill>
              <a:latin typeface="Times New Roman" panose="02020603050405020304" pitchFamily="18" charset="0"/>
              <a:ea typeface="+mn-ea"/>
              <a:cs typeface="Times New Roman" panose="02020603050405020304" pitchFamily="18" charset="0"/>
            </a:rPr>
            <a:t>Purpose: Use the Attachment Theory developed by Bowlby to describe her development.</a:t>
          </a:r>
          <a:endParaRPr lang="en-GB" sz="1400" b="0" kern="1200">
            <a:ln>
              <a:solidFill>
                <a:schemeClr val="accent1">
                  <a:lumMod val="10000"/>
                </a:schemeClr>
              </a:solidFill>
            </a:ln>
            <a:solidFill>
              <a:srgbClr val="1D1113"/>
            </a:solidFill>
            <a:latin typeface="Times New Roman" panose="02020603050405020304" pitchFamily="18" charset="0"/>
            <a:ea typeface="+mn-ea"/>
            <a:cs typeface="Times New Roman" panose="02020603050405020304" pitchFamily="18" charset="0"/>
          </a:endParaRPr>
        </a:p>
      </dsp:txBody>
      <dsp:txXfrm>
        <a:off x="26501" y="1949711"/>
        <a:ext cx="7662398" cy="489878"/>
      </dsp:txXfrm>
    </dsp:sp>
    <dsp:sp modelId="{48CA0CA5-AB26-4AD5-B68D-E0D17B2EC367}">
      <dsp:nvSpPr>
        <dsp:cNvPr id="0" name=""/>
        <dsp:cNvSpPr/>
      </dsp:nvSpPr>
      <dsp:spPr>
        <a:xfrm>
          <a:off x="0" y="2549609"/>
          <a:ext cx="7715400" cy="542880"/>
        </a:xfrm>
        <a:prstGeom prst="roundRect">
          <a:avLst/>
        </a:prstGeom>
        <a:solidFill>
          <a:schemeClr val="tx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b="0" i="0" kern="1200">
              <a:ln>
                <a:solidFill>
                  <a:schemeClr val="accent1">
                    <a:lumMod val="10000"/>
                  </a:schemeClr>
                </a:solidFill>
              </a:ln>
              <a:solidFill>
                <a:srgbClr val="1D1113"/>
              </a:solidFill>
              <a:latin typeface="Times New Roman"/>
              <a:ea typeface="+mn-ea"/>
              <a:cs typeface="Times New Roman"/>
            </a:rPr>
            <a:t>Presentation is based on theory, application, factors, and practice strategies (Rubin and Wessely, 2020).</a:t>
          </a:r>
          <a:endParaRPr lang="en-GB" sz="1400" b="0" kern="1200">
            <a:ln>
              <a:solidFill>
                <a:schemeClr val="accent1">
                  <a:lumMod val="10000"/>
                </a:schemeClr>
              </a:solidFill>
            </a:ln>
            <a:solidFill>
              <a:srgbClr val="1D1113"/>
            </a:solidFill>
            <a:latin typeface="Times New Roman"/>
            <a:ea typeface="+mn-ea"/>
            <a:cs typeface="Times New Roman"/>
          </a:endParaRPr>
        </a:p>
      </dsp:txBody>
      <dsp:txXfrm>
        <a:off x="26501" y="2576110"/>
        <a:ext cx="7662398" cy="4898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DBCDC4-AB6E-434A-89DE-6276D2FAC8F0}">
      <dsp:nvSpPr>
        <dsp:cNvPr id="0" name=""/>
        <dsp:cNvSpPr/>
      </dsp:nvSpPr>
      <dsp:spPr>
        <a:xfrm>
          <a:off x="0" y="2688014"/>
          <a:ext cx="4600060" cy="4409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i="0" kern="1200">
              <a:solidFill>
                <a:schemeClr val="tx1">
                  <a:lumMod val="50000"/>
                </a:schemeClr>
              </a:solidFill>
              <a:latin typeface="Times New Roman" panose="02020603050405020304" pitchFamily="18" charset="0"/>
              <a:cs typeface="Times New Roman" panose="02020603050405020304" pitchFamily="18" charset="0"/>
            </a:rPr>
            <a:t>Preparation for future emotional and social interactions.</a:t>
          </a:r>
          <a:endParaRPr lang="en-GB" sz="1400" b="1" kern="1200">
            <a:solidFill>
              <a:schemeClr val="tx1">
                <a:lumMod val="50000"/>
              </a:schemeClr>
            </a:solidFill>
            <a:latin typeface="Times New Roman" panose="02020603050405020304" pitchFamily="18" charset="0"/>
            <a:cs typeface="Times New Roman" panose="02020603050405020304" pitchFamily="18" charset="0"/>
          </a:endParaRPr>
        </a:p>
      </dsp:txBody>
      <dsp:txXfrm>
        <a:off x="0" y="2688014"/>
        <a:ext cx="4600060" cy="440991"/>
      </dsp:txXfrm>
    </dsp:sp>
    <dsp:sp modelId="{3A983411-E2D1-43B1-BF7D-CCE12FC64DFF}">
      <dsp:nvSpPr>
        <dsp:cNvPr id="0" name=""/>
        <dsp:cNvSpPr/>
      </dsp:nvSpPr>
      <dsp:spPr>
        <a:xfrm rot="10800000">
          <a:off x="0" y="2016384"/>
          <a:ext cx="4600060" cy="678244"/>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i="0" kern="1200">
              <a:solidFill>
                <a:schemeClr val="tx1">
                  <a:lumMod val="50000"/>
                </a:schemeClr>
              </a:solidFill>
              <a:latin typeface="Times New Roman" panose="02020603050405020304" pitchFamily="18" charset="0"/>
              <a:cs typeface="Times New Roman" panose="02020603050405020304" pitchFamily="18" charset="0"/>
            </a:rPr>
            <a:t>The most important concepts are secure base, internal working model and separation distress (Stanescu et al., 2019).</a:t>
          </a:r>
          <a:endParaRPr lang="en-GB" sz="1200" b="1" kern="1200">
            <a:solidFill>
              <a:schemeClr val="tx1">
                <a:lumMod val="50000"/>
              </a:schemeClr>
            </a:solidFill>
            <a:latin typeface="Times New Roman" panose="02020603050405020304" pitchFamily="18" charset="0"/>
            <a:cs typeface="Times New Roman" panose="02020603050405020304" pitchFamily="18" charset="0"/>
          </a:endParaRPr>
        </a:p>
      </dsp:txBody>
      <dsp:txXfrm rot="10800000">
        <a:off x="0" y="2016384"/>
        <a:ext cx="4600060" cy="440703"/>
      </dsp:txXfrm>
    </dsp:sp>
    <dsp:sp modelId="{22DB2836-FC22-469C-A715-FF54DE02104B}">
      <dsp:nvSpPr>
        <dsp:cNvPr id="0" name=""/>
        <dsp:cNvSpPr/>
      </dsp:nvSpPr>
      <dsp:spPr>
        <a:xfrm rot="10800000">
          <a:off x="0" y="1344755"/>
          <a:ext cx="4600060" cy="678244"/>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i="0" kern="1200">
              <a:solidFill>
                <a:schemeClr val="tx1">
                  <a:lumMod val="50000"/>
                </a:schemeClr>
              </a:solidFill>
              <a:latin typeface="Times New Roman" panose="02020603050405020304" pitchFamily="18" charset="0"/>
              <a:cs typeface="Times New Roman" panose="02020603050405020304" pitchFamily="18" charset="0"/>
            </a:rPr>
            <a:t>Protective attachment establishes trust in the self and others.</a:t>
          </a:r>
          <a:endParaRPr lang="en-GB" sz="1400" b="1" kern="1200">
            <a:solidFill>
              <a:schemeClr val="tx1">
                <a:lumMod val="50000"/>
              </a:schemeClr>
            </a:solidFill>
            <a:latin typeface="Times New Roman" panose="02020603050405020304" pitchFamily="18" charset="0"/>
            <a:cs typeface="Times New Roman" panose="02020603050405020304" pitchFamily="18" charset="0"/>
          </a:endParaRPr>
        </a:p>
      </dsp:txBody>
      <dsp:txXfrm rot="10800000">
        <a:off x="0" y="1344755"/>
        <a:ext cx="4600060" cy="440703"/>
      </dsp:txXfrm>
    </dsp:sp>
    <dsp:sp modelId="{BECAC1F8-E228-402B-A5E3-859731091779}">
      <dsp:nvSpPr>
        <dsp:cNvPr id="0" name=""/>
        <dsp:cNvSpPr/>
      </dsp:nvSpPr>
      <dsp:spPr>
        <a:xfrm rot="10800000">
          <a:off x="0" y="673125"/>
          <a:ext cx="4600060" cy="678244"/>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i="0" kern="1200">
              <a:solidFill>
                <a:schemeClr val="tx1">
                  <a:lumMod val="50000"/>
                </a:schemeClr>
              </a:solidFill>
              <a:latin typeface="Times New Roman" panose="02020603050405020304" pitchFamily="18" charset="0"/>
              <a:cs typeface="Times New Roman" panose="02020603050405020304" pitchFamily="18" charset="0"/>
            </a:rPr>
            <a:t>Concentrates on the relationship between the child and the caregiver.</a:t>
          </a:r>
          <a:endParaRPr lang="en-GB" sz="1400" b="1" kern="1200">
            <a:solidFill>
              <a:schemeClr val="tx1">
                <a:lumMod val="50000"/>
              </a:schemeClr>
            </a:solidFill>
            <a:latin typeface="Times New Roman" panose="02020603050405020304" pitchFamily="18" charset="0"/>
            <a:cs typeface="Times New Roman" panose="02020603050405020304" pitchFamily="18" charset="0"/>
          </a:endParaRPr>
        </a:p>
      </dsp:txBody>
      <dsp:txXfrm rot="10800000">
        <a:off x="0" y="673125"/>
        <a:ext cx="4600060" cy="440703"/>
      </dsp:txXfrm>
    </dsp:sp>
    <dsp:sp modelId="{BAD102C2-16C3-44CF-B0A9-5D0977183D56}">
      <dsp:nvSpPr>
        <dsp:cNvPr id="0" name=""/>
        <dsp:cNvSpPr/>
      </dsp:nvSpPr>
      <dsp:spPr>
        <a:xfrm rot="10800000">
          <a:off x="0" y="1496"/>
          <a:ext cx="4600060" cy="678244"/>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i="0" kern="1200">
              <a:solidFill>
                <a:schemeClr val="tx1">
                  <a:lumMod val="50000"/>
                </a:schemeClr>
              </a:solidFill>
              <a:latin typeface="Times New Roman" panose="02020603050405020304" pitchFamily="18" charset="0"/>
              <a:cs typeface="Times New Roman" panose="02020603050405020304" pitchFamily="18" charset="0"/>
            </a:rPr>
            <a:t>Developed by John Bowlby (1969, 1988).</a:t>
          </a:r>
          <a:endParaRPr lang="en-GB" sz="1400" b="1" kern="1200">
            <a:solidFill>
              <a:schemeClr val="tx1">
                <a:lumMod val="50000"/>
              </a:schemeClr>
            </a:solidFill>
            <a:latin typeface="Times New Roman" panose="02020603050405020304" pitchFamily="18" charset="0"/>
            <a:cs typeface="Times New Roman" panose="02020603050405020304" pitchFamily="18" charset="0"/>
          </a:endParaRPr>
        </a:p>
      </dsp:txBody>
      <dsp:txXfrm rot="10800000">
        <a:off x="0" y="1496"/>
        <a:ext cx="4600060" cy="4407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C33886-B7BE-49BF-9FAF-4F6C9DADEC13}">
      <dsp:nvSpPr>
        <dsp:cNvPr id="0" name=""/>
        <dsp:cNvSpPr/>
      </dsp:nvSpPr>
      <dsp:spPr>
        <a:xfrm>
          <a:off x="0" y="1028672"/>
          <a:ext cx="7715400" cy="1371563"/>
        </a:xfrm>
        <a:prstGeom prst="notchedRightArrow">
          <a:avLst/>
        </a:prstGeom>
        <a:solidFill>
          <a:schemeClr val="tx1">
            <a:lumMod val="75000"/>
          </a:schemeClr>
        </a:solidFill>
        <a:ln>
          <a:solidFill>
            <a:schemeClr val="accent1">
              <a:lumMod val="10000"/>
            </a:schemeClr>
          </a:solidFill>
        </a:ln>
        <a:effectLst/>
      </dsp:spPr>
      <dsp:style>
        <a:lnRef idx="0">
          <a:scrgbClr r="0" g="0" b="0"/>
        </a:lnRef>
        <a:fillRef idx="1">
          <a:scrgbClr r="0" g="0" b="0"/>
        </a:fillRef>
        <a:effectRef idx="0">
          <a:scrgbClr r="0" g="0" b="0"/>
        </a:effectRef>
        <a:fontRef idx="minor"/>
      </dsp:style>
    </dsp:sp>
    <dsp:sp modelId="{6E9B562B-A611-4FA3-B91D-5EC71DF931B7}">
      <dsp:nvSpPr>
        <dsp:cNvPr id="0" name=""/>
        <dsp:cNvSpPr/>
      </dsp:nvSpPr>
      <dsp:spPr>
        <a:xfrm>
          <a:off x="3051" y="0"/>
          <a:ext cx="1334184" cy="1371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b" anchorCtr="0">
          <a:noAutofit/>
        </a:bodyPr>
        <a:lstStyle/>
        <a:p>
          <a:pPr marL="0" lvl="0" indent="0" algn="ctr" defTabSz="466725">
            <a:lnSpc>
              <a:spcPct val="90000"/>
            </a:lnSpc>
            <a:spcBef>
              <a:spcPct val="0"/>
            </a:spcBef>
            <a:spcAft>
              <a:spcPct val="35000"/>
            </a:spcAft>
            <a:buNone/>
          </a:pPr>
          <a:r>
            <a:rPr lang="en-GB" sz="1050" b="1" i="0" kern="1200">
              <a:solidFill>
                <a:schemeClr val="tx1">
                  <a:lumMod val="75000"/>
                </a:schemeClr>
              </a:solidFill>
              <a:latin typeface="Times New Roman" panose="02020603050405020304" pitchFamily="18" charset="0"/>
              <a:cs typeface="Times New Roman" panose="02020603050405020304" pitchFamily="18" charset="0"/>
            </a:rPr>
            <a:t>Safe attachment facilitates emotional and mental development.</a:t>
          </a:r>
          <a:endParaRPr lang="en-GB" sz="1050" b="1" kern="1200">
            <a:solidFill>
              <a:schemeClr val="tx1">
                <a:lumMod val="75000"/>
              </a:schemeClr>
            </a:solidFill>
            <a:latin typeface="Times New Roman" panose="02020603050405020304" pitchFamily="18" charset="0"/>
            <a:cs typeface="Times New Roman" panose="02020603050405020304" pitchFamily="18" charset="0"/>
          </a:endParaRPr>
        </a:p>
      </dsp:txBody>
      <dsp:txXfrm>
        <a:off x="3051" y="0"/>
        <a:ext cx="1334184" cy="1371563"/>
      </dsp:txXfrm>
    </dsp:sp>
    <dsp:sp modelId="{CE585A71-A55A-4905-B383-DFF18F58B37B}">
      <dsp:nvSpPr>
        <dsp:cNvPr id="0" name=""/>
        <dsp:cNvSpPr/>
      </dsp:nvSpPr>
      <dsp:spPr>
        <a:xfrm>
          <a:off x="498698" y="1543008"/>
          <a:ext cx="342890" cy="342890"/>
        </a:xfrm>
        <a:prstGeom prst="ellipse">
          <a:avLst/>
        </a:prstGeom>
        <a:solidFill>
          <a:schemeClr val="accent1">
            <a:hueOff val="0"/>
            <a:satOff val="0"/>
            <a:lumOff val="0"/>
            <a:alphaOff val="0"/>
          </a:schemeClr>
        </a:solidFill>
        <a:ln w="25400" cap="flat" cmpd="sng" algn="ctr">
          <a:solidFill>
            <a:schemeClr val="accent1">
              <a:lumMod val="10000"/>
            </a:schemeClr>
          </a:solidFill>
          <a:prstDash val="solid"/>
        </a:ln>
        <a:effectLst/>
      </dsp:spPr>
      <dsp:style>
        <a:lnRef idx="2">
          <a:scrgbClr r="0" g="0" b="0"/>
        </a:lnRef>
        <a:fillRef idx="1">
          <a:scrgbClr r="0" g="0" b="0"/>
        </a:fillRef>
        <a:effectRef idx="0">
          <a:scrgbClr r="0" g="0" b="0"/>
        </a:effectRef>
        <a:fontRef idx="minor">
          <a:schemeClr val="lt1"/>
        </a:fontRef>
      </dsp:style>
    </dsp:sp>
    <dsp:sp modelId="{25EF6B5D-7C0D-4BD8-9C44-11E6D1741032}">
      <dsp:nvSpPr>
        <dsp:cNvPr id="0" name=""/>
        <dsp:cNvSpPr/>
      </dsp:nvSpPr>
      <dsp:spPr>
        <a:xfrm>
          <a:off x="1403944" y="2057344"/>
          <a:ext cx="1334184" cy="1371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t" anchorCtr="0">
          <a:noAutofit/>
        </a:bodyPr>
        <a:lstStyle/>
        <a:p>
          <a:pPr marL="0" lvl="0" indent="0" algn="ctr" defTabSz="466725">
            <a:lnSpc>
              <a:spcPct val="90000"/>
            </a:lnSpc>
            <a:spcBef>
              <a:spcPct val="0"/>
            </a:spcBef>
            <a:spcAft>
              <a:spcPct val="35000"/>
            </a:spcAft>
            <a:buNone/>
          </a:pPr>
          <a:r>
            <a:rPr lang="en-GB" sz="1050" b="1" i="0" kern="1200">
              <a:solidFill>
                <a:schemeClr val="tx1">
                  <a:lumMod val="75000"/>
                </a:schemeClr>
              </a:solidFill>
              <a:latin typeface="Times New Roman" panose="02020603050405020304" pitchFamily="18" charset="0"/>
              <a:cs typeface="Times New Roman" panose="02020603050405020304" pitchFamily="18" charset="0"/>
            </a:rPr>
            <a:t>Facilitates discovery and education through trust and security.</a:t>
          </a:r>
          <a:endParaRPr lang="en-GB" sz="1050" b="1" kern="1200">
            <a:solidFill>
              <a:schemeClr val="tx1">
                <a:lumMod val="75000"/>
              </a:schemeClr>
            </a:solidFill>
            <a:latin typeface="Times New Roman" panose="02020603050405020304" pitchFamily="18" charset="0"/>
            <a:cs typeface="Times New Roman" panose="02020603050405020304" pitchFamily="18" charset="0"/>
          </a:endParaRPr>
        </a:p>
      </dsp:txBody>
      <dsp:txXfrm>
        <a:off x="1403944" y="2057344"/>
        <a:ext cx="1334184" cy="1371563"/>
      </dsp:txXfrm>
    </dsp:sp>
    <dsp:sp modelId="{400BD152-CC82-4159-ADBB-34ABA8400A40}">
      <dsp:nvSpPr>
        <dsp:cNvPr id="0" name=""/>
        <dsp:cNvSpPr/>
      </dsp:nvSpPr>
      <dsp:spPr>
        <a:xfrm>
          <a:off x="1899591" y="1543008"/>
          <a:ext cx="342890" cy="342890"/>
        </a:xfrm>
        <a:prstGeom prst="ellipse">
          <a:avLst/>
        </a:prstGeom>
        <a:solidFill>
          <a:schemeClr val="accent1">
            <a:hueOff val="0"/>
            <a:satOff val="0"/>
            <a:lumOff val="0"/>
            <a:alphaOff val="0"/>
          </a:schemeClr>
        </a:solidFill>
        <a:ln w="25400" cap="flat" cmpd="sng" algn="ctr">
          <a:solidFill>
            <a:schemeClr val="accent1">
              <a:lumMod val="10000"/>
            </a:schemeClr>
          </a:solidFill>
          <a:prstDash val="solid"/>
        </a:ln>
        <a:effectLst/>
      </dsp:spPr>
      <dsp:style>
        <a:lnRef idx="2">
          <a:scrgbClr r="0" g="0" b="0"/>
        </a:lnRef>
        <a:fillRef idx="1">
          <a:scrgbClr r="0" g="0" b="0"/>
        </a:fillRef>
        <a:effectRef idx="0">
          <a:scrgbClr r="0" g="0" b="0"/>
        </a:effectRef>
        <a:fontRef idx="minor">
          <a:schemeClr val="lt1"/>
        </a:fontRef>
      </dsp:style>
    </dsp:sp>
    <dsp:sp modelId="{352FC38C-833F-4B42-A172-3803EC61E3CD}">
      <dsp:nvSpPr>
        <dsp:cNvPr id="0" name=""/>
        <dsp:cNvSpPr/>
      </dsp:nvSpPr>
      <dsp:spPr>
        <a:xfrm>
          <a:off x="2804837" y="0"/>
          <a:ext cx="1334184" cy="1371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b" anchorCtr="0">
          <a:noAutofit/>
        </a:bodyPr>
        <a:lstStyle/>
        <a:p>
          <a:pPr marL="0" lvl="0" indent="0" algn="ctr" defTabSz="466725">
            <a:lnSpc>
              <a:spcPct val="90000"/>
            </a:lnSpc>
            <a:spcBef>
              <a:spcPct val="0"/>
            </a:spcBef>
            <a:spcAft>
              <a:spcPct val="35000"/>
            </a:spcAft>
            <a:buNone/>
          </a:pPr>
          <a:r>
            <a:rPr lang="en-GB" sz="1050" b="1" i="0" kern="1200">
              <a:solidFill>
                <a:schemeClr val="tx1">
                  <a:lumMod val="75000"/>
                </a:schemeClr>
              </a:solidFill>
              <a:latin typeface="Times New Roman" panose="02020603050405020304" pitchFamily="18" charset="0"/>
              <a:cs typeface="Times New Roman" panose="02020603050405020304" pitchFamily="18" charset="0"/>
            </a:rPr>
            <a:t>A lack of secure attachment</a:t>
          </a:r>
          <a:endParaRPr lang="en-GB" sz="1050" b="1" kern="1200">
            <a:solidFill>
              <a:schemeClr val="tx1">
                <a:lumMod val="75000"/>
              </a:schemeClr>
            </a:solidFill>
            <a:latin typeface="Times New Roman" panose="02020603050405020304" pitchFamily="18" charset="0"/>
            <a:cs typeface="Times New Roman" panose="02020603050405020304" pitchFamily="18" charset="0"/>
          </a:endParaRPr>
        </a:p>
      </dsp:txBody>
      <dsp:txXfrm>
        <a:off x="2804837" y="0"/>
        <a:ext cx="1334184" cy="1371563"/>
      </dsp:txXfrm>
    </dsp:sp>
    <dsp:sp modelId="{192D2D4B-B64F-44B5-B425-235091E6DCD4}">
      <dsp:nvSpPr>
        <dsp:cNvPr id="0" name=""/>
        <dsp:cNvSpPr/>
      </dsp:nvSpPr>
      <dsp:spPr>
        <a:xfrm>
          <a:off x="3300484" y="1543008"/>
          <a:ext cx="342890" cy="342890"/>
        </a:xfrm>
        <a:prstGeom prst="ellipse">
          <a:avLst/>
        </a:prstGeom>
        <a:solidFill>
          <a:schemeClr val="accent1">
            <a:hueOff val="0"/>
            <a:satOff val="0"/>
            <a:lumOff val="0"/>
            <a:alphaOff val="0"/>
          </a:schemeClr>
        </a:solidFill>
        <a:ln w="25400" cap="flat" cmpd="sng" algn="ctr">
          <a:solidFill>
            <a:schemeClr val="accent1">
              <a:lumMod val="10000"/>
            </a:schemeClr>
          </a:solidFill>
          <a:prstDash val="solid"/>
        </a:ln>
        <a:effectLst/>
      </dsp:spPr>
      <dsp:style>
        <a:lnRef idx="2">
          <a:scrgbClr r="0" g="0" b="0"/>
        </a:lnRef>
        <a:fillRef idx="1">
          <a:scrgbClr r="0" g="0" b="0"/>
        </a:fillRef>
        <a:effectRef idx="0">
          <a:scrgbClr r="0" g="0" b="0"/>
        </a:effectRef>
        <a:fontRef idx="minor">
          <a:schemeClr val="lt1"/>
        </a:fontRef>
      </dsp:style>
    </dsp:sp>
    <dsp:sp modelId="{06C3CF70-B91B-4DA7-8DC3-9EF6B6A9377D}">
      <dsp:nvSpPr>
        <dsp:cNvPr id="0" name=""/>
        <dsp:cNvSpPr/>
      </dsp:nvSpPr>
      <dsp:spPr>
        <a:xfrm>
          <a:off x="4205731" y="2057344"/>
          <a:ext cx="1334184" cy="1371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t" anchorCtr="0">
          <a:noAutofit/>
        </a:bodyPr>
        <a:lstStyle/>
        <a:p>
          <a:pPr marL="0" lvl="0" indent="0" algn="ctr" defTabSz="466725">
            <a:lnSpc>
              <a:spcPct val="90000"/>
            </a:lnSpc>
            <a:spcBef>
              <a:spcPct val="0"/>
            </a:spcBef>
            <a:spcAft>
              <a:spcPct val="35000"/>
            </a:spcAft>
            <a:buNone/>
          </a:pPr>
          <a:r>
            <a:rPr lang="en-GB" sz="1050" b="1" i="0" kern="1200">
              <a:solidFill>
                <a:schemeClr val="tx1">
                  <a:lumMod val="75000"/>
                </a:schemeClr>
              </a:solidFill>
              <a:latin typeface="Times New Roman" panose="02020603050405020304" pitchFamily="18" charset="0"/>
              <a:cs typeface="Times New Roman" panose="02020603050405020304" pitchFamily="18" charset="0"/>
            </a:rPr>
            <a:t>Might cause anxiety and withdrawal. Caregiving withdrawal. Caregiving helps build resilience and self-sufficiency (Nyashanu et al., 2020)</a:t>
          </a:r>
          <a:endParaRPr lang="en-GB" sz="1050" b="1" kern="1200">
            <a:solidFill>
              <a:schemeClr val="tx1">
                <a:lumMod val="75000"/>
              </a:schemeClr>
            </a:solidFill>
            <a:latin typeface="Times New Roman" panose="02020603050405020304" pitchFamily="18" charset="0"/>
            <a:cs typeface="Times New Roman" panose="02020603050405020304" pitchFamily="18" charset="0"/>
          </a:endParaRPr>
        </a:p>
      </dsp:txBody>
      <dsp:txXfrm>
        <a:off x="4205731" y="2057344"/>
        <a:ext cx="1334184" cy="1371563"/>
      </dsp:txXfrm>
    </dsp:sp>
    <dsp:sp modelId="{FCA75CE0-1B28-4144-A134-0BE9B0ED43F6}">
      <dsp:nvSpPr>
        <dsp:cNvPr id="0" name=""/>
        <dsp:cNvSpPr/>
      </dsp:nvSpPr>
      <dsp:spPr>
        <a:xfrm>
          <a:off x="4701377" y="1543008"/>
          <a:ext cx="342890" cy="342890"/>
        </a:xfrm>
        <a:prstGeom prst="ellipse">
          <a:avLst/>
        </a:prstGeom>
        <a:solidFill>
          <a:schemeClr val="accent1">
            <a:hueOff val="0"/>
            <a:satOff val="0"/>
            <a:lumOff val="0"/>
            <a:alphaOff val="0"/>
          </a:schemeClr>
        </a:solidFill>
        <a:ln w="25400" cap="flat" cmpd="sng" algn="ctr">
          <a:solidFill>
            <a:schemeClr val="accent1">
              <a:lumMod val="10000"/>
            </a:schemeClr>
          </a:solidFill>
          <a:prstDash val="solid"/>
        </a:ln>
        <a:effectLst/>
      </dsp:spPr>
      <dsp:style>
        <a:lnRef idx="2">
          <a:scrgbClr r="0" g="0" b="0"/>
        </a:lnRef>
        <a:fillRef idx="1">
          <a:scrgbClr r="0" g="0" b="0"/>
        </a:fillRef>
        <a:effectRef idx="0">
          <a:scrgbClr r="0" g="0" b="0"/>
        </a:effectRef>
        <a:fontRef idx="minor">
          <a:schemeClr val="lt1"/>
        </a:fontRef>
      </dsp:style>
    </dsp:sp>
    <dsp:sp modelId="{A0B1A911-C0C0-499C-8E49-83097E98C628}">
      <dsp:nvSpPr>
        <dsp:cNvPr id="0" name=""/>
        <dsp:cNvSpPr/>
      </dsp:nvSpPr>
      <dsp:spPr>
        <a:xfrm>
          <a:off x="5606624" y="0"/>
          <a:ext cx="1334184" cy="1371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b" anchorCtr="0">
          <a:noAutofit/>
        </a:bodyPr>
        <a:lstStyle/>
        <a:p>
          <a:pPr marL="0" lvl="0" indent="0" algn="ctr" defTabSz="466725">
            <a:lnSpc>
              <a:spcPct val="90000"/>
            </a:lnSpc>
            <a:spcBef>
              <a:spcPct val="0"/>
            </a:spcBef>
            <a:spcAft>
              <a:spcPct val="35000"/>
            </a:spcAft>
            <a:buNone/>
          </a:pPr>
          <a:r>
            <a:rPr lang="en-GB" sz="1050" b="1" i="0" kern="1200">
              <a:solidFill>
                <a:schemeClr val="tx1">
                  <a:lumMod val="75000"/>
                </a:schemeClr>
              </a:solidFill>
              <a:latin typeface="Times New Roman" panose="02020603050405020304" pitchFamily="18" charset="0"/>
              <a:cs typeface="Times New Roman" panose="02020603050405020304" pitchFamily="18" charset="0"/>
            </a:rPr>
            <a:t>Initial attachment, communication, and self-regulation.</a:t>
          </a:r>
          <a:endParaRPr lang="en-GB" sz="1050" b="1" kern="1200">
            <a:solidFill>
              <a:schemeClr val="tx1">
                <a:lumMod val="75000"/>
              </a:schemeClr>
            </a:solidFill>
            <a:latin typeface="Times New Roman" panose="02020603050405020304" pitchFamily="18" charset="0"/>
            <a:cs typeface="Times New Roman" panose="02020603050405020304" pitchFamily="18" charset="0"/>
          </a:endParaRPr>
        </a:p>
      </dsp:txBody>
      <dsp:txXfrm>
        <a:off x="5606624" y="0"/>
        <a:ext cx="1334184" cy="1371563"/>
      </dsp:txXfrm>
    </dsp:sp>
    <dsp:sp modelId="{7ED1E641-FFBF-4E09-A9FC-A257F8AC37AC}">
      <dsp:nvSpPr>
        <dsp:cNvPr id="0" name=""/>
        <dsp:cNvSpPr/>
      </dsp:nvSpPr>
      <dsp:spPr>
        <a:xfrm>
          <a:off x="6102271" y="1543008"/>
          <a:ext cx="342890" cy="342890"/>
        </a:xfrm>
        <a:prstGeom prst="ellipse">
          <a:avLst/>
        </a:prstGeom>
        <a:solidFill>
          <a:schemeClr val="accent1">
            <a:hueOff val="0"/>
            <a:satOff val="0"/>
            <a:lumOff val="0"/>
            <a:alphaOff val="0"/>
          </a:schemeClr>
        </a:solidFill>
        <a:ln w="25400" cap="flat" cmpd="sng" algn="ctr">
          <a:solidFill>
            <a:schemeClr val="accent1">
              <a:lumMod val="1000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2D984E-741F-48CD-AA77-6BB6FC3081EE}">
      <dsp:nvSpPr>
        <dsp:cNvPr id="0" name=""/>
        <dsp:cNvSpPr/>
      </dsp:nvSpPr>
      <dsp:spPr>
        <a:xfrm>
          <a:off x="-4235975" y="-649927"/>
          <a:ext cx="5047109" cy="5047109"/>
        </a:xfrm>
        <a:prstGeom prst="blockArc">
          <a:avLst>
            <a:gd name="adj1" fmla="val 18900000"/>
            <a:gd name="adj2" fmla="val 2700000"/>
            <a:gd name="adj3" fmla="val 428"/>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D759A8F-5EB1-4E85-AA29-25765A12457E}">
      <dsp:nvSpPr>
        <dsp:cNvPr id="0" name=""/>
        <dsp:cNvSpPr/>
      </dsp:nvSpPr>
      <dsp:spPr>
        <a:xfrm>
          <a:off x="303182" y="197330"/>
          <a:ext cx="7832165" cy="39451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3143" tIns="27940" rIns="27940" bIns="27940" numCol="1" spcCol="1270" anchor="ctr" anchorCtr="0">
          <a:noAutofit/>
        </a:bodyPr>
        <a:lstStyle/>
        <a:p>
          <a:pPr marL="0" lvl="0" indent="0" algn="l" defTabSz="488950">
            <a:lnSpc>
              <a:spcPct val="90000"/>
            </a:lnSpc>
            <a:spcBef>
              <a:spcPct val="0"/>
            </a:spcBef>
            <a:spcAft>
              <a:spcPct val="35000"/>
            </a:spcAft>
            <a:buNone/>
          </a:pPr>
          <a:r>
            <a:rPr lang="en-US" sz="1100" b="0" i="0" kern="1200">
              <a:solidFill>
                <a:schemeClr val="accent1">
                  <a:lumMod val="10000"/>
                </a:schemeClr>
              </a:solidFill>
            </a:rPr>
            <a:t>The Attachment Theory developed by Bowlby is devoted to emotional relationships between a child and caregiver how they influence trust, confidence, and social security.</a:t>
          </a:r>
          <a:endParaRPr lang="en-GB" sz="1100" kern="1200">
            <a:solidFill>
              <a:schemeClr val="accent1">
                <a:lumMod val="10000"/>
              </a:schemeClr>
            </a:solidFill>
          </a:endParaRPr>
        </a:p>
      </dsp:txBody>
      <dsp:txXfrm>
        <a:off x="303182" y="197330"/>
        <a:ext cx="7832165" cy="394510"/>
      </dsp:txXfrm>
    </dsp:sp>
    <dsp:sp modelId="{9BCCCB93-A43B-4A07-A1BE-EDB490FD7253}">
      <dsp:nvSpPr>
        <dsp:cNvPr id="0" name=""/>
        <dsp:cNvSpPr/>
      </dsp:nvSpPr>
      <dsp:spPr>
        <a:xfrm>
          <a:off x="56612" y="148016"/>
          <a:ext cx="493138" cy="493138"/>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E981736-0C5E-4335-AE05-325BBD31C484}">
      <dsp:nvSpPr>
        <dsp:cNvPr id="0" name=""/>
        <dsp:cNvSpPr/>
      </dsp:nvSpPr>
      <dsp:spPr>
        <a:xfrm>
          <a:off x="627694" y="789021"/>
          <a:ext cx="7507653" cy="39451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3143" tIns="27940" rIns="27940" bIns="27940" numCol="1" spcCol="1270" anchor="ctr" anchorCtr="0">
          <a:noAutofit/>
        </a:bodyPr>
        <a:lstStyle/>
        <a:p>
          <a:pPr marL="0" lvl="0" indent="0" algn="l" defTabSz="488950">
            <a:lnSpc>
              <a:spcPct val="90000"/>
            </a:lnSpc>
            <a:spcBef>
              <a:spcPct val="0"/>
            </a:spcBef>
            <a:spcAft>
              <a:spcPct val="35000"/>
            </a:spcAft>
            <a:buNone/>
          </a:pPr>
          <a:r>
            <a:rPr lang="en-US" sz="1100" b="0" i="0" kern="1200">
              <a:solidFill>
                <a:schemeClr val="accent1">
                  <a:lumMod val="10000"/>
                </a:schemeClr>
              </a:solidFill>
            </a:rPr>
            <a:t>The Cognitive Development Theory by Piaget is concerned with the way children think and learn in predetermined stages sensorimotor, preoperational, concrete operational and formal operational.</a:t>
          </a:r>
          <a:endParaRPr lang="en-GB" sz="1100" kern="1200">
            <a:solidFill>
              <a:schemeClr val="accent1">
                <a:lumMod val="10000"/>
              </a:schemeClr>
            </a:solidFill>
          </a:endParaRPr>
        </a:p>
      </dsp:txBody>
      <dsp:txXfrm>
        <a:off x="627694" y="789021"/>
        <a:ext cx="7507653" cy="394510"/>
      </dsp:txXfrm>
    </dsp:sp>
    <dsp:sp modelId="{5641DF41-F861-4AC1-A2BA-F3EA01FACE22}">
      <dsp:nvSpPr>
        <dsp:cNvPr id="0" name=""/>
        <dsp:cNvSpPr/>
      </dsp:nvSpPr>
      <dsp:spPr>
        <a:xfrm>
          <a:off x="381125" y="739707"/>
          <a:ext cx="493138" cy="493138"/>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9ECBE47-F71F-4763-9EAE-664561EA3C9A}">
      <dsp:nvSpPr>
        <dsp:cNvPr id="0" name=""/>
        <dsp:cNvSpPr/>
      </dsp:nvSpPr>
      <dsp:spPr>
        <a:xfrm>
          <a:off x="776085" y="1380713"/>
          <a:ext cx="7359262" cy="39451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3143" tIns="27940" rIns="27940" bIns="27940" numCol="1" spcCol="1270" anchor="ctr" anchorCtr="0">
          <a:noAutofit/>
        </a:bodyPr>
        <a:lstStyle/>
        <a:p>
          <a:pPr marL="0" lvl="0" indent="0" algn="l" defTabSz="488950">
            <a:lnSpc>
              <a:spcPct val="90000"/>
            </a:lnSpc>
            <a:spcBef>
              <a:spcPct val="0"/>
            </a:spcBef>
            <a:spcAft>
              <a:spcPct val="35000"/>
            </a:spcAft>
            <a:buNone/>
          </a:pPr>
          <a:r>
            <a:rPr lang="en-US" sz="1100" b="1" i="0" kern="1200">
              <a:solidFill>
                <a:schemeClr val="accent1">
                  <a:lumMod val="10000"/>
                </a:schemeClr>
              </a:solidFill>
            </a:rPr>
            <a:t>Similarity: </a:t>
          </a:r>
          <a:r>
            <a:rPr lang="en-US" sz="1100" b="0" i="0" kern="1200">
              <a:solidFill>
                <a:schemeClr val="accent1">
                  <a:lumMod val="10000"/>
                </a:schemeClr>
              </a:solidFill>
            </a:rPr>
            <a:t>The two have a common ground when it comes to early childhood experiences which are considered to be critical. Attachment is secure (Bowlby), which promotes emotional stability (Piaget) required to learn.</a:t>
          </a:r>
          <a:endParaRPr lang="en-GB" sz="1100" kern="1200">
            <a:solidFill>
              <a:schemeClr val="accent1">
                <a:lumMod val="10000"/>
              </a:schemeClr>
            </a:solidFill>
          </a:endParaRPr>
        </a:p>
      </dsp:txBody>
      <dsp:txXfrm>
        <a:off x="776085" y="1380713"/>
        <a:ext cx="7359262" cy="394510"/>
      </dsp:txXfrm>
    </dsp:sp>
    <dsp:sp modelId="{09D5E497-09F0-4B07-BC16-8930996EF50A}">
      <dsp:nvSpPr>
        <dsp:cNvPr id="0" name=""/>
        <dsp:cNvSpPr/>
      </dsp:nvSpPr>
      <dsp:spPr>
        <a:xfrm>
          <a:off x="529516" y="1331399"/>
          <a:ext cx="493138" cy="493138"/>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2CC5E25-2F7A-419C-B280-0030DA1D6EF0}">
      <dsp:nvSpPr>
        <dsp:cNvPr id="0" name=""/>
        <dsp:cNvSpPr/>
      </dsp:nvSpPr>
      <dsp:spPr>
        <a:xfrm>
          <a:off x="776085" y="1972029"/>
          <a:ext cx="7359262" cy="39451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3143" tIns="27940" rIns="27940" bIns="27940" numCol="1" spcCol="1270" anchor="ctr" anchorCtr="0">
          <a:noAutofit/>
        </a:bodyPr>
        <a:lstStyle/>
        <a:p>
          <a:pPr marL="0" lvl="0" indent="0" algn="l" defTabSz="488950">
            <a:lnSpc>
              <a:spcPct val="90000"/>
            </a:lnSpc>
            <a:spcBef>
              <a:spcPct val="0"/>
            </a:spcBef>
            <a:spcAft>
              <a:spcPct val="35000"/>
            </a:spcAft>
            <a:buNone/>
          </a:pPr>
          <a:r>
            <a:rPr lang="en-US" sz="1100" b="1" i="0" kern="1200">
              <a:solidFill>
                <a:schemeClr val="accent1">
                  <a:lumMod val="10000"/>
                </a:schemeClr>
              </a:solidFill>
            </a:rPr>
            <a:t>Important Difference: </a:t>
          </a:r>
          <a:r>
            <a:rPr lang="en-US" sz="1100" b="0" i="0" kern="1200">
              <a:solidFill>
                <a:schemeClr val="accent1">
                  <a:lumMod val="10000"/>
                </a:schemeClr>
              </a:solidFill>
            </a:rPr>
            <a:t>Bowlby is more focused on relationships and emotional security whereas Piaget is focused on logic and development of reasoning.</a:t>
          </a:r>
          <a:endParaRPr lang="en-GB" sz="1100" kern="1200">
            <a:solidFill>
              <a:schemeClr val="accent1">
                <a:lumMod val="10000"/>
              </a:schemeClr>
            </a:solidFill>
          </a:endParaRPr>
        </a:p>
      </dsp:txBody>
      <dsp:txXfrm>
        <a:off x="776085" y="1972029"/>
        <a:ext cx="7359262" cy="394510"/>
      </dsp:txXfrm>
    </dsp:sp>
    <dsp:sp modelId="{23F73D81-07EF-4CA0-93D2-0412E2A40181}">
      <dsp:nvSpPr>
        <dsp:cNvPr id="0" name=""/>
        <dsp:cNvSpPr/>
      </dsp:nvSpPr>
      <dsp:spPr>
        <a:xfrm>
          <a:off x="529516" y="1922716"/>
          <a:ext cx="493138" cy="493138"/>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0FA1902-DC7A-4680-A26B-C2BF312368E0}">
      <dsp:nvSpPr>
        <dsp:cNvPr id="0" name=""/>
        <dsp:cNvSpPr/>
      </dsp:nvSpPr>
      <dsp:spPr>
        <a:xfrm>
          <a:off x="627694" y="2563721"/>
          <a:ext cx="7507653" cy="39451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3143" tIns="27940" rIns="27940" bIns="27940" numCol="1" spcCol="1270" anchor="ctr" anchorCtr="0">
          <a:noAutofit/>
        </a:bodyPr>
        <a:lstStyle/>
        <a:p>
          <a:pPr marL="0" lvl="0" indent="0" algn="l" defTabSz="488950">
            <a:lnSpc>
              <a:spcPct val="90000"/>
            </a:lnSpc>
            <a:spcBef>
              <a:spcPct val="0"/>
            </a:spcBef>
            <a:spcAft>
              <a:spcPct val="35000"/>
            </a:spcAft>
            <a:buNone/>
          </a:pPr>
          <a:r>
            <a:rPr lang="en-US" sz="1100" b="1" i="0" kern="1200">
              <a:solidFill>
                <a:schemeClr val="accent1">
                  <a:lumMod val="10000"/>
                </a:schemeClr>
              </a:solidFill>
            </a:rPr>
            <a:t>Application to Amira: </a:t>
          </a:r>
          <a:r>
            <a:rPr lang="en-US" sz="1100" b="0" i="0" kern="1200">
              <a:solidFill>
                <a:schemeClr val="accent1">
                  <a:lumMod val="10000"/>
                </a:schemeClr>
              </a:solidFill>
            </a:rPr>
            <a:t>Since she is anxious and socially withdrawn, she requires emotional stability (Bowlby), which will assist in enhancing her communicational and thinking abilities (Piaget).</a:t>
          </a:r>
          <a:endParaRPr lang="en-GB" sz="1100" kern="1200">
            <a:solidFill>
              <a:schemeClr val="accent1">
                <a:lumMod val="10000"/>
              </a:schemeClr>
            </a:solidFill>
          </a:endParaRPr>
        </a:p>
      </dsp:txBody>
      <dsp:txXfrm>
        <a:off x="627694" y="2563721"/>
        <a:ext cx="7507653" cy="394510"/>
      </dsp:txXfrm>
    </dsp:sp>
    <dsp:sp modelId="{E6EDAA75-45A7-4C10-96C3-528836FC0E3F}">
      <dsp:nvSpPr>
        <dsp:cNvPr id="0" name=""/>
        <dsp:cNvSpPr/>
      </dsp:nvSpPr>
      <dsp:spPr>
        <a:xfrm>
          <a:off x="381125" y="2514407"/>
          <a:ext cx="493138" cy="493138"/>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170D400-8CA6-45DB-A1E4-5CA0EA91BAFE}">
      <dsp:nvSpPr>
        <dsp:cNvPr id="0" name=""/>
        <dsp:cNvSpPr/>
      </dsp:nvSpPr>
      <dsp:spPr>
        <a:xfrm>
          <a:off x="303182" y="3155412"/>
          <a:ext cx="7832165" cy="39451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3143" tIns="27940" rIns="27940" bIns="27940" numCol="1" spcCol="1270" anchor="ctr" anchorCtr="0">
          <a:noAutofit/>
        </a:bodyPr>
        <a:lstStyle/>
        <a:p>
          <a:pPr marL="0" lvl="0" indent="0" algn="l" defTabSz="488950">
            <a:lnSpc>
              <a:spcPct val="90000"/>
            </a:lnSpc>
            <a:spcBef>
              <a:spcPct val="0"/>
            </a:spcBef>
            <a:spcAft>
              <a:spcPct val="35000"/>
            </a:spcAft>
            <a:buNone/>
          </a:pPr>
          <a:r>
            <a:rPr lang="en-US" sz="1100" b="1" i="0" kern="1200">
              <a:solidFill>
                <a:schemeClr val="accent1">
                  <a:lumMod val="10000"/>
                </a:schemeClr>
              </a:solidFill>
            </a:rPr>
            <a:t>Conclusion: </a:t>
          </a:r>
          <a:r>
            <a:rPr lang="en-US" sz="1100" b="0" i="0" kern="1200">
              <a:solidFill>
                <a:schemeClr val="accent1">
                  <a:lumMod val="10000"/>
                </a:schemeClr>
              </a:solidFill>
            </a:rPr>
            <a:t>The combination of the two theories assists the practitioners to promote emotional health and cognitive development within early childhood settings.</a:t>
          </a:r>
          <a:endParaRPr lang="en-GB" sz="1100" kern="1200">
            <a:solidFill>
              <a:schemeClr val="accent1">
                <a:lumMod val="10000"/>
              </a:schemeClr>
            </a:solidFill>
          </a:endParaRPr>
        </a:p>
      </dsp:txBody>
      <dsp:txXfrm>
        <a:off x="303182" y="3155412"/>
        <a:ext cx="7832165" cy="394510"/>
      </dsp:txXfrm>
    </dsp:sp>
    <dsp:sp modelId="{E2C0B0F0-9EC8-4C49-BB0D-DFF55AE37300}">
      <dsp:nvSpPr>
        <dsp:cNvPr id="0" name=""/>
        <dsp:cNvSpPr/>
      </dsp:nvSpPr>
      <dsp:spPr>
        <a:xfrm>
          <a:off x="56612" y="3106098"/>
          <a:ext cx="493138" cy="493138"/>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3F2587-EC0B-4ED7-BCA9-65735379DEC3}">
      <dsp:nvSpPr>
        <dsp:cNvPr id="0" name=""/>
        <dsp:cNvSpPr/>
      </dsp:nvSpPr>
      <dsp:spPr>
        <a:xfrm>
          <a:off x="7166" y="900004"/>
          <a:ext cx="1110219" cy="1265747"/>
        </a:xfrm>
        <a:prstGeom prst="roundRect">
          <a:avLst>
            <a:gd name="adj" fmla="val 10000"/>
          </a:avLst>
        </a:prstGeom>
        <a:solidFill>
          <a:schemeClr val="lt1">
            <a:hueOff val="0"/>
            <a:satOff val="0"/>
            <a:lumOff val="0"/>
            <a:alphaOff val="0"/>
          </a:schemeClr>
        </a:solidFill>
        <a:ln w="25400" cap="flat" cmpd="sng" algn="ctr">
          <a:solidFill>
            <a:schemeClr val="accent1">
              <a:lumMod val="1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a:solidFill>
                <a:schemeClr val="tx1">
                  <a:lumMod val="50000"/>
                </a:schemeClr>
              </a:solidFill>
              <a:latin typeface="Times New Roman" panose="02020603050405020304" pitchFamily="18" charset="0"/>
              <a:cs typeface="Times New Roman" panose="02020603050405020304" pitchFamily="18" charset="0"/>
            </a:rPr>
            <a:t>Allocate Amira a regular key whenas she communicates </a:t>
          </a:r>
          <a:endParaRPr lang="en-GB" sz="1200" kern="1200">
            <a:solidFill>
              <a:schemeClr val="tx1">
                <a:lumMod val="50000"/>
              </a:schemeClr>
            </a:solidFill>
            <a:latin typeface="Times New Roman" panose="02020603050405020304" pitchFamily="18" charset="0"/>
            <a:cs typeface="Times New Roman" panose="02020603050405020304" pitchFamily="18" charset="0"/>
          </a:endParaRPr>
        </a:p>
      </dsp:txBody>
      <dsp:txXfrm>
        <a:off x="39683" y="932521"/>
        <a:ext cx="1045185" cy="1200713"/>
      </dsp:txXfrm>
    </dsp:sp>
    <dsp:sp modelId="{4BD7A2C7-24AE-4638-8BEF-3A5578BE5069}">
      <dsp:nvSpPr>
        <dsp:cNvPr id="0" name=""/>
        <dsp:cNvSpPr/>
      </dsp:nvSpPr>
      <dsp:spPr>
        <a:xfrm>
          <a:off x="1228407" y="1395210"/>
          <a:ext cx="235366" cy="275334"/>
        </a:xfrm>
        <a:prstGeom prst="rightArrow">
          <a:avLst>
            <a:gd name="adj1" fmla="val 60000"/>
            <a:gd name="adj2" fmla="val 50000"/>
          </a:avLst>
        </a:prstGeom>
        <a:solidFill>
          <a:schemeClr val="tx1">
            <a:lumMod val="5000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1228407" y="1450277"/>
        <a:ext cx="164756" cy="165200"/>
      </dsp:txXfrm>
    </dsp:sp>
    <dsp:sp modelId="{E99F4926-BE07-4A88-8D5E-658DFBB6DFCC}">
      <dsp:nvSpPr>
        <dsp:cNvPr id="0" name=""/>
        <dsp:cNvSpPr/>
      </dsp:nvSpPr>
      <dsp:spPr>
        <a:xfrm>
          <a:off x="1561473" y="900004"/>
          <a:ext cx="1110219" cy="1265747"/>
        </a:xfrm>
        <a:prstGeom prst="roundRect">
          <a:avLst>
            <a:gd name="adj" fmla="val 10000"/>
          </a:avLst>
        </a:prstGeom>
        <a:solidFill>
          <a:schemeClr val="lt1">
            <a:hueOff val="0"/>
            <a:satOff val="0"/>
            <a:lumOff val="0"/>
            <a:alphaOff val="0"/>
          </a:schemeClr>
        </a:solidFill>
        <a:ln w="25400" cap="flat" cmpd="sng" algn="ctr">
          <a:solidFill>
            <a:schemeClr val="accent1">
              <a:lumMod val="1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a:solidFill>
                <a:schemeClr val="tx1">
                  <a:lumMod val="50000"/>
                </a:schemeClr>
              </a:solidFill>
              <a:latin typeface="Times New Roman" panose="02020603050405020304" pitchFamily="18" charset="0"/>
              <a:cs typeface="Times New Roman" panose="02020603050405020304" pitchFamily="18" charset="0"/>
            </a:rPr>
            <a:t>graduallycommunicates gradually, parting from her carers.</a:t>
          </a:r>
          <a:endParaRPr lang="en-GB" sz="1200" kern="1200">
            <a:solidFill>
              <a:schemeClr val="tx1">
                <a:lumMod val="50000"/>
              </a:schemeClr>
            </a:solidFill>
            <a:latin typeface="Times New Roman" panose="02020603050405020304" pitchFamily="18" charset="0"/>
            <a:cs typeface="Times New Roman" panose="02020603050405020304" pitchFamily="18" charset="0"/>
          </a:endParaRPr>
        </a:p>
      </dsp:txBody>
      <dsp:txXfrm>
        <a:off x="1593990" y="932521"/>
        <a:ext cx="1045185" cy="1200713"/>
      </dsp:txXfrm>
    </dsp:sp>
    <dsp:sp modelId="{572BAAA9-928C-4778-9013-8E06D6572184}">
      <dsp:nvSpPr>
        <dsp:cNvPr id="0" name=""/>
        <dsp:cNvSpPr/>
      </dsp:nvSpPr>
      <dsp:spPr>
        <a:xfrm>
          <a:off x="2782715" y="1395210"/>
          <a:ext cx="235366" cy="275334"/>
        </a:xfrm>
        <a:prstGeom prst="rightArrow">
          <a:avLst>
            <a:gd name="adj1" fmla="val 60000"/>
            <a:gd name="adj2" fmla="val 50000"/>
          </a:avLst>
        </a:prstGeom>
        <a:solidFill>
          <a:schemeClr val="tx1">
            <a:lumMod val="5000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2782715" y="1450277"/>
        <a:ext cx="164756" cy="165200"/>
      </dsp:txXfrm>
    </dsp:sp>
    <dsp:sp modelId="{3E4743C3-69C9-4C2E-9E98-AA2662A281E9}">
      <dsp:nvSpPr>
        <dsp:cNvPr id="0" name=""/>
        <dsp:cNvSpPr/>
      </dsp:nvSpPr>
      <dsp:spPr>
        <a:xfrm>
          <a:off x="3115781" y="900004"/>
          <a:ext cx="1110219" cy="1265747"/>
        </a:xfrm>
        <a:prstGeom prst="roundRect">
          <a:avLst>
            <a:gd name="adj" fmla="val 10000"/>
          </a:avLst>
        </a:prstGeom>
        <a:solidFill>
          <a:schemeClr val="lt1">
            <a:hueOff val="0"/>
            <a:satOff val="0"/>
            <a:lumOff val="0"/>
            <a:alphaOff val="0"/>
          </a:schemeClr>
        </a:solidFill>
        <a:ln w="25400" cap="flat" cmpd="sng" algn="ctr">
          <a:solidFill>
            <a:schemeClr val="accent1">
              <a:lumMod val="1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a:solidFill>
                <a:schemeClr val="tx1">
                  <a:lumMod val="50000"/>
                </a:schemeClr>
              </a:solidFill>
              <a:latin typeface="Times New Roman" panose="02020603050405020304" pitchFamily="18" charset="0"/>
              <a:cs typeface="Times New Roman" panose="02020603050405020304" pitchFamily="18" charset="0"/>
            </a:rPr>
            <a:t>Offer consoling material and encouragement in drop-off (Moudatsou et al., 2020).</a:t>
          </a:r>
          <a:endParaRPr lang="en-GB" sz="1200" kern="1200">
            <a:solidFill>
              <a:schemeClr val="tx1">
                <a:lumMod val="50000"/>
              </a:schemeClr>
            </a:solidFill>
            <a:latin typeface="Times New Roman" panose="02020603050405020304" pitchFamily="18" charset="0"/>
            <a:cs typeface="Times New Roman" panose="02020603050405020304" pitchFamily="18" charset="0"/>
          </a:endParaRPr>
        </a:p>
      </dsp:txBody>
      <dsp:txXfrm>
        <a:off x="3148298" y="932521"/>
        <a:ext cx="1045185" cy="1200713"/>
      </dsp:txXfrm>
    </dsp:sp>
    <dsp:sp modelId="{7637FD25-2762-4FC8-B111-093EE9020393}">
      <dsp:nvSpPr>
        <dsp:cNvPr id="0" name=""/>
        <dsp:cNvSpPr/>
      </dsp:nvSpPr>
      <dsp:spPr>
        <a:xfrm>
          <a:off x="4337022" y="1395210"/>
          <a:ext cx="235366" cy="275334"/>
        </a:xfrm>
        <a:prstGeom prst="rightArrow">
          <a:avLst>
            <a:gd name="adj1" fmla="val 60000"/>
            <a:gd name="adj2" fmla="val 50000"/>
          </a:avLst>
        </a:prstGeom>
        <a:solidFill>
          <a:schemeClr val="tx1">
            <a:lumMod val="5000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4337022" y="1450277"/>
        <a:ext cx="164756" cy="165200"/>
      </dsp:txXfrm>
    </dsp:sp>
    <dsp:sp modelId="{ECA698B6-0225-4015-A0A8-ED2F8C7FDF27}">
      <dsp:nvSpPr>
        <dsp:cNvPr id="0" name=""/>
        <dsp:cNvSpPr/>
      </dsp:nvSpPr>
      <dsp:spPr>
        <a:xfrm>
          <a:off x="4670088" y="900004"/>
          <a:ext cx="1110219" cy="1265747"/>
        </a:xfrm>
        <a:prstGeom prst="roundRect">
          <a:avLst>
            <a:gd name="adj" fmla="val 10000"/>
          </a:avLst>
        </a:prstGeom>
        <a:solidFill>
          <a:schemeClr val="lt1">
            <a:hueOff val="0"/>
            <a:satOff val="0"/>
            <a:lumOff val="0"/>
            <a:alphaOff val="0"/>
          </a:schemeClr>
        </a:solidFill>
        <a:ln w="25400" cap="flat" cmpd="sng" algn="ctr">
          <a:solidFill>
            <a:schemeClr val="accent1">
              <a:lumMod val="1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a:solidFill>
                <a:schemeClr val="tx1">
                  <a:lumMod val="50000"/>
                </a:schemeClr>
              </a:solidFill>
              <a:latin typeface="Times New Roman" panose="02020603050405020304" pitchFamily="18" charset="0"/>
              <a:cs typeface="Times New Roman" panose="02020603050405020304" pitchFamily="18" charset="0"/>
            </a:rPr>
            <a:t>Promote communicative involvement and emotion-directed </a:t>
          </a:r>
          <a:endParaRPr lang="en-GB" sz="1200" kern="1200">
            <a:solidFill>
              <a:schemeClr val="tx1">
                <a:lumMod val="50000"/>
              </a:schemeClr>
            </a:solidFill>
            <a:latin typeface="Times New Roman" panose="02020603050405020304" pitchFamily="18" charset="0"/>
            <a:cs typeface="Times New Roman" panose="02020603050405020304" pitchFamily="18" charset="0"/>
          </a:endParaRPr>
        </a:p>
      </dsp:txBody>
      <dsp:txXfrm>
        <a:off x="4702605" y="932521"/>
        <a:ext cx="1045185" cy="1200713"/>
      </dsp:txXfrm>
    </dsp:sp>
    <dsp:sp modelId="{63B7FC7E-77FB-457D-ACBA-352FE3B23C08}">
      <dsp:nvSpPr>
        <dsp:cNvPr id="0" name=""/>
        <dsp:cNvSpPr/>
      </dsp:nvSpPr>
      <dsp:spPr>
        <a:xfrm>
          <a:off x="5891330" y="1395210"/>
          <a:ext cx="235366" cy="275334"/>
        </a:xfrm>
        <a:prstGeom prst="rightArrow">
          <a:avLst>
            <a:gd name="adj1" fmla="val 60000"/>
            <a:gd name="adj2" fmla="val 50000"/>
          </a:avLst>
        </a:prstGeom>
        <a:solidFill>
          <a:schemeClr val="tx1">
            <a:lumMod val="5000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5891330" y="1450277"/>
        <a:ext cx="164756" cy="165200"/>
      </dsp:txXfrm>
    </dsp:sp>
    <dsp:sp modelId="{50CD0383-6574-4F34-B75A-79AC49714D02}">
      <dsp:nvSpPr>
        <dsp:cNvPr id="0" name=""/>
        <dsp:cNvSpPr/>
      </dsp:nvSpPr>
      <dsp:spPr>
        <a:xfrm>
          <a:off x="6224396" y="900004"/>
          <a:ext cx="1110219" cy="1265747"/>
        </a:xfrm>
        <a:prstGeom prst="roundRect">
          <a:avLst>
            <a:gd name="adj" fmla="val 10000"/>
          </a:avLst>
        </a:prstGeom>
        <a:solidFill>
          <a:schemeClr val="lt1">
            <a:hueOff val="0"/>
            <a:satOff val="0"/>
            <a:lumOff val="0"/>
            <a:alphaOff val="0"/>
          </a:schemeClr>
        </a:solidFill>
        <a:ln w="25400" cap="flat" cmpd="sng" algn="ctr">
          <a:solidFill>
            <a:schemeClr val="accent1">
              <a:lumMod val="1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a:solidFill>
                <a:schemeClr val="tx1">
                  <a:lumMod val="50000"/>
                </a:schemeClr>
              </a:solidFill>
              <a:latin typeface="Times New Roman" panose="02020603050405020304" pitchFamily="18" charset="0"/>
              <a:cs typeface="Times New Roman" panose="02020603050405020304" pitchFamily="18" charset="0"/>
            </a:rPr>
            <a:t>engagement to develop confidence skills in a small group.</a:t>
          </a:r>
          <a:endParaRPr lang="en-GB" sz="1200" kern="1200">
            <a:solidFill>
              <a:schemeClr val="tx1">
                <a:lumMod val="50000"/>
              </a:schemeClr>
            </a:solidFill>
            <a:latin typeface="Times New Roman" panose="02020603050405020304" pitchFamily="18" charset="0"/>
            <a:cs typeface="Times New Roman" panose="02020603050405020304" pitchFamily="18" charset="0"/>
          </a:endParaRPr>
        </a:p>
      </dsp:txBody>
      <dsp:txXfrm>
        <a:off x="6256913" y="932521"/>
        <a:ext cx="1045185" cy="120071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101325-6DA9-4A1A-B4CA-65C645E672D6}">
      <dsp:nvSpPr>
        <dsp:cNvPr id="0" name=""/>
        <dsp:cNvSpPr/>
      </dsp:nvSpPr>
      <dsp:spPr>
        <a:xfrm>
          <a:off x="0" y="48216"/>
          <a:ext cx="5237871" cy="532350"/>
        </a:xfrm>
        <a:prstGeom prst="roundRect">
          <a:avLst/>
        </a:prstGeom>
        <a:solidFill>
          <a:schemeClr val="bg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1">
                  <a:lumMod val="10000"/>
                </a:schemeClr>
              </a:solidFill>
            </a:rPr>
            <a:t>Inheritance towards anxiety or shyness.</a:t>
          </a:r>
          <a:endParaRPr lang="en-GB" sz="1400" kern="1200">
            <a:solidFill>
              <a:schemeClr val="accent1">
                <a:lumMod val="10000"/>
              </a:schemeClr>
            </a:solidFill>
          </a:endParaRPr>
        </a:p>
      </dsp:txBody>
      <dsp:txXfrm>
        <a:off x="25987" y="74203"/>
        <a:ext cx="5185897" cy="480376"/>
      </dsp:txXfrm>
    </dsp:sp>
    <dsp:sp modelId="{46E79080-34CD-4146-A5E4-A0A7798FB100}">
      <dsp:nvSpPr>
        <dsp:cNvPr id="0" name=""/>
        <dsp:cNvSpPr/>
      </dsp:nvSpPr>
      <dsp:spPr>
        <a:xfrm>
          <a:off x="0" y="620886"/>
          <a:ext cx="5237871" cy="532350"/>
        </a:xfrm>
        <a:prstGeom prst="roundRect">
          <a:avLst/>
        </a:prstGeom>
        <a:solidFill>
          <a:schemeClr val="bg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1">
                  <a:lumMod val="10000"/>
                </a:schemeClr>
              </a:solidFill>
            </a:rPr>
            <a:t>The temperament affects stress and adaptability.</a:t>
          </a:r>
          <a:endParaRPr lang="en-GB" sz="1400" kern="1200">
            <a:solidFill>
              <a:schemeClr val="accent1">
                <a:lumMod val="10000"/>
              </a:schemeClr>
            </a:solidFill>
          </a:endParaRPr>
        </a:p>
      </dsp:txBody>
      <dsp:txXfrm>
        <a:off x="25987" y="646873"/>
        <a:ext cx="5185897" cy="480376"/>
      </dsp:txXfrm>
    </dsp:sp>
    <dsp:sp modelId="{1C4B01FB-D881-4C60-B51C-D5725568AA19}">
      <dsp:nvSpPr>
        <dsp:cNvPr id="0" name=""/>
        <dsp:cNvSpPr/>
      </dsp:nvSpPr>
      <dsp:spPr>
        <a:xfrm>
          <a:off x="0" y="1193556"/>
          <a:ext cx="5237871" cy="532350"/>
        </a:xfrm>
        <a:prstGeom prst="roundRect">
          <a:avLst/>
        </a:prstGeom>
        <a:solidFill>
          <a:schemeClr val="bg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1">
                  <a:lumMod val="10000"/>
                </a:schemeClr>
              </a:solidFill>
            </a:rPr>
            <a:t>Speech and emotional control are influenced by brain maturation.</a:t>
          </a:r>
          <a:endParaRPr lang="en-GB" sz="1400" kern="1200">
            <a:solidFill>
              <a:schemeClr val="accent1">
                <a:lumMod val="10000"/>
              </a:schemeClr>
            </a:solidFill>
          </a:endParaRPr>
        </a:p>
      </dsp:txBody>
      <dsp:txXfrm>
        <a:off x="25987" y="1219543"/>
        <a:ext cx="5185897" cy="480376"/>
      </dsp:txXfrm>
    </dsp:sp>
    <dsp:sp modelId="{17A1C6DC-1E95-408A-B2EB-14383B1ADDF5}">
      <dsp:nvSpPr>
        <dsp:cNvPr id="0" name=""/>
        <dsp:cNvSpPr/>
      </dsp:nvSpPr>
      <dsp:spPr>
        <a:xfrm>
          <a:off x="0" y="1766226"/>
          <a:ext cx="5237871" cy="532350"/>
        </a:xfrm>
        <a:prstGeom prst="roundRect">
          <a:avLst/>
        </a:prstGeom>
        <a:solidFill>
          <a:schemeClr val="bg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1">
                  <a:lumMod val="10000"/>
                </a:schemeClr>
              </a:solidFill>
            </a:rPr>
            <a:t>Nature may have different developmental milestones for a child (De Kock et al., 2021).</a:t>
          </a:r>
          <a:endParaRPr lang="en-GB" sz="1400" kern="1200">
            <a:solidFill>
              <a:schemeClr val="accent1">
                <a:lumMod val="10000"/>
              </a:schemeClr>
            </a:solidFill>
          </a:endParaRPr>
        </a:p>
      </dsp:txBody>
      <dsp:txXfrm>
        <a:off x="25987" y="1792213"/>
        <a:ext cx="5185897" cy="480376"/>
      </dsp:txXfrm>
    </dsp:sp>
    <dsp:sp modelId="{49643CA0-D358-4872-BD45-8D62C33CBF39}">
      <dsp:nvSpPr>
        <dsp:cNvPr id="0" name=""/>
        <dsp:cNvSpPr/>
      </dsp:nvSpPr>
      <dsp:spPr>
        <a:xfrm>
          <a:off x="0" y="2338896"/>
          <a:ext cx="5237871" cy="532350"/>
        </a:xfrm>
        <a:prstGeom prst="roundRect">
          <a:avLst/>
        </a:prstGeom>
        <a:solidFill>
          <a:schemeClr val="bg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1">
                  <a:lumMod val="10000"/>
                </a:schemeClr>
              </a:solidFill>
            </a:rPr>
            <a:t>The overall developmental progress may be affected by physical health.</a:t>
          </a:r>
          <a:endParaRPr lang="en-GB" sz="1400" kern="1200">
            <a:solidFill>
              <a:schemeClr val="accent1">
                <a:lumMod val="10000"/>
              </a:schemeClr>
            </a:solidFill>
          </a:endParaRPr>
        </a:p>
      </dsp:txBody>
      <dsp:txXfrm>
        <a:off x="25987" y="2364883"/>
        <a:ext cx="5185897" cy="48037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8A41BA-1CEB-420F-AEC6-EA2D1AAED2C9}">
      <dsp:nvSpPr>
        <dsp:cNvPr id="0" name=""/>
        <dsp:cNvSpPr/>
      </dsp:nvSpPr>
      <dsp:spPr>
        <a:xfrm rot="16200000">
          <a:off x="-1084089" y="1087155"/>
          <a:ext cx="3249896" cy="1075585"/>
        </a:xfrm>
        <a:prstGeom prst="flowChartManualOperation">
          <a:avLst/>
        </a:prstGeom>
        <a:solidFill>
          <a:schemeClr val="tx1">
            <a:lumMod val="20000"/>
            <a:lumOff val="80000"/>
          </a:schemeClr>
        </a:solidFill>
        <a:ln w="25400" cap="flat" cmpd="sng" algn="ctr">
          <a:solidFill>
            <a:schemeClr val="accent1">
              <a:lumMod val="1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0" rIns="76200" bIns="0" numCol="1" spcCol="1270" anchor="ctr" anchorCtr="0">
          <a:noAutofit/>
        </a:bodyPr>
        <a:lstStyle/>
        <a:p>
          <a:pPr marL="0" lvl="0" indent="0" algn="ctr" defTabSz="533400">
            <a:lnSpc>
              <a:spcPct val="90000"/>
            </a:lnSpc>
            <a:spcBef>
              <a:spcPct val="0"/>
            </a:spcBef>
            <a:spcAft>
              <a:spcPct val="35000"/>
            </a:spcAft>
            <a:buNone/>
          </a:pPr>
          <a:r>
            <a:rPr lang="en-US" sz="1200" b="0" i="0" kern="1200">
              <a:ln>
                <a:solidFill>
                  <a:schemeClr val="tx1">
                    <a:lumMod val="75000"/>
                  </a:schemeClr>
                </a:solidFill>
              </a:ln>
              <a:solidFill>
                <a:schemeClr val="tx1">
                  <a:lumMod val="50000"/>
                </a:schemeClr>
              </a:solidFill>
              <a:latin typeface="Times New Roman" panose="02020603050405020304" pitchFamily="18" charset="0"/>
              <a:cs typeface="Times New Roman" panose="02020603050405020304" pitchFamily="18" charset="0"/>
            </a:rPr>
            <a:t>Pushes the idea that emotional security is essential to early learning.</a:t>
          </a:r>
          <a:endParaRPr lang="en-GB" sz="1200" kern="1200">
            <a:ln>
              <a:solidFill>
                <a:schemeClr val="tx1">
                  <a:lumMod val="75000"/>
                </a:schemeClr>
              </a:solidFill>
            </a:ln>
            <a:solidFill>
              <a:schemeClr val="tx1">
                <a:lumMod val="50000"/>
              </a:schemeClr>
            </a:solidFill>
            <a:latin typeface="Times New Roman" panose="02020603050405020304" pitchFamily="18" charset="0"/>
            <a:cs typeface="Times New Roman" panose="02020603050405020304" pitchFamily="18" charset="0"/>
          </a:endParaRPr>
        </a:p>
      </dsp:txBody>
      <dsp:txXfrm rot="5400000">
        <a:off x="3066" y="649979"/>
        <a:ext cx="1075585" cy="1949938"/>
      </dsp:txXfrm>
    </dsp:sp>
    <dsp:sp modelId="{A7F6FF95-7778-4D16-BB3D-AC8B68258776}">
      <dsp:nvSpPr>
        <dsp:cNvPr id="0" name=""/>
        <dsp:cNvSpPr/>
      </dsp:nvSpPr>
      <dsp:spPr>
        <a:xfrm rot="16200000">
          <a:off x="72165" y="1087155"/>
          <a:ext cx="3249896" cy="1075585"/>
        </a:xfrm>
        <a:prstGeom prst="flowChartManualOperation">
          <a:avLst/>
        </a:prstGeom>
        <a:solidFill>
          <a:schemeClr val="tx1">
            <a:lumMod val="20000"/>
            <a:lumOff val="80000"/>
          </a:schemeClr>
        </a:solidFill>
        <a:ln w="25400" cap="flat" cmpd="sng" algn="ctr">
          <a:solidFill>
            <a:schemeClr val="accent1">
              <a:lumMod val="1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0" rIns="76200" bIns="0" numCol="1" spcCol="1270" anchor="ctr" anchorCtr="0">
          <a:noAutofit/>
        </a:bodyPr>
        <a:lstStyle/>
        <a:p>
          <a:pPr marL="0" lvl="0" indent="0" algn="ctr" defTabSz="533400">
            <a:lnSpc>
              <a:spcPct val="90000"/>
            </a:lnSpc>
            <a:spcBef>
              <a:spcPct val="0"/>
            </a:spcBef>
            <a:spcAft>
              <a:spcPct val="35000"/>
            </a:spcAft>
            <a:buNone/>
          </a:pPr>
          <a:r>
            <a:rPr lang="en-US" sz="1200" b="0" i="0" kern="1200">
              <a:ln>
                <a:solidFill>
                  <a:schemeClr val="tx1">
                    <a:lumMod val="75000"/>
                  </a:schemeClr>
                </a:solidFill>
              </a:ln>
              <a:solidFill>
                <a:schemeClr val="tx1">
                  <a:lumMod val="50000"/>
                </a:schemeClr>
              </a:solidFill>
              <a:latin typeface="Times New Roman"/>
              <a:cs typeface="Times New Roman"/>
            </a:rPr>
            <a:t>Well-grounded research and extensive applications in the early years.</a:t>
          </a:r>
          <a:endParaRPr lang="en-GB" sz="1200" kern="1200">
            <a:ln>
              <a:solidFill>
                <a:schemeClr val="tx1">
                  <a:lumMod val="75000"/>
                </a:schemeClr>
              </a:solidFill>
            </a:ln>
            <a:solidFill>
              <a:schemeClr val="tx1">
                <a:lumMod val="50000"/>
              </a:schemeClr>
            </a:solidFill>
            <a:latin typeface="Times New Roman"/>
            <a:cs typeface="Times New Roman"/>
          </a:endParaRPr>
        </a:p>
      </dsp:txBody>
      <dsp:txXfrm rot="5400000">
        <a:off x="1159320" y="649979"/>
        <a:ext cx="1075585" cy="1949938"/>
      </dsp:txXfrm>
    </dsp:sp>
    <dsp:sp modelId="{C00AC233-36F9-46CB-810D-EA56FCE39668}">
      <dsp:nvSpPr>
        <dsp:cNvPr id="0" name=""/>
        <dsp:cNvSpPr/>
      </dsp:nvSpPr>
      <dsp:spPr>
        <a:xfrm rot="16200000">
          <a:off x="1228419" y="1087155"/>
          <a:ext cx="3249896" cy="1075585"/>
        </a:xfrm>
        <a:prstGeom prst="flowChartManualOperation">
          <a:avLst/>
        </a:prstGeom>
        <a:solidFill>
          <a:schemeClr val="tx1">
            <a:lumMod val="20000"/>
            <a:lumOff val="80000"/>
          </a:schemeClr>
        </a:solidFill>
        <a:ln w="25400" cap="flat" cmpd="sng" algn="ctr">
          <a:solidFill>
            <a:schemeClr val="accent1">
              <a:lumMod val="1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0" rIns="76200" bIns="0" numCol="1" spcCol="1270" anchor="ctr" anchorCtr="0">
          <a:noAutofit/>
        </a:bodyPr>
        <a:lstStyle/>
        <a:p>
          <a:pPr marL="0" lvl="0" indent="0" algn="ctr" defTabSz="533400" rtl="0">
            <a:lnSpc>
              <a:spcPct val="90000"/>
            </a:lnSpc>
            <a:spcBef>
              <a:spcPct val="0"/>
            </a:spcBef>
            <a:spcAft>
              <a:spcPct val="35000"/>
            </a:spcAft>
            <a:buNone/>
          </a:pPr>
          <a:r>
            <a:rPr lang="en-US" sz="1200" b="0" i="0" kern="1200">
              <a:ln>
                <a:solidFill>
                  <a:schemeClr val="tx1">
                    <a:lumMod val="75000"/>
                  </a:schemeClr>
                </a:solidFill>
              </a:ln>
              <a:solidFill>
                <a:schemeClr val="tx1">
                  <a:lumMod val="50000"/>
                </a:schemeClr>
              </a:solidFill>
              <a:latin typeface="Times New Roman"/>
              <a:cs typeface="Times New Roman"/>
            </a:rPr>
            <a:t>Shapes such as major policies, such as EYFS and safeguarding (Rubin and Wessely, 2020).</a:t>
          </a:r>
          <a:endParaRPr lang="en-GB" sz="1200" kern="1200">
            <a:ln>
              <a:solidFill>
                <a:schemeClr val="tx1">
                  <a:lumMod val="75000"/>
                </a:schemeClr>
              </a:solidFill>
            </a:ln>
            <a:solidFill>
              <a:schemeClr val="tx1">
                <a:lumMod val="50000"/>
              </a:schemeClr>
            </a:solidFill>
            <a:latin typeface="Times New Roman"/>
            <a:cs typeface="Times New Roman"/>
          </a:endParaRPr>
        </a:p>
      </dsp:txBody>
      <dsp:txXfrm rot="5400000">
        <a:off x="2315574" y="649979"/>
        <a:ext cx="1075585" cy="1949938"/>
      </dsp:txXfrm>
    </dsp:sp>
    <dsp:sp modelId="{BB348C31-FE8C-408A-B553-C0B40D42B41E}">
      <dsp:nvSpPr>
        <dsp:cNvPr id="0" name=""/>
        <dsp:cNvSpPr/>
      </dsp:nvSpPr>
      <dsp:spPr>
        <a:xfrm rot="16200000">
          <a:off x="2384674" y="1087155"/>
          <a:ext cx="3249896" cy="1075585"/>
        </a:xfrm>
        <a:prstGeom prst="flowChartManualOperation">
          <a:avLst/>
        </a:prstGeom>
        <a:solidFill>
          <a:schemeClr val="tx1">
            <a:lumMod val="20000"/>
            <a:lumOff val="80000"/>
          </a:schemeClr>
        </a:solidFill>
        <a:ln w="25400" cap="flat" cmpd="sng" algn="ctr">
          <a:solidFill>
            <a:schemeClr val="accent1">
              <a:lumMod val="1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0" rIns="76200" bIns="0" numCol="1" spcCol="1270" anchor="ctr" anchorCtr="0">
          <a:noAutofit/>
        </a:bodyPr>
        <a:lstStyle/>
        <a:p>
          <a:pPr marL="0" lvl="0" indent="0" algn="ctr" defTabSz="533400">
            <a:lnSpc>
              <a:spcPct val="90000"/>
            </a:lnSpc>
            <a:spcBef>
              <a:spcPct val="0"/>
            </a:spcBef>
            <a:spcAft>
              <a:spcPct val="35000"/>
            </a:spcAft>
            <a:buNone/>
          </a:pPr>
          <a:r>
            <a:rPr lang="en-US" sz="1200" b="0" i="0" kern="1200">
              <a:ln>
                <a:solidFill>
                  <a:schemeClr val="tx1">
                    <a:lumMod val="75000"/>
                  </a:schemeClr>
                </a:solidFill>
              </a:ln>
              <a:solidFill>
                <a:schemeClr val="tx1">
                  <a:lumMod val="50000"/>
                </a:schemeClr>
              </a:solidFill>
              <a:latin typeface="Times New Roman"/>
              <a:cs typeface="Times New Roman"/>
            </a:rPr>
            <a:t>Elucidates the impact of early attachment on the relationships throughout life.</a:t>
          </a:r>
          <a:endParaRPr lang="en-GB" sz="1200" kern="1200">
            <a:ln>
              <a:solidFill>
                <a:schemeClr val="tx1">
                  <a:lumMod val="75000"/>
                </a:schemeClr>
              </a:solidFill>
            </a:ln>
            <a:solidFill>
              <a:schemeClr val="tx1">
                <a:lumMod val="50000"/>
              </a:schemeClr>
            </a:solidFill>
            <a:latin typeface="Times New Roman"/>
            <a:cs typeface="Times New Roman"/>
          </a:endParaRPr>
        </a:p>
      </dsp:txBody>
      <dsp:txXfrm rot="5400000">
        <a:off x="3471829" y="649979"/>
        <a:ext cx="1075585" cy="1949938"/>
      </dsp:txXfrm>
    </dsp:sp>
    <dsp:sp modelId="{51112788-45EF-4394-A2B9-8C031B0A2629}">
      <dsp:nvSpPr>
        <dsp:cNvPr id="0" name=""/>
        <dsp:cNvSpPr/>
      </dsp:nvSpPr>
      <dsp:spPr>
        <a:xfrm rot="16200000">
          <a:off x="3540929" y="1087155"/>
          <a:ext cx="3249896" cy="1075585"/>
        </a:xfrm>
        <a:prstGeom prst="flowChartManualOperation">
          <a:avLst/>
        </a:prstGeom>
        <a:solidFill>
          <a:schemeClr val="tx1">
            <a:lumMod val="20000"/>
            <a:lumOff val="80000"/>
          </a:schemeClr>
        </a:solidFill>
        <a:ln w="25400" cap="flat" cmpd="sng" algn="ctr">
          <a:solidFill>
            <a:schemeClr val="accent1">
              <a:lumMod val="1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0" rIns="76200" bIns="0" numCol="1" spcCol="1270" anchor="ctr" anchorCtr="0">
          <a:noAutofit/>
        </a:bodyPr>
        <a:lstStyle/>
        <a:p>
          <a:pPr marL="0" lvl="0" indent="0" algn="ctr" defTabSz="533400">
            <a:lnSpc>
              <a:spcPct val="90000"/>
            </a:lnSpc>
            <a:spcBef>
              <a:spcPct val="0"/>
            </a:spcBef>
            <a:spcAft>
              <a:spcPct val="35000"/>
            </a:spcAft>
            <a:buNone/>
          </a:pPr>
          <a:r>
            <a:rPr lang="en-US" sz="1200" b="0" i="0" kern="1200" err="1">
              <a:ln>
                <a:solidFill>
                  <a:schemeClr val="tx1">
                    <a:lumMod val="75000"/>
                  </a:schemeClr>
                </a:solidFill>
              </a:ln>
              <a:solidFill>
                <a:schemeClr val="tx1">
                  <a:lumMod val="50000"/>
                </a:schemeClr>
              </a:solidFill>
              <a:latin typeface="Times New Roman"/>
              <a:cs typeface="Times New Roman"/>
            </a:rPr>
            <a:t>Favours</a:t>
          </a:r>
          <a:r>
            <a:rPr lang="en-US" sz="1200" b="0" i="0" kern="1200">
              <a:ln>
                <a:solidFill>
                  <a:schemeClr val="tx1">
                    <a:lumMod val="75000"/>
                  </a:schemeClr>
                </a:solidFill>
              </a:ln>
              <a:solidFill>
                <a:schemeClr val="tx1">
                  <a:lumMod val="50000"/>
                </a:schemeClr>
              </a:solidFill>
              <a:latin typeface="Times New Roman"/>
              <a:cs typeface="Times New Roman"/>
            </a:rPr>
            <a:t> comprehensive child development practice in nurseries.</a:t>
          </a:r>
          <a:endParaRPr lang="en-GB" sz="1200" kern="1200">
            <a:ln>
              <a:solidFill>
                <a:schemeClr val="tx1">
                  <a:lumMod val="75000"/>
                </a:schemeClr>
              </a:solidFill>
            </a:ln>
            <a:solidFill>
              <a:schemeClr val="tx1">
                <a:lumMod val="50000"/>
              </a:schemeClr>
            </a:solidFill>
            <a:latin typeface="Times New Roman"/>
            <a:cs typeface="Times New Roman"/>
          </a:endParaRPr>
        </a:p>
      </dsp:txBody>
      <dsp:txXfrm rot="5400000">
        <a:off x="4628084" y="649979"/>
        <a:ext cx="1075585" cy="194993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C8E1A2-99F9-443C-8497-8A269F4F5AFF}">
      <dsp:nvSpPr>
        <dsp:cNvPr id="0" name=""/>
        <dsp:cNvSpPr/>
      </dsp:nvSpPr>
      <dsp:spPr>
        <a:xfrm>
          <a:off x="0" y="347765"/>
          <a:ext cx="1582448" cy="1582445"/>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a:ln>
                <a:solidFill>
                  <a:schemeClr val="tx1">
                    <a:lumMod val="75000"/>
                  </a:schemeClr>
                </a:solidFill>
              </a:ln>
              <a:latin typeface="Times New Roman" panose="02020603050405020304" pitchFamily="18" charset="0"/>
              <a:cs typeface="Times New Roman" panose="02020603050405020304" pitchFamily="18" charset="0"/>
            </a:rPr>
            <a:t>Gives more emphasis to the mother-child bond rather than to multiple caregivers.</a:t>
          </a:r>
          <a:endParaRPr lang="en-GB" sz="1200" kern="1200">
            <a:ln>
              <a:solidFill>
                <a:schemeClr val="tx1">
                  <a:lumMod val="75000"/>
                </a:schemeClr>
              </a:solidFill>
            </a:ln>
            <a:latin typeface="Times New Roman" panose="02020603050405020304" pitchFamily="18" charset="0"/>
            <a:cs typeface="Times New Roman" panose="02020603050405020304" pitchFamily="18" charset="0"/>
          </a:endParaRPr>
        </a:p>
      </dsp:txBody>
      <dsp:txXfrm>
        <a:off x="231744" y="579509"/>
        <a:ext cx="1118960" cy="1118957"/>
      </dsp:txXfrm>
    </dsp:sp>
    <dsp:sp modelId="{5D66ABDD-C5DB-4770-93BA-B52A4CFD7157}">
      <dsp:nvSpPr>
        <dsp:cNvPr id="0" name=""/>
        <dsp:cNvSpPr/>
      </dsp:nvSpPr>
      <dsp:spPr>
        <a:xfrm>
          <a:off x="813720" y="1403168"/>
          <a:ext cx="1582448" cy="1582445"/>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a:ln>
                <a:solidFill>
                  <a:schemeClr val="tx1">
                    <a:lumMod val="75000"/>
                  </a:schemeClr>
                </a:solidFill>
              </a:ln>
              <a:latin typeface="Times New Roman" panose="02020603050405020304" pitchFamily="18" charset="0"/>
              <a:cs typeface="Times New Roman" panose="02020603050405020304" pitchFamily="18" charset="0"/>
            </a:rPr>
            <a:t>Ignores differences in attachment patterns due to culture.</a:t>
          </a:r>
          <a:endParaRPr lang="en-GB" sz="1200" kern="1200">
            <a:ln>
              <a:solidFill>
                <a:schemeClr val="tx1">
                  <a:lumMod val="75000"/>
                </a:schemeClr>
              </a:solidFill>
            </a:ln>
            <a:latin typeface="Times New Roman" panose="02020603050405020304" pitchFamily="18" charset="0"/>
            <a:cs typeface="Times New Roman" panose="02020603050405020304" pitchFamily="18" charset="0"/>
          </a:endParaRPr>
        </a:p>
      </dsp:txBody>
      <dsp:txXfrm>
        <a:off x="1045464" y="1634912"/>
        <a:ext cx="1118960" cy="1118957"/>
      </dsp:txXfrm>
    </dsp:sp>
    <dsp:sp modelId="{9BC88823-5F17-4393-82C6-AFF292C5942C}">
      <dsp:nvSpPr>
        <dsp:cNvPr id="0" name=""/>
        <dsp:cNvSpPr/>
      </dsp:nvSpPr>
      <dsp:spPr>
        <a:xfrm>
          <a:off x="1627924" y="347765"/>
          <a:ext cx="1582448" cy="1582445"/>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a:ln>
                <a:solidFill>
                  <a:schemeClr val="tx1">
                    <a:lumMod val="75000"/>
                  </a:schemeClr>
                </a:solidFill>
              </a:ln>
              <a:latin typeface="Times New Roman" panose="02020603050405020304" pitchFamily="18" charset="0"/>
              <a:cs typeface="Times New Roman" panose="02020603050405020304" pitchFamily="18" charset="0"/>
            </a:rPr>
            <a:t>Little attention is paid to cognitive and biological development (Stanescu 2019). </a:t>
          </a:r>
          <a:endParaRPr lang="en-GB" sz="1200" kern="1200">
            <a:ln>
              <a:solidFill>
                <a:schemeClr val="tx1">
                  <a:lumMod val="75000"/>
                </a:schemeClr>
              </a:solidFill>
            </a:ln>
            <a:latin typeface="Times New Roman" panose="02020603050405020304" pitchFamily="18" charset="0"/>
            <a:cs typeface="Times New Roman" panose="02020603050405020304" pitchFamily="18" charset="0"/>
          </a:endParaRPr>
        </a:p>
      </dsp:txBody>
      <dsp:txXfrm>
        <a:off x="1859668" y="579509"/>
        <a:ext cx="1118960" cy="1118957"/>
      </dsp:txXfrm>
    </dsp:sp>
    <dsp:sp modelId="{AC88BCCE-EA53-4E2A-AC9C-87610595F127}">
      <dsp:nvSpPr>
        <dsp:cNvPr id="0" name=""/>
        <dsp:cNvSpPr/>
      </dsp:nvSpPr>
      <dsp:spPr>
        <a:xfrm>
          <a:off x="2441644" y="1403168"/>
          <a:ext cx="1582448" cy="1582445"/>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a:ln>
                <a:solidFill>
                  <a:schemeClr val="tx1">
                    <a:lumMod val="75000"/>
                  </a:schemeClr>
                </a:solidFill>
              </a:ln>
              <a:latin typeface="Times New Roman" panose="02020603050405020304" pitchFamily="18" charset="0"/>
              <a:cs typeface="Times New Roman" panose="02020603050405020304" pitchFamily="18" charset="0"/>
            </a:rPr>
            <a:t>Some children havehave difficudespite attemptsng attachment.</a:t>
          </a:r>
          <a:endParaRPr lang="en-GB" sz="1200" kern="1200">
            <a:ln>
              <a:solidFill>
                <a:schemeClr val="tx1">
                  <a:lumMod val="75000"/>
                </a:schemeClr>
              </a:solidFill>
            </a:ln>
            <a:latin typeface="Times New Roman" panose="02020603050405020304" pitchFamily="18" charset="0"/>
            <a:cs typeface="Times New Roman" panose="02020603050405020304" pitchFamily="18" charset="0"/>
          </a:endParaRPr>
        </a:p>
      </dsp:txBody>
      <dsp:txXfrm>
        <a:off x="2673388" y="1634912"/>
        <a:ext cx="1118960" cy="1118957"/>
      </dsp:txXfrm>
    </dsp:sp>
    <dsp:sp modelId="{A919BE7D-926D-4961-97A4-9109490D8569}">
      <dsp:nvSpPr>
        <dsp:cNvPr id="0" name=""/>
        <dsp:cNvSpPr/>
      </dsp:nvSpPr>
      <dsp:spPr>
        <a:xfrm>
          <a:off x="3255365" y="347765"/>
          <a:ext cx="1582448" cy="1582445"/>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a:ln>
                <a:solidFill>
                  <a:schemeClr val="tx1">
                    <a:lumMod val="75000"/>
                  </a:schemeClr>
                </a:solidFill>
              </a:ln>
              <a:latin typeface="Times New Roman" panose="02020603050405020304" pitchFamily="18" charset="0"/>
              <a:cs typeface="Times New Roman" panose="02020603050405020304" pitchFamily="18" charset="0"/>
            </a:rPr>
            <a:t>Needs must be incorporated into contemporary social and cultural realms.</a:t>
          </a:r>
          <a:endParaRPr lang="en-GB" sz="1200" kern="1200">
            <a:ln>
              <a:solidFill>
                <a:schemeClr val="tx1">
                  <a:lumMod val="75000"/>
                </a:schemeClr>
              </a:solidFill>
            </a:ln>
            <a:latin typeface="Times New Roman" panose="02020603050405020304" pitchFamily="18" charset="0"/>
            <a:cs typeface="Times New Roman" panose="02020603050405020304" pitchFamily="18" charset="0"/>
          </a:endParaRPr>
        </a:p>
      </dsp:txBody>
      <dsp:txXfrm>
        <a:off x="3487109" y="579509"/>
        <a:ext cx="1118960" cy="11189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1182b82ea97_0_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1182b82ea97_0_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200">
                <a:effectLst/>
                <a:latin typeface="Times New Roman" panose="02020603050405020304" pitchFamily="18" charset="0"/>
                <a:ea typeface="Arial MT"/>
                <a:cs typeface="Times New Roman" panose="02020603050405020304" pitchFamily="18" charset="0"/>
              </a:rPr>
              <a:t>Amira is a three-year-old girl who has only recently been transferred to the </a:t>
            </a:r>
            <a:r>
              <a:rPr lang="en-GB" sz="1200" err="1">
                <a:effectLst/>
                <a:latin typeface="Times New Roman" panose="02020603050405020304" pitchFamily="18" charset="0"/>
                <a:ea typeface="Arial MT"/>
                <a:cs typeface="Times New Roman" panose="02020603050405020304" pitchFamily="18" charset="0"/>
              </a:rPr>
              <a:t>nur,sery</a:t>
            </a:r>
            <a:r>
              <a:rPr lang="en-GB" sz="1200">
                <a:effectLst/>
                <a:latin typeface="Times New Roman" panose="02020603050405020304" pitchFamily="18" charset="0"/>
                <a:ea typeface="Arial MT"/>
                <a:cs typeface="Times New Roman" panose="02020603050405020304" pitchFamily="18" charset="0"/>
              </a:rPr>
              <a:t>, and she is showing some signs of distress when she is </a:t>
            </a:r>
            <a:r>
              <a:rPr lang="en-GB" sz="1200" err="1">
                <a:effectLst/>
                <a:latin typeface="Times New Roman" panose="02020603050405020304" pitchFamily="18" charset="0"/>
                <a:ea typeface="Arial MT"/>
                <a:cs typeface="Times New Roman" panose="02020603050405020304" pitchFamily="18" charset="0"/>
              </a:rPr>
              <a:t>atheresery</a:t>
            </a:r>
            <a:r>
              <a:rPr lang="en-GB" sz="1200">
                <a:effectLst/>
                <a:latin typeface="Times New Roman" panose="02020603050405020304" pitchFamily="18" charset="0"/>
                <a:ea typeface="Arial MT"/>
                <a:cs typeface="Times New Roman" panose="02020603050405020304" pitchFamily="18" charset="0"/>
              </a:rPr>
              <a:t>. She talks very little and does not prefer to play in groups or socialise, which may indicate possible issues with emotional safety and adaptation. This presentation attempts to use Attachment Theory, as proposed by Bowlby,, to explain Amira's behaviour and developmental needs. The presentation shall </a:t>
            </a:r>
            <a:r>
              <a:rPr lang="en-GB" sz="1200" err="1">
                <a:effectLst/>
                <a:latin typeface="Times New Roman" panose="02020603050405020304" pitchFamily="18" charset="0"/>
                <a:ea typeface="Arial MT"/>
                <a:cs typeface="Times New Roman" panose="02020603050405020304" pitchFamily="18" charset="0"/>
              </a:rPr>
              <a:t>dwonupon</a:t>
            </a:r>
            <a:r>
              <a:rPr lang="en-GB" sz="1200">
                <a:effectLst/>
                <a:latin typeface="Times New Roman" panose="02020603050405020304" pitchFamily="18" charset="0"/>
                <a:ea typeface="Arial MT"/>
                <a:cs typeface="Times New Roman" panose="02020603050405020304" pitchFamily="18" charset="0"/>
              </a:rPr>
              <a:t> the main concepts of the theory, its applicability to the process of early childhood development,  of practical </a:t>
            </a:r>
            <a:r>
              <a:rPr lang="en-GB" sz="1200" err="1">
                <a:effectLst/>
                <a:latin typeface="Times New Roman" panose="02020603050405020304" pitchFamily="18" charset="0"/>
                <a:ea typeface="Arial MT"/>
                <a:cs typeface="Times New Roman" panose="02020603050405020304" pitchFamily="18" charset="0"/>
              </a:rPr>
              <a:t>implementatmethods</a:t>
            </a:r>
            <a:r>
              <a:rPr lang="en-GB" sz="1200">
                <a:effectLst/>
                <a:latin typeface="Times New Roman" panose="02020603050405020304" pitchFamily="18" charset="0"/>
                <a:ea typeface="Arial MT"/>
                <a:cs typeface="Times New Roman" panose="02020603050405020304" pitchFamily="18" charset="0"/>
              </a:rPr>
              <a:t> ion to assist Amira in a nursery setting. It will also touch on biological and environmental factors that affected her development and comment on the strengths and weaknesses of this theoretical approach.</a:t>
            </a:r>
          </a:p>
          <a:p>
            <a:pPr marL="0" lvl="0" indent="0" algn="l" rtl="0">
              <a:spcBef>
                <a:spcPts val="0"/>
              </a:spcBef>
              <a:spcAft>
                <a:spcPts val="0"/>
              </a:spcAft>
              <a:buNone/>
            </a:pPr>
            <a:endParaRPr sz="90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15cbd1267a5_0_1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 name="Google Shape;115;g15cbd1267a5_0_1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200">
                <a:effectLst/>
                <a:latin typeface="Times New Roman" panose="02020603050405020304" pitchFamily="18" charset="0"/>
                <a:ea typeface="Arial MT"/>
                <a:cs typeface="Times New Roman" panose="02020603050405020304" pitchFamily="18" charset="0"/>
              </a:rPr>
              <a:t>Bowlby, who developed Attachment Theory during the mid-1960s and 1980s, emphasises the significance of a child's emotional connection with a primary caregiver. Bowlby introduced the idea of attachment as a biological system that is innate and serves to enhance the child's survival and emotional well-being. This allows the child to explore comfortably and to deal with emotions when caregivers offer regular ,</a:t>
            </a:r>
            <a:r>
              <a:rPr lang="en-GB" sz="1200" err="1">
                <a:effectLst/>
                <a:latin typeface="Times New Roman" panose="02020603050405020304" pitchFamily="18" charset="0"/>
                <a:ea typeface="Arial MT"/>
                <a:cs typeface="Times New Roman" panose="02020603050405020304" pitchFamily="18" charset="0"/>
              </a:rPr>
              <a:t>chelpingving</a:t>
            </a:r>
            <a:r>
              <a:rPr lang="en-GB" sz="1200">
                <a:effectLst/>
                <a:latin typeface="Times New Roman" panose="02020603050405020304" pitchFamily="18" charset="0"/>
                <a:ea typeface="Arial MT"/>
                <a:cs typeface="Times New Roman" panose="02020603050405020304" pitchFamily="18" charset="0"/>
              </a:rPr>
              <a:t> the </a:t>
            </a:r>
            <a:r>
              <a:rPr lang="en-GB" sz="1200" err="1">
                <a:effectLst/>
                <a:latin typeface="Times New Roman" panose="02020603050405020304" pitchFamily="18" charset="0"/>
                <a:ea typeface="Arial MT"/>
                <a:cs typeface="Times New Roman" panose="02020603050405020304" pitchFamily="18" charset="0"/>
              </a:rPr>
              <a:t>chform</a:t>
            </a:r>
            <a:r>
              <a:rPr lang="en-GB" sz="1200">
                <a:effectLst/>
                <a:latin typeface="Times New Roman" panose="02020603050405020304" pitchFamily="18" charset="0"/>
                <a:ea typeface="Arial MT"/>
                <a:cs typeface="Times New Roman" panose="02020603050405020304" pitchFamily="18" charset="0"/>
              </a:rPr>
              <a:t> </a:t>
            </a:r>
            <a:r>
              <a:rPr lang="en-GB" sz="1200" err="1">
                <a:effectLst/>
                <a:latin typeface="Times New Roman" panose="02020603050405020304" pitchFamily="18" charset="0"/>
                <a:ea typeface="Arial MT"/>
                <a:cs typeface="Times New Roman" panose="02020603050405020304" pitchFamily="18" charset="0"/>
              </a:rPr>
              <a:t>ild</a:t>
            </a:r>
            <a:r>
              <a:rPr lang="en-GB" sz="1200">
                <a:effectLst/>
                <a:latin typeface="Times New Roman" panose="02020603050405020304" pitchFamily="18" charset="0"/>
                <a:ea typeface="Arial MT"/>
                <a:cs typeface="Times New Roman" panose="02020603050405020304" pitchFamily="18" charset="0"/>
              </a:rPr>
              <a:t> a good attachment. The main concepts that describe how early relationships shape behaviour and the perception of the self are the secure base, internal working model, and separation distress. The theory has </a:t>
            </a:r>
            <a:r>
              <a:rPr lang="en-GB" sz="1200" err="1">
                <a:effectLst/>
                <a:latin typeface="Times New Roman" panose="02020603050405020304" pitchFamily="18" charset="0"/>
                <a:ea typeface="Arial MT"/>
                <a:cs typeface="Times New Roman" panose="02020603050405020304" pitchFamily="18" charset="0"/>
              </a:rPr>
              <a:t>continuedserve</a:t>
            </a:r>
            <a:r>
              <a:rPr lang="en-GB" sz="1200">
                <a:effectLst/>
                <a:latin typeface="Times New Roman" panose="02020603050405020304" pitchFamily="18" charset="0"/>
                <a:ea typeface="Arial MT"/>
                <a:cs typeface="Times New Roman" panose="02020603050405020304" pitchFamily="18" charset="0"/>
              </a:rPr>
              <a:t> </a:t>
            </a:r>
            <a:r>
              <a:rPr lang="en-GB" sz="1200" err="1">
                <a:effectLst/>
                <a:latin typeface="Times New Roman" panose="02020603050405020304" pitchFamily="18" charset="0"/>
                <a:ea typeface="Arial MT"/>
                <a:cs typeface="Times New Roman" panose="02020603050405020304" pitchFamily="18" charset="0"/>
              </a:rPr>
              <a:t>aso</a:t>
            </a:r>
            <a:r>
              <a:rPr lang="en-GB" sz="1200">
                <a:effectLst/>
                <a:latin typeface="Times New Roman" panose="02020603050405020304" pitchFamily="18" charset="0"/>
                <a:ea typeface="Arial MT"/>
                <a:cs typeface="Times New Roman" panose="02020603050405020304" pitchFamily="18" charset="0"/>
              </a:rPr>
              <a:t> be a guiding </a:t>
            </a:r>
            <a:r>
              <a:rPr lang="en-GB" sz="1200" err="1">
                <a:effectLst/>
                <a:latin typeface="Times New Roman" panose="02020603050405020304" pitchFamily="18" charset="0"/>
                <a:ea typeface="Arial MT"/>
                <a:cs typeface="Times New Roman" panose="02020603050405020304" pitchFamily="18" charset="0"/>
              </a:rPr>
              <a:t>framewfor</a:t>
            </a:r>
            <a:r>
              <a:rPr lang="en-GB" sz="1200">
                <a:effectLst/>
                <a:latin typeface="Times New Roman" panose="02020603050405020304" pitchFamily="18" charset="0"/>
                <a:ea typeface="Arial MT"/>
                <a:cs typeface="Times New Roman" panose="02020603050405020304" pitchFamily="18" charset="0"/>
              </a:rPr>
              <a:t> </a:t>
            </a:r>
            <a:r>
              <a:rPr lang="en-GB" sz="1200" err="1">
                <a:effectLst/>
                <a:latin typeface="Times New Roman" panose="02020603050405020304" pitchFamily="18" charset="0"/>
                <a:ea typeface="Arial MT"/>
                <a:cs typeface="Times New Roman" panose="02020603050405020304" pitchFamily="18" charset="0"/>
              </a:rPr>
              <a:t>explainingn</a:t>
            </a:r>
            <a:r>
              <a:rPr lang="en-GB" sz="1200">
                <a:effectLst/>
                <a:latin typeface="Times New Roman" panose="02020603050405020304" pitchFamily="18" charset="0"/>
                <a:ea typeface="Arial MT"/>
                <a:cs typeface="Times New Roman" panose="02020603050405020304" pitchFamily="18" charset="0"/>
              </a:rPr>
              <a:t> of early childhood development and emotional </a:t>
            </a:r>
            <a:r>
              <a:rPr lang="en-GB" sz="1200" err="1">
                <a:effectLst/>
                <a:latin typeface="Times New Roman" panose="02020603050405020304" pitchFamily="18" charset="0"/>
                <a:ea typeface="Arial MT"/>
                <a:cs typeface="Times New Roman" panose="02020603050405020304" pitchFamily="18" charset="0"/>
              </a:rPr>
              <a:t>manageminthin</a:t>
            </a:r>
            <a:r>
              <a:rPr lang="en-GB" sz="1200">
                <a:effectLst/>
                <a:latin typeface="Times New Roman" panose="02020603050405020304" pitchFamily="18" charset="0"/>
                <a:ea typeface="Arial MT"/>
                <a:cs typeface="Times New Roman" panose="02020603050405020304" pitchFamily="18" charset="0"/>
              </a:rPr>
              <a:t> care environments.</a:t>
            </a:r>
          </a:p>
          <a:p>
            <a:pPr marL="0" lvl="0" indent="0" algn="l" rtl="0">
              <a:spcBef>
                <a:spcPts val="0"/>
              </a:spcBef>
              <a:spcAft>
                <a:spcPts val="0"/>
              </a:spcAft>
              <a:buNone/>
            </a:pPr>
            <a:endParaRPr sz="90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15cbd1267a5_0_8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 name="Google Shape;170;g15cbd1267a5_0_8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200">
                <a:effectLst/>
                <a:latin typeface="Times New Roman" panose="02020603050405020304" pitchFamily="18" charset="0"/>
                <a:ea typeface="Arial MT"/>
                <a:cs typeface="Times New Roman" panose="02020603050405020304" pitchFamily="18" charset="0"/>
              </a:rPr>
              <a:t>Attachment theory emphasises that secure relationships in the early years of life lay the foundation for emotional stability and learning. When a child is safely </a:t>
            </a:r>
            <a:r>
              <a:rPr lang="en-GB" sz="1200" err="1">
                <a:effectLst/>
                <a:latin typeface="Times New Roman" panose="02020603050405020304" pitchFamily="18" charset="0"/>
                <a:ea typeface="Arial MT"/>
                <a:cs typeface="Times New Roman" panose="02020603050405020304" pitchFamily="18" charset="0"/>
              </a:rPr>
              <a:t>attadthey</a:t>
            </a:r>
            <a:r>
              <a:rPr lang="en-GB" sz="1200">
                <a:effectLst/>
                <a:latin typeface="Times New Roman" panose="02020603050405020304" pitchFamily="18" charset="0"/>
                <a:ea typeface="Arial MT"/>
                <a:cs typeface="Times New Roman" panose="02020603050405020304" pitchFamily="18" charset="0"/>
              </a:rPr>
              <a:t>/she will be more willing to explore and communicate with others, leading to cognitive and social development. Insecure attachment on the other, hand may lead to withdrawal, anxiety or impaired ability to build relationships. Regular and supportive caregiving enables children to build resilience, self-reliance, and strong communication skills. In a nursery, the theory seeks to help practitioners build trust through predictability, warmth, and emotional sensitivity, so that children can grow emotionally, socially, and intellectually.</a:t>
            </a:r>
          </a:p>
          <a:p>
            <a:pPr marL="0" lvl="0" indent="0" algn="l" rtl="0">
              <a:spcBef>
                <a:spcPts val="0"/>
              </a:spcBef>
              <a:spcAft>
                <a:spcPts val="0"/>
              </a:spcAft>
              <a:buNone/>
            </a:pPr>
            <a:endParaRPr sz="90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g15cbd1267a5_0_1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1" name="Google Shape;241;g15cbd1267a5_0_1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200">
                <a:effectLst/>
                <a:latin typeface="Times New Roman" panose="02020603050405020304" pitchFamily="18" charset="0"/>
                <a:ea typeface="Arial MT"/>
                <a:cs typeface="Times New Roman" panose="02020603050405020304" pitchFamily="18" charset="0"/>
              </a:rPr>
              <a:t>The separation anxiety and speech deficiency show that Amira is possibly undergoing emotional insecurity associated with disjointed experiences of attachment. Her shunning of social play suggests that she does not trust or have confidence in her surroundings. According to Bowlby, such behaviours indicate that Amira </a:t>
            </a:r>
            <a:r>
              <a:rPr lang="en-GB" sz="1200" err="1">
                <a:effectLst/>
                <a:latin typeface="Times New Roman" panose="02020603050405020304" pitchFamily="18" charset="0"/>
                <a:ea typeface="Arial MT"/>
                <a:cs typeface="Times New Roman" panose="02020603050405020304" pitchFamily="18" charset="0"/>
              </a:rPr>
              <a:t>minotill</a:t>
            </a:r>
            <a:r>
              <a:rPr lang="en-GB" sz="1200">
                <a:effectLst/>
                <a:latin typeface="Times New Roman" panose="02020603050405020304" pitchFamily="18" charset="0"/>
                <a:ea typeface="Arial MT"/>
                <a:cs typeface="Times New Roman" panose="02020603050405020304" pitchFamily="18" charset="0"/>
              </a:rPr>
              <a:t> </a:t>
            </a:r>
            <a:r>
              <a:rPr lang="en-GB" sz="1200" err="1">
                <a:effectLst/>
                <a:latin typeface="Times New Roman" panose="02020603050405020304" pitchFamily="18" charset="0"/>
                <a:ea typeface="Arial MT"/>
                <a:cs typeface="Times New Roman" panose="02020603050405020304" pitchFamily="18" charset="0"/>
              </a:rPr>
              <a:t>ghavengelop</a:t>
            </a:r>
            <a:r>
              <a:rPr lang="en-GB" sz="1200">
                <a:effectLst/>
                <a:latin typeface="Times New Roman" panose="02020603050405020304" pitchFamily="18" charset="0"/>
                <a:ea typeface="Arial MT"/>
                <a:cs typeface="Times New Roman" panose="02020603050405020304" pitchFamily="18" charset="0"/>
              </a:rPr>
              <a:t> a stable foundation in the nursery. Her developmental needs are to develop stable emotional </a:t>
            </a:r>
            <a:r>
              <a:rPr lang="en-GB" sz="1200" err="1">
                <a:effectLst/>
                <a:latin typeface="Times New Roman" panose="02020603050405020304" pitchFamily="18" charset="0"/>
                <a:ea typeface="Arial MT"/>
                <a:cs typeface="Times New Roman" panose="02020603050405020304" pitchFamily="18" charset="0"/>
              </a:rPr>
              <a:t>bonto</a:t>
            </a:r>
            <a:r>
              <a:rPr lang="en-GB" sz="1200">
                <a:effectLst/>
                <a:latin typeface="Times New Roman" panose="02020603050405020304" pitchFamily="18" charset="0"/>
                <a:ea typeface="Arial MT"/>
                <a:cs typeface="Times New Roman" panose="02020603050405020304" pitchFamily="18" charset="0"/>
              </a:rPr>
              <a:t> to be supported by of well-known adults, it to express herself in a safe setting. Attachment-informed practice can help nursery staff to interpret the distress, the message of the unmet emotional needs of Amira, not misbehaviour.</a:t>
            </a:r>
          </a:p>
          <a:p>
            <a:pPr marL="0" lvl="0" indent="0" algn="l" rtl="0">
              <a:spcBef>
                <a:spcPts val="0"/>
              </a:spcBef>
              <a:spcAft>
                <a:spcPts val="0"/>
              </a:spcAft>
              <a:buNone/>
            </a:pPr>
            <a:endParaRPr sz="90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sz="1100" b="0" i="0" u="none" strike="noStrike" cap="none">
                <a:solidFill>
                  <a:srgbClr val="000000"/>
                </a:solidFill>
                <a:effectLst/>
                <a:latin typeface="Arial"/>
                <a:ea typeface="Arial"/>
                <a:cs typeface="Arial"/>
                <a:sym typeface="Arial"/>
              </a:rPr>
              <a:t>The Attachment Theory developed by Bowlby is devoted to emotional relationships between a child and caregiver how they influence trust, confidence, and social security.</a:t>
            </a:r>
          </a:p>
          <a:p>
            <a:r>
              <a:rPr lang="en-GB" sz="1100" b="0" i="0" u="none" strike="noStrike" cap="none">
                <a:solidFill>
                  <a:srgbClr val="000000"/>
                </a:solidFill>
                <a:effectLst/>
                <a:latin typeface="Arial"/>
                <a:ea typeface="Arial"/>
                <a:cs typeface="Arial"/>
                <a:sym typeface="Arial"/>
              </a:rPr>
              <a:t>The Cognitive Development Theory by Piaget is concerned with the way children think and learn in predetermined stages sensorimotor, preoperational, concrete operational and formal operational.</a:t>
            </a:r>
          </a:p>
          <a:p>
            <a:r>
              <a:rPr lang="en-GB" sz="1100" b="0" i="0" u="none" strike="noStrike" cap="none">
                <a:solidFill>
                  <a:srgbClr val="000000"/>
                </a:solidFill>
                <a:effectLst/>
                <a:latin typeface="Arial"/>
                <a:ea typeface="Arial"/>
                <a:cs typeface="Arial"/>
                <a:sym typeface="Arial"/>
              </a:rPr>
              <a:t>Similarity: The two have a common ground when it comes to early childhood experiences which are considered to be critical. Attachment is secure (Bowlby), which promotes emotional stability (Piaget) required to learn.</a:t>
            </a:r>
          </a:p>
          <a:p>
            <a:r>
              <a:rPr lang="en-GB" sz="1100" b="0" i="0" u="none" strike="noStrike" cap="none">
                <a:solidFill>
                  <a:srgbClr val="000000"/>
                </a:solidFill>
                <a:effectLst/>
                <a:latin typeface="Arial"/>
                <a:ea typeface="Arial"/>
                <a:cs typeface="Arial"/>
                <a:sym typeface="Arial"/>
              </a:rPr>
              <a:t>Important Difference: Bowlby is more focused on relationships and emotional security whereas Piaget is focused on logic and development of reasoning.</a:t>
            </a:r>
          </a:p>
          <a:p>
            <a:r>
              <a:rPr lang="en-GB" sz="1100" b="0" i="0" u="none" strike="noStrike" cap="none">
                <a:solidFill>
                  <a:srgbClr val="000000"/>
                </a:solidFill>
                <a:effectLst/>
                <a:latin typeface="Arial"/>
                <a:ea typeface="Arial"/>
                <a:cs typeface="Arial"/>
                <a:sym typeface="Arial"/>
              </a:rPr>
              <a:t>Application to Amira: Since she is anxious and socially withdrawn, she requires emotional stability (Bowlby), which will assist in enhancing her communicational and thinking abilities (Piaget).</a:t>
            </a:r>
          </a:p>
          <a:p>
            <a:r>
              <a:rPr lang="en-GB" sz="1100" b="0" i="0" u="none" strike="noStrike" cap="none">
                <a:solidFill>
                  <a:srgbClr val="000000"/>
                </a:solidFill>
                <a:effectLst/>
                <a:latin typeface="Arial"/>
                <a:ea typeface="Arial"/>
                <a:cs typeface="Arial"/>
                <a:sym typeface="Arial"/>
              </a:rPr>
              <a:t>Conclusion: The combination of the two theories assists the practitioners to promote emotional health and cognitive development within early childhood settings.</a:t>
            </a:r>
          </a:p>
          <a:p>
            <a:endParaRPr lang="en-GB"/>
          </a:p>
        </p:txBody>
      </p:sp>
    </p:spTree>
    <p:extLst>
      <p:ext uri="{BB962C8B-B14F-4D97-AF65-F5344CB8AC3E}">
        <p14:creationId xmlns:p14="http://schemas.microsoft.com/office/powerpoint/2010/main" val="35670117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spcBef>
                <a:spcPts val="600"/>
              </a:spcBef>
              <a:spcAft>
                <a:spcPts val="600"/>
              </a:spcAft>
            </a:pPr>
            <a:r>
              <a:rPr lang="en-GB" sz="1400" b="1">
                <a:effectLst/>
                <a:latin typeface="Times New Roman" panose="02020603050405020304" pitchFamily="18" charset="0"/>
                <a:ea typeface="Arial MT"/>
                <a:cs typeface="Arial MT"/>
              </a:rPr>
              <a:t>Level of Development Assessment</a:t>
            </a:r>
            <a:r>
              <a:rPr lang="en-GB" sz="1100">
                <a:effectLst/>
                <a:latin typeface="Times New Roman" panose="02020603050405020304" pitchFamily="18" charset="0"/>
                <a:ea typeface="Arial MT"/>
                <a:cs typeface="Arial MT"/>
              </a:rPr>
              <a:t>.</a:t>
            </a:r>
          </a:p>
          <a:p>
            <a:pPr marL="0" marR="0" algn="just">
              <a:spcBef>
                <a:spcPts val="600"/>
              </a:spcBef>
              <a:spcAft>
                <a:spcPts val="600"/>
              </a:spcAft>
            </a:pPr>
            <a:r>
              <a:rPr lang="en-GB" sz="1100">
                <a:effectLst/>
                <a:latin typeface="Times New Roman" panose="02020603050405020304" pitchFamily="18" charset="0"/>
                <a:ea typeface="Arial MT"/>
                <a:cs typeface="Arial MT"/>
              </a:rPr>
              <a:t>Based on the age-related expectations as outlined in EYFS, Amira is experiencing delay in communication and language development, especially the confidence in using speech during interactions with the adults and peers. </a:t>
            </a:r>
          </a:p>
          <a:p>
            <a:pPr marL="0" marR="0" algn="just">
              <a:spcBef>
                <a:spcPts val="600"/>
              </a:spcBef>
              <a:spcAft>
                <a:spcPts val="600"/>
              </a:spcAft>
            </a:pPr>
            <a:r>
              <a:rPr lang="en-GB" sz="1100">
                <a:effectLst/>
                <a:latin typeface="Times New Roman" panose="02020603050405020304" pitchFamily="18" charset="0"/>
                <a:ea typeface="Arial MT"/>
                <a:cs typeface="Arial MT"/>
              </a:rPr>
              <a:t>She shows the onset of social and emotional growth, and there is evidence of separation anxiety and decreased association with peers, which could be the result of an insecure attachment style. </a:t>
            </a:r>
          </a:p>
          <a:p>
            <a:pPr marL="0" marR="0" algn="just">
              <a:spcBef>
                <a:spcPts val="600"/>
              </a:spcBef>
              <a:spcAft>
                <a:spcPts val="600"/>
              </a:spcAft>
            </a:pPr>
            <a:r>
              <a:rPr lang="en-GB" sz="1100">
                <a:effectLst/>
                <a:latin typeface="Times New Roman" panose="02020603050405020304" pitchFamily="18" charset="0"/>
                <a:ea typeface="Arial MT"/>
                <a:cs typeface="Arial MT"/>
              </a:rPr>
              <a:t>Her anxiety presupposes that she needs specific emotional support in order to develop safe relations at the nursery setting.</a:t>
            </a:r>
          </a:p>
          <a:p>
            <a:pPr marL="0" marR="0" algn="just">
              <a:spcBef>
                <a:spcPts val="600"/>
              </a:spcBef>
              <a:spcAft>
                <a:spcPts val="600"/>
              </a:spcAft>
            </a:pPr>
            <a:r>
              <a:rPr lang="en-GB" sz="1400" b="1">
                <a:effectLst/>
                <a:latin typeface="Times New Roman" panose="02020603050405020304" pitchFamily="18" charset="0"/>
                <a:ea typeface="Arial MT"/>
                <a:cs typeface="Arial MT"/>
              </a:rPr>
              <a:t>Development Plan for Amira</a:t>
            </a:r>
          </a:p>
          <a:p>
            <a:pPr marL="0" marR="0" algn="just">
              <a:spcBef>
                <a:spcPts val="600"/>
              </a:spcBef>
              <a:spcAft>
                <a:spcPts val="600"/>
              </a:spcAft>
            </a:pPr>
            <a:r>
              <a:rPr lang="en-GB" sz="1100">
                <a:effectLst/>
                <a:latin typeface="Times New Roman" panose="02020603050405020304" pitchFamily="18" charset="0"/>
                <a:ea typeface="Arial MT"/>
                <a:cs typeface="Arial MT"/>
              </a:rPr>
              <a:t>Important practitioner to establish regular positive attachment.</a:t>
            </a:r>
          </a:p>
          <a:p>
            <a:pPr marL="0" marR="0" algn="just">
              <a:spcBef>
                <a:spcPts val="600"/>
              </a:spcBef>
              <a:spcAft>
                <a:spcPts val="600"/>
              </a:spcAft>
            </a:pPr>
            <a:r>
              <a:rPr lang="en-GB" sz="1100">
                <a:effectLst/>
                <a:latin typeface="Times New Roman" panose="02020603050405020304" pitchFamily="18" charset="0"/>
                <a:ea typeface="Arial MT"/>
                <a:cs typeface="Arial MT"/>
              </a:rPr>
              <a:t>Turn-taking and peer-interaction support activities in small groups on a daily basis.</a:t>
            </a:r>
          </a:p>
          <a:p>
            <a:pPr marL="0" marR="0" algn="just">
              <a:spcBef>
                <a:spcPts val="600"/>
              </a:spcBef>
              <a:spcAft>
                <a:spcPts val="600"/>
              </a:spcAft>
            </a:pPr>
            <a:r>
              <a:rPr lang="en-GB" sz="1100">
                <a:effectLst/>
                <a:latin typeface="Times New Roman" panose="02020603050405020304" pitchFamily="18" charset="0"/>
                <a:ea typeface="Arial MT"/>
                <a:cs typeface="Arial MT"/>
              </a:rPr>
              <a:t>Picture schedule and predictable schedule to eliminate anxiety.</a:t>
            </a:r>
          </a:p>
          <a:p>
            <a:pPr marL="0" marR="0" algn="just">
              <a:spcBef>
                <a:spcPts val="600"/>
              </a:spcBef>
              <a:spcAft>
                <a:spcPts val="600"/>
              </a:spcAft>
            </a:pPr>
            <a:r>
              <a:rPr lang="en-GB" sz="1100">
                <a:effectLst/>
                <a:latin typeface="Times New Roman" panose="02020603050405020304" pitchFamily="18" charset="0"/>
                <a:ea typeface="Arial MT"/>
                <a:cs typeface="Arial MT"/>
              </a:rPr>
              <a:t>Reassurance and frequent praise with the help of speech to boost confidence.</a:t>
            </a:r>
          </a:p>
          <a:p>
            <a:pPr marL="0" marR="0" algn="just">
              <a:spcBef>
                <a:spcPts val="600"/>
              </a:spcBef>
              <a:spcAft>
                <a:spcPts val="600"/>
              </a:spcAft>
            </a:pPr>
            <a:r>
              <a:rPr lang="en-GB" sz="1100">
                <a:effectLst/>
                <a:latin typeface="Times New Roman" panose="02020603050405020304" pitchFamily="18" charset="0"/>
                <a:ea typeface="Arial MT"/>
                <a:cs typeface="Arial MT"/>
              </a:rPr>
              <a:t>Frequent contact with the parents to strengthen a steady supportive strategy at home.</a:t>
            </a:r>
          </a:p>
          <a:p>
            <a:pPr marL="0" marR="0" algn="just">
              <a:spcBef>
                <a:spcPts val="600"/>
              </a:spcBef>
              <a:spcAft>
                <a:spcPts val="600"/>
              </a:spcAft>
            </a:pPr>
            <a:r>
              <a:rPr lang="en-GB" sz="1100">
                <a:effectLst/>
                <a:latin typeface="Times New Roman" panose="02020603050405020304" pitchFamily="18" charset="0"/>
                <a:ea typeface="Arial MT"/>
                <a:cs typeface="Arial MT"/>
              </a:rPr>
              <a:t>Monitoring will be done with the help of observation notes and constant comparison with EYFS developmental milestones.</a:t>
            </a:r>
          </a:p>
          <a:p>
            <a:endParaRPr lang="en-GB"/>
          </a:p>
        </p:txBody>
      </p:sp>
    </p:spTree>
    <p:extLst>
      <p:ext uri="{BB962C8B-B14F-4D97-AF65-F5344CB8AC3E}">
        <p14:creationId xmlns:p14="http://schemas.microsoft.com/office/powerpoint/2010/main" val="16422711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
        <p:cNvGrpSpPr/>
        <p:nvPr/>
      </p:nvGrpSpPr>
      <p:grpSpPr>
        <a:xfrm>
          <a:off x="0" y="0"/>
          <a:ext cx="0" cy="0"/>
          <a:chOff x="0" y="0"/>
          <a:chExt cx="0" cy="0"/>
        </a:xfrm>
      </p:grpSpPr>
      <p:sp>
        <p:nvSpPr>
          <p:cNvPr id="301" name="Google Shape;301;g15cbe238bb3_1_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2" name="Google Shape;302;g15cbe238bb3_1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200">
                <a:effectLst/>
                <a:latin typeface="Times New Roman" panose="02020603050405020304" pitchFamily="18" charset="0"/>
                <a:ea typeface="Arial MT"/>
                <a:cs typeface="Times New Roman" panose="02020603050405020304" pitchFamily="18" charset="0"/>
              </a:rPr>
              <a:t>To help Amira, the practitioners should embrace attachment-based approaches that emphasize consistency, trust and emotional sensitivity. Having a key person may offer a secure figure that offers reassurance and stability. Anxiety can be minimized by a gradual separation routine (temporal separation and reunions). In order to overcome the barrier between the familiar and the unfamiliar setting, one can ask Amira to play with a comfort item at home. The practitioners should be approached warmly and responsively to build and maintain the security of the client. Amira is able to develop her social confidence and </a:t>
            </a:r>
            <a:r>
              <a:rPr lang="en-GB" sz="1200" err="1">
                <a:effectLst/>
                <a:latin typeface="Times New Roman" panose="02020603050405020304" pitchFamily="18" charset="0"/>
                <a:ea typeface="Arial MT"/>
                <a:cs typeface="Times New Roman" panose="02020603050405020304" pitchFamily="18" charset="0"/>
              </a:rPr>
              <a:t>communicatthroughs</a:t>
            </a:r>
            <a:r>
              <a:rPr lang="en-GB" sz="1200">
                <a:effectLst/>
                <a:latin typeface="Times New Roman" panose="02020603050405020304" pitchFamily="18" charset="0"/>
                <a:ea typeface="Arial MT"/>
                <a:cs typeface="Times New Roman" panose="02020603050405020304" pitchFamily="18" charset="0"/>
              </a:rPr>
              <a:t> using small-group play and positive reinforcement.</a:t>
            </a:r>
          </a:p>
          <a:p>
            <a:pPr marL="0" lvl="0" indent="0" algn="l" rtl="0">
              <a:spcBef>
                <a:spcPts val="0"/>
              </a:spcBef>
              <a:spcAft>
                <a:spcPts val="0"/>
              </a:spcAft>
              <a:buNone/>
            </a:pPr>
            <a:endParaRPr sz="90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3"/>
        <p:cNvGrpSpPr/>
        <p:nvPr/>
      </p:nvGrpSpPr>
      <p:grpSpPr>
        <a:xfrm>
          <a:off x="0" y="0"/>
          <a:ext cx="0" cy="0"/>
          <a:chOff x="0" y="0"/>
          <a:chExt cx="0" cy="0"/>
        </a:xfrm>
      </p:grpSpPr>
      <p:sp>
        <p:nvSpPr>
          <p:cNvPr id="364" name="Google Shape;364;g15ce869767a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5" name="Google Shape;365;g15ce869767a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200">
                <a:effectLst/>
                <a:latin typeface="Times New Roman" panose="02020603050405020304" pitchFamily="18" charset="0"/>
                <a:ea typeface="Arial MT"/>
                <a:cs typeface="Times New Roman" panose="02020603050405020304" pitchFamily="18" charset="0"/>
              </a:rPr>
              <a:t>Anxiety or cautious nature is a natural cause of temperament which may impact Amira reaction to change and separation. The speech delay or no response to stress may also be </a:t>
            </a:r>
            <a:r>
              <a:rPr lang="en-GB" sz="1200" err="1">
                <a:effectLst/>
                <a:latin typeface="Times New Roman" panose="02020603050405020304" pitchFamily="18" charset="0"/>
                <a:ea typeface="Arial MT"/>
                <a:cs typeface="Times New Roman" panose="02020603050405020304" pitchFamily="18" charset="0"/>
              </a:rPr>
              <a:t>geneticBrainBrainrain</a:t>
            </a:r>
            <a:r>
              <a:rPr lang="en-GB" sz="1200">
                <a:effectLst/>
                <a:latin typeface="Times New Roman" panose="02020603050405020304" pitchFamily="18" charset="0"/>
                <a:ea typeface="Arial MT"/>
                <a:cs typeface="Times New Roman" panose="02020603050405020304" pitchFamily="18" charset="0"/>
              </a:rPr>
              <a:t> development at this age affects emotional control and language </a:t>
            </a:r>
            <a:r>
              <a:rPr lang="en-GB" sz="1200" err="1">
                <a:effectLst/>
                <a:latin typeface="Times New Roman" panose="02020603050405020304" pitchFamily="18" charset="0"/>
                <a:ea typeface="Arial MT"/>
                <a:cs typeface="Times New Roman" panose="02020603050405020304" pitchFamily="18" charset="0"/>
              </a:rPr>
              <a:t>development;wth</a:t>
            </a:r>
            <a:r>
              <a:rPr lang="en-GB" sz="1200">
                <a:effectLst/>
                <a:latin typeface="Times New Roman" panose="02020603050405020304" pitchFamily="18" charset="0"/>
                <a:ea typeface="Arial MT"/>
                <a:cs typeface="Times New Roman" panose="02020603050405020304" pitchFamily="18" charset="0"/>
              </a:rPr>
              <a:t>, i.e., some of her issues may be </a:t>
            </a:r>
            <a:r>
              <a:rPr lang="en-GB" sz="1200" err="1">
                <a:effectLst/>
                <a:latin typeface="Times New Roman" panose="02020603050405020304" pitchFamily="18" charset="0"/>
                <a:ea typeface="Arial MT"/>
                <a:cs typeface="Times New Roman" panose="02020603050405020304" pitchFamily="18" charset="0"/>
              </a:rPr>
              <a:t>norforl</a:t>
            </a:r>
            <a:r>
              <a:rPr lang="en-GB" sz="1200">
                <a:effectLst/>
                <a:latin typeface="Times New Roman" panose="02020603050405020304" pitchFamily="18" charset="0"/>
                <a:ea typeface="Arial MT"/>
                <a:cs typeface="Times New Roman" panose="02020603050405020304" pitchFamily="18" charset="0"/>
              </a:rPr>
              <a:t> at her age. Such understanding of these biological factors can help </a:t>
            </a:r>
            <a:r>
              <a:rPr lang="en-GB" sz="1200" err="1">
                <a:effectLst/>
                <a:latin typeface="Times New Roman" panose="02020603050405020304" pitchFamily="18" charset="0"/>
                <a:ea typeface="Arial MT"/>
                <a:cs typeface="Times New Roman" panose="02020603050405020304" pitchFamily="18" charset="0"/>
              </a:rPr>
              <a:t>practitionin</a:t>
            </a:r>
            <a:r>
              <a:rPr lang="en-GB" sz="1200">
                <a:effectLst/>
                <a:latin typeface="Times New Roman" panose="02020603050405020304" pitchFamily="18" charset="0"/>
                <a:ea typeface="Arial MT"/>
                <a:cs typeface="Times New Roman" panose="02020603050405020304" pitchFamily="18" charset="0"/>
              </a:rPr>
              <a:t> prevent blaming aiming form on the positive interventions that do not dictate on the individual differences. Her developmental plan is realistic and comprehensible because the interaction of her biology and the environment has been acknowledged.</a:t>
            </a:r>
          </a:p>
          <a:p>
            <a:pPr marL="0" lvl="0" indent="0" algn="l" rtl="0">
              <a:spcBef>
                <a:spcPts val="0"/>
              </a:spcBef>
              <a:spcAft>
                <a:spcPts val="0"/>
              </a:spcAft>
              <a:buNone/>
            </a:pPr>
            <a:endParaRPr sz="90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1"/>
        <p:cNvGrpSpPr/>
        <p:nvPr/>
      </p:nvGrpSpPr>
      <p:grpSpPr>
        <a:xfrm>
          <a:off x="0" y="0"/>
          <a:ext cx="0" cy="0"/>
          <a:chOff x="0" y="0"/>
          <a:chExt cx="0" cy="0"/>
        </a:xfrm>
      </p:grpSpPr>
      <p:sp>
        <p:nvSpPr>
          <p:cNvPr id="432" name="Google Shape;432;g15ce869767a_0_1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3" name="Google Shape;433;g15ce869767a_0_1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200">
                <a:effectLst/>
                <a:latin typeface="Times New Roman" panose="02020603050405020304" pitchFamily="18" charset="0"/>
                <a:ea typeface="Arial MT"/>
                <a:cs typeface="Times New Roman" panose="02020603050405020304" pitchFamily="18" charset="0"/>
              </a:rPr>
              <a:t>Her home, the way she is raised in the family, her family pattern and routine also have significant contributions to her emotional and social growth. The cause of her anxiety and social withdrawal may be a lack of access to a parent, the absence of routine, or problematic conditions in the home. Nursery environment as a factor itself is a great one since they get a chance to study in an orderly way, and interact with other children and feel safe. Socio-cultural factors such as styles of communication or family expectations may also influence her behaviour. Therefore, the family and the nursery should collaborate to create continuity of service and a feeling of security in both the family and the nursery.</a:t>
            </a:r>
          </a:p>
          <a:p>
            <a:pPr marL="0" lvl="0" indent="0" algn="l" rtl="0">
              <a:spcBef>
                <a:spcPts val="0"/>
              </a:spcBef>
              <a:spcAft>
                <a:spcPts val="0"/>
              </a:spcAft>
              <a:buNone/>
            </a:pPr>
            <a:endParaRPr sz="90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5"/>
        <p:cNvGrpSpPr/>
        <p:nvPr/>
      </p:nvGrpSpPr>
      <p:grpSpPr>
        <a:xfrm>
          <a:off x="0" y="0"/>
          <a:ext cx="0" cy="0"/>
          <a:chOff x="0" y="0"/>
          <a:chExt cx="0" cy="0"/>
        </a:xfrm>
      </p:grpSpPr>
      <p:sp>
        <p:nvSpPr>
          <p:cNvPr id="496" name="Google Shape;496;g15ce869767a_0_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7" name="Google Shape;497;g15ce869767a_0_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200">
                <a:effectLst/>
                <a:latin typeface="Times New Roman" panose="02020603050405020304" pitchFamily="18" charset="0"/>
                <a:ea typeface="Arial MT"/>
                <a:cs typeface="Times New Roman" panose="02020603050405020304" pitchFamily="18" charset="0"/>
              </a:rPr>
              <a:t>The Attachment Theory by Bowlby offers a robust conceptual framework on the emotional needs in early childhood and is backed with a vast body of research in developmental psychology. It has influenced the current early years practice including the key person </a:t>
            </a:r>
            <a:r>
              <a:rPr lang="en-GB" sz="1200" err="1">
                <a:effectLst/>
                <a:latin typeface="Times New Roman" panose="02020603050405020304" pitchFamily="18" charset="0"/>
                <a:ea typeface="Arial MT"/>
                <a:cs typeface="Times New Roman" panose="02020603050405020304" pitchFamily="18" charset="0"/>
              </a:rPr>
              <a:t>approinh</a:t>
            </a:r>
            <a:r>
              <a:rPr lang="en-GB" sz="1200">
                <a:effectLst/>
                <a:latin typeface="Times New Roman" panose="02020603050405020304" pitchFamily="18" charset="0"/>
                <a:ea typeface="Arial MT"/>
                <a:cs typeface="Times New Roman" panose="02020603050405020304" pitchFamily="18" charset="0"/>
              </a:rPr>
              <a:t> in the Early Years foundation stage (E, YFS) because of its emphasis on emotional security. This theory helps practitioners to be able to recognise and respond to the distress of children in a supportive way, develop nurturing relationships, which may result in social competence self-esteem-esteem. Furthermore, it relates psychology to health care by demonstrating how emotional attachment is the secret to healthy development, learning, and lifetime health.</a:t>
            </a:r>
          </a:p>
          <a:p>
            <a:pPr marL="0" lvl="0" indent="0" algn="l" rtl="0">
              <a:spcBef>
                <a:spcPts val="0"/>
              </a:spcBef>
              <a:spcAft>
                <a:spcPts val="0"/>
              </a:spcAft>
              <a:buNone/>
            </a:pPr>
            <a:endParaRPr sz="90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7"/>
        <p:cNvGrpSpPr/>
        <p:nvPr/>
      </p:nvGrpSpPr>
      <p:grpSpPr>
        <a:xfrm>
          <a:off x="0" y="0"/>
          <a:ext cx="0" cy="0"/>
          <a:chOff x="0" y="0"/>
          <a:chExt cx="0" cy="0"/>
        </a:xfrm>
      </p:grpSpPr>
      <p:sp>
        <p:nvSpPr>
          <p:cNvPr id="548" name="Google Shape;548;g15ce869767a_0_1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9" name="Google Shape;549;g15ce869767a_0_1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200">
                <a:effectLst/>
                <a:latin typeface="Times New Roman" panose="02020603050405020304" pitchFamily="18" charset="0"/>
                <a:ea typeface="Arial MT"/>
                <a:cs typeface="Times New Roman" panose="02020603050405020304" pitchFamily="18" charset="0"/>
              </a:rPr>
              <a:t>Attachment Theory has certain limitations, even though its influence is felt. Bowlby's initial research focused mainly on </a:t>
            </a:r>
            <a:r>
              <a:rPr lang="en-GB" sz="1200" err="1">
                <a:effectLst/>
                <a:latin typeface="Times New Roman" panose="02020603050405020304" pitchFamily="18" charset="0"/>
                <a:ea typeface="Arial MT"/>
                <a:cs typeface="Times New Roman" panose="02020603050405020304" pitchFamily="18" charset="0"/>
              </a:rPr>
              <a:t>thethe</a:t>
            </a:r>
            <a:r>
              <a:rPr lang="en-GB" sz="1200">
                <a:effectLst/>
                <a:latin typeface="Times New Roman" panose="02020603050405020304" pitchFamily="18" charset="0"/>
                <a:ea typeface="Arial MT"/>
                <a:cs typeface="Times New Roman" panose="02020603050405020304" pitchFamily="18" charset="0"/>
              </a:rPr>
              <a:t> mother-</a:t>
            </a:r>
            <a:r>
              <a:rPr lang="en-GB" sz="1200" err="1">
                <a:effectLst/>
                <a:latin typeface="Times New Roman" panose="02020603050405020304" pitchFamily="18" charset="0"/>
                <a:ea typeface="Arial MT"/>
                <a:cs typeface="Times New Roman" panose="02020603050405020304" pitchFamily="18" charset="0"/>
              </a:rPr>
              <a:t>childd</a:t>
            </a:r>
            <a:r>
              <a:rPr lang="en-GB" sz="1200">
                <a:effectLst/>
                <a:latin typeface="Times New Roman" panose="02020603050405020304" pitchFamily="18" charset="0"/>
                <a:ea typeface="Arial MT"/>
                <a:cs typeface="Times New Roman" panose="02020603050405020304" pitchFamily="18" charset="0"/>
              </a:rPr>
              <a:t> relationship, without considering multiple caregivers such as fathers, grandparents, or </a:t>
            </a:r>
            <a:r>
              <a:rPr lang="en-GB" sz="1200" err="1">
                <a:effectLst/>
                <a:latin typeface="Times New Roman" panose="02020603050405020304" pitchFamily="18" charset="0"/>
                <a:ea typeface="Arial MT"/>
                <a:cs typeface="Times New Roman" panose="02020603050405020304" pitchFamily="18" charset="0"/>
              </a:rPr>
              <a:t>nustaffstaff</a:t>
            </a:r>
            <a:r>
              <a:rPr lang="en-GB" sz="1200">
                <a:effectLst/>
                <a:latin typeface="Times New Roman" panose="02020603050405020304" pitchFamily="18" charset="0"/>
                <a:ea typeface="Arial MT"/>
                <a:cs typeface="Times New Roman" panose="02020603050405020304" pitchFamily="18" charset="0"/>
              </a:rPr>
              <a:t>. It also has a cultural ,bias as it presumes that secure attachment is always the </a:t>
            </a:r>
            <a:r>
              <a:rPr lang="en-GB" sz="1200" err="1">
                <a:effectLst/>
                <a:latin typeface="Times New Roman" panose="02020603050405020304" pitchFamily="18" charset="0"/>
                <a:ea typeface="Arial MT"/>
                <a:cs typeface="Times New Roman" panose="02020603050405020304" pitchFamily="18" charset="0"/>
              </a:rPr>
              <a:t>outcomeone</a:t>
            </a:r>
            <a:r>
              <a:rPr lang="en-GB" sz="1200">
                <a:effectLst/>
                <a:latin typeface="Times New Roman" panose="02020603050405020304" pitchFamily="18" charset="0"/>
                <a:ea typeface="Arial MT"/>
                <a:cs typeface="Times New Roman" panose="02020603050405020304" pitchFamily="18" charset="0"/>
              </a:rPr>
              <a:t>-to-one one ,,</a:t>
            </a:r>
            <a:r>
              <a:rPr lang="en-GB" sz="1200" err="1">
                <a:effectLst/>
                <a:latin typeface="Times New Roman" panose="02020603050405020304" pitchFamily="18" charset="0"/>
                <a:ea typeface="Arial MT"/>
                <a:cs typeface="Times New Roman" panose="02020603050405020304" pitchFamily="18" charset="0"/>
              </a:rPr>
              <a:t>whichchthat</a:t>
            </a:r>
            <a:r>
              <a:rPr lang="en-GB" sz="1200">
                <a:effectLst/>
                <a:latin typeface="Times New Roman" panose="02020603050405020304" pitchFamily="18" charset="0"/>
                <a:ea typeface="Arial MT"/>
                <a:cs typeface="Times New Roman" panose="02020603050405020304" pitchFamily="18" charset="0"/>
              </a:rPr>
              <a:t> is not universal in </a:t>
            </a:r>
            <a:r>
              <a:rPr lang="en-GB" sz="1200" err="1">
                <a:effectLst/>
                <a:latin typeface="Times New Roman" panose="02020603050405020304" pitchFamily="18" charset="0"/>
                <a:ea typeface="Arial MT"/>
                <a:cs typeface="Times New Roman" panose="02020603050405020304" pitchFamily="18" charset="0"/>
              </a:rPr>
              <a:t>sociwhere</a:t>
            </a:r>
            <a:r>
              <a:rPr lang="en-GB" sz="1200">
                <a:effectLst/>
                <a:latin typeface="Times New Roman" panose="02020603050405020304" pitchFamily="18" charset="0"/>
                <a:ea typeface="Arial MT"/>
                <a:cs typeface="Times New Roman" panose="02020603050405020304" pitchFamily="18" charset="0"/>
              </a:rPr>
              <a:t> which </a:t>
            </a:r>
            <a:r>
              <a:rPr lang="en-GB" sz="1200" err="1">
                <a:effectLst/>
                <a:latin typeface="Times New Roman" panose="02020603050405020304" pitchFamily="18" charset="0"/>
                <a:ea typeface="Arial MT"/>
                <a:cs typeface="Times New Roman" panose="02020603050405020304" pitchFamily="18" charset="0"/>
              </a:rPr>
              <a:t>comcare-givinggving</a:t>
            </a:r>
            <a:r>
              <a:rPr lang="en-GB" sz="1200">
                <a:effectLst/>
                <a:latin typeface="Times New Roman" panose="02020603050405020304" pitchFamily="18" charset="0"/>
                <a:ea typeface="Arial MT"/>
                <a:cs typeface="Times New Roman" panose="02020603050405020304" pitchFamily="18" charset="0"/>
              </a:rPr>
              <a:t> is standard. The theory also does not adequately account for biological, social, and cognitive factors that may moderate development. Even with poor attachments, some children are remarkably resilient,, suggesting that both environmental support and personal determinants are critical.</a:t>
            </a:r>
          </a:p>
          <a:p>
            <a:pPr marL="0" lvl="0" indent="0" algn="l" rtl="0">
              <a:spcBef>
                <a:spcPts val="0"/>
              </a:spcBef>
              <a:spcAft>
                <a:spcPts val="0"/>
              </a:spcAft>
              <a:buNone/>
            </a:pPr>
            <a:endParaRPr sz="90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5"/>
        <p:cNvGrpSpPr/>
        <p:nvPr/>
      </p:nvGrpSpPr>
      <p:grpSpPr>
        <a:xfrm>
          <a:off x="0" y="0"/>
          <a:ext cx="0" cy="0"/>
          <a:chOff x="0" y="0"/>
          <a:chExt cx="0" cy="0"/>
        </a:xfrm>
      </p:grpSpPr>
      <p:sp>
        <p:nvSpPr>
          <p:cNvPr id="596" name="Google Shape;596;g15ce869767a_0_1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7" name="Google Shape;597;g15ce869767a_0_1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200">
                <a:effectLst/>
                <a:latin typeface="Times New Roman" panose="02020603050405020304" pitchFamily="18" charset="0"/>
                <a:ea typeface="Arial MT"/>
                <a:cs typeface="Times New Roman" panose="02020603050405020304" pitchFamily="18" charset="0"/>
              </a:rPr>
              <a:t>Altogether, Bowlby's Attachment Theory makes us realise that Amira is anxious and withdrawn because she feels emotionally insecure, but not disobedient. The most important aspect of helping  to </a:t>
            </a:r>
            <a:r>
              <a:rPr lang="en-GB" sz="1200" err="1">
                <a:effectLst/>
                <a:latin typeface="Times New Roman" panose="02020603050405020304" pitchFamily="18" charset="0"/>
                <a:ea typeface="Arial MT"/>
                <a:cs typeface="Times New Roman" panose="02020603050405020304" pitchFamily="18" charset="0"/>
              </a:rPr>
              <a:t>maintthe</a:t>
            </a:r>
            <a:r>
              <a:rPr lang="en-GB" sz="1200">
                <a:effectLst/>
                <a:latin typeface="Times New Roman" panose="02020603050405020304" pitchFamily="18" charset="0"/>
                <a:ea typeface="Arial MT"/>
                <a:cs typeface="Times New Roman" panose="02020603050405020304" pitchFamily="18" charset="0"/>
              </a:rPr>
              <a:t> overall well-being is to establish secure, trusting relationships based on </a:t>
            </a:r>
            <a:r>
              <a:rPr lang="en-GB" sz="1200" err="1">
                <a:effectLst/>
                <a:latin typeface="Times New Roman" panose="02020603050405020304" pitchFamily="18" charset="0"/>
                <a:ea typeface="Arial MT"/>
                <a:cs typeface="Times New Roman" panose="02020603050405020304" pitchFamily="18" charset="0"/>
              </a:rPr>
              <a:t>regucaregivingving</a:t>
            </a:r>
            <a:r>
              <a:rPr lang="en-GB" sz="1200">
                <a:effectLst/>
                <a:latin typeface="Times New Roman" panose="02020603050405020304" pitchFamily="18" charset="0"/>
                <a:ea typeface="Arial MT"/>
                <a:cs typeface="Times New Roman" panose="02020603050405020304" pitchFamily="18" charset="0"/>
              </a:rPr>
              <a:t>. When the principles of attachment are put into practice, early years professionals can design supportive settings to boost Amira's confidence, communication, and emotional resilience. Knowledge of both biological and environmental determinants is a holistic approach and formula that shows how theory can effectively guide interventions to achieve healthy development and lifelong emotional stability.</a:t>
            </a:r>
          </a:p>
          <a:p>
            <a:pPr marL="0" lvl="0" indent="0" algn="l" rtl="0">
              <a:spcBef>
                <a:spcPts val="0"/>
              </a:spcBef>
              <a:spcAft>
                <a:spcPts val="0"/>
              </a:spcAft>
              <a:buNone/>
            </a:pPr>
            <a:endParaRPr sz="90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4"/>
        <p:cNvGrpSpPr/>
        <p:nvPr/>
      </p:nvGrpSpPr>
      <p:grpSpPr>
        <a:xfrm>
          <a:off x="0" y="0"/>
          <a:ext cx="0" cy="0"/>
          <a:chOff x="0" y="0"/>
          <a:chExt cx="0" cy="0"/>
        </a:xfrm>
      </p:grpSpPr>
      <p:sp>
        <p:nvSpPr>
          <p:cNvPr id="655" name="Google Shape;655;g15ce869767a_0_1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6" name="Google Shape;656;g15ce869767a_0_1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313400" y="1205250"/>
            <a:ext cx="6517200" cy="2319000"/>
          </a:xfrm>
          <a:prstGeom prst="rect">
            <a:avLst/>
          </a:prstGeom>
        </p:spPr>
        <p:txBody>
          <a:bodyPr spcFirstLastPara="1" wrap="square" lIns="91425" tIns="91425" rIns="91425" bIns="91425" anchor="b" anchorCtr="0">
            <a:noAutofit/>
          </a:bodyPr>
          <a:lstStyle>
            <a:lvl1pPr lvl="0" algn="ctr">
              <a:spcBef>
                <a:spcPts val="0"/>
              </a:spcBef>
              <a:spcAft>
                <a:spcPts val="0"/>
              </a:spcAft>
              <a:buClr>
                <a:schemeClr val="accent2"/>
              </a:buClr>
              <a:buSzPts val="5200"/>
              <a:buNone/>
              <a:defRPr sz="3800">
                <a:solidFill>
                  <a:schemeClr val="accent1"/>
                </a:solidFill>
              </a:defRPr>
            </a:lvl1pPr>
            <a:lvl2pPr lvl="1" algn="ctr">
              <a:spcBef>
                <a:spcPts val="0"/>
              </a:spcBef>
              <a:spcAft>
                <a:spcPts val="0"/>
              </a:spcAft>
              <a:buClr>
                <a:schemeClr val="accent2"/>
              </a:buClr>
              <a:buSzPts val="5200"/>
              <a:buNone/>
              <a:defRPr sz="5200">
                <a:solidFill>
                  <a:schemeClr val="accent2"/>
                </a:solidFill>
              </a:defRPr>
            </a:lvl2pPr>
            <a:lvl3pPr lvl="2" algn="ctr">
              <a:spcBef>
                <a:spcPts val="0"/>
              </a:spcBef>
              <a:spcAft>
                <a:spcPts val="0"/>
              </a:spcAft>
              <a:buClr>
                <a:schemeClr val="accent2"/>
              </a:buClr>
              <a:buSzPts val="5200"/>
              <a:buNone/>
              <a:defRPr sz="5200">
                <a:solidFill>
                  <a:schemeClr val="accent2"/>
                </a:solidFill>
              </a:defRPr>
            </a:lvl3pPr>
            <a:lvl4pPr lvl="3" algn="ctr">
              <a:spcBef>
                <a:spcPts val="0"/>
              </a:spcBef>
              <a:spcAft>
                <a:spcPts val="0"/>
              </a:spcAft>
              <a:buClr>
                <a:schemeClr val="accent2"/>
              </a:buClr>
              <a:buSzPts val="5200"/>
              <a:buNone/>
              <a:defRPr sz="5200">
                <a:solidFill>
                  <a:schemeClr val="accent2"/>
                </a:solidFill>
              </a:defRPr>
            </a:lvl4pPr>
            <a:lvl5pPr lvl="4" algn="ctr">
              <a:spcBef>
                <a:spcPts val="0"/>
              </a:spcBef>
              <a:spcAft>
                <a:spcPts val="0"/>
              </a:spcAft>
              <a:buClr>
                <a:schemeClr val="accent2"/>
              </a:buClr>
              <a:buSzPts val="5200"/>
              <a:buNone/>
              <a:defRPr sz="5200">
                <a:solidFill>
                  <a:schemeClr val="accent2"/>
                </a:solidFill>
              </a:defRPr>
            </a:lvl5pPr>
            <a:lvl6pPr lvl="5" algn="ctr">
              <a:spcBef>
                <a:spcPts val="0"/>
              </a:spcBef>
              <a:spcAft>
                <a:spcPts val="0"/>
              </a:spcAft>
              <a:buClr>
                <a:schemeClr val="accent2"/>
              </a:buClr>
              <a:buSzPts val="5200"/>
              <a:buNone/>
              <a:defRPr sz="5200">
                <a:solidFill>
                  <a:schemeClr val="accent2"/>
                </a:solidFill>
              </a:defRPr>
            </a:lvl6pPr>
            <a:lvl7pPr lvl="6" algn="ctr">
              <a:spcBef>
                <a:spcPts val="0"/>
              </a:spcBef>
              <a:spcAft>
                <a:spcPts val="0"/>
              </a:spcAft>
              <a:buClr>
                <a:schemeClr val="accent2"/>
              </a:buClr>
              <a:buSzPts val="5200"/>
              <a:buNone/>
              <a:defRPr sz="5200">
                <a:solidFill>
                  <a:schemeClr val="accent2"/>
                </a:solidFill>
              </a:defRPr>
            </a:lvl7pPr>
            <a:lvl8pPr lvl="7" algn="ctr">
              <a:spcBef>
                <a:spcPts val="0"/>
              </a:spcBef>
              <a:spcAft>
                <a:spcPts val="0"/>
              </a:spcAft>
              <a:buClr>
                <a:schemeClr val="accent2"/>
              </a:buClr>
              <a:buSzPts val="5200"/>
              <a:buNone/>
              <a:defRPr sz="5200">
                <a:solidFill>
                  <a:schemeClr val="accent2"/>
                </a:solidFill>
              </a:defRPr>
            </a:lvl8pPr>
            <a:lvl9pPr lvl="8" algn="ctr">
              <a:spcBef>
                <a:spcPts val="0"/>
              </a:spcBef>
              <a:spcAft>
                <a:spcPts val="0"/>
              </a:spcAft>
              <a:buClr>
                <a:schemeClr val="accent2"/>
              </a:buClr>
              <a:buSzPts val="5200"/>
              <a:buNone/>
              <a:defRPr sz="5200">
                <a:solidFill>
                  <a:schemeClr val="accent2"/>
                </a:solidFill>
              </a:defRPr>
            </a:lvl9pPr>
          </a:lstStyle>
          <a:p>
            <a:endParaRPr/>
          </a:p>
        </p:txBody>
      </p:sp>
      <p:sp>
        <p:nvSpPr>
          <p:cNvPr id="10" name="Google Shape;10;p2"/>
          <p:cNvSpPr txBox="1">
            <a:spLocks noGrp="1"/>
          </p:cNvSpPr>
          <p:nvPr>
            <p:ph type="subTitle" idx="1"/>
          </p:nvPr>
        </p:nvSpPr>
        <p:spPr>
          <a:xfrm>
            <a:off x="2518200" y="3524250"/>
            <a:ext cx="4107600" cy="3594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1800"/>
              <a:buNone/>
              <a:defRPr>
                <a:solidFill>
                  <a:schemeClr val="accent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1" name="Google Shape;11;p2"/>
          <p:cNvSpPr/>
          <p:nvPr/>
        </p:nvSpPr>
        <p:spPr>
          <a:xfrm rot="-4037463">
            <a:off x="8010328" y="3822152"/>
            <a:ext cx="1594815" cy="1564604"/>
          </a:xfrm>
          <a:custGeom>
            <a:avLst/>
            <a:gdLst/>
            <a:ahLst/>
            <a:cxnLst/>
            <a:rect l="l" t="t" r="r" b="b"/>
            <a:pathLst>
              <a:path w="34947" h="34285" extrusionOk="0">
                <a:moveTo>
                  <a:pt x="19649" y="17636"/>
                </a:moveTo>
                <a:lnTo>
                  <a:pt x="19649" y="17636"/>
                </a:lnTo>
                <a:cubicBezTo>
                  <a:pt x="19633" y="17743"/>
                  <a:pt x="19608" y="17842"/>
                  <a:pt x="19591" y="17942"/>
                </a:cubicBezTo>
                <a:lnTo>
                  <a:pt x="19575" y="17950"/>
                </a:lnTo>
                <a:lnTo>
                  <a:pt x="19542" y="17867"/>
                </a:lnTo>
                <a:cubicBezTo>
                  <a:pt x="19583" y="17785"/>
                  <a:pt x="19616" y="17710"/>
                  <a:pt x="19649" y="17636"/>
                </a:cubicBezTo>
                <a:close/>
                <a:moveTo>
                  <a:pt x="15734" y="1"/>
                </a:moveTo>
                <a:cubicBezTo>
                  <a:pt x="15717" y="1248"/>
                  <a:pt x="16395" y="2487"/>
                  <a:pt x="16072" y="3693"/>
                </a:cubicBezTo>
                <a:cubicBezTo>
                  <a:pt x="15783" y="4783"/>
                  <a:pt x="14734" y="5551"/>
                  <a:pt x="14454" y="6642"/>
                </a:cubicBezTo>
                <a:cubicBezTo>
                  <a:pt x="14041" y="8269"/>
                  <a:pt x="15470" y="9855"/>
                  <a:pt x="15370" y="11523"/>
                </a:cubicBezTo>
                <a:cubicBezTo>
                  <a:pt x="15337" y="12019"/>
                  <a:pt x="15172" y="12515"/>
                  <a:pt x="15263" y="13002"/>
                </a:cubicBezTo>
                <a:cubicBezTo>
                  <a:pt x="15379" y="13555"/>
                  <a:pt x="15808" y="13993"/>
                  <a:pt x="16221" y="14381"/>
                </a:cubicBezTo>
                <a:cubicBezTo>
                  <a:pt x="17039" y="15150"/>
                  <a:pt x="17386" y="15943"/>
                  <a:pt x="17890" y="16719"/>
                </a:cubicBezTo>
                <a:cubicBezTo>
                  <a:pt x="17675" y="16661"/>
                  <a:pt x="17452" y="16620"/>
                  <a:pt x="17229" y="16595"/>
                </a:cubicBezTo>
                <a:cubicBezTo>
                  <a:pt x="16727" y="16534"/>
                  <a:pt x="16225" y="16508"/>
                  <a:pt x="15725" y="16508"/>
                </a:cubicBezTo>
                <a:cubicBezTo>
                  <a:pt x="14867" y="16508"/>
                  <a:pt x="14012" y="16585"/>
                  <a:pt x="13157" y="16694"/>
                </a:cubicBezTo>
                <a:cubicBezTo>
                  <a:pt x="12531" y="16769"/>
                  <a:pt x="11905" y="16848"/>
                  <a:pt x="11273" y="16848"/>
                </a:cubicBezTo>
                <a:cubicBezTo>
                  <a:pt x="11062" y="16848"/>
                  <a:pt x="10850" y="16839"/>
                  <a:pt x="10637" y="16818"/>
                </a:cubicBezTo>
                <a:cubicBezTo>
                  <a:pt x="9820" y="16727"/>
                  <a:pt x="9010" y="16562"/>
                  <a:pt x="8217" y="16323"/>
                </a:cubicBezTo>
                <a:cubicBezTo>
                  <a:pt x="6846" y="15943"/>
                  <a:pt x="5483" y="15513"/>
                  <a:pt x="4046" y="15497"/>
                </a:cubicBezTo>
                <a:cubicBezTo>
                  <a:pt x="4016" y="15496"/>
                  <a:pt x="3986" y="15496"/>
                  <a:pt x="3956" y="15496"/>
                </a:cubicBezTo>
                <a:cubicBezTo>
                  <a:pt x="2563" y="15496"/>
                  <a:pt x="1133" y="15873"/>
                  <a:pt x="114" y="16859"/>
                </a:cubicBezTo>
                <a:cubicBezTo>
                  <a:pt x="0" y="16973"/>
                  <a:pt x="193" y="17017"/>
                  <a:pt x="277" y="17017"/>
                </a:cubicBezTo>
                <a:cubicBezTo>
                  <a:pt x="284" y="17017"/>
                  <a:pt x="290" y="17017"/>
                  <a:pt x="296" y="17016"/>
                </a:cubicBezTo>
                <a:cubicBezTo>
                  <a:pt x="1328" y="17016"/>
                  <a:pt x="1931" y="18404"/>
                  <a:pt x="2476" y="19081"/>
                </a:cubicBezTo>
                <a:cubicBezTo>
                  <a:pt x="3245" y="20064"/>
                  <a:pt x="4451" y="20560"/>
                  <a:pt x="5657" y="20709"/>
                </a:cubicBezTo>
                <a:cubicBezTo>
                  <a:pt x="5956" y="20747"/>
                  <a:pt x="6256" y="20763"/>
                  <a:pt x="6555" y="20763"/>
                </a:cubicBezTo>
                <a:cubicBezTo>
                  <a:pt x="7760" y="20763"/>
                  <a:pt x="8961" y="20491"/>
                  <a:pt x="10125" y="20213"/>
                </a:cubicBezTo>
                <a:cubicBezTo>
                  <a:pt x="11571" y="19874"/>
                  <a:pt x="13016" y="19536"/>
                  <a:pt x="14396" y="19007"/>
                </a:cubicBezTo>
                <a:cubicBezTo>
                  <a:pt x="15131" y="18718"/>
                  <a:pt x="15816" y="18338"/>
                  <a:pt x="16543" y="18041"/>
                </a:cubicBezTo>
                <a:cubicBezTo>
                  <a:pt x="16922" y="17884"/>
                  <a:pt x="17313" y="17758"/>
                  <a:pt x="17698" y="17758"/>
                </a:cubicBezTo>
                <a:cubicBezTo>
                  <a:pt x="18003" y="17758"/>
                  <a:pt x="18304" y="17837"/>
                  <a:pt x="18592" y="18041"/>
                </a:cubicBezTo>
                <a:lnTo>
                  <a:pt x="18617" y="18065"/>
                </a:lnTo>
                <a:cubicBezTo>
                  <a:pt x="14850" y="20841"/>
                  <a:pt x="11562" y="24219"/>
                  <a:pt x="8878" y="28052"/>
                </a:cubicBezTo>
                <a:cubicBezTo>
                  <a:pt x="8110" y="29159"/>
                  <a:pt x="7391" y="30299"/>
                  <a:pt x="6730" y="31472"/>
                </a:cubicBezTo>
                <a:cubicBezTo>
                  <a:pt x="6652" y="31612"/>
                  <a:pt x="6771" y="31669"/>
                  <a:pt x="6931" y="31669"/>
                </a:cubicBezTo>
                <a:cubicBezTo>
                  <a:pt x="7111" y="31669"/>
                  <a:pt x="7342" y="31597"/>
                  <a:pt x="7408" y="31488"/>
                </a:cubicBezTo>
                <a:cubicBezTo>
                  <a:pt x="9720" y="27391"/>
                  <a:pt x="12702" y="23699"/>
                  <a:pt x="16221" y="20577"/>
                </a:cubicBezTo>
                <a:cubicBezTo>
                  <a:pt x="17031" y="19866"/>
                  <a:pt x="17873" y="19181"/>
                  <a:pt x="18732" y="18528"/>
                </a:cubicBezTo>
                <a:lnTo>
                  <a:pt x="18732" y="18528"/>
                </a:lnTo>
                <a:cubicBezTo>
                  <a:pt x="18278" y="19519"/>
                  <a:pt x="17047" y="19891"/>
                  <a:pt x="16254" y="20560"/>
                </a:cubicBezTo>
                <a:cubicBezTo>
                  <a:pt x="15370" y="21312"/>
                  <a:pt x="14809" y="22385"/>
                  <a:pt x="14693" y="23542"/>
                </a:cubicBezTo>
                <a:cubicBezTo>
                  <a:pt x="14635" y="24104"/>
                  <a:pt x="14718" y="24674"/>
                  <a:pt x="14924" y="25202"/>
                </a:cubicBezTo>
                <a:cubicBezTo>
                  <a:pt x="15180" y="25822"/>
                  <a:pt x="15635" y="26309"/>
                  <a:pt x="16106" y="26772"/>
                </a:cubicBezTo>
                <a:cubicBezTo>
                  <a:pt x="17122" y="27763"/>
                  <a:pt x="18129" y="28779"/>
                  <a:pt x="18947" y="29952"/>
                </a:cubicBezTo>
                <a:cubicBezTo>
                  <a:pt x="19831" y="31216"/>
                  <a:pt x="20475" y="32653"/>
                  <a:pt x="20558" y="34214"/>
                </a:cubicBezTo>
                <a:cubicBezTo>
                  <a:pt x="20560" y="34266"/>
                  <a:pt x="20612" y="34284"/>
                  <a:pt x="20682" y="34284"/>
                </a:cubicBezTo>
                <a:cubicBezTo>
                  <a:pt x="20838" y="34284"/>
                  <a:pt x="21088" y="34195"/>
                  <a:pt x="21128" y="34173"/>
                </a:cubicBezTo>
                <a:cubicBezTo>
                  <a:pt x="22953" y="33256"/>
                  <a:pt x="23961" y="31265"/>
                  <a:pt x="23730" y="29250"/>
                </a:cubicBezTo>
                <a:cubicBezTo>
                  <a:pt x="23597" y="28176"/>
                  <a:pt x="23176" y="27160"/>
                  <a:pt x="22507" y="26301"/>
                </a:cubicBezTo>
                <a:cubicBezTo>
                  <a:pt x="21855" y="25450"/>
                  <a:pt x="20979" y="24789"/>
                  <a:pt x="20376" y="23889"/>
                </a:cubicBezTo>
                <a:cubicBezTo>
                  <a:pt x="19641" y="22782"/>
                  <a:pt x="19608" y="21444"/>
                  <a:pt x="19608" y="20155"/>
                </a:cubicBezTo>
                <a:cubicBezTo>
                  <a:pt x="19591" y="19536"/>
                  <a:pt x="19567" y="18916"/>
                  <a:pt x="19542" y="18297"/>
                </a:cubicBezTo>
                <a:lnTo>
                  <a:pt x="19558" y="18280"/>
                </a:lnTo>
                <a:cubicBezTo>
                  <a:pt x="19971" y="19024"/>
                  <a:pt x="21276" y="21130"/>
                  <a:pt x="23383" y="22072"/>
                </a:cubicBezTo>
                <a:cubicBezTo>
                  <a:pt x="24128" y="22402"/>
                  <a:pt x="24958" y="22604"/>
                  <a:pt x="25772" y="22604"/>
                </a:cubicBezTo>
                <a:cubicBezTo>
                  <a:pt x="26481" y="22604"/>
                  <a:pt x="27178" y="22450"/>
                  <a:pt x="27794" y="22096"/>
                </a:cubicBezTo>
                <a:cubicBezTo>
                  <a:pt x="28669" y="21584"/>
                  <a:pt x="29305" y="20733"/>
                  <a:pt x="30205" y="20271"/>
                </a:cubicBezTo>
                <a:cubicBezTo>
                  <a:pt x="30779" y="19976"/>
                  <a:pt x="31398" y="19864"/>
                  <a:pt x="32034" y="19864"/>
                </a:cubicBezTo>
                <a:cubicBezTo>
                  <a:pt x="33000" y="19864"/>
                  <a:pt x="34005" y="20122"/>
                  <a:pt x="34947" y="20387"/>
                </a:cubicBezTo>
                <a:cubicBezTo>
                  <a:pt x="34154" y="19321"/>
                  <a:pt x="33237" y="18355"/>
                  <a:pt x="32213" y="17504"/>
                </a:cubicBezTo>
                <a:cubicBezTo>
                  <a:pt x="31129" y="16613"/>
                  <a:pt x="29758" y="15841"/>
                  <a:pt x="28410" y="15841"/>
                </a:cubicBezTo>
                <a:cubicBezTo>
                  <a:pt x="28021" y="15841"/>
                  <a:pt x="27634" y="15906"/>
                  <a:pt x="27257" y="16050"/>
                </a:cubicBezTo>
                <a:cubicBezTo>
                  <a:pt x="26753" y="16240"/>
                  <a:pt x="26315" y="16554"/>
                  <a:pt x="25828" y="16777"/>
                </a:cubicBezTo>
                <a:cubicBezTo>
                  <a:pt x="24176" y="17529"/>
                  <a:pt x="22185" y="17149"/>
                  <a:pt x="20459" y="17603"/>
                </a:cubicBezTo>
                <a:cubicBezTo>
                  <a:pt x="20918" y="16749"/>
                  <a:pt x="21798" y="16245"/>
                  <a:pt x="22725" y="16245"/>
                </a:cubicBezTo>
                <a:cubicBezTo>
                  <a:pt x="22982" y="16245"/>
                  <a:pt x="23242" y="16283"/>
                  <a:pt x="23498" y="16364"/>
                </a:cubicBezTo>
                <a:cubicBezTo>
                  <a:pt x="23855" y="16473"/>
                  <a:pt x="24197" y="16588"/>
                  <a:pt x="24566" y="16588"/>
                </a:cubicBezTo>
                <a:cubicBezTo>
                  <a:pt x="24590" y="16588"/>
                  <a:pt x="24614" y="16588"/>
                  <a:pt x="24638" y="16587"/>
                </a:cubicBezTo>
                <a:cubicBezTo>
                  <a:pt x="25026" y="16562"/>
                  <a:pt x="25406" y="16438"/>
                  <a:pt x="25745" y="16232"/>
                </a:cubicBezTo>
                <a:cubicBezTo>
                  <a:pt x="26398" y="15844"/>
                  <a:pt x="26860" y="15216"/>
                  <a:pt x="27248" y="14571"/>
                </a:cubicBezTo>
                <a:cubicBezTo>
                  <a:pt x="28025" y="13275"/>
                  <a:pt x="28562" y="11763"/>
                  <a:pt x="29768" y="10780"/>
                </a:cubicBezTo>
                <a:cubicBezTo>
                  <a:pt x="30329" y="10334"/>
                  <a:pt x="30949" y="9946"/>
                  <a:pt x="31436" y="9409"/>
                </a:cubicBezTo>
                <a:cubicBezTo>
                  <a:pt x="31948" y="8831"/>
                  <a:pt x="32155" y="8137"/>
                  <a:pt x="32213" y="7377"/>
                </a:cubicBezTo>
                <a:cubicBezTo>
                  <a:pt x="32287" y="6477"/>
                  <a:pt x="32271" y="5609"/>
                  <a:pt x="32650" y="4775"/>
                </a:cubicBezTo>
                <a:cubicBezTo>
                  <a:pt x="33006" y="3990"/>
                  <a:pt x="33592" y="3329"/>
                  <a:pt x="34336" y="2883"/>
                </a:cubicBezTo>
                <a:cubicBezTo>
                  <a:pt x="34567" y="2735"/>
                  <a:pt x="34443" y="2528"/>
                  <a:pt x="34236" y="2487"/>
                </a:cubicBezTo>
                <a:cubicBezTo>
                  <a:pt x="34095" y="2459"/>
                  <a:pt x="33959" y="2446"/>
                  <a:pt x="33827" y="2446"/>
                </a:cubicBezTo>
                <a:cubicBezTo>
                  <a:pt x="32390" y="2446"/>
                  <a:pt x="31499" y="3989"/>
                  <a:pt x="30379" y="4692"/>
                </a:cubicBezTo>
                <a:cubicBezTo>
                  <a:pt x="29660" y="5147"/>
                  <a:pt x="28776" y="5312"/>
                  <a:pt x="27984" y="5609"/>
                </a:cubicBezTo>
                <a:cubicBezTo>
                  <a:pt x="27182" y="5907"/>
                  <a:pt x="26472" y="6353"/>
                  <a:pt x="25976" y="7063"/>
                </a:cubicBezTo>
                <a:cubicBezTo>
                  <a:pt x="25506" y="7749"/>
                  <a:pt x="25274" y="8558"/>
                  <a:pt x="24985" y="9326"/>
                </a:cubicBezTo>
                <a:cubicBezTo>
                  <a:pt x="24663" y="10152"/>
                  <a:pt x="24242" y="10846"/>
                  <a:pt x="23581" y="11449"/>
                </a:cubicBezTo>
                <a:cubicBezTo>
                  <a:pt x="22920" y="12044"/>
                  <a:pt x="22152" y="12531"/>
                  <a:pt x="21499" y="13159"/>
                </a:cubicBezTo>
                <a:cubicBezTo>
                  <a:pt x="21037" y="13622"/>
                  <a:pt x="20682" y="14183"/>
                  <a:pt x="20450" y="14794"/>
                </a:cubicBezTo>
                <a:cubicBezTo>
                  <a:pt x="20236" y="15340"/>
                  <a:pt x="20054" y="15901"/>
                  <a:pt x="19905" y="16480"/>
                </a:cubicBezTo>
                <a:cubicBezTo>
                  <a:pt x="20004" y="15315"/>
                  <a:pt x="19781" y="14026"/>
                  <a:pt x="20128" y="12895"/>
                </a:cubicBezTo>
                <a:cubicBezTo>
                  <a:pt x="20508" y="11656"/>
                  <a:pt x="21541" y="10755"/>
                  <a:pt x="22226" y="9657"/>
                </a:cubicBezTo>
                <a:cubicBezTo>
                  <a:pt x="22912" y="8566"/>
                  <a:pt x="23143" y="6906"/>
                  <a:pt x="22102" y="6138"/>
                </a:cubicBezTo>
                <a:cubicBezTo>
                  <a:pt x="21714" y="5849"/>
                  <a:pt x="21227" y="5750"/>
                  <a:pt x="20806" y="5510"/>
                </a:cubicBezTo>
                <a:cubicBezTo>
                  <a:pt x="19690" y="4858"/>
                  <a:pt x="19393" y="3404"/>
                  <a:pt x="18740" y="2289"/>
                </a:cubicBezTo>
                <a:cubicBezTo>
                  <a:pt x="18071" y="1165"/>
                  <a:pt x="16998" y="348"/>
                  <a:pt x="15734" y="1"/>
                </a:cubicBezTo>
                <a:close/>
              </a:path>
            </a:pathLst>
          </a:custGeom>
          <a:solidFill>
            <a:srgbClr val="89A9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 name="Google Shape;12;p2"/>
          <p:cNvGrpSpPr/>
          <p:nvPr/>
        </p:nvGrpSpPr>
        <p:grpSpPr>
          <a:xfrm rot="-10239087">
            <a:off x="8503635" y="1182824"/>
            <a:ext cx="1025492" cy="994225"/>
            <a:chOff x="1472075" y="2842300"/>
            <a:chExt cx="804350" cy="779825"/>
          </a:xfrm>
        </p:grpSpPr>
        <p:sp>
          <p:nvSpPr>
            <p:cNvPr id="13" name="Google Shape;13;p2"/>
            <p:cNvSpPr/>
            <p:nvPr/>
          </p:nvSpPr>
          <p:spPr>
            <a:xfrm>
              <a:off x="1472075" y="2842300"/>
              <a:ext cx="804350" cy="779825"/>
            </a:xfrm>
            <a:custGeom>
              <a:avLst/>
              <a:gdLst/>
              <a:ahLst/>
              <a:cxnLst/>
              <a:rect l="l" t="t" r="r" b="b"/>
              <a:pathLst>
                <a:path w="32174" h="31193" extrusionOk="0">
                  <a:moveTo>
                    <a:pt x="32174" y="1"/>
                  </a:moveTo>
                  <a:lnTo>
                    <a:pt x="32174" y="1"/>
                  </a:lnTo>
                  <a:cubicBezTo>
                    <a:pt x="24929" y="1124"/>
                    <a:pt x="17380" y="2685"/>
                    <a:pt x="11788" y="7418"/>
                  </a:cubicBezTo>
                  <a:cubicBezTo>
                    <a:pt x="5576" y="12680"/>
                    <a:pt x="0" y="20585"/>
                    <a:pt x="1198" y="28639"/>
                  </a:cubicBezTo>
                  <a:lnTo>
                    <a:pt x="1355" y="29721"/>
                  </a:lnTo>
                  <a:cubicBezTo>
                    <a:pt x="3891" y="30704"/>
                    <a:pt x="6612" y="31192"/>
                    <a:pt x="9333" y="31192"/>
                  </a:cubicBezTo>
                  <a:cubicBezTo>
                    <a:pt x="12604" y="31192"/>
                    <a:pt x="15876" y="30487"/>
                    <a:pt x="18833" y="29085"/>
                  </a:cubicBezTo>
                  <a:cubicBezTo>
                    <a:pt x="24244" y="26507"/>
                    <a:pt x="28523" y="21642"/>
                    <a:pt x="30365" y="15935"/>
                  </a:cubicBezTo>
                  <a:cubicBezTo>
                    <a:pt x="32017" y="10838"/>
                    <a:pt x="31761" y="5345"/>
                    <a:pt x="32174" y="1"/>
                  </a:cubicBezTo>
                  <a:close/>
                </a:path>
              </a:pathLst>
            </a:custGeom>
            <a:solidFill>
              <a:srgbClr val="5081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1504500" y="2842300"/>
              <a:ext cx="771725" cy="775250"/>
            </a:xfrm>
            <a:custGeom>
              <a:avLst/>
              <a:gdLst/>
              <a:ahLst/>
              <a:cxnLst/>
              <a:rect l="l" t="t" r="r" b="b"/>
              <a:pathLst>
                <a:path w="30869" h="31010" extrusionOk="0">
                  <a:moveTo>
                    <a:pt x="30868" y="1"/>
                  </a:moveTo>
                  <a:lnTo>
                    <a:pt x="30265" y="100"/>
                  </a:lnTo>
                  <a:cubicBezTo>
                    <a:pt x="29274" y="1562"/>
                    <a:pt x="28250" y="3016"/>
                    <a:pt x="27193" y="4437"/>
                  </a:cubicBezTo>
                  <a:cubicBezTo>
                    <a:pt x="26961" y="3445"/>
                    <a:pt x="27217" y="2289"/>
                    <a:pt x="27581" y="1405"/>
                  </a:cubicBezTo>
                  <a:cubicBezTo>
                    <a:pt x="27713" y="1075"/>
                    <a:pt x="27870" y="761"/>
                    <a:pt x="28052" y="463"/>
                  </a:cubicBezTo>
                  <a:lnTo>
                    <a:pt x="28052" y="463"/>
                  </a:lnTo>
                  <a:cubicBezTo>
                    <a:pt x="27647" y="538"/>
                    <a:pt x="27242" y="612"/>
                    <a:pt x="26829" y="686"/>
                  </a:cubicBezTo>
                  <a:cubicBezTo>
                    <a:pt x="26755" y="860"/>
                    <a:pt x="26689" y="1033"/>
                    <a:pt x="26623" y="1207"/>
                  </a:cubicBezTo>
                  <a:cubicBezTo>
                    <a:pt x="26168" y="2487"/>
                    <a:pt x="26011" y="3949"/>
                    <a:pt x="26639" y="5180"/>
                  </a:cubicBezTo>
                  <a:cubicBezTo>
                    <a:pt x="25202" y="7088"/>
                    <a:pt x="23698" y="8947"/>
                    <a:pt x="22121" y="10731"/>
                  </a:cubicBezTo>
                  <a:cubicBezTo>
                    <a:pt x="21344" y="8897"/>
                    <a:pt x="21766" y="6535"/>
                    <a:pt x="22501" y="4783"/>
                  </a:cubicBezTo>
                  <a:cubicBezTo>
                    <a:pt x="23096" y="3346"/>
                    <a:pt x="24004" y="2058"/>
                    <a:pt x="25161" y="1025"/>
                  </a:cubicBezTo>
                  <a:lnTo>
                    <a:pt x="25161" y="1025"/>
                  </a:lnTo>
                  <a:cubicBezTo>
                    <a:pt x="24582" y="1149"/>
                    <a:pt x="24004" y="1273"/>
                    <a:pt x="23426" y="1413"/>
                  </a:cubicBezTo>
                  <a:cubicBezTo>
                    <a:pt x="22641" y="2338"/>
                    <a:pt x="22013" y="3379"/>
                    <a:pt x="21567" y="4511"/>
                  </a:cubicBezTo>
                  <a:cubicBezTo>
                    <a:pt x="20774" y="6559"/>
                    <a:pt x="20361" y="9277"/>
                    <a:pt x="21518" y="11268"/>
                  </a:cubicBezTo>
                  <a:cubicBezTo>
                    <a:pt x="21534" y="11292"/>
                    <a:pt x="21551" y="11317"/>
                    <a:pt x="21567" y="11342"/>
                  </a:cubicBezTo>
                  <a:cubicBezTo>
                    <a:pt x="21229" y="11722"/>
                    <a:pt x="20882" y="12102"/>
                    <a:pt x="20527" y="12474"/>
                  </a:cubicBezTo>
                  <a:cubicBezTo>
                    <a:pt x="19577" y="13481"/>
                    <a:pt x="18569" y="14431"/>
                    <a:pt x="17536" y="15340"/>
                  </a:cubicBezTo>
                  <a:cubicBezTo>
                    <a:pt x="17206" y="14117"/>
                    <a:pt x="16884" y="12887"/>
                    <a:pt x="16554" y="11664"/>
                  </a:cubicBezTo>
                  <a:cubicBezTo>
                    <a:pt x="16405" y="11078"/>
                    <a:pt x="16231" y="10499"/>
                    <a:pt x="16289" y="9888"/>
                  </a:cubicBezTo>
                  <a:cubicBezTo>
                    <a:pt x="16347" y="9252"/>
                    <a:pt x="16562" y="8633"/>
                    <a:pt x="16744" y="8030"/>
                  </a:cubicBezTo>
                  <a:cubicBezTo>
                    <a:pt x="17289" y="6163"/>
                    <a:pt x="17941" y="4205"/>
                    <a:pt x="19139" y="2661"/>
                  </a:cubicBezTo>
                  <a:lnTo>
                    <a:pt x="19139" y="2661"/>
                  </a:lnTo>
                  <a:cubicBezTo>
                    <a:pt x="18619" y="2842"/>
                    <a:pt x="18098" y="3032"/>
                    <a:pt x="17594" y="3239"/>
                  </a:cubicBezTo>
                  <a:cubicBezTo>
                    <a:pt x="16826" y="4569"/>
                    <a:pt x="16331" y="6072"/>
                    <a:pt x="15893" y="7534"/>
                  </a:cubicBezTo>
                  <a:cubicBezTo>
                    <a:pt x="15711" y="8162"/>
                    <a:pt x="15480" y="8806"/>
                    <a:pt x="15405" y="9467"/>
                  </a:cubicBezTo>
                  <a:cubicBezTo>
                    <a:pt x="15339" y="10078"/>
                    <a:pt x="15471" y="10673"/>
                    <a:pt x="15628" y="11259"/>
                  </a:cubicBezTo>
                  <a:cubicBezTo>
                    <a:pt x="16008" y="12705"/>
                    <a:pt x="16397" y="14159"/>
                    <a:pt x="16785" y="15604"/>
                  </a:cubicBezTo>
                  <a:cubicBezTo>
                    <a:pt x="16818" y="15695"/>
                    <a:pt x="16876" y="15778"/>
                    <a:pt x="16958" y="15835"/>
                  </a:cubicBezTo>
                  <a:cubicBezTo>
                    <a:pt x="16041" y="16628"/>
                    <a:pt x="15100" y="17388"/>
                    <a:pt x="14150" y="18148"/>
                  </a:cubicBezTo>
                  <a:lnTo>
                    <a:pt x="12812" y="19206"/>
                  </a:lnTo>
                  <a:cubicBezTo>
                    <a:pt x="10094" y="14448"/>
                    <a:pt x="10879" y="8459"/>
                    <a:pt x="14736" y="4569"/>
                  </a:cubicBezTo>
                  <a:lnTo>
                    <a:pt x="14736" y="4569"/>
                  </a:lnTo>
                  <a:cubicBezTo>
                    <a:pt x="13919" y="4998"/>
                    <a:pt x="13126" y="5477"/>
                    <a:pt x="12357" y="5998"/>
                  </a:cubicBezTo>
                  <a:cubicBezTo>
                    <a:pt x="10433" y="8963"/>
                    <a:pt x="9846" y="12598"/>
                    <a:pt x="10747" y="16017"/>
                  </a:cubicBezTo>
                  <a:cubicBezTo>
                    <a:pt x="11077" y="17264"/>
                    <a:pt x="11606" y="18454"/>
                    <a:pt x="12300" y="19544"/>
                  </a:cubicBezTo>
                  <a:cubicBezTo>
                    <a:pt x="12308" y="19561"/>
                    <a:pt x="12316" y="19577"/>
                    <a:pt x="12324" y="19594"/>
                  </a:cubicBezTo>
                  <a:lnTo>
                    <a:pt x="8558" y="22576"/>
                  </a:lnTo>
                  <a:cubicBezTo>
                    <a:pt x="7451" y="20602"/>
                    <a:pt x="6765" y="18421"/>
                    <a:pt x="6534" y="16166"/>
                  </a:cubicBezTo>
                  <a:cubicBezTo>
                    <a:pt x="6369" y="14423"/>
                    <a:pt x="6377" y="12432"/>
                    <a:pt x="7021" y="10731"/>
                  </a:cubicBezTo>
                  <a:lnTo>
                    <a:pt x="7021" y="10731"/>
                  </a:lnTo>
                  <a:cubicBezTo>
                    <a:pt x="6559" y="11235"/>
                    <a:pt x="6113" y="11747"/>
                    <a:pt x="5675" y="12267"/>
                  </a:cubicBezTo>
                  <a:cubicBezTo>
                    <a:pt x="5535" y="13481"/>
                    <a:pt x="5535" y="14704"/>
                    <a:pt x="5675" y="15918"/>
                  </a:cubicBezTo>
                  <a:cubicBezTo>
                    <a:pt x="5948" y="18413"/>
                    <a:pt x="6765" y="20825"/>
                    <a:pt x="8070" y="22964"/>
                  </a:cubicBezTo>
                  <a:lnTo>
                    <a:pt x="7467" y="23451"/>
                  </a:lnTo>
                  <a:lnTo>
                    <a:pt x="4626" y="25698"/>
                  </a:lnTo>
                  <a:cubicBezTo>
                    <a:pt x="4287" y="24938"/>
                    <a:pt x="3800" y="24244"/>
                    <a:pt x="3370" y="23517"/>
                  </a:cubicBezTo>
                  <a:cubicBezTo>
                    <a:pt x="2743" y="22468"/>
                    <a:pt x="2346" y="21328"/>
                    <a:pt x="2074" y="20139"/>
                  </a:cubicBezTo>
                  <a:cubicBezTo>
                    <a:pt x="1941" y="19544"/>
                    <a:pt x="1818" y="18933"/>
                    <a:pt x="1727" y="18322"/>
                  </a:cubicBezTo>
                  <a:cubicBezTo>
                    <a:pt x="1512" y="18760"/>
                    <a:pt x="1314" y="19206"/>
                    <a:pt x="1132" y="19652"/>
                  </a:cubicBezTo>
                  <a:cubicBezTo>
                    <a:pt x="1388" y="20841"/>
                    <a:pt x="1743" y="22022"/>
                    <a:pt x="2330" y="23096"/>
                  </a:cubicBezTo>
                  <a:cubicBezTo>
                    <a:pt x="2891" y="24129"/>
                    <a:pt x="3660" y="25062"/>
                    <a:pt x="4006" y="26194"/>
                  </a:cubicBezTo>
                  <a:lnTo>
                    <a:pt x="2321" y="27532"/>
                  </a:lnTo>
                  <a:cubicBezTo>
                    <a:pt x="2279" y="27522"/>
                    <a:pt x="2238" y="27515"/>
                    <a:pt x="2200" y="27515"/>
                  </a:cubicBezTo>
                  <a:cubicBezTo>
                    <a:pt x="2143" y="27515"/>
                    <a:pt x="2095" y="27531"/>
                    <a:pt x="2065" y="27581"/>
                  </a:cubicBezTo>
                  <a:cubicBezTo>
                    <a:pt x="2041" y="27631"/>
                    <a:pt x="2041" y="27689"/>
                    <a:pt x="2065" y="27730"/>
                  </a:cubicBezTo>
                  <a:lnTo>
                    <a:pt x="0" y="29365"/>
                  </a:lnTo>
                  <a:lnTo>
                    <a:pt x="58" y="29721"/>
                  </a:lnTo>
                  <a:cubicBezTo>
                    <a:pt x="281" y="29803"/>
                    <a:pt x="504" y="29886"/>
                    <a:pt x="727" y="29968"/>
                  </a:cubicBezTo>
                  <a:lnTo>
                    <a:pt x="2858" y="28275"/>
                  </a:lnTo>
                  <a:cubicBezTo>
                    <a:pt x="4915" y="29332"/>
                    <a:pt x="7087" y="30142"/>
                    <a:pt x="9334" y="30679"/>
                  </a:cubicBezTo>
                  <a:cubicBezTo>
                    <a:pt x="9863" y="30803"/>
                    <a:pt x="10400" y="30910"/>
                    <a:pt x="10937" y="31009"/>
                  </a:cubicBezTo>
                  <a:cubicBezTo>
                    <a:pt x="11556" y="30927"/>
                    <a:pt x="12167" y="30819"/>
                    <a:pt x="12779" y="30695"/>
                  </a:cubicBezTo>
                  <a:cubicBezTo>
                    <a:pt x="12630" y="30687"/>
                    <a:pt x="12481" y="30671"/>
                    <a:pt x="12333" y="30654"/>
                  </a:cubicBezTo>
                  <a:cubicBezTo>
                    <a:pt x="11201" y="30530"/>
                    <a:pt x="10069" y="30340"/>
                    <a:pt x="8963" y="30068"/>
                  </a:cubicBezTo>
                  <a:cubicBezTo>
                    <a:pt x="6980" y="29597"/>
                    <a:pt x="5055" y="28895"/>
                    <a:pt x="3238" y="27978"/>
                  </a:cubicBezTo>
                  <a:lnTo>
                    <a:pt x="4725" y="26797"/>
                  </a:lnTo>
                  <a:cubicBezTo>
                    <a:pt x="4734" y="26797"/>
                    <a:pt x="4743" y="26797"/>
                    <a:pt x="4752" y="26797"/>
                  </a:cubicBezTo>
                  <a:cubicBezTo>
                    <a:pt x="4870" y="26797"/>
                    <a:pt x="4948" y="26746"/>
                    <a:pt x="4940" y="26623"/>
                  </a:cubicBezTo>
                  <a:lnTo>
                    <a:pt x="6906" y="25078"/>
                  </a:lnTo>
                  <a:cubicBezTo>
                    <a:pt x="9491" y="26464"/>
                    <a:pt x="12350" y="27073"/>
                    <a:pt x="15232" y="27073"/>
                  </a:cubicBezTo>
                  <a:cubicBezTo>
                    <a:pt x="17331" y="27073"/>
                    <a:pt x="19442" y="26750"/>
                    <a:pt x="21468" y="26169"/>
                  </a:cubicBezTo>
                  <a:cubicBezTo>
                    <a:pt x="21799" y="26070"/>
                    <a:pt x="22129" y="25971"/>
                    <a:pt x="22451" y="25855"/>
                  </a:cubicBezTo>
                  <a:cubicBezTo>
                    <a:pt x="23021" y="25359"/>
                    <a:pt x="23566" y="24839"/>
                    <a:pt x="24078" y="24294"/>
                  </a:cubicBezTo>
                  <a:lnTo>
                    <a:pt x="24078" y="24294"/>
                  </a:lnTo>
                  <a:cubicBezTo>
                    <a:pt x="21181" y="25511"/>
                    <a:pt x="18058" y="26293"/>
                    <a:pt x="14929" y="26293"/>
                  </a:cubicBezTo>
                  <a:cubicBezTo>
                    <a:pt x="13535" y="26293"/>
                    <a:pt x="12140" y="26138"/>
                    <a:pt x="10763" y="25797"/>
                  </a:cubicBezTo>
                  <a:cubicBezTo>
                    <a:pt x="9640" y="25516"/>
                    <a:pt x="8550" y="25112"/>
                    <a:pt x="7517" y="24591"/>
                  </a:cubicBezTo>
                  <a:lnTo>
                    <a:pt x="8756" y="23608"/>
                  </a:lnTo>
                  <a:cubicBezTo>
                    <a:pt x="8789" y="23616"/>
                    <a:pt x="8814" y="23616"/>
                    <a:pt x="8847" y="23616"/>
                  </a:cubicBezTo>
                  <a:cubicBezTo>
                    <a:pt x="8860" y="23618"/>
                    <a:pt x="8873" y="23618"/>
                    <a:pt x="8885" y="23618"/>
                  </a:cubicBezTo>
                  <a:cubicBezTo>
                    <a:pt x="9039" y="23618"/>
                    <a:pt x="9098" y="23523"/>
                    <a:pt x="9037" y="23385"/>
                  </a:cubicBezTo>
                  <a:lnTo>
                    <a:pt x="11234" y="21634"/>
                  </a:lnTo>
                  <a:cubicBezTo>
                    <a:pt x="13470" y="22450"/>
                    <a:pt x="15811" y="22857"/>
                    <a:pt x="18151" y="22857"/>
                  </a:cubicBezTo>
                  <a:cubicBezTo>
                    <a:pt x="20619" y="22857"/>
                    <a:pt x="23085" y="22405"/>
                    <a:pt x="25425" y="21502"/>
                  </a:cubicBezTo>
                  <a:cubicBezTo>
                    <a:pt x="25854" y="21328"/>
                    <a:pt x="26284" y="21147"/>
                    <a:pt x="26697" y="20948"/>
                  </a:cubicBezTo>
                  <a:cubicBezTo>
                    <a:pt x="26994" y="20494"/>
                    <a:pt x="27267" y="20023"/>
                    <a:pt x="27523" y="19544"/>
                  </a:cubicBezTo>
                  <a:lnTo>
                    <a:pt x="27523" y="19544"/>
                  </a:lnTo>
                  <a:cubicBezTo>
                    <a:pt x="24456" y="21359"/>
                    <a:pt x="20963" y="22303"/>
                    <a:pt x="17429" y="22303"/>
                  </a:cubicBezTo>
                  <a:cubicBezTo>
                    <a:pt x="16557" y="22303"/>
                    <a:pt x="15682" y="22246"/>
                    <a:pt x="14811" y="22130"/>
                  </a:cubicBezTo>
                  <a:cubicBezTo>
                    <a:pt x="13704" y="21981"/>
                    <a:pt x="12613" y="21725"/>
                    <a:pt x="11556" y="21378"/>
                  </a:cubicBezTo>
                  <a:lnTo>
                    <a:pt x="14142" y="19329"/>
                  </a:lnTo>
                  <a:cubicBezTo>
                    <a:pt x="14786" y="18817"/>
                    <a:pt x="15430" y="18305"/>
                    <a:pt x="16074" y="17785"/>
                  </a:cubicBezTo>
                  <a:cubicBezTo>
                    <a:pt x="16116" y="17793"/>
                    <a:pt x="16157" y="17810"/>
                    <a:pt x="16198" y="17810"/>
                  </a:cubicBezTo>
                  <a:cubicBezTo>
                    <a:pt x="16921" y="17896"/>
                    <a:pt x="17644" y="17938"/>
                    <a:pt x="18365" y="17938"/>
                  </a:cubicBezTo>
                  <a:cubicBezTo>
                    <a:pt x="22413" y="17938"/>
                    <a:pt x="26369" y="16595"/>
                    <a:pt x="29588" y="14084"/>
                  </a:cubicBezTo>
                  <a:cubicBezTo>
                    <a:pt x="29704" y="13597"/>
                    <a:pt x="29811" y="13101"/>
                    <a:pt x="29902" y="12598"/>
                  </a:cubicBezTo>
                  <a:lnTo>
                    <a:pt x="29902" y="12598"/>
                  </a:lnTo>
                  <a:cubicBezTo>
                    <a:pt x="26592" y="15656"/>
                    <a:pt x="22261" y="17341"/>
                    <a:pt x="17787" y="17341"/>
                  </a:cubicBezTo>
                  <a:cubicBezTo>
                    <a:pt x="17415" y="17341"/>
                    <a:pt x="17042" y="17329"/>
                    <a:pt x="16669" y="17306"/>
                  </a:cubicBezTo>
                  <a:cubicBezTo>
                    <a:pt x="18016" y="16215"/>
                    <a:pt x="19304" y="15059"/>
                    <a:pt x="20535" y="13837"/>
                  </a:cubicBezTo>
                  <a:cubicBezTo>
                    <a:pt x="20684" y="13688"/>
                    <a:pt x="20824" y="13539"/>
                    <a:pt x="20973" y="13390"/>
                  </a:cubicBezTo>
                  <a:cubicBezTo>
                    <a:pt x="24318" y="13275"/>
                    <a:pt x="27556" y="12143"/>
                    <a:pt x="30249" y="10161"/>
                  </a:cubicBezTo>
                  <a:cubicBezTo>
                    <a:pt x="30298" y="9723"/>
                    <a:pt x="30340" y="9285"/>
                    <a:pt x="30381" y="8847"/>
                  </a:cubicBezTo>
                  <a:lnTo>
                    <a:pt x="30381" y="8847"/>
                  </a:lnTo>
                  <a:cubicBezTo>
                    <a:pt x="27944" y="10904"/>
                    <a:pt x="24954" y="12185"/>
                    <a:pt x="21790" y="12523"/>
                  </a:cubicBezTo>
                  <a:cubicBezTo>
                    <a:pt x="23021" y="11202"/>
                    <a:pt x="24186" y="9814"/>
                    <a:pt x="25317" y="8410"/>
                  </a:cubicBezTo>
                  <a:cubicBezTo>
                    <a:pt x="25407" y="8471"/>
                    <a:pt x="25502" y="8505"/>
                    <a:pt x="25602" y="8505"/>
                  </a:cubicBezTo>
                  <a:cubicBezTo>
                    <a:pt x="25623" y="8505"/>
                    <a:pt x="25643" y="8503"/>
                    <a:pt x="25664" y="8501"/>
                  </a:cubicBezTo>
                  <a:cubicBezTo>
                    <a:pt x="27465" y="8038"/>
                    <a:pt x="29142" y="7179"/>
                    <a:pt x="30563" y="5981"/>
                  </a:cubicBezTo>
                  <a:cubicBezTo>
                    <a:pt x="30579" y="5667"/>
                    <a:pt x="30587" y="5362"/>
                    <a:pt x="30604" y="5048"/>
                  </a:cubicBezTo>
                  <a:cubicBezTo>
                    <a:pt x="30508" y="5000"/>
                    <a:pt x="30418" y="4969"/>
                    <a:pt x="30349" y="4969"/>
                  </a:cubicBezTo>
                  <a:cubicBezTo>
                    <a:pt x="30312" y="4969"/>
                    <a:pt x="30280" y="4978"/>
                    <a:pt x="30257" y="4998"/>
                  </a:cubicBezTo>
                  <a:cubicBezTo>
                    <a:pt x="29018" y="6171"/>
                    <a:pt x="27539" y="7072"/>
                    <a:pt x="25929" y="7641"/>
                  </a:cubicBezTo>
                  <a:lnTo>
                    <a:pt x="26102" y="7427"/>
                  </a:lnTo>
                  <a:cubicBezTo>
                    <a:pt x="26556" y="6848"/>
                    <a:pt x="27003" y="6270"/>
                    <a:pt x="27440" y="5684"/>
                  </a:cubicBezTo>
                  <a:cubicBezTo>
                    <a:pt x="27531" y="5659"/>
                    <a:pt x="27597" y="5576"/>
                    <a:pt x="27606" y="5477"/>
                  </a:cubicBezTo>
                  <a:cubicBezTo>
                    <a:pt x="28704" y="4024"/>
                    <a:pt x="29770" y="2545"/>
                    <a:pt x="30802" y="1050"/>
                  </a:cubicBezTo>
                  <a:cubicBezTo>
                    <a:pt x="30819" y="695"/>
                    <a:pt x="30843" y="348"/>
                    <a:pt x="30868" y="1"/>
                  </a:cubicBezTo>
                  <a:close/>
                </a:path>
              </a:pathLst>
            </a:custGeom>
            <a:solidFill>
              <a:srgbClr val="EDE0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 name="Google Shape;15;p2"/>
          <p:cNvSpPr/>
          <p:nvPr/>
        </p:nvSpPr>
        <p:spPr>
          <a:xfrm rot="-291271">
            <a:off x="-405677" y="3614550"/>
            <a:ext cx="1163043" cy="839227"/>
          </a:xfrm>
          <a:custGeom>
            <a:avLst/>
            <a:gdLst/>
            <a:ahLst/>
            <a:cxnLst/>
            <a:rect l="l" t="t" r="r" b="b"/>
            <a:pathLst>
              <a:path w="21155" h="15265" extrusionOk="0">
                <a:moveTo>
                  <a:pt x="14379" y="3711"/>
                </a:moveTo>
                <a:cubicBezTo>
                  <a:pt x="14697" y="3711"/>
                  <a:pt x="14999" y="3774"/>
                  <a:pt x="15208" y="3960"/>
                </a:cubicBezTo>
                <a:cubicBezTo>
                  <a:pt x="15348" y="4101"/>
                  <a:pt x="15455" y="4274"/>
                  <a:pt x="15530" y="4464"/>
                </a:cubicBezTo>
                <a:lnTo>
                  <a:pt x="16108" y="5670"/>
                </a:lnTo>
                <a:cubicBezTo>
                  <a:pt x="16199" y="5835"/>
                  <a:pt x="16248" y="6017"/>
                  <a:pt x="16265" y="6207"/>
                </a:cubicBezTo>
                <a:cubicBezTo>
                  <a:pt x="16257" y="6463"/>
                  <a:pt x="16091" y="6719"/>
                  <a:pt x="15901" y="6942"/>
                </a:cubicBezTo>
                <a:cubicBezTo>
                  <a:pt x="15117" y="7900"/>
                  <a:pt x="13960" y="8553"/>
                  <a:pt x="12804" y="9081"/>
                </a:cubicBezTo>
                <a:cubicBezTo>
                  <a:pt x="11565" y="9643"/>
                  <a:pt x="8575" y="11122"/>
                  <a:pt x="8575" y="11122"/>
                </a:cubicBezTo>
                <a:cubicBezTo>
                  <a:pt x="8090" y="11431"/>
                  <a:pt x="7511" y="11586"/>
                  <a:pt x="6952" y="11586"/>
                </a:cubicBezTo>
                <a:cubicBezTo>
                  <a:pt x="6435" y="11586"/>
                  <a:pt x="5936" y="11453"/>
                  <a:pt x="5543" y="11188"/>
                </a:cubicBezTo>
                <a:cubicBezTo>
                  <a:pt x="4734" y="10634"/>
                  <a:pt x="4461" y="9536"/>
                  <a:pt x="4891" y="8594"/>
                </a:cubicBezTo>
                <a:cubicBezTo>
                  <a:pt x="5436" y="7396"/>
                  <a:pt x="6848" y="6686"/>
                  <a:pt x="8145" y="6100"/>
                </a:cubicBezTo>
                <a:lnTo>
                  <a:pt x="11301" y="4662"/>
                </a:lnTo>
                <a:cubicBezTo>
                  <a:pt x="12151" y="4274"/>
                  <a:pt x="13027" y="3878"/>
                  <a:pt x="13936" y="3745"/>
                </a:cubicBezTo>
                <a:cubicBezTo>
                  <a:pt x="14082" y="3724"/>
                  <a:pt x="14232" y="3711"/>
                  <a:pt x="14379" y="3711"/>
                </a:cubicBezTo>
                <a:close/>
                <a:moveTo>
                  <a:pt x="16244" y="0"/>
                </a:moveTo>
                <a:cubicBezTo>
                  <a:pt x="13242" y="0"/>
                  <a:pt x="10313" y="1220"/>
                  <a:pt x="7592" y="2572"/>
                </a:cubicBezTo>
                <a:cubicBezTo>
                  <a:pt x="5386" y="3679"/>
                  <a:pt x="3148" y="4960"/>
                  <a:pt x="1744" y="6959"/>
                </a:cubicBezTo>
                <a:cubicBezTo>
                  <a:pt x="331" y="8958"/>
                  <a:pt x="1" y="11857"/>
                  <a:pt x="1611" y="13608"/>
                </a:cubicBezTo>
                <a:cubicBezTo>
                  <a:pt x="2511" y="14596"/>
                  <a:pt x="3912" y="15264"/>
                  <a:pt x="5291" y="15264"/>
                </a:cubicBezTo>
                <a:cubicBezTo>
                  <a:pt x="5710" y="15264"/>
                  <a:pt x="6126" y="15203"/>
                  <a:pt x="6526" y="15070"/>
                </a:cubicBezTo>
                <a:cubicBezTo>
                  <a:pt x="12077" y="13228"/>
                  <a:pt x="18156" y="9420"/>
                  <a:pt x="19362" y="7942"/>
                </a:cubicBezTo>
                <a:cubicBezTo>
                  <a:pt x="20188" y="6942"/>
                  <a:pt x="20808" y="5753"/>
                  <a:pt x="20981" y="4489"/>
                </a:cubicBezTo>
                <a:cubicBezTo>
                  <a:pt x="21155" y="3233"/>
                  <a:pt x="20800" y="1879"/>
                  <a:pt x="19850" y="1044"/>
                </a:cubicBezTo>
                <a:cubicBezTo>
                  <a:pt x="19024" y="326"/>
                  <a:pt x="17867" y="61"/>
                  <a:pt x="16752" y="12"/>
                </a:cubicBezTo>
                <a:cubicBezTo>
                  <a:pt x="16583" y="4"/>
                  <a:pt x="16413" y="0"/>
                  <a:pt x="16244" y="0"/>
                </a:cubicBezTo>
                <a:close/>
              </a:path>
            </a:pathLst>
          </a:custGeom>
          <a:solidFill>
            <a:srgbClr val="F9A2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6"/>
        <p:cNvGrpSpPr/>
        <p:nvPr/>
      </p:nvGrpSpPr>
      <p:grpSpPr>
        <a:xfrm>
          <a:off x="0" y="0"/>
          <a:ext cx="0" cy="0"/>
          <a:chOff x="0" y="0"/>
          <a:chExt cx="0" cy="0"/>
        </a:xfrm>
      </p:grpSpPr>
      <p:sp>
        <p:nvSpPr>
          <p:cNvPr id="17" name="Google Shape;17;p3"/>
          <p:cNvSpPr txBox="1">
            <a:spLocks noGrp="1"/>
          </p:cNvSpPr>
          <p:nvPr>
            <p:ph type="title"/>
          </p:nvPr>
        </p:nvSpPr>
        <p:spPr>
          <a:xfrm>
            <a:off x="1606050" y="2150850"/>
            <a:ext cx="5931900" cy="841800"/>
          </a:xfrm>
          <a:prstGeom prst="rect">
            <a:avLst/>
          </a:prstGeom>
        </p:spPr>
        <p:txBody>
          <a:bodyPr spcFirstLastPara="1" wrap="square" lIns="91425" tIns="91425" rIns="91425" bIns="91425" anchor="ctr" anchorCtr="0">
            <a:noAutofit/>
          </a:bodyPr>
          <a:lstStyle>
            <a:lvl1pPr lvl="0" algn="ctr">
              <a:spcBef>
                <a:spcPts val="0"/>
              </a:spcBef>
              <a:spcAft>
                <a:spcPts val="0"/>
              </a:spcAft>
              <a:buClr>
                <a:schemeClr val="accent2"/>
              </a:buClr>
              <a:buSzPts val="3600"/>
              <a:buNone/>
              <a:defRPr sz="6000">
                <a:solidFill>
                  <a:schemeClr val="accent2"/>
                </a:solidFill>
              </a:defRPr>
            </a:lvl1pPr>
            <a:lvl2pPr lvl="1" algn="ctr">
              <a:spcBef>
                <a:spcPts val="0"/>
              </a:spcBef>
              <a:spcAft>
                <a:spcPts val="0"/>
              </a:spcAft>
              <a:buClr>
                <a:schemeClr val="accent2"/>
              </a:buClr>
              <a:buSzPts val="3600"/>
              <a:buNone/>
              <a:defRPr sz="3600">
                <a:solidFill>
                  <a:schemeClr val="accent2"/>
                </a:solidFill>
              </a:defRPr>
            </a:lvl2pPr>
            <a:lvl3pPr lvl="2" algn="ctr">
              <a:spcBef>
                <a:spcPts val="0"/>
              </a:spcBef>
              <a:spcAft>
                <a:spcPts val="0"/>
              </a:spcAft>
              <a:buClr>
                <a:schemeClr val="accent2"/>
              </a:buClr>
              <a:buSzPts val="3600"/>
              <a:buNone/>
              <a:defRPr sz="3600">
                <a:solidFill>
                  <a:schemeClr val="accent2"/>
                </a:solidFill>
              </a:defRPr>
            </a:lvl3pPr>
            <a:lvl4pPr lvl="3" algn="ctr">
              <a:spcBef>
                <a:spcPts val="0"/>
              </a:spcBef>
              <a:spcAft>
                <a:spcPts val="0"/>
              </a:spcAft>
              <a:buClr>
                <a:schemeClr val="accent2"/>
              </a:buClr>
              <a:buSzPts val="3600"/>
              <a:buNone/>
              <a:defRPr sz="3600">
                <a:solidFill>
                  <a:schemeClr val="accent2"/>
                </a:solidFill>
              </a:defRPr>
            </a:lvl4pPr>
            <a:lvl5pPr lvl="4" algn="ctr">
              <a:spcBef>
                <a:spcPts val="0"/>
              </a:spcBef>
              <a:spcAft>
                <a:spcPts val="0"/>
              </a:spcAft>
              <a:buClr>
                <a:schemeClr val="accent2"/>
              </a:buClr>
              <a:buSzPts val="3600"/>
              <a:buNone/>
              <a:defRPr sz="3600">
                <a:solidFill>
                  <a:schemeClr val="accent2"/>
                </a:solidFill>
              </a:defRPr>
            </a:lvl5pPr>
            <a:lvl6pPr lvl="5" algn="ctr">
              <a:spcBef>
                <a:spcPts val="0"/>
              </a:spcBef>
              <a:spcAft>
                <a:spcPts val="0"/>
              </a:spcAft>
              <a:buClr>
                <a:schemeClr val="accent2"/>
              </a:buClr>
              <a:buSzPts val="3600"/>
              <a:buNone/>
              <a:defRPr sz="3600">
                <a:solidFill>
                  <a:schemeClr val="accent2"/>
                </a:solidFill>
              </a:defRPr>
            </a:lvl6pPr>
            <a:lvl7pPr lvl="6" algn="ctr">
              <a:spcBef>
                <a:spcPts val="0"/>
              </a:spcBef>
              <a:spcAft>
                <a:spcPts val="0"/>
              </a:spcAft>
              <a:buClr>
                <a:schemeClr val="accent2"/>
              </a:buClr>
              <a:buSzPts val="3600"/>
              <a:buNone/>
              <a:defRPr sz="3600">
                <a:solidFill>
                  <a:schemeClr val="accent2"/>
                </a:solidFill>
              </a:defRPr>
            </a:lvl7pPr>
            <a:lvl8pPr lvl="7" algn="ctr">
              <a:spcBef>
                <a:spcPts val="0"/>
              </a:spcBef>
              <a:spcAft>
                <a:spcPts val="0"/>
              </a:spcAft>
              <a:buClr>
                <a:schemeClr val="accent2"/>
              </a:buClr>
              <a:buSzPts val="3600"/>
              <a:buNone/>
              <a:defRPr sz="3600">
                <a:solidFill>
                  <a:schemeClr val="accent2"/>
                </a:solidFill>
              </a:defRPr>
            </a:lvl8pPr>
            <a:lvl9pPr lvl="8" algn="ctr">
              <a:spcBef>
                <a:spcPts val="0"/>
              </a:spcBef>
              <a:spcAft>
                <a:spcPts val="0"/>
              </a:spcAft>
              <a:buClr>
                <a:schemeClr val="accent2"/>
              </a:buClr>
              <a:buSzPts val="3600"/>
              <a:buNone/>
              <a:defRPr sz="3600">
                <a:solidFill>
                  <a:schemeClr val="accent2"/>
                </a:solidFill>
              </a:defRPr>
            </a:lvl9pPr>
          </a:lstStyle>
          <a:p>
            <a:endParaRPr/>
          </a:p>
        </p:txBody>
      </p:sp>
      <p:sp>
        <p:nvSpPr>
          <p:cNvPr id="18" name="Google Shape;18;p3"/>
          <p:cNvSpPr txBox="1">
            <a:spLocks noGrp="1"/>
          </p:cNvSpPr>
          <p:nvPr>
            <p:ph type="subTitle" idx="1"/>
          </p:nvPr>
        </p:nvSpPr>
        <p:spPr>
          <a:xfrm>
            <a:off x="2677500" y="3145050"/>
            <a:ext cx="3789000" cy="475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
        <p:nvSpPr>
          <p:cNvPr id="19" name="Google Shape;19;p3"/>
          <p:cNvSpPr txBox="1">
            <a:spLocks noGrp="1"/>
          </p:cNvSpPr>
          <p:nvPr>
            <p:ph type="title" idx="2" hasCustomPrompt="1"/>
          </p:nvPr>
        </p:nvSpPr>
        <p:spPr>
          <a:xfrm>
            <a:off x="3552750" y="1106125"/>
            <a:ext cx="2038500" cy="84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0000"/>
              <a:buNone/>
              <a:defRPr sz="5900">
                <a:solidFill>
                  <a:schemeClr val="lt2"/>
                </a:solidFill>
              </a:defRPr>
            </a:lvl1pPr>
            <a:lvl2pPr lvl="1" algn="ctr" rtl="0">
              <a:spcBef>
                <a:spcPts val="0"/>
              </a:spcBef>
              <a:spcAft>
                <a:spcPts val="0"/>
              </a:spcAft>
              <a:buSzPts val="10000"/>
              <a:buNone/>
              <a:defRPr sz="10000"/>
            </a:lvl2pPr>
            <a:lvl3pPr lvl="2" algn="ctr" rtl="0">
              <a:spcBef>
                <a:spcPts val="0"/>
              </a:spcBef>
              <a:spcAft>
                <a:spcPts val="0"/>
              </a:spcAft>
              <a:buSzPts val="10000"/>
              <a:buNone/>
              <a:defRPr sz="10000"/>
            </a:lvl3pPr>
            <a:lvl4pPr lvl="3" algn="ctr" rtl="0">
              <a:spcBef>
                <a:spcPts val="0"/>
              </a:spcBef>
              <a:spcAft>
                <a:spcPts val="0"/>
              </a:spcAft>
              <a:buSzPts val="10000"/>
              <a:buNone/>
              <a:defRPr sz="10000"/>
            </a:lvl4pPr>
            <a:lvl5pPr lvl="4" algn="ctr" rtl="0">
              <a:spcBef>
                <a:spcPts val="0"/>
              </a:spcBef>
              <a:spcAft>
                <a:spcPts val="0"/>
              </a:spcAft>
              <a:buSzPts val="10000"/>
              <a:buNone/>
              <a:defRPr sz="10000"/>
            </a:lvl5pPr>
            <a:lvl6pPr lvl="5" algn="ctr" rtl="0">
              <a:spcBef>
                <a:spcPts val="0"/>
              </a:spcBef>
              <a:spcAft>
                <a:spcPts val="0"/>
              </a:spcAft>
              <a:buSzPts val="10000"/>
              <a:buNone/>
              <a:defRPr sz="10000"/>
            </a:lvl6pPr>
            <a:lvl7pPr lvl="6" algn="ctr" rtl="0">
              <a:spcBef>
                <a:spcPts val="0"/>
              </a:spcBef>
              <a:spcAft>
                <a:spcPts val="0"/>
              </a:spcAft>
              <a:buSzPts val="10000"/>
              <a:buNone/>
              <a:defRPr sz="10000"/>
            </a:lvl7pPr>
            <a:lvl8pPr lvl="7" algn="ctr" rtl="0">
              <a:spcBef>
                <a:spcPts val="0"/>
              </a:spcBef>
              <a:spcAft>
                <a:spcPts val="0"/>
              </a:spcAft>
              <a:buSzPts val="10000"/>
              <a:buNone/>
              <a:defRPr sz="10000"/>
            </a:lvl8pPr>
            <a:lvl9pPr lvl="8" algn="ctr" rtl="0">
              <a:spcBef>
                <a:spcPts val="0"/>
              </a:spcBef>
              <a:spcAft>
                <a:spcPts val="0"/>
              </a:spcAft>
              <a:buSzPts val="10000"/>
              <a:buNone/>
              <a:defRPr sz="10000"/>
            </a:lvl9pPr>
          </a:lstStyle>
          <a:p>
            <a:r>
              <a:t>xx%</a:t>
            </a:r>
          </a:p>
        </p:txBody>
      </p:sp>
      <p:sp>
        <p:nvSpPr>
          <p:cNvPr id="20" name="Google Shape;20;p3"/>
          <p:cNvSpPr/>
          <p:nvPr/>
        </p:nvSpPr>
        <p:spPr>
          <a:xfrm rot="-4037463">
            <a:off x="8010328" y="3822152"/>
            <a:ext cx="1594815" cy="1564604"/>
          </a:xfrm>
          <a:custGeom>
            <a:avLst/>
            <a:gdLst/>
            <a:ahLst/>
            <a:cxnLst/>
            <a:rect l="l" t="t" r="r" b="b"/>
            <a:pathLst>
              <a:path w="34947" h="34285" extrusionOk="0">
                <a:moveTo>
                  <a:pt x="19649" y="17636"/>
                </a:moveTo>
                <a:lnTo>
                  <a:pt x="19649" y="17636"/>
                </a:lnTo>
                <a:cubicBezTo>
                  <a:pt x="19633" y="17743"/>
                  <a:pt x="19608" y="17842"/>
                  <a:pt x="19591" y="17942"/>
                </a:cubicBezTo>
                <a:lnTo>
                  <a:pt x="19575" y="17950"/>
                </a:lnTo>
                <a:lnTo>
                  <a:pt x="19542" y="17867"/>
                </a:lnTo>
                <a:cubicBezTo>
                  <a:pt x="19583" y="17785"/>
                  <a:pt x="19616" y="17710"/>
                  <a:pt x="19649" y="17636"/>
                </a:cubicBezTo>
                <a:close/>
                <a:moveTo>
                  <a:pt x="15734" y="1"/>
                </a:moveTo>
                <a:cubicBezTo>
                  <a:pt x="15717" y="1248"/>
                  <a:pt x="16395" y="2487"/>
                  <a:pt x="16072" y="3693"/>
                </a:cubicBezTo>
                <a:cubicBezTo>
                  <a:pt x="15783" y="4783"/>
                  <a:pt x="14734" y="5551"/>
                  <a:pt x="14454" y="6642"/>
                </a:cubicBezTo>
                <a:cubicBezTo>
                  <a:pt x="14041" y="8269"/>
                  <a:pt x="15470" y="9855"/>
                  <a:pt x="15370" y="11523"/>
                </a:cubicBezTo>
                <a:cubicBezTo>
                  <a:pt x="15337" y="12019"/>
                  <a:pt x="15172" y="12515"/>
                  <a:pt x="15263" y="13002"/>
                </a:cubicBezTo>
                <a:cubicBezTo>
                  <a:pt x="15379" y="13555"/>
                  <a:pt x="15808" y="13993"/>
                  <a:pt x="16221" y="14381"/>
                </a:cubicBezTo>
                <a:cubicBezTo>
                  <a:pt x="17039" y="15150"/>
                  <a:pt x="17386" y="15943"/>
                  <a:pt x="17890" y="16719"/>
                </a:cubicBezTo>
                <a:cubicBezTo>
                  <a:pt x="17675" y="16661"/>
                  <a:pt x="17452" y="16620"/>
                  <a:pt x="17229" y="16595"/>
                </a:cubicBezTo>
                <a:cubicBezTo>
                  <a:pt x="16727" y="16534"/>
                  <a:pt x="16225" y="16508"/>
                  <a:pt x="15725" y="16508"/>
                </a:cubicBezTo>
                <a:cubicBezTo>
                  <a:pt x="14867" y="16508"/>
                  <a:pt x="14012" y="16585"/>
                  <a:pt x="13157" y="16694"/>
                </a:cubicBezTo>
                <a:cubicBezTo>
                  <a:pt x="12531" y="16769"/>
                  <a:pt x="11905" y="16848"/>
                  <a:pt x="11273" y="16848"/>
                </a:cubicBezTo>
                <a:cubicBezTo>
                  <a:pt x="11062" y="16848"/>
                  <a:pt x="10850" y="16839"/>
                  <a:pt x="10637" y="16818"/>
                </a:cubicBezTo>
                <a:cubicBezTo>
                  <a:pt x="9820" y="16727"/>
                  <a:pt x="9010" y="16562"/>
                  <a:pt x="8217" y="16323"/>
                </a:cubicBezTo>
                <a:cubicBezTo>
                  <a:pt x="6846" y="15943"/>
                  <a:pt x="5483" y="15513"/>
                  <a:pt x="4046" y="15497"/>
                </a:cubicBezTo>
                <a:cubicBezTo>
                  <a:pt x="4016" y="15496"/>
                  <a:pt x="3986" y="15496"/>
                  <a:pt x="3956" y="15496"/>
                </a:cubicBezTo>
                <a:cubicBezTo>
                  <a:pt x="2563" y="15496"/>
                  <a:pt x="1133" y="15873"/>
                  <a:pt x="114" y="16859"/>
                </a:cubicBezTo>
                <a:cubicBezTo>
                  <a:pt x="0" y="16973"/>
                  <a:pt x="193" y="17017"/>
                  <a:pt x="277" y="17017"/>
                </a:cubicBezTo>
                <a:cubicBezTo>
                  <a:pt x="284" y="17017"/>
                  <a:pt x="290" y="17017"/>
                  <a:pt x="296" y="17016"/>
                </a:cubicBezTo>
                <a:cubicBezTo>
                  <a:pt x="1328" y="17016"/>
                  <a:pt x="1931" y="18404"/>
                  <a:pt x="2476" y="19081"/>
                </a:cubicBezTo>
                <a:cubicBezTo>
                  <a:pt x="3245" y="20064"/>
                  <a:pt x="4451" y="20560"/>
                  <a:pt x="5657" y="20709"/>
                </a:cubicBezTo>
                <a:cubicBezTo>
                  <a:pt x="5956" y="20747"/>
                  <a:pt x="6256" y="20763"/>
                  <a:pt x="6555" y="20763"/>
                </a:cubicBezTo>
                <a:cubicBezTo>
                  <a:pt x="7760" y="20763"/>
                  <a:pt x="8961" y="20491"/>
                  <a:pt x="10125" y="20213"/>
                </a:cubicBezTo>
                <a:cubicBezTo>
                  <a:pt x="11571" y="19874"/>
                  <a:pt x="13016" y="19536"/>
                  <a:pt x="14396" y="19007"/>
                </a:cubicBezTo>
                <a:cubicBezTo>
                  <a:pt x="15131" y="18718"/>
                  <a:pt x="15816" y="18338"/>
                  <a:pt x="16543" y="18041"/>
                </a:cubicBezTo>
                <a:cubicBezTo>
                  <a:pt x="16922" y="17884"/>
                  <a:pt x="17313" y="17758"/>
                  <a:pt x="17698" y="17758"/>
                </a:cubicBezTo>
                <a:cubicBezTo>
                  <a:pt x="18003" y="17758"/>
                  <a:pt x="18304" y="17837"/>
                  <a:pt x="18592" y="18041"/>
                </a:cubicBezTo>
                <a:lnTo>
                  <a:pt x="18617" y="18065"/>
                </a:lnTo>
                <a:cubicBezTo>
                  <a:pt x="14850" y="20841"/>
                  <a:pt x="11562" y="24219"/>
                  <a:pt x="8878" y="28052"/>
                </a:cubicBezTo>
                <a:cubicBezTo>
                  <a:pt x="8110" y="29159"/>
                  <a:pt x="7391" y="30299"/>
                  <a:pt x="6730" y="31472"/>
                </a:cubicBezTo>
                <a:cubicBezTo>
                  <a:pt x="6652" y="31612"/>
                  <a:pt x="6771" y="31669"/>
                  <a:pt x="6931" y="31669"/>
                </a:cubicBezTo>
                <a:cubicBezTo>
                  <a:pt x="7111" y="31669"/>
                  <a:pt x="7342" y="31597"/>
                  <a:pt x="7408" y="31488"/>
                </a:cubicBezTo>
                <a:cubicBezTo>
                  <a:pt x="9720" y="27391"/>
                  <a:pt x="12702" y="23699"/>
                  <a:pt x="16221" y="20577"/>
                </a:cubicBezTo>
                <a:cubicBezTo>
                  <a:pt x="17031" y="19866"/>
                  <a:pt x="17873" y="19181"/>
                  <a:pt x="18732" y="18528"/>
                </a:cubicBezTo>
                <a:lnTo>
                  <a:pt x="18732" y="18528"/>
                </a:lnTo>
                <a:cubicBezTo>
                  <a:pt x="18278" y="19519"/>
                  <a:pt x="17047" y="19891"/>
                  <a:pt x="16254" y="20560"/>
                </a:cubicBezTo>
                <a:cubicBezTo>
                  <a:pt x="15370" y="21312"/>
                  <a:pt x="14809" y="22385"/>
                  <a:pt x="14693" y="23542"/>
                </a:cubicBezTo>
                <a:cubicBezTo>
                  <a:pt x="14635" y="24104"/>
                  <a:pt x="14718" y="24674"/>
                  <a:pt x="14924" y="25202"/>
                </a:cubicBezTo>
                <a:cubicBezTo>
                  <a:pt x="15180" y="25822"/>
                  <a:pt x="15635" y="26309"/>
                  <a:pt x="16106" y="26772"/>
                </a:cubicBezTo>
                <a:cubicBezTo>
                  <a:pt x="17122" y="27763"/>
                  <a:pt x="18129" y="28779"/>
                  <a:pt x="18947" y="29952"/>
                </a:cubicBezTo>
                <a:cubicBezTo>
                  <a:pt x="19831" y="31216"/>
                  <a:pt x="20475" y="32653"/>
                  <a:pt x="20558" y="34214"/>
                </a:cubicBezTo>
                <a:cubicBezTo>
                  <a:pt x="20560" y="34266"/>
                  <a:pt x="20612" y="34284"/>
                  <a:pt x="20682" y="34284"/>
                </a:cubicBezTo>
                <a:cubicBezTo>
                  <a:pt x="20838" y="34284"/>
                  <a:pt x="21088" y="34195"/>
                  <a:pt x="21128" y="34173"/>
                </a:cubicBezTo>
                <a:cubicBezTo>
                  <a:pt x="22953" y="33256"/>
                  <a:pt x="23961" y="31265"/>
                  <a:pt x="23730" y="29250"/>
                </a:cubicBezTo>
                <a:cubicBezTo>
                  <a:pt x="23597" y="28176"/>
                  <a:pt x="23176" y="27160"/>
                  <a:pt x="22507" y="26301"/>
                </a:cubicBezTo>
                <a:cubicBezTo>
                  <a:pt x="21855" y="25450"/>
                  <a:pt x="20979" y="24789"/>
                  <a:pt x="20376" y="23889"/>
                </a:cubicBezTo>
                <a:cubicBezTo>
                  <a:pt x="19641" y="22782"/>
                  <a:pt x="19608" y="21444"/>
                  <a:pt x="19608" y="20155"/>
                </a:cubicBezTo>
                <a:cubicBezTo>
                  <a:pt x="19591" y="19536"/>
                  <a:pt x="19567" y="18916"/>
                  <a:pt x="19542" y="18297"/>
                </a:cubicBezTo>
                <a:lnTo>
                  <a:pt x="19558" y="18280"/>
                </a:lnTo>
                <a:cubicBezTo>
                  <a:pt x="19971" y="19024"/>
                  <a:pt x="21276" y="21130"/>
                  <a:pt x="23383" y="22072"/>
                </a:cubicBezTo>
                <a:cubicBezTo>
                  <a:pt x="24128" y="22402"/>
                  <a:pt x="24958" y="22604"/>
                  <a:pt x="25772" y="22604"/>
                </a:cubicBezTo>
                <a:cubicBezTo>
                  <a:pt x="26481" y="22604"/>
                  <a:pt x="27178" y="22450"/>
                  <a:pt x="27794" y="22096"/>
                </a:cubicBezTo>
                <a:cubicBezTo>
                  <a:pt x="28669" y="21584"/>
                  <a:pt x="29305" y="20733"/>
                  <a:pt x="30205" y="20271"/>
                </a:cubicBezTo>
                <a:cubicBezTo>
                  <a:pt x="30779" y="19976"/>
                  <a:pt x="31398" y="19864"/>
                  <a:pt x="32034" y="19864"/>
                </a:cubicBezTo>
                <a:cubicBezTo>
                  <a:pt x="33000" y="19864"/>
                  <a:pt x="34005" y="20122"/>
                  <a:pt x="34947" y="20387"/>
                </a:cubicBezTo>
                <a:cubicBezTo>
                  <a:pt x="34154" y="19321"/>
                  <a:pt x="33237" y="18355"/>
                  <a:pt x="32213" y="17504"/>
                </a:cubicBezTo>
                <a:cubicBezTo>
                  <a:pt x="31129" y="16613"/>
                  <a:pt x="29758" y="15841"/>
                  <a:pt x="28410" y="15841"/>
                </a:cubicBezTo>
                <a:cubicBezTo>
                  <a:pt x="28021" y="15841"/>
                  <a:pt x="27634" y="15906"/>
                  <a:pt x="27257" y="16050"/>
                </a:cubicBezTo>
                <a:cubicBezTo>
                  <a:pt x="26753" y="16240"/>
                  <a:pt x="26315" y="16554"/>
                  <a:pt x="25828" y="16777"/>
                </a:cubicBezTo>
                <a:cubicBezTo>
                  <a:pt x="24176" y="17529"/>
                  <a:pt x="22185" y="17149"/>
                  <a:pt x="20459" y="17603"/>
                </a:cubicBezTo>
                <a:cubicBezTo>
                  <a:pt x="20918" y="16749"/>
                  <a:pt x="21798" y="16245"/>
                  <a:pt x="22725" y="16245"/>
                </a:cubicBezTo>
                <a:cubicBezTo>
                  <a:pt x="22982" y="16245"/>
                  <a:pt x="23242" y="16283"/>
                  <a:pt x="23498" y="16364"/>
                </a:cubicBezTo>
                <a:cubicBezTo>
                  <a:pt x="23855" y="16473"/>
                  <a:pt x="24197" y="16588"/>
                  <a:pt x="24566" y="16588"/>
                </a:cubicBezTo>
                <a:cubicBezTo>
                  <a:pt x="24590" y="16588"/>
                  <a:pt x="24614" y="16588"/>
                  <a:pt x="24638" y="16587"/>
                </a:cubicBezTo>
                <a:cubicBezTo>
                  <a:pt x="25026" y="16562"/>
                  <a:pt x="25406" y="16438"/>
                  <a:pt x="25745" y="16232"/>
                </a:cubicBezTo>
                <a:cubicBezTo>
                  <a:pt x="26398" y="15844"/>
                  <a:pt x="26860" y="15216"/>
                  <a:pt x="27248" y="14571"/>
                </a:cubicBezTo>
                <a:cubicBezTo>
                  <a:pt x="28025" y="13275"/>
                  <a:pt x="28562" y="11763"/>
                  <a:pt x="29768" y="10780"/>
                </a:cubicBezTo>
                <a:cubicBezTo>
                  <a:pt x="30329" y="10334"/>
                  <a:pt x="30949" y="9946"/>
                  <a:pt x="31436" y="9409"/>
                </a:cubicBezTo>
                <a:cubicBezTo>
                  <a:pt x="31948" y="8831"/>
                  <a:pt x="32155" y="8137"/>
                  <a:pt x="32213" y="7377"/>
                </a:cubicBezTo>
                <a:cubicBezTo>
                  <a:pt x="32287" y="6477"/>
                  <a:pt x="32271" y="5609"/>
                  <a:pt x="32650" y="4775"/>
                </a:cubicBezTo>
                <a:cubicBezTo>
                  <a:pt x="33006" y="3990"/>
                  <a:pt x="33592" y="3329"/>
                  <a:pt x="34336" y="2883"/>
                </a:cubicBezTo>
                <a:cubicBezTo>
                  <a:pt x="34567" y="2735"/>
                  <a:pt x="34443" y="2528"/>
                  <a:pt x="34236" y="2487"/>
                </a:cubicBezTo>
                <a:cubicBezTo>
                  <a:pt x="34095" y="2459"/>
                  <a:pt x="33959" y="2446"/>
                  <a:pt x="33827" y="2446"/>
                </a:cubicBezTo>
                <a:cubicBezTo>
                  <a:pt x="32390" y="2446"/>
                  <a:pt x="31499" y="3989"/>
                  <a:pt x="30379" y="4692"/>
                </a:cubicBezTo>
                <a:cubicBezTo>
                  <a:pt x="29660" y="5147"/>
                  <a:pt x="28776" y="5312"/>
                  <a:pt x="27984" y="5609"/>
                </a:cubicBezTo>
                <a:cubicBezTo>
                  <a:pt x="27182" y="5907"/>
                  <a:pt x="26472" y="6353"/>
                  <a:pt x="25976" y="7063"/>
                </a:cubicBezTo>
                <a:cubicBezTo>
                  <a:pt x="25506" y="7749"/>
                  <a:pt x="25274" y="8558"/>
                  <a:pt x="24985" y="9326"/>
                </a:cubicBezTo>
                <a:cubicBezTo>
                  <a:pt x="24663" y="10152"/>
                  <a:pt x="24242" y="10846"/>
                  <a:pt x="23581" y="11449"/>
                </a:cubicBezTo>
                <a:cubicBezTo>
                  <a:pt x="22920" y="12044"/>
                  <a:pt x="22152" y="12531"/>
                  <a:pt x="21499" y="13159"/>
                </a:cubicBezTo>
                <a:cubicBezTo>
                  <a:pt x="21037" y="13622"/>
                  <a:pt x="20682" y="14183"/>
                  <a:pt x="20450" y="14794"/>
                </a:cubicBezTo>
                <a:cubicBezTo>
                  <a:pt x="20236" y="15340"/>
                  <a:pt x="20054" y="15901"/>
                  <a:pt x="19905" y="16480"/>
                </a:cubicBezTo>
                <a:cubicBezTo>
                  <a:pt x="20004" y="15315"/>
                  <a:pt x="19781" y="14026"/>
                  <a:pt x="20128" y="12895"/>
                </a:cubicBezTo>
                <a:cubicBezTo>
                  <a:pt x="20508" y="11656"/>
                  <a:pt x="21541" y="10755"/>
                  <a:pt x="22226" y="9657"/>
                </a:cubicBezTo>
                <a:cubicBezTo>
                  <a:pt x="22912" y="8566"/>
                  <a:pt x="23143" y="6906"/>
                  <a:pt x="22102" y="6138"/>
                </a:cubicBezTo>
                <a:cubicBezTo>
                  <a:pt x="21714" y="5849"/>
                  <a:pt x="21227" y="5750"/>
                  <a:pt x="20806" y="5510"/>
                </a:cubicBezTo>
                <a:cubicBezTo>
                  <a:pt x="19690" y="4858"/>
                  <a:pt x="19393" y="3404"/>
                  <a:pt x="18740" y="2289"/>
                </a:cubicBezTo>
                <a:cubicBezTo>
                  <a:pt x="18071" y="1165"/>
                  <a:pt x="16998" y="348"/>
                  <a:pt x="15734" y="1"/>
                </a:cubicBezTo>
                <a:close/>
              </a:path>
            </a:pathLst>
          </a:custGeom>
          <a:solidFill>
            <a:srgbClr val="89A9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 name="Google Shape;21;p3"/>
          <p:cNvGrpSpPr/>
          <p:nvPr/>
        </p:nvGrpSpPr>
        <p:grpSpPr>
          <a:xfrm rot="-10239087">
            <a:off x="8503635" y="1182824"/>
            <a:ext cx="1025492" cy="994225"/>
            <a:chOff x="1472075" y="2842300"/>
            <a:chExt cx="804350" cy="779825"/>
          </a:xfrm>
        </p:grpSpPr>
        <p:sp>
          <p:nvSpPr>
            <p:cNvPr id="22" name="Google Shape;22;p3"/>
            <p:cNvSpPr/>
            <p:nvPr/>
          </p:nvSpPr>
          <p:spPr>
            <a:xfrm>
              <a:off x="1472075" y="2842300"/>
              <a:ext cx="804350" cy="779825"/>
            </a:xfrm>
            <a:custGeom>
              <a:avLst/>
              <a:gdLst/>
              <a:ahLst/>
              <a:cxnLst/>
              <a:rect l="l" t="t" r="r" b="b"/>
              <a:pathLst>
                <a:path w="32174" h="31193" extrusionOk="0">
                  <a:moveTo>
                    <a:pt x="32174" y="1"/>
                  </a:moveTo>
                  <a:lnTo>
                    <a:pt x="32174" y="1"/>
                  </a:lnTo>
                  <a:cubicBezTo>
                    <a:pt x="24929" y="1124"/>
                    <a:pt x="17380" y="2685"/>
                    <a:pt x="11788" y="7418"/>
                  </a:cubicBezTo>
                  <a:cubicBezTo>
                    <a:pt x="5576" y="12680"/>
                    <a:pt x="0" y="20585"/>
                    <a:pt x="1198" y="28639"/>
                  </a:cubicBezTo>
                  <a:lnTo>
                    <a:pt x="1355" y="29721"/>
                  </a:lnTo>
                  <a:cubicBezTo>
                    <a:pt x="3891" y="30704"/>
                    <a:pt x="6612" y="31192"/>
                    <a:pt x="9333" y="31192"/>
                  </a:cubicBezTo>
                  <a:cubicBezTo>
                    <a:pt x="12604" y="31192"/>
                    <a:pt x="15876" y="30487"/>
                    <a:pt x="18833" y="29085"/>
                  </a:cubicBezTo>
                  <a:cubicBezTo>
                    <a:pt x="24244" y="26507"/>
                    <a:pt x="28523" y="21642"/>
                    <a:pt x="30365" y="15935"/>
                  </a:cubicBezTo>
                  <a:cubicBezTo>
                    <a:pt x="32017" y="10838"/>
                    <a:pt x="31761" y="5345"/>
                    <a:pt x="321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a:off x="1504500" y="2842300"/>
              <a:ext cx="771725" cy="775250"/>
            </a:xfrm>
            <a:custGeom>
              <a:avLst/>
              <a:gdLst/>
              <a:ahLst/>
              <a:cxnLst/>
              <a:rect l="l" t="t" r="r" b="b"/>
              <a:pathLst>
                <a:path w="30869" h="31010" extrusionOk="0">
                  <a:moveTo>
                    <a:pt x="30868" y="1"/>
                  </a:moveTo>
                  <a:lnTo>
                    <a:pt x="30265" y="100"/>
                  </a:lnTo>
                  <a:cubicBezTo>
                    <a:pt x="29274" y="1562"/>
                    <a:pt x="28250" y="3016"/>
                    <a:pt x="27193" y="4437"/>
                  </a:cubicBezTo>
                  <a:cubicBezTo>
                    <a:pt x="26961" y="3445"/>
                    <a:pt x="27217" y="2289"/>
                    <a:pt x="27581" y="1405"/>
                  </a:cubicBezTo>
                  <a:cubicBezTo>
                    <a:pt x="27713" y="1075"/>
                    <a:pt x="27870" y="761"/>
                    <a:pt x="28052" y="463"/>
                  </a:cubicBezTo>
                  <a:lnTo>
                    <a:pt x="28052" y="463"/>
                  </a:lnTo>
                  <a:cubicBezTo>
                    <a:pt x="27647" y="538"/>
                    <a:pt x="27242" y="612"/>
                    <a:pt x="26829" y="686"/>
                  </a:cubicBezTo>
                  <a:cubicBezTo>
                    <a:pt x="26755" y="860"/>
                    <a:pt x="26689" y="1033"/>
                    <a:pt x="26623" y="1207"/>
                  </a:cubicBezTo>
                  <a:cubicBezTo>
                    <a:pt x="26168" y="2487"/>
                    <a:pt x="26011" y="3949"/>
                    <a:pt x="26639" y="5180"/>
                  </a:cubicBezTo>
                  <a:cubicBezTo>
                    <a:pt x="25202" y="7088"/>
                    <a:pt x="23698" y="8947"/>
                    <a:pt x="22121" y="10731"/>
                  </a:cubicBezTo>
                  <a:cubicBezTo>
                    <a:pt x="21344" y="8897"/>
                    <a:pt x="21766" y="6535"/>
                    <a:pt x="22501" y="4783"/>
                  </a:cubicBezTo>
                  <a:cubicBezTo>
                    <a:pt x="23096" y="3346"/>
                    <a:pt x="24004" y="2058"/>
                    <a:pt x="25161" y="1025"/>
                  </a:cubicBezTo>
                  <a:lnTo>
                    <a:pt x="25161" y="1025"/>
                  </a:lnTo>
                  <a:cubicBezTo>
                    <a:pt x="24582" y="1149"/>
                    <a:pt x="24004" y="1273"/>
                    <a:pt x="23426" y="1413"/>
                  </a:cubicBezTo>
                  <a:cubicBezTo>
                    <a:pt x="22641" y="2338"/>
                    <a:pt x="22013" y="3379"/>
                    <a:pt x="21567" y="4511"/>
                  </a:cubicBezTo>
                  <a:cubicBezTo>
                    <a:pt x="20774" y="6559"/>
                    <a:pt x="20361" y="9277"/>
                    <a:pt x="21518" y="11268"/>
                  </a:cubicBezTo>
                  <a:cubicBezTo>
                    <a:pt x="21534" y="11292"/>
                    <a:pt x="21551" y="11317"/>
                    <a:pt x="21567" y="11342"/>
                  </a:cubicBezTo>
                  <a:cubicBezTo>
                    <a:pt x="21229" y="11722"/>
                    <a:pt x="20882" y="12102"/>
                    <a:pt x="20527" y="12474"/>
                  </a:cubicBezTo>
                  <a:cubicBezTo>
                    <a:pt x="19577" y="13481"/>
                    <a:pt x="18569" y="14431"/>
                    <a:pt x="17536" y="15340"/>
                  </a:cubicBezTo>
                  <a:cubicBezTo>
                    <a:pt x="17206" y="14117"/>
                    <a:pt x="16884" y="12887"/>
                    <a:pt x="16554" y="11664"/>
                  </a:cubicBezTo>
                  <a:cubicBezTo>
                    <a:pt x="16405" y="11078"/>
                    <a:pt x="16231" y="10499"/>
                    <a:pt x="16289" y="9888"/>
                  </a:cubicBezTo>
                  <a:cubicBezTo>
                    <a:pt x="16347" y="9252"/>
                    <a:pt x="16562" y="8633"/>
                    <a:pt x="16744" y="8030"/>
                  </a:cubicBezTo>
                  <a:cubicBezTo>
                    <a:pt x="17289" y="6163"/>
                    <a:pt x="17941" y="4205"/>
                    <a:pt x="19139" y="2661"/>
                  </a:cubicBezTo>
                  <a:lnTo>
                    <a:pt x="19139" y="2661"/>
                  </a:lnTo>
                  <a:cubicBezTo>
                    <a:pt x="18619" y="2842"/>
                    <a:pt x="18098" y="3032"/>
                    <a:pt x="17594" y="3239"/>
                  </a:cubicBezTo>
                  <a:cubicBezTo>
                    <a:pt x="16826" y="4569"/>
                    <a:pt x="16331" y="6072"/>
                    <a:pt x="15893" y="7534"/>
                  </a:cubicBezTo>
                  <a:cubicBezTo>
                    <a:pt x="15711" y="8162"/>
                    <a:pt x="15480" y="8806"/>
                    <a:pt x="15405" y="9467"/>
                  </a:cubicBezTo>
                  <a:cubicBezTo>
                    <a:pt x="15339" y="10078"/>
                    <a:pt x="15471" y="10673"/>
                    <a:pt x="15628" y="11259"/>
                  </a:cubicBezTo>
                  <a:cubicBezTo>
                    <a:pt x="16008" y="12705"/>
                    <a:pt x="16397" y="14159"/>
                    <a:pt x="16785" y="15604"/>
                  </a:cubicBezTo>
                  <a:cubicBezTo>
                    <a:pt x="16818" y="15695"/>
                    <a:pt x="16876" y="15778"/>
                    <a:pt x="16958" y="15835"/>
                  </a:cubicBezTo>
                  <a:cubicBezTo>
                    <a:pt x="16041" y="16628"/>
                    <a:pt x="15100" y="17388"/>
                    <a:pt x="14150" y="18148"/>
                  </a:cubicBezTo>
                  <a:lnTo>
                    <a:pt x="12812" y="19206"/>
                  </a:lnTo>
                  <a:cubicBezTo>
                    <a:pt x="10094" y="14448"/>
                    <a:pt x="10879" y="8459"/>
                    <a:pt x="14736" y="4569"/>
                  </a:cubicBezTo>
                  <a:lnTo>
                    <a:pt x="14736" y="4569"/>
                  </a:lnTo>
                  <a:cubicBezTo>
                    <a:pt x="13919" y="4998"/>
                    <a:pt x="13126" y="5477"/>
                    <a:pt x="12357" y="5998"/>
                  </a:cubicBezTo>
                  <a:cubicBezTo>
                    <a:pt x="10433" y="8963"/>
                    <a:pt x="9846" y="12598"/>
                    <a:pt x="10747" y="16017"/>
                  </a:cubicBezTo>
                  <a:cubicBezTo>
                    <a:pt x="11077" y="17264"/>
                    <a:pt x="11606" y="18454"/>
                    <a:pt x="12300" y="19544"/>
                  </a:cubicBezTo>
                  <a:cubicBezTo>
                    <a:pt x="12308" y="19561"/>
                    <a:pt x="12316" y="19577"/>
                    <a:pt x="12324" y="19594"/>
                  </a:cubicBezTo>
                  <a:lnTo>
                    <a:pt x="8558" y="22576"/>
                  </a:lnTo>
                  <a:cubicBezTo>
                    <a:pt x="7451" y="20602"/>
                    <a:pt x="6765" y="18421"/>
                    <a:pt x="6534" y="16166"/>
                  </a:cubicBezTo>
                  <a:cubicBezTo>
                    <a:pt x="6369" y="14423"/>
                    <a:pt x="6377" y="12432"/>
                    <a:pt x="7021" y="10731"/>
                  </a:cubicBezTo>
                  <a:lnTo>
                    <a:pt x="7021" y="10731"/>
                  </a:lnTo>
                  <a:cubicBezTo>
                    <a:pt x="6559" y="11235"/>
                    <a:pt x="6113" y="11747"/>
                    <a:pt x="5675" y="12267"/>
                  </a:cubicBezTo>
                  <a:cubicBezTo>
                    <a:pt x="5535" y="13481"/>
                    <a:pt x="5535" y="14704"/>
                    <a:pt x="5675" y="15918"/>
                  </a:cubicBezTo>
                  <a:cubicBezTo>
                    <a:pt x="5948" y="18413"/>
                    <a:pt x="6765" y="20825"/>
                    <a:pt x="8070" y="22964"/>
                  </a:cubicBezTo>
                  <a:lnTo>
                    <a:pt x="7467" y="23451"/>
                  </a:lnTo>
                  <a:lnTo>
                    <a:pt x="4626" y="25698"/>
                  </a:lnTo>
                  <a:cubicBezTo>
                    <a:pt x="4287" y="24938"/>
                    <a:pt x="3800" y="24244"/>
                    <a:pt x="3370" y="23517"/>
                  </a:cubicBezTo>
                  <a:cubicBezTo>
                    <a:pt x="2743" y="22468"/>
                    <a:pt x="2346" y="21328"/>
                    <a:pt x="2074" y="20139"/>
                  </a:cubicBezTo>
                  <a:cubicBezTo>
                    <a:pt x="1941" y="19544"/>
                    <a:pt x="1818" y="18933"/>
                    <a:pt x="1727" y="18322"/>
                  </a:cubicBezTo>
                  <a:cubicBezTo>
                    <a:pt x="1512" y="18760"/>
                    <a:pt x="1314" y="19206"/>
                    <a:pt x="1132" y="19652"/>
                  </a:cubicBezTo>
                  <a:cubicBezTo>
                    <a:pt x="1388" y="20841"/>
                    <a:pt x="1743" y="22022"/>
                    <a:pt x="2330" y="23096"/>
                  </a:cubicBezTo>
                  <a:cubicBezTo>
                    <a:pt x="2891" y="24129"/>
                    <a:pt x="3660" y="25062"/>
                    <a:pt x="4006" y="26194"/>
                  </a:cubicBezTo>
                  <a:lnTo>
                    <a:pt x="2321" y="27532"/>
                  </a:lnTo>
                  <a:cubicBezTo>
                    <a:pt x="2279" y="27522"/>
                    <a:pt x="2238" y="27515"/>
                    <a:pt x="2200" y="27515"/>
                  </a:cubicBezTo>
                  <a:cubicBezTo>
                    <a:pt x="2143" y="27515"/>
                    <a:pt x="2095" y="27531"/>
                    <a:pt x="2065" y="27581"/>
                  </a:cubicBezTo>
                  <a:cubicBezTo>
                    <a:pt x="2041" y="27631"/>
                    <a:pt x="2041" y="27689"/>
                    <a:pt x="2065" y="27730"/>
                  </a:cubicBezTo>
                  <a:lnTo>
                    <a:pt x="0" y="29365"/>
                  </a:lnTo>
                  <a:lnTo>
                    <a:pt x="58" y="29721"/>
                  </a:lnTo>
                  <a:cubicBezTo>
                    <a:pt x="281" y="29803"/>
                    <a:pt x="504" y="29886"/>
                    <a:pt x="727" y="29968"/>
                  </a:cubicBezTo>
                  <a:lnTo>
                    <a:pt x="2858" y="28275"/>
                  </a:lnTo>
                  <a:cubicBezTo>
                    <a:pt x="4915" y="29332"/>
                    <a:pt x="7087" y="30142"/>
                    <a:pt x="9334" y="30679"/>
                  </a:cubicBezTo>
                  <a:cubicBezTo>
                    <a:pt x="9863" y="30803"/>
                    <a:pt x="10400" y="30910"/>
                    <a:pt x="10937" y="31009"/>
                  </a:cubicBezTo>
                  <a:cubicBezTo>
                    <a:pt x="11556" y="30927"/>
                    <a:pt x="12167" y="30819"/>
                    <a:pt x="12779" y="30695"/>
                  </a:cubicBezTo>
                  <a:cubicBezTo>
                    <a:pt x="12630" y="30687"/>
                    <a:pt x="12481" y="30671"/>
                    <a:pt x="12333" y="30654"/>
                  </a:cubicBezTo>
                  <a:cubicBezTo>
                    <a:pt x="11201" y="30530"/>
                    <a:pt x="10069" y="30340"/>
                    <a:pt x="8963" y="30068"/>
                  </a:cubicBezTo>
                  <a:cubicBezTo>
                    <a:pt x="6980" y="29597"/>
                    <a:pt x="5055" y="28895"/>
                    <a:pt x="3238" y="27978"/>
                  </a:cubicBezTo>
                  <a:lnTo>
                    <a:pt x="4725" y="26797"/>
                  </a:lnTo>
                  <a:cubicBezTo>
                    <a:pt x="4734" y="26797"/>
                    <a:pt x="4743" y="26797"/>
                    <a:pt x="4752" y="26797"/>
                  </a:cubicBezTo>
                  <a:cubicBezTo>
                    <a:pt x="4870" y="26797"/>
                    <a:pt x="4948" y="26746"/>
                    <a:pt x="4940" y="26623"/>
                  </a:cubicBezTo>
                  <a:lnTo>
                    <a:pt x="6906" y="25078"/>
                  </a:lnTo>
                  <a:cubicBezTo>
                    <a:pt x="9491" y="26464"/>
                    <a:pt x="12350" y="27073"/>
                    <a:pt x="15232" y="27073"/>
                  </a:cubicBezTo>
                  <a:cubicBezTo>
                    <a:pt x="17331" y="27073"/>
                    <a:pt x="19442" y="26750"/>
                    <a:pt x="21468" y="26169"/>
                  </a:cubicBezTo>
                  <a:cubicBezTo>
                    <a:pt x="21799" y="26070"/>
                    <a:pt x="22129" y="25971"/>
                    <a:pt x="22451" y="25855"/>
                  </a:cubicBezTo>
                  <a:cubicBezTo>
                    <a:pt x="23021" y="25359"/>
                    <a:pt x="23566" y="24839"/>
                    <a:pt x="24078" y="24294"/>
                  </a:cubicBezTo>
                  <a:lnTo>
                    <a:pt x="24078" y="24294"/>
                  </a:lnTo>
                  <a:cubicBezTo>
                    <a:pt x="21181" y="25511"/>
                    <a:pt x="18058" y="26293"/>
                    <a:pt x="14929" y="26293"/>
                  </a:cubicBezTo>
                  <a:cubicBezTo>
                    <a:pt x="13535" y="26293"/>
                    <a:pt x="12140" y="26138"/>
                    <a:pt x="10763" y="25797"/>
                  </a:cubicBezTo>
                  <a:cubicBezTo>
                    <a:pt x="9640" y="25516"/>
                    <a:pt x="8550" y="25112"/>
                    <a:pt x="7517" y="24591"/>
                  </a:cubicBezTo>
                  <a:lnTo>
                    <a:pt x="8756" y="23608"/>
                  </a:lnTo>
                  <a:cubicBezTo>
                    <a:pt x="8789" y="23616"/>
                    <a:pt x="8814" y="23616"/>
                    <a:pt x="8847" y="23616"/>
                  </a:cubicBezTo>
                  <a:cubicBezTo>
                    <a:pt x="8860" y="23618"/>
                    <a:pt x="8873" y="23618"/>
                    <a:pt x="8885" y="23618"/>
                  </a:cubicBezTo>
                  <a:cubicBezTo>
                    <a:pt x="9039" y="23618"/>
                    <a:pt x="9098" y="23523"/>
                    <a:pt x="9037" y="23385"/>
                  </a:cubicBezTo>
                  <a:lnTo>
                    <a:pt x="11234" y="21634"/>
                  </a:lnTo>
                  <a:cubicBezTo>
                    <a:pt x="13470" y="22450"/>
                    <a:pt x="15811" y="22857"/>
                    <a:pt x="18151" y="22857"/>
                  </a:cubicBezTo>
                  <a:cubicBezTo>
                    <a:pt x="20619" y="22857"/>
                    <a:pt x="23085" y="22405"/>
                    <a:pt x="25425" y="21502"/>
                  </a:cubicBezTo>
                  <a:cubicBezTo>
                    <a:pt x="25854" y="21328"/>
                    <a:pt x="26284" y="21147"/>
                    <a:pt x="26697" y="20948"/>
                  </a:cubicBezTo>
                  <a:cubicBezTo>
                    <a:pt x="26994" y="20494"/>
                    <a:pt x="27267" y="20023"/>
                    <a:pt x="27523" y="19544"/>
                  </a:cubicBezTo>
                  <a:lnTo>
                    <a:pt x="27523" y="19544"/>
                  </a:lnTo>
                  <a:cubicBezTo>
                    <a:pt x="24456" y="21359"/>
                    <a:pt x="20963" y="22303"/>
                    <a:pt x="17429" y="22303"/>
                  </a:cubicBezTo>
                  <a:cubicBezTo>
                    <a:pt x="16557" y="22303"/>
                    <a:pt x="15682" y="22246"/>
                    <a:pt x="14811" y="22130"/>
                  </a:cubicBezTo>
                  <a:cubicBezTo>
                    <a:pt x="13704" y="21981"/>
                    <a:pt x="12613" y="21725"/>
                    <a:pt x="11556" y="21378"/>
                  </a:cubicBezTo>
                  <a:lnTo>
                    <a:pt x="14142" y="19329"/>
                  </a:lnTo>
                  <a:cubicBezTo>
                    <a:pt x="14786" y="18817"/>
                    <a:pt x="15430" y="18305"/>
                    <a:pt x="16074" y="17785"/>
                  </a:cubicBezTo>
                  <a:cubicBezTo>
                    <a:pt x="16116" y="17793"/>
                    <a:pt x="16157" y="17810"/>
                    <a:pt x="16198" y="17810"/>
                  </a:cubicBezTo>
                  <a:cubicBezTo>
                    <a:pt x="16921" y="17896"/>
                    <a:pt x="17644" y="17938"/>
                    <a:pt x="18365" y="17938"/>
                  </a:cubicBezTo>
                  <a:cubicBezTo>
                    <a:pt x="22413" y="17938"/>
                    <a:pt x="26369" y="16595"/>
                    <a:pt x="29588" y="14084"/>
                  </a:cubicBezTo>
                  <a:cubicBezTo>
                    <a:pt x="29704" y="13597"/>
                    <a:pt x="29811" y="13101"/>
                    <a:pt x="29902" y="12598"/>
                  </a:cubicBezTo>
                  <a:lnTo>
                    <a:pt x="29902" y="12598"/>
                  </a:lnTo>
                  <a:cubicBezTo>
                    <a:pt x="26592" y="15656"/>
                    <a:pt x="22261" y="17341"/>
                    <a:pt x="17787" y="17341"/>
                  </a:cubicBezTo>
                  <a:cubicBezTo>
                    <a:pt x="17415" y="17341"/>
                    <a:pt x="17042" y="17329"/>
                    <a:pt x="16669" y="17306"/>
                  </a:cubicBezTo>
                  <a:cubicBezTo>
                    <a:pt x="18016" y="16215"/>
                    <a:pt x="19304" y="15059"/>
                    <a:pt x="20535" y="13837"/>
                  </a:cubicBezTo>
                  <a:cubicBezTo>
                    <a:pt x="20684" y="13688"/>
                    <a:pt x="20824" y="13539"/>
                    <a:pt x="20973" y="13390"/>
                  </a:cubicBezTo>
                  <a:cubicBezTo>
                    <a:pt x="24318" y="13275"/>
                    <a:pt x="27556" y="12143"/>
                    <a:pt x="30249" y="10161"/>
                  </a:cubicBezTo>
                  <a:cubicBezTo>
                    <a:pt x="30298" y="9723"/>
                    <a:pt x="30340" y="9285"/>
                    <a:pt x="30381" y="8847"/>
                  </a:cubicBezTo>
                  <a:lnTo>
                    <a:pt x="30381" y="8847"/>
                  </a:lnTo>
                  <a:cubicBezTo>
                    <a:pt x="27944" y="10904"/>
                    <a:pt x="24954" y="12185"/>
                    <a:pt x="21790" y="12523"/>
                  </a:cubicBezTo>
                  <a:cubicBezTo>
                    <a:pt x="23021" y="11202"/>
                    <a:pt x="24186" y="9814"/>
                    <a:pt x="25317" y="8410"/>
                  </a:cubicBezTo>
                  <a:cubicBezTo>
                    <a:pt x="25407" y="8471"/>
                    <a:pt x="25502" y="8505"/>
                    <a:pt x="25602" y="8505"/>
                  </a:cubicBezTo>
                  <a:cubicBezTo>
                    <a:pt x="25623" y="8505"/>
                    <a:pt x="25643" y="8503"/>
                    <a:pt x="25664" y="8501"/>
                  </a:cubicBezTo>
                  <a:cubicBezTo>
                    <a:pt x="27465" y="8038"/>
                    <a:pt x="29142" y="7179"/>
                    <a:pt x="30563" y="5981"/>
                  </a:cubicBezTo>
                  <a:cubicBezTo>
                    <a:pt x="30579" y="5667"/>
                    <a:pt x="30587" y="5362"/>
                    <a:pt x="30604" y="5048"/>
                  </a:cubicBezTo>
                  <a:cubicBezTo>
                    <a:pt x="30508" y="5000"/>
                    <a:pt x="30418" y="4969"/>
                    <a:pt x="30349" y="4969"/>
                  </a:cubicBezTo>
                  <a:cubicBezTo>
                    <a:pt x="30312" y="4969"/>
                    <a:pt x="30280" y="4978"/>
                    <a:pt x="30257" y="4998"/>
                  </a:cubicBezTo>
                  <a:cubicBezTo>
                    <a:pt x="29018" y="6171"/>
                    <a:pt x="27539" y="7072"/>
                    <a:pt x="25929" y="7641"/>
                  </a:cubicBezTo>
                  <a:lnTo>
                    <a:pt x="26102" y="7427"/>
                  </a:lnTo>
                  <a:cubicBezTo>
                    <a:pt x="26556" y="6848"/>
                    <a:pt x="27003" y="6270"/>
                    <a:pt x="27440" y="5684"/>
                  </a:cubicBezTo>
                  <a:cubicBezTo>
                    <a:pt x="27531" y="5659"/>
                    <a:pt x="27597" y="5576"/>
                    <a:pt x="27606" y="5477"/>
                  </a:cubicBezTo>
                  <a:cubicBezTo>
                    <a:pt x="28704" y="4024"/>
                    <a:pt x="29770" y="2545"/>
                    <a:pt x="30802" y="1050"/>
                  </a:cubicBezTo>
                  <a:cubicBezTo>
                    <a:pt x="30819" y="695"/>
                    <a:pt x="30843" y="348"/>
                    <a:pt x="30868" y="1"/>
                  </a:cubicBezTo>
                  <a:close/>
                </a:path>
              </a:pathLst>
            </a:custGeom>
            <a:solidFill>
              <a:srgbClr val="EDE0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 name="Google Shape;24;p3"/>
          <p:cNvSpPr/>
          <p:nvPr/>
        </p:nvSpPr>
        <p:spPr>
          <a:xfrm rot="-291271">
            <a:off x="-405677" y="3614550"/>
            <a:ext cx="1163043" cy="839227"/>
          </a:xfrm>
          <a:custGeom>
            <a:avLst/>
            <a:gdLst/>
            <a:ahLst/>
            <a:cxnLst/>
            <a:rect l="l" t="t" r="r" b="b"/>
            <a:pathLst>
              <a:path w="21155" h="15265" extrusionOk="0">
                <a:moveTo>
                  <a:pt x="14379" y="3711"/>
                </a:moveTo>
                <a:cubicBezTo>
                  <a:pt x="14697" y="3711"/>
                  <a:pt x="14999" y="3774"/>
                  <a:pt x="15208" y="3960"/>
                </a:cubicBezTo>
                <a:cubicBezTo>
                  <a:pt x="15348" y="4101"/>
                  <a:pt x="15455" y="4274"/>
                  <a:pt x="15530" y="4464"/>
                </a:cubicBezTo>
                <a:lnTo>
                  <a:pt x="16108" y="5670"/>
                </a:lnTo>
                <a:cubicBezTo>
                  <a:pt x="16199" y="5835"/>
                  <a:pt x="16248" y="6017"/>
                  <a:pt x="16265" y="6207"/>
                </a:cubicBezTo>
                <a:cubicBezTo>
                  <a:pt x="16257" y="6463"/>
                  <a:pt x="16091" y="6719"/>
                  <a:pt x="15901" y="6942"/>
                </a:cubicBezTo>
                <a:cubicBezTo>
                  <a:pt x="15117" y="7900"/>
                  <a:pt x="13960" y="8553"/>
                  <a:pt x="12804" y="9081"/>
                </a:cubicBezTo>
                <a:cubicBezTo>
                  <a:pt x="11565" y="9643"/>
                  <a:pt x="8575" y="11122"/>
                  <a:pt x="8575" y="11122"/>
                </a:cubicBezTo>
                <a:cubicBezTo>
                  <a:pt x="8090" y="11431"/>
                  <a:pt x="7511" y="11586"/>
                  <a:pt x="6952" y="11586"/>
                </a:cubicBezTo>
                <a:cubicBezTo>
                  <a:pt x="6435" y="11586"/>
                  <a:pt x="5936" y="11453"/>
                  <a:pt x="5543" y="11188"/>
                </a:cubicBezTo>
                <a:cubicBezTo>
                  <a:pt x="4734" y="10634"/>
                  <a:pt x="4461" y="9536"/>
                  <a:pt x="4891" y="8594"/>
                </a:cubicBezTo>
                <a:cubicBezTo>
                  <a:pt x="5436" y="7396"/>
                  <a:pt x="6848" y="6686"/>
                  <a:pt x="8145" y="6100"/>
                </a:cubicBezTo>
                <a:lnTo>
                  <a:pt x="11301" y="4662"/>
                </a:lnTo>
                <a:cubicBezTo>
                  <a:pt x="12151" y="4274"/>
                  <a:pt x="13027" y="3878"/>
                  <a:pt x="13936" y="3745"/>
                </a:cubicBezTo>
                <a:cubicBezTo>
                  <a:pt x="14082" y="3724"/>
                  <a:pt x="14232" y="3711"/>
                  <a:pt x="14379" y="3711"/>
                </a:cubicBezTo>
                <a:close/>
                <a:moveTo>
                  <a:pt x="16244" y="0"/>
                </a:moveTo>
                <a:cubicBezTo>
                  <a:pt x="13242" y="0"/>
                  <a:pt x="10313" y="1220"/>
                  <a:pt x="7592" y="2572"/>
                </a:cubicBezTo>
                <a:cubicBezTo>
                  <a:pt x="5386" y="3679"/>
                  <a:pt x="3148" y="4960"/>
                  <a:pt x="1744" y="6959"/>
                </a:cubicBezTo>
                <a:cubicBezTo>
                  <a:pt x="331" y="8958"/>
                  <a:pt x="1" y="11857"/>
                  <a:pt x="1611" y="13608"/>
                </a:cubicBezTo>
                <a:cubicBezTo>
                  <a:pt x="2511" y="14596"/>
                  <a:pt x="3912" y="15264"/>
                  <a:pt x="5291" y="15264"/>
                </a:cubicBezTo>
                <a:cubicBezTo>
                  <a:pt x="5710" y="15264"/>
                  <a:pt x="6126" y="15203"/>
                  <a:pt x="6526" y="15070"/>
                </a:cubicBezTo>
                <a:cubicBezTo>
                  <a:pt x="12077" y="13228"/>
                  <a:pt x="18156" y="9420"/>
                  <a:pt x="19362" y="7942"/>
                </a:cubicBezTo>
                <a:cubicBezTo>
                  <a:pt x="20188" y="6942"/>
                  <a:pt x="20808" y="5753"/>
                  <a:pt x="20981" y="4489"/>
                </a:cubicBezTo>
                <a:cubicBezTo>
                  <a:pt x="21155" y="3233"/>
                  <a:pt x="20800" y="1879"/>
                  <a:pt x="19850" y="1044"/>
                </a:cubicBezTo>
                <a:cubicBezTo>
                  <a:pt x="19024" y="326"/>
                  <a:pt x="17867" y="61"/>
                  <a:pt x="16752" y="12"/>
                </a:cubicBezTo>
                <a:cubicBezTo>
                  <a:pt x="16583" y="4"/>
                  <a:pt x="16413" y="0"/>
                  <a:pt x="16244" y="0"/>
                </a:cubicBezTo>
                <a:close/>
              </a:path>
            </a:pathLst>
          </a:custGeom>
          <a:solidFill>
            <a:srgbClr val="F9A2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5"/>
        <p:cNvGrpSpPr/>
        <p:nvPr/>
      </p:nvGrpSpPr>
      <p:grpSpPr>
        <a:xfrm>
          <a:off x="0" y="0"/>
          <a:ext cx="0" cy="0"/>
          <a:chOff x="0" y="0"/>
          <a:chExt cx="0" cy="0"/>
        </a:xfrm>
      </p:grpSpPr>
      <p:sp>
        <p:nvSpPr>
          <p:cNvPr id="26" name="Google Shape;26;p4"/>
          <p:cNvSpPr txBox="1">
            <a:spLocks noGrp="1"/>
          </p:cNvSpPr>
          <p:nvPr>
            <p:ph type="subTitle" idx="1"/>
          </p:nvPr>
        </p:nvSpPr>
        <p:spPr>
          <a:xfrm>
            <a:off x="714300" y="1468175"/>
            <a:ext cx="7715400" cy="3136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2"/>
              </a:buClr>
              <a:buSzPts val="1200"/>
              <a:buFont typeface="Amiri"/>
              <a:buChar char="●"/>
              <a:defRPr sz="1400"/>
            </a:lvl1pPr>
            <a:lvl2pPr lvl="1" rtl="0">
              <a:lnSpc>
                <a:spcPct val="100000"/>
              </a:lnSpc>
              <a:spcBef>
                <a:spcPts val="0"/>
              </a:spcBef>
              <a:spcAft>
                <a:spcPts val="0"/>
              </a:spcAft>
              <a:buClr>
                <a:schemeClr val="dk2"/>
              </a:buClr>
              <a:buSzPts val="1200"/>
              <a:buFont typeface="Roboto Condensed Light"/>
              <a:buChar char="○"/>
              <a:defRPr/>
            </a:lvl2pPr>
            <a:lvl3pPr lvl="2" rtl="0">
              <a:lnSpc>
                <a:spcPct val="100000"/>
              </a:lnSpc>
              <a:spcBef>
                <a:spcPts val="0"/>
              </a:spcBef>
              <a:spcAft>
                <a:spcPts val="0"/>
              </a:spcAft>
              <a:buClr>
                <a:srgbClr val="434343"/>
              </a:buClr>
              <a:buSzPts val="1200"/>
              <a:buFont typeface="Roboto Condensed Light"/>
              <a:buChar char="■"/>
              <a:defRPr sz="1200"/>
            </a:lvl3pPr>
            <a:lvl4pPr lvl="3" rtl="0">
              <a:lnSpc>
                <a:spcPct val="100000"/>
              </a:lnSpc>
              <a:spcBef>
                <a:spcPts val="0"/>
              </a:spcBef>
              <a:spcAft>
                <a:spcPts val="0"/>
              </a:spcAft>
              <a:buClr>
                <a:srgbClr val="434343"/>
              </a:buClr>
              <a:buSzPts val="1200"/>
              <a:buFont typeface="Roboto Condensed Light"/>
              <a:buChar char="●"/>
              <a:defRPr sz="1200"/>
            </a:lvl4pPr>
            <a:lvl5pPr lvl="4" rtl="0">
              <a:lnSpc>
                <a:spcPct val="100000"/>
              </a:lnSpc>
              <a:spcBef>
                <a:spcPts val="0"/>
              </a:spcBef>
              <a:spcAft>
                <a:spcPts val="0"/>
              </a:spcAft>
              <a:buClr>
                <a:srgbClr val="434343"/>
              </a:buClr>
              <a:buSzPts val="1200"/>
              <a:buFont typeface="Roboto Condensed Light"/>
              <a:buChar char="○"/>
              <a:defRPr sz="1200"/>
            </a:lvl5pPr>
            <a:lvl6pPr lvl="5" rtl="0">
              <a:lnSpc>
                <a:spcPct val="100000"/>
              </a:lnSpc>
              <a:spcBef>
                <a:spcPts val="0"/>
              </a:spcBef>
              <a:spcAft>
                <a:spcPts val="0"/>
              </a:spcAft>
              <a:buClr>
                <a:srgbClr val="434343"/>
              </a:buClr>
              <a:buSzPts val="1200"/>
              <a:buFont typeface="Roboto Condensed Light"/>
              <a:buChar char="■"/>
              <a:defRPr sz="1200"/>
            </a:lvl6pPr>
            <a:lvl7pPr lvl="6" rtl="0">
              <a:lnSpc>
                <a:spcPct val="100000"/>
              </a:lnSpc>
              <a:spcBef>
                <a:spcPts val="0"/>
              </a:spcBef>
              <a:spcAft>
                <a:spcPts val="0"/>
              </a:spcAft>
              <a:buClr>
                <a:srgbClr val="434343"/>
              </a:buClr>
              <a:buSzPts val="1200"/>
              <a:buFont typeface="Roboto Condensed Light"/>
              <a:buChar char="●"/>
              <a:defRPr sz="1200"/>
            </a:lvl7pPr>
            <a:lvl8pPr lvl="7" rtl="0">
              <a:lnSpc>
                <a:spcPct val="100000"/>
              </a:lnSpc>
              <a:spcBef>
                <a:spcPts val="0"/>
              </a:spcBef>
              <a:spcAft>
                <a:spcPts val="0"/>
              </a:spcAft>
              <a:buClr>
                <a:srgbClr val="434343"/>
              </a:buClr>
              <a:buSzPts val="1200"/>
              <a:buFont typeface="Roboto Condensed Light"/>
              <a:buChar char="○"/>
              <a:defRPr sz="1200"/>
            </a:lvl8pPr>
            <a:lvl9pPr lvl="8" rtl="0">
              <a:lnSpc>
                <a:spcPct val="100000"/>
              </a:lnSpc>
              <a:spcBef>
                <a:spcPts val="0"/>
              </a:spcBef>
              <a:spcAft>
                <a:spcPts val="0"/>
              </a:spcAft>
              <a:buClr>
                <a:srgbClr val="434343"/>
              </a:buClr>
              <a:buSzPts val="1200"/>
              <a:buFont typeface="Roboto Condensed Light"/>
              <a:buChar char="■"/>
              <a:defRPr sz="1200"/>
            </a:lvl9pPr>
          </a:lstStyle>
          <a:p>
            <a:endParaRPr/>
          </a:p>
        </p:txBody>
      </p:sp>
      <p:sp>
        <p:nvSpPr>
          <p:cNvPr id="27" name="Google Shape;27;p4"/>
          <p:cNvSpPr txBox="1">
            <a:spLocks noGrp="1"/>
          </p:cNvSpPr>
          <p:nvPr>
            <p:ph type="title"/>
          </p:nvPr>
        </p:nvSpPr>
        <p:spPr>
          <a:xfrm>
            <a:off x="714300" y="367225"/>
            <a:ext cx="7715400" cy="928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8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8" name="Google Shape;28;p4"/>
          <p:cNvSpPr/>
          <p:nvPr/>
        </p:nvSpPr>
        <p:spPr>
          <a:xfrm rot="-9622259">
            <a:off x="8011626" y="-327542"/>
            <a:ext cx="1522011" cy="1253658"/>
          </a:xfrm>
          <a:custGeom>
            <a:avLst/>
            <a:gdLst/>
            <a:ahLst/>
            <a:cxnLst/>
            <a:rect l="l" t="t" r="r" b="b"/>
            <a:pathLst>
              <a:path w="38800" h="31959" extrusionOk="0">
                <a:moveTo>
                  <a:pt x="583" y="1"/>
                </a:moveTo>
                <a:cubicBezTo>
                  <a:pt x="314" y="1"/>
                  <a:pt x="0" y="272"/>
                  <a:pt x="241" y="487"/>
                </a:cubicBezTo>
                <a:cubicBezTo>
                  <a:pt x="4652" y="4336"/>
                  <a:pt x="7510" y="9499"/>
                  <a:pt x="10591" y="14389"/>
                </a:cubicBezTo>
                <a:cubicBezTo>
                  <a:pt x="11186" y="15338"/>
                  <a:pt x="11789" y="16272"/>
                  <a:pt x="12425" y="17197"/>
                </a:cubicBezTo>
                <a:lnTo>
                  <a:pt x="12706" y="17808"/>
                </a:lnTo>
                <a:cubicBezTo>
                  <a:pt x="12706" y="17808"/>
                  <a:pt x="14597" y="22037"/>
                  <a:pt x="16885" y="23772"/>
                </a:cubicBezTo>
                <a:cubicBezTo>
                  <a:pt x="19173" y="25515"/>
                  <a:pt x="21899" y="26580"/>
                  <a:pt x="24592" y="27572"/>
                </a:cubicBezTo>
                <a:cubicBezTo>
                  <a:pt x="25682" y="27976"/>
                  <a:pt x="26797" y="28381"/>
                  <a:pt x="27689" y="29125"/>
                </a:cubicBezTo>
                <a:cubicBezTo>
                  <a:pt x="28955" y="30178"/>
                  <a:pt x="29939" y="31958"/>
                  <a:pt x="31565" y="31958"/>
                </a:cubicBezTo>
                <a:cubicBezTo>
                  <a:pt x="31584" y="31958"/>
                  <a:pt x="31603" y="31958"/>
                  <a:pt x="31621" y="31958"/>
                </a:cubicBezTo>
                <a:cubicBezTo>
                  <a:pt x="30110" y="30653"/>
                  <a:pt x="29085" y="28860"/>
                  <a:pt x="28730" y="26894"/>
                </a:cubicBezTo>
                <a:cubicBezTo>
                  <a:pt x="28573" y="25969"/>
                  <a:pt x="28557" y="25019"/>
                  <a:pt x="28317" y="24119"/>
                </a:cubicBezTo>
                <a:cubicBezTo>
                  <a:pt x="27442" y="20848"/>
                  <a:pt x="23915" y="19097"/>
                  <a:pt x="20644" y="18246"/>
                </a:cubicBezTo>
                <a:cubicBezTo>
                  <a:pt x="17670" y="17461"/>
                  <a:pt x="14449" y="17007"/>
                  <a:pt x="11987" y="15256"/>
                </a:cubicBezTo>
                <a:cubicBezTo>
                  <a:pt x="10434" y="12852"/>
                  <a:pt x="8989" y="10382"/>
                  <a:pt x="7419" y="8004"/>
                </a:cubicBezTo>
                <a:lnTo>
                  <a:pt x="7419" y="8004"/>
                </a:lnTo>
                <a:cubicBezTo>
                  <a:pt x="7502" y="8070"/>
                  <a:pt x="7576" y="8136"/>
                  <a:pt x="7659" y="8210"/>
                </a:cubicBezTo>
                <a:cubicBezTo>
                  <a:pt x="8972" y="9449"/>
                  <a:pt x="10360" y="10688"/>
                  <a:pt x="12078" y="11332"/>
                </a:cubicBezTo>
                <a:cubicBezTo>
                  <a:pt x="12763" y="11588"/>
                  <a:pt x="13490" y="11737"/>
                  <a:pt x="14234" y="11762"/>
                </a:cubicBezTo>
                <a:lnTo>
                  <a:pt x="17521" y="12464"/>
                </a:lnTo>
                <a:cubicBezTo>
                  <a:pt x="19078" y="12939"/>
                  <a:pt x="20692" y="13180"/>
                  <a:pt x="22310" y="13180"/>
                </a:cubicBezTo>
                <a:cubicBezTo>
                  <a:pt x="23310" y="13180"/>
                  <a:pt x="24312" y="13088"/>
                  <a:pt x="25302" y="12902"/>
                </a:cubicBezTo>
                <a:cubicBezTo>
                  <a:pt x="26123" y="12746"/>
                  <a:pt x="26953" y="12535"/>
                  <a:pt x="27775" y="12535"/>
                </a:cubicBezTo>
                <a:cubicBezTo>
                  <a:pt x="28045" y="12535"/>
                  <a:pt x="28314" y="12558"/>
                  <a:pt x="28582" y="12613"/>
                </a:cubicBezTo>
                <a:cubicBezTo>
                  <a:pt x="30101" y="12927"/>
                  <a:pt x="31332" y="14265"/>
                  <a:pt x="32885" y="14273"/>
                </a:cubicBezTo>
                <a:cubicBezTo>
                  <a:pt x="34273" y="14273"/>
                  <a:pt x="35421" y="13207"/>
                  <a:pt x="36313" y="12142"/>
                </a:cubicBezTo>
                <a:cubicBezTo>
                  <a:pt x="37238" y="11027"/>
                  <a:pt x="38072" y="9846"/>
                  <a:pt x="38799" y="8598"/>
                </a:cubicBezTo>
                <a:lnTo>
                  <a:pt x="38799" y="8598"/>
                </a:lnTo>
                <a:cubicBezTo>
                  <a:pt x="38478" y="8633"/>
                  <a:pt x="38157" y="8650"/>
                  <a:pt x="37837" y="8650"/>
                </a:cubicBezTo>
                <a:cubicBezTo>
                  <a:pt x="35470" y="8650"/>
                  <a:pt x="33184" y="7720"/>
                  <a:pt x="31481" y="6046"/>
                </a:cubicBezTo>
                <a:cubicBezTo>
                  <a:pt x="30803" y="5369"/>
                  <a:pt x="30209" y="4567"/>
                  <a:pt x="29358" y="4130"/>
                </a:cubicBezTo>
                <a:cubicBezTo>
                  <a:pt x="28770" y="3829"/>
                  <a:pt x="28123" y="3732"/>
                  <a:pt x="27462" y="3732"/>
                </a:cubicBezTo>
                <a:cubicBezTo>
                  <a:pt x="26888" y="3732"/>
                  <a:pt x="26304" y="3805"/>
                  <a:pt x="25740" y="3882"/>
                </a:cubicBezTo>
                <a:cubicBezTo>
                  <a:pt x="23601" y="4163"/>
                  <a:pt x="21337" y="4501"/>
                  <a:pt x="19661" y="5864"/>
                </a:cubicBezTo>
                <a:cubicBezTo>
                  <a:pt x="18479" y="6831"/>
                  <a:pt x="17711" y="8210"/>
                  <a:pt x="16737" y="9383"/>
                </a:cubicBezTo>
                <a:cubicBezTo>
                  <a:pt x="15968" y="10316"/>
                  <a:pt x="14936" y="11159"/>
                  <a:pt x="13788" y="11407"/>
                </a:cubicBezTo>
                <a:cubicBezTo>
                  <a:pt x="12103" y="11085"/>
                  <a:pt x="10591" y="10011"/>
                  <a:pt x="9311" y="8896"/>
                </a:cubicBezTo>
                <a:cubicBezTo>
                  <a:pt x="8675" y="8334"/>
                  <a:pt x="8063" y="7731"/>
                  <a:pt x="7394" y="7202"/>
                </a:cubicBezTo>
                <a:cubicBezTo>
                  <a:pt x="7023" y="6905"/>
                  <a:pt x="6560" y="6583"/>
                  <a:pt x="6197" y="6211"/>
                </a:cubicBezTo>
                <a:cubicBezTo>
                  <a:pt x="5569" y="5319"/>
                  <a:pt x="4908" y="4443"/>
                  <a:pt x="4206" y="3601"/>
                </a:cubicBezTo>
                <a:cubicBezTo>
                  <a:pt x="3157" y="2337"/>
                  <a:pt x="2017" y="1156"/>
                  <a:pt x="778" y="66"/>
                </a:cubicBezTo>
                <a:cubicBezTo>
                  <a:pt x="724" y="20"/>
                  <a:pt x="655" y="1"/>
                  <a:pt x="583" y="1"/>
                </a:cubicBezTo>
                <a:close/>
              </a:path>
            </a:pathLst>
          </a:custGeom>
          <a:solidFill>
            <a:srgbClr val="89A9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4"/>
          <p:cNvSpPr/>
          <p:nvPr/>
        </p:nvSpPr>
        <p:spPr>
          <a:xfrm rot="4262362">
            <a:off x="5924041" y="-407837"/>
            <a:ext cx="1163004" cy="839199"/>
          </a:xfrm>
          <a:custGeom>
            <a:avLst/>
            <a:gdLst/>
            <a:ahLst/>
            <a:cxnLst/>
            <a:rect l="l" t="t" r="r" b="b"/>
            <a:pathLst>
              <a:path w="21155" h="15265" extrusionOk="0">
                <a:moveTo>
                  <a:pt x="14379" y="3711"/>
                </a:moveTo>
                <a:cubicBezTo>
                  <a:pt x="14697" y="3711"/>
                  <a:pt x="14999" y="3774"/>
                  <a:pt x="15208" y="3960"/>
                </a:cubicBezTo>
                <a:cubicBezTo>
                  <a:pt x="15348" y="4101"/>
                  <a:pt x="15455" y="4274"/>
                  <a:pt x="15530" y="4464"/>
                </a:cubicBezTo>
                <a:lnTo>
                  <a:pt x="16108" y="5670"/>
                </a:lnTo>
                <a:cubicBezTo>
                  <a:pt x="16199" y="5835"/>
                  <a:pt x="16248" y="6017"/>
                  <a:pt x="16265" y="6207"/>
                </a:cubicBezTo>
                <a:cubicBezTo>
                  <a:pt x="16257" y="6463"/>
                  <a:pt x="16091" y="6719"/>
                  <a:pt x="15901" y="6942"/>
                </a:cubicBezTo>
                <a:cubicBezTo>
                  <a:pt x="15117" y="7900"/>
                  <a:pt x="13960" y="8553"/>
                  <a:pt x="12804" y="9081"/>
                </a:cubicBezTo>
                <a:cubicBezTo>
                  <a:pt x="11565" y="9643"/>
                  <a:pt x="8575" y="11122"/>
                  <a:pt x="8575" y="11122"/>
                </a:cubicBezTo>
                <a:cubicBezTo>
                  <a:pt x="8090" y="11431"/>
                  <a:pt x="7511" y="11586"/>
                  <a:pt x="6952" y="11586"/>
                </a:cubicBezTo>
                <a:cubicBezTo>
                  <a:pt x="6435" y="11586"/>
                  <a:pt x="5936" y="11453"/>
                  <a:pt x="5543" y="11188"/>
                </a:cubicBezTo>
                <a:cubicBezTo>
                  <a:pt x="4734" y="10634"/>
                  <a:pt x="4461" y="9536"/>
                  <a:pt x="4891" y="8594"/>
                </a:cubicBezTo>
                <a:cubicBezTo>
                  <a:pt x="5436" y="7396"/>
                  <a:pt x="6848" y="6686"/>
                  <a:pt x="8145" y="6100"/>
                </a:cubicBezTo>
                <a:lnTo>
                  <a:pt x="11301" y="4662"/>
                </a:lnTo>
                <a:cubicBezTo>
                  <a:pt x="12151" y="4274"/>
                  <a:pt x="13027" y="3878"/>
                  <a:pt x="13936" y="3745"/>
                </a:cubicBezTo>
                <a:cubicBezTo>
                  <a:pt x="14082" y="3724"/>
                  <a:pt x="14232" y="3711"/>
                  <a:pt x="14379" y="3711"/>
                </a:cubicBezTo>
                <a:close/>
                <a:moveTo>
                  <a:pt x="16244" y="0"/>
                </a:moveTo>
                <a:cubicBezTo>
                  <a:pt x="13242" y="0"/>
                  <a:pt x="10313" y="1220"/>
                  <a:pt x="7592" y="2572"/>
                </a:cubicBezTo>
                <a:cubicBezTo>
                  <a:pt x="5386" y="3679"/>
                  <a:pt x="3148" y="4960"/>
                  <a:pt x="1744" y="6959"/>
                </a:cubicBezTo>
                <a:cubicBezTo>
                  <a:pt x="331" y="8958"/>
                  <a:pt x="1" y="11857"/>
                  <a:pt x="1611" y="13608"/>
                </a:cubicBezTo>
                <a:cubicBezTo>
                  <a:pt x="2511" y="14596"/>
                  <a:pt x="3912" y="15264"/>
                  <a:pt x="5291" y="15264"/>
                </a:cubicBezTo>
                <a:cubicBezTo>
                  <a:pt x="5710" y="15264"/>
                  <a:pt x="6126" y="15203"/>
                  <a:pt x="6526" y="15070"/>
                </a:cubicBezTo>
                <a:cubicBezTo>
                  <a:pt x="12077" y="13228"/>
                  <a:pt x="18156" y="9420"/>
                  <a:pt x="19362" y="7942"/>
                </a:cubicBezTo>
                <a:cubicBezTo>
                  <a:pt x="20188" y="6942"/>
                  <a:pt x="20808" y="5753"/>
                  <a:pt x="20981" y="4489"/>
                </a:cubicBezTo>
                <a:cubicBezTo>
                  <a:pt x="21155" y="3233"/>
                  <a:pt x="20800" y="1879"/>
                  <a:pt x="19850" y="1044"/>
                </a:cubicBezTo>
                <a:cubicBezTo>
                  <a:pt x="19024" y="326"/>
                  <a:pt x="17867" y="61"/>
                  <a:pt x="16752" y="12"/>
                </a:cubicBezTo>
                <a:cubicBezTo>
                  <a:pt x="16583" y="4"/>
                  <a:pt x="16413" y="0"/>
                  <a:pt x="1624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4"/>
          <p:cNvSpPr/>
          <p:nvPr/>
        </p:nvSpPr>
        <p:spPr>
          <a:xfrm rot="-448244" flipH="1">
            <a:off x="-520733" y="2886005"/>
            <a:ext cx="1164344" cy="2442690"/>
          </a:xfrm>
          <a:custGeom>
            <a:avLst/>
            <a:gdLst/>
            <a:ahLst/>
            <a:cxnLst/>
            <a:rect l="l" t="t" r="r" b="b"/>
            <a:pathLst>
              <a:path w="40971" h="85946" extrusionOk="0">
                <a:moveTo>
                  <a:pt x="17519" y="0"/>
                </a:moveTo>
                <a:cubicBezTo>
                  <a:pt x="16554" y="0"/>
                  <a:pt x="15628" y="107"/>
                  <a:pt x="14762" y="338"/>
                </a:cubicBezTo>
                <a:cubicBezTo>
                  <a:pt x="8261" y="2056"/>
                  <a:pt x="1" y="7953"/>
                  <a:pt x="1570" y="22268"/>
                </a:cubicBezTo>
                <a:cubicBezTo>
                  <a:pt x="3288" y="37896"/>
                  <a:pt x="14662" y="33188"/>
                  <a:pt x="14340" y="70887"/>
                </a:cubicBezTo>
                <a:cubicBezTo>
                  <a:pt x="14291" y="76735"/>
                  <a:pt x="15984" y="83756"/>
                  <a:pt x="21543" y="85565"/>
                </a:cubicBezTo>
                <a:cubicBezTo>
                  <a:pt x="22342" y="85825"/>
                  <a:pt x="23162" y="85945"/>
                  <a:pt x="23982" y="85945"/>
                </a:cubicBezTo>
                <a:cubicBezTo>
                  <a:pt x="27183" y="85945"/>
                  <a:pt x="30392" y="84110"/>
                  <a:pt x="32397" y="81526"/>
                </a:cubicBezTo>
                <a:cubicBezTo>
                  <a:pt x="34916" y="78272"/>
                  <a:pt x="35866" y="74075"/>
                  <a:pt x="36304" y="69987"/>
                </a:cubicBezTo>
                <a:cubicBezTo>
                  <a:pt x="36816" y="65138"/>
                  <a:pt x="36717" y="60248"/>
                  <a:pt x="36007" y="55424"/>
                </a:cubicBezTo>
                <a:cubicBezTo>
                  <a:pt x="35635" y="52930"/>
                  <a:pt x="35098" y="50385"/>
                  <a:pt x="35569" y="47907"/>
                </a:cubicBezTo>
                <a:cubicBezTo>
                  <a:pt x="36073" y="45281"/>
                  <a:pt x="35874" y="43455"/>
                  <a:pt x="36535" y="40457"/>
                </a:cubicBezTo>
                <a:cubicBezTo>
                  <a:pt x="37857" y="34510"/>
                  <a:pt x="40971" y="28604"/>
                  <a:pt x="40161" y="22566"/>
                </a:cubicBezTo>
                <a:cubicBezTo>
                  <a:pt x="39517" y="17750"/>
                  <a:pt x="38418" y="12777"/>
                  <a:pt x="35346" y="9019"/>
                </a:cubicBezTo>
                <a:cubicBezTo>
                  <a:pt x="31660" y="4510"/>
                  <a:pt x="23780" y="0"/>
                  <a:pt x="1751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rot="572897">
            <a:off x="290243" y="4640035"/>
            <a:ext cx="1831998" cy="1104182"/>
          </a:xfrm>
          <a:custGeom>
            <a:avLst/>
            <a:gdLst/>
            <a:ahLst/>
            <a:cxnLst/>
            <a:rect l="l" t="t" r="r" b="b"/>
            <a:pathLst>
              <a:path w="83601" h="50388" extrusionOk="0">
                <a:moveTo>
                  <a:pt x="51540" y="1"/>
                </a:moveTo>
                <a:cubicBezTo>
                  <a:pt x="51522" y="1"/>
                  <a:pt x="51504" y="1"/>
                  <a:pt x="51486" y="1"/>
                </a:cubicBezTo>
                <a:cubicBezTo>
                  <a:pt x="45101" y="9"/>
                  <a:pt x="33834" y="1389"/>
                  <a:pt x="19635" y="7270"/>
                </a:cubicBezTo>
                <a:cubicBezTo>
                  <a:pt x="5436" y="13159"/>
                  <a:pt x="1" y="26061"/>
                  <a:pt x="3115" y="31331"/>
                </a:cubicBezTo>
                <a:cubicBezTo>
                  <a:pt x="3115" y="31331"/>
                  <a:pt x="2545" y="50379"/>
                  <a:pt x="38220" y="50387"/>
                </a:cubicBezTo>
                <a:cubicBezTo>
                  <a:pt x="81759" y="50387"/>
                  <a:pt x="83601" y="35015"/>
                  <a:pt x="81486" y="25194"/>
                </a:cubicBezTo>
                <a:cubicBezTo>
                  <a:pt x="78055" y="9306"/>
                  <a:pt x="65017" y="1"/>
                  <a:pt x="515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 name="Google Shape;32;p4"/>
          <p:cNvGrpSpPr/>
          <p:nvPr/>
        </p:nvGrpSpPr>
        <p:grpSpPr>
          <a:xfrm rot="-643673">
            <a:off x="-227945" y="4164910"/>
            <a:ext cx="1211205" cy="1174275"/>
            <a:chOff x="1472075" y="2842300"/>
            <a:chExt cx="804350" cy="779825"/>
          </a:xfrm>
        </p:grpSpPr>
        <p:sp>
          <p:nvSpPr>
            <p:cNvPr id="33" name="Google Shape;33;p4"/>
            <p:cNvSpPr/>
            <p:nvPr/>
          </p:nvSpPr>
          <p:spPr>
            <a:xfrm>
              <a:off x="1472075" y="2842300"/>
              <a:ext cx="804350" cy="779825"/>
            </a:xfrm>
            <a:custGeom>
              <a:avLst/>
              <a:gdLst/>
              <a:ahLst/>
              <a:cxnLst/>
              <a:rect l="l" t="t" r="r" b="b"/>
              <a:pathLst>
                <a:path w="32174" h="31193" extrusionOk="0">
                  <a:moveTo>
                    <a:pt x="32174" y="1"/>
                  </a:moveTo>
                  <a:lnTo>
                    <a:pt x="32174" y="1"/>
                  </a:lnTo>
                  <a:cubicBezTo>
                    <a:pt x="24929" y="1124"/>
                    <a:pt x="17380" y="2685"/>
                    <a:pt x="11788" y="7418"/>
                  </a:cubicBezTo>
                  <a:cubicBezTo>
                    <a:pt x="5576" y="12680"/>
                    <a:pt x="0" y="20585"/>
                    <a:pt x="1198" y="28639"/>
                  </a:cubicBezTo>
                  <a:lnTo>
                    <a:pt x="1355" y="29721"/>
                  </a:lnTo>
                  <a:cubicBezTo>
                    <a:pt x="3891" y="30704"/>
                    <a:pt x="6612" y="31192"/>
                    <a:pt x="9333" y="31192"/>
                  </a:cubicBezTo>
                  <a:cubicBezTo>
                    <a:pt x="12604" y="31192"/>
                    <a:pt x="15876" y="30487"/>
                    <a:pt x="18833" y="29085"/>
                  </a:cubicBezTo>
                  <a:cubicBezTo>
                    <a:pt x="24244" y="26507"/>
                    <a:pt x="28523" y="21642"/>
                    <a:pt x="30365" y="15935"/>
                  </a:cubicBezTo>
                  <a:cubicBezTo>
                    <a:pt x="32017" y="10838"/>
                    <a:pt x="31761" y="5345"/>
                    <a:pt x="321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a:off x="1504500" y="2842300"/>
              <a:ext cx="771725" cy="775250"/>
            </a:xfrm>
            <a:custGeom>
              <a:avLst/>
              <a:gdLst/>
              <a:ahLst/>
              <a:cxnLst/>
              <a:rect l="l" t="t" r="r" b="b"/>
              <a:pathLst>
                <a:path w="30869" h="31010" extrusionOk="0">
                  <a:moveTo>
                    <a:pt x="30868" y="1"/>
                  </a:moveTo>
                  <a:lnTo>
                    <a:pt x="30265" y="100"/>
                  </a:lnTo>
                  <a:cubicBezTo>
                    <a:pt x="29274" y="1562"/>
                    <a:pt x="28250" y="3016"/>
                    <a:pt x="27193" y="4437"/>
                  </a:cubicBezTo>
                  <a:cubicBezTo>
                    <a:pt x="26961" y="3445"/>
                    <a:pt x="27217" y="2289"/>
                    <a:pt x="27581" y="1405"/>
                  </a:cubicBezTo>
                  <a:cubicBezTo>
                    <a:pt x="27713" y="1075"/>
                    <a:pt x="27870" y="761"/>
                    <a:pt x="28052" y="463"/>
                  </a:cubicBezTo>
                  <a:lnTo>
                    <a:pt x="28052" y="463"/>
                  </a:lnTo>
                  <a:cubicBezTo>
                    <a:pt x="27647" y="538"/>
                    <a:pt x="27242" y="612"/>
                    <a:pt x="26829" y="686"/>
                  </a:cubicBezTo>
                  <a:cubicBezTo>
                    <a:pt x="26755" y="860"/>
                    <a:pt x="26689" y="1033"/>
                    <a:pt x="26623" y="1207"/>
                  </a:cubicBezTo>
                  <a:cubicBezTo>
                    <a:pt x="26168" y="2487"/>
                    <a:pt x="26011" y="3949"/>
                    <a:pt x="26639" y="5180"/>
                  </a:cubicBezTo>
                  <a:cubicBezTo>
                    <a:pt x="25202" y="7088"/>
                    <a:pt x="23698" y="8947"/>
                    <a:pt x="22121" y="10731"/>
                  </a:cubicBezTo>
                  <a:cubicBezTo>
                    <a:pt x="21344" y="8897"/>
                    <a:pt x="21766" y="6535"/>
                    <a:pt x="22501" y="4783"/>
                  </a:cubicBezTo>
                  <a:cubicBezTo>
                    <a:pt x="23096" y="3346"/>
                    <a:pt x="24004" y="2058"/>
                    <a:pt x="25161" y="1025"/>
                  </a:cubicBezTo>
                  <a:lnTo>
                    <a:pt x="25161" y="1025"/>
                  </a:lnTo>
                  <a:cubicBezTo>
                    <a:pt x="24582" y="1149"/>
                    <a:pt x="24004" y="1273"/>
                    <a:pt x="23426" y="1413"/>
                  </a:cubicBezTo>
                  <a:cubicBezTo>
                    <a:pt x="22641" y="2338"/>
                    <a:pt x="22013" y="3379"/>
                    <a:pt x="21567" y="4511"/>
                  </a:cubicBezTo>
                  <a:cubicBezTo>
                    <a:pt x="20774" y="6559"/>
                    <a:pt x="20361" y="9277"/>
                    <a:pt x="21518" y="11268"/>
                  </a:cubicBezTo>
                  <a:cubicBezTo>
                    <a:pt x="21534" y="11292"/>
                    <a:pt x="21551" y="11317"/>
                    <a:pt x="21567" y="11342"/>
                  </a:cubicBezTo>
                  <a:cubicBezTo>
                    <a:pt x="21229" y="11722"/>
                    <a:pt x="20882" y="12102"/>
                    <a:pt x="20527" y="12474"/>
                  </a:cubicBezTo>
                  <a:cubicBezTo>
                    <a:pt x="19577" y="13481"/>
                    <a:pt x="18569" y="14431"/>
                    <a:pt x="17536" y="15340"/>
                  </a:cubicBezTo>
                  <a:cubicBezTo>
                    <a:pt x="17206" y="14117"/>
                    <a:pt x="16884" y="12887"/>
                    <a:pt x="16554" y="11664"/>
                  </a:cubicBezTo>
                  <a:cubicBezTo>
                    <a:pt x="16405" y="11078"/>
                    <a:pt x="16231" y="10499"/>
                    <a:pt x="16289" y="9888"/>
                  </a:cubicBezTo>
                  <a:cubicBezTo>
                    <a:pt x="16347" y="9252"/>
                    <a:pt x="16562" y="8633"/>
                    <a:pt x="16744" y="8030"/>
                  </a:cubicBezTo>
                  <a:cubicBezTo>
                    <a:pt x="17289" y="6163"/>
                    <a:pt x="17941" y="4205"/>
                    <a:pt x="19139" y="2661"/>
                  </a:cubicBezTo>
                  <a:lnTo>
                    <a:pt x="19139" y="2661"/>
                  </a:lnTo>
                  <a:cubicBezTo>
                    <a:pt x="18619" y="2842"/>
                    <a:pt x="18098" y="3032"/>
                    <a:pt x="17594" y="3239"/>
                  </a:cubicBezTo>
                  <a:cubicBezTo>
                    <a:pt x="16826" y="4569"/>
                    <a:pt x="16331" y="6072"/>
                    <a:pt x="15893" y="7534"/>
                  </a:cubicBezTo>
                  <a:cubicBezTo>
                    <a:pt x="15711" y="8162"/>
                    <a:pt x="15480" y="8806"/>
                    <a:pt x="15405" y="9467"/>
                  </a:cubicBezTo>
                  <a:cubicBezTo>
                    <a:pt x="15339" y="10078"/>
                    <a:pt x="15471" y="10673"/>
                    <a:pt x="15628" y="11259"/>
                  </a:cubicBezTo>
                  <a:cubicBezTo>
                    <a:pt x="16008" y="12705"/>
                    <a:pt x="16397" y="14159"/>
                    <a:pt x="16785" y="15604"/>
                  </a:cubicBezTo>
                  <a:cubicBezTo>
                    <a:pt x="16818" y="15695"/>
                    <a:pt x="16876" y="15778"/>
                    <a:pt x="16958" y="15835"/>
                  </a:cubicBezTo>
                  <a:cubicBezTo>
                    <a:pt x="16041" y="16628"/>
                    <a:pt x="15100" y="17388"/>
                    <a:pt x="14150" y="18148"/>
                  </a:cubicBezTo>
                  <a:lnTo>
                    <a:pt x="12812" y="19206"/>
                  </a:lnTo>
                  <a:cubicBezTo>
                    <a:pt x="10094" y="14448"/>
                    <a:pt x="10879" y="8459"/>
                    <a:pt x="14736" y="4569"/>
                  </a:cubicBezTo>
                  <a:lnTo>
                    <a:pt x="14736" y="4569"/>
                  </a:lnTo>
                  <a:cubicBezTo>
                    <a:pt x="13919" y="4998"/>
                    <a:pt x="13126" y="5477"/>
                    <a:pt x="12357" y="5998"/>
                  </a:cubicBezTo>
                  <a:cubicBezTo>
                    <a:pt x="10433" y="8963"/>
                    <a:pt x="9846" y="12598"/>
                    <a:pt x="10747" y="16017"/>
                  </a:cubicBezTo>
                  <a:cubicBezTo>
                    <a:pt x="11077" y="17264"/>
                    <a:pt x="11606" y="18454"/>
                    <a:pt x="12300" y="19544"/>
                  </a:cubicBezTo>
                  <a:cubicBezTo>
                    <a:pt x="12308" y="19561"/>
                    <a:pt x="12316" y="19577"/>
                    <a:pt x="12324" y="19594"/>
                  </a:cubicBezTo>
                  <a:lnTo>
                    <a:pt x="8558" y="22576"/>
                  </a:lnTo>
                  <a:cubicBezTo>
                    <a:pt x="7451" y="20602"/>
                    <a:pt x="6765" y="18421"/>
                    <a:pt x="6534" y="16166"/>
                  </a:cubicBezTo>
                  <a:cubicBezTo>
                    <a:pt x="6369" y="14423"/>
                    <a:pt x="6377" y="12432"/>
                    <a:pt x="7021" y="10731"/>
                  </a:cubicBezTo>
                  <a:lnTo>
                    <a:pt x="7021" y="10731"/>
                  </a:lnTo>
                  <a:cubicBezTo>
                    <a:pt x="6559" y="11235"/>
                    <a:pt x="6113" y="11747"/>
                    <a:pt x="5675" y="12267"/>
                  </a:cubicBezTo>
                  <a:cubicBezTo>
                    <a:pt x="5535" y="13481"/>
                    <a:pt x="5535" y="14704"/>
                    <a:pt x="5675" y="15918"/>
                  </a:cubicBezTo>
                  <a:cubicBezTo>
                    <a:pt x="5948" y="18413"/>
                    <a:pt x="6765" y="20825"/>
                    <a:pt x="8070" y="22964"/>
                  </a:cubicBezTo>
                  <a:lnTo>
                    <a:pt x="7467" y="23451"/>
                  </a:lnTo>
                  <a:lnTo>
                    <a:pt x="4626" y="25698"/>
                  </a:lnTo>
                  <a:cubicBezTo>
                    <a:pt x="4287" y="24938"/>
                    <a:pt x="3800" y="24244"/>
                    <a:pt x="3370" y="23517"/>
                  </a:cubicBezTo>
                  <a:cubicBezTo>
                    <a:pt x="2743" y="22468"/>
                    <a:pt x="2346" y="21328"/>
                    <a:pt x="2074" y="20139"/>
                  </a:cubicBezTo>
                  <a:cubicBezTo>
                    <a:pt x="1941" y="19544"/>
                    <a:pt x="1818" y="18933"/>
                    <a:pt x="1727" y="18322"/>
                  </a:cubicBezTo>
                  <a:cubicBezTo>
                    <a:pt x="1512" y="18760"/>
                    <a:pt x="1314" y="19206"/>
                    <a:pt x="1132" y="19652"/>
                  </a:cubicBezTo>
                  <a:cubicBezTo>
                    <a:pt x="1388" y="20841"/>
                    <a:pt x="1743" y="22022"/>
                    <a:pt x="2330" y="23096"/>
                  </a:cubicBezTo>
                  <a:cubicBezTo>
                    <a:pt x="2891" y="24129"/>
                    <a:pt x="3660" y="25062"/>
                    <a:pt x="4006" y="26194"/>
                  </a:cubicBezTo>
                  <a:lnTo>
                    <a:pt x="2321" y="27532"/>
                  </a:lnTo>
                  <a:cubicBezTo>
                    <a:pt x="2279" y="27522"/>
                    <a:pt x="2238" y="27515"/>
                    <a:pt x="2200" y="27515"/>
                  </a:cubicBezTo>
                  <a:cubicBezTo>
                    <a:pt x="2143" y="27515"/>
                    <a:pt x="2095" y="27531"/>
                    <a:pt x="2065" y="27581"/>
                  </a:cubicBezTo>
                  <a:cubicBezTo>
                    <a:pt x="2041" y="27631"/>
                    <a:pt x="2041" y="27689"/>
                    <a:pt x="2065" y="27730"/>
                  </a:cubicBezTo>
                  <a:lnTo>
                    <a:pt x="0" y="29365"/>
                  </a:lnTo>
                  <a:lnTo>
                    <a:pt x="58" y="29721"/>
                  </a:lnTo>
                  <a:cubicBezTo>
                    <a:pt x="281" y="29803"/>
                    <a:pt x="504" y="29886"/>
                    <a:pt x="727" y="29968"/>
                  </a:cubicBezTo>
                  <a:lnTo>
                    <a:pt x="2858" y="28275"/>
                  </a:lnTo>
                  <a:cubicBezTo>
                    <a:pt x="4915" y="29332"/>
                    <a:pt x="7087" y="30142"/>
                    <a:pt x="9334" y="30679"/>
                  </a:cubicBezTo>
                  <a:cubicBezTo>
                    <a:pt x="9863" y="30803"/>
                    <a:pt x="10400" y="30910"/>
                    <a:pt x="10937" y="31009"/>
                  </a:cubicBezTo>
                  <a:cubicBezTo>
                    <a:pt x="11556" y="30927"/>
                    <a:pt x="12167" y="30819"/>
                    <a:pt x="12779" y="30695"/>
                  </a:cubicBezTo>
                  <a:cubicBezTo>
                    <a:pt x="12630" y="30687"/>
                    <a:pt x="12481" y="30671"/>
                    <a:pt x="12333" y="30654"/>
                  </a:cubicBezTo>
                  <a:cubicBezTo>
                    <a:pt x="11201" y="30530"/>
                    <a:pt x="10069" y="30340"/>
                    <a:pt x="8963" y="30068"/>
                  </a:cubicBezTo>
                  <a:cubicBezTo>
                    <a:pt x="6980" y="29597"/>
                    <a:pt x="5055" y="28895"/>
                    <a:pt x="3238" y="27978"/>
                  </a:cubicBezTo>
                  <a:lnTo>
                    <a:pt x="4725" y="26797"/>
                  </a:lnTo>
                  <a:cubicBezTo>
                    <a:pt x="4734" y="26797"/>
                    <a:pt x="4743" y="26797"/>
                    <a:pt x="4752" y="26797"/>
                  </a:cubicBezTo>
                  <a:cubicBezTo>
                    <a:pt x="4870" y="26797"/>
                    <a:pt x="4948" y="26746"/>
                    <a:pt x="4940" y="26623"/>
                  </a:cubicBezTo>
                  <a:lnTo>
                    <a:pt x="6906" y="25078"/>
                  </a:lnTo>
                  <a:cubicBezTo>
                    <a:pt x="9491" y="26464"/>
                    <a:pt x="12350" y="27073"/>
                    <a:pt x="15232" y="27073"/>
                  </a:cubicBezTo>
                  <a:cubicBezTo>
                    <a:pt x="17331" y="27073"/>
                    <a:pt x="19442" y="26750"/>
                    <a:pt x="21468" y="26169"/>
                  </a:cubicBezTo>
                  <a:cubicBezTo>
                    <a:pt x="21799" y="26070"/>
                    <a:pt x="22129" y="25971"/>
                    <a:pt x="22451" y="25855"/>
                  </a:cubicBezTo>
                  <a:cubicBezTo>
                    <a:pt x="23021" y="25359"/>
                    <a:pt x="23566" y="24839"/>
                    <a:pt x="24078" y="24294"/>
                  </a:cubicBezTo>
                  <a:lnTo>
                    <a:pt x="24078" y="24294"/>
                  </a:lnTo>
                  <a:cubicBezTo>
                    <a:pt x="21181" y="25511"/>
                    <a:pt x="18058" y="26293"/>
                    <a:pt x="14929" y="26293"/>
                  </a:cubicBezTo>
                  <a:cubicBezTo>
                    <a:pt x="13535" y="26293"/>
                    <a:pt x="12140" y="26138"/>
                    <a:pt x="10763" y="25797"/>
                  </a:cubicBezTo>
                  <a:cubicBezTo>
                    <a:pt x="9640" y="25516"/>
                    <a:pt x="8550" y="25112"/>
                    <a:pt x="7517" y="24591"/>
                  </a:cubicBezTo>
                  <a:lnTo>
                    <a:pt x="8756" y="23608"/>
                  </a:lnTo>
                  <a:cubicBezTo>
                    <a:pt x="8789" y="23616"/>
                    <a:pt x="8814" y="23616"/>
                    <a:pt x="8847" y="23616"/>
                  </a:cubicBezTo>
                  <a:cubicBezTo>
                    <a:pt x="8860" y="23618"/>
                    <a:pt x="8873" y="23618"/>
                    <a:pt x="8885" y="23618"/>
                  </a:cubicBezTo>
                  <a:cubicBezTo>
                    <a:pt x="9039" y="23618"/>
                    <a:pt x="9098" y="23523"/>
                    <a:pt x="9037" y="23385"/>
                  </a:cubicBezTo>
                  <a:lnTo>
                    <a:pt x="11234" y="21634"/>
                  </a:lnTo>
                  <a:cubicBezTo>
                    <a:pt x="13470" y="22450"/>
                    <a:pt x="15811" y="22857"/>
                    <a:pt x="18151" y="22857"/>
                  </a:cubicBezTo>
                  <a:cubicBezTo>
                    <a:pt x="20619" y="22857"/>
                    <a:pt x="23085" y="22405"/>
                    <a:pt x="25425" y="21502"/>
                  </a:cubicBezTo>
                  <a:cubicBezTo>
                    <a:pt x="25854" y="21328"/>
                    <a:pt x="26284" y="21147"/>
                    <a:pt x="26697" y="20948"/>
                  </a:cubicBezTo>
                  <a:cubicBezTo>
                    <a:pt x="26994" y="20494"/>
                    <a:pt x="27267" y="20023"/>
                    <a:pt x="27523" y="19544"/>
                  </a:cubicBezTo>
                  <a:lnTo>
                    <a:pt x="27523" y="19544"/>
                  </a:lnTo>
                  <a:cubicBezTo>
                    <a:pt x="24456" y="21359"/>
                    <a:pt x="20963" y="22303"/>
                    <a:pt x="17429" y="22303"/>
                  </a:cubicBezTo>
                  <a:cubicBezTo>
                    <a:pt x="16557" y="22303"/>
                    <a:pt x="15682" y="22246"/>
                    <a:pt x="14811" y="22130"/>
                  </a:cubicBezTo>
                  <a:cubicBezTo>
                    <a:pt x="13704" y="21981"/>
                    <a:pt x="12613" y="21725"/>
                    <a:pt x="11556" y="21378"/>
                  </a:cubicBezTo>
                  <a:lnTo>
                    <a:pt x="14142" y="19329"/>
                  </a:lnTo>
                  <a:cubicBezTo>
                    <a:pt x="14786" y="18817"/>
                    <a:pt x="15430" y="18305"/>
                    <a:pt x="16074" y="17785"/>
                  </a:cubicBezTo>
                  <a:cubicBezTo>
                    <a:pt x="16116" y="17793"/>
                    <a:pt x="16157" y="17810"/>
                    <a:pt x="16198" y="17810"/>
                  </a:cubicBezTo>
                  <a:cubicBezTo>
                    <a:pt x="16921" y="17896"/>
                    <a:pt x="17644" y="17938"/>
                    <a:pt x="18365" y="17938"/>
                  </a:cubicBezTo>
                  <a:cubicBezTo>
                    <a:pt x="22413" y="17938"/>
                    <a:pt x="26369" y="16595"/>
                    <a:pt x="29588" y="14084"/>
                  </a:cubicBezTo>
                  <a:cubicBezTo>
                    <a:pt x="29704" y="13597"/>
                    <a:pt x="29811" y="13101"/>
                    <a:pt x="29902" y="12598"/>
                  </a:cubicBezTo>
                  <a:lnTo>
                    <a:pt x="29902" y="12598"/>
                  </a:lnTo>
                  <a:cubicBezTo>
                    <a:pt x="26592" y="15656"/>
                    <a:pt x="22261" y="17341"/>
                    <a:pt x="17787" y="17341"/>
                  </a:cubicBezTo>
                  <a:cubicBezTo>
                    <a:pt x="17415" y="17341"/>
                    <a:pt x="17042" y="17329"/>
                    <a:pt x="16669" y="17306"/>
                  </a:cubicBezTo>
                  <a:cubicBezTo>
                    <a:pt x="18016" y="16215"/>
                    <a:pt x="19304" y="15059"/>
                    <a:pt x="20535" y="13837"/>
                  </a:cubicBezTo>
                  <a:cubicBezTo>
                    <a:pt x="20684" y="13688"/>
                    <a:pt x="20824" y="13539"/>
                    <a:pt x="20973" y="13390"/>
                  </a:cubicBezTo>
                  <a:cubicBezTo>
                    <a:pt x="24318" y="13275"/>
                    <a:pt x="27556" y="12143"/>
                    <a:pt x="30249" y="10161"/>
                  </a:cubicBezTo>
                  <a:cubicBezTo>
                    <a:pt x="30298" y="9723"/>
                    <a:pt x="30340" y="9285"/>
                    <a:pt x="30381" y="8847"/>
                  </a:cubicBezTo>
                  <a:lnTo>
                    <a:pt x="30381" y="8847"/>
                  </a:lnTo>
                  <a:cubicBezTo>
                    <a:pt x="27944" y="10904"/>
                    <a:pt x="24954" y="12185"/>
                    <a:pt x="21790" y="12523"/>
                  </a:cubicBezTo>
                  <a:cubicBezTo>
                    <a:pt x="23021" y="11202"/>
                    <a:pt x="24186" y="9814"/>
                    <a:pt x="25317" y="8410"/>
                  </a:cubicBezTo>
                  <a:cubicBezTo>
                    <a:pt x="25407" y="8471"/>
                    <a:pt x="25502" y="8505"/>
                    <a:pt x="25602" y="8505"/>
                  </a:cubicBezTo>
                  <a:cubicBezTo>
                    <a:pt x="25623" y="8505"/>
                    <a:pt x="25643" y="8503"/>
                    <a:pt x="25664" y="8501"/>
                  </a:cubicBezTo>
                  <a:cubicBezTo>
                    <a:pt x="27465" y="8038"/>
                    <a:pt x="29142" y="7179"/>
                    <a:pt x="30563" y="5981"/>
                  </a:cubicBezTo>
                  <a:cubicBezTo>
                    <a:pt x="30579" y="5667"/>
                    <a:pt x="30587" y="5362"/>
                    <a:pt x="30604" y="5048"/>
                  </a:cubicBezTo>
                  <a:cubicBezTo>
                    <a:pt x="30508" y="5000"/>
                    <a:pt x="30418" y="4969"/>
                    <a:pt x="30349" y="4969"/>
                  </a:cubicBezTo>
                  <a:cubicBezTo>
                    <a:pt x="30312" y="4969"/>
                    <a:pt x="30280" y="4978"/>
                    <a:pt x="30257" y="4998"/>
                  </a:cubicBezTo>
                  <a:cubicBezTo>
                    <a:pt x="29018" y="6171"/>
                    <a:pt x="27539" y="7072"/>
                    <a:pt x="25929" y="7641"/>
                  </a:cubicBezTo>
                  <a:lnTo>
                    <a:pt x="26102" y="7427"/>
                  </a:lnTo>
                  <a:cubicBezTo>
                    <a:pt x="26556" y="6848"/>
                    <a:pt x="27003" y="6270"/>
                    <a:pt x="27440" y="5684"/>
                  </a:cubicBezTo>
                  <a:cubicBezTo>
                    <a:pt x="27531" y="5659"/>
                    <a:pt x="27597" y="5576"/>
                    <a:pt x="27606" y="5477"/>
                  </a:cubicBezTo>
                  <a:cubicBezTo>
                    <a:pt x="28704" y="4024"/>
                    <a:pt x="29770" y="2545"/>
                    <a:pt x="30802" y="1050"/>
                  </a:cubicBezTo>
                  <a:cubicBezTo>
                    <a:pt x="30819" y="695"/>
                    <a:pt x="30843" y="348"/>
                    <a:pt x="30868" y="1"/>
                  </a:cubicBezTo>
                  <a:close/>
                </a:path>
              </a:pathLst>
            </a:custGeom>
            <a:solidFill>
              <a:srgbClr val="EDE0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5"/>
        <p:cNvGrpSpPr/>
        <p:nvPr/>
      </p:nvGrpSpPr>
      <p:grpSpPr>
        <a:xfrm>
          <a:off x="0" y="0"/>
          <a:ext cx="0" cy="0"/>
          <a:chOff x="0" y="0"/>
          <a:chExt cx="0" cy="0"/>
        </a:xfrm>
      </p:grpSpPr>
      <p:sp>
        <p:nvSpPr>
          <p:cNvPr id="36" name="Google Shape;36;p5"/>
          <p:cNvSpPr txBox="1">
            <a:spLocks noGrp="1"/>
          </p:cNvSpPr>
          <p:nvPr>
            <p:ph type="title"/>
          </p:nvPr>
        </p:nvSpPr>
        <p:spPr>
          <a:xfrm>
            <a:off x="714300" y="430675"/>
            <a:ext cx="7715400" cy="4680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7" name="Google Shape;37;p5"/>
          <p:cNvSpPr txBox="1">
            <a:spLocks noGrp="1"/>
          </p:cNvSpPr>
          <p:nvPr>
            <p:ph type="subTitle" idx="1"/>
          </p:nvPr>
        </p:nvSpPr>
        <p:spPr>
          <a:xfrm>
            <a:off x="1521525" y="2953663"/>
            <a:ext cx="2467200" cy="822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8" name="Google Shape;38;p5"/>
          <p:cNvSpPr txBox="1">
            <a:spLocks noGrp="1"/>
          </p:cNvSpPr>
          <p:nvPr>
            <p:ph type="title" idx="2"/>
          </p:nvPr>
        </p:nvSpPr>
        <p:spPr>
          <a:xfrm>
            <a:off x="1521525" y="2485663"/>
            <a:ext cx="2467200" cy="468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200"/>
              <a:buNone/>
              <a:defRPr sz="2300">
                <a:solidFill>
                  <a:schemeClr val="accent2"/>
                </a:solidFill>
              </a:defRPr>
            </a:lvl1pPr>
            <a:lvl2pPr lvl="1" algn="ctr" rtl="0">
              <a:spcBef>
                <a:spcPts val="0"/>
              </a:spcBef>
              <a:spcAft>
                <a:spcPts val="0"/>
              </a:spcAft>
              <a:buSzPts val="2200"/>
              <a:buNone/>
              <a:defRPr sz="2200"/>
            </a:lvl2pPr>
            <a:lvl3pPr lvl="2" algn="ctr" rtl="0">
              <a:spcBef>
                <a:spcPts val="0"/>
              </a:spcBef>
              <a:spcAft>
                <a:spcPts val="0"/>
              </a:spcAft>
              <a:buSzPts val="2200"/>
              <a:buNone/>
              <a:defRPr sz="2200"/>
            </a:lvl3pPr>
            <a:lvl4pPr lvl="3" algn="ctr" rtl="0">
              <a:spcBef>
                <a:spcPts val="0"/>
              </a:spcBef>
              <a:spcAft>
                <a:spcPts val="0"/>
              </a:spcAft>
              <a:buSzPts val="2200"/>
              <a:buNone/>
              <a:defRPr sz="2200"/>
            </a:lvl4pPr>
            <a:lvl5pPr lvl="4" algn="ctr" rtl="0">
              <a:spcBef>
                <a:spcPts val="0"/>
              </a:spcBef>
              <a:spcAft>
                <a:spcPts val="0"/>
              </a:spcAft>
              <a:buSzPts val="2200"/>
              <a:buNone/>
              <a:defRPr sz="2200"/>
            </a:lvl5pPr>
            <a:lvl6pPr lvl="5" algn="ctr" rtl="0">
              <a:spcBef>
                <a:spcPts val="0"/>
              </a:spcBef>
              <a:spcAft>
                <a:spcPts val="0"/>
              </a:spcAft>
              <a:buSzPts val="2200"/>
              <a:buNone/>
              <a:defRPr sz="2200"/>
            </a:lvl6pPr>
            <a:lvl7pPr lvl="6" algn="ctr" rtl="0">
              <a:spcBef>
                <a:spcPts val="0"/>
              </a:spcBef>
              <a:spcAft>
                <a:spcPts val="0"/>
              </a:spcAft>
              <a:buSzPts val="2200"/>
              <a:buNone/>
              <a:defRPr sz="2200"/>
            </a:lvl7pPr>
            <a:lvl8pPr lvl="7" algn="ctr" rtl="0">
              <a:spcBef>
                <a:spcPts val="0"/>
              </a:spcBef>
              <a:spcAft>
                <a:spcPts val="0"/>
              </a:spcAft>
              <a:buSzPts val="2200"/>
              <a:buNone/>
              <a:defRPr sz="2200"/>
            </a:lvl8pPr>
            <a:lvl9pPr lvl="8" algn="ctr" rtl="0">
              <a:spcBef>
                <a:spcPts val="0"/>
              </a:spcBef>
              <a:spcAft>
                <a:spcPts val="0"/>
              </a:spcAft>
              <a:buSzPts val="2200"/>
              <a:buNone/>
              <a:defRPr sz="2200"/>
            </a:lvl9pPr>
          </a:lstStyle>
          <a:p>
            <a:endParaRPr/>
          </a:p>
        </p:txBody>
      </p:sp>
      <p:sp>
        <p:nvSpPr>
          <p:cNvPr id="39" name="Google Shape;39;p5"/>
          <p:cNvSpPr txBox="1">
            <a:spLocks noGrp="1"/>
          </p:cNvSpPr>
          <p:nvPr>
            <p:ph type="subTitle" idx="3"/>
          </p:nvPr>
        </p:nvSpPr>
        <p:spPr>
          <a:xfrm>
            <a:off x="5155275" y="2953663"/>
            <a:ext cx="2467200" cy="822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0" name="Google Shape;40;p5"/>
          <p:cNvSpPr txBox="1">
            <a:spLocks noGrp="1"/>
          </p:cNvSpPr>
          <p:nvPr>
            <p:ph type="title" idx="4"/>
          </p:nvPr>
        </p:nvSpPr>
        <p:spPr>
          <a:xfrm>
            <a:off x="5155275" y="2485663"/>
            <a:ext cx="2467200" cy="468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200"/>
              <a:buNone/>
              <a:defRPr sz="2300">
                <a:solidFill>
                  <a:schemeClr val="accent2"/>
                </a:solidFill>
              </a:defRPr>
            </a:lvl1pPr>
            <a:lvl2pPr lvl="1" algn="ctr" rtl="0">
              <a:spcBef>
                <a:spcPts val="0"/>
              </a:spcBef>
              <a:spcAft>
                <a:spcPts val="0"/>
              </a:spcAft>
              <a:buSzPts val="2200"/>
              <a:buNone/>
              <a:defRPr sz="2200"/>
            </a:lvl2pPr>
            <a:lvl3pPr lvl="2" algn="ctr" rtl="0">
              <a:spcBef>
                <a:spcPts val="0"/>
              </a:spcBef>
              <a:spcAft>
                <a:spcPts val="0"/>
              </a:spcAft>
              <a:buSzPts val="2200"/>
              <a:buNone/>
              <a:defRPr sz="2200"/>
            </a:lvl3pPr>
            <a:lvl4pPr lvl="3" algn="ctr" rtl="0">
              <a:spcBef>
                <a:spcPts val="0"/>
              </a:spcBef>
              <a:spcAft>
                <a:spcPts val="0"/>
              </a:spcAft>
              <a:buSzPts val="2200"/>
              <a:buNone/>
              <a:defRPr sz="2200"/>
            </a:lvl4pPr>
            <a:lvl5pPr lvl="4" algn="ctr" rtl="0">
              <a:spcBef>
                <a:spcPts val="0"/>
              </a:spcBef>
              <a:spcAft>
                <a:spcPts val="0"/>
              </a:spcAft>
              <a:buSzPts val="2200"/>
              <a:buNone/>
              <a:defRPr sz="2200"/>
            </a:lvl5pPr>
            <a:lvl6pPr lvl="5" algn="ctr" rtl="0">
              <a:spcBef>
                <a:spcPts val="0"/>
              </a:spcBef>
              <a:spcAft>
                <a:spcPts val="0"/>
              </a:spcAft>
              <a:buSzPts val="2200"/>
              <a:buNone/>
              <a:defRPr sz="2200"/>
            </a:lvl6pPr>
            <a:lvl7pPr lvl="6" algn="ctr" rtl="0">
              <a:spcBef>
                <a:spcPts val="0"/>
              </a:spcBef>
              <a:spcAft>
                <a:spcPts val="0"/>
              </a:spcAft>
              <a:buSzPts val="2200"/>
              <a:buNone/>
              <a:defRPr sz="2200"/>
            </a:lvl7pPr>
            <a:lvl8pPr lvl="7" algn="ctr" rtl="0">
              <a:spcBef>
                <a:spcPts val="0"/>
              </a:spcBef>
              <a:spcAft>
                <a:spcPts val="0"/>
              </a:spcAft>
              <a:buSzPts val="2200"/>
              <a:buNone/>
              <a:defRPr sz="2200"/>
            </a:lvl8pPr>
            <a:lvl9pPr lvl="8" algn="ctr" rtl="0">
              <a:spcBef>
                <a:spcPts val="0"/>
              </a:spcBef>
              <a:spcAft>
                <a:spcPts val="0"/>
              </a:spcAft>
              <a:buSzPts val="2200"/>
              <a:buNone/>
              <a:defRPr sz="2200"/>
            </a:lvl9pPr>
          </a:lstStyle>
          <a:p>
            <a:endParaRPr/>
          </a:p>
        </p:txBody>
      </p:sp>
      <p:sp>
        <p:nvSpPr>
          <p:cNvPr id="41" name="Google Shape;41;p5"/>
          <p:cNvSpPr/>
          <p:nvPr/>
        </p:nvSpPr>
        <p:spPr>
          <a:xfrm rot="-3730523">
            <a:off x="4254218" y="4400351"/>
            <a:ext cx="1400637" cy="1374105"/>
          </a:xfrm>
          <a:custGeom>
            <a:avLst/>
            <a:gdLst/>
            <a:ahLst/>
            <a:cxnLst/>
            <a:rect l="l" t="t" r="r" b="b"/>
            <a:pathLst>
              <a:path w="34947" h="34285" extrusionOk="0">
                <a:moveTo>
                  <a:pt x="19649" y="17636"/>
                </a:moveTo>
                <a:lnTo>
                  <a:pt x="19649" y="17636"/>
                </a:lnTo>
                <a:cubicBezTo>
                  <a:pt x="19633" y="17743"/>
                  <a:pt x="19608" y="17842"/>
                  <a:pt x="19591" y="17942"/>
                </a:cubicBezTo>
                <a:lnTo>
                  <a:pt x="19575" y="17950"/>
                </a:lnTo>
                <a:lnTo>
                  <a:pt x="19542" y="17867"/>
                </a:lnTo>
                <a:cubicBezTo>
                  <a:pt x="19583" y="17785"/>
                  <a:pt x="19616" y="17710"/>
                  <a:pt x="19649" y="17636"/>
                </a:cubicBezTo>
                <a:close/>
                <a:moveTo>
                  <a:pt x="15734" y="1"/>
                </a:moveTo>
                <a:cubicBezTo>
                  <a:pt x="15717" y="1248"/>
                  <a:pt x="16395" y="2487"/>
                  <a:pt x="16072" y="3693"/>
                </a:cubicBezTo>
                <a:cubicBezTo>
                  <a:pt x="15783" y="4783"/>
                  <a:pt x="14734" y="5551"/>
                  <a:pt x="14454" y="6642"/>
                </a:cubicBezTo>
                <a:cubicBezTo>
                  <a:pt x="14041" y="8269"/>
                  <a:pt x="15470" y="9855"/>
                  <a:pt x="15370" y="11523"/>
                </a:cubicBezTo>
                <a:cubicBezTo>
                  <a:pt x="15337" y="12019"/>
                  <a:pt x="15172" y="12515"/>
                  <a:pt x="15263" y="13002"/>
                </a:cubicBezTo>
                <a:cubicBezTo>
                  <a:pt x="15379" y="13555"/>
                  <a:pt x="15808" y="13993"/>
                  <a:pt x="16221" y="14381"/>
                </a:cubicBezTo>
                <a:cubicBezTo>
                  <a:pt x="17039" y="15150"/>
                  <a:pt x="17386" y="15943"/>
                  <a:pt x="17890" y="16719"/>
                </a:cubicBezTo>
                <a:cubicBezTo>
                  <a:pt x="17675" y="16661"/>
                  <a:pt x="17452" y="16620"/>
                  <a:pt x="17229" y="16595"/>
                </a:cubicBezTo>
                <a:cubicBezTo>
                  <a:pt x="16727" y="16534"/>
                  <a:pt x="16225" y="16508"/>
                  <a:pt x="15725" y="16508"/>
                </a:cubicBezTo>
                <a:cubicBezTo>
                  <a:pt x="14867" y="16508"/>
                  <a:pt x="14012" y="16585"/>
                  <a:pt x="13157" y="16694"/>
                </a:cubicBezTo>
                <a:cubicBezTo>
                  <a:pt x="12531" y="16769"/>
                  <a:pt x="11905" y="16848"/>
                  <a:pt x="11273" y="16848"/>
                </a:cubicBezTo>
                <a:cubicBezTo>
                  <a:pt x="11062" y="16848"/>
                  <a:pt x="10850" y="16839"/>
                  <a:pt x="10637" y="16818"/>
                </a:cubicBezTo>
                <a:cubicBezTo>
                  <a:pt x="9820" y="16727"/>
                  <a:pt x="9010" y="16562"/>
                  <a:pt x="8217" y="16323"/>
                </a:cubicBezTo>
                <a:cubicBezTo>
                  <a:pt x="6846" y="15943"/>
                  <a:pt x="5483" y="15513"/>
                  <a:pt x="4046" y="15497"/>
                </a:cubicBezTo>
                <a:cubicBezTo>
                  <a:pt x="4016" y="15496"/>
                  <a:pt x="3986" y="15496"/>
                  <a:pt x="3956" y="15496"/>
                </a:cubicBezTo>
                <a:cubicBezTo>
                  <a:pt x="2563" y="15496"/>
                  <a:pt x="1133" y="15873"/>
                  <a:pt x="114" y="16859"/>
                </a:cubicBezTo>
                <a:cubicBezTo>
                  <a:pt x="0" y="16973"/>
                  <a:pt x="193" y="17017"/>
                  <a:pt x="277" y="17017"/>
                </a:cubicBezTo>
                <a:cubicBezTo>
                  <a:pt x="284" y="17017"/>
                  <a:pt x="290" y="17017"/>
                  <a:pt x="296" y="17016"/>
                </a:cubicBezTo>
                <a:cubicBezTo>
                  <a:pt x="1328" y="17016"/>
                  <a:pt x="1931" y="18404"/>
                  <a:pt x="2476" y="19081"/>
                </a:cubicBezTo>
                <a:cubicBezTo>
                  <a:pt x="3245" y="20064"/>
                  <a:pt x="4451" y="20560"/>
                  <a:pt x="5657" y="20709"/>
                </a:cubicBezTo>
                <a:cubicBezTo>
                  <a:pt x="5956" y="20747"/>
                  <a:pt x="6256" y="20763"/>
                  <a:pt x="6555" y="20763"/>
                </a:cubicBezTo>
                <a:cubicBezTo>
                  <a:pt x="7760" y="20763"/>
                  <a:pt x="8961" y="20491"/>
                  <a:pt x="10125" y="20213"/>
                </a:cubicBezTo>
                <a:cubicBezTo>
                  <a:pt x="11571" y="19874"/>
                  <a:pt x="13016" y="19536"/>
                  <a:pt x="14396" y="19007"/>
                </a:cubicBezTo>
                <a:cubicBezTo>
                  <a:pt x="15131" y="18718"/>
                  <a:pt x="15816" y="18338"/>
                  <a:pt x="16543" y="18041"/>
                </a:cubicBezTo>
                <a:cubicBezTo>
                  <a:pt x="16922" y="17884"/>
                  <a:pt x="17313" y="17758"/>
                  <a:pt x="17698" y="17758"/>
                </a:cubicBezTo>
                <a:cubicBezTo>
                  <a:pt x="18003" y="17758"/>
                  <a:pt x="18304" y="17837"/>
                  <a:pt x="18592" y="18041"/>
                </a:cubicBezTo>
                <a:lnTo>
                  <a:pt x="18617" y="18065"/>
                </a:lnTo>
                <a:cubicBezTo>
                  <a:pt x="14850" y="20841"/>
                  <a:pt x="11562" y="24219"/>
                  <a:pt x="8878" y="28052"/>
                </a:cubicBezTo>
                <a:cubicBezTo>
                  <a:pt x="8110" y="29159"/>
                  <a:pt x="7391" y="30299"/>
                  <a:pt x="6730" y="31472"/>
                </a:cubicBezTo>
                <a:cubicBezTo>
                  <a:pt x="6652" y="31612"/>
                  <a:pt x="6771" y="31669"/>
                  <a:pt x="6931" y="31669"/>
                </a:cubicBezTo>
                <a:cubicBezTo>
                  <a:pt x="7111" y="31669"/>
                  <a:pt x="7342" y="31597"/>
                  <a:pt x="7408" y="31488"/>
                </a:cubicBezTo>
                <a:cubicBezTo>
                  <a:pt x="9720" y="27391"/>
                  <a:pt x="12702" y="23699"/>
                  <a:pt x="16221" y="20577"/>
                </a:cubicBezTo>
                <a:cubicBezTo>
                  <a:pt x="17031" y="19866"/>
                  <a:pt x="17873" y="19181"/>
                  <a:pt x="18732" y="18528"/>
                </a:cubicBezTo>
                <a:lnTo>
                  <a:pt x="18732" y="18528"/>
                </a:lnTo>
                <a:cubicBezTo>
                  <a:pt x="18278" y="19519"/>
                  <a:pt x="17047" y="19891"/>
                  <a:pt x="16254" y="20560"/>
                </a:cubicBezTo>
                <a:cubicBezTo>
                  <a:pt x="15370" y="21312"/>
                  <a:pt x="14809" y="22385"/>
                  <a:pt x="14693" y="23542"/>
                </a:cubicBezTo>
                <a:cubicBezTo>
                  <a:pt x="14635" y="24104"/>
                  <a:pt x="14718" y="24674"/>
                  <a:pt x="14924" y="25202"/>
                </a:cubicBezTo>
                <a:cubicBezTo>
                  <a:pt x="15180" y="25822"/>
                  <a:pt x="15635" y="26309"/>
                  <a:pt x="16106" y="26772"/>
                </a:cubicBezTo>
                <a:cubicBezTo>
                  <a:pt x="17122" y="27763"/>
                  <a:pt x="18129" y="28779"/>
                  <a:pt x="18947" y="29952"/>
                </a:cubicBezTo>
                <a:cubicBezTo>
                  <a:pt x="19831" y="31216"/>
                  <a:pt x="20475" y="32653"/>
                  <a:pt x="20558" y="34214"/>
                </a:cubicBezTo>
                <a:cubicBezTo>
                  <a:pt x="20560" y="34266"/>
                  <a:pt x="20612" y="34284"/>
                  <a:pt x="20682" y="34284"/>
                </a:cubicBezTo>
                <a:cubicBezTo>
                  <a:pt x="20838" y="34284"/>
                  <a:pt x="21088" y="34195"/>
                  <a:pt x="21128" y="34173"/>
                </a:cubicBezTo>
                <a:cubicBezTo>
                  <a:pt x="22953" y="33256"/>
                  <a:pt x="23961" y="31265"/>
                  <a:pt x="23730" y="29250"/>
                </a:cubicBezTo>
                <a:cubicBezTo>
                  <a:pt x="23597" y="28176"/>
                  <a:pt x="23176" y="27160"/>
                  <a:pt x="22507" y="26301"/>
                </a:cubicBezTo>
                <a:cubicBezTo>
                  <a:pt x="21855" y="25450"/>
                  <a:pt x="20979" y="24789"/>
                  <a:pt x="20376" y="23889"/>
                </a:cubicBezTo>
                <a:cubicBezTo>
                  <a:pt x="19641" y="22782"/>
                  <a:pt x="19608" y="21444"/>
                  <a:pt x="19608" y="20155"/>
                </a:cubicBezTo>
                <a:cubicBezTo>
                  <a:pt x="19591" y="19536"/>
                  <a:pt x="19567" y="18916"/>
                  <a:pt x="19542" y="18297"/>
                </a:cubicBezTo>
                <a:lnTo>
                  <a:pt x="19558" y="18280"/>
                </a:lnTo>
                <a:cubicBezTo>
                  <a:pt x="19971" y="19024"/>
                  <a:pt x="21276" y="21130"/>
                  <a:pt x="23383" y="22072"/>
                </a:cubicBezTo>
                <a:cubicBezTo>
                  <a:pt x="24128" y="22402"/>
                  <a:pt x="24958" y="22604"/>
                  <a:pt x="25772" y="22604"/>
                </a:cubicBezTo>
                <a:cubicBezTo>
                  <a:pt x="26481" y="22604"/>
                  <a:pt x="27178" y="22450"/>
                  <a:pt x="27794" y="22096"/>
                </a:cubicBezTo>
                <a:cubicBezTo>
                  <a:pt x="28669" y="21584"/>
                  <a:pt x="29305" y="20733"/>
                  <a:pt x="30205" y="20271"/>
                </a:cubicBezTo>
                <a:cubicBezTo>
                  <a:pt x="30779" y="19976"/>
                  <a:pt x="31398" y="19864"/>
                  <a:pt x="32034" y="19864"/>
                </a:cubicBezTo>
                <a:cubicBezTo>
                  <a:pt x="33000" y="19864"/>
                  <a:pt x="34005" y="20122"/>
                  <a:pt x="34947" y="20387"/>
                </a:cubicBezTo>
                <a:cubicBezTo>
                  <a:pt x="34154" y="19321"/>
                  <a:pt x="33237" y="18355"/>
                  <a:pt x="32213" y="17504"/>
                </a:cubicBezTo>
                <a:cubicBezTo>
                  <a:pt x="31129" y="16613"/>
                  <a:pt x="29758" y="15841"/>
                  <a:pt x="28410" y="15841"/>
                </a:cubicBezTo>
                <a:cubicBezTo>
                  <a:pt x="28021" y="15841"/>
                  <a:pt x="27634" y="15906"/>
                  <a:pt x="27257" y="16050"/>
                </a:cubicBezTo>
                <a:cubicBezTo>
                  <a:pt x="26753" y="16240"/>
                  <a:pt x="26315" y="16554"/>
                  <a:pt x="25828" y="16777"/>
                </a:cubicBezTo>
                <a:cubicBezTo>
                  <a:pt x="24176" y="17529"/>
                  <a:pt x="22185" y="17149"/>
                  <a:pt x="20459" y="17603"/>
                </a:cubicBezTo>
                <a:cubicBezTo>
                  <a:pt x="20918" y="16749"/>
                  <a:pt x="21798" y="16245"/>
                  <a:pt x="22725" y="16245"/>
                </a:cubicBezTo>
                <a:cubicBezTo>
                  <a:pt x="22982" y="16245"/>
                  <a:pt x="23242" y="16283"/>
                  <a:pt x="23498" y="16364"/>
                </a:cubicBezTo>
                <a:cubicBezTo>
                  <a:pt x="23855" y="16473"/>
                  <a:pt x="24197" y="16588"/>
                  <a:pt x="24566" y="16588"/>
                </a:cubicBezTo>
                <a:cubicBezTo>
                  <a:pt x="24590" y="16588"/>
                  <a:pt x="24614" y="16588"/>
                  <a:pt x="24638" y="16587"/>
                </a:cubicBezTo>
                <a:cubicBezTo>
                  <a:pt x="25026" y="16562"/>
                  <a:pt x="25406" y="16438"/>
                  <a:pt x="25745" y="16232"/>
                </a:cubicBezTo>
                <a:cubicBezTo>
                  <a:pt x="26398" y="15844"/>
                  <a:pt x="26860" y="15216"/>
                  <a:pt x="27248" y="14571"/>
                </a:cubicBezTo>
                <a:cubicBezTo>
                  <a:pt x="28025" y="13275"/>
                  <a:pt x="28562" y="11763"/>
                  <a:pt x="29768" y="10780"/>
                </a:cubicBezTo>
                <a:cubicBezTo>
                  <a:pt x="30329" y="10334"/>
                  <a:pt x="30949" y="9946"/>
                  <a:pt x="31436" y="9409"/>
                </a:cubicBezTo>
                <a:cubicBezTo>
                  <a:pt x="31948" y="8831"/>
                  <a:pt x="32155" y="8137"/>
                  <a:pt x="32213" y="7377"/>
                </a:cubicBezTo>
                <a:cubicBezTo>
                  <a:pt x="32287" y="6477"/>
                  <a:pt x="32271" y="5609"/>
                  <a:pt x="32650" y="4775"/>
                </a:cubicBezTo>
                <a:cubicBezTo>
                  <a:pt x="33006" y="3990"/>
                  <a:pt x="33592" y="3329"/>
                  <a:pt x="34336" y="2883"/>
                </a:cubicBezTo>
                <a:cubicBezTo>
                  <a:pt x="34567" y="2735"/>
                  <a:pt x="34443" y="2528"/>
                  <a:pt x="34236" y="2487"/>
                </a:cubicBezTo>
                <a:cubicBezTo>
                  <a:pt x="34095" y="2459"/>
                  <a:pt x="33959" y="2446"/>
                  <a:pt x="33827" y="2446"/>
                </a:cubicBezTo>
                <a:cubicBezTo>
                  <a:pt x="32390" y="2446"/>
                  <a:pt x="31499" y="3989"/>
                  <a:pt x="30379" y="4692"/>
                </a:cubicBezTo>
                <a:cubicBezTo>
                  <a:pt x="29660" y="5147"/>
                  <a:pt x="28776" y="5312"/>
                  <a:pt x="27984" y="5609"/>
                </a:cubicBezTo>
                <a:cubicBezTo>
                  <a:pt x="27182" y="5907"/>
                  <a:pt x="26472" y="6353"/>
                  <a:pt x="25976" y="7063"/>
                </a:cubicBezTo>
                <a:cubicBezTo>
                  <a:pt x="25506" y="7749"/>
                  <a:pt x="25274" y="8558"/>
                  <a:pt x="24985" y="9326"/>
                </a:cubicBezTo>
                <a:cubicBezTo>
                  <a:pt x="24663" y="10152"/>
                  <a:pt x="24242" y="10846"/>
                  <a:pt x="23581" y="11449"/>
                </a:cubicBezTo>
                <a:cubicBezTo>
                  <a:pt x="22920" y="12044"/>
                  <a:pt x="22152" y="12531"/>
                  <a:pt x="21499" y="13159"/>
                </a:cubicBezTo>
                <a:cubicBezTo>
                  <a:pt x="21037" y="13622"/>
                  <a:pt x="20682" y="14183"/>
                  <a:pt x="20450" y="14794"/>
                </a:cubicBezTo>
                <a:cubicBezTo>
                  <a:pt x="20236" y="15340"/>
                  <a:pt x="20054" y="15901"/>
                  <a:pt x="19905" y="16480"/>
                </a:cubicBezTo>
                <a:cubicBezTo>
                  <a:pt x="20004" y="15315"/>
                  <a:pt x="19781" y="14026"/>
                  <a:pt x="20128" y="12895"/>
                </a:cubicBezTo>
                <a:cubicBezTo>
                  <a:pt x="20508" y="11656"/>
                  <a:pt x="21541" y="10755"/>
                  <a:pt x="22226" y="9657"/>
                </a:cubicBezTo>
                <a:cubicBezTo>
                  <a:pt x="22912" y="8566"/>
                  <a:pt x="23143" y="6906"/>
                  <a:pt x="22102" y="6138"/>
                </a:cubicBezTo>
                <a:cubicBezTo>
                  <a:pt x="21714" y="5849"/>
                  <a:pt x="21227" y="5750"/>
                  <a:pt x="20806" y="5510"/>
                </a:cubicBezTo>
                <a:cubicBezTo>
                  <a:pt x="19690" y="4858"/>
                  <a:pt x="19393" y="3404"/>
                  <a:pt x="18740" y="2289"/>
                </a:cubicBezTo>
                <a:cubicBezTo>
                  <a:pt x="18071" y="1165"/>
                  <a:pt x="16998" y="348"/>
                  <a:pt x="157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5"/>
          <p:cNvSpPr/>
          <p:nvPr/>
        </p:nvSpPr>
        <p:spPr>
          <a:xfrm rot="-125229" flipH="1">
            <a:off x="8473790" y="-84233"/>
            <a:ext cx="1164349" cy="2442701"/>
          </a:xfrm>
          <a:custGeom>
            <a:avLst/>
            <a:gdLst/>
            <a:ahLst/>
            <a:cxnLst/>
            <a:rect l="l" t="t" r="r" b="b"/>
            <a:pathLst>
              <a:path w="40971" h="85946" extrusionOk="0">
                <a:moveTo>
                  <a:pt x="17519" y="0"/>
                </a:moveTo>
                <a:cubicBezTo>
                  <a:pt x="16554" y="0"/>
                  <a:pt x="15628" y="107"/>
                  <a:pt x="14762" y="338"/>
                </a:cubicBezTo>
                <a:cubicBezTo>
                  <a:pt x="8261" y="2056"/>
                  <a:pt x="1" y="7953"/>
                  <a:pt x="1570" y="22268"/>
                </a:cubicBezTo>
                <a:cubicBezTo>
                  <a:pt x="3288" y="37896"/>
                  <a:pt x="14662" y="33188"/>
                  <a:pt x="14340" y="70887"/>
                </a:cubicBezTo>
                <a:cubicBezTo>
                  <a:pt x="14291" y="76735"/>
                  <a:pt x="15984" y="83756"/>
                  <a:pt x="21543" y="85565"/>
                </a:cubicBezTo>
                <a:cubicBezTo>
                  <a:pt x="22342" y="85825"/>
                  <a:pt x="23162" y="85945"/>
                  <a:pt x="23982" y="85945"/>
                </a:cubicBezTo>
                <a:cubicBezTo>
                  <a:pt x="27183" y="85945"/>
                  <a:pt x="30392" y="84110"/>
                  <a:pt x="32397" y="81526"/>
                </a:cubicBezTo>
                <a:cubicBezTo>
                  <a:pt x="34916" y="78272"/>
                  <a:pt x="35866" y="74075"/>
                  <a:pt x="36304" y="69987"/>
                </a:cubicBezTo>
                <a:cubicBezTo>
                  <a:pt x="36816" y="65138"/>
                  <a:pt x="36717" y="60248"/>
                  <a:pt x="36007" y="55424"/>
                </a:cubicBezTo>
                <a:cubicBezTo>
                  <a:pt x="35635" y="52930"/>
                  <a:pt x="35098" y="50385"/>
                  <a:pt x="35569" y="47907"/>
                </a:cubicBezTo>
                <a:cubicBezTo>
                  <a:pt x="36073" y="45281"/>
                  <a:pt x="35874" y="43455"/>
                  <a:pt x="36535" y="40457"/>
                </a:cubicBezTo>
                <a:cubicBezTo>
                  <a:pt x="37857" y="34510"/>
                  <a:pt x="40971" y="28604"/>
                  <a:pt x="40161" y="22566"/>
                </a:cubicBezTo>
                <a:cubicBezTo>
                  <a:pt x="39517" y="17750"/>
                  <a:pt x="38418" y="12777"/>
                  <a:pt x="35346" y="9019"/>
                </a:cubicBezTo>
                <a:cubicBezTo>
                  <a:pt x="31660" y="4510"/>
                  <a:pt x="23780" y="0"/>
                  <a:pt x="1751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5"/>
          <p:cNvSpPr/>
          <p:nvPr/>
        </p:nvSpPr>
        <p:spPr>
          <a:xfrm rot="4262362">
            <a:off x="-452984" y="1165363"/>
            <a:ext cx="1163004" cy="839199"/>
          </a:xfrm>
          <a:custGeom>
            <a:avLst/>
            <a:gdLst/>
            <a:ahLst/>
            <a:cxnLst/>
            <a:rect l="l" t="t" r="r" b="b"/>
            <a:pathLst>
              <a:path w="21155" h="15265" extrusionOk="0">
                <a:moveTo>
                  <a:pt x="14379" y="3711"/>
                </a:moveTo>
                <a:cubicBezTo>
                  <a:pt x="14697" y="3711"/>
                  <a:pt x="14999" y="3774"/>
                  <a:pt x="15208" y="3960"/>
                </a:cubicBezTo>
                <a:cubicBezTo>
                  <a:pt x="15348" y="4101"/>
                  <a:pt x="15455" y="4274"/>
                  <a:pt x="15530" y="4464"/>
                </a:cubicBezTo>
                <a:lnTo>
                  <a:pt x="16108" y="5670"/>
                </a:lnTo>
                <a:cubicBezTo>
                  <a:pt x="16199" y="5835"/>
                  <a:pt x="16248" y="6017"/>
                  <a:pt x="16265" y="6207"/>
                </a:cubicBezTo>
                <a:cubicBezTo>
                  <a:pt x="16257" y="6463"/>
                  <a:pt x="16091" y="6719"/>
                  <a:pt x="15901" y="6942"/>
                </a:cubicBezTo>
                <a:cubicBezTo>
                  <a:pt x="15117" y="7900"/>
                  <a:pt x="13960" y="8553"/>
                  <a:pt x="12804" y="9081"/>
                </a:cubicBezTo>
                <a:cubicBezTo>
                  <a:pt x="11565" y="9643"/>
                  <a:pt x="8575" y="11122"/>
                  <a:pt x="8575" y="11122"/>
                </a:cubicBezTo>
                <a:cubicBezTo>
                  <a:pt x="8090" y="11431"/>
                  <a:pt x="7511" y="11586"/>
                  <a:pt x="6952" y="11586"/>
                </a:cubicBezTo>
                <a:cubicBezTo>
                  <a:pt x="6435" y="11586"/>
                  <a:pt x="5936" y="11453"/>
                  <a:pt x="5543" y="11188"/>
                </a:cubicBezTo>
                <a:cubicBezTo>
                  <a:pt x="4734" y="10634"/>
                  <a:pt x="4461" y="9536"/>
                  <a:pt x="4891" y="8594"/>
                </a:cubicBezTo>
                <a:cubicBezTo>
                  <a:pt x="5436" y="7396"/>
                  <a:pt x="6848" y="6686"/>
                  <a:pt x="8145" y="6100"/>
                </a:cubicBezTo>
                <a:lnTo>
                  <a:pt x="11301" y="4662"/>
                </a:lnTo>
                <a:cubicBezTo>
                  <a:pt x="12151" y="4274"/>
                  <a:pt x="13027" y="3878"/>
                  <a:pt x="13936" y="3745"/>
                </a:cubicBezTo>
                <a:cubicBezTo>
                  <a:pt x="14082" y="3724"/>
                  <a:pt x="14232" y="3711"/>
                  <a:pt x="14379" y="3711"/>
                </a:cubicBezTo>
                <a:close/>
                <a:moveTo>
                  <a:pt x="16244" y="0"/>
                </a:moveTo>
                <a:cubicBezTo>
                  <a:pt x="13242" y="0"/>
                  <a:pt x="10313" y="1220"/>
                  <a:pt x="7592" y="2572"/>
                </a:cubicBezTo>
                <a:cubicBezTo>
                  <a:pt x="5386" y="3679"/>
                  <a:pt x="3148" y="4960"/>
                  <a:pt x="1744" y="6959"/>
                </a:cubicBezTo>
                <a:cubicBezTo>
                  <a:pt x="331" y="8958"/>
                  <a:pt x="1" y="11857"/>
                  <a:pt x="1611" y="13608"/>
                </a:cubicBezTo>
                <a:cubicBezTo>
                  <a:pt x="2511" y="14596"/>
                  <a:pt x="3912" y="15264"/>
                  <a:pt x="5291" y="15264"/>
                </a:cubicBezTo>
                <a:cubicBezTo>
                  <a:pt x="5710" y="15264"/>
                  <a:pt x="6126" y="15203"/>
                  <a:pt x="6526" y="15070"/>
                </a:cubicBezTo>
                <a:cubicBezTo>
                  <a:pt x="12077" y="13228"/>
                  <a:pt x="18156" y="9420"/>
                  <a:pt x="19362" y="7942"/>
                </a:cubicBezTo>
                <a:cubicBezTo>
                  <a:pt x="20188" y="6942"/>
                  <a:pt x="20808" y="5753"/>
                  <a:pt x="20981" y="4489"/>
                </a:cubicBezTo>
                <a:cubicBezTo>
                  <a:pt x="21155" y="3233"/>
                  <a:pt x="20800" y="1879"/>
                  <a:pt x="19850" y="1044"/>
                </a:cubicBezTo>
                <a:cubicBezTo>
                  <a:pt x="19024" y="326"/>
                  <a:pt x="17867" y="61"/>
                  <a:pt x="16752" y="12"/>
                </a:cubicBezTo>
                <a:cubicBezTo>
                  <a:pt x="16583" y="4"/>
                  <a:pt x="16413" y="0"/>
                  <a:pt x="1624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 name="Google Shape;44;p5"/>
          <p:cNvGrpSpPr/>
          <p:nvPr/>
        </p:nvGrpSpPr>
        <p:grpSpPr>
          <a:xfrm rot="-5400000">
            <a:off x="8450366" y="3512027"/>
            <a:ext cx="1211190" cy="1174260"/>
            <a:chOff x="1472075" y="2842300"/>
            <a:chExt cx="804350" cy="779825"/>
          </a:xfrm>
        </p:grpSpPr>
        <p:sp>
          <p:nvSpPr>
            <p:cNvPr id="45" name="Google Shape;45;p5"/>
            <p:cNvSpPr/>
            <p:nvPr/>
          </p:nvSpPr>
          <p:spPr>
            <a:xfrm>
              <a:off x="1472075" y="2842300"/>
              <a:ext cx="804350" cy="779825"/>
            </a:xfrm>
            <a:custGeom>
              <a:avLst/>
              <a:gdLst/>
              <a:ahLst/>
              <a:cxnLst/>
              <a:rect l="l" t="t" r="r" b="b"/>
              <a:pathLst>
                <a:path w="32174" h="31193" extrusionOk="0">
                  <a:moveTo>
                    <a:pt x="32174" y="1"/>
                  </a:moveTo>
                  <a:lnTo>
                    <a:pt x="32174" y="1"/>
                  </a:lnTo>
                  <a:cubicBezTo>
                    <a:pt x="24929" y="1124"/>
                    <a:pt x="17380" y="2685"/>
                    <a:pt x="11788" y="7418"/>
                  </a:cubicBezTo>
                  <a:cubicBezTo>
                    <a:pt x="5576" y="12680"/>
                    <a:pt x="0" y="20585"/>
                    <a:pt x="1198" y="28639"/>
                  </a:cubicBezTo>
                  <a:lnTo>
                    <a:pt x="1355" y="29721"/>
                  </a:lnTo>
                  <a:cubicBezTo>
                    <a:pt x="3891" y="30704"/>
                    <a:pt x="6612" y="31192"/>
                    <a:pt x="9333" y="31192"/>
                  </a:cubicBezTo>
                  <a:cubicBezTo>
                    <a:pt x="12604" y="31192"/>
                    <a:pt x="15876" y="30487"/>
                    <a:pt x="18833" y="29085"/>
                  </a:cubicBezTo>
                  <a:cubicBezTo>
                    <a:pt x="24244" y="26507"/>
                    <a:pt x="28523" y="21642"/>
                    <a:pt x="30365" y="15935"/>
                  </a:cubicBezTo>
                  <a:cubicBezTo>
                    <a:pt x="32017" y="10838"/>
                    <a:pt x="31761" y="5345"/>
                    <a:pt x="3217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5"/>
            <p:cNvSpPr/>
            <p:nvPr/>
          </p:nvSpPr>
          <p:spPr>
            <a:xfrm>
              <a:off x="1504500" y="2842300"/>
              <a:ext cx="771725" cy="775250"/>
            </a:xfrm>
            <a:custGeom>
              <a:avLst/>
              <a:gdLst/>
              <a:ahLst/>
              <a:cxnLst/>
              <a:rect l="l" t="t" r="r" b="b"/>
              <a:pathLst>
                <a:path w="30869" h="31010" extrusionOk="0">
                  <a:moveTo>
                    <a:pt x="30868" y="1"/>
                  </a:moveTo>
                  <a:lnTo>
                    <a:pt x="30265" y="100"/>
                  </a:lnTo>
                  <a:cubicBezTo>
                    <a:pt x="29274" y="1562"/>
                    <a:pt x="28250" y="3016"/>
                    <a:pt x="27193" y="4437"/>
                  </a:cubicBezTo>
                  <a:cubicBezTo>
                    <a:pt x="26961" y="3445"/>
                    <a:pt x="27217" y="2289"/>
                    <a:pt x="27581" y="1405"/>
                  </a:cubicBezTo>
                  <a:cubicBezTo>
                    <a:pt x="27713" y="1075"/>
                    <a:pt x="27870" y="761"/>
                    <a:pt x="28052" y="463"/>
                  </a:cubicBezTo>
                  <a:lnTo>
                    <a:pt x="28052" y="463"/>
                  </a:lnTo>
                  <a:cubicBezTo>
                    <a:pt x="27647" y="538"/>
                    <a:pt x="27242" y="612"/>
                    <a:pt x="26829" y="686"/>
                  </a:cubicBezTo>
                  <a:cubicBezTo>
                    <a:pt x="26755" y="860"/>
                    <a:pt x="26689" y="1033"/>
                    <a:pt x="26623" y="1207"/>
                  </a:cubicBezTo>
                  <a:cubicBezTo>
                    <a:pt x="26168" y="2487"/>
                    <a:pt x="26011" y="3949"/>
                    <a:pt x="26639" y="5180"/>
                  </a:cubicBezTo>
                  <a:cubicBezTo>
                    <a:pt x="25202" y="7088"/>
                    <a:pt x="23698" y="8947"/>
                    <a:pt x="22121" y="10731"/>
                  </a:cubicBezTo>
                  <a:cubicBezTo>
                    <a:pt x="21344" y="8897"/>
                    <a:pt x="21766" y="6535"/>
                    <a:pt x="22501" y="4783"/>
                  </a:cubicBezTo>
                  <a:cubicBezTo>
                    <a:pt x="23096" y="3346"/>
                    <a:pt x="24004" y="2058"/>
                    <a:pt x="25161" y="1025"/>
                  </a:cubicBezTo>
                  <a:lnTo>
                    <a:pt x="25161" y="1025"/>
                  </a:lnTo>
                  <a:cubicBezTo>
                    <a:pt x="24582" y="1149"/>
                    <a:pt x="24004" y="1273"/>
                    <a:pt x="23426" y="1413"/>
                  </a:cubicBezTo>
                  <a:cubicBezTo>
                    <a:pt x="22641" y="2338"/>
                    <a:pt x="22013" y="3379"/>
                    <a:pt x="21567" y="4511"/>
                  </a:cubicBezTo>
                  <a:cubicBezTo>
                    <a:pt x="20774" y="6559"/>
                    <a:pt x="20361" y="9277"/>
                    <a:pt x="21518" y="11268"/>
                  </a:cubicBezTo>
                  <a:cubicBezTo>
                    <a:pt x="21534" y="11292"/>
                    <a:pt x="21551" y="11317"/>
                    <a:pt x="21567" y="11342"/>
                  </a:cubicBezTo>
                  <a:cubicBezTo>
                    <a:pt x="21229" y="11722"/>
                    <a:pt x="20882" y="12102"/>
                    <a:pt x="20527" y="12474"/>
                  </a:cubicBezTo>
                  <a:cubicBezTo>
                    <a:pt x="19577" y="13481"/>
                    <a:pt x="18569" y="14431"/>
                    <a:pt x="17536" y="15340"/>
                  </a:cubicBezTo>
                  <a:cubicBezTo>
                    <a:pt x="17206" y="14117"/>
                    <a:pt x="16884" y="12887"/>
                    <a:pt x="16554" y="11664"/>
                  </a:cubicBezTo>
                  <a:cubicBezTo>
                    <a:pt x="16405" y="11078"/>
                    <a:pt x="16231" y="10499"/>
                    <a:pt x="16289" y="9888"/>
                  </a:cubicBezTo>
                  <a:cubicBezTo>
                    <a:pt x="16347" y="9252"/>
                    <a:pt x="16562" y="8633"/>
                    <a:pt x="16744" y="8030"/>
                  </a:cubicBezTo>
                  <a:cubicBezTo>
                    <a:pt x="17289" y="6163"/>
                    <a:pt x="17941" y="4205"/>
                    <a:pt x="19139" y="2661"/>
                  </a:cubicBezTo>
                  <a:lnTo>
                    <a:pt x="19139" y="2661"/>
                  </a:lnTo>
                  <a:cubicBezTo>
                    <a:pt x="18619" y="2842"/>
                    <a:pt x="18098" y="3032"/>
                    <a:pt x="17594" y="3239"/>
                  </a:cubicBezTo>
                  <a:cubicBezTo>
                    <a:pt x="16826" y="4569"/>
                    <a:pt x="16331" y="6072"/>
                    <a:pt x="15893" y="7534"/>
                  </a:cubicBezTo>
                  <a:cubicBezTo>
                    <a:pt x="15711" y="8162"/>
                    <a:pt x="15480" y="8806"/>
                    <a:pt x="15405" y="9467"/>
                  </a:cubicBezTo>
                  <a:cubicBezTo>
                    <a:pt x="15339" y="10078"/>
                    <a:pt x="15471" y="10673"/>
                    <a:pt x="15628" y="11259"/>
                  </a:cubicBezTo>
                  <a:cubicBezTo>
                    <a:pt x="16008" y="12705"/>
                    <a:pt x="16397" y="14159"/>
                    <a:pt x="16785" y="15604"/>
                  </a:cubicBezTo>
                  <a:cubicBezTo>
                    <a:pt x="16818" y="15695"/>
                    <a:pt x="16876" y="15778"/>
                    <a:pt x="16958" y="15835"/>
                  </a:cubicBezTo>
                  <a:cubicBezTo>
                    <a:pt x="16041" y="16628"/>
                    <a:pt x="15100" y="17388"/>
                    <a:pt x="14150" y="18148"/>
                  </a:cubicBezTo>
                  <a:lnTo>
                    <a:pt x="12812" y="19206"/>
                  </a:lnTo>
                  <a:cubicBezTo>
                    <a:pt x="10094" y="14448"/>
                    <a:pt x="10879" y="8459"/>
                    <a:pt x="14736" y="4569"/>
                  </a:cubicBezTo>
                  <a:lnTo>
                    <a:pt x="14736" y="4569"/>
                  </a:lnTo>
                  <a:cubicBezTo>
                    <a:pt x="13919" y="4998"/>
                    <a:pt x="13126" y="5477"/>
                    <a:pt x="12357" y="5998"/>
                  </a:cubicBezTo>
                  <a:cubicBezTo>
                    <a:pt x="10433" y="8963"/>
                    <a:pt x="9846" y="12598"/>
                    <a:pt x="10747" y="16017"/>
                  </a:cubicBezTo>
                  <a:cubicBezTo>
                    <a:pt x="11077" y="17264"/>
                    <a:pt x="11606" y="18454"/>
                    <a:pt x="12300" y="19544"/>
                  </a:cubicBezTo>
                  <a:cubicBezTo>
                    <a:pt x="12308" y="19561"/>
                    <a:pt x="12316" y="19577"/>
                    <a:pt x="12324" y="19594"/>
                  </a:cubicBezTo>
                  <a:lnTo>
                    <a:pt x="8558" y="22576"/>
                  </a:lnTo>
                  <a:cubicBezTo>
                    <a:pt x="7451" y="20602"/>
                    <a:pt x="6765" y="18421"/>
                    <a:pt x="6534" y="16166"/>
                  </a:cubicBezTo>
                  <a:cubicBezTo>
                    <a:pt x="6369" y="14423"/>
                    <a:pt x="6377" y="12432"/>
                    <a:pt x="7021" y="10731"/>
                  </a:cubicBezTo>
                  <a:lnTo>
                    <a:pt x="7021" y="10731"/>
                  </a:lnTo>
                  <a:cubicBezTo>
                    <a:pt x="6559" y="11235"/>
                    <a:pt x="6113" y="11747"/>
                    <a:pt x="5675" y="12267"/>
                  </a:cubicBezTo>
                  <a:cubicBezTo>
                    <a:pt x="5535" y="13481"/>
                    <a:pt x="5535" y="14704"/>
                    <a:pt x="5675" y="15918"/>
                  </a:cubicBezTo>
                  <a:cubicBezTo>
                    <a:pt x="5948" y="18413"/>
                    <a:pt x="6765" y="20825"/>
                    <a:pt x="8070" y="22964"/>
                  </a:cubicBezTo>
                  <a:lnTo>
                    <a:pt x="7467" y="23451"/>
                  </a:lnTo>
                  <a:lnTo>
                    <a:pt x="4626" y="25698"/>
                  </a:lnTo>
                  <a:cubicBezTo>
                    <a:pt x="4287" y="24938"/>
                    <a:pt x="3800" y="24244"/>
                    <a:pt x="3370" y="23517"/>
                  </a:cubicBezTo>
                  <a:cubicBezTo>
                    <a:pt x="2743" y="22468"/>
                    <a:pt x="2346" y="21328"/>
                    <a:pt x="2074" y="20139"/>
                  </a:cubicBezTo>
                  <a:cubicBezTo>
                    <a:pt x="1941" y="19544"/>
                    <a:pt x="1818" y="18933"/>
                    <a:pt x="1727" y="18322"/>
                  </a:cubicBezTo>
                  <a:cubicBezTo>
                    <a:pt x="1512" y="18760"/>
                    <a:pt x="1314" y="19206"/>
                    <a:pt x="1132" y="19652"/>
                  </a:cubicBezTo>
                  <a:cubicBezTo>
                    <a:pt x="1388" y="20841"/>
                    <a:pt x="1743" y="22022"/>
                    <a:pt x="2330" y="23096"/>
                  </a:cubicBezTo>
                  <a:cubicBezTo>
                    <a:pt x="2891" y="24129"/>
                    <a:pt x="3660" y="25062"/>
                    <a:pt x="4006" y="26194"/>
                  </a:cubicBezTo>
                  <a:lnTo>
                    <a:pt x="2321" y="27532"/>
                  </a:lnTo>
                  <a:cubicBezTo>
                    <a:pt x="2279" y="27522"/>
                    <a:pt x="2238" y="27515"/>
                    <a:pt x="2200" y="27515"/>
                  </a:cubicBezTo>
                  <a:cubicBezTo>
                    <a:pt x="2143" y="27515"/>
                    <a:pt x="2095" y="27531"/>
                    <a:pt x="2065" y="27581"/>
                  </a:cubicBezTo>
                  <a:cubicBezTo>
                    <a:pt x="2041" y="27631"/>
                    <a:pt x="2041" y="27689"/>
                    <a:pt x="2065" y="27730"/>
                  </a:cubicBezTo>
                  <a:lnTo>
                    <a:pt x="0" y="29365"/>
                  </a:lnTo>
                  <a:lnTo>
                    <a:pt x="58" y="29721"/>
                  </a:lnTo>
                  <a:cubicBezTo>
                    <a:pt x="281" y="29803"/>
                    <a:pt x="504" y="29886"/>
                    <a:pt x="727" y="29968"/>
                  </a:cubicBezTo>
                  <a:lnTo>
                    <a:pt x="2858" y="28275"/>
                  </a:lnTo>
                  <a:cubicBezTo>
                    <a:pt x="4915" y="29332"/>
                    <a:pt x="7087" y="30142"/>
                    <a:pt x="9334" y="30679"/>
                  </a:cubicBezTo>
                  <a:cubicBezTo>
                    <a:pt x="9863" y="30803"/>
                    <a:pt x="10400" y="30910"/>
                    <a:pt x="10937" y="31009"/>
                  </a:cubicBezTo>
                  <a:cubicBezTo>
                    <a:pt x="11556" y="30927"/>
                    <a:pt x="12167" y="30819"/>
                    <a:pt x="12779" y="30695"/>
                  </a:cubicBezTo>
                  <a:cubicBezTo>
                    <a:pt x="12630" y="30687"/>
                    <a:pt x="12481" y="30671"/>
                    <a:pt x="12333" y="30654"/>
                  </a:cubicBezTo>
                  <a:cubicBezTo>
                    <a:pt x="11201" y="30530"/>
                    <a:pt x="10069" y="30340"/>
                    <a:pt x="8963" y="30068"/>
                  </a:cubicBezTo>
                  <a:cubicBezTo>
                    <a:pt x="6980" y="29597"/>
                    <a:pt x="5055" y="28895"/>
                    <a:pt x="3238" y="27978"/>
                  </a:cubicBezTo>
                  <a:lnTo>
                    <a:pt x="4725" y="26797"/>
                  </a:lnTo>
                  <a:cubicBezTo>
                    <a:pt x="4734" y="26797"/>
                    <a:pt x="4743" y="26797"/>
                    <a:pt x="4752" y="26797"/>
                  </a:cubicBezTo>
                  <a:cubicBezTo>
                    <a:pt x="4870" y="26797"/>
                    <a:pt x="4948" y="26746"/>
                    <a:pt x="4940" y="26623"/>
                  </a:cubicBezTo>
                  <a:lnTo>
                    <a:pt x="6906" y="25078"/>
                  </a:lnTo>
                  <a:cubicBezTo>
                    <a:pt x="9491" y="26464"/>
                    <a:pt x="12350" y="27073"/>
                    <a:pt x="15232" y="27073"/>
                  </a:cubicBezTo>
                  <a:cubicBezTo>
                    <a:pt x="17331" y="27073"/>
                    <a:pt x="19442" y="26750"/>
                    <a:pt x="21468" y="26169"/>
                  </a:cubicBezTo>
                  <a:cubicBezTo>
                    <a:pt x="21799" y="26070"/>
                    <a:pt x="22129" y="25971"/>
                    <a:pt x="22451" y="25855"/>
                  </a:cubicBezTo>
                  <a:cubicBezTo>
                    <a:pt x="23021" y="25359"/>
                    <a:pt x="23566" y="24839"/>
                    <a:pt x="24078" y="24294"/>
                  </a:cubicBezTo>
                  <a:lnTo>
                    <a:pt x="24078" y="24294"/>
                  </a:lnTo>
                  <a:cubicBezTo>
                    <a:pt x="21181" y="25511"/>
                    <a:pt x="18058" y="26293"/>
                    <a:pt x="14929" y="26293"/>
                  </a:cubicBezTo>
                  <a:cubicBezTo>
                    <a:pt x="13535" y="26293"/>
                    <a:pt x="12140" y="26138"/>
                    <a:pt x="10763" y="25797"/>
                  </a:cubicBezTo>
                  <a:cubicBezTo>
                    <a:pt x="9640" y="25516"/>
                    <a:pt x="8550" y="25112"/>
                    <a:pt x="7517" y="24591"/>
                  </a:cubicBezTo>
                  <a:lnTo>
                    <a:pt x="8756" y="23608"/>
                  </a:lnTo>
                  <a:cubicBezTo>
                    <a:pt x="8789" y="23616"/>
                    <a:pt x="8814" y="23616"/>
                    <a:pt x="8847" y="23616"/>
                  </a:cubicBezTo>
                  <a:cubicBezTo>
                    <a:pt x="8860" y="23618"/>
                    <a:pt x="8873" y="23618"/>
                    <a:pt x="8885" y="23618"/>
                  </a:cubicBezTo>
                  <a:cubicBezTo>
                    <a:pt x="9039" y="23618"/>
                    <a:pt x="9098" y="23523"/>
                    <a:pt x="9037" y="23385"/>
                  </a:cubicBezTo>
                  <a:lnTo>
                    <a:pt x="11234" y="21634"/>
                  </a:lnTo>
                  <a:cubicBezTo>
                    <a:pt x="13470" y="22450"/>
                    <a:pt x="15811" y="22857"/>
                    <a:pt x="18151" y="22857"/>
                  </a:cubicBezTo>
                  <a:cubicBezTo>
                    <a:pt x="20619" y="22857"/>
                    <a:pt x="23085" y="22405"/>
                    <a:pt x="25425" y="21502"/>
                  </a:cubicBezTo>
                  <a:cubicBezTo>
                    <a:pt x="25854" y="21328"/>
                    <a:pt x="26284" y="21147"/>
                    <a:pt x="26697" y="20948"/>
                  </a:cubicBezTo>
                  <a:cubicBezTo>
                    <a:pt x="26994" y="20494"/>
                    <a:pt x="27267" y="20023"/>
                    <a:pt x="27523" y="19544"/>
                  </a:cubicBezTo>
                  <a:lnTo>
                    <a:pt x="27523" y="19544"/>
                  </a:lnTo>
                  <a:cubicBezTo>
                    <a:pt x="24456" y="21359"/>
                    <a:pt x="20963" y="22303"/>
                    <a:pt x="17429" y="22303"/>
                  </a:cubicBezTo>
                  <a:cubicBezTo>
                    <a:pt x="16557" y="22303"/>
                    <a:pt x="15682" y="22246"/>
                    <a:pt x="14811" y="22130"/>
                  </a:cubicBezTo>
                  <a:cubicBezTo>
                    <a:pt x="13704" y="21981"/>
                    <a:pt x="12613" y="21725"/>
                    <a:pt x="11556" y="21378"/>
                  </a:cubicBezTo>
                  <a:lnTo>
                    <a:pt x="14142" y="19329"/>
                  </a:lnTo>
                  <a:cubicBezTo>
                    <a:pt x="14786" y="18817"/>
                    <a:pt x="15430" y="18305"/>
                    <a:pt x="16074" y="17785"/>
                  </a:cubicBezTo>
                  <a:cubicBezTo>
                    <a:pt x="16116" y="17793"/>
                    <a:pt x="16157" y="17810"/>
                    <a:pt x="16198" y="17810"/>
                  </a:cubicBezTo>
                  <a:cubicBezTo>
                    <a:pt x="16921" y="17896"/>
                    <a:pt x="17644" y="17938"/>
                    <a:pt x="18365" y="17938"/>
                  </a:cubicBezTo>
                  <a:cubicBezTo>
                    <a:pt x="22413" y="17938"/>
                    <a:pt x="26369" y="16595"/>
                    <a:pt x="29588" y="14084"/>
                  </a:cubicBezTo>
                  <a:cubicBezTo>
                    <a:pt x="29704" y="13597"/>
                    <a:pt x="29811" y="13101"/>
                    <a:pt x="29902" y="12598"/>
                  </a:cubicBezTo>
                  <a:lnTo>
                    <a:pt x="29902" y="12598"/>
                  </a:lnTo>
                  <a:cubicBezTo>
                    <a:pt x="26592" y="15656"/>
                    <a:pt x="22261" y="17341"/>
                    <a:pt x="17787" y="17341"/>
                  </a:cubicBezTo>
                  <a:cubicBezTo>
                    <a:pt x="17415" y="17341"/>
                    <a:pt x="17042" y="17329"/>
                    <a:pt x="16669" y="17306"/>
                  </a:cubicBezTo>
                  <a:cubicBezTo>
                    <a:pt x="18016" y="16215"/>
                    <a:pt x="19304" y="15059"/>
                    <a:pt x="20535" y="13837"/>
                  </a:cubicBezTo>
                  <a:cubicBezTo>
                    <a:pt x="20684" y="13688"/>
                    <a:pt x="20824" y="13539"/>
                    <a:pt x="20973" y="13390"/>
                  </a:cubicBezTo>
                  <a:cubicBezTo>
                    <a:pt x="24318" y="13275"/>
                    <a:pt x="27556" y="12143"/>
                    <a:pt x="30249" y="10161"/>
                  </a:cubicBezTo>
                  <a:cubicBezTo>
                    <a:pt x="30298" y="9723"/>
                    <a:pt x="30340" y="9285"/>
                    <a:pt x="30381" y="8847"/>
                  </a:cubicBezTo>
                  <a:lnTo>
                    <a:pt x="30381" y="8847"/>
                  </a:lnTo>
                  <a:cubicBezTo>
                    <a:pt x="27944" y="10904"/>
                    <a:pt x="24954" y="12185"/>
                    <a:pt x="21790" y="12523"/>
                  </a:cubicBezTo>
                  <a:cubicBezTo>
                    <a:pt x="23021" y="11202"/>
                    <a:pt x="24186" y="9814"/>
                    <a:pt x="25317" y="8410"/>
                  </a:cubicBezTo>
                  <a:cubicBezTo>
                    <a:pt x="25407" y="8471"/>
                    <a:pt x="25502" y="8505"/>
                    <a:pt x="25602" y="8505"/>
                  </a:cubicBezTo>
                  <a:cubicBezTo>
                    <a:pt x="25623" y="8505"/>
                    <a:pt x="25643" y="8503"/>
                    <a:pt x="25664" y="8501"/>
                  </a:cubicBezTo>
                  <a:cubicBezTo>
                    <a:pt x="27465" y="8038"/>
                    <a:pt x="29142" y="7179"/>
                    <a:pt x="30563" y="5981"/>
                  </a:cubicBezTo>
                  <a:cubicBezTo>
                    <a:pt x="30579" y="5667"/>
                    <a:pt x="30587" y="5362"/>
                    <a:pt x="30604" y="5048"/>
                  </a:cubicBezTo>
                  <a:cubicBezTo>
                    <a:pt x="30508" y="5000"/>
                    <a:pt x="30418" y="4969"/>
                    <a:pt x="30349" y="4969"/>
                  </a:cubicBezTo>
                  <a:cubicBezTo>
                    <a:pt x="30312" y="4969"/>
                    <a:pt x="30280" y="4978"/>
                    <a:pt x="30257" y="4998"/>
                  </a:cubicBezTo>
                  <a:cubicBezTo>
                    <a:pt x="29018" y="6171"/>
                    <a:pt x="27539" y="7072"/>
                    <a:pt x="25929" y="7641"/>
                  </a:cubicBezTo>
                  <a:lnTo>
                    <a:pt x="26102" y="7427"/>
                  </a:lnTo>
                  <a:cubicBezTo>
                    <a:pt x="26556" y="6848"/>
                    <a:pt x="27003" y="6270"/>
                    <a:pt x="27440" y="5684"/>
                  </a:cubicBezTo>
                  <a:cubicBezTo>
                    <a:pt x="27531" y="5659"/>
                    <a:pt x="27597" y="5576"/>
                    <a:pt x="27606" y="5477"/>
                  </a:cubicBezTo>
                  <a:cubicBezTo>
                    <a:pt x="28704" y="4024"/>
                    <a:pt x="29770" y="2545"/>
                    <a:pt x="30802" y="1050"/>
                  </a:cubicBezTo>
                  <a:cubicBezTo>
                    <a:pt x="30819" y="695"/>
                    <a:pt x="30843" y="348"/>
                    <a:pt x="30868" y="1"/>
                  </a:cubicBezTo>
                  <a:close/>
                </a:path>
              </a:pathLst>
            </a:custGeom>
            <a:solidFill>
              <a:srgbClr val="EDE0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 name="Google Shape;47;p5"/>
          <p:cNvSpPr/>
          <p:nvPr/>
        </p:nvSpPr>
        <p:spPr>
          <a:xfrm rot="10646811">
            <a:off x="6612657" y="-390312"/>
            <a:ext cx="2453826" cy="1478970"/>
          </a:xfrm>
          <a:custGeom>
            <a:avLst/>
            <a:gdLst/>
            <a:ahLst/>
            <a:cxnLst/>
            <a:rect l="l" t="t" r="r" b="b"/>
            <a:pathLst>
              <a:path w="83601" h="50388" extrusionOk="0">
                <a:moveTo>
                  <a:pt x="51540" y="1"/>
                </a:moveTo>
                <a:cubicBezTo>
                  <a:pt x="51522" y="1"/>
                  <a:pt x="51504" y="1"/>
                  <a:pt x="51486" y="1"/>
                </a:cubicBezTo>
                <a:cubicBezTo>
                  <a:pt x="45101" y="9"/>
                  <a:pt x="33834" y="1389"/>
                  <a:pt x="19635" y="7270"/>
                </a:cubicBezTo>
                <a:cubicBezTo>
                  <a:pt x="5436" y="13159"/>
                  <a:pt x="1" y="26061"/>
                  <a:pt x="3115" y="31331"/>
                </a:cubicBezTo>
                <a:cubicBezTo>
                  <a:pt x="3115" y="31331"/>
                  <a:pt x="2545" y="50379"/>
                  <a:pt x="38220" y="50387"/>
                </a:cubicBezTo>
                <a:cubicBezTo>
                  <a:pt x="81759" y="50387"/>
                  <a:pt x="83601" y="35015"/>
                  <a:pt x="81486" y="25194"/>
                </a:cubicBezTo>
                <a:cubicBezTo>
                  <a:pt x="78055" y="9306"/>
                  <a:pt x="65017" y="1"/>
                  <a:pt x="515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5"/>
          <p:cNvSpPr/>
          <p:nvPr/>
        </p:nvSpPr>
        <p:spPr>
          <a:xfrm rot="572897">
            <a:off x="390918" y="4684972"/>
            <a:ext cx="1831998" cy="1104182"/>
          </a:xfrm>
          <a:custGeom>
            <a:avLst/>
            <a:gdLst/>
            <a:ahLst/>
            <a:cxnLst/>
            <a:rect l="l" t="t" r="r" b="b"/>
            <a:pathLst>
              <a:path w="83601" h="50388" extrusionOk="0">
                <a:moveTo>
                  <a:pt x="51540" y="1"/>
                </a:moveTo>
                <a:cubicBezTo>
                  <a:pt x="51522" y="1"/>
                  <a:pt x="51504" y="1"/>
                  <a:pt x="51486" y="1"/>
                </a:cubicBezTo>
                <a:cubicBezTo>
                  <a:pt x="45101" y="9"/>
                  <a:pt x="33834" y="1389"/>
                  <a:pt x="19635" y="7270"/>
                </a:cubicBezTo>
                <a:cubicBezTo>
                  <a:pt x="5436" y="13159"/>
                  <a:pt x="1" y="26061"/>
                  <a:pt x="3115" y="31331"/>
                </a:cubicBezTo>
                <a:cubicBezTo>
                  <a:pt x="3115" y="31331"/>
                  <a:pt x="2545" y="50379"/>
                  <a:pt x="38220" y="50387"/>
                </a:cubicBezTo>
                <a:cubicBezTo>
                  <a:pt x="81759" y="50387"/>
                  <a:pt x="83601" y="35015"/>
                  <a:pt x="81486" y="25194"/>
                </a:cubicBezTo>
                <a:cubicBezTo>
                  <a:pt x="78055" y="9306"/>
                  <a:pt x="65017" y="1"/>
                  <a:pt x="515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5"/>
          <p:cNvSpPr/>
          <p:nvPr/>
        </p:nvSpPr>
        <p:spPr>
          <a:xfrm rot="-9478368">
            <a:off x="-357489" y="3977567"/>
            <a:ext cx="1522064" cy="1253702"/>
          </a:xfrm>
          <a:custGeom>
            <a:avLst/>
            <a:gdLst/>
            <a:ahLst/>
            <a:cxnLst/>
            <a:rect l="l" t="t" r="r" b="b"/>
            <a:pathLst>
              <a:path w="38800" h="31959" extrusionOk="0">
                <a:moveTo>
                  <a:pt x="583" y="1"/>
                </a:moveTo>
                <a:cubicBezTo>
                  <a:pt x="314" y="1"/>
                  <a:pt x="0" y="272"/>
                  <a:pt x="241" y="487"/>
                </a:cubicBezTo>
                <a:cubicBezTo>
                  <a:pt x="4652" y="4336"/>
                  <a:pt x="7510" y="9499"/>
                  <a:pt x="10591" y="14389"/>
                </a:cubicBezTo>
                <a:cubicBezTo>
                  <a:pt x="11186" y="15338"/>
                  <a:pt x="11789" y="16272"/>
                  <a:pt x="12425" y="17197"/>
                </a:cubicBezTo>
                <a:lnTo>
                  <a:pt x="12706" y="17808"/>
                </a:lnTo>
                <a:cubicBezTo>
                  <a:pt x="12706" y="17808"/>
                  <a:pt x="14597" y="22037"/>
                  <a:pt x="16885" y="23772"/>
                </a:cubicBezTo>
                <a:cubicBezTo>
                  <a:pt x="19173" y="25515"/>
                  <a:pt x="21899" y="26580"/>
                  <a:pt x="24592" y="27572"/>
                </a:cubicBezTo>
                <a:cubicBezTo>
                  <a:pt x="25682" y="27976"/>
                  <a:pt x="26797" y="28381"/>
                  <a:pt x="27689" y="29125"/>
                </a:cubicBezTo>
                <a:cubicBezTo>
                  <a:pt x="28955" y="30178"/>
                  <a:pt x="29939" y="31958"/>
                  <a:pt x="31565" y="31958"/>
                </a:cubicBezTo>
                <a:cubicBezTo>
                  <a:pt x="31584" y="31958"/>
                  <a:pt x="31603" y="31958"/>
                  <a:pt x="31621" y="31958"/>
                </a:cubicBezTo>
                <a:cubicBezTo>
                  <a:pt x="30110" y="30653"/>
                  <a:pt x="29085" y="28860"/>
                  <a:pt x="28730" y="26894"/>
                </a:cubicBezTo>
                <a:cubicBezTo>
                  <a:pt x="28573" y="25969"/>
                  <a:pt x="28557" y="25019"/>
                  <a:pt x="28317" y="24119"/>
                </a:cubicBezTo>
                <a:cubicBezTo>
                  <a:pt x="27442" y="20848"/>
                  <a:pt x="23915" y="19097"/>
                  <a:pt x="20644" y="18246"/>
                </a:cubicBezTo>
                <a:cubicBezTo>
                  <a:pt x="17670" y="17461"/>
                  <a:pt x="14449" y="17007"/>
                  <a:pt x="11987" y="15256"/>
                </a:cubicBezTo>
                <a:cubicBezTo>
                  <a:pt x="10434" y="12852"/>
                  <a:pt x="8989" y="10382"/>
                  <a:pt x="7419" y="8004"/>
                </a:cubicBezTo>
                <a:lnTo>
                  <a:pt x="7419" y="8004"/>
                </a:lnTo>
                <a:cubicBezTo>
                  <a:pt x="7502" y="8070"/>
                  <a:pt x="7576" y="8136"/>
                  <a:pt x="7659" y="8210"/>
                </a:cubicBezTo>
                <a:cubicBezTo>
                  <a:pt x="8972" y="9449"/>
                  <a:pt x="10360" y="10688"/>
                  <a:pt x="12078" y="11332"/>
                </a:cubicBezTo>
                <a:cubicBezTo>
                  <a:pt x="12763" y="11588"/>
                  <a:pt x="13490" y="11737"/>
                  <a:pt x="14234" y="11762"/>
                </a:cubicBezTo>
                <a:lnTo>
                  <a:pt x="17521" y="12464"/>
                </a:lnTo>
                <a:cubicBezTo>
                  <a:pt x="19078" y="12939"/>
                  <a:pt x="20692" y="13180"/>
                  <a:pt x="22310" y="13180"/>
                </a:cubicBezTo>
                <a:cubicBezTo>
                  <a:pt x="23310" y="13180"/>
                  <a:pt x="24312" y="13088"/>
                  <a:pt x="25302" y="12902"/>
                </a:cubicBezTo>
                <a:cubicBezTo>
                  <a:pt x="26123" y="12746"/>
                  <a:pt x="26953" y="12535"/>
                  <a:pt x="27775" y="12535"/>
                </a:cubicBezTo>
                <a:cubicBezTo>
                  <a:pt x="28045" y="12535"/>
                  <a:pt x="28314" y="12558"/>
                  <a:pt x="28582" y="12613"/>
                </a:cubicBezTo>
                <a:cubicBezTo>
                  <a:pt x="30101" y="12927"/>
                  <a:pt x="31332" y="14265"/>
                  <a:pt x="32885" y="14273"/>
                </a:cubicBezTo>
                <a:cubicBezTo>
                  <a:pt x="34273" y="14273"/>
                  <a:pt x="35421" y="13207"/>
                  <a:pt x="36313" y="12142"/>
                </a:cubicBezTo>
                <a:cubicBezTo>
                  <a:pt x="37238" y="11027"/>
                  <a:pt x="38072" y="9846"/>
                  <a:pt x="38799" y="8598"/>
                </a:cubicBezTo>
                <a:lnTo>
                  <a:pt x="38799" y="8598"/>
                </a:lnTo>
                <a:cubicBezTo>
                  <a:pt x="38478" y="8633"/>
                  <a:pt x="38157" y="8650"/>
                  <a:pt x="37837" y="8650"/>
                </a:cubicBezTo>
                <a:cubicBezTo>
                  <a:pt x="35470" y="8650"/>
                  <a:pt x="33184" y="7720"/>
                  <a:pt x="31481" y="6046"/>
                </a:cubicBezTo>
                <a:cubicBezTo>
                  <a:pt x="30803" y="5369"/>
                  <a:pt x="30209" y="4567"/>
                  <a:pt x="29358" y="4130"/>
                </a:cubicBezTo>
                <a:cubicBezTo>
                  <a:pt x="28770" y="3829"/>
                  <a:pt x="28123" y="3732"/>
                  <a:pt x="27462" y="3732"/>
                </a:cubicBezTo>
                <a:cubicBezTo>
                  <a:pt x="26888" y="3732"/>
                  <a:pt x="26304" y="3805"/>
                  <a:pt x="25740" y="3882"/>
                </a:cubicBezTo>
                <a:cubicBezTo>
                  <a:pt x="23601" y="4163"/>
                  <a:pt x="21337" y="4501"/>
                  <a:pt x="19661" y="5864"/>
                </a:cubicBezTo>
                <a:cubicBezTo>
                  <a:pt x="18479" y="6831"/>
                  <a:pt x="17711" y="8210"/>
                  <a:pt x="16737" y="9383"/>
                </a:cubicBezTo>
                <a:cubicBezTo>
                  <a:pt x="15968" y="10316"/>
                  <a:pt x="14936" y="11159"/>
                  <a:pt x="13788" y="11407"/>
                </a:cubicBezTo>
                <a:cubicBezTo>
                  <a:pt x="12103" y="11085"/>
                  <a:pt x="10591" y="10011"/>
                  <a:pt x="9311" y="8896"/>
                </a:cubicBezTo>
                <a:cubicBezTo>
                  <a:pt x="8675" y="8334"/>
                  <a:pt x="8063" y="7731"/>
                  <a:pt x="7394" y="7202"/>
                </a:cubicBezTo>
                <a:cubicBezTo>
                  <a:pt x="7023" y="6905"/>
                  <a:pt x="6560" y="6583"/>
                  <a:pt x="6197" y="6211"/>
                </a:cubicBezTo>
                <a:cubicBezTo>
                  <a:pt x="5569" y="5319"/>
                  <a:pt x="4908" y="4443"/>
                  <a:pt x="4206" y="3601"/>
                </a:cubicBezTo>
                <a:cubicBezTo>
                  <a:pt x="3157" y="2337"/>
                  <a:pt x="2017" y="1156"/>
                  <a:pt x="778" y="66"/>
                </a:cubicBezTo>
                <a:cubicBezTo>
                  <a:pt x="724" y="20"/>
                  <a:pt x="655" y="1"/>
                  <a:pt x="58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0"/>
        <p:cNvGrpSpPr/>
        <p:nvPr/>
      </p:nvGrpSpPr>
      <p:grpSpPr>
        <a:xfrm>
          <a:off x="0" y="0"/>
          <a:ext cx="0" cy="0"/>
          <a:chOff x="0" y="0"/>
          <a:chExt cx="0" cy="0"/>
        </a:xfrm>
      </p:grpSpPr>
      <p:sp>
        <p:nvSpPr>
          <p:cNvPr id="51" name="Google Shape;51;p6"/>
          <p:cNvSpPr txBox="1">
            <a:spLocks noGrp="1"/>
          </p:cNvSpPr>
          <p:nvPr>
            <p:ph type="title"/>
          </p:nvPr>
        </p:nvSpPr>
        <p:spPr>
          <a:xfrm>
            <a:off x="714300" y="360425"/>
            <a:ext cx="7715400" cy="943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8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52"/>
        <p:cNvGrpSpPr/>
        <p:nvPr/>
      </p:nvGrpSpPr>
      <p:grpSpPr>
        <a:xfrm>
          <a:off x="0" y="0"/>
          <a:ext cx="0" cy="0"/>
          <a:chOff x="0" y="0"/>
          <a:chExt cx="0" cy="0"/>
        </a:xfrm>
      </p:grpSpPr>
      <p:sp>
        <p:nvSpPr>
          <p:cNvPr id="53" name="Google Shape;53;p7"/>
          <p:cNvSpPr txBox="1">
            <a:spLocks noGrp="1"/>
          </p:cNvSpPr>
          <p:nvPr>
            <p:ph type="subTitle" idx="1"/>
          </p:nvPr>
        </p:nvSpPr>
        <p:spPr>
          <a:xfrm>
            <a:off x="714300" y="1717838"/>
            <a:ext cx="3433800" cy="2409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2"/>
              </a:buClr>
              <a:buSzPts val="1400"/>
              <a:buFont typeface="Anaheim"/>
              <a:buChar char="●"/>
              <a:defRPr sz="1400"/>
            </a:lvl1pPr>
            <a:lvl2pPr lvl="1" rtl="0">
              <a:lnSpc>
                <a:spcPct val="100000"/>
              </a:lnSpc>
              <a:spcBef>
                <a:spcPts val="0"/>
              </a:spcBef>
              <a:spcAft>
                <a:spcPts val="0"/>
              </a:spcAft>
              <a:buClr>
                <a:srgbClr val="595959"/>
              </a:buClr>
              <a:buSzPts val="1400"/>
              <a:buFont typeface="Anaheim"/>
              <a:buChar char="○"/>
              <a:defRPr/>
            </a:lvl2pPr>
            <a:lvl3pPr lvl="2" rtl="0">
              <a:lnSpc>
                <a:spcPct val="100000"/>
              </a:lnSpc>
              <a:spcBef>
                <a:spcPts val="0"/>
              </a:spcBef>
              <a:spcAft>
                <a:spcPts val="0"/>
              </a:spcAft>
              <a:buClr>
                <a:srgbClr val="595959"/>
              </a:buClr>
              <a:buSzPts val="1400"/>
              <a:buFont typeface="Anaheim"/>
              <a:buChar char="■"/>
              <a:defRPr/>
            </a:lvl3pPr>
            <a:lvl4pPr lvl="3" rtl="0">
              <a:lnSpc>
                <a:spcPct val="100000"/>
              </a:lnSpc>
              <a:spcBef>
                <a:spcPts val="0"/>
              </a:spcBef>
              <a:spcAft>
                <a:spcPts val="0"/>
              </a:spcAft>
              <a:buClr>
                <a:srgbClr val="595959"/>
              </a:buClr>
              <a:buSzPts val="1400"/>
              <a:buFont typeface="Anaheim"/>
              <a:buChar char="●"/>
              <a:defRPr/>
            </a:lvl4pPr>
            <a:lvl5pPr lvl="4" rtl="0">
              <a:lnSpc>
                <a:spcPct val="100000"/>
              </a:lnSpc>
              <a:spcBef>
                <a:spcPts val="0"/>
              </a:spcBef>
              <a:spcAft>
                <a:spcPts val="0"/>
              </a:spcAft>
              <a:buClr>
                <a:srgbClr val="595959"/>
              </a:buClr>
              <a:buSzPts val="1400"/>
              <a:buFont typeface="Anaheim"/>
              <a:buChar char="○"/>
              <a:defRPr/>
            </a:lvl5pPr>
            <a:lvl6pPr lvl="5" rtl="0">
              <a:lnSpc>
                <a:spcPct val="100000"/>
              </a:lnSpc>
              <a:spcBef>
                <a:spcPts val="0"/>
              </a:spcBef>
              <a:spcAft>
                <a:spcPts val="0"/>
              </a:spcAft>
              <a:buClr>
                <a:srgbClr val="595959"/>
              </a:buClr>
              <a:buSzPts val="1400"/>
              <a:buFont typeface="Anaheim"/>
              <a:buChar char="■"/>
              <a:defRPr/>
            </a:lvl6pPr>
            <a:lvl7pPr lvl="6" rtl="0">
              <a:lnSpc>
                <a:spcPct val="100000"/>
              </a:lnSpc>
              <a:spcBef>
                <a:spcPts val="0"/>
              </a:spcBef>
              <a:spcAft>
                <a:spcPts val="0"/>
              </a:spcAft>
              <a:buClr>
                <a:srgbClr val="595959"/>
              </a:buClr>
              <a:buSzPts val="1400"/>
              <a:buFont typeface="Anaheim"/>
              <a:buChar char="●"/>
              <a:defRPr/>
            </a:lvl7pPr>
            <a:lvl8pPr lvl="7" rtl="0">
              <a:lnSpc>
                <a:spcPct val="100000"/>
              </a:lnSpc>
              <a:spcBef>
                <a:spcPts val="0"/>
              </a:spcBef>
              <a:spcAft>
                <a:spcPts val="0"/>
              </a:spcAft>
              <a:buClr>
                <a:srgbClr val="595959"/>
              </a:buClr>
              <a:buSzPts val="1400"/>
              <a:buFont typeface="Anaheim"/>
              <a:buChar char="○"/>
              <a:defRPr/>
            </a:lvl8pPr>
            <a:lvl9pPr lvl="8" rtl="0">
              <a:lnSpc>
                <a:spcPct val="100000"/>
              </a:lnSpc>
              <a:spcBef>
                <a:spcPts val="0"/>
              </a:spcBef>
              <a:spcAft>
                <a:spcPts val="0"/>
              </a:spcAft>
              <a:buClr>
                <a:srgbClr val="595959"/>
              </a:buClr>
              <a:buSzPts val="1400"/>
              <a:buFont typeface="Anaheim"/>
              <a:buChar char="■"/>
              <a:defRPr/>
            </a:lvl9pPr>
          </a:lstStyle>
          <a:p>
            <a:endParaRPr/>
          </a:p>
        </p:txBody>
      </p:sp>
      <p:sp>
        <p:nvSpPr>
          <p:cNvPr id="54" name="Google Shape;54;p7"/>
          <p:cNvSpPr txBox="1">
            <a:spLocks noGrp="1"/>
          </p:cNvSpPr>
          <p:nvPr>
            <p:ph type="title"/>
          </p:nvPr>
        </p:nvSpPr>
        <p:spPr>
          <a:xfrm>
            <a:off x="714300" y="1016675"/>
            <a:ext cx="3433800" cy="5952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5" name="Google Shape;55;p7"/>
          <p:cNvSpPr/>
          <p:nvPr/>
        </p:nvSpPr>
        <p:spPr>
          <a:xfrm rot="-1268312">
            <a:off x="826485" y="4638199"/>
            <a:ext cx="1162978" cy="839180"/>
          </a:xfrm>
          <a:custGeom>
            <a:avLst/>
            <a:gdLst/>
            <a:ahLst/>
            <a:cxnLst/>
            <a:rect l="l" t="t" r="r" b="b"/>
            <a:pathLst>
              <a:path w="21155" h="15265" extrusionOk="0">
                <a:moveTo>
                  <a:pt x="14379" y="3711"/>
                </a:moveTo>
                <a:cubicBezTo>
                  <a:pt x="14697" y="3711"/>
                  <a:pt x="14999" y="3774"/>
                  <a:pt x="15208" y="3960"/>
                </a:cubicBezTo>
                <a:cubicBezTo>
                  <a:pt x="15348" y="4101"/>
                  <a:pt x="15455" y="4274"/>
                  <a:pt x="15530" y="4464"/>
                </a:cubicBezTo>
                <a:lnTo>
                  <a:pt x="16108" y="5670"/>
                </a:lnTo>
                <a:cubicBezTo>
                  <a:pt x="16199" y="5835"/>
                  <a:pt x="16248" y="6017"/>
                  <a:pt x="16265" y="6207"/>
                </a:cubicBezTo>
                <a:cubicBezTo>
                  <a:pt x="16257" y="6463"/>
                  <a:pt x="16091" y="6719"/>
                  <a:pt x="15901" y="6942"/>
                </a:cubicBezTo>
                <a:cubicBezTo>
                  <a:pt x="15117" y="7900"/>
                  <a:pt x="13960" y="8553"/>
                  <a:pt x="12804" y="9081"/>
                </a:cubicBezTo>
                <a:cubicBezTo>
                  <a:pt x="11565" y="9643"/>
                  <a:pt x="8575" y="11122"/>
                  <a:pt x="8575" y="11122"/>
                </a:cubicBezTo>
                <a:cubicBezTo>
                  <a:pt x="8090" y="11431"/>
                  <a:pt x="7511" y="11586"/>
                  <a:pt x="6952" y="11586"/>
                </a:cubicBezTo>
                <a:cubicBezTo>
                  <a:pt x="6435" y="11586"/>
                  <a:pt x="5936" y="11453"/>
                  <a:pt x="5543" y="11188"/>
                </a:cubicBezTo>
                <a:cubicBezTo>
                  <a:pt x="4734" y="10634"/>
                  <a:pt x="4461" y="9536"/>
                  <a:pt x="4891" y="8594"/>
                </a:cubicBezTo>
                <a:cubicBezTo>
                  <a:pt x="5436" y="7396"/>
                  <a:pt x="6848" y="6686"/>
                  <a:pt x="8145" y="6100"/>
                </a:cubicBezTo>
                <a:lnTo>
                  <a:pt x="11301" y="4662"/>
                </a:lnTo>
                <a:cubicBezTo>
                  <a:pt x="12151" y="4274"/>
                  <a:pt x="13027" y="3878"/>
                  <a:pt x="13936" y="3745"/>
                </a:cubicBezTo>
                <a:cubicBezTo>
                  <a:pt x="14082" y="3724"/>
                  <a:pt x="14232" y="3711"/>
                  <a:pt x="14379" y="3711"/>
                </a:cubicBezTo>
                <a:close/>
                <a:moveTo>
                  <a:pt x="16244" y="0"/>
                </a:moveTo>
                <a:cubicBezTo>
                  <a:pt x="13242" y="0"/>
                  <a:pt x="10313" y="1220"/>
                  <a:pt x="7592" y="2572"/>
                </a:cubicBezTo>
                <a:cubicBezTo>
                  <a:pt x="5386" y="3679"/>
                  <a:pt x="3148" y="4960"/>
                  <a:pt x="1744" y="6959"/>
                </a:cubicBezTo>
                <a:cubicBezTo>
                  <a:pt x="331" y="8958"/>
                  <a:pt x="1" y="11857"/>
                  <a:pt x="1611" y="13608"/>
                </a:cubicBezTo>
                <a:cubicBezTo>
                  <a:pt x="2511" y="14596"/>
                  <a:pt x="3912" y="15264"/>
                  <a:pt x="5291" y="15264"/>
                </a:cubicBezTo>
                <a:cubicBezTo>
                  <a:pt x="5710" y="15264"/>
                  <a:pt x="6126" y="15203"/>
                  <a:pt x="6526" y="15070"/>
                </a:cubicBezTo>
                <a:cubicBezTo>
                  <a:pt x="12077" y="13228"/>
                  <a:pt x="18156" y="9420"/>
                  <a:pt x="19362" y="7942"/>
                </a:cubicBezTo>
                <a:cubicBezTo>
                  <a:pt x="20188" y="6942"/>
                  <a:pt x="20808" y="5753"/>
                  <a:pt x="20981" y="4489"/>
                </a:cubicBezTo>
                <a:cubicBezTo>
                  <a:pt x="21155" y="3233"/>
                  <a:pt x="20800" y="1879"/>
                  <a:pt x="19850" y="1044"/>
                </a:cubicBezTo>
                <a:cubicBezTo>
                  <a:pt x="19024" y="326"/>
                  <a:pt x="17867" y="61"/>
                  <a:pt x="16752" y="12"/>
                </a:cubicBezTo>
                <a:cubicBezTo>
                  <a:pt x="16583" y="4"/>
                  <a:pt x="16413" y="0"/>
                  <a:pt x="162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6" name="Google Shape;56;p7"/>
          <p:cNvGrpSpPr/>
          <p:nvPr/>
        </p:nvGrpSpPr>
        <p:grpSpPr>
          <a:xfrm rot="-9316516">
            <a:off x="-493423" y="-629814"/>
            <a:ext cx="1563971" cy="1382776"/>
            <a:chOff x="1725450" y="1795425"/>
            <a:chExt cx="817375" cy="722625"/>
          </a:xfrm>
        </p:grpSpPr>
        <p:sp>
          <p:nvSpPr>
            <p:cNvPr id="57" name="Google Shape;57;p7"/>
            <p:cNvSpPr/>
            <p:nvPr/>
          </p:nvSpPr>
          <p:spPr>
            <a:xfrm>
              <a:off x="1725450" y="1795425"/>
              <a:ext cx="817375" cy="722625"/>
            </a:xfrm>
            <a:custGeom>
              <a:avLst/>
              <a:gdLst/>
              <a:ahLst/>
              <a:cxnLst/>
              <a:rect l="l" t="t" r="r" b="b"/>
              <a:pathLst>
                <a:path w="32695" h="28905" extrusionOk="0">
                  <a:moveTo>
                    <a:pt x="2424" y="13461"/>
                  </a:moveTo>
                  <a:cubicBezTo>
                    <a:pt x="2424" y="13461"/>
                    <a:pt x="2433" y="13495"/>
                    <a:pt x="2442" y="13526"/>
                  </a:cubicBezTo>
                  <a:lnTo>
                    <a:pt x="2442" y="13526"/>
                  </a:lnTo>
                  <a:cubicBezTo>
                    <a:pt x="2429" y="13478"/>
                    <a:pt x="2424" y="13461"/>
                    <a:pt x="2424" y="13461"/>
                  </a:cubicBezTo>
                  <a:close/>
                  <a:moveTo>
                    <a:pt x="3569" y="16517"/>
                  </a:moveTo>
                  <a:cubicBezTo>
                    <a:pt x="3574" y="16529"/>
                    <a:pt x="3580" y="16541"/>
                    <a:pt x="3585" y="16552"/>
                  </a:cubicBezTo>
                  <a:lnTo>
                    <a:pt x="3585" y="16552"/>
                  </a:lnTo>
                  <a:cubicBezTo>
                    <a:pt x="3582" y="16544"/>
                    <a:pt x="3576" y="16533"/>
                    <a:pt x="3569" y="16517"/>
                  </a:cubicBezTo>
                  <a:close/>
                  <a:moveTo>
                    <a:pt x="11984" y="1"/>
                  </a:moveTo>
                  <a:cubicBezTo>
                    <a:pt x="11856" y="1"/>
                    <a:pt x="11727" y="2"/>
                    <a:pt x="11598" y="6"/>
                  </a:cubicBezTo>
                  <a:cubicBezTo>
                    <a:pt x="10458" y="39"/>
                    <a:pt x="9326" y="220"/>
                    <a:pt x="8236" y="551"/>
                  </a:cubicBezTo>
                  <a:cubicBezTo>
                    <a:pt x="7146" y="881"/>
                    <a:pt x="6105" y="1352"/>
                    <a:pt x="5072" y="1814"/>
                  </a:cubicBezTo>
                  <a:cubicBezTo>
                    <a:pt x="4056" y="2277"/>
                    <a:pt x="3049" y="2756"/>
                    <a:pt x="2214" y="3516"/>
                  </a:cubicBezTo>
                  <a:cubicBezTo>
                    <a:pt x="1273" y="4367"/>
                    <a:pt x="744" y="5573"/>
                    <a:pt x="488" y="6795"/>
                  </a:cubicBezTo>
                  <a:cubicBezTo>
                    <a:pt x="1" y="9224"/>
                    <a:pt x="546" y="11751"/>
                    <a:pt x="1132" y="14105"/>
                  </a:cubicBezTo>
                  <a:cubicBezTo>
                    <a:pt x="1677" y="16278"/>
                    <a:pt x="2413" y="18450"/>
                    <a:pt x="3751" y="20276"/>
                  </a:cubicBezTo>
                  <a:cubicBezTo>
                    <a:pt x="4998" y="21986"/>
                    <a:pt x="6700" y="23332"/>
                    <a:pt x="8542" y="24348"/>
                  </a:cubicBezTo>
                  <a:cubicBezTo>
                    <a:pt x="12746" y="26669"/>
                    <a:pt x="17553" y="27338"/>
                    <a:pt x="22162" y="28445"/>
                  </a:cubicBezTo>
                  <a:cubicBezTo>
                    <a:pt x="22749" y="28585"/>
                    <a:pt x="23335" y="28734"/>
                    <a:pt x="23922" y="28899"/>
                  </a:cubicBezTo>
                  <a:cubicBezTo>
                    <a:pt x="23936" y="28903"/>
                    <a:pt x="23951" y="28905"/>
                    <a:pt x="23965" y="28905"/>
                  </a:cubicBezTo>
                  <a:cubicBezTo>
                    <a:pt x="24141" y="28905"/>
                    <a:pt x="24315" y="28643"/>
                    <a:pt x="24376" y="28544"/>
                  </a:cubicBezTo>
                  <a:cubicBezTo>
                    <a:pt x="24525" y="28255"/>
                    <a:pt x="24607" y="27941"/>
                    <a:pt x="24616" y="27627"/>
                  </a:cubicBezTo>
                  <a:cubicBezTo>
                    <a:pt x="24640" y="27198"/>
                    <a:pt x="24624" y="26413"/>
                    <a:pt x="24104" y="26273"/>
                  </a:cubicBezTo>
                  <a:cubicBezTo>
                    <a:pt x="19643" y="25050"/>
                    <a:pt x="14935" y="24554"/>
                    <a:pt x="10681" y="22663"/>
                  </a:cubicBezTo>
                  <a:cubicBezTo>
                    <a:pt x="8822" y="21837"/>
                    <a:pt x="7046" y="20755"/>
                    <a:pt x="5593" y="19318"/>
                  </a:cubicBezTo>
                  <a:cubicBezTo>
                    <a:pt x="4915" y="18624"/>
                    <a:pt x="4321" y="17847"/>
                    <a:pt x="3833" y="17005"/>
                  </a:cubicBezTo>
                  <a:cubicBezTo>
                    <a:pt x="3767" y="16906"/>
                    <a:pt x="3709" y="16790"/>
                    <a:pt x="3652" y="16683"/>
                  </a:cubicBezTo>
                  <a:cubicBezTo>
                    <a:pt x="3632" y="16637"/>
                    <a:pt x="3607" y="16596"/>
                    <a:pt x="3585" y="16552"/>
                  </a:cubicBezTo>
                  <a:lnTo>
                    <a:pt x="3585" y="16552"/>
                  </a:lnTo>
                  <a:cubicBezTo>
                    <a:pt x="3590" y="16564"/>
                    <a:pt x="3593" y="16568"/>
                    <a:pt x="3592" y="16568"/>
                  </a:cubicBezTo>
                  <a:cubicBezTo>
                    <a:pt x="3592" y="16568"/>
                    <a:pt x="3558" y="16496"/>
                    <a:pt x="3552" y="16484"/>
                  </a:cubicBezTo>
                  <a:cubicBezTo>
                    <a:pt x="3429" y="16237"/>
                    <a:pt x="3313" y="15981"/>
                    <a:pt x="3206" y="15733"/>
                  </a:cubicBezTo>
                  <a:cubicBezTo>
                    <a:pt x="2999" y="15254"/>
                    <a:pt x="2826" y="14758"/>
                    <a:pt x="2669" y="14262"/>
                  </a:cubicBezTo>
                  <a:cubicBezTo>
                    <a:pt x="2586" y="14031"/>
                    <a:pt x="2520" y="13800"/>
                    <a:pt x="2454" y="13560"/>
                  </a:cubicBezTo>
                  <a:cubicBezTo>
                    <a:pt x="2451" y="13552"/>
                    <a:pt x="2446" y="13539"/>
                    <a:pt x="2442" y="13526"/>
                  </a:cubicBezTo>
                  <a:lnTo>
                    <a:pt x="2442" y="13526"/>
                  </a:lnTo>
                  <a:cubicBezTo>
                    <a:pt x="2446" y="13538"/>
                    <a:pt x="2449" y="13552"/>
                    <a:pt x="2454" y="13569"/>
                  </a:cubicBezTo>
                  <a:cubicBezTo>
                    <a:pt x="2437" y="13511"/>
                    <a:pt x="2421" y="13453"/>
                    <a:pt x="2404" y="13387"/>
                  </a:cubicBezTo>
                  <a:cubicBezTo>
                    <a:pt x="2363" y="13238"/>
                    <a:pt x="2330" y="13090"/>
                    <a:pt x="2289" y="12949"/>
                  </a:cubicBezTo>
                  <a:cubicBezTo>
                    <a:pt x="2165" y="12453"/>
                    <a:pt x="2057" y="11966"/>
                    <a:pt x="1950" y="11479"/>
                  </a:cubicBezTo>
                  <a:cubicBezTo>
                    <a:pt x="1826" y="10934"/>
                    <a:pt x="1719" y="10397"/>
                    <a:pt x="1636" y="9852"/>
                  </a:cubicBezTo>
                  <a:cubicBezTo>
                    <a:pt x="1628" y="9785"/>
                    <a:pt x="1620" y="9719"/>
                    <a:pt x="1611" y="9662"/>
                  </a:cubicBezTo>
                  <a:cubicBezTo>
                    <a:pt x="1611" y="9631"/>
                    <a:pt x="1594" y="9514"/>
                    <a:pt x="1591" y="9513"/>
                  </a:cubicBezTo>
                  <a:lnTo>
                    <a:pt x="1591" y="9513"/>
                  </a:lnTo>
                  <a:cubicBezTo>
                    <a:pt x="1589" y="9502"/>
                    <a:pt x="1588" y="9494"/>
                    <a:pt x="1587" y="9488"/>
                  </a:cubicBezTo>
                  <a:cubicBezTo>
                    <a:pt x="1578" y="9422"/>
                    <a:pt x="1570" y="9356"/>
                    <a:pt x="1570" y="9290"/>
                  </a:cubicBezTo>
                  <a:cubicBezTo>
                    <a:pt x="1547" y="9034"/>
                    <a:pt x="1531" y="8779"/>
                    <a:pt x="1522" y="8516"/>
                  </a:cubicBezTo>
                  <a:lnTo>
                    <a:pt x="1522" y="8516"/>
                  </a:lnTo>
                  <a:cubicBezTo>
                    <a:pt x="1522" y="8522"/>
                    <a:pt x="1521" y="8527"/>
                    <a:pt x="1520" y="8530"/>
                  </a:cubicBezTo>
                  <a:cubicBezTo>
                    <a:pt x="1521" y="8525"/>
                    <a:pt x="1522" y="8521"/>
                    <a:pt x="1522" y="8516"/>
                  </a:cubicBezTo>
                  <a:lnTo>
                    <a:pt x="1522" y="8516"/>
                  </a:lnTo>
                  <a:cubicBezTo>
                    <a:pt x="1522" y="8516"/>
                    <a:pt x="1522" y="8516"/>
                    <a:pt x="1522" y="8516"/>
                  </a:cubicBezTo>
                  <a:lnTo>
                    <a:pt x="1522" y="8516"/>
                  </a:lnTo>
                  <a:cubicBezTo>
                    <a:pt x="1522" y="8516"/>
                    <a:pt x="1522" y="8516"/>
                    <a:pt x="1522" y="8516"/>
                  </a:cubicBezTo>
                  <a:lnTo>
                    <a:pt x="1522" y="8516"/>
                  </a:lnTo>
                  <a:cubicBezTo>
                    <a:pt x="1522" y="8516"/>
                    <a:pt x="1522" y="8516"/>
                    <a:pt x="1522" y="8516"/>
                  </a:cubicBezTo>
                  <a:lnTo>
                    <a:pt x="1522" y="8516"/>
                  </a:lnTo>
                  <a:cubicBezTo>
                    <a:pt x="1522" y="8499"/>
                    <a:pt x="1521" y="8481"/>
                    <a:pt x="1520" y="8464"/>
                  </a:cubicBezTo>
                  <a:cubicBezTo>
                    <a:pt x="1518" y="8392"/>
                    <a:pt x="1518" y="8366"/>
                    <a:pt x="1518" y="8366"/>
                  </a:cubicBezTo>
                  <a:lnTo>
                    <a:pt x="1518" y="8366"/>
                  </a:lnTo>
                  <a:cubicBezTo>
                    <a:pt x="1520" y="8366"/>
                    <a:pt x="1525" y="8473"/>
                    <a:pt x="1522" y="8516"/>
                  </a:cubicBezTo>
                  <a:lnTo>
                    <a:pt x="1522" y="8516"/>
                  </a:lnTo>
                  <a:cubicBezTo>
                    <a:pt x="1529" y="8455"/>
                    <a:pt x="1529" y="8401"/>
                    <a:pt x="1529" y="8340"/>
                  </a:cubicBezTo>
                  <a:cubicBezTo>
                    <a:pt x="1529" y="8200"/>
                    <a:pt x="1537" y="8059"/>
                    <a:pt x="1554" y="7910"/>
                  </a:cubicBezTo>
                  <a:cubicBezTo>
                    <a:pt x="1554" y="7896"/>
                    <a:pt x="1556" y="7861"/>
                    <a:pt x="1558" y="7830"/>
                  </a:cubicBezTo>
                  <a:lnTo>
                    <a:pt x="1558" y="7830"/>
                  </a:lnTo>
                  <a:cubicBezTo>
                    <a:pt x="1559" y="7816"/>
                    <a:pt x="1560" y="7804"/>
                    <a:pt x="1562" y="7795"/>
                  </a:cubicBezTo>
                  <a:cubicBezTo>
                    <a:pt x="1584" y="7674"/>
                    <a:pt x="1614" y="7553"/>
                    <a:pt x="1638" y="7425"/>
                  </a:cubicBezTo>
                  <a:lnTo>
                    <a:pt x="1638" y="7425"/>
                  </a:lnTo>
                  <a:cubicBezTo>
                    <a:pt x="1637" y="7429"/>
                    <a:pt x="1636" y="7432"/>
                    <a:pt x="1636" y="7432"/>
                  </a:cubicBezTo>
                  <a:cubicBezTo>
                    <a:pt x="1636" y="7432"/>
                    <a:pt x="1636" y="7431"/>
                    <a:pt x="1636" y="7431"/>
                  </a:cubicBezTo>
                  <a:cubicBezTo>
                    <a:pt x="1633" y="7431"/>
                    <a:pt x="1638" y="7410"/>
                    <a:pt x="1646" y="7382"/>
                  </a:cubicBezTo>
                  <a:lnTo>
                    <a:pt x="1646" y="7382"/>
                  </a:lnTo>
                  <a:cubicBezTo>
                    <a:pt x="1646" y="7385"/>
                    <a:pt x="1645" y="7387"/>
                    <a:pt x="1644" y="7390"/>
                  </a:cubicBezTo>
                  <a:cubicBezTo>
                    <a:pt x="1642" y="7402"/>
                    <a:pt x="1640" y="7414"/>
                    <a:pt x="1638" y="7425"/>
                  </a:cubicBezTo>
                  <a:lnTo>
                    <a:pt x="1638" y="7425"/>
                  </a:lnTo>
                  <a:cubicBezTo>
                    <a:pt x="1641" y="7413"/>
                    <a:pt x="1648" y="7384"/>
                    <a:pt x="1654" y="7355"/>
                  </a:cubicBezTo>
                  <a:lnTo>
                    <a:pt x="1654" y="7355"/>
                  </a:lnTo>
                  <a:cubicBezTo>
                    <a:pt x="1651" y="7365"/>
                    <a:pt x="1649" y="7374"/>
                    <a:pt x="1646" y="7382"/>
                  </a:cubicBezTo>
                  <a:lnTo>
                    <a:pt x="1646" y="7382"/>
                  </a:lnTo>
                  <a:cubicBezTo>
                    <a:pt x="1662" y="7315"/>
                    <a:pt x="1668" y="7291"/>
                    <a:pt x="1668" y="7291"/>
                  </a:cubicBezTo>
                  <a:lnTo>
                    <a:pt x="1668" y="7291"/>
                  </a:lnTo>
                  <a:cubicBezTo>
                    <a:pt x="1668" y="7291"/>
                    <a:pt x="1662" y="7322"/>
                    <a:pt x="1654" y="7355"/>
                  </a:cubicBezTo>
                  <a:lnTo>
                    <a:pt x="1654" y="7355"/>
                  </a:lnTo>
                  <a:cubicBezTo>
                    <a:pt x="1667" y="7315"/>
                    <a:pt x="1681" y="7270"/>
                    <a:pt x="1686" y="7258"/>
                  </a:cubicBezTo>
                  <a:cubicBezTo>
                    <a:pt x="1727" y="7142"/>
                    <a:pt x="1768" y="7035"/>
                    <a:pt x="1818" y="6919"/>
                  </a:cubicBezTo>
                  <a:lnTo>
                    <a:pt x="1818" y="6919"/>
                  </a:lnTo>
                  <a:cubicBezTo>
                    <a:pt x="1795" y="6976"/>
                    <a:pt x="1786" y="6998"/>
                    <a:pt x="1788" y="6998"/>
                  </a:cubicBezTo>
                  <a:cubicBezTo>
                    <a:pt x="1792" y="6998"/>
                    <a:pt x="1876" y="6814"/>
                    <a:pt x="1900" y="6771"/>
                  </a:cubicBezTo>
                  <a:cubicBezTo>
                    <a:pt x="1933" y="6704"/>
                    <a:pt x="1958" y="6663"/>
                    <a:pt x="1991" y="6614"/>
                  </a:cubicBezTo>
                  <a:cubicBezTo>
                    <a:pt x="1991" y="6614"/>
                    <a:pt x="2090" y="6462"/>
                    <a:pt x="2086" y="6462"/>
                  </a:cubicBezTo>
                  <a:lnTo>
                    <a:pt x="2086" y="6462"/>
                  </a:lnTo>
                  <a:cubicBezTo>
                    <a:pt x="2084" y="6462"/>
                    <a:pt x="2076" y="6473"/>
                    <a:pt x="2057" y="6498"/>
                  </a:cubicBezTo>
                  <a:cubicBezTo>
                    <a:pt x="2644" y="5664"/>
                    <a:pt x="3503" y="5185"/>
                    <a:pt x="4411" y="4739"/>
                  </a:cubicBezTo>
                  <a:cubicBezTo>
                    <a:pt x="6328" y="3813"/>
                    <a:pt x="8352" y="2880"/>
                    <a:pt x="10499" y="2682"/>
                  </a:cubicBezTo>
                  <a:cubicBezTo>
                    <a:pt x="10925" y="2642"/>
                    <a:pt x="11350" y="2624"/>
                    <a:pt x="11774" y="2624"/>
                  </a:cubicBezTo>
                  <a:cubicBezTo>
                    <a:pt x="13546" y="2624"/>
                    <a:pt x="15305" y="2934"/>
                    <a:pt x="17058" y="3227"/>
                  </a:cubicBezTo>
                  <a:cubicBezTo>
                    <a:pt x="21518" y="3979"/>
                    <a:pt x="26036" y="4590"/>
                    <a:pt x="30389" y="5878"/>
                  </a:cubicBezTo>
                  <a:cubicBezTo>
                    <a:pt x="30926" y="6027"/>
                    <a:pt x="31447" y="6201"/>
                    <a:pt x="31975" y="6374"/>
                  </a:cubicBezTo>
                  <a:cubicBezTo>
                    <a:pt x="31992" y="6380"/>
                    <a:pt x="32010" y="6383"/>
                    <a:pt x="32027" y="6383"/>
                  </a:cubicBezTo>
                  <a:cubicBezTo>
                    <a:pt x="32196" y="6383"/>
                    <a:pt x="32377" y="6117"/>
                    <a:pt x="32430" y="6027"/>
                  </a:cubicBezTo>
                  <a:cubicBezTo>
                    <a:pt x="32570" y="5738"/>
                    <a:pt x="32653" y="5424"/>
                    <a:pt x="32669" y="5110"/>
                  </a:cubicBezTo>
                  <a:cubicBezTo>
                    <a:pt x="32694" y="4648"/>
                    <a:pt x="32669" y="3929"/>
                    <a:pt x="32149" y="3756"/>
                  </a:cubicBezTo>
                  <a:cubicBezTo>
                    <a:pt x="27688" y="2227"/>
                    <a:pt x="22988" y="1550"/>
                    <a:pt x="18355" y="790"/>
                  </a:cubicBezTo>
                  <a:cubicBezTo>
                    <a:pt x="16243" y="440"/>
                    <a:pt x="14131" y="1"/>
                    <a:pt x="1198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7"/>
            <p:cNvSpPr/>
            <p:nvPr/>
          </p:nvSpPr>
          <p:spPr>
            <a:xfrm>
              <a:off x="1853275" y="1898775"/>
              <a:ext cx="646575" cy="523300"/>
            </a:xfrm>
            <a:custGeom>
              <a:avLst/>
              <a:gdLst/>
              <a:ahLst/>
              <a:cxnLst/>
              <a:rect l="l" t="t" r="r" b="b"/>
              <a:pathLst>
                <a:path w="25863" h="20932" extrusionOk="0">
                  <a:moveTo>
                    <a:pt x="1330" y="6271"/>
                  </a:moveTo>
                  <a:cubicBezTo>
                    <a:pt x="1330" y="6275"/>
                    <a:pt x="1333" y="6315"/>
                    <a:pt x="1336" y="6350"/>
                  </a:cubicBezTo>
                  <a:lnTo>
                    <a:pt x="1336" y="6350"/>
                  </a:lnTo>
                  <a:cubicBezTo>
                    <a:pt x="1333" y="6324"/>
                    <a:pt x="1330" y="6297"/>
                    <a:pt x="1330" y="6271"/>
                  </a:cubicBezTo>
                  <a:close/>
                  <a:moveTo>
                    <a:pt x="7216" y="1"/>
                  </a:moveTo>
                  <a:cubicBezTo>
                    <a:pt x="5780" y="1"/>
                    <a:pt x="4324" y="231"/>
                    <a:pt x="3057" y="927"/>
                  </a:cubicBezTo>
                  <a:cubicBezTo>
                    <a:pt x="2355" y="1298"/>
                    <a:pt x="1743" y="1827"/>
                    <a:pt x="1264" y="2471"/>
                  </a:cubicBezTo>
                  <a:cubicBezTo>
                    <a:pt x="620" y="3380"/>
                    <a:pt x="306" y="4446"/>
                    <a:pt x="199" y="5552"/>
                  </a:cubicBezTo>
                  <a:cubicBezTo>
                    <a:pt x="1" y="7510"/>
                    <a:pt x="579" y="9484"/>
                    <a:pt x="1430" y="11235"/>
                  </a:cubicBezTo>
                  <a:cubicBezTo>
                    <a:pt x="2817" y="14102"/>
                    <a:pt x="5229" y="16472"/>
                    <a:pt x="8038" y="17942"/>
                  </a:cubicBezTo>
                  <a:cubicBezTo>
                    <a:pt x="9582" y="18735"/>
                    <a:pt x="11251" y="19281"/>
                    <a:pt x="12969" y="19561"/>
                  </a:cubicBezTo>
                  <a:cubicBezTo>
                    <a:pt x="14860" y="19884"/>
                    <a:pt x="16785" y="20016"/>
                    <a:pt x="18652" y="20495"/>
                  </a:cubicBezTo>
                  <a:cubicBezTo>
                    <a:pt x="19114" y="20610"/>
                    <a:pt x="19569" y="20759"/>
                    <a:pt x="20015" y="20924"/>
                  </a:cubicBezTo>
                  <a:cubicBezTo>
                    <a:pt x="20028" y="20929"/>
                    <a:pt x="20042" y="20931"/>
                    <a:pt x="20056" y="20931"/>
                  </a:cubicBezTo>
                  <a:cubicBezTo>
                    <a:pt x="20214" y="20931"/>
                    <a:pt x="20399" y="20652"/>
                    <a:pt x="20444" y="20561"/>
                  </a:cubicBezTo>
                  <a:cubicBezTo>
                    <a:pt x="20585" y="20280"/>
                    <a:pt x="20659" y="19966"/>
                    <a:pt x="20676" y="19652"/>
                  </a:cubicBezTo>
                  <a:cubicBezTo>
                    <a:pt x="20700" y="19198"/>
                    <a:pt x="20692" y="18488"/>
                    <a:pt x="20188" y="18298"/>
                  </a:cubicBezTo>
                  <a:cubicBezTo>
                    <a:pt x="16851" y="17059"/>
                    <a:pt x="13151" y="17389"/>
                    <a:pt x="9838" y="16051"/>
                  </a:cubicBezTo>
                  <a:cubicBezTo>
                    <a:pt x="8409" y="15473"/>
                    <a:pt x="7079" y="14680"/>
                    <a:pt x="5882" y="13705"/>
                  </a:cubicBezTo>
                  <a:cubicBezTo>
                    <a:pt x="4734" y="12772"/>
                    <a:pt x="3742" y="11665"/>
                    <a:pt x="2941" y="10418"/>
                  </a:cubicBezTo>
                  <a:cubicBezTo>
                    <a:pt x="2735" y="10095"/>
                    <a:pt x="2545" y="9765"/>
                    <a:pt x="2363" y="9418"/>
                  </a:cubicBezTo>
                  <a:cubicBezTo>
                    <a:pt x="2322" y="9352"/>
                    <a:pt x="2289" y="9278"/>
                    <a:pt x="2247" y="9203"/>
                  </a:cubicBezTo>
                  <a:cubicBezTo>
                    <a:pt x="2235" y="9167"/>
                    <a:pt x="2189" y="9067"/>
                    <a:pt x="2186" y="9067"/>
                  </a:cubicBezTo>
                  <a:lnTo>
                    <a:pt x="2186" y="9067"/>
                  </a:lnTo>
                  <a:cubicBezTo>
                    <a:pt x="2185" y="9067"/>
                    <a:pt x="2190" y="9082"/>
                    <a:pt x="2206" y="9121"/>
                  </a:cubicBezTo>
                  <a:cubicBezTo>
                    <a:pt x="2132" y="8947"/>
                    <a:pt x="2049" y="8774"/>
                    <a:pt x="1975" y="8600"/>
                  </a:cubicBezTo>
                  <a:cubicBezTo>
                    <a:pt x="1826" y="8237"/>
                    <a:pt x="1694" y="7873"/>
                    <a:pt x="1578" y="7502"/>
                  </a:cubicBezTo>
                  <a:cubicBezTo>
                    <a:pt x="1553" y="7411"/>
                    <a:pt x="1529" y="7320"/>
                    <a:pt x="1504" y="7229"/>
                  </a:cubicBezTo>
                  <a:lnTo>
                    <a:pt x="1504" y="7229"/>
                  </a:lnTo>
                  <a:cubicBezTo>
                    <a:pt x="1518" y="7277"/>
                    <a:pt x="1523" y="7295"/>
                    <a:pt x="1524" y="7295"/>
                  </a:cubicBezTo>
                  <a:cubicBezTo>
                    <a:pt x="1525" y="7295"/>
                    <a:pt x="1491" y="7170"/>
                    <a:pt x="1479" y="7122"/>
                  </a:cubicBezTo>
                  <a:cubicBezTo>
                    <a:pt x="1421" y="6890"/>
                    <a:pt x="1372" y="6651"/>
                    <a:pt x="1347" y="6420"/>
                  </a:cubicBezTo>
                  <a:cubicBezTo>
                    <a:pt x="1345" y="6405"/>
                    <a:pt x="1342" y="6391"/>
                    <a:pt x="1340" y="6377"/>
                  </a:cubicBezTo>
                  <a:lnTo>
                    <a:pt x="1340" y="6377"/>
                  </a:lnTo>
                  <a:cubicBezTo>
                    <a:pt x="1340" y="6371"/>
                    <a:pt x="1339" y="6363"/>
                    <a:pt x="1339" y="6354"/>
                  </a:cubicBezTo>
                  <a:cubicBezTo>
                    <a:pt x="1339" y="6246"/>
                    <a:pt x="1322" y="6139"/>
                    <a:pt x="1322" y="6023"/>
                  </a:cubicBezTo>
                  <a:lnTo>
                    <a:pt x="1322" y="5998"/>
                  </a:lnTo>
                  <a:cubicBezTo>
                    <a:pt x="1347" y="5883"/>
                    <a:pt x="1355" y="5751"/>
                    <a:pt x="1347" y="5627"/>
                  </a:cubicBezTo>
                  <a:lnTo>
                    <a:pt x="1347" y="5627"/>
                  </a:lnTo>
                  <a:cubicBezTo>
                    <a:pt x="1347" y="5627"/>
                    <a:pt x="1344" y="5643"/>
                    <a:pt x="1340" y="5665"/>
                  </a:cubicBezTo>
                  <a:lnTo>
                    <a:pt x="1340" y="5665"/>
                  </a:lnTo>
                  <a:cubicBezTo>
                    <a:pt x="1342" y="5647"/>
                    <a:pt x="1344" y="5629"/>
                    <a:pt x="1347" y="5610"/>
                  </a:cubicBezTo>
                  <a:cubicBezTo>
                    <a:pt x="1354" y="5577"/>
                    <a:pt x="1387" y="5358"/>
                    <a:pt x="1391" y="5358"/>
                  </a:cubicBezTo>
                  <a:lnTo>
                    <a:pt x="1391" y="5358"/>
                  </a:lnTo>
                  <a:cubicBezTo>
                    <a:pt x="1392" y="5358"/>
                    <a:pt x="1392" y="5371"/>
                    <a:pt x="1388" y="5404"/>
                  </a:cubicBezTo>
                  <a:cubicBezTo>
                    <a:pt x="1384" y="5442"/>
                    <a:pt x="1385" y="5457"/>
                    <a:pt x="1387" y="5457"/>
                  </a:cubicBezTo>
                  <a:cubicBezTo>
                    <a:pt x="1396" y="5457"/>
                    <a:pt x="1433" y="5293"/>
                    <a:pt x="1446" y="5255"/>
                  </a:cubicBezTo>
                  <a:cubicBezTo>
                    <a:pt x="1456" y="5226"/>
                    <a:pt x="1465" y="5201"/>
                    <a:pt x="1475" y="5176"/>
                  </a:cubicBezTo>
                  <a:lnTo>
                    <a:pt x="1475" y="5176"/>
                  </a:lnTo>
                  <a:cubicBezTo>
                    <a:pt x="1468" y="5193"/>
                    <a:pt x="1465" y="5199"/>
                    <a:pt x="1465" y="5199"/>
                  </a:cubicBezTo>
                  <a:cubicBezTo>
                    <a:pt x="1464" y="5199"/>
                    <a:pt x="1475" y="5172"/>
                    <a:pt x="1490" y="5138"/>
                  </a:cubicBezTo>
                  <a:lnTo>
                    <a:pt x="1490" y="5138"/>
                  </a:lnTo>
                  <a:cubicBezTo>
                    <a:pt x="1485" y="5150"/>
                    <a:pt x="1480" y="5163"/>
                    <a:pt x="1475" y="5176"/>
                  </a:cubicBezTo>
                  <a:lnTo>
                    <a:pt x="1475" y="5176"/>
                  </a:lnTo>
                  <a:cubicBezTo>
                    <a:pt x="1479" y="5166"/>
                    <a:pt x="1484" y="5153"/>
                    <a:pt x="1491" y="5135"/>
                  </a:cubicBezTo>
                  <a:lnTo>
                    <a:pt x="1491" y="5135"/>
                  </a:lnTo>
                  <a:cubicBezTo>
                    <a:pt x="1490" y="5136"/>
                    <a:pt x="1490" y="5137"/>
                    <a:pt x="1490" y="5138"/>
                  </a:cubicBezTo>
                  <a:lnTo>
                    <a:pt x="1490" y="5138"/>
                  </a:lnTo>
                  <a:cubicBezTo>
                    <a:pt x="1492" y="5133"/>
                    <a:pt x="1494" y="5128"/>
                    <a:pt x="1496" y="5123"/>
                  </a:cubicBezTo>
                  <a:lnTo>
                    <a:pt x="1496" y="5123"/>
                  </a:lnTo>
                  <a:cubicBezTo>
                    <a:pt x="1494" y="5127"/>
                    <a:pt x="1492" y="5131"/>
                    <a:pt x="1491" y="5135"/>
                  </a:cubicBezTo>
                  <a:lnTo>
                    <a:pt x="1491" y="5135"/>
                  </a:lnTo>
                  <a:cubicBezTo>
                    <a:pt x="1497" y="5121"/>
                    <a:pt x="1505" y="5105"/>
                    <a:pt x="1512" y="5090"/>
                  </a:cubicBezTo>
                  <a:cubicBezTo>
                    <a:pt x="1562" y="4999"/>
                    <a:pt x="1587" y="4941"/>
                    <a:pt x="1628" y="4875"/>
                  </a:cubicBezTo>
                  <a:cubicBezTo>
                    <a:pt x="1646" y="4838"/>
                    <a:pt x="1734" y="4718"/>
                    <a:pt x="1729" y="4718"/>
                  </a:cubicBezTo>
                  <a:lnTo>
                    <a:pt x="1729" y="4718"/>
                  </a:lnTo>
                  <a:cubicBezTo>
                    <a:pt x="1727" y="4718"/>
                    <a:pt x="1715" y="4732"/>
                    <a:pt x="1686" y="4768"/>
                  </a:cubicBezTo>
                  <a:cubicBezTo>
                    <a:pt x="1801" y="4627"/>
                    <a:pt x="1909" y="4479"/>
                    <a:pt x="2033" y="4346"/>
                  </a:cubicBezTo>
                  <a:cubicBezTo>
                    <a:pt x="2247" y="4107"/>
                    <a:pt x="2495" y="3892"/>
                    <a:pt x="2768" y="3727"/>
                  </a:cubicBezTo>
                  <a:cubicBezTo>
                    <a:pt x="4024" y="2892"/>
                    <a:pt x="5509" y="2617"/>
                    <a:pt x="6985" y="2617"/>
                  </a:cubicBezTo>
                  <a:cubicBezTo>
                    <a:pt x="7072" y="2617"/>
                    <a:pt x="7158" y="2618"/>
                    <a:pt x="7245" y="2620"/>
                  </a:cubicBezTo>
                  <a:cubicBezTo>
                    <a:pt x="9070" y="2653"/>
                    <a:pt x="10887" y="3000"/>
                    <a:pt x="12680" y="3306"/>
                  </a:cubicBezTo>
                  <a:cubicBezTo>
                    <a:pt x="14588" y="3636"/>
                    <a:pt x="16471" y="4115"/>
                    <a:pt x="18305" y="4751"/>
                  </a:cubicBezTo>
                  <a:cubicBezTo>
                    <a:pt x="20139" y="5371"/>
                    <a:pt x="21972" y="6015"/>
                    <a:pt x="23806" y="6651"/>
                  </a:cubicBezTo>
                  <a:lnTo>
                    <a:pt x="25177" y="7130"/>
                  </a:lnTo>
                  <a:cubicBezTo>
                    <a:pt x="25191" y="7135"/>
                    <a:pt x="25206" y="7137"/>
                    <a:pt x="25220" y="7137"/>
                  </a:cubicBezTo>
                  <a:cubicBezTo>
                    <a:pt x="25383" y="7137"/>
                    <a:pt x="25561" y="6858"/>
                    <a:pt x="25607" y="6775"/>
                  </a:cubicBezTo>
                  <a:cubicBezTo>
                    <a:pt x="25747" y="6486"/>
                    <a:pt x="25830" y="6180"/>
                    <a:pt x="25838" y="5858"/>
                  </a:cubicBezTo>
                  <a:cubicBezTo>
                    <a:pt x="25863" y="5420"/>
                    <a:pt x="25863" y="4685"/>
                    <a:pt x="25359" y="4512"/>
                  </a:cubicBezTo>
                  <a:lnTo>
                    <a:pt x="19610" y="2513"/>
                  </a:lnTo>
                  <a:cubicBezTo>
                    <a:pt x="17685" y="1844"/>
                    <a:pt x="15761" y="1224"/>
                    <a:pt x="13754" y="844"/>
                  </a:cubicBezTo>
                  <a:cubicBezTo>
                    <a:pt x="11887" y="489"/>
                    <a:pt x="9971" y="142"/>
                    <a:pt x="8071" y="26"/>
                  </a:cubicBezTo>
                  <a:cubicBezTo>
                    <a:pt x="7788" y="10"/>
                    <a:pt x="7502" y="1"/>
                    <a:pt x="72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59"/>
        <p:cNvGrpSpPr/>
        <p:nvPr/>
      </p:nvGrpSpPr>
      <p:grpSpPr>
        <a:xfrm>
          <a:off x="0" y="0"/>
          <a:ext cx="0" cy="0"/>
          <a:chOff x="0" y="0"/>
          <a:chExt cx="0" cy="0"/>
        </a:xfrm>
      </p:grpSpPr>
      <p:sp>
        <p:nvSpPr>
          <p:cNvPr id="60" name="Google Shape;60;p8"/>
          <p:cNvSpPr txBox="1">
            <a:spLocks noGrp="1"/>
          </p:cNvSpPr>
          <p:nvPr>
            <p:ph type="title"/>
          </p:nvPr>
        </p:nvSpPr>
        <p:spPr>
          <a:xfrm>
            <a:off x="2018550" y="1578000"/>
            <a:ext cx="5106900" cy="1987500"/>
          </a:xfrm>
          <a:prstGeom prst="rect">
            <a:avLst/>
          </a:prstGeom>
        </p:spPr>
        <p:txBody>
          <a:bodyPr spcFirstLastPara="1" wrap="square" lIns="91425" tIns="91425" rIns="91425" bIns="91425" anchor="ctr" anchorCtr="0">
            <a:noAutofit/>
          </a:bodyPr>
          <a:lstStyle>
            <a:lvl1pPr lvl="0" algn="ctr">
              <a:spcBef>
                <a:spcPts val="0"/>
              </a:spcBef>
              <a:spcAft>
                <a:spcPts val="0"/>
              </a:spcAft>
              <a:buClr>
                <a:schemeClr val="accent2"/>
              </a:buClr>
              <a:buSzPts val="4800"/>
              <a:buNone/>
              <a:defRPr sz="6500">
                <a:solidFill>
                  <a:schemeClr val="accent2"/>
                </a:solidFill>
              </a:defRPr>
            </a:lvl1pPr>
            <a:lvl2pPr lvl="1">
              <a:spcBef>
                <a:spcPts val="0"/>
              </a:spcBef>
              <a:spcAft>
                <a:spcPts val="0"/>
              </a:spcAft>
              <a:buClr>
                <a:schemeClr val="accent2"/>
              </a:buClr>
              <a:buSzPts val="4800"/>
              <a:buNone/>
              <a:defRPr sz="4800">
                <a:solidFill>
                  <a:schemeClr val="accent2"/>
                </a:solidFill>
              </a:defRPr>
            </a:lvl2pPr>
            <a:lvl3pPr lvl="2">
              <a:spcBef>
                <a:spcPts val="0"/>
              </a:spcBef>
              <a:spcAft>
                <a:spcPts val="0"/>
              </a:spcAft>
              <a:buClr>
                <a:schemeClr val="accent2"/>
              </a:buClr>
              <a:buSzPts val="4800"/>
              <a:buNone/>
              <a:defRPr sz="4800">
                <a:solidFill>
                  <a:schemeClr val="accent2"/>
                </a:solidFill>
              </a:defRPr>
            </a:lvl3pPr>
            <a:lvl4pPr lvl="3">
              <a:spcBef>
                <a:spcPts val="0"/>
              </a:spcBef>
              <a:spcAft>
                <a:spcPts val="0"/>
              </a:spcAft>
              <a:buClr>
                <a:schemeClr val="accent2"/>
              </a:buClr>
              <a:buSzPts val="4800"/>
              <a:buNone/>
              <a:defRPr sz="4800">
                <a:solidFill>
                  <a:schemeClr val="accent2"/>
                </a:solidFill>
              </a:defRPr>
            </a:lvl4pPr>
            <a:lvl5pPr lvl="4">
              <a:spcBef>
                <a:spcPts val="0"/>
              </a:spcBef>
              <a:spcAft>
                <a:spcPts val="0"/>
              </a:spcAft>
              <a:buClr>
                <a:schemeClr val="accent2"/>
              </a:buClr>
              <a:buSzPts val="4800"/>
              <a:buNone/>
              <a:defRPr sz="4800">
                <a:solidFill>
                  <a:schemeClr val="accent2"/>
                </a:solidFill>
              </a:defRPr>
            </a:lvl5pPr>
            <a:lvl6pPr lvl="5">
              <a:spcBef>
                <a:spcPts val="0"/>
              </a:spcBef>
              <a:spcAft>
                <a:spcPts val="0"/>
              </a:spcAft>
              <a:buClr>
                <a:schemeClr val="accent2"/>
              </a:buClr>
              <a:buSzPts val="4800"/>
              <a:buNone/>
              <a:defRPr sz="4800">
                <a:solidFill>
                  <a:schemeClr val="accent2"/>
                </a:solidFill>
              </a:defRPr>
            </a:lvl6pPr>
            <a:lvl7pPr lvl="6">
              <a:spcBef>
                <a:spcPts val="0"/>
              </a:spcBef>
              <a:spcAft>
                <a:spcPts val="0"/>
              </a:spcAft>
              <a:buClr>
                <a:schemeClr val="accent2"/>
              </a:buClr>
              <a:buSzPts val="4800"/>
              <a:buNone/>
              <a:defRPr sz="4800">
                <a:solidFill>
                  <a:schemeClr val="accent2"/>
                </a:solidFill>
              </a:defRPr>
            </a:lvl7pPr>
            <a:lvl8pPr lvl="7">
              <a:spcBef>
                <a:spcPts val="0"/>
              </a:spcBef>
              <a:spcAft>
                <a:spcPts val="0"/>
              </a:spcAft>
              <a:buClr>
                <a:schemeClr val="accent2"/>
              </a:buClr>
              <a:buSzPts val="4800"/>
              <a:buNone/>
              <a:defRPr sz="4800">
                <a:solidFill>
                  <a:schemeClr val="accent2"/>
                </a:solidFill>
              </a:defRPr>
            </a:lvl8pPr>
            <a:lvl9pPr lvl="8">
              <a:spcBef>
                <a:spcPts val="0"/>
              </a:spcBef>
              <a:spcAft>
                <a:spcPts val="0"/>
              </a:spcAft>
              <a:buClr>
                <a:schemeClr val="accent2"/>
              </a:buClr>
              <a:buSzPts val="4800"/>
              <a:buNone/>
              <a:defRPr sz="4800">
                <a:solidFill>
                  <a:schemeClr val="accent2"/>
                </a:solidFill>
              </a:defRPr>
            </a:lvl9pPr>
          </a:lstStyle>
          <a:p>
            <a:endParaRPr/>
          </a:p>
        </p:txBody>
      </p:sp>
      <p:sp>
        <p:nvSpPr>
          <p:cNvPr id="61" name="Google Shape;61;p8"/>
          <p:cNvSpPr/>
          <p:nvPr/>
        </p:nvSpPr>
        <p:spPr>
          <a:xfrm rot="-3108073">
            <a:off x="-446913" y="4001063"/>
            <a:ext cx="1400668" cy="1374135"/>
          </a:xfrm>
          <a:custGeom>
            <a:avLst/>
            <a:gdLst/>
            <a:ahLst/>
            <a:cxnLst/>
            <a:rect l="l" t="t" r="r" b="b"/>
            <a:pathLst>
              <a:path w="34947" h="34285" extrusionOk="0">
                <a:moveTo>
                  <a:pt x="19649" y="17636"/>
                </a:moveTo>
                <a:lnTo>
                  <a:pt x="19649" y="17636"/>
                </a:lnTo>
                <a:cubicBezTo>
                  <a:pt x="19633" y="17743"/>
                  <a:pt x="19608" y="17842"/>
                  <a:pt x="19591" y="17942"/>
                </a:cubicBezTo>
                <a:lnTo>
                  <a:pt x="19575" y="17950"/>
                </a:lnTo>
                <a:lnTo>
                  <a:pt x="19542" y="17867"/>
                </a:lnTo>
                <a:cubicBezTo>
                  <a:pt x="19583" y="17785"/>
                  <a:pt x="19616" y="17710"/>
                  <a:pt x="19649" y="17636"/>
                </a:cubicBezTo>
                <a:close/>
                <a:moveTo>
                  <a:pt x="15734" y="1"/>
                </a:moveTo>
                <a:cubicBezTo>
                  <a:pt x="15717" y="1248"/>
                  <a:pt x="16395" y="2487"/>
                  <a:pt x="16072" y="3693"/>
                </a:cubicBezTo>
                <a:cubicBezTo>
                  <a:pt x="15783" y="4783"/>
                  <a:pt x="14734" y="5551"/>
                  <a:pt x="14454" y="6642"/>
                </a:cubicBezTo>
                <a:cubicBezTo>
                  <a:pt x="14041" y="8269"/>
                  <a:pt x="15470" y="9855"/>
                  <a:pt x="15370" y="11523"/>
                </a:cubicBezTo>
                <a:cubicBezTo>
                  <a:pt x="15337" y="12019"/>
                  <a:pt x="15172" y="12515"/>
                  <a:pt x="15263" y="13002"/>
                </a:cubicBezTo>
                <a:cubicBezTo>
                  <a:pt x="15379" y="13555"/>
                  <a:pt x="15808" y="13993"/>
                  <a:pt x="16221" y="14381"/>
                </a:cubicBezTo>
                <a:cubicBezTo>
                  <a:pt x="17039" y="15150"/>
                  <a:pt x="17386" y="15943"/>
                  <a:pt x="17890" y="16719"/>
                </a:cubicBezTo>
                <a:cubicBezTo>
                  <a:pt x="17675" y="16661"/>
                  <a:pt x="17452" y="16620"/>
                  <a:pt x="17229" y="16595"/>
                </a:cubicBezTo>
                <a:cubicBezTo>
                  <a:pt x="16727" y="16534"/>
                  <a:pt x="16225" y="16508"/>
                  <a:pt x="15725" y="16508"/>
                </a:cubicBezTo>
                <a:cubicBezTo>
                  <a:pt x="14867" y="16508"/>
                  <a:pt x="14012" y="16585"/>
                  <a:pt x="13157" y="16694"/>
                </a:cubicBezTo>
                <a:cubicBezTo>
                  <a:pt x="12531" y="16769"/>
                  <a:pt x="11905" y="16848"/>
                  <a:pt x="11273" y="16848"/>
                </a:cubicBezTo>
                <a:cubicBezTo>
                  <a:pt x="11062" y="16848"/>
                  <a:pt x="10850" y="16839"/>
                  <a:pt x="10637" y="16818"/>
                </a:cubicBezTo>
                <a:cubicBezTo>
                  <a:pt x="9820" y="16727"/>
                  <a:pt x="9010" y="16562"/>
                  <a:pt x="8217" y="16323"/>
                </a:cubicBezTo>
                <a:cubicBezTo>
                  <a:pt x="6846" y="15943"/>
                  <a:pt x="5483" y="15513"/>
                  <a:pt x="4046" y="15497"/>
                </a:cubicBezTo>
                <a:cubicBezTo>
                  <a:pt x="4016" y="15496"/>
                  <a:pt x="3986" y="15496"/>
                  <a:pt x="3956" y="15496"/>
                </a:cubicBezTo>
                <a:cubicBezTo>
                  <a:pt x="2563" y="15496"/>
                  <a:pt x="1133" y="15873"/>
                  <a:pt x="114" y="16859"/>
                </a:cubicBezTo>
                <a:cubicBezTo>
                  <a:pt x="0" y="16973"/>
                  <a:pt x="193" y="17017"/>
                  <a:pt x="277" y="17017"/>
                </a:cubicBezTo>
                <a:cubicBezTo>
                  <a:pt x="284" y="17017"/>
                  <a:pt x="290" y="17017"/>
                  <a:pt x="296" y="17016"/>
                </a:cubicBezTo>
                <a:cubicBezTo>
                  <a:pt x="1328" y="17016"/>
                  <a:pt x="1931" y="18404"/>
                  <a:pt x="2476" y="19081"/>
                </a:cubicBezTo>
                <a:cubicBezTo>
                  <a:pt x="3245" y="20064"/>
                  <a:pt x="4451" y="20560"/>
                  <a:pt x="5657" y="20709"/>
                </a:cubicBezTo>
                <a:cubicBezTo>
                  <a:pt x="5956" y="20747"/>
                  <a:pt x="6256" y="20763"/>
                  <a:pt x="6555" y="20763"/>
                </a:cubicBezTo>
                <a:cubicBezTo>
                  <a:pt x="7760" y="20763"/>
                  <a:pt x="8961" y="20491"/>
                  <a:pt x="10125" y="20213"/>
                </a:cubicBezTo>
                <a:cubicBezTo>
                  <a:pt x="11571" y="19874"/>
                  <a:pt x="13016" y="19536"/>
                  <a:pt x="14396" y="19007"/>
                </a:cubicBezTo>
                <a:cubicBezTo>
                  <a:pt x="15131" y="18718"/>
                  <a:pt x="15816" y="18338"/>
                  <a:pt x="16543" y="18041"/>
                </a:cubicBezTo>
                <a:cubicBezTo>
                  <a:pt x="16922" y="17884"/>
                  <a:pt x="17313" y="17758"/>
                  <a:pt x="17698" y="17758"/>
                </a:cubicBezTo>
                <a:cubicBezTo>
                  <a:pt x="18003" y="17758"/>
                  <a:pt x="18304" y="17837"/>
                  <a:pt x="18592" y="18041"/>
                </a:cubicBezTo>
                <a:lnTo>
                  <a:pt x="18617" y="18065"/>
                </a:lnTo>
                <a:cubicBezTo>
                  <a:pt x="14850" y="20841"/>
                  <a:pt x="11562" y="24219"/>
                  <a:pt x="8878" y="28052"/>
                </a:cubicBezTo>
                <a:cubicBezTo>
                  <a:pt x="8110" y="29159"/>
                  <a:pt x="7391" y="30299"/>
                  <a:pt x="6730" y="31472"/>
                </a:cubicBezTo>
                <a:cubicBezTo>
                  <a:pt x="6652" y="31612"/>
                  <a:pt x="6771" y="31669"/>
                  <a:pt x="6931" y="31669"/>
                </a:cubicBezTo>
                <a:cubicBezTo>
                  <a:pt x="7111" y="31669"/>
                  <a:pt x="7342" y="31597"/>
                  <a:pt x="7408" y="31488"/>
                </a:cubicBezTo>
                <a:cubicBezTo>
                  <a:pt x="9720" y="27391"/>
                  <a:pt x="12702" y="23699"/>
                  <a:pt x="16221" y="20577"/>
                </a:cubicBezTo>
                <a:cubicBezTo>
                  <a:pt x="17031" y="19866"/>
                  <a:pt x="17873" y="19181"/>
                  <a:pt x="18732" y="18528"/>
                </a:cubicBezTo>
                <a:lnTo>
                  <a:pt x="18732" y="18528"/>
                </a:lnTo>
                <a:cubicBezTo>
                  <a:pt x="18278" y="19519"/>
                  <a:pt x="17047" y="19891"/>
                  <a:pt x="16254" y="20560"/>
                </a:cubicBezTo>
                <a:cubicBezTo>
                  <a:pt x="15370" y="21312"/>
                  <a:pt x="14809" y="22385"/>
                  <a:pt x="14693" y="23542"/>
                </a:cubicBezTo>
                <a:cubicBezTo>
                  <a:pt x="14635" y="24104"/>
                  <a:pt x="14718" y="24674"/>
                  <a:pt x="14924" y="25202"/>
                </a:cubicBezTo>
                <a:cubicBezTo>
                  <a:pt x="15180" y="25822"/>
                  <a:pt x="15635" y="26309"/>
                  <a:pt x="16106" y="26772"/>
                </a:cubicBezTo>
                <a:cubicBezTo>
                  <a:pt x="17122" y="27763"/>
                  <a:pt x="18129" y="28779"/>
                  <a:pt x="18947" y="29952"/>
                </a:cubicBezTo>
                <a:cubicBezTo>
                  <a:pt x="19831" y="31216"/>
                  <a:pt x="20475" y="32653"/>
                  <a:pt x="20558" y="34214"/>
                </a:cubicBezTo>
                <a:cubicBezTo>
                  <a:pt x="20560" y="34266"/>
                  <a:pt x="20612" y="34284"/>
                  <a:pt x="20682" y="34284"/>
                </a:cubicBezTo>
                <a:cubicBezTo>
                  <a:pt x="20838" y="34284"/>
                  <a:pt x="21088" y="34195"/>
                  <a:pt x="21128" y="34173"/>
                </a:cubicBezTo>
                <a:cubicBezTo>
                  <a:pt x="22953" y="33256"/>
                  <a:pt x="23961" y="31265"/>
                  <a:pt x="23730" y="29250"/>
                </a:cubicBezTo>
                <a:cubicBezTo>
                  <a:pt x="23597" y="28176"/>
                  <a:pt x="23176" y="27160"/>
                  <a:pt x="22507" y="26301"/>
                </a:cubicBezTo>
                <a:cubicBezTo>
                  <a:pt x="21855" y="25450"/>
                  <a:pt x="20979" y="24789"/>
                  <a:pt x="20376" y="23889"/>
                </a:cubicBezTo>
                <a:cubicBezTo>
                  <a:pt x="19641" y="22782"/>
                  <a:pt x="19608" y="21444"/>
                  <a:pt x="19608" y="20155"/>
                </a:cubicBezTo>
                <a:cubicBezTo>
                  <a:pt x="19591" y="19536"/>
                  <a:pt x="19567" y="18916"/>
                  <a:pt x="19542" y="18297"/>
                </a:cubicBezTo>
                <a:lnTo>
                  <a:pt x="19558" y="18280"/>
                </a:lnTo>
                <a:cubicBezTo>
                  <a:pt x="19971" y="19024"/>
                  <a:pt x="21276" y="21130"/>
                  <a:pt x="23383" y="22072"/>
                </a:cubicBezTo>
                <a:cubicBezTo>
                  <a:pt x="24128" y="22402"/>
                  <a:pt x="24958" y="22604"/>
                  <a:pt x="25772" y="22604"/>
                </a:cubicBezTo>
                <a:cubicBezTo>
                  <a:pt x="26481" y="22604"/>
                  <a:pt x="27178" y="22450"/>
                  <a:pt x="27794" y="22096"/>
                </a:cubicBezTo>
                <a:cubicBezTo>
                  <a:pt x="28669" y="21584"/>
                  <a:pt x="29305" y="20733"/>
                  <a:pt x="30205" y="20271"/>
                </a:cubicBezTo>
                <a:cubicBezTo>
                  <a:pt x="30779" y="19976"/>
                  <a:pt x="31398" y="19864"/>
                  <a:pt x="32034" y="19864"/>
                </a:cubicBezTo>
                <a:cubicBezTo>
                  <a:pt x="33000" y="19864"/>
                  <a:pt x="34005" y="20122"/>
                  <a:pt x="34947" y="20387"/>
                </a:cubicBezTo>
                <a:cubicBezTo>
                  <a:pt x="34154" y="19321"/>
                  <a:pt x="33237" y="18355"/>
                  <a:pt x="32213" y="17504"/>
                </a:cubicBezTo>
                <a:cubicBezTo>
                  <a:pt x="31129" y="16613"/>
                  <a:pt x="29758" y="15841"/>
                  <a:pt x="28410" y="15841"/>
                </a:cubicBezTo>
                <a:cubicBezTo>
                  <a:pt x="28021" y="15841"/>
                  <a:pt x="27634" y="15906"/>
                  <a:pt x="27257" y="16050"/>
                </a:cubicBezTo>
                <a:cubicBezTo>
                  <a:pt x="26753" y="16240"/>
                  <a:pt x="26315" y="16554"/>
                  <a:pt x="25828" y="16777"/>
                </a:cubicBezTo>
                <a:cubicBezTo>
                  <a:pt x="24176" y="17529"/>
                  <a:pt x="22185" y="17149"/>
                  <a:pt x="20459" y="17603"/>
                </a:cubicBezTo>
                <a:cubicBezTo>
                  <a:pt x="20918" y="16749"/>
                  <a:pt x="21798" y="16245"/>
                  <a:pt x="22725" y="16245"/>
                </a:cubicBezTo>
                <a:cubicBezTo>
                  <a:pt x="22982" y="16245"/>
                  <a:pt x="23242" y="16283"/>
                  <a:pt x="23498" y="16364"/>
                </a:cubicBezTo>
                <a:cubicBezTo>
                  <a:pt x="23855" y="16473"/>
                  <a:pt x="24197" y="16588"/>
                  <a:pt x="24566" y="16588"/>
                </a:cubicBezTo>
                <a:cubicBezTo>
                  <a:pt x="24590" y="16588"/>
                  <a:pt x="24614" y="16588"/>
                  <a:pt x="24638" y="16587"/>
                </a:cubicBezTo>
                <a:cubicBezTo>
                  <a:pt x="25026" y="16562"/>
                  <a:pt x="25406" y="16438"/>
                  <a:pt x="25745" y="16232"/>
                </a:cubicBezTo>
                <a:cubicBezTo>
                  <a:pt x="26398" y="15844"/>
                  <a:pt x="26860" y="15216"/>
                  <a:pt x="27248" y="14571"/>
                </a:cubicBezTo>
                <a:cubicBezTo>
                  <a:pt x="28025" y="13275"/>
                  <a:pt x="28562" y="11763"/>
                  <a:pt x="29768" y="10780"/>
                </a:cubicBezTo>
                <a:cubicBezTo>
                  <a:pt x="30329" y="10334"/>
                  <a:pt x="30949" y="9946"/>
                  <a:pt x="31436" y="9409"/>
                </a:cubicBezTo>
                <a:cubicBezTo>
                  <a:pt x="31948" y="8831"/>
                  <a:pt x="32155" y="8137"/>
                  <a:pt x="32213" y="7377"/>
                </a:cubicBezTo>
                <a:cubicBezTo>
                  <a:pt x="32287" y="6477"/>
                  <a:pt x="32271" y="5609"/>
                  <a:pt x="32650" y="4775"/>
                </a:cubicBezTo>
                <a:cubicBezTo>
                  <a:pt x="33006" y="3990"/>
                  <a:pt x="33592" y="3329"/>
                  <a:pt x="34336" y="2883"/>
                </a:cubicBezTo>
                <a:cubicBezTo>
                  <a:pt x="34567" y="2735"/>
                  <a:pt x="34443" y="2528"/>
                  <a:pt x="34236" y="2487"/>
                </a:cubicBezTo>
                <a:cubicBezTo>
                  <a:pt x="34095" y="2459"/>
                  <a:pt x="33959" y="2446"/>
                  <a:pt x="33827" y="2446"/>
                </a:cubicBezTo>
                <a:cubicBezTo>
                  <a:pt x="32390" y="2446"/>
                  <a:pt x="31499" y="3989"/>
                  <a:pt x="30379" y="4692"/>
                </a:cubicBezTo>
                <a:cubicBezTo>
                  <a:pt x="29660" y="5147"/>
                  <a:pt x="28776" y="5312"/>
                  <a:pt x="27984" y="5609"/>
                </a:cubicBezTo>
                <a:cubicBezTo>
                  <a:pt x="27182" y="5907"/>
                  <a:pt x="26472" y="6353"/>
                  <a:pt x="25976" y="7063"/>
                </a:cubicBezTo>
                <a:cubicBezTo>
                  <a:pt x="25506" y="7749"/>
                  <a:pt x="25274" y="8558"/>
                  <a:pt x="24985" y="9326"/>
                </a:cubicBezTo>
                <a:cubicBezTo>
                  <a:pt x="24663" y="10152"/>
                  <a:pt x="24242" y="10846"/>
                  <a:pt x="23581" y="11449"/>
                </a:cubicBezTo>
                <a:cubicBezTo>
                  <a:pt x="22920" y="12044"/>
                  <a:pt x="22152" y="12531"/>
                  <a:pt x="21499" y="13159"/>
                </a:cubicBezTo>
                <a:cubicBezTo>
                  <a:pt x="21037" y="13622"/>
                  <a:pt x="20682" y="14183"/>
                  <a:pt x="20450" y="14794"/>
                </a:cubicBezTo>
                <a:cubicBezTo>
                  <a:pt x="20236" y="15340"/>
                  <a:pt x="20054" y="15901"/>
                  <a:pt x="19905" y="16480"/>
                </a:cubicBezTo>
                <a:cubicBezTo>
                  <a:pt x="20004" y="15315"/>
                  <a:pt x="19781" y="14026"/>
                  <a:pt x="20128" y="12895"/>
                </a:cubicBezTo>
                <a:cubicBezTo>
                  <a:pt x="20508" y="11656"/>
                  <a:pt x="21541" y="10755"/>
                  <a:pt x="22226" y="9657"/>
                </a:cubicBezTo>
                <a:cubicBezTo>
                  <a:pt x="22912" y="8566"/>
                  <a:pt x="23143" y="6906"/>
                  <a:pt x="22102" y="6138"/>
                </a:cubicBezTo>
                <a:cubicBezTo>
                  <a:pt x="21714" y="5849"/>
                  <a:pt x="21227" y="5750"/>
                  <a:pt x="20806" y="5510"/>
                </a:cubicBezTo>
                <a:cubicBezTo>
                  <a:pt x="19690" y="4858"/>
                  <a:pt x="19393" y="3404"/>
                  <a:pt x="18740" y="2289"/>
                </a:cubicBezTo>
                <a:cubicBezTo>
                  <a:pt x="18071" y="1165"/>
                  <a:pt x="16998" y="348"/>
                  <a:pt x="15734" y="1"/>
                </a:cubicBezTo>
                <a:close/>
              </a:path>
            </a:pathLst>
          </a:custGeom>
          <a:solidFill>
            <a:srgbClr val="89A9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2" name="Google Shape;62;p8"/>
          <p:cNvGrpSpPr/>
          <p:nvPr/>
        </p:nvGrpSpPr>
        <p:grpSpPr>
          <a:xfrm rot="9774978">
            <a:off x="96421" y="-407007"/>
            <a:ext cx="1211309" cy="1174376"/>
            <a:chOff x="1472075" y="2842300"/>
            <a:chExt cx="804350" cy="779825"/>
          </a:xfrm>
        </p:grpSpPr>
        <p:sp>
          <p:nvSpPr>
            <p:cNvPr id="63" name="Google Shape;63;p8"/>
            <p:cNvSpPr/>
            <p:nvPr/>
          </p:nvSpPr>
          <p:spPr>
            <a:xfrm>
              <a:off x="1472075" y="2842300"/>
              <a:ext cx="804350" cy="779825"/>
            </a:xfrm>
            <a:custGeom>
              <a:avLst/>
              <a:gdLst/>
              <a:ahLst/>
              <a:cxnLst/>
              <a:rect l="l" t="t" r="r" b="b"/>
              <a:pathLst>
                <a:path w="32174" h="31193" extrusionOk="0">
                  <a:moveTo>
                    <a:pt x="32174" y="1"/>
                  </a:moveTo>
                  <a:lnTo>
                    <a:pt x="32174" y="1"/>
                  </a:lnTo>
                  <a:cubicBezTo>
                    <a:pt x="24929" y="1124"/>
                    <a:pt x="17380" y="2685"/>
                    <a:pt x="11788" y="7418"/>
                  </a:cubicBezTo>
                  <a:cubicBezTo>
                    <a:pt x="5576" y="12680"/>
                    <a:pt x="0" y="20585"/>
                    <a:pt x="1198" y="28639"/>
                  </a:cubicBezTo>
                  <a:lnTo>
                    <a:pt x="1355" y="29721"/>
                  </a:lnTo>
                  <a:cubicBezTo>
                    <a:pt x="3891" y="30704"/>
                    <a:pt x="6612" y="31192"/>
                    <a:pt x="9333" y="31192"/>
                  </a:cubicBezTo>
                  <a:cubicBezTo>
                    <a:pt x="12604" y="31192"/>
                    <a:pt x="15876" y="30487"/>
                    <a:pt x="18833" y="29085"/>
                  </a:cubicBezTo>
                  <a:cubicBezTo>
                    <a:pt x="24244" y="26507"/>
                    <a:pt x="28523" y="21642"/>
                    <a:pt x="30365" y="15935"/>
                  </a:cubicBezTo>
                  <a:cubicBezTo>
                    <a:pt x="32017" y="10838"/>
                    <a:pt x="31761" y="5345"/>
                    <a:pt x="32174" y="1"/>
                  </a:cubicBezTo>
                  <a:close/>
                </a:path>
              </a:pathLst>
            </a:custGeom>
            <a:solidFill>
              <a:srgbClr val="89A9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8"/>
            <p:cNvSpPr/>
            <p:nvPr/>
          </p:nvSpPr>
          <p:spPr>
            <a:xfrm>
              <a:off x="1504500" y="2842300"/>
              <a:ext cx="771725" cy="775250"/>
            </a:xfrm>
            <a:custGeom>
              <a:avLst/>
              <a:gdLst/>
              <a:ahLst/>
              <a:cxnLst/>
              <a:rect l="l" t="t" r="r" b="b"/>
              <a:pathLst>
                <a:path w="30869" h="31010" extrusionOk="0">
                  <a:moveTo>
                    <a:pt x="30868" y="1"/>
                  </a:moveTo>
                  <a:lnTo>
                    <a:pt x="30265" y="100"/>
                  </a:lnTo>
                  <a:cubicBezTo>
                    <a:pt x="29274" y="1562"/>
                    <a:pt x="28250" y="3016"/>
                    <a:pt x="27193" y="4437"/>
                  </a:cubicBezTo>
                  <a:cubicBezTo>
                    <a:pt x="26961" y="3445"/>
                    <a:pt x="27217" y="2289"/>
                    <a:pt x="27581" y="1405"/>
                  </a:cubicBezTo>
                  <a:cubicBezTo>
                    <a:pt x="27713" y="1075"/>
                    <a:pt x="27870" y="761"/>
                    <a:pt x="28052" y="463"/>
                  </a:cubicBezTo>
                  <a:lnTo>
                    <a:pt x="28052" y="463"/>
                  </a:lnTo>
                  <a:cubicBezTo>
                    <a:pt x="27647" y="538"/>
                    <a:pt x="27242" y="612"/>
                    <a:pt x="26829" y="686"/>
                  </a:cubicBezTo>
                  <a:cubicBezTo>
                    <a:pt x="26755" y="860"/>
                    <a:pt x="26689" y="1033"/>
                    <a:pt x="26623" y="1207"/>
                  </a:cubicBezTo>
                  <a:cubicBezTo>
                    <a:pt x="26168" y="2487"/>
                    <a:pt x="26011" y="3949"/>
                    <a:pt x="26639" y="5180"/>
                  </a:cubicBezTo>
                  <a:cubicBezTo>
                    <a:pt x="25202" y="7088"/>
                    <a:pt x="23698" y="8947"/>
                    <a:pt x="22121" y="10731"/>
                  </a:cubicBezTo>
                  <a:cubicBezTo>
                    <a:pt x="21344" y="8897"/>
                    <a:pt x="21766" y="6535"/>
                    <a:pt x="22501" y="4783"/>
                  </a:cubicBezTo>
                  <a:cubicBezTo>
                    <a:pt x="23096" y="3346"/>
                    <a:pt x="24004" y="2058"/>
                    <a:pt x="25161" y="1025"/>
                  </a:cubicBezTo>
                  <a:lnTo>
                    <a:pt x="25161" y="1025"/>
                  </a:lnTo>
                  <a:cubicBezTo>
                    <a:pt x="24582" y="1149"/>
                    <a:pt x="24004" y="1273"/>
                    <a:pt x="23426" y="1413"/>
                  </a:cubicBezTo>
                  <a:cubicBezTo>
                    <a:pt x="22641" y="2338"/>
                    <a:pt x="22013" y="3379"/>
                    <a:pt x="21567" y="4511"/>
                  </a:cubicBezTo>
                  <a:cubicBezTo>
                    <a:pt x="20774" y="6559"/>
                    <a:pt x="20361" y="9277"/>
                    <a:pt x="21518" y="11268"/>
                  </a:cubicBezTo>
                  <a:cubicBezTo>
                    <a:pt x="21534" y="11292"/>
                    <a:pt x="21551" y="11317"/>
                    <a:pt x="21567" y="11342"/>
                  </a:cubicBezTo>
                  <a:cubicBezTo>
                    <a:pt x="21229" y="11722"/>
                    <a:pt x="20882" y="12102"/>
                    <a:pt x="20527" y="12474"/>
                  </a:cubicBezTo>
                  <a:cubicBezTo>
                    <a:pt x="19577" y="13481"/>
                    <a:pt x="18569" y="14431"/>
                    <a:pt x="17536" y="15340"/>
                  </a:cubicBezTo>
                  <a:cubicBezTo>
                    <a:pt x="17206" y="14117"/>
                    <a:pt x="16884" y="12887"/>
                    <a:pt x="16554" y="11664"/>
                  </a:cubicBezTo>
                  <a:cubicBezTo>
                    <a:pt x="16405" y="11078"/>
                    <a:pt x="16231" y="10499"/>
                    <a:pt x="16289" y="9888"/>
                  </a:cubicBezTo>
                  <a:cubicBezTo>
                    <a:pt x="16347" y="9252"/>
                    <a:pt x="16562" y="8633"/>
                    <a:pt x="16744" y="8030"/>
                  </a:cubicBezTo>
                  <a:cubicBezTo>
                    <a:pt x="17289" y="6163"/>
                    <a:pt x="17941" y="4205"/>
                    <a:pt x="19139" y="2661"/>
                  </a:cubicBezTo>
                  <a:lnTo>
                    <a:pt x="19139" y="2661"/>
                  </a:lnTo>
                  <a:cubicBezTo>
                    <a:pt x="18619" y="2842"/>
                    <a:pt x="18098" y="3032"/>
                    <a:pt x="17594" y="3239"/>
                  </a:cubicBezTo>
                  <a:cubicBezTo>
                    <a:pt x="16826" y="4569"/>
                    <a:pt x="16331" y="6072"/>
                    <a:pt x="15893" y="7534"/>
                  </a:cubicBezTo>
                  <a:cubicBezTo>
                    <a:pt x="15711" y="8162"/>
                    <a:pt x="15480" y="8806"/>
                    <a:pt x="15405" y="9467"/>
                  </a:cubicBezTo>
                  <a:cubicBezTo>
                    <a:pt x="15339" y="10078"/>
                    <a:pt x="15471" y="10673"/>
                    <a:pt x="15628" y="11259"/>
                  </a:cubicBezTo>
                  <a:cubicBezTo>
                    <a:pt x="16008" y="12705"/>
                    <a:pt x="16397" y="14159"/>
                    <a:pt x="16785" y="15604"/>
                  </a:cubicBezTo>
                  <a:cubicBezTo>
                    <a:pt x="16818" y="15695"/>
                    <a:pt x="16876" y="15778"/>
                    <a:pt x="16958" y="15835"/>
                  </a:cubicBezTo>
                  <a:cubicBezTo>
                    <a:pt x="16041" y="16628"/>
                    <a:pt x="15100" y="17388"/>
                    <a:pt x="14150" y="18148"/>
                  </a:cubicBezTo>
                  <a:lnTo>
                    <a:pt x="12812" y="19206"/>
                  </a:lnTo>
                  <a:cubicBezTo>
                    <a:pt x="10094" y="14448"/>
                    <a:pt x="10879" y="8459"/>
                    <a:pt x="14736" y="4569"/>
                  </a:cubicBezTo>
                  <a:lnTo>
                    <a:pt x="14736" y="4569"/>
                  </a:lnTo>
                  <a:cubicBezTo>
                    <a:pt x="13919" y="4998"/>
                    <a:pt x="13126" y="5477"/>
                    <a:pt x="12357" y="5998"/>
                  </a:cubicBezTo>
                  <a:cubicBezTo>
                    <a:pt x="10433" y="8963"/>
                    <a:pt x="9846" y="12598"/>
                    <a:pt x="10747" y="16017"/>
                  </a:cubicBezTo>
                  <a:cubicBezTo>
                    <a:pt x="11077" y="17264"/>
                    <a:pt x="11606" y="18454"/>
                    <a:pt x="12300" y="19544"/>
                  </a:cubicBezTo>
                  <a:cubicBezTo>
                    <a:pt x="12308" y="19561"/>
                    <a:pt x="12316" y="19577"/>
                    <a:pt x="12324" y="19594"/>
                  </a:cubicBezTo>
                  <a:lnTo>
                    <a:pt x="8558" y="22576"/>
                  </a:lnTo>
                  <a:cubicBezTo>
                    <a:pt x="7451" y="20602"/>
                    <a:pt x="6765" y="18421"/>
                    <a:pt x="6534" y="16166"/>
                  </a:cubicBezTo>
                  <a:cubicBezTo>
                    <a:pt x="6369" y="14423"/>
                    <a:pt x="6377" y="12432"/>
                    <a:pt x="7021" y="10731"/>
                  </a:cubicBezTo>
                  <a:lnTo>
                    <a:pt x="7021" y="10731"/>
                  </a:lnTo>
                  <a:cubicBezTo>
                    <a:pt x="6559" y="11235"/>
                    <a:pt x="6113" y="11747"/>
                    <a:pt x="5675" y="12267"/>
                  </a:cubicBezTo>
                  <a:cubicBezTo>
                    <a:pt x="5535" y="13481"/>
                    <a:pt x="5535" y="14704"/>
                    <a:pt x="5675" y="15918"/>
                  </a:cubicBezTo>
                  <a:cubicBezTo>
                    <a:pt x="5948" y="18413"/>
                    <a:pt x="6765" y="20825"/>
                    <a:pt x="8070" y="22964"/>
                  </a:cubicBezTo>
                  <a:lnTo>
                    <a:pt x="7467" y="23451"/>
                  </a:lnTo>
                  <a:lnTo>
                    <a:pt x="4626" y="25698"/>
                  </a:lnTo>
                  <a:cubicBezTo>
                    <a:pt x="4287" y="24938"/>
                    <a:pt x="3800" y="24244"/>
                    <a:pt x="3370" y="23517"/>
                  </a:cubicBezTo>
                  <a:cubicBezTo>
                    <a:pt x="2743" y="22468"/>
                    <a:pt x="2346" y="21328"/>
                    <a:pt x="2074" y="20139"/>
                  </a:cubicBezTo>
                  <a:cubicBezTo>
                    <a:pt x="1941" y="19544"/>
                    <a:pt x="1818" y="18933"/>
                    <a:pt x="1727" y="18322"/>
                  </a:cubicBezTo>
                  <a:cubicBezTo>
                    <a:pt x="1512" y="18760"/>
                    <a:pt x="1314" y="19206"/>
                    <a:pt x="1132" y="19652"/>
                  </a:cubicBezTo>
                  <a:cubicBezTo>
                    <a:pt x="1388" y="20841"/>
                    <a:pt x="1743" y="22022"/>
                    <a:pt x="2330" y="23096"/>
                  </a:cubicBezTo>
                  <a:cubicBezTo>
                    <a:pt x="2891" y="24129"/>
                    <a:pt x="3660" y="25062"/>
                    <a:pt x="4006" y="26194"/>
                  </a:cubicBezTo>
                  <a:lnTo>
                    <a:pt x="2321" y="27532"/>
                  </a:lnTo>
                  <a:cubicBezTo>
                    <a:pt x="2279" y="27522"/>
                    <a:pt x="2238" y="27515"/>
                    <a:pt x="2200" y="27515"/>
                  </a:cubicBezTo>
                  <a:cubicBezTo>
                    <a:pt x="2143" y="27515"/>
                    <a:pt x="2095" y="27531"/>
                    <a:pt x="2065" y="27581"/>
                  </a:cubicBezTo>
                  <a:cubicBezTo>
                    <a:pt x="2041" y="27631"/>
                    <a:pt x="2041" y="27689"/>
                    <a:pt x="2065" y="27730"/>
                  </a:cubicBezTo>
                  <a:lnTo>
                    <a:pt x="0" y="29365"/>
                  </a:lnTo>
                  <a:lnTo>
                    <a:pt x="58" y="29721"/>
                  </a:lnTo>
                  <a:cubicBezTo>
                    <a:pt x="281" y="29803"/>
                    <a:pt x="504" y="29886"/>
                    <a:pt x="727" y="29968"/>
                  </a:cubicBezTo>
                  <a:lnTo>
                    <a:pt x="2858" y="28275"/>
                  </a:lnTo>
                  <a:cubicBezTo>
                    <a:pt x="4915" y="29332"/>
                    <a:pt x="7087" y="30142"/>
                    <a:pt x="9334" y="30679"/>
                  </a:cubicBezTo>
                  <a:cubicBezTo>
                    <a:pt x="9863" y="30803"/>
                    <a:pt x="10400" y="30910"/>
                    <a:pt x="10937" y="31009"/>
                  </a:cubicBezTo>
                  <a:cubicBezTo>
                    <a:pt x="11556" y="30927"/>
                    <a:pt x="12167" y="30819"/>
                    <a:pt x="12779" y="30695"/>
                  </a:cubicBezTo>
                  <a:cubicBezTo>
                    <a:pt x="12630" y="30687"/>
                    <a:pt x="12481" y="30671"/>
                    <a:pt x="12333" y="30654"/>
                  </a:cubicBezTo>
                  <a:cubicBezTo>
                    <a:pt x="11201" y="30530"/>
                    <a:pt x="10069" y="30340"/>
                    <a:pt x="8963" y="30068"/>
                  </a:cubicBezTo>
                  <a:cubicBezTo>
                    <a:pt x="6980" y="29597"/>
                    <a:pt x="5055" y="28895"/>
                    <a:pt x="3238" y="27978"/>
                  </a:cubicBezTo>
                  <a:lnTo>
                    <a:pt x="4725" y="26797"/>
                  </a:lnTo>
                  <a:cubicBezTo>
                    <a:pt x="4734" y="26797"/>
                    <a:pt x="4743" y="26797"/>
                    <a:pt x="4752" y="26797"/>
                  </a:cubicBezTo>
                  <a:cubicBezTo>
                    <a:pt x="4870" y="26797"/>
                    <a:pt x="4948" y="26746"/>
                    <a:pt x="4940" y="26623"/>
                  </a:cubicBezTo>
                  <a:lnTo>
                    <a:pt x="6906" y="25078"/>
                  </a:lnTo>
                  <a:cubicBezTo>
                    <a:pt x="9491" y="26464"/>
                    <a:pt x="12350" y="27073"/>
                    <a:pt x="15232" y="27073"/>
                  </a:cubicBezTo>
                  <a:cubicBezTo>
                    <a:pt x="17331" y="27073"/>
                    <a:pt x="19442" y="26750"/>
                    <a:pt x="21468" y="26169"/>
                  </a:cubicBezTo>
                  <a:cubicBezTo>
                    <a:pt x="21799" y="26070"/>
                    <a:pt x="22129" y="25971"/>
                    <a:pt x="22451" y="25855"/>
                  </a:cubicBezTo>
                  <a:cubicBezTo>
                    <a:pt x="23021" y="25359"/>
                    <a:pt x="23566" y="24839"/>
                    <a:pt x="24078" y="24294"/>
                  </a:cubicBezTo>
                  <a:lnTo>
                    <a:pt x="24078" y="24294"/>
                  </a:lnTo>
                  <a:cubicBezTo>
                    <a:pt x="21181" y="25511"/>
                    <a:pt x="18058" y="26293"/>
                    <a:pt x="14929" y="26293"/>
                  </a:cubicBezTo>
                  <a:cubicBezTo>
                    <a:pt x="13535" y="26293"/>
                    <a:pt x="12140" y="26138"/>
                    <a:pt x="10763" y="25797"/>
                  </a:cubicBezTo>
                  <a:cubicBezTo>
                    <a:pt x="9640" y="25516"/>
                    <a:pt x="8550" y="25112"/>
                    <a:pt x="7517" y="24591"/>
                  </a:cubicBezTo>
                  <a:lnTo>
                    <a:pt x="8756" y="23608"/>
                  </a:lnTo>
                  <a:cubicBezTo>
                    <a:pt x="8789" y="23616"/>
                    <a:pt x="8814" y="23616"/>
                    <a:pt x="8847" y="23616"/>
                  </a:cubicBezTo>
                  <a:cubicBezTo>
                    <a:pt x="8860" y="23618"/>
                    <a:pt x="8873" y="23618"/>
                    <a:pt x="8885" y="23618"/>
                  </a:cubicBezTo>
                  <a:cubicBezTo>
                    <a:pt x="9039" y="23618"/>
                    <a:pt x="9098" y="23523"/>
                    <a:pt x="9037" y="23385"/>
                  </a:cubicBezTo>
                  <a:lnTo>
                    <a:pt x="11234" y="21634"/>
                  </a:lnTo>
                  <a:cubicBezTo>
                    <a:pt x="13470" y="22450"/>
                    <a:pt x="15811" y="22857"/>
                    <a:pt x="18151" y="22857"/>
                  </a:cubicBezTo>
                  <a:cubicBezTo>
                    <a:pt x="20619" y="22857"/>
                    <a:pt x="23085" y="22405"/>
                    <a:pt x="25425" y="21502"/>
                  </a:cubicBezTo>
                  <a:cubicBezTo>
                    <a:pt x="25854" y="21328"/>
                    <a:pt x="26284" y="21147"/>
                    <a:pt x="26697" y="20948"/>
                  </a:cubicBezTo>
                  <a:cubicBezTo>
                    <a:pt x="26994" y="20494"/>
                    <a:pt x="27267" y="20023"/>
                    <a:pt x="27523" y="19544"/>
                  </a:cubicBezTo>
                  <a:lnTo>
                    <a:pt x="27523" y="19544"/>
                  </a:lnTo>
                  <a:cubicBezTo>
                    <a:pt x="24456" y="21359"/>
                    <a:pt x="20963" y="22303"/>
                    <a:pt x="17429" y="22303"/>
                  </a:cubicBezTo>
                  <a:cubicBezTo>
                    <a:pt x="16557" y="22303"/>
                    <a:pt x="15682" y="22246"/>
                    <a:pt x="14811" y="22130"/>
                  </a:cubicBezTo>
                  <a:cubicBezTo>
                    <a:pt x="13704" y="21981"/>
                    <a:pt x="12613" y="21725"/>
                    <a:pt x="11556" y="21378"/>
                  </a:cubicBezTo>
                  <a:lnTo>
                    <a:pt x="14142" y="19329"/>
                  </a:lnTo>
                  <a:cubicBezTo>
                    <a:pt x="14786" y="18817"/>
                    <a:pt x="15430" y="18305"/>
                    <a:pt x="16074" y="17785"/>
                  </a:cubicBezTo>
                  <a:cubicBezTo>
                    <a:pt x="16116" y="17793"/>
                    <a:pt x="16157" y="17810"/>
                    <a:pt x="16198" y="17810"/>
                  </a:cubicBezTo>
                  <a:cubicBezTo>
                    <a:pt x="16921" y="17896"/>
                    <a:pt x="17644" y="17938"/>
                    <a:pt x="18365" y="17938"/>
                  </a:cubicBezTo>
                  <a:cubicBezTo>
                    <a:pt x="22413" y="17938"/>
                    <a:pt x="26369" y="16595"/>
                    <a:pt x="29588" y="14084"/>
                  </a:cubicBezTo>
                  <a:cubicBezTo>
                    <a:pt x="29704" y="13597"/>
                    <a:pt x="29811" y="13101"/>
                    <a:pt x="29902" y="12598"/>
                  </a:cubicBezTo>
                  <a:lnTo>
                    <a:pt x="29902" y="12598"/>
                  </a:lnTo>
                  <a:cubicBezTo>
                    <a:pt x="26592" y="15656"/>
                    <a:pt x="22261" y="17341"/>
                    <a:pt x="17787" y="17341"/>
                  </a:cubicBezTo>
                  <a:cubicBezTo>
                    <a:pt x="17415" y="17341"/>
                    <a:pt x="17042" y="17329"/>
                    <a:pt x="16669" y="17306"/>
                  </a:cubicBezTo>
                  <a:cubicBezTo>
                    <a:pt x="18016" y="16215"/>
                    <a:pt x="19304" y="15059"/>
                    <a:pt x="20535" y="13837"/>
                  </a:cubicBezTo>
                  <a:cubicBezTo>
                    <a:pt x="20684" y="13688"/>
                    <a:pt x="20824" y="13539"/>
                    <a:pt x="20973" y="13390"/>
                  </a:cubicBezTo>
                  <a:cubicBezTo>
                    <a:pt x="24318" y="13275"/>
                    <a:pt x="27556" y="12143"/>
                    <a:pt x="30249" y="10161"/>
                  </a:cubicBezTo>
                  <a:cubicBezTo>
                    <a:pt x="30298" y="9723"/>
                    <a:pt x="30340" y="9285"/>
                    <a:pt x="30381" y="8847"/>
                  </a:cubicBezTo>
                  <a:lnTo>
                    <a:pt x="30381" y="8847"/>
                  </a:lnTo>
                  <a:cubicBezTo>
                    <a:pt x="27944" y="10904"/>
                    <a:pt x="24954" y="12185"/>
                    <a:pt x="21790" y="12523"/>
                  </a:cubicBezTo>
                  <a:cubicBezTo>
                    <a:pt x="23021" y="11202"/>
                    <a:pt x="24186" y="9814"/>
                    <a:pt x="25317" y="8410"/>
                  </a:cubicBezTo>
                  <a:cubicBezTo>
                    <a:pt x="25407" y="8471"/>
                    <a:pt x="25502" y="8505"/>
                    <a:pt x="25602" y="8505"/>
                  </a:cubicBezTo>
                  <a:cubicBezTo>
                    <a:pt x="25623" y="8505"/>
                    <a:pt x="25643" y="8503"/>
                    <a:pt x="25664" y="8501"/>
                  </a:cubicBezTo>
                  <a:cubicBezTo>
                    <a:pt x="27465" y="8038"/>
                    <a:pt x="29142" y="7179"/>
                    <a:pt x="30563" y="5981"/>
                  </a:cubicBezTo>
                  <a:cubicBezTo>
                    <a:pt x="30579" y="5667"/>
                    <a:pt x="30587" y="5362"/>
                    <a:pt x="30604" y="5048"/>
                  </a:cubicBezTo>
                  <a:cubicBezTo>
                    <a:pt x="30508" y="5000"/>
                    <a:pt x="30418" y="4969"/>
                    <a:pt x="30349" y="4969"/>
                  </a:cubicBezTo>
                  <a:cubicBezTo>
                    <a:pt x="30312" y="4969"/>
                    <a:pt x="30280" y="4978"/>
                    <a:pt x="30257" y="4998"/>
                  </a:cubicBezTo>
                  <a:cubicBezTo>
                    <a:pt x="29018" y="6171"/>
                    <a:pt x="27539" y="7072"/>
                    <a:pt x="25929" y="7641"/>
                  </a:cubicBezTo>
                  <a:lnTo>
                    <a:pt x="26102" y="7427"/>
                  </a:lnTo>
                  <a:cubicBezTo>
                    <a:pt x="26556" y="6848"/>
                    <a:pt x="27003" y="6270"/>
                    <a:pt x="27440" y="5684"/>
                  </a:cubicBezTo>
                  <a:cubicBezTo>
                    <a:pt x="27531" y="5659"/>
                    <a:pt x="27597" y="5576"/>
                    <a:pt x="27606" y="5477"/>
                  </a:cubicBezTo>
                  <a:cubicBezTo>
                    <a:pt x="28704" y="4024"/>
                    <a:pt x="29770" y="2545"/>
                    <a:pt x="30802" y="1050"/>
                  </a:cubicBezTo>
                  <a:cubicBezTo>
                    <a:pt x="30819" y="695"/>
                    <a:pt x="30843" y="348"/>
                    <a:pt x="30868" y="1"/>
                  </a:cubicBezTo>
                  <a:close/>
                </a:path>
              </a:pathLst>
            </a:custGeom>
            <a:solidFill>
              <a:srgbClr val="EDE0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5" name="Google Shape;65;p8"/>
          <p:cNvSpPr/>
          <p:nvPr/>
        </p:nvSpPr>
        <p:spPr>
          <a:xfrm rot="3462675">
            <a:off x="8513553" y="2613420"/>
            <a:ext cx="1163020" cy="839211"/>
          </a:xfrm>
          <a:custGeom>
            <a:avLst/>
            <a:gdLst/>
            <a:ahLst/>
            <a:cxnLst/>
            <a:rect l="l" t="t" r="r" b="b"/>
            <a:pathLst>
              <a:path w="21155" h="15265" extrusionOk="0">
                <a:moveTo>
                  <a:pt x="14379" y="3711"/>
                </a:moveTo>
                <a:cubicBezTo>
                  <a:pt x="14697" y="3711"/>
                  <a:pt x="14999" y="3774"/>
                  <a:pt x="15208" y="3960"/>
                </a:cubicBezTo>
                <a:cubicBezTo>
                  <a:pt x="15348" y="4101"/>
                  <a:pt x="15455" y="4274"/>
                  <a:pt x="15530" y="4464"/>
                </a:cubicBezTo>
                <a:lnTo>
                  <a:pt x="16108" y="5670"/>
                </a:lnTo>
                <a:cubicBezTo>
                  <a:pt x="16199" y="5835"/>
                  <a:pt x="16248" y="6017"/>
                  <a:pt x="16265" y="6207"/>
                </a:cubicBezTo>
                <a:cubicBezTo>
                  <a:pt x="16257" y="6463"/>
                  <a:pt x="16091" y="6719"/>
                  <a:pt x="15901" y="6942"/>
                </a:cubicBezTo>
                <a:cubicBezTo>
                  <a:pt x="15117" y="7900"/>
                  <a:pt x="13960" y="8553"/>
                  <a:pt x="12804" y="9081"/>
                </a:cubicBezTo>
                <a:cubicBezTo>
                  <a:pt x="11565" y="9643"/>
                  <a:pt x="8575" y="11122"/>
                  <a:pt x="8575" y="11122"/>
                </a:cubicBezTo>
                <a:cubicBezTo>
                  <a:pt x="8090" y="11431"/>
                  <a:pt x="7511" y="11586"/>
                  <a:pt x="6952" y="11586"/>
                </a:cubicBezTo>
                <a:cubicBezTo>
                  <a:pt x="6435" y="11586"/>
                  <a:pt x="5936" y="11453"/>
                  <a:pt x="5543" y="11188"/>
                </a:cubicBezTo>
                <a:cubicBezTo>
                  <a:pt x="4734" y="10634"/>
                  <a:pt x="4461" y="9536"/>
                  <a:pt x="4891" y="8594"/>
                </a:cubicBezTo>
                <a:cubicBezTo>
                  <a:pt x="5436" y="7396"/>
                  <a:pt x="6848" y="6686"/>
                  <a:pt x="8145" y="6100"/>
                </a:cubicBezTo>
                <a:lnTo>
                  <a:pt x="11301" y="4662"/>
                </a:lnTo>
                <a:cubicBezTo>
                  <a:pt x="12151" y="4274"/>
                  <a:pt x="13027" y="3878"/>
                  <a:pt x="13936" y="3745"/>
                </a:cubicBezTo>
                <a:cubicBezTo>
                  <a:pt x="14082" y="3724"/>
                  <a:pt x="14232" y="3711"/>
                  <a:pt x="14379" y="3711"/>
                </a:cubicBezTo>
                <a:close/>
                <a:moveTo>
                  <a:pt x="16244" y="0"/>
                </a:moveTo>
                <a:cubicBezTo>
                  <a:pt x="13242" y="0"/>
                  <a:pt x="10313" y="1220"/>
                  <a:pt x="7592" y="2572"/>
                </a:cubicBezTo>
                <a:cubicBezTo>
                  <a:pt x="5386" y="3679"/>
                  <a:pt x="3148" y="4960"/>
                  <a:pt x="1744" y="6959"/>
                </a:cubicBezTo>
                <a:cubicBezTo>
                  <a:pt x="331" y="8958"/>
                  <a:pt x="1" y="11857"/>
                  <a:pt x="1611" y="13608"/>
                </a:cubicBezTo>
                <a:cubicBezTo>
                  <a:pt x="2511" y="14596"/>
                  <a:pt x="3912" y="15264"/>
                  <a:pt x="5291" y="15264"/>
                </a:cubicBezTo>
                <a:cubicBezTo>
                  <a:pt x="5710" y="15264"/>
                  <a:pt x="6126" y="15203"/>
                  <a:pt x="6526" y="15070"/>
                </a:cubicBezTo>
                <a:cubicBezTo>
                  <a:pt x="12077" y="13228"/>
                  <a:pt x="18156" y="9420"/>
                  <a:pt x="19362" y="7942"/>
                </a:cubicBezTo>
                <a:cubicBezTo>
                  <a:pt x="20188" y="6942"/>
                  <a:pt x="20808" y="5753"/>
                  <a:pt x="20981" y="4489"/>
                </a:cubicBezTo>
                <a:cubicBezTo>
                  <a:pt x="21155" y="3233"/>
                  <a:pt x="20800" y="1879"/>
                  <a:pt x="19850" y="1044"/>
                </a:cubicBezTo>
                <a:cubicBezTo>
                  <a:pt x="19024" y="326"/>
                  <a:pt x="17867" y="61"/>
                  <a:pt x="16752" y="12"/>
                </a:cubicBezTo>
                <a:cubicBezTo>
                  <a:pt x="16583" y="4"/>
                  <a:pt x="16413" y="0"/>
                  <a:pt x="162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66"/>
        <p:cNvGrpSpPr/>
        <p:nvPr/>
      </p:nvGrpSpPr>
      <p:grpSpPr>
        <a:xfrm>
          <a:off x="0" y="0"/>
          <a:ext cx="0" cy="0"/>
          <a:chOff x="0" y="0"/>
          <a:chExt cx="0" cy="0"/>
        </a:xfrm>
      </p:grpSpPr>
      <p:sp>
        <p:nvSpPr>
          <p:cNvPr id="67" name="Google Shape;67;p9"/>
          <p:cNvSpPr txBox="1">
            <a:spLocks noGrp="1"/>
          </p:cNvSpPr>
          <p:nvPr>
            <p:ph type="title"/>
          </p:nvPr>
        </p:nvSpPr>
        <p:spPr>
          <a:xfrm>
            <a:off x="4640700" y="1525038"/>
            <a:ext cx="3789000" cy="661500"/>
          </a:xfrm>
          <a:prstGeom prst="rect">
            <a:avLst/>
          </a:prstGeom>
        </p:spPr>
        <p:txBody>
          <a:bodyPr spcFirstLastPara="1" wrap="square" lIns="91425" tIns="91425" rIns="91425" bIns="91425" anchor="b" anchorCtr="0">
            <a:noAutofit/>
          </a:bodyPr>
          <a:lstStyle>
            <a:lvl1pPr lvl="0" algn="r">
              <a:spcBef>
                <a:spcPts val="0"/>
              </a:spcBef>
              <a:spcAft>
                <a:spcPts val="0"/>
              </a:spcAft>
              <a:buSzPts val="4200"/>
              <a:buNone/>
              <a:defRPr sz="33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68" name="Google Shape;68;p9"/>
          <p:cNvSpPr txBox="1">
            <a:spLocks noGrp="1"/>
          </p:cNvSpPr>
          <p:nvPr>
            <p:ph type="subTitle" idx="1"/>
          </p:nvPr>
        </p:nvSpPr>
        <p:spPr>
          <a:xfrm>
            <a:off x="4640700" y="2235763"/>
            <a:ext cx="3789000" cy="1382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600"/>
              <a:buNone/>
              <a:defRPr sz="1600"/>
            </a:lvl1pPr>
            <a:lvl2pPr lvl="1" rtl="0">
              <a:lnSpc>
                <a:spcPct val="100000"/>
              </a:lnSpc>
              <a:spcBef>
                <a:spcPts val="0"/>
              </a:spcBef>
              <a:spcAft>
                <a:spcPts val="0"/>
              </a:spcAft>
              <a:buSzPts val="1600"/>
              <a:buNone/>
              <a:defRPr sz="1600"/>
            </a:lvl2pPr>
            <a:lvl3pPr lvl="2" rtl="0">
              <a:lnSpc>
                <a:spcPct val="100000"/>
              </a:lnSpc>
              <a:spcBef>
                <a:spcPts val="0"/>
              </a:spcBef>
              <a:spcAft>
                <a:spcPts val="0"/>
              </a:spcAft>
              <a:buSzPts val="1600"/>
              <a:buNone/>
              <a:defRPr sz="1600"/>
            </a:lvl3pPr>
            <a:lvl4pPr lvl="3" rtl="0">
              <a:lnSpc>
                <a:spcPct val="100000"/>
              </a:lnSpc>
              <a:spcBef>
                <a:spcPts val="0"/>
              </a:spcBef>
              <a:spcAft>
                <a:spcPts val="0"/>
              </a:spcAft>
              <a:buSzPts val="1600"/>
              <a:buNone/>
              <a:defRPr sz="1600"/>
            </a:lvl4pPr>
            <a:lvl5pPr lvl="4" rtl="0">
              <a:lnSpc>
                <a:spcPct val="100000"/>
              </a:lnSpc>
              <a:spcBef>
                <a:spcPts val="0"/>
              </a:spcBef>
              <a:spcAft>
                <a:spcPts val="0"/>
              </a:spcAft>
              <a:buSzPts val="1600"/>
              <a:buNone/>
              <a:defRPr sz="1600"/>
            </a:lvl5pPr>
            <a:lvl6pPr lvl="5" rtl="0">
              <a:lnSpc>
                <a:spcPct val="100000"/>
              </a:lnSpc>
              <a:spcBef>
                <a:spcPts val="0"/>
              </a:spcBef>
              <a:spcAft>
                <a:spcPts val="0"/>
              </a:spcAft>
              <a:buSzPts val="1600"/>
              <a:buNone/>
              <a:defRPr sz="1600"/>
            </a:lvl6pPr>
            <a:lvl7pPr lvl="6" rtl="0">
              <a:lnSpc>
                <a:spcPct val="100000"/>
              </a:lnSpc>
              <a:spcBef>
                <a:spcPts val="0"/>
              </a:spcBef>
              <a:spcAft>
                <a:spcPts val="0"/>
              </a:spcAft>
              <a:buSzPts val="1600"/>
              <a:buNone/>
              <a:defRPr sz="1600"/>
            </a:lvl7pPr>
            <a:lvl8pPr lvl="7" rtl="0">
              <a:lnSpc>
                <a:spcPct val="100000"/>
              </a:lnSpc>
              <a:spcBef>
                <a:spcPts val="0"/>
              </a:spcBef>
              <a:spcAft>
                <a:spcPts val="0"/>
              </a:spcAft>
              <a:buSzPts val="1600"/>
              <a:buNone/>
              <a:defRPr sz="1600"/>
            </a:lvl8pPr>
            <a:lvl9pPr lvl="8" rtl="0">
              <a:lnSpc>
                <a:spcPct val="100000"/>
              </a:lnSpc>
              <a:spcBef>
                <a:spcPts val="0"/>
              </a:spcBef>
              <a:spcAft>
                <a:spcPts val="0"/>
              </a:spcAft>
              <a:buSzPts val="1600"/>
              <a:buNone/>
              <a:defRPr sz="1600"/>
            </a:lvl9pPr>
          </a:lstStyle>
          <a:p>
            <a:endParaRPr/>
          </a:p>
        </p:txBody>
      </p:sp>
      <p:sp>
        <p:nvSpPr>
          <p:cNvPr id="69" name="Google Shape;69;p9"/>
          <p:cNvSpPr/>
          <p:nvPr/>
        </p:nvSpPr>
        <p:spPr>
          <a:xfrm rot="4510771">
            <a:off x="5170752" y="-406153"/>
            <a:ext cx="1163027" cy="839216"/>
          </a:xfrm>
          <a:custGeom>
            <a:avLst/>
            <a:gdLst/>
            <a:ahLst/>
            <a:cxnLst/>
            <a:rect l="l" t="t" r="r" b="b"/>
            <a:pathLst>
              <a:path w="21155" h="15265" extrusionOk="0">
                <a:moveTo>
                  <a:pt x="14379" y="3711"/>
                </a:moveTo>
                <a:cubicBezTo>
                  <a:pt x="14697" y="3711"/>
                  <a:pt x="14999" y="3774"/>
                  <a:pt x="15208" y="3960"/>
                </a:cubicBezTo>
                <a:cubicBezTo>
                  <a:pt x="15348" y="4101"/>
                  <a:pt x="15455" y="4274"/>
                  <a:pt x="15530" y="4464"/>
                </a:cubicBezTo>
                <a:lnTo>
                  <a:pt x="16108" y="5670"/>
                </a:lnTo>
                <a:cubicBezTo>
                  <a:pt x="16199" y="5835"/>
                  <a:pt x="16248" y="6017"/>
                  <a:pt x="16265" y="6207"/>
                </a:cubicBezTo>
                <a:cubicBezTo>
                  <a:pt x="16257" y="6463"/>
                  <a:pt x="16091" y="6719"/>
                  <a:pt x="15901" y="6942"/>
                </a:cubicBezTo>
                <a:cubicBezTo>
                  <a:pt x="15117" y="7900"/>
                  <a:pt x="13960" y="8553"/>
                  <a:pt x="12804" y="9081"/>
                </a:cubicBezTo>
                <a:cubicBezTo>
                  <a:pt x="11565" y="9643"/>
                  <a:pt x="8575" y="11122"/>
                  <a:pt x="8575" y="11122"/>
                </a:cubicBezTo>
                <a:cubicBezTo>
                  <a:pt x="8090" y="11431"/>
                  <a:pt x="7511" y="11586"/>
                  <a:pt x="6952" y="11586"/>
                </a:cubicBezTo>
                <a:cubicBezTo>
                  <a:pt x="6435" y="11586"/>
                  <a:pt x="5936" y="11453"/>
                  <a:pt x="5543" y="11188"/>
                </a:cubicBezTo>
                <a:cubicBezTo>
                  <a:pt x="4734" y="10634"/>
                  <a:pt x="4461" y="9536"/>
                  <a:pt x="4891" y="8594"/>
                </a:cubicBezTo>
                <a:cubicBezTo>
                  <a:pt x="5436" y="7396"/>
                  <a:pt x="6848" y="6686"/>
                  <a:pt x="8145" y="6100"/>
                </a:cubicBezTo>
                <a:lnTo>
                  <a:pt x="11301" y="4662"/>
                </a:lnTo>
                <a:cubicBezTo>
                  <a:pt x="12151" y="4274"/>
                  <a:pt x="13027" y="3878"/>
                  <a:pt x="13936" y="3745"/>
                </a:cubicBezTo>
                <a:cubicBezTo>
                  <a:pt x="14082" y="3724"/>
                  <a:pt x="14232" y="3711"/>
                  <a:pt x="14379" y="3711"/>
                </a:cubicBezTo>
                <a:close/>
                <a:moveTo>
                  <a:pt x="16244" y="0"/>
                </a:moveTo>
                <a:cubicBezTo>
                  <a:pt x="13242" y="0"/>
                  <a:pt x="10313" y="1220"/>
                  <a:pt x="7592" y="2572"/>
                </a:cubicBezTo>
                <a:cubicBezTo>
                  <a:pt x="5386" y="3679"/>
                  <a:pt x="3148" y="4960"/>
                  <a:pt x="1744" y="6959"/>
                </a:cubicBezTo>
                <a:cubicBezTo>
                  <a:pt x="331" y="8958"/>
                  <a:pt x="1" y="11857"/>
                  <a:pt x="1611" y="13608"/>
                </a:cubicBezTo>
                <a:cubicBezTo>
                  <a:pt x="2511" y="14596"/>
                  <a:pt x="3912" y="15264"/>
                  <a:pt x="5291" y="15264"/>
                </a:cubicBezTo>
                <a:cubicBezTo>
                  <a:pt x="5710" y="15264"/>
                  <a:pt x="6126" y="15203"/>
                  <a:pt x="6526" y="15070"/>
                </a:cubicBezTo>
                <a:cubicBezTo>
                  <a:pt x="12077" y="13228"/>
                  <a:pt x="18156" y="9420"/>
                  <a:pt x="19362" y="7942"/>
                </a:cubicBezTo>
                <a:cubicBezTo>
                  <a:pt x="20188" y="6942"/>
                  <a:pt x="20808" y="5753"/>
                  <a:pt x="20981" y="4489"/>
                </a:cubicBezTo>
                <a:cubicBezTo>
                  <a:pt x="21155" y="3233"/>
                  <a:pt x="20800" y="1879"/>
                  <a:pt x="19850" y="1044"/>
                </a:cubicBezTo>
                <a:cubicBezTo>
                  <a:pt x="19024" y="326"/>
                  <a:pt x="17867" y="61"/>
                  <a:pt x="16752" y="12"/>
                </a:cubicBezTo>
                <a:cubicBezTo>
                  <a:pt x="16583" y="4"/>
                  <a:pt x="16413" y="0"/>
                  <a:pt x="1624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9"/>
          <p:cNvSpPr/>
          <p:nvPr/>
        </p:nvSpPr>
        <p:spPr>
          <a:xfrm rot="-4461244">
            <a:off x="7895027" y="-465408"/>
            <a:ext cx="1563879" cy="1382753"/>
          </a:xfrm>
          <a:custGeom>
            <a:avLst/>
            <a:gdLst/>
            <a:ahLst/>
            <a:cxnLst/>
            <a:rect l="l" t="t" r="r" b="b"/>
            <a:pathLst>
              <a:path w="32695" h="28905" extrusionOk="0">
                <a:moveTo>
                  <a:pt x="2424" y="13461"/>
                </a:moveTo>
                <a:cubicBezTo>
                  <a:pt x="2424" y="13461"/>
                  <a:pt x="2433" y="13495"/>
                  <a:pt x="2442" y="13526"/>
                </a:cubicBezTo>
                <a:lnTo>
                  <a:pt x="2442" y="13526"/>
                </a:lnTo>
                <a:cubicBezTo>
                  <a:pt x="2429" y="13478"/>
                  <a:pt x="2424" y="13461"/>
                  <a:pt x="2424" y="13461"/>
                </a:cubicBezTo>
                <a:close/>
                <a:moveTo>
                  <a:pt x="3569" y="16517"/>
                </a:moveTo>
                <a:cubicBezTo>
                  <a:pt x="3574" y="16529"/>
                  <a:pt x="3580" y="16541"/>
                  <a:pt x="3585" y="16552"/>
                </a:cubicBezTo>
                <a:lnTo>
                  <a:pt x="3585" y="16552"/>
                </a:lnTo>
                <a:cubicBezTo>
                  <a:pt x="3582" y="16544"/>
                  <a:pt x="3576" y="16533"/>
                  <a:pt x="3569" y="16517"/>
                </a:cubicBezTo>
                <a:close/>
                <a:moveTo>
                  <a:pt x="11984" y="1"/>
                </a:moveTo>
                <a:cubicBezTo>
                  <a:pt x="11856" y="1"/>
                  <a:pt x="11727" y="2"/>
                  <a:pt x="11598" y="6"/>
                </a:cubicBezTo>
                <a:cubicBezTo>
                  <a:pt x="10458" y="39"/>
                  <a:pt x="9326" y="220"/>
                  <a:pt x="8236" y="551"/>
                </a:cubicBezTo>
                <a:cubicBezTo>
                  <a:pt x="7146" y="881"/>
                  <a:pt x="6105" y="1352"/>
                  <a:pt x="5072" y="1814"/>
                </a:cubicBezTo>
                <a:cubicBezTo>
                  <a:pt x="4056" y="2277"/>
                  <a:pt x="3049" y="2756"/>
                  <a:pt x="2214" y="3516"/>
                </a:cubicBezTo>
                <a:cubicBezTo>
                  <a:pt x="1273" y="4367"/>
                  <a:pt x="744" y="5573"/>
                  <a:pt x="488" y="6795"/>
                </a:cubicBezTo>
                <a:cubicBezTo>
                  <a:pt x="1" y="9224"/>
                  <a:pt x="546" y="11751"/>
                  <a:pt x="1132" y="14105"/>
                </a:cubicBezTo>
                <a:cubicBezTo>
                  <a:pt x="1677" y="16278"/>
                  <a:pt x="2413" y="18450"/>
                  <a:pt x="3751" y="20276"/>
                </a:cubicBezTo>
                <a:cubicBezTo>
                  <a:pt x="4998" y="21986"/>
                  <a:pt x="6700" y="23332"/>
                  <a:pt x="8542" y="24348"/>
                </a:cubicBezTo>
                <a:cubicBezTo>
                  <a:pt x="12746" y="26669"/>
                  <a:pt x="17553" y="27338"/>
                  <a:pt x="22162" y="28445"/>
                </a:cubicBezTo>
                <a:cubicBezTo>
                  <a:pt x="22749" y="28585"/>
                  <a:pt x="23335" y="28734"/>
                  <a:pt x="23922" y="28899"/>
                </a:cubicBezTo>
                <a:cubicBezTo>
                  <a:pt x="23936" y="28903"/>
                  <a:pt x="23951" y="28905"/>
                  <a:pt x="23965" y="28905"/>
                </a:cubicBezTo>
                <a:cubicBezTo>
                  <a:pt x="24141" y="28905"/>
                  <a:pt x="24315" y="28643"/>
                  <a:pt x="24376" y="28544"/>
                </a:cubicBezTo>
                <a:cubicBezTo>
                  <a:pt x="24525" y="28255"/>
                  <a:pt x="24607" y="27941"/>
                  <a:pt x="24616" y="27627"/>
                </a:cubicBezTo>
                <a:cubicBezTo>
                  <a:pt x="24640" y="27198"/>
                  <a:pt x="24624" y="26413"/>
                  <a:pt x="24104" y="26273"/>
                </a:cubicBezTo>
                <a:cubicBezTo>
                  <a:pt x="19643" y="25050"/>
                  <a:pt x="14935" y="24554"/>
                  <a:pt x="10681" y="22663"/>
                </a:cubicBezTo>
                <a:cubicBezTo>
                  <a:pt x="8822" y="21837"/>
                  <a:pt x="7046" y="20755"/>
                  <a:pt x="5593" y="19318"/>
                </a:cubicBezTo>
                <a:cubicBezTo>
                  <a:pt x="4915" y="18624"/>
                  <a:pt x="4321" y="17847"/>
                  <a:pt x="3833" y="17005"/>
                </a:cubicBezTo>
                <a:cubicBezTo>
                  <a:pt x="3767" y="16906"/>
                  <a:pt x="3709" y="16790"/>
                  <a:pt x="3652" y="16683"/>
                </a:cubicBezTo>
                <a:cubicBezTo>
                  <a:pt x="3632" y="16637"/>
                  <a:pt x="3607" y="16596"/>
                  <a:pt x="3585" y="16552"/>
                </a:cubicBezTo>
                <a:lnTo>
                  <a:pt x="3585" y="16552"/>
                </a:lnTo>
                <a:cubicBezTo>
                  <a:pt x="3590" y="16564"/>
                  <a:pt x="3593" y="16568"/>
                  <a:pt x="3592" y="16568"/>
                </a:cubicBezTo>
                <a:cubicBezTo>
                  <a:pt x="3592" y="16568"/>
                  <a:pt x="3558" y="16496"/>
                  <a:pt x="3552" y="16484"/>
                </a:cubicBezTo>
                <a:cubicBezTo>
                  <a:pt x="3429" y="16237"/>
                  <a:pt x="3313" y="15981"/>
                  <a:pt x="3206" y="15733"/>
                </a:cubicBezTo>
                <a:cubicBezTo>
                  <a:pt x="2999" y="15254"/>
                  <a:pt x="2826" y="14758"/>
                  <a:pt x="2669" y="14262"/>
                </a:cubicBezTo>
                <a:cubicBezTo>
                  <a:pt x="2586" y="14031"/>
                  <a:pt x="2520" y="13800"/>
                  <a:pt x="2454" y="13560"/>
                </a:cubicBezTo>
                <a:cubicBezTo>
                  <a:pt x="2451" y="13552"/>
                  <a:pt x="2446" y="13539"/>
                  <a:pt x="2442" y="13526"/>
                </a:cubicBezTo>
                <a:lnTo>
                  <a:pt x="2442" y="13526"/>
                </a:lnTo>
                <a:cubicBezTo>
                  <a:pt x="2446" y="13538"/>
                  <a:pt x="2449" y="13552"/>
                  <a:pt x="2454" y="13569"/>
                </a:cubicBezTo>
                <a:cubicBezTo>
                  <a:pt x="2437" y="13511"/>
                  <a:pt x="2421" y="13453"/>
                  <a:pt x="2404" y="13387"/>
                </a:cubicBezTo>
                <a:cubicBezTo>
                  <a:pt x="2363" y="13238"/>
                  <a:pt x="2330" y="13090"/>
                  <a:pt x="2289" y="12949"/>
                </a:cubicBezTo>
                <a:cubicBezTo>
                  <a:pt x="2165" y="12453"/>
                  <a:pt x="2057" y="11966"/>
                  <a:pt x="1950" y="11479"/>
                </a:cubicBezTo>
                <a:cubicBezTo>
                  <a:pt x="1826" y="10934"/>
                  <a:pt x="1719" y="10397"/>
                  <a:pt x="1636" y="9852"/>
                </a:cubicBezTo>
                <a:cubicBezTo>
                  <a:pt x="1628" y="9785"/>
                  <a:pt x="1620" y="9719"/>
                  <a:pt x="1611" y="9662"/>
                </a:cubicBezTo>
                <a:cubicBezTo>
                  <a:pt x="1611" y="9631"/>
                  <a:pt x="1594" y="9514"/>
                  <a:pt x="1591" y="9513"/>
                </a:cubicBezTo>
                <a:lnTo>
                  <a:pt x="1591" y="9513"/>
                </a:lnTo>
                <a:cubicBezTo>
                  <a:pt x="1589" y="9502"/>
                  <a:pt x="1588" y="9494"/>
                  <a:pt x="1587" y="9488"/>
                </a:cubicBezTo>
                <a:cubicBezTo>
                  <a:pt x="1578" y="9422"/>
                  <a:pt x="1570" y="9356"/>
                  <a:pt x="1570" y="9290"/>
                </a:cubicBezTo>
                <a:cubicBezTo>
                  <a:pt x="1547" y="9034"/>
                  <a:pt x="1531" y="8779"/>
                  <a:pt x="1522" y="8516"/>
                </a:cubicBezTo>
                <a:lnTo>
                  <a:pt x="1522" y="8516"/>
                </a:lnTo>
                <a:cubicBezTo>
                  <a:pt x="1522" y="8522"/>
                  <a:pt x="1521" y="8527"/>
                  <a:pt x="1520" y="8530"/>
                </a:cubicBezTo>
                <a:cubicBezTo>
                  <a:pt x="1521" y="8525"/>
                  <a:pt x="1522" y="8521"/>
                  <a:pt x="1522" y="8516"/>
                </a:cubicBezTo>
                <a:lnTo>
                  <a:pt x="1522" y="8516"/>
                </a:lnTo>
                <a:cubicBezTo>
                  <a:pt x="1522" y="8516"/>
                  <a:pt x="1522" y="8516"/>
                  <a:pt x="1522" y="8516"/>
                </a:cubicBezTo>
                <a:lnTo>
                  <a:pt x="1522" y="8516"/>
                </a:lnTo>
                <a:cubicBezTo>
                  <a:pt x="1522" y="8516"/>
                  <a:pt x="1522" y="8516"/>
                  <a:pt x="1522" y="8516"/>
                </a:cubicBezTo>
                <a:lnTo>
                  <a:pt x="1522" y="8516"/>
                </a:lnTo>
                <a:cubicBezTo>
                  <a:pt x="1522" y="8516"/>
                  <a:pt x="1522" y="8516"/>
                  <a:pt x="1522" y="8516"/>
                </a:cubicBezTo>
                <a:lnTo>
                  <a:pt x="1522" y="8516"/>
                </a:lnTo>
                <a:cubicBezTo>
                  <a:pt x="1522" y="8499"/>
                  <a:pt x="1521" y="8481"/>
                  <a:pt x="1520" y="8464"/>
                </a:cubicBezTo>
                <a:cubicBezTo>
                  <a:pt x="1518" y="8392"/>
                  <a:pt x="1518" y="8366"/>
                  <a:pt x="1518" y="8366"/>
                </a:cubicBezTo>
                <a:lnTo>
                  <a:pt x="1518" y="8366"/>
                </a:lnTo>
                <a:cubicBezTo>
                  <a:pt x="1520" y="8366"/>
                  <a:pt x="1525" y="8473"/>
                  <a:pt x="1522" y="8516"/>
                </a:cubicBezTo>
                <a:lnTo>
                  <a:pt x="1522" y="8516"/>
                </a:lnTo>
                <a:cubicBezTo>
                  <a:pt x="1529" y="8455"/>
                  <a:pt x="1529" y="8401"/>
                  <a:pt x="1529" y="8340"/>
                </a:cubicBezTo>
                <a:cubicBezTo>
                  <a:pt x="1529" y="8200"/>
                  <a:pt x="1537" y="8059"/>
                  <a:pt x="1554" y="7910"/>
                </a:cubicBezTo>
                <a:cubicBezTo>
                  <a:pt x="1554" y="7896"/>
                  <a:pt x="1556" y="7861"/>
                  <a:pt x="1558" y="7830"/>
                </a:cubicBezTo>
                <a:lnTo>
                  <a:pt x="1558" y="7830"/>
                </a:lnTo>
                <a:cubicBezTo>
                  <a:pt x="1559" y="7816"/>
                  <a:pt x="1560" y="7804"/>
                  <a:pt x="1562" y="7795"/>
                </a:cubicBezTo>
                <a:cubicBezTo>
                  <a:pt x="1584" y="7674"/>
                  <a:pt x="1614" y="7553"/>
                  <a:pt x="1638" y="7425"/>
                </a:cubicBezTo>
                <a:lnTo>
                  <a:pt x="1638" y="7425"/>
                </a:lnTo>
                <a:cubicBezTo>
                  <a:pt x="1637" y="7429"/>
                  <a:pt x="1636" y="7432"/>
                  <a:pt x="1636" y="7432"/>
                </a:cubicBezTo>
                <a:cubicBezTo>
                  <a:pt x="1636" y="7432"/>
                  <a:pt x="1636" y="7431"/>
                  <a:pt x="1636" y="7431"/>
                </a:cubicBezTo>
                <a:cubicBezTo>
                  <a:pt x="1633" y="7431"/>
                  <a:pt x="1638" y="7410"/>
                  <a:pt x="1646" y="7382"/>
                </a:cubicBezTo>
                <a:lnTo>
                  <a:pt x="1646" y="7382"/>
                </a:lnTo>
                <a:cubicBezTo>
                  <a:pt x="1646" y="7385"/>
                  <a:pt x="1645" y="7387"/>
                  <a:pt x="1644" y="7390"/>
                </a:cubicBezTo>
                <a:cubicBezTo>
                  <a:pt x="1642" y="7402"/>
                  <a:pt x="1640" y="7414"/>
                  <a:pt x="1638" y="7425"/>
                </a:cubicBezTo>
                <a:lnTo>
                  <a:pt x="1638" y="7425"/>
                </a:lnTo>
                <a:cubicBezTo>
                  <a:pt x="1641" y="7413"/>
                  <a:pt x="1648" y="7384"/>
                  <a:pt x="1654" y="7355"/>
                </a:cubicBezTo>
                <a:lnTo>
                  <a:pt x="1654" y="7355"/>
                </a:lnTo>
                <a:cubicBezTo>
                  <a:pt x="1651" y="7365"/>
                  <a:pt x="1649" y="7374"/>
                  <a:pt x="1646" y="7382"/>
                </a:cubicBezTo>
                <a:lnTo>
                  <a:pt x="1646" y="7382"/>
                </a:lnTo>
                <a:cubicBezTo>
                  <a:pt x="1662" y="7315"/>
                  <a:pt x="1668" y="7291"/>
                  <a:pt x="1668" y="7291"/>
                </a:cubicBezTo>
                <a:lnTo>
                  <a:pt x="1668" y="7291"/>
                </a:lnTo>
                <a:cubicBezTo>
                  <a:pt x="1668" y="7291"/>
                  <a:pt x="1662" y="7322"/>
                  <a:pt x="1654" y="7355"/>
                </a:cubicBezTo>
                <a:lnTo>
                  <a:pt x="1654" y="7355"/>
                </a:lnTo>
                <a:cubicBezTo>
                  <a:pt x="1667" y="7315"/>
                  <a:pt x="1681" y="7270"/>
                  <a:pt x="1686" y="7258"/>
                </a:cubicBezTo>
                <a:cubicBezTo>
                  <a:pt x="1727" y="7142"/>
                  <a:pt x="1768" y="7035"/>
                  <a:pt x="1818" y="6919"/>
                </a:cubicBezTo>
                <a:lnTo>
                  <a:pt x="1818" y="6919"/>
                </a:lnTo>
                <a:cubicBezTo>
                  <a:pt x="1795" y="6976"/>
                  <a:pt x="1786" y="6998"/>
                  <a:pt x="1788" y="6998"/>
                </a:cubicBezTo>
                <a:cubicBezTo>
                  <a:pt x="1792" y="6998"/>
                  <a:pt x="1876" y="6814"/>
                  <a:pt x="1900" y="6771"/>
                </a:cubicBezTo>
                <a:cubicBezTo>
                  <a:pt x="1933" y="6704"/>
                  <a:pt x="1958" y="6663"/>
                  <a:pt x="1991" y="6614"/>
                </a:cubicBezTo>
                <a:cubicBezTo>
                  <a:pt x="1991" y="6614"/>
                  <a:pt x="2090" y="6462"/>
                  <a:pt x="2086" y="6462"/>
                </a:cubicBezTo>
                <a:lnTo>
                  <a:pt x="2086" y="6462"/>
                </a:lnTo>
                <a:cubicBezTo>
                  <a:pt x="2084" y="6462"/>
                  <a:pt x="2076" y="6473"/>
                  <a:pt x="2057" y="6498"/>
                </a:cubicBezTo>
                <a:cubicBezTo>
                  <a:pt x="2644" y="5664"/>
                  <a:pt x="3503" y="5185"/>
                  <a:pt x="4411" y="4739"/>
                </a:cubicBezTo>
                <a:cubicBezTo>
                  <a:pt x="6328" y="3813"/>
                  <a:pt x="8352" y="2880"/>
                  <a:pt x="10499" y="2682"/>
                </a:cubicBezTo>
                <a:cubicBezTo>
                  <a:pt x="10925" y="2642"/>
                  <a:pt x="11350" y="2624"/>
                  <a:pt x="11774" y="2624"/>
                </a:cubicBezTo>
                <a:cubicBezTo>
                  <a:pt x="13546" y="2624"/>
                  <a:pt x="15305" y="2934"/>
                  <a:pt x="17058" y="3227"/>
                </a:cubicBezTo>
                <a:cubicBezTo>
                  <a:pt x="21518" y="3979"/>
                  <a:pt x="26036" y="4590"/>
                  <a:pt x="30389" y="5878"/>
                </a:cubicBezTo>
                <a:cubicBezTo>
                  <a:pt x="30926" y="6027"/>
                  <a:pt x="31447" y="6201"/>
                  <a:pt x="31975" y="6374"/>
                </a:cubicBezTo>
                <a:cubicBezTo>
                  <a:pt x="31992" y="6380"/>
                  <a:pt x="32010" y="6383"/>
                  <a:pt x="32027" y="6383"/>
                </a:cubicBezTo>
                <a:cubicBezTo>
                  <a:pt x="32196" y="6383"/>
                  <a:pt x="32377" y="6117"/>
                  <a:pt x="32430" y="6027"/>
                </a:cubicBezTo>
                <a:cubicBezTo>
                  <a:pt x="32570" y="5738"/>
                  <a:pt x="32653" y="5424"/>
                  <a:pt x="32669" y="5110"/>
                </a:cubicBezTo>
                <a:cubicBezTo>
                  <a:pt x="32694" y="4648"/>
                  <a:pt x="32669" y="3929"/>
                  <a:pt x="32149" y="3756"/>
                </a:cubicBezTo>
                <a:cubicBezTo>
                  <a:pt x="27688" y="2227"/>
                  <a:pt x="22988" y="1550"/>
                  <a:pt x="18355" y="790"/>
                </a:cubicBezTo>
                <a:cubicBezTo>
                  <a:pt x="16243" y="440"/>
                  <a:pt x="14131" y="1"/>
                  <a:pt x="1198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9"/>
          <p:cNvSpPr/>
          <p:nvPr/>
        </p:nvSpPr>
        <p:spPr>
          <a:xfrm rot="-5602970">
            <a:off x="7881756" y="4088829"/>
            <a:ext cx="1400670" cy="1374137"/>
          </a:xfrm>
          <a:custGeom>
            <a:avLst/>
            <a:gdLst/>
            <a:ahLst/>
            <a:cxnLst/>
            <a:rect l="l" t="t" r="r" b="b"/>
            <a:pathLst>
              <a:path w="34947" h="34285" extrusionOk="0">
                <a:moveTo>
                  <a:pt x="19649" y="17636"/>
                </a:moveTo>
                <a:lnTo>
                  <a:pt x="19649" y="17636"/>
                </a:lnTo>
                <a:cubicBezTo>
                  <a:pt x="19633" y="17743"/>
                  <a:pt x="19608" y="17842"/>
                  <a:pt x="19591" y="17942"/>
                </a:cubicBezTo>
                <a:lnTo>
                  <a:pt x="19575" y="17950"/>
                </a:lnTo>
                <a:lnTo>
                  <a:pt x="19542" y="17867"/>
                </a:lnTo>
                <a:cubicBezTo>
                  <a:pt x="19583" y="17785"/>
                  <a:pt x="19616" y="17710"/>
                  <a:pt x="19649" y="17636"/>
                </a:cubicBezTo>
                <a:close/>
                <a:moveTo>
                  <a:pt x="15734" y="1"/>
                </a:moveTo>
                <a:cubicBezTo>
                  <a:pt x="15717" y="1248"/>
                  <a:pt x="16395" y="2487"/>
                  <a:pt x="16072" y="3693"/>
                </a:cubicBezTo>
                <a:cubicBezTo>
                  <a:pt x="15783" y="4783"/>
                  <a:pt x="14734" y="5551"/>
                  <a:pt x="14454" y="6642"/>
                </a:cubicBezTo>
                <a:cubicBezTo>
                  <a:pt x="14041" y="8269"/>
                  <a:pt x="15470" y="9855"/>
                  <a:pt x="15370" y="11523"/>
                </a:cubicBezTo>
                <a:cubicBezTo>
                  <a:pt x="15337" y="12019"/>
                  <a:pt x="15172" y="12515"/>
                  <a:pt x="15263" y="13002"/>
                </a:cubicBezTo>
                <a:cubicBezTo>
                  <a:pt x="15379" y="13555"/>
                  <a:pt x="15808" y="13993"/>
                  <a:pt x="16221" y="14381"/>
                </a:cubicBezTo>
                <a:cubicBezTo>
                  <a:pt x="17039" y="15150"/>
                  <a:pt x="17386" y="15943"/>
                  <a:pt x="17890" y="16719"/>
                </a:cubicBezTo>
                <a:cubicBezTo>
                  <a:pt x="17675" y="16661"/>
                  <a:pt x="17452" y="16620"/>
                  <a:pt x="17229" y="16595"/>
                </a:cubicBezTo>
                <a:cubicBezTo>
                  <a:pt x="16727" y="16534"/>
                  <a:pt x="16225" y="16508"/>
                  <a:pt x="15725" y="16508"/>
                </a:cubicBezTo>
                <a:cubicBezTo>
                  <a:pt x="14867" y="16508"/>
                  <a:pt x="14012" y="16585"/>
                  <a:pt x="13157" y="16694"/>
                </a:cubicBezTo>
                <a:cubicBezTo>
                  <a:pt x="12531" y="16769"/>
                  <a:pt x="11905" y="16848"/>
                  <a:pt x="11273" y="16848"/>
                </a:cubicBezTo>
                <a:cubicBezTo>
                  <a:pt x="11062" y="16848"/>
                  <a:pt x="10850" y="16839"/>
                  <a:pt x="10637" y="16818"/>
                </a:cubicBezTo>
                <a:cubicBezTo>
                  <a:pt x="9820" y="16727"/>
                  <a:pt x="9010" y="16562"/>
                  <a:pt x="8217" y="16323"/>
                </a:cubicBezTo>
                <a:cubicBezTo>
                  <a:pt x="6846" y="15943"/>
                  <a:pt x="5483" y="15513"/>
                  <a:pt x="4046" y="15497"/>
                </a:cubicBezTo>
                <a:cubicBezTo>
                  <a:pt x="4016" y="15496"/>
                  <a:pt x="3986" y="15496"/>
                  <a:pt x="3956" y="15496"/>
                </a:cubicBezTo>
                <a:cubicBezTo>
                  <a:pt x="2563" y="15496"/>
                  <a:pt x="1133" y="15873"/>
                  <a:pt x="114" y="16859"/>
                </a:cubicBezTo>
                <a:cubicBezTo>
                  <a:pt x="0" y="16973"/>
                  <a:pt x="193" y="17017"/>
                  <a:pt x="277" y="17017"/>
                </a:cubicBezTo>
                <a:cubicBezTo>
                  <a:pt x="284" y="17017"/>
                  <a:pt x="290" y="17017"/>
                  <a:pt x="296" y="17016"/>
                </a:cubicBezTo>
                <a:cubicBezTo>
                  <a:pt x="1328" y="17016"/>
                  <a:pt x="1931" y="18404"/>
                  <a:pt x="2476" y="19081"/>
                </a:cubicBezTo>
                <a:cubicBezTo>
                  <a:pt x="3245" y="20064"/>
                  <a:pt x="4451" y="20560"/>
                  <a:pt x="5657" y="20709"/>
                </a:cubicBezTo>
                <a:cubicBezTo>
                  <a:pt x="5956" y="20747"/>
                  <a:pt x="6256" y="20763"/>
                  <a:pt x="6555" y="20763"/>
                </a:cubicBezTo>
                <a:cubicBezTo>
                  <a:pt x="7760" y="20763"/>
                  <a:pt x="8961" y="20491"/>
                  <a:pt x="10125" y="20213"/>
                </a:cubicBezTo>
                <a:cubicBezTo>
                  <a:pt x="11571" y="19874"/>
                  <a:pt x="13016" y="19536"/>
                  <a:pt x="14396" y="19007"/>
                </a:cubicBezTo>
                <a:cubicBezTo>
                  <a:pt x="15131" y="18718"/>
                  <a:pt x="15816" y="18338"/>
                  <a:pt x="16543" y="18041"/>
                </a:cubicBezTo>
                <a:cubicBezTo>
                  <a:pt x="16922" y="17884"/>
                  <a:pt x="17313" y="17758"/>
                  <a:pt x="17698" y="17758"/>
                </a:cubicBezTo>
                <a:cubicBezTo>
                  <a:pt x="18003" y="17758"/>
                  <a:pt x="18304" y="17837"/>
                  <a:pt x="18592" y="18041"/>
                </a:cubicBezTo>
                <a:lnTo>
                  <a:pt x="18617" y="18065"/>
                </a:lnTo>
                <a:cubicBezTo>
                  <a:pt x="14850" y="20841"/>
                  <a:pt x="11562" y="24219"/>
                  <a:pt x="8878" y="28052"/>
                </a:cubicBezTo>
                <a:cubicBezTo>
                  <a:pt x="8110" y="29159"/>
                  <a:pt x="7391" y="30299"/>
                  <a:pt x="6730" y="31472"/>
                </a:cubicBezTo>
                <a:cubicBezTo>
                  <a:pt x="6652" y="31612"/>
                  <a:pt x="6771" y="31669"/>
                  <a:pt x="6931" y="31669"/>
                </a:cubicBezTo>
                <a:cubicBezTo>
                  <a:pt x="7111" y="31669"/>
                  <a:pt x="7342" y="31597"/>
                  <a:pt x="7408" y="31488"/>
                </a:cubicBezTo>
                <a:cubicBezTo>
                  <a:pt x="9720" y="27391"/>
                  <a:pt x="12702" y="23699"/>
                  <a:pt x="16221" y="20577"/>
                </a:cubicBezTo>
                <a:cubicBezTo>
                  <a:pt x="17031" y="19866"/>
                  <a:pt x="17873" y="19181"/>
                  <a:pt x="18732" y="18528"/>
                </a:cubicBezTo>
                <a:lnTo>
                  <a:pt x="18732" y="18528"/>
                </a:lnTo>
                <a:cubicBezTo>
                  <a:pt x="18278" y="19519"/>
                  <a:pt x="17047" y="19891"/>
                  <a:pt x="16254" y="20560"/>
                </a:cubicBezTo>
                <a:cubicBezTo>
                  <a:pt x="15370" y="21312"/>
                  <a:pt x="14809" y="22385"/>
                  <a:pt x="14693" y="23542"/>
                </a:cubicBezTo>
                <a:cubicBezTo>
                  <a:pt x="14635" y="24104"/>
                  <a:pt x="14718" y="24674"/>
                  <a:pt x="14924" y="25202"/>
                </a:cubicBezTo>
                <a:cubicBezTo>
                  <a:pt x="15180" y="25822"/>
                  <a:pt x="15635" y="26309"/>
                  <a:pt x="16106" y="26772"/>
                </a:cubicBezTo>
                <a:cubicBezTo>
                  <a:pt x="17122" y="27763"/>
                  <a:pt x="18129" y="28779"/>
                  <a:pt x="18947" y="29952"/>
                </a:cubicBezTo>
                <a:cubicBezTo>
                  <a:pt x="19831" y="31216"/>
                  <a:pt x="20475" y="32653"/>
                  <a:pt x="20558" y="34214"/>
                </a:cubicBezTo>
                <a:cubicBezTo>
                  <a:pt x="20560" y="34266"/>
                  <a:pt x="20612" y="34284"/>
                  <a:pt x="20682" y="34284"/>
                </a:cubicBezTo>
                <a:cubicBezTo>
                  <a:pt x="20838" y="34284"/>
                  <a:pt x="21088" y="34195"/>
                  <a:pt x="21128" y="34173"/>
                </a:cubicBezTo>
                <a:cubicBezTo>
                  <a:pt x="22953" y="33256"/>
                  <a:pt x="23961" y="31265"/>
                  <a:pt x="23730" y="29250"/>
                </a:cubicBezTo>
                <a:cubicBezTo>
                  <a:pt x="23597" y="28176"/>
                  <a:pt x="23176" y="27160"/>
                  <a:pt x="22507" y="26301"/>
                </a:cubicBezTo>
                <a:cubicBezTo>
                  <a:pt x="21855" y="25450"/>
                  <a:pt x="20979" y="24789"/>
                  <a:pt x="20376" y="23889"/>
                </a:cubicBezTo>
                <a:cubicBezTo>
                  <a:pt x="19641" y="22782"/>
                  <a:pt x="19608" y="21444"/>
                  <a:pt x="19608" y="20155"/>
                </a:cubicBezTo>
                <a:cubicBezTo>
                  <a:pt x="19591" y="19536"/>
                  <a:pt x="19567" y="18916"/>
                  <a:pt x="19542" y="18297"/>
                </a:cubicBezTo>
                <a:lnTo>
                  <a:pt x="19558" y="18280"/>
                </a:lnTo>
                <a:cubicBezTo>
                  <a:pt x="19971" y="19024"/>
                  <a:pt x="21276" y="21130"/>
                  <a:pt x="23383" y="22072"/>
                </a:cubicBezTo>
                <a:cubicBezTo>
                  <a:pt x="24128" y="22402"/>
                  <a:pt x="24958" y="22604"/>
                  <a:pt x="25772" y="22604"/>
                </a:cubicBezTo>
                <a:cubicBezTo>
                  <a:pt x="26481" y="22604"/>
                  <a:pt x="27178" y="22450"/>
                  <a:pt x="27794" y="22096"/>
                </a:cubicBezTo>
                <a:cubicBezTo>
                  <a:pt x="28669" y="21584"/>
                  <a:pt x="29305" y="20733"/>
                  <a:pt x="30205" y="20271"/>
                </a:cubicBezTo>
                <a:cubicBezTo>
                  <a:pt x="30779" y="19976"/>
                  <a:pt x="31398" y="19864"/>
                  <a:pt x="32034" y="19864"/>
                </a:cubicBezTo>
                <a:cubicBezTo>
                  <a:pt x="33000" y="19864"/>
                  <a:pt x="34005" y="20122"/>
                  <a:pt x="34947" y="20387"/>
                </a:cubicBezTo>
                <a:cubicBezTo>
                  <a:pt x="34154" y="19321"/>
                  <a:pt x="33237" y="18355"/>
                  <a:pt x="32213" y="17504"/>
                </a:cubicBezTo>
                <a:cubicBezTo>
                  <a:pt x="31129" y="16613"/>
                  <a:pt x="29758" y="15841"/>
                  <a:pt x="28410" y="15841"/>
                </a:cubicBezTo>
                <a:cubicBezTo>
                  <a:pt x="28021" y="15841"/>
                  <a:pt x="27634" y="15906"/>
                  <a:pt x="27257" y="16050"/>
                </a:cubicBezTo>
                <a:cubicBezTo>
                  <a:pt x="26753" y="16240"/>
                  <a:pt x="26315" y="16554"/>
                  <a:pt x="25828" y="16777"/>
                </a:cubicBezTo>
                <a:cubicBezTo>
                  <a:pt x="24176" y="17529"/>
                  <a:pt x="22185" y="17149"/>
                  <a:pt x="20459" y="17603"/>
                </a:cubicBezTo>
                <a:cubicBezTo>
                  <a:pt x="20918" y="16749"/>
                  <a:pt x="21798" y="16245"/>
                  <a:pt x="22725" y="16245"/>
                </a:cubicBezTo>
                <a:cubicBezTo>
                  <a:pt x="22982" y="16245"/>
                  <a:pt x="23242" y="16283"/>
                  <a:pt x="23498" y="16364"/>
                </a:cubicBezTo>
                <a:cubicBezTo>
                  <a:pt x="23855" y="16473"/>
                  <a:pt x="24197" y="16588"/>
                  <a:pt x="24566" y="16588"/>
                </a:cubicBezTo>
                <a:cubicBezTo>
                  <a:pt x="24590" y="16588"/>
                  <a:pt x="24614" y="16588"/>
                  <a:pt x="24638" y="16587"/>
                </a:cubicBezTo>
                <a:cubicBezTo>
                  <a:pt x="25026" y="16562"/>
                  <a:pt x="25406" y="16438"/>
                  <a:pt x="25745" y="16232"/>
                </a:cubicBezTo>
                <a:cubicBezTo>
                  <a:pt x="26398" y="15844"/>
                  <a:pt x="26860" y="15216"/>
                  <a:pt x="27248" y="14571"/>
                </a:cubicBezTo>
                <a:cubicBezTo>
                  <a:pt x="28025" y="13275"/>
                  <a:pt x="28562" y="11763"/>
                  <a:pt x="29768" y="10780"/>
                </a:cubicBezTo>
                <a:cubicBezTo>
                  <a:pt x="30329" y="10334"/>
                  <a:pt x="30949" y="9946"/>
                  <a:pt x="31436" y="9409"/>
                </a:cubicBezTo>
                <a:cubicBezTo>
                  <a:pt x="31948" y="8831"/>
                  <a:pt x="32155" y="8137"/>
                  <a:pt x="32213" y="7377"/>
                </a:cubicBezTo>
                <a:cubicBezTo>
                  <a:pt x="32287" y="6477"/>
                  <a:pt x="32271" y="5609"/>
                  <a:pt x="32650" y="4775"/>
                </a:cubicBezTo>
                <a:cubicBezTo>
                  <a:pt x="33006" y="3990"/>
                  <a:pt x="33592" y="3329"/>
                  <a:pt x="34336" y="2883"/>
                </a:cubicBezTo>
                <a:cubicBezTo>
                  <a:pt x="34567" y="2735"/>
                  <a:pt x="34443" y="2528"/>
                  <a:pt x="34236" y="2487"/>
                </a:cubicBezTo>
                <a:cubicBezTo>
                  <a:pt x="34095" y="2459"/>
                  <a:pt x="33959" y="2446"/>
                  <a:pt x="33827" y="2446"/>
                </a:cubicBezTo>
                <a:cubicBezTo>
                  <a:pt x="32390" y="2446"/>
                  <a:pt x="31499" y="3989"/>
                  <a:pt x="30379" y="4692"/>
                </a:cubicBezTo>
                <a:cubicBezTo>
                  <a:pt x="29660" y="5147"/>
                  <a:pt x="28776" y="5312"/>
                  <a:pt x="27984" y="5609"/>
                </a:cubicBezTo>
                <a:cubicBezTo>
                  <a:pt x="27182" y="5907"/>
                  <a:pt x="26472" y="6353"/>
                  <a:pt x="25976" y="7063"/>
                </a:cubicBezTo>
                <a:cubicBezTo>
                  <a:pt x="25506" y="7749"/>
                  <a:pt x="25274" y="8558"/>
                  <a:pt x="24985" y="9326"/>
                </a:cubicBezTo>
                <a:cubicBezTo>
                  <a:pt x="24663" y="10152"/>
                  <a:pt x="24242" y="10846"/>
                  <a:pt x="23581" y="11449"/>
                </a:cubicBezTo>
                <a:cubicBezTo>
                  <a:pt x="22920" y="12044"/>
                  <a:pt x="22152" y="12531"/>
                  <a:pt x="21499" y="13159"/>
                </a:cubicBezTo>
                <a:cubicBezTo>
                  <a:pt x="21037" y="13622"/>
                  <a:pt x="20682" y="14183"/>
                  <a:pt x="20450" y="14794"/>
                </a:cubicBezTo>
                <a:cubicBezTo>
                  <a:pt x="20236" y="15340"/>
                  <a:pt x="20054" y="15901"/>
                  <a:pt x="19905" y="16480"/>
                </a:cubicBezTo>
                <a:cubicBezTo>
                  <a:pt x="20004" y="15315"/>
                  <a:pt x="19781" y="14026"/>
                  <a:pt x="20128" y="12895"/>
                </a:cubicBezTo>
                <a:cubicBezTo>
                  <a:pt x="20508" y="11656"/>
                  <a:pt x="21541" y="10755"/>
                  <a:pt x="22226" y="9657"/>
                </a:cubicBezTo>
                <a:cubicBezTo>
                  <a:pt x="22912" y="8566"/>
                  <a:pt x="23143" y="6906"/>
                  <a:pt x="22102" y="6138"/>
                </a:cubicBezTo>
                <a:cubicBezTo>
                  <a:pt x="21714" y="5849"/>
                  <a:pt x="21227" y="5750"/>
                  <a:pt x="20806" y="5510"/>
                </a:cubicBezTo>
                <a:cubicBezTo>
                  <a:pt x="19690" y="4858"/>
                  <a:pt x="19393" y="3404"/>
                  <a:pt x="18740" y="2289"/>
                </a:cubicBezTo>
                <a:cubicBezTo>
                  <a:pt x="18071" y="1165"/>
                  <a:pt x="16998" y="348"/>
                  <a:pt x="15734" y="1"/>
                </a:cubicBezTo>
                <a:close/>
              </a:path>
            </a:pathLst>
          </a:custGeom>
          <a:solidFill>
            <a:srgbClr val="89A9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72"/>
        <p:cNvGrpSpPr/>
        <p:nvPr/>
      </p:nvGrpSpPr>
      <p:grpSpPr>
        <a:xfrm>
          <a:off x="0" y="0"/>
          <a:ext cx="0" cy="0"/>
          <a:chOff x="0" y="0"/>
          <a:chExt cx="0" cy="0"/>
        </a:xfrm>
      </p:grpSpPr>
      <p:sp>
        <p:nvSpPr>
          <p:cNvPr id="73" name="Google Shape;73;p10"/>
          <p:cNvSpPr txBox="1">
            <a:spLocks noGrp="1"/>
          </p:cNvSpPr>
          <p:nvPr>
            <p:ph type="title"/>
          </p:nvPr>
        </p:nvSpPr>
        <p:spPr>
          <a:xfrm>
            <a:off x="714300" y="549600"/>
            <a:ext cx="4753200" cy="10323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74"/>
        <p:cNvGrpSpPr/>
        <p:nvPr/>
      </p:nvGrpSpPr>
      <p:grpSpPr>
        <a:xfrm>
          <a:off x="0" y="0"/>
          <a:ext cx="0" cy="0"/>
          <a:chOff x="0" y="0"/>
          <a:chExt cx="0" cy="0"/>
        </a:xfrm>
      </p:grpSpPr>
      <p:sp>
        <p:nvSpPr>
          <p:cNvPr id="75" name="Google Shape;75;p11"/>
          <p:cNvSpPr txBox="1">
            <a:spLocks noGrp="1"/>
          </p:cNvSpPr>
          <p:nvPr>
            <p:ph type="title" hasCustomPrompt="1"/>
          </p:nvPr>
        </p:nvSpPr>
        <p:spPr>
          <a:xfrm>
            <a:off x="1755300" y="1672300"/>
            <a:ext cx="5633400" cy="980400"/>
          </a:xfrm>
          <a:prstGeom prst="rect">
            <a:avLst/>
          </a:prstGeom>
        </p:spPr>
        <p:txBody>
          <a:bodyPr spcFirstLastPara="1" wrap="square" lIns="91425" tIns="91425" rIns="91425" bIns="91425" anchor="ctr" anchorCtr="0">
            <a:noAutofit/>
          </a:bodyPr>
          <a:lstStyle>
            <a:lvl1pPr lvl="0" algn="ctr">
              <a:spcBef>
                <a:spcPts val="0"/>
              </a:spcBef>
              <a:spcAft>
                <a:spcPts val="0"/>
              </a:spcAft>
              <a:buSzPts val="10000"/>
              <a:buNone/>
              <a:defRPr sz="8200">
                <a:solidFill>
                  <a:schemeClr val="lt2"/>
                </a:solidFill>
              </a:defRPr>
            </a:lvl1pPr>
            <a:lvl2pPr lvl="1" algn="ctr">
              <a:spcBef>
                <a:spcPts val="0"/>
              </a:spcBef>
              <a:spcAft>
                <a:spcPts val="0"/>
              </a:spcAft>
              <a:buSzPts val="10000"/>
              <a:buNone/>
              <a:defRPr sz="10000"/>
            </a:lvl2pPr>
            <a:lvl3pPr lvl="2" algn="ctr">
              <a:spcBef>
                <a:spcPts val="0"/>
              </a:spcBef>
              <a:spcAft>
                <a:spcPts val="0"/>
              </a:spcAft>
              <a:buSzPts val="10000"/>
              <a:buNone/>
              <a:defRPr sz="10000"/>
            </a:lvl3pPr>
            <a:lvl4pPr lvl="3" algn="ctr">
              <a:spcBef>
                <a:spcPts val="0"/>
              </a:spcBef>
              <a:spcAft>
                <a:spcPts val="0"/>
              </a:spcAft>
              <a:buSzPts val="10000"/>
              <a:buNone/>
              <a:defRPr sz="10000"/>
            </a:lvl4pPr>
            <a:lvl5pPr lvl="4" algn="ctr">
              <a:spcBef>
                <a:spcPts val="0"/>
              </a:spcBef>
              <a:spcAft>
                <a:spcPts val="0"/>
              </a:spcAft>
              <a:buSzPts val="10000"/>
              <a:buNone/>
              <a:defRPr sz="10000"/>
            </a:lvl5pPr>
            <a:lvl6pPr lvl="5" algn="ctr">
              <a:spcBef>
                <a:spcPts val="0"/>
              </a:spcBef>
              <a:spcAft>
                <a:spcPts val="0"/>
              </a:spcAft>
              <a:buSzPts val="10000"/>
              <a:buNone/>
              <a:defRPr sz="10000"/>
            </a:lvl6pPr>
            <a:lvl7pPr lvl="6" algn="ctr">
              <a:spcBef>
                <a:spcPts val="0"/>
              </a:spcBef>
              <a:spcAft>
                <a:spcPts val="0"/>
              </a:spcAft>
              <a:buSzPts val="10000"/>
              <a:buNone/>
              <a:defRPr sz="10000"/>
            </a:lvl7pPr>
            <a:lvl8pPr lvl="7" algn="ctr">
              <a:spcBef>
                <a:spcPts val="0"/>
              </a:spcBef>
              <a:spcAft>
                <a:spcPts val="0"/>
              </a:spcAft>
              <a:buSzPts val="10000"/>
              <a:buNone/>
              <a:defRPr sz="10000"/>
            </a:lvl8pPr>
            <a:lvl9pPr lvl="8" algn="ctr">
              <a:spcBef>
                <a:spcPts val="0"/>
              </a:spcBef>
              <a:spcAft>
                <a:spcPts val="0"/>
              </a:spcAft>
              <a:buSzPts val="10000"/>
              <a:buNone/>
              <a:defRPr sz="10000"/>
            </a:lvl9pPr>
          </a:lstStyle>
          <a:p>
            <a:r>
              <a:t>xx%</a:t>
            </a:r>
          </a:p>
        </p:txBody>
      </p:sp>
      <p:sp>
        <p:nvSpPr>
          <p:cNvPr id="76" name="Google Shape;76;p11"/>
          <p:cNvSpPr txBox="1">
            <a:spLocks noGrp="1"/>
          </p:cNvSpPr>
          <p:nvPr>
            <p:ph type="subTitle" idx="1"/>
          </p:nvPr>
        </p:nvSpPr>
        <p:spPr>
          <a:xfrm>
            <a:off x="1755300" y="2927525"/>
            <a:ext cx="5633400" cy="309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7" name="Google Shape;77;p11"/>
          <p:cNvSpPr/>
          <p:nvPr/>
        </p:nvSpPr>
        <p:spPr>
          <a:xfrm rot="3462675">
            <a:off x="-546047" y="536970"/>
            <a:ext cx="1163020" cy="839211"/>
          </a:xfrm>
          <a:custGeom>
            <a:avLst/>
            <a:gdLst/>
            <a:ahLst/>
            <a:cxnLst/>
            <a:rect l="l" t="t" r="r" b="b"/>
            <a:pathLst>
              <a:path w="21155" h="15265" extrusionOk="0">
                <a:moveTo>
                  <a:pt x="14379" y="3711"/>
                </a:moveTo>
                <a:cubicBezTo>
                  <a:pt x="14697" y="3711"/>
                  <a:pt x="14999" y="3774"/>
                  <a:pt x="15208" y="3960"/>
                </a:cubicBezTo>
                <a:cubicBezTo>
                  <a:pt x="15348" y="4101"/>
                  <a:pt x="15455" y="4274"/>
                  <a:pt x="15530" y="4464"/>
                </a:cubicBezTo>
                <a:lnTo>
                  <a:pt x="16108" y="5670"/>
                </a:lnTo>
                <a:cubicBezTo>
                  <a:pt x="16199" y="5835"/>
                  <a:pt x="16248" y="6017"/>
                  <a:pt x="16265" y="6207"/>
                </a:cubicBezTo>
                <a:cubicBezTo>
                  <a:pt x="16257" y="6463"/>
                  <a:pt x="16091" y="6719"/>
                  <a:pt x="15901" y="6942"/>
                </a:cubicBezTo>
                <a:cubicBezTo>
                  <a:pt x="15117" y="7900"/>
                  <a:pt x="13960" y="8553"/>
                  <a:pt x="12804" y="9081"/>
                </a:cubicBezTo>
                <a:cubicBezTo>
                  <a:pt x="11565" y="9643"/>
                  <a:pt x="8575" y="11122"/>
                  <a:pt x="8575" y="11122"/>
                </a:cubicBezTo>
                <a:cubicBezTo>
                  <a:pt x="8090" y="11431"/>
                  <a:pt x="7511" y="11586"/>
                  <a:pt x="6952" y="11586"/>
                </a:cubicBezTo>
                <a:cubicBezTo>
                  <a:pt x="6435" y="11586"/>
                  <a:pt x="5936" y="11453"/>
                  <a:pt x="5543" y="11188"/>
                </a:cubicBezTo>
                <a:cubicBezTo>
                  <a:pt x="4734" y="10634"/>
                  <a:pt x="4461" y="9536"/>
                  <a:pt x="4891" y="8594"/>
                </a:cubicBezTo>
                <a:cubicBezTo>
                  <a:pt x="5436" y="7396"/>
                  <a:pt x="6848" y="6686"/>
                  <a:pt x="8145" y="6100"/>
                </a:cubicBezTo>
                <a:lnTo>
                  <a:pt x="11301" y="4662"/>
                </a:lnTo>
                <a:cubicBezTo>
                  <a:pt x="12151" y="4274"/>
                  <a:pt x="13027" y="3878"/>
                  <a:pt x="13936" y="3745"/>
                </a:cubicBezTo>
                <a:cubicBezTo>
                  <a:pt x="14082" y="3724"/>
                  <a:pt x="14232" y="3711"/>
                  <a:pt x="14379" y="3711"/>
                </a:cubicBezTo>
                <a:close/>
                <a:moveTo>
                  <a:pt x="16244" y="0"/>
                </a:moveTo>
                <a:cubicBezTo>
                  <a:pt x="13242" y="0"/>
                  <a:pt x="10313" y="1220"/>
                  <a:pt x="7592" y="2572"/>
                </a:cubicBezTo>
                <a:cubicBezTo>
                  <a:pt x="5386" y="3679"/>
                  <a:pt x="3148" y="4960"/>
                  <a:pt x="1744" y="6959"/>
                </a:cubicBezTo>
                <a:cubicBezTo>
                  <a:pt x="331" y="8958"/>
                  <a:pt x="1" y="11857"/>
                  <a:pt x="1611" y="13608"/>
                </a:cubicBezTo>
                <a:cubicBezTo>
                  <a:pt x="2511" y="14596"/>
                  <a:pt x="3912" y="15264"/>
                  <a:pt x="5291" y="15264"/>
                </a:cubicBezTo>
                <a:cubicBezTo>
                  <a:pt x="5710" y="15264"/>
                  <a:pt x="6126" y="15203"/>
                  <a:pt x="6526" y="15070"/>
                </a:cubicBezTo>
                <a:cubicBezTo>
                  <a:pt x="12077" y="13228"/>
                  <a:pt x="18156" y="9420"/>
                  <a:pt x="19362" y="7942"/>
                </a:cubicBezTo>
                <a:cubicBezTo>
                  <a:pt x="20188" y="6942"/>
                  <a:pt x="20808" y="5753"/>
                  <a:pt x="20981" y="4489"/>
                </a:cubicBezTo>
                <a:cubicBezTo>
                  <a:pt x="21155" y="3233"/>
                  <a:pt x="20800" y="1879"/>
                  <a:pt x="19850" y="1044"/>
                </a:cubicBezTo>
                <a:cubicBezTo>
                  <a:pt x="19024" y="326"/>
                  <a:pt x="17867" y="61"/>
                  <a:pt x="16752" y="12"/>
                </a:cubicBezTo>
                <a:cubicBezTo>
                  <a:pt x="16583" y="4"/>
                  <a:pt x="16413" y="0"/>
                  <a:pt x="162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11"/>
          <p:cNvSpPr/>
          <p:nvPr/>
        </p:nvSpPr>
        <p:spPr>
          <a:xfrm rot="-9340958">
            <a:off x="8141994" y="-72723"/>
            <a:ext cx="1400712" cy="1374179"/>
          </a:xfrm>
          <a:custGeom>
            <a:avLst/>
            <a:gdLst/>
            <a:ahLst/>
            <a:cxnLst/>
            <a:rect l="l" t="t" r="r" b="b"/>
            <a:pathLst>
              <a:path w="34947" h="34285" extrusionOk="0">
                <a:moveTo>
                  <a:pt x="19649" y="17636"/>
                </a:moveTo>
                <a:lnTo>
                  <a:pt x="19649" y="17636"/>
                </a:lnTo>
                <a:cubicBezTo>
                  <a:pt x="19633" y="17743"/>
                  <a:pt x="19608" y="17842"/>
                  <a:pt x="19591" y="17942"/>
                </a:cubicBezTo>
                <a:lnTo>
                  <a:pt x="19575" y="17950"/>
                </a:lnTo>
                <a:lnTo>
                  <a:pt x="19542" y="17867"/>
                </a:lnTo>
                <a:cubicBezTo>
                  <a:pt x="19583" y="17785"/>
                  <a:pt x="19616" y="17710"/>
                  <a:pt x="19649" y="17636"/>
                </a:cubicBezTo>
                <a:close/>
                <a:moveTo>
                  <a:pt x="15734" y="1"/>
                </a:moveTo>
                <a:cubicBezTo>
                  <a:pt x="15717" y="1248"/>
                  <a:pt x="16395" y="2487"/>
                  <a:pt x="16072" y="3693"/>
                </a:cubicBezTo>
                <a:cubicBezTo>
                  <a:pt x="15783" y="4783"/>
                  <a:pt x="14734" y="5551"/>
                  <a:pt x="14454" y="6642"/>
                </a:cubicBezTo>
                <a:cubicBezTo>
                  <a:pt x="14041" y="8269"/>
                  <a:pt x="15470" y="9855"/>
                  <a:pt x="15370" y="11523"/>
                </a:cubicBezTo>
                <a:cubicBezTo>
                  <a:pt x="15337" y="12019"/>
                  <a:pt x="15172" y="12515"/>
                  <a:pt x="15263" y="13002"/>
                </a:cubicBezTo>
                <a:cubicBezTo>
                  <a:pt x="15379" y="13555"/>
                  <a:pt x="15808" y="13993"/>
                  <a:pt x="16221" y="14381"/>
                </a:cubicBezTo>
                <a:cubicBezTo>
                  <a:pt x="17039" y="15150"/>
                  <a:pt x="17386" y="15943"/>
                  <a:pt x="17890" y="16719"/>
                </a:cubicBezTo>
                <a:cubicBezTo>
                  <a:pt x="17675" y="16661"/>
                  <a:pt x="17452" y="16620"/>
                  <a:pt x="17229" y="16595"/>
                </a:cubicBezTo>
                <a:cubicBezTo>
                  <a:pt x="16727" y="16534"/>
                  <a:pt x="16225" y="16508"/>
                  <a:pt x="15725" y="16508"/>
                </a:cubicBezTo>
                <a:cubicBezTo>
                  <a:pt x="14867" y="16508"/>
                  <a:pt x="14012" y="16585"/>
                  <a:pt x="13157" y="16694"/>
                </a:cubicBezTo>
                <a:cubicBezTo>
                  <a:pt x="12531" y="16769"/>
                  <a:pt x="11905" y="16848"/>
                  <a:pt x="11273" y="16848"/>
                </a:cubicBezTo>
                <a:cubicBezTo>
                  <a:pt x="11062" y="16848"/>
                  <a:pt x="10850" y="16839"/>
                  <a:pt x="10637" y="16818"/>
                </a:cubicBezTo>
                <a:cubicBezTo>
                  <a:pt x="9820" y="16727"/>
                  <a:pt x="9010" y="16562"/>
                  <a:pt x="8217" y="16323"/>
                </a:cubicBezTo>
                <a:cubicBezTo>
                  <a:pt x="6846" y="15943"/>
                  <a:pt x="5483" y="15513"/>
                  <a:pt x="4046" y="15497"/>
                </a:cubicBezTo>
                <a:cubicBezTo>
                  <a:pt x="4016" y="15496"/>
                  <a:pt x="3986" y="15496"/>
                  <a:pt x="3956" y="15496"/>
                </a:cubicBezTo>
                <a:cubicBezTo>
                  <a:pt x="2563" y="15496"/>
                  <a:pt x="1133" y="15873"/>
                  <a:pt x="114" y="16859"/>
                </a:cubicBezTo>
                <a:cubicBezTo>
                  <a:pt x="0" y="16973"/>
                  <a:pt x="193" y="17017"/>
                  <a:pt x="277" y="17017"/>
                </a:cubicBezTo>
                <a:cubicBezTo>
                  <a:pt x="284" y="17017"/>
                  <a:pt x="290" y="17017"/>
                  <a:pt x="296" y="17016"/>
                </a:cubicBezTo>
                <a:cubicBezTo>
                  <a:pt x="1328" y="17016"/>
                  <a:pt x="1931" y="18404"/>
                  <a:pt x="2476" y="19081"/>
                </a:cubicBezTo>
                <a:cubicBezTo>
                  <a:pt x="3245" y="20064"/>
                  <a:pt x="4451" y="20560"/>
                  <a:pt x="5657" y="20709"/>
                </a:cubicBezTo>
                <a:cubicBezTo>
                  <a:pt x="5956" y="20747"/>
                  <a:pt x="6256" y="20763"/>
                  <a:pt x="6555" y="20763"/>
                </a:cubicBezTo>
                <a:cubicBezTo>
                  <a:pt x="7760" y="20763"/>
                  <a:pt x="8961" y="20491"/>
                  <a:pt x="10125" y="20213"/>
                </a:cubicBezTo>
                <a:cubicBezTo>
                  <a:pt x="11571" y="19874"/>
                  <a:pt x="13016" y="19536"/>
                  <a:pt x="14396" y="19007"/>
                </a:cubicBezTo>
                <a:cubicBezTo>
                  <a:pt x="15131" y="18718"/>
                  <a:pt x="15816" y="18338"/>
                  <a:pt x="16543" y="18041"/>
                </a:cubicBezTo>
                <a:cubicBezTo>
                  <a:pt x="16922" y="17884"/>
                  <a:pt x="17313" y="17758"/>
                  <a:pt x="17698" y="17758"/>
                </a:cubicBezTo>
                <a:cubicBezTo>
                  <a:pt x="18003" y="17758"/>
                  <a:pt x="18304" y="17837"/>
                  <a:pt x="18592" y="18041"/>
                </a:cubicBezTo>
                <a:lnTo>
                  <a:pt x="18617" y="18065"/>
                </a:lnTo>
                <a:cubicBezTo>
                  <a:pt x="14850" y="20841"/>
                  <a:pt x="11562" y="24219"/>
                  <a:pt x="8878" y="28052"/>
                </a:cubicBezTo>
                <a:cubicBezTo>
                  <a:pt x="8110" y="29159"/>
                  <a:pt x="7391" y="30299"/>
                  <a:pt x="6730" y="31472"/>
                </a:cubicBezTo>
                <a:cubicBezTo>
                  <a:pt x="6652" y="31612"/>
                  <a:pt x="6771" y="31669"/>
                  <a:pt x="6931" y="31669"/>
                </a:cubicBezTo>
                <a:cubicBezTo>
                  <a:pt x="7111" y="31669"/>
                  <a:pt x="7342" y="31597"/>
                  <a:pt x="7408" y="31488"/>
                </a:cubicBezTo>
                <a:cubicBezTo>
                  <a:pt x="9720" y="27391"/>
                  <a:pt x="12702" y="23699"/>
                  <a:pt x="16221" y="20577"/>
                </a:cubicBezTo>
                <a:cubicBezTo>
                  <a:pt x="17031" y="19866"/>
                  <a:pt x="17873" y="19181"/>
                  <a:pt x="18732" y="18528"/>
                </a:cubicBezTo>
                <a:lnTo>
                  <a:pt x="18732" y="18528"/>
                </a:lnTo>
                <a:cubicBezTo>
                  <a:pt x="18278" y="19519"/>
                  <a:pt x="17047" y="19891"/>
                  <a:pt x="16254" y="20560"/>
                </a:cubicBezTo>
                <a:cubicBezTo>
                  <a:pt x="15370" y="21312"/>
                  <a:pt x="14809" y="22385"/>
                  <a:pt x="14693" y="23542"/>
                </a:cubicBezTo>
                <a:cubicBezTo>
                  <a:pt x="14635" y="24104"/>
                  <a:pt x="14718" y="24674"/>
                  <a:pt x="14924" y="25202"/>
                </a:cubicBezTo>
                <a:cubicBezTo>
                  <a:pt x="15180" y="25822"/>
                  <a:pt x="15635" y="26309"/>
                  <a:pt x="16106" y="26772"/>
                </a:cubicBezTo>
                <a:cubicBezTo>
                  <a:pt x="17122" y="27763"/>
                  <a:pt x="18129" y="28779"/>
                  <a:pt x="18947" y="29952"/>
                </a:cubicBezTo>
                <a:cubicBezTo>
                  <a:pt x="19831" y="31216"/>
                  <a:pt x="20475" y="32653"/>
                  <a:pt x="20558" y="34214"/>
                </a:cubicBezTo>
                <a:cubicBezTo>
                  <a:pt x="20560" y="34266"/>
                  <a:pt x="20612" y="34284"/>
                  <a:pt x="20682" y="34284"/>
                </a:cubicBezTo>
                <a:cubicBezTo>
                  <a:pt x="20838" y="34284"/>
                  <a:pt x="21088" y="34195"/>
                  <a:pt x="21128" y="34173"/>
                </a:cubicBezTo>
                <a:cubicBezTo>
                  <a:pt x="22953" y="33256"/>
                  <a:pt x="23961" y="31265"/>
                  <a:pt x="23730" y="29250"/>
                </a:cubicBezTo>
                <a:cubicBezTo>
                  <a:pt x="23597" y="28176"/>
                  <a:pt x="23176" y="27160"/>
                  <a:pt x="22507" y="26301"/>
                </a:cubicBezTo>
                <a:cubicBezTo>
                  <a:pt x="21855" y="25450"/>
                  <a:pt x="20979" y="24789"/>
                  <a:pt x="20376" y="23889"/>
                </a:cubicBezTo>
                <a:cubicBezTo>
                  <a:pt x="19641" y="22782"/>
                  <a:pt x="19608" y="21444"/>
                  <a:pt x="19608" y="20155"/>
                </a:cubicBezTo>
                <a:cubicBezTo>
                  <a:pt x="19591" y="19536"/>
                  <a:pt x="19567" y="18916"/>
                  <a:pt x="19542" y="18297"/>
                </a:cubicBezTo>
                <a:lnTo>
                  <a:pt x="19558" y="18280"/>
                </a:lnTo>
                <a:cubicBezTo>
                  <a:pt x="19971" y="19024"/>
                  <a:pt x="21276" y="21130"/>
                  <a:pt x="23383" y="22072"/>
                </a:cubicBezTo>
                <a:cubicBezTo>
                  <a:pt x="24128" y="22402"/>
                  <a:pt x="24958" y="22604"/>
                  <a:pt x="25772" y="22604"/>
                </a:cubicBezTo>
                <a:cubicBezTo>
                  <a:pt x="26481" y="22604"/>
                  <a:pt x="27178" y="22450"/>
                  <a:pt x="27794" y="22096"/>
                </a:cubicBezTo>
                <a:cubicBezTo>
                  <a:pt x="28669" y="21584"/>
                  <a:pt x="29305" y="20733"/>
                  <a:pt x="30205" y="20271"/>
                </a:cubicBezTo>
                <a:cubicBezTo>
                  <a:pt x="30779" y="19976"/>
                  <a:pt x="31398" y="19864"/>
                  <a:pt x="32034" y="19864"/>
                </a:cubicBezTo>
                <a:cubicBezTo>
                  <a:pt x="33000" y="19864"/>
                  <a:pt x="34005" y="20122"/>
                  <a:pt x="34947" y="20387"/>
                </a:cubicBezTo>
                <a:cubicBezTo>
                  <a:pt x="34154" y="19321"/>
                  <a:pt x="33237" y="18355"/>
                  <a:pt x="32213" y="17504"/>
                </a:cubicBezTo>
                <a:cubicBezTo>
                  <a:pt x="31129" y="16613"/>
                  <a:pt x="29758" y="15841"/>
                  <a:pt x="28410" y="15841"/>
                </a:cubicBezTo>
                <a:cubicBezTo>
                  <a:pt x="28021" y="15841"/>
                  <a:pt x="27634" y="15906"/>
                  <a:pt x="27257" y="16050"/>
                </a:cubicBezTo>
                <a:cubicBezTo>
                  <a:pt x="26753" y="16240"/>
                  <a:pt x="26315" y="16554"/>
                  <a:pt x="25828" y="16777"/>
                </a:cubicBezTo>
                <a:cubicBezTo>
                  <a:pt x="24176" y="17529"/>
                  <a:pt x="22185" y="17149"/>
                  <a:pt x="20459" y="17603"/>
                </a:cubicBezTo>
                <a:cubicBezTo>
                  <a:pt x="20918" y="16749"/>
                  <a:pt x="21798" y="16245"/>
                  <a:pt x="22725" y="16245"/>
                </a:cubicBezTo>
                <a:cubicBezTo>
                  <a:pt x="22982" y="16245"/>
                  <a:pt x="23242" y="16283"/>
                  <a:pt x="23498" y="16364"/>
                </a:cubicBezTo>
                <a:cubicBezTo>
                  <a:pt x="23855" y="16473"/>
                  <a:pt x="24197" y="16588"/>
                  <a:pt x="24566" y="16588"/>
                </a:cubicBezTo>
                <a:cubicBezTo>
                  <a:pt x="24590" y="16588"/>
                  <a:pt x="24614" y="16588"/>
                  <a:pt x="24638" y="16587"/>
                </a:cubicBezTo>
                <a:cubicBezTo>
                  <a:pt x="25026" y="16562"/>
                  <a:pt x="25406" y="16438"/>
                  <a:pt x="25745" y="16232"/>
                </a:cubicBezTo>
                <a:cubicBezTo>
                  <a:pt x="26398" y="15844"/>
                  <a:pt x="26860" y="15216"/>
                  <a:pt x="27248" y="14571"/>
                </a:cubicBezTo>
                <a:cubicBezTo>
                  <a:pt x="28025" y="13275"/>
                  <a:pt x="28562" y="11763"/>
                  <a:pt x="29768" y="10780"/>
                </a:cubicBezTo>
                <a:cubicBezTo>
                  <a:pt x="30329" y="10334"/>
                  <a:pt x="30949" y="9946"/>
                  <a:pt x="31436" y="9409"/>
                </a:cubicBezTo>
                <a:cubicBezTo>
                  <a:pt x="31948" y="8831"/>
                  <a:pt x="32155" y="8137"/>
                  <a:pt x="32213" y="7377"/>
                </a:cubicBezTo>
                <a:cubicBezTo>
                  <a:pt x="32287" y="6477"/>
                  <a:pt x="32271" y="5609"/>
                  <a:pt x="32650" y="4775"/>
                </a:cubicBezTo>
                <a:cubicBezTo>
                  <a:pt x="33006" y="3990"/>
                  <a:pt x="33592" y="3329"/>
                  <a:pt x="34336" y="2883"/>
                </a:cubicBezTo>
                <a:cubicBezTo>
                  <a:pt x="34567" y="2735"/>
                  <a:pt x="34443" y="2528"/>
                  <a:pt x="34236" y="2487"/>
                </a:cubicBezTo>
                <a:cubicBezTo>
                  <a:pt x="34095" y="2459"/>
                  <a:pt x="33959" y="2446"/>
                  <a:pt x="33827" y="2446"/>
                </a:cubicBezTo>
                <a:cubicBezTo>
                  <a:pt x="32390" y="2446"/>
                  <a:pt x="31499" y="3989"/>
                  <a:pt x="30379" y="4692"/>
                </a:cubicBezTo>
                <a:cubicBezTo>
                  <a:pt x="29660" y="5147"/>
                  <a:pt x="28776" y="5312"/>
                  <a:pt x="27984" y="5609"/>
                </a:cubicBezTo>
                <a:cubicBezTo>
                  <a:pt x="27182" y="5907"/>
                  <a:pt x="26472" y="6353"/>
                  <a:pt x="25976" y="7063"/>
                </a:cubicBezTo>
                <a:cubicBezTo>
                  <a:pt x="25506" y="7749"/>
                  <a:pt x="25274" y="8558"/>
                  <a:pt x="24985" y="9326"/>
                </a:cubicBezTo>
                <a:cubicBezTo>
                  <a:pt x="24663" y="10152"/>
                  <a:pt x="24242" y="10846"/>
                  <a:pt x="23581" y="11449"/>
                </a:cubicBezTo>
                <a:cubicBezTo>
                  <a:pt x="22920" y="12044"/>
                  <a:pt x="22152" y="12531"/>
                  <a:pt x="21499" y="13159"/>
                </a:cubicBezTo>
                <a:cubicBezTo>
                  <a:pt x="21037" y="13622"/>
                  <a:pt x="20682" y="14183"/>
                  <a:pt x="20450" y="14794"/>
                </a:cubicBezTo>
                <a:cubicBezTo>
                  <a:pt x="20236" y="15340"/>
                  <a:pt x="20054" y="15901"/>
                  <a:pt x="19905" y="16480"/>
                </a:cubicBezTo>
                <a:cubicBezTo>
                  <a:pt x="20004" y="15315"/>
                  <a:pt x="19781" y="14026"/>
                  <a:pt x="20128" y="12895"/>
                </a:cubicBezTo>
                <a:cubicBezTo>
                  <a:pt x="20508" y="11656"/>
                  <a:pt x="21541" y="10755"/>
                  <a:pt x="22226" y="9657"/>
                </a:cubicBezTo>
                <a:cubicBezTo>
                  <a:pt x="22912" y="8566"/>
                  <a:pt x="23143" y="6906"/>
                  <a:pt x="22102" y="6138"/>
                </a:cubicBezTo>
                <a:cubicBezTo>
                  <a:pt x="21714" y="5849"/>
                  <a:pt x="21227" y="5750"/>
                  <a:pt x="20806" y="5510"/>
                </a:cubicBezTo>
                <a:cubicBezTo>
                  <a:pt x="19690" y="4858"/>
                  <a:pt x="19393" y="3404"/>
                  <a:pt x="18740" y="2289"/>
                </a:cubicBezTo>
                <a:cubicBezTo>
                  <a:pt x="18071" y="1165"/>
                  <a:pt x="16998" y="348"/>
                  <a:pt x="15734" y="1"/>
                </a:cubicBezTo>
                <a:close/>
              </a:path>
            </a:pathLst>
          </a:custGeom>
          <a:solidFill>
            <a:srgbClr val="89A9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79"/>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only 1">
  <p:cSld name="CUSTOM_3_1_1_1">
    <p:spTree>
      <p:nvGrpSpPr>
        <p:cNvPr id="1" name="Shape 80"/>
        <p:cNvGrpSpPr/>
        <p:nvPr/>
      </p:nvGrpSpPr>
      <p:grpSpPr>
        <a:xfrm>
          <a:off x="0" y="0"/>
          <a:ext cx="0" cy="0"/>
          <a:chOff x="0" y="0"/>
          <a:chExt cx="0" cy="0"/>
        </a:xfrm>
      </p:grpSpPr>
      <p:sp>
        <p:nvSpPr>
          <p:cNvPr id="81" name="Google Shape;81;p13"/>
          <p:cNvSpPr txBox="1">
            <a:spLocks noGrp="1"/>
          </p:cNvSpPr>
          <p:nvPr>
            <p:ph type="title"/>
          </p:nvPr>
        </p:nvSpPr>
        <p:spPr>
          <a:xfrm>
            <a:off x="714300" y="360425"/>
            <a:ext cx="7715400" cy="943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8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accen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4300" y="549600"/>
            <a:ext cx="7715400" cy="468000"/>
          </a:xfrm>
          <a:prstGeom prst="rect">
            <a:avLst/>
          </a:prstGeom>
          <a:noFill/>
          <a:ln>
            <a:noFill/>
          </a:ln>
        </p:spPr>
        <p:txBody>
          <a:bodyPr spcFirstLastPara="1" wrap="square" lIns="91425" tIns="91425" rIns="91425" bIns="91425" anchor="t" anchorCtr="0">
            <a:noAutofit/>
          </a:bodyPr>
          <a:lstStyle>
            <a:lvl1pPr lvl="0">
              <a:lnSpc>
                <a:spcPct val="100000"/>
              </a:lnSpc>
              <a:spcBef>
                <a:spcPts val="0"/>
              </a:spcBef>
              <a:spcAft>
                <a:spcPts val="0"/>
              </a:spcAft>
              <a:buClr>
                <a:schemeClr val="dk1"/>
              </a:buClr>
              <a:buSzPts val="3000"/>
              <a:buFont typeface="Erica One"/>
              <a:buNone/>
              <a:defRPr sz="3000">
                <a:solidFill>
                  <a:schemeClr val="dk1"/>
                </a:solidFill>
                <a:latin typeface="Erica One"/>
                <a:ea typeface="Erica One"/>
                <a:cs typeface="Erica One"/>
                <a:sym typeface="Erica One"/>
              </a:defRPr>
            </a:lvl1pPr>
            <a:lvl2pPr lvl="1">
              <a:lnSpc>
                <a:spcPct val="100000"/>
              </a:lnSpc>
              <a:spcBef>
                <a:spcPts val="0"/>
              </a:spcBef>
              <a:spcAft>
                <a:spcPts val="0"/>
              </a:spcAft>
              <a:buClr>
                <a:schemeClr val="dk1"/>
              </a:buClr>
              <a:buSzPts val="3000"/>
              <a:buFont typeface="Erica One"/>
              <a:buNone/>
              <a:defRPr sz="3000">
                <a:solidFill>
                  <a:schemeClr val="dk1"/>
                </a:solidFill>
                <a:latin typeface="Erica One"/>
                <a:ea typeface="Erica One"/>
                <a:cs typeface="Erica One"/>
                <a:sym typeface="Erica One"/>
              </a:defRPr>
            </a:lvl2pPr>
            <a:lvl3pPr lvl="2">
              <a:lnSpc>
                <a:spcPct val="100000"/>
              </a:lnSpc>
              <a:spcBef>
                <a:spcPts val="0"/>
              </a:spcBef>
              <a:spcAft>
                <a:spcPts val="0"/>
              </a:spcAft>
              <a:buClr>
                <a:schemeClr val="dk1"/>
              </a:buClr>
              <a:buSzPts val="3000"/>
              <a:buFont typeface="Erica One"/>
              <a:buNone/>
              <a:defRPr sz="3000">
                <a:solidFill>
                  <a:schemeClr val="dk1"/>
                </a:solidFill>
                <a:latin typeface="Erica One"/>
                <a:ea typeface="Erica One"/>
                <a:cs typeface="Erica One"/>
                <a:sym typeface="Erica One"/>
              </a:defRPr>
            </a:lvl3pPr>
            <a:lvl4pPr lvl="3">
              <a:lnSpc>
                <a:spcPct val="100000"/>
              </a:lnSpc>
              <a:spcBef>
                <a:spcPts val="0"/>
              </a:spcBef>
              <a:spcAft>
                <a:spcPts val="0"/>
              </a:spcAft>
              <a:buClr>
                <a:schemeClr val="dk1"/>
              </a:buClr>
              <a:buSzPts val="3000"/>
              <a:buFont typeface="Erica One"/>
              <a:buNone/>
              <a:defRPr sz="3000">
                <a:solidFill>
                  <a:schemeClr val="dk1"/>
                </a:solidFill>
                <a:latin typeface="Erica One"/>
                <a:ea typeface="Erica One"/>
                <a:cs typeface="Erica One"/>
                <a:sym typeface="Erica One"/>
              </a:defRPr>
            </a:lvl4pPr>
            <a:lvl5pPr lvl="4">
              <a:lnSpc>
                <a:spcPct val="100000"/>
              </a:lnSpc>
              <a:spcBef>
                <a:spcPts val="0"/>
              </a:spcBef>
              <a:spcAft>
                <a:spcPts val="0"/>
              </a:spcAft>
              <a:buClr>
                <a:schemeClr val="dk1"/>
              </a:buClr>
              <a:buSzPts val="3000"/>
              <a:buFont typeface="Erica One"/>
              <a:buNone/>
              <a:defRPr sz="3000">
                <a:solidFill>
                  <a:schemeClr val="dk1"/>
                </a:solidFill>
                <a:latin typeface="Erica One"/>
                <a:ea typeface="Erica One"/>
                <a:cs typeface="Erica One"/>
                <a:sym typeface="Erica One"/>
              </a:defRPr>
            </a:lvl5pPr>
            <a:lvl6pPr lvl="5">
              <a:lnSpc>
                <a:spcPct val="100000"/>
              </a:lnSpc>
              <a:spcBef>
                <a:spcPts val="0"/>
              </a:spcBef>
              <a:spcAft>
                <a:spcPts val="0"/>
              </a:spcAft>
              <a:buClr>
                <a:schemeClr val="dk1"/>
              </a:buClr>
              <a:buSzPts val="3000"/>
              <a:buFont typeface="Erica One"/>
              <a:buNone/>
              <a:defRPr sz="3000">
                <a:solidFill>
                  <a:schemeClr val="dk1"/>
                </a:solidFill>
                <a:latin typeface="Erica One"/>
                <a:ea typeface="Erica One"/>
                <a:cs typeface="Erica One"/>
                <a:sym typeface="Erica One"/>
              </a:defRPr>
            </a:lvl6pPr>
            <a:lvl7pPr lvl="6">
              <a:lnSpc>
                <a:spcPct val="100000"/>
              </a:lnSpc>
              <a:spcBef>
                <a:spcPts val="0"/>
              </a:spcBef>
              <a:spcAft>
                <a:spcPts val="0"/>
              </a:spcAft>
              <a:buClr>
                <a:schemeClr val="dk1"/>
              </a:buClr>
              <a:buSzPts val="3000"/>
              <a:buFont typeface="Erica One"/>
              <a:buNone/>
              <a:defRPr sz="3000">
                <a:solidFill>
                  <a:schemeClr val="dk1"/>
                </a:solidFill>
                <a:latin typeface="Erica One"/>
                <a:ea typeface="Erica One"/>
                <a:cs typeface="Erica One"/>
                <a:sym typeface="Erica One"/>
              </a:defRPr>
            </a:lvl7pPr>
            <a:lvl8pPr lvl="7">
              <a:lnSpc>
                <a:spcPct val="100000"/>
              </a:lnSpc>
              <a:spcBef>
                <a:spcPts val="0"/>
              </a:spcBef>
              <a:spcAft>
                <a:spcPts val="0"/>
              </a:spcAft>
              <a:buClr>
                <a:schemeClr val="dk1"/>
              </a:buClr>
              <a:buSzPts val="3000"/>
              <a:buFont typeface="Erica One"/>
              <a:buNone/>
              <a:defRPr sz="3000">
                <a:solidFill>
                  <a:schemeClr val="dk1"/>
                </a:solidFill>
                <a:latin typeface="Erica One"/>
                <a:ea typeface="Erica One"/>
                <a:cs typeface="Erica One"/>
                <a:sym typeface="Erica One"/>
              </a:defRPr>
            </a:lvl8pPr>
            <a:lvl9pPr lvl="8">
              <a:lnSpc>
                <a:spcPct val="100000"/>
              </a:lnSpc>
              <a:spcBef>
                <a:spcPts val="0"/>
              </a:spcBef>
              <a:spcAft>
                <a:spcPts val="0"/>
              </a:spcAft>
              <a:buClr>
                <a:schemeClr val="dk1"/>
              </a:buClr>
              <a:buSzPts val="3000"/>
              <a:buFont typeface="Erica One"/>
              <a:buNone/>
              <a:defRPr sz="3000">
                <a:solidFill>
                  <a:schemeClr val="dk1"/>
                </a:solidFill>
                <a:latin typeface="Erica One"/>
                <a:ea typeface="Erica One"/>
                <a:cs typeface="Erica One"/>
                <a:sym typeface="Erica One"/>
              </a:defRPr>
            </a:lvl9pPr>
          </a:lstStyle>
          <a:p>
            <a:endParaRPr/>
          </a:p>
        </p:txBody>
      </p:sp>
      <p:sp>
        <p:nvSpPr>
          <p:cNvPr id="7" name="Google Shape;7;p1"/>
          <p:cNvSpPr txBox="1">
            <a:spLocks noGrp="1"/>
          </p:cNvSpPr>
          <p:nvPr>
            <p:ph type="body" idx="1"/>
          </p:nvPr>
        </p:nvSpPr>
        <p:spPr>
          <a:xfrm>
            <a:off x="714300" y="1152475"/>
            <a:ext cx="7715400" cy="3416400"/>
          </a:xfrm>
          <a:prstGeom prst="rect">
            <a:avLst/>
          </a:prstGeom>
          <a:noFill/>
          <a:ln>
            <a:noFill/>
          </a:ln>
        </p:spPr>
        <p:txBody>
          <a:bodyPr spcFirstLastPara="1" wrap="square" lIns="91425" tIns="91425" rIns="91425" bIns="91425" anchor="t" anchorCtr="0">
            <a:noAutofit/>
          </a:bodyPr>
          <a:lstStyle>
            <a:lvl1pPr marL="457200" lvl="0" indent="-342900">
              <a:lnSpc>
                <a:spcPct val="100000"/>
              </a:lnSpc>
              <a:spcBef>
                <a:spcPts val="0"/>
              </a:spcBef>
              <a:spcAft>
                <a:spcPts val="0"/>
              </a:spcAft>
              <a:buClr>
                <a:schemeClr val="accent2"/>
              </a:buClr>
              <a:buSzPts val="1800"/>
              <a:buFont typeface="Catamaran"/>
              <a:buChar char="●"/>
              <a:defRPr sz="1800">
                <a:solidFill>
                  <a:schemeClr val="accent2"/>
                </a:solidFill>
                <a:latin typeface="Catamaran"/>
                <a:ea typeface="Catamaran"/>
                <a:cs typeface="Catamaran"/>
                <a:sym typeface="Catamaran"/>
              </a:defRPr>
            </a:lvl1pPr>
            <a:lvl2pPr marL="914400" lvl="1" indent="-317500">
              <a:lnSpc>
                <a:spcPct val="100000"/>
              </a:lnSpc>
              <a:spcBef>
                <a:spcPts val="0"/>
              </a:spcBef>
              <a:spcAft>
                <a:spcPts val="0"/>
              </a:spcAft>
              <a:buClr>
                <a:schemeClr val="accent2"/>
              </a:buClr>
              <a:buSzPts val="1400"/>
              <a:buFont typeface="Catamaran"/>
              <a:buChar char="○"/>
              <a:defRPr>
                <a:solidFill>
                  <a:schemeClr val="accent2"/>
                </a:solidFill>
                <a:latin typeface="Catamaran"/>
                <a:ea typeface="Catamaran"/>
                <a:cs typeface="Catamaran"/>
                <a:sym typeface="Catamaran"/>
              </a:defRPr>
            </a:lvl2pPr>
            <a:lvl3pPr marL="1371600" lvl="2" indent="-317500">
              <a:lnSpc>
                <a:spcPct val="100000"/>
              </a:lnSpc>
              <a:spcBef>
                <a:spcPts val="0"/>
              </a:spcBef>
              <a:spcAft>
                <a:spcPts val="0"/>
              </a:spcAft>
              <a:buClr>
                <a:schemeClr val="accent2"/>
              </a:buClr>
              <a:buSzPts val="1400"/>
              <a:buFont typeface="Catamaran"/>
              <a:buChar char="■"/>
              <a:defRPr>
                <a:solidFill>
                  <a:schemeClr val="accent2"/>
                </a:solidFill>
                <a:latin typeface="Catamaran"/>
                <a:ea typeface="Catamaran"/>
                <a:cs typeface="Catamaran"/>
                <a:sym typeface="Catamaran"/>
              </a:defRPr>
            </a:lvl3pPr>
            <a:lvl4pPr marL="1828800" lvl="3" indent="-317500">
              <a:lnSpc>
                <a:spcPct val="100000"/>
              </a:lnSpc>
              <a:spcBef>
                <a:spcPts val="0"/>
              </a:spcBef>
              <a:spcAft>
                <a:spcPts val="0"/>
              </a:spcAft>
              <a:buClr>
                <a:schemeClr val="accent2"/>
              </a:buClr>
              <a:buSzPts val="1400"/>
              <a:buFont typeface="Catamaran"/>
              <a:buChar char="●"/>
              <a:defRPr>
                <a:solidFill>
                  <a:schemeClr val="accent2"/>
                </a:solidFill>
                <a:latin typeface="Catamaran"/>
                <a:ea typeface="Catamaran"/>
                <a:cs typeface="Catamaran"/>
                <a:sym typeface="Catamaran"/>
              </a:defRPr>
            </a:lvl4pPr>
            <a:lvl5pPr marL="2286000" lvl="4" indent="-317500">
              <a:lnSpc>
                <a:spcPct val="100000"/>
              </a:lnSpc>
              <a:spcBef>
                <a:spcPts val="0"/>
              </a:spcBef>
              <a:spcAft>
                <a:spcPts val="0"/>
              </a:spcAft>
              <a:buClr>
                <a:schemeClr val="accent2"/>
              </a:buClr>
              <a:buSzPts val="1400"/>
              <a:buFont typeface="Catamaran"/>
              <a:buChar char="○"/>
              <a:defRPr>
                <a:solidFill>
                  <a:schemeClr val="accent2"/>
                </a:solidFill>
                <a:latin typeface="Catamaran"/>
                <a:ea typeface="Catamaran"/>
                <a:cs typeface="Catamaran"/>
                <a:sym typeface="Catamaran"/>
              </a:defRPr>
            </a:lvl5pPr>
            <a:lvl6pPr marL="2743200" lvl="5" indent="-317500">
              <a:lnSpc>
                <a:spcPct val="100000"/>
              </a:lnSpc>
              <a:spcBef>
                <a:spcPts val="0"/>
              </a:spcBef>
              <a:spcAft>
                <a:spcPts val="0"/>
              </a:spcAft>
              <a:buClr>
                <a:schemeClr val="accent2"/>
              </a:buClr>
              <a:buSzPts val="1400"/>
              <a:buFont typeface="Catamaran"/>
              <a:buChar char="■"/>
              <a:defRPr>
                <a:solidFill>
                  <a:schemeClr val="accent2"/>
                </a:solidFill>
                <a:latin typeface="Catamaran"/>
                <a:ea typeface="Catamaran"/>
                <a:cs typeface="Catamaran"/>
                <a:sym typeface="Catamaran"/>
              </a:defRPr>
            </a:lvl6pPr>
            <a:lvl7pPr marL="3200400" lvl="6" indent="-317500">
              <a:lnSpc>
                <a:spcPct val="100000"/>
              </a:lnSpc>
              <a:spcBef>
                <a:spcPts val="0"/>
              </a:spcBef>
              <a:spcAft>
                <a:spcPts val="0"/>
              </a:spcAft>
              <a:buClr>
                <a:schemeClr val="accent2"/>
              </a:buClr>
              <a:buSzPts val="1400"/>
              <a:buFont typeface="Catamaran"/>
              <a:buChar char="●"/>
              <a:defRPr>
                <a:solidFill>
                  <a:schemeClr val="accent2"/>
                </a:solidFill>
                <a:latin typeface="Catamaran"/>
                <a:ea typeface="Catamaran"/>
                <a:cs typeface="Catamaran"/>
                <a:sym typeface="Catamaran"/>
              </a:defRPr>
            </a:lvl7pPr>
            <a:lvl8pPr marL="3657600" lvl="7" indent="-317500">
              <a:lnSpc>
                <a:spcPct val="100000"/>
              </a:lnSpc>
              <a:spcBef>
                <a:spcPts val="0"/>
              </a:spcBef>
              <a:spcAft>
                <a:spcPts val="0"/>
              </a:spcAft>
              <a:buClr>
                <a:schemeClr val="accent2"/>
              </a:buClr>
              <a:buSzPts val="1400"/>
              <a:buFont typeface="Catamaran"/>
              <a:buChar char="○"/>
              <a:defRPr>
                <a:solidFill>
                  <a:schemeClr val="accent2"/>
                </a:solidFill>
                <a:latin typeface="Catamaran"/>
                <a:ea typeface="Catamaran"/>
                <a:cs typeface="Catamaran"/>
                <a:sym typeface="Catamaran"/>
              </a:defRPr>
            </a:lvl8pPr>
            <a:lvl9pPr marL="4114800" lvl="8" indent="-317500">
              <a:lnSpc>
                <a:spcPct val="100000"/>
              </a:lnSpc>
              <a:spcBef>
                <a:spcPts val="0"/>
              </a:spcBef>
              <a:spcAft>
                <a:spcPts val="0"/>
              </a:spcAft>
              <a:buClr>
                <a:schemeClr val="accent2"/>
              </a:buClr>
              <a:buSzPts val="1400"/>
              <a:buFont typeface="Catamaran"/>
              <a:buChar char="■"/>
              <a:defRPr>
                <a:solidFill>
                  <a:schemeClr val="accent2"/>
                </a:solidFill>
                <a:latin typeface="Catamaran"/>
                <a:ea typeface="Catamaran"/>
                <a:cs typeface="Catamaran"/>
                <a:sym typeface="Catamaran"/>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 Id="rId9" Type="http://schemas.microsoft.com/office/2007/relationships/hdphoto" Target="../media/hdphoto2.wdp"/></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5.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8" Type="http://schemas.openxmlformats.org/officeDocument/2006/relationships/hyperlink" Target="https://www.med.uminho.pt/pt/covid19/Sade%20Mental/Rubin%202020%20The%20psychological%20effects%20of%20quarantining%20a%20city.pdf" TargetMode="External"/><Relationship Id="rId3" Type="http://schemas.openxmlformats.org/officeDocument/2006/relationships/hyperlink" Target="https://doi.org/10.1186/s12889-020-10070-3" TargetMode="External"/><Relationship Id="rId7" Type="http://schemas.openxmlformats.org/officeDocument/2006/relationships/hyperlink" Target="https://doi.org/10.1080/13561820.2020.1792425" TargetMode="External"/><Relationship Id="rId2" Type="http://schemas.openxmlformats.org/officeDocument/2006/relationships/notesSlide" Target="../notesSlides/notesSlide13.xml"/><Relationship Id="rId1" Type="http://schemas.openxmlformats.org/officeDocument/2006/relationships/slideLayout" Target="../slideLayouts/slideLayout12.xml"/><Relationship Id="rId6" Type="http://schemas.openxmlformats.org/officeDocument/2006/relationships/hyperlink" Target="https://doi.org/10.3390/healthcare8010026" TargetMode="External"/><Relationship Id="rId5" Type="http://schemas.openxmlformats.org/officeDocument/2006/relationships/hyperlink" Target="https://doi.org/10.1080/21642850.2020.1792307" TargetMode="External"/><Relationship Id="rId4" Type="http://schemas.openxmlformats.org/officeDocument/2006/relationships/hyperlink" Target="https://doi.org/10.1371/journal.pone.0204890" TargetMode="External"/><Relationship Id="rId9" Type="http://schemas.openxmlformats.org/officeDocument/2006/relationships/hyperlink" Target="https://doi.org/10.1038/s41533-019-0149-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0BA5AA0F-7BF0-C96D-FE6A-F98FADCC8D7A}"/>
              </a:ext>
            </a:extLst>
          </p:cNvPr>
          <p:cNvSpPr>
            <a:spLocks noGrp="1"/>
          </p:cNvSpPr>
          <p:nvPr>
            <p:ph type="subTitle" idx="1"/>
          </p:nvPr>
        </p:nvSpPr>
        <p:spPr/>
        <p:txBody>
          <a:bodyPr/>
          <a:lstStyle/>
          <a:p>
            <a:r>
              <a:rPr lang="en-GB"/>
              <a:t>Student name: Tatiana Montenegro </a:t>
            </a:r>
          </a:p>
          <a:p>
            <a:endParaRPr lang="en-GB"/>
          </a:p>
          <a:p>
            <a:r>
              <a:rPr lang="en-GB"/>
              <a:t>Student number: 2413339</a:t>
            </a:r>
          </a:p>
          <a:p>
            <a:endParaRPr lang="en-GB"/>
          </a:p>
          <a:p>
            <a:r>
              <a:rPr lang="en-GB"/>
              <a:t>Module code: LHSC4001 0</a:t>
            </a:r>
          </a:p>
          <a:p>
            <a:endParaRPr lang="en-GB"/>
          </a:p>
          <a:p>
            <a:r>
              <a:rPr lang="en-GB"/>
              <a:t>Lecture name: Peace Ukachukwu</a:t>
            </a:r>
          </a:p>
        </p:txBody>
      </p:sp>
      <p:sp>
        <p:nvSpPr>
          <p:cNvPr id="3" name="Title 2">
            <a:extLst>
              <a:ext uri="{FF2B5EF4-FFF2-40B4-BE49-F238E27FC236}">
                <a16:creationId xmlns:a16="http://schemas.microsoft.com/office/drawing/2014/main" id="{FAEF3E69-3A59-5664-579E-244BFE8CE28A}"/>
              </a:ext>
            </a:extLst>
          </p:cNvPr>
          <p:cNvSpPr>
            <a:spLocks noGrp="1"/>
          </p:cNvSpPr>
          <p:nvPr>
            <p:ph type="title"/>
          </p:nvPr>
        </p:nvSpPr>
        <p:spPr/>
        <p:txBody>
          <a:bodyPr/>
          <a:lstStyle/>
          <a:p>
            <a:r>
              <a:rPr lang="en-GB"/>
              <a:t>Psychology in Health and Social Care </a:t>
            </a:r>
          </a:p>
        </p:txBody>
      </p:sp>
    </p:spTree>
    <p:extLst>
      <p:ext uri="{BB962C8B-B14F-4D97-AF65-F5344CB8AC3E}">
        <p14:creationId xmlns:p14="http://schemas.microsoft.com/office/powerpoint/2010/main" val="15579629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DA85BE61-C689-BBFC-4029-D40D5CA55266}"/>
              </a:ext>
            </a:extLst>
          </p:cNvPr>
          <p:cNvGraphicFramePr/>
          <p:nvPr>
            <p:extLst>
              <p:ext uri="{D42A27DB-BD31-4B8C-83A1-F6EECF244321}">
                <p14:modId xmlns:p14="http://schemas.microsoft.com/office/powerpoint/2010/main" val="2588614640"/>
              </p:ext>
            </p:extLst>
          </p:nvPr>
        </p:nvGraphicFramePr>
        <p:xfrm>
          <a:off x="714300" y="1468175"/>
          <a:ext cx="7715400" cy="31365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2" name="Google Shape;112;p17"/>
          <p:cNvSpPr txBox="1">
            <a:spLocks noGrp="1"/>
          </p:cNvSpPr>
          <p:nvPr>
            <p:ph type="title"/>
          </p:nvPr>
        </p:nvSpPr>
        <p:spPr>
          <a:xfrm>
            <a:off x="714300" y="367225"/>
            <a:ext cx="7715400" cy="928200"/>
          </a:xfrm>
          <a:prstGeom prst="rect">
            <a:avLst/>
          </a:prstGeom>
        </p:spPr>
        <p:txBody>
          <a:bodyPr spcFirstLastPara="1" wrap="square" lIns="91425" tIns="91425" rIns="91425" bIns="91425" anchor="t" anchorCtr="0">
            <a:noAutofit/>
          </a:bodyPr>
          <a:lstStyle/>
          <a:p>
            <a:r>
              <a:rPr lang="en-GB" sz="3600" b="1">
                <a:effectLst/>
                <a:latin typeface="Erica One" panose="020B0604020202020204" charset="0"/>
                <a:ea typeface="Arial MT"/>
                <a:cs typeface="Arial MT"/>
              </a:rPr>
              <a:t>Introduction</a:t>
            </a:r>
            <a:endParaRPr sz="4800" b="1">
              <a:latin typeface="Erica One" panose="020B060402020202020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18"/>
          <p:cNvSpPr txBox="1">
            <a:spLocks noGrp="1"/>
          </p:cNvSpPr>
          <p:nvPr>
            <p:ph type="title"/>
          </p:nvPr>
        </p:nvSpPr>
        <p:spPr>
          <a:xfrm>
            <a:off x="631159" y="211569"/>
            <a:ext cx="7715400" cy="943800"/>
          </a:xfrm>
          <a:prstGeom prst="rect">
            <a:avLst/>
          </a:prstGeom>
        </p:spPr>
        <p:txBody>
          <a:bodyPr spcFirstLastPara="1" wrap="square" lIns="91425" tIns="91425" rIns="91425" bIns="91425" anchor="t" anchorCtr="0">
            <a:noAutofit/>
          </a:bodyPr>
          <a:lstStyle/>
          <a:p>
            <a:r>
              <a:rPr lang="en-US" sz="3600" b="1">
                <a:effectLst/>
                <a:latin typeface="Erica One" panose="020B0604020202020204" charset="0"/>
                <a:ea typeface="Arial MT"/>
                <a:cs typeface="Arial MT"/>
              </a:rPr>
              <a:t>Overview of Bowlby’s Attachment Theory</a:t>
            </a:r>
            <a:endParaRPr lang="en-US" sz="4800" b="1">
              <a:latin typeface="Erica One" panose="020B0604020202020204" charset="0"/>
            </a:endParaRPr>
          </a:p>
        </p:txBody>
      </p:sp>
      <p:graphicFrame>
        <p:nvGraphicFramePr>
          <p:cNvPr id="6" name="Diagram 5">
            <a:extLst>
              <a:ext uri="{FF2B5EF4-FFF2-40B4-BE49-F238E27FC236}">
                <a16:creationId xmlns:a16="http://schemas.microsoft.com/office/drawing/2014/main" id="{0605CC66-1779-0F4F-7758-EC51E9745ACE}"/>
              </a:ext>
            </a:extLst>
          </p:cNvPr>
          <p:cNvGraphicFramePr/>
          <p:nvPr>
            <p:extLst>
              <p:ext uri="{D42A27DB-BD31-4B8C-83A1-F6EECF244321}">
                <p14:modId xmlns:p14="http://schemas.microsoft.com/office/powerpoint/2010/main" val="3388029021"/>
              </p:ext>
            </p:extLst>
          </p:nvPr>
        </p:nvGraphicFramePr>
        <p:xfrm>
          <a:off x="795624" y="1611619"/>
          <a:ext cx="4600060" cy="31305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Bowlby's Attachment Theory | We'll Send ...">
            <a:extLst>
              <a:ext uri="{FF2B5EF4-FFF2-40B4-BE49-F238E27FC236}">
                <a16:creationId xmlns:a16="http://schemas.microsoft.com/office/drawing/2014/main" id="{91850BC0-039D-EA2C-0B15-82FBC3FD3291}"/>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sharpenSoften amount="25000"/>
                    </a14:imgEffect>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6048347" y="1922913"/>
            <a:ext cx="2298212" cy="2298212"/>
          </a:xfrm>
          <a:prstGeom prst="rect">
            <a:avLst/>
          </a:prstGeom>
          <a:noFill/>
          <a:ln>
            <a:solidFill>
              <a:schemeClr val="accent2">
                <a:lumMod val="50000"/>
              </a:schemeClr>
            </a:solidFill>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grpSp>
        <p:nvGrpSpPr>
          <p:cNvPr id="180" name="Google Shape;180;p19"/>
          <p:cNvGrpSpPr/>
          <p:nvPr/>
        </p:nvGrpSpPr>
        <p:grpSpPr>
          <a:xfrm>
            <a:off x="4372761" y="1843758"/>
            <a:ext cx="398468" cy="398468"/>
            <a:chOff x="1259038" y="1290175"/>
            <a:chExt cx="459700" cy="459700"/>
          </a:xfrm>
        </p:grpSpPr>
        <p:sp>
          <p:nvSpPr>
            <p:cNvPr id="181" name="Google Shape;181;p19"/>
            <p:cNvSpPr/>
            <p:nvPr/>
          </p:nvSpPr>
          <p:spPr>
            <a:xfrm>
              <a:off x="1461963" y="1486200"/>
              <a:ext cx="53425" cy="44400"/>
            </a:xfrm>
            <a:custGeom>
              <a:avLst/>
              <a:gdLst/>
              <a:ahLst/>
              <a:cxnLst/>
              <a:rect l="l" t="t" r="r" b="b"/>
              <a:pathLst>
                <a:path w="2137" h="1776" extrusionOk="0">
                  <a:moveTo>
                    <a:pt x="0" y="0"/>
                  </a:moveTo>
                  <a:lnTo>
                    <a:pt x="0" y="707"/>
                  </a:lnTo>
                  <a:cubicBezTo>
                    <a:pt x="0" y="1293"/>
                    <a:pt x="483" y="1775"/>
                    <a:pt x="1068" y="1775"/>
                  </a:cubicBezTo>
                  <a:cubicBezTo>
                    <a:pt x="1672" y="1775"/>
                    <a:pt x="2137" y="1293"/>
                    <a:pt x="2137" y="707"/>
                  </a:cubicBezTo>
                  <a:lnTo>
                    <a:pt x="213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19"/>
            <p:cNvSpPr/>
            <p:nvPr/>
          </p:nvSpPr>
          <p:spPr>
            <a:xfrm>
              <a:off x="1259038" y="1290175"/>
              <a:ext cx="459275" cy="169775"/>
            </a:xfrm>
            <a:custGeom>
              <a:avLst/>
              <a:gdLst/>
              <a:ahLst/>
              <a:cxnLst/>
              <a:rect l="l" t="t" r="r" b="b"/>
              <a:pathLst>
                <a:path w="18371" h="6791" extrusionOk="0">
                  <a:moveTo>
                    <a:pt x="11512" y="2155"/>
                  </a:moveTo>
                  <a:lnTo>
                    <a:pt x="11512" y="3981"/>
                  </a:lnTo>
                  <a:lnTo>
                    <a:pt x="6876" y="3981"/>
                  </a:lnTo>
                  <a:lnTo>
                    <a:pt x="6876" y="2155"/>
                  </a:lnTo>
                  <a:close/>
                  <a:moveTo>
                    <a:pt x="6480" y="0"/>
                  </a:moveTo>
                  <a:cubicBezTo>
                    <a:pt x="5515" y="0"/>
                    <a:pt x="4722" y="793"/>
                    <a:pt x="4722" y="1775"/>
                  </a:cubicBezTo>
                  <a:lnTo>
                    <a:pt x="4722" y="3981"/>
                  </a:lnTo>
                  <a:lnTo>
                    <a:pt x="1155" y="3981"/>
                  </a:lnTo>
                  <a:cubicBezTo>
                    <a:pt x="518" y="3981"/>
                    <a:pt x="1" y="4498"/>
                    <a:pt x="1" y="5136"/>
                  </a:cubicBezTo>
                  <a:lnTo>
                    <a:pt x="1" y="6790"/>
                  </a:lnTo>
                  <a:lnTo>
                    <a:pt x="18370" y="6790"/>
                  </a:lnTo>
                  <a:lnTo>
                    <a:pt x="18370" y="5136"/>
                  </a:lnTo>
                  <a:cubicBezTo>
                    <a:pt x="18370" y="4498"/>
                    <a:pt x="17853" y="3981"/>
                    <a:pt x="17216" y="3981"/>
                  </a:cubicBezTo>
                  <a:lnTo>
                    <a:pt x="13666" y="3981"/>
                  </a:lnTo>
                  <a:lnTo>
                    <a:pt x="13666" y="1775"/>
                  </a:lnTo>
                  <a:cubicBezTo>
                    <a:pt x="13666" y="793"/>
                    <a:pt x="12873" y="0"/>
                    <a:pt x="118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19"/>
            <p:cNvSpPr/>
            <p:nvPr/>
          </p:nvSpPr>
          <p:spPr>
            <a:xfrm>
              <a:off x="1259038" y="1486625"/>
              <a:ext cx="459275" cy="195175"/>
            </a:xfrm>
            <a:custGeom>
              <a:avLst/>
              <a:gdLst/>
              <a:ahLst/>
              <a:cxnLst/>
              <a:rect l="l" t="t" r="r" b="b"/>
              <a:pathLst>
                <a:path w="18371" h="7807" extrusionOk="0">
                  <a:moveTo>
                    <a:pt x="1" y="0"/>
                  </a:moveTo>
                  <a:lnTo>
                    <a:pt x="1" y="6652"/>
                  </a:lnTo>
                  <a:cubicBezTo>
                    <a:pt x="1" y="7290"/>
                    <a:pt x="518" y="7807"/>
                    <a:pt x="1155" y="7807"/>
                  </a:cubicBezTo>
                  <a:lnTo>
                    <a:pt x="10357" y="7807"/>
                  </a:lnTo>
                  <a:cubicBezTo>
                    <a:pt x="10306" y="7548"/>
                    <a:pt x="10288" y="7290"/>
                    <a:pt x="10288" y="7014"/>
                  </a:cubicBezTo>
                  <a:cubicBezTo>
                    <a:pt x="10288" y="4498"/>
                    <a:pt x="12339" y="2430"/>
                    <a:pt x="14872" y="2430"/>
                  </a:cubicBezTo>
                  <a:cubicBezTo>
                    <a:pt x="16268" y="2430"/>
                    <a:pt x="17543" y="3068"/>
                    <a:pt x="18370" y="4067"/>
                  </a:cubicBezTo>
                  <a:lnTo>
                    <a:pt x="18370" y="0"/>
                  </a:lnTo>
                  <a:lnTo>
                    <a:pt x="11340" y="0"/>
                  </a:lnTo>
                  <a:lnTo>
                    <a:pt x="11340" y="690"/>
                  </a:lnTo>
                  <a:cubicBezTo>
                    <a:pt x="11340" y="1862"/>
                    <a:pt x="10375" y="2827"/>
                    <a:pt x="9185" y="2827"/>
                  </a:cubicBezTo>
                  <a:cubicBezTo>
                    <a:pt x="8014" y="2827"/>
                    <a:pt x="7049" y="1862"/>
                    <a:pt x="7049" y="690"/>
                  </a:cubicBezTo>
                  <a:lnTo>
                    <a:pt x="704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19"/>
            <p:cNvSpPr/>
            <p:nvPr/>
          </p:nvSpPr>
          <p:spPr>
            <a:xfrm>
              <a:off x="1542938" y="1574500"/>
              <a:ext cx="175800" cy="175375"/>
            </a:xfrm>
            <a:custGeom>
              <a:avLst/>
              <a:gdLst/>
              <a:ahLst/>
              <a:cxnLst/>
              <a:rect l="l" t="t" r="r" b="b"/>
              <a:pathLst>
                <a:path w="7032" h="7015" extrusionOk="0">
                  <a:moveTo>
                    <a:pt x="4326" y="2155"/>
                  </a:moveTo>
                  <a:cubicBezTo>
                    <a:pt x="4464" y="2155"/>
                    <a:pt x="4602" y="2207"/>
                    <a:pt x="4705" y="2310"/>
                  </a:cubicBezTo>
                  <a:cubicBezTo>
                    <a:pt x="4912" y="2517"/>
                    <a:pt x="4912" y="2862"/>
                    <a:pt x="4705" y="3068"/>
                  </a:cubicBezTo>
                  <a:lnTo>
                    <a:pt x="4274" y="3499"/>
                  </a:lnTo>
                  <a:lnTo>
                    <a:pt x="4705" y="3930"/>
                  </a:lnTo>
                  <a:cubicBezTo>
                    <a:pt x="4912" y="4137"/>
                    <a:pt x="4912" y="4481"/>
                    <a:pt x="4705" y="4688"/>
                  </a:cubicBezTo>
                  <a:cubicBezTo>
                    <a:pt x="4602" y="4792"/>
                    <a:pt x="4464" y="4843"/>
                    <a:pt x="4326" y="4843"/>
                  </a:cubicBezTo>
                  <a:cubicBezTo>
                    <a:pt x="4188" y="4843"/>
                    <a:pt x="4050" y="4792"/>
                    <a:pt x="3947" y="4688"/>
                  </a:cubicBezTo>
                  <a:lnTo>
                    <a:pt x="3516" y="4257"/>
                  </a:lnTo>
                  <a:lnTo>
                    <a:pt x="3085" y="4688"/>
                  </a:lnTo>
                  <a:cubicBezTo>
                    <a:pt x="2982" y="4792"/>
                    <a:pt x="2844" y="4843"/>
                    <a:pt x="2706" y="4843"/>
                  </a:cubicBezTo>
                  <a:cubicBezTo>
                    <a:pt x="2568" y="4843"/>
                    <a:pt x="2431" y="4792"/>
                    <a:pt x="2327" y="4688"/>
                  </a:cubicBezTo>
                  <a:cubicBezTo>
                    <a:pt x="2120" y="4481"/>
                    <a:pt x="2120" y="4137"/>
                    <a:pt x="2327" y="3930"/>
                  </a:cubicBezTo>
                  <a:lnTo>
                    <a:pt x="2758" y="3499"/>
                  </a:lnTo>
                  <a:lnTo>
                    <a:pt x="2327" y="3068"/>
                  </a:lnTo>
                  <a:cubicBezTo>
                    <a:pt x="2120" y="2862"/>
                    <a:pt x="2120" y="2517"/>
                    <a:pt x="2327" y="2310"/>
                  </a:cubicBezTo>
                  <a:cubicBezTo>
                    <a:pt x="2431" y="2207"/>
                    <a:pt x="2568" y="2155"/>
                    <a:pt x="2706" y="2155"/>
                  </a:cubicBezTo>
                  <a:cubicBezTo>
                    <a:pt x="2844" y="2155"/>
                    <a:pt x="2982" y="2207"/>
                    <a:pt x="3085" y="2310"/>
                  </a:cubicBezTo>
                  <a:lnTo>
                    <a:pt x="3516" y="2741"/>
                  </a:lnTo>
                  <a:lnTo>
                    <a:pt x="3947" y="2310"/>
                  </a:lnTo>
                  <a:cubicBezTo>
                    <a:pt x="4050" y="2207"/>
                    <a:pt x="4188" y="2155"/>
                    <a:pt x="4326" y="2155"/>
                  </a:cubicBezTo>
                  <a:close/>
                  <a:moveTo>
                    <a:pt x="3516" y="1"/>
                  </a:moveTo>
                  <a:cubicBezTo>
                    <a:pt x="1586" y="1"/>
                    <a:pt x="1" y="1569"/>
                    <a:pt x="1" y="3499"/>
                  </a:cubicBezTo>
                  <a:cubicBezTo>
                    <a:pt x="1" y="5429"/>
                    <a:pt x="1586" y="7015"/>
                    <a:pt x="3516" y="7015"/>
                  </a:cubicBezTo>
                  <a:cubicBezTo>
                    <a:pt x="5446" y="7015"/>
                    <a:pt x="7032" y="5429"/>
                    <a:pt x="7032" y="3499"/>
                  </a:cubicBezTo>
                  <a:cubicBezTo>
                    <a:pt x="7032" y="1569"/>
                    <a:pt x="5446" y="1"/>
                    <a:pt x="35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5" name="Google Shape;185;p19"/>
          <p:cNvGrpSpPr/>
          <p:nvPr/>
        </p:nvGrpSpPr>
        <p:grpSpPr>
          <a:xfrm>
            <a:off x="4398607" y="3816730"/>
            <a:ext cx="399595" cy="398468"/>
            <a:chOff x="2629463" y="1919150"/>
            <a:chExt cx="461000" cy="459700"/>
          </a:xfrm>
        </p:grpSpPr>
        <p:sp>
          <p:nvSpPr>
            <p:cNvPr id="186" name="Google Shape;186;p19"/>
            <p:cNvSpPr/>
            <p:nvPr/>
          </p:nvSpPr>
          <p:spPr>
            <a:xfrm>
              <a:off x="2915938" y="1919150"/>
              <a:ext cx="174525" cy="190025"/>
            </a:xfrm>
            <a:custGeom>
              <a:avLst/>
              <a:gdLst/>
              <a:ahLst/>
              <a:cxnLst/>
              <a:rect l="l" t="t" r="r" b="b"/>
              <a:pathLst>
                <a:path w="6981" h="7601" extrusionOk="0">
                  <a:moveTo>
                    <a:pt x="4430" y="1"/>
                  </a:moveTo>
                  <a:cubicBezTo>
                    <a:pt x="3723" y="1"/>
                    <a:pt x="3034" y="311"/>
                    <a:pt x="2569" y="845"/>
                  </a:cubicBezTo>
                  <a:cubicBezTo>
                    <a:pt x="2310" y="1138"/>
                    <a:pt x="2138" y="1483"/>
                    <a:pt x="2034" y="1862"/>
                  </a:cubicBezTo>
                  <a:cubicBezTo>
                    <a:pt x="1655" y="3361"/>
                    <a:pt x="1000" y="4688"/>
                    <a:pt x="122" y="5825"/>
                  </a:cubicBezTo>
                  <a:lnTo>
                    <a:pt x="1" y="5963"/>
                  </a:lnTo>
                  <a:lnTo>
                    <a:pt x="2069" y="7600"/>
                  </a:lnTo>
                  <a:lnTo>
                    <a:pt x="2189" y="7463"/>
                  </a:lnTo>
                  <a:cubicBezTo>
                    <a:pt x="3068" y="6342"/>
                    <a:pt x="4223" y="5395"/>
                    <a:pt x="5584" y="4688"/>
                  </a:cubicBezTo>
                  <a:cubicBezTo>
                    <a:pt x="5825" y="4550"/>
                    <a:pt x="6050" y="4395"/>
                    <a:pt x="6239" y="4188"/>
                  </a:cubicBezTo>
                  <a:cubicBezTo>
                    <a:pt x="6291" y="4137"/>
                    <a:pt x="6325" y="4085"/>
                    <a:pt x="6377" y="4016"/>
                  </a:cubicBezTo>
                  <a:cubicBezTo>
                    <a:pt x="6791" y="3499"/>
                    <a:pt x="6980" y="2827"/>
                    <a:pt x="6894" y="2155"/>
                  </a:cubicBezTo>
                  <a:cubicBezTo>
                    <a:pt x="6808" y="1483"/>
                    <a:pt x="6446" y="897"/>
                    <a:pt x="5912" y="483"/>
                  </a:cubicBezTo>
                  <a:cubicBezTo>
                    <a:pt x="5481" y="173"/>
                    <a:pt x="4981" y="1"/>
                    <a:pt x="44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19"/>
            <p:cNvSpPr/>
            <p:nvPr/>
          </p:nvSpPr>
          <p:spPr>
            <a:xfrm>
              <a:off x="2826338" y="2048825"/>
              <a:ext cx="177950" cy="159875"/>
            </a:xfrm>
            <a:custGeom>
              <a:avLst/>
              <a:gdLst/>
              <a:ahLst/>
              <a:cxnLst/>
              <a:rect l="l" t="t" r="r" b="b"/>
              <a:pathLst>
                <a:path w="7118" h="6395" extrusionOk="0">
                  <a:moveTo>
                    <a:pt x="862" y="1"/>
                  </a:moveTo>
                  <a:lnTo>
                    <a:pt x="207" y="828"/>
                  </a:lnTo>
                  <a:lnTo>
                    <a:pt x="483" y="1052"/>
                  </a:lnTo>
                  <a:cubicBezTo>
                    <a:pt x="724" y="1242"/>
                    <a:pt x="759" y="1569"/>
                    <a:pt x="586" y="1810"/>
                  </a:cubicBezTo>
                  <a:lnTo>
                    <a:pt x="1" y="2551"/>
                  </a:lnTo>
                  <a:lnTo>
                    <a:pt x="4843" y="6394"/>
                  </a:lnTo>
                  <a:lnTo>
                    <a:pt x="5412" y="5653"/>
                  </a:lnTo>
                  <a:cubicBezTo>
                    <a:pt x="5498" y="5550"/>
                    <a:pt x="5636" y="5464"/>
                    <a:pt x="5773" y="5446"/>
                  </a:cubicBezTo>
                  <a:cubicBezTo>
                    <a:pt x="5791" y="5444"/>
                    <a:pt x="5809" y="5443"/>
                    <a:pt x="5828" y="5443"/>
                  </a:cubicBezTo>
                  <a:cubicBezTo>
                    <a:pt x="5950" y="5443"/>
                    <a:pt x="6080" y="5492"/>
                    <a:pt x="6170" y="5567"/>
                  </a:cubicBezTo>
                  <a:lnTo>
                    <a:pt x="6463" y="5791"/>
                  </a:lnTo>
                  <a:lnTo>
                    <a:pt x="7118" y="4947"/>
                  </a:lnTo>
                  <a:lnTo>
                    <a:pt x="86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19"/>
            <p:cNvSpPr/>
            <p:nvPr/>
          </p:nvSpPr>
          <p:spPr>
            <a:xfrm>
              <a:off x="2629463" y="1962675"/>
              <a:ext cx="123650" cy="123225"/>
            </a:xfrm>
            <a:custGeom>
              <a:avLst/>
              <a:gdLst/>
              <a:ahLst/>
              <a:cxnLst/>
              <a:rect l="l" t="t" r="r" b="b"/>
              <a:pathLst>
                <a:path w="4946" h="4929" extrusionOk="0">
                  <a:moveTo>
                    <a:pt x="4412" y="0"/>
                  </a:moveTo>
                  <a:cubicBezTo>
                    <a:pt x="4274" y="0"/>
                    <a:pt x="4136" y="52"/>
                    <a:pt x="4033" y="155"/>
                  </a:cubicBezTo>
                  <a:lnTo>
                    <a:pt x="155" y="4016"/>
                  </a:lnTo>
                  <a:cubicBezTo>
                    <a:pt x="69" y="4119"/>
                    <a:pt x="0" y="4257"/>
                    <a:pt x="0" y="4395"/>
                  </a:cubicBezTo>
                  <a:lnTo>
                    <a:pt x="0" y="4929"/>
                  </a:lnTo>
                  <a:lnTo>
                    <a:pt x="4412" y="4929"/>
                  </a:lnTo>
                  <a:cubicBezTo>
                    <a:pt x="4705" y="4929"/>
                    <a:pt x="4946" y="4688"/>
                    <a:pt x="4946" y="4395"/>
                  </a:cubicBezTo>
                  <a:cubicBezTo>
                    <a:pt x="4946" y="4395"/>
                    <a:pt x="4946" y="155"/>
                    <a:pt x="49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19"/>
            <p:cNvSpPr/>
            <p:nvPr/>
          </p:nvSpPr>
          <p:spPr>
            <a:xfrm>
              <a:off x="2878038" y="2262525"/>
              <a:ext cx="18125" cy="18100"/>
            </a:xfrm>
            <a:custGeom>
              <a:avLst/>
              <a:gdLst/>
              <a:ahLst/>
              <a:cxnLst/>
              <a:rect l="l" t="t" r="r" b="b"/>
              <a:pathLst>
                <a:path w="725" h="724" extrusionOk="0">
                  <a:moveTo>
                    <a:pt x="0" y="0"/>
                  </a:moveTo>
                  <a:lnTo>
                    <a:pt x="0" y="724"/>
                  </a:lnTo>
                  <a:lnTo>
                    <a:pt x="345" y="724"/>
                  </a:lnTo>
                  <a:cubicBezTo>
                    <a:pt x="552" y="724"/>
                    <a:pt x="724" y="552"/>
                    <a:pt x="724" y="362"/>
                  </a:cubicBezTo>
                  <a:cubicBezTo>
                    <a:pt x="724" y="155"/>
                    <a:pt x="552" y="0"/>
                    <a:pt x="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19"/>
            <p:cNvSpPr/>
            <p:nvPr/>
          </p:nvSpPr>
          <p:spPr>
            <a:xfrm>
              <a:off x="2629463" y="1962675"/>
              <a:ext cx="333900" cy="416175"/>
            </a:xfrm>
            <a:custGeom>
              <a:avLst/>
              <a:gdLst/>
              <a:ahLst/>
              <a:cxnLst/>
              <a:rect l="l" t="t" r="r" b="b"/>
              <a:pathLst>
                <a:path w="13356" h="16647" extrusionOk="0">
                  <a:moveTo>
                    <a:pt x="3688" y="11305"/>
                  </a:moveTo>
                  <a:cubicBezTo>
                    <a:pt x="3878" y="11305"/>
                    <a:pt x="4033" y="11460"/>
                    <a:pt x="4033" y="11650"/>
                  </a:cubicBezTo>
                  <a:lnTo>
                    <a:pt x="4033" y="14148"/>
                  </a:lnTo>
                  <a:cubicBezTo>
                    <a:pt x="4033" y="14338"/>
                    <a:pt x="3878" y="14493"/>
                    <a:pt x="3688" y="14493"/>
                  </a:cubicBezTo>
                  <a:cubicBezTo>
                    <a:pt x="3498" y="14493"/>
                    <a:pt x="3361" y="14338"/>
                    <a:pt x="3361" y="14148"/>
                  </a:cubicBezTo>
                  <a:lnTo>
                    <a:pt x="3361" y="13200"/>
                  </a:lnTo>
                  <a:lnTo>
                    <a:pt x="2309" y="13200"/>
                  </a:lnTo>
                  <a:lnTo>
                    <a:pt x="2309" y="14148"/>
                  </a:lnTo>
                  <a:cubicBezTo>
                    <a:pt x="2309" y="14338"/>
                    <a:pt x="2154" y="14493"/>
                    <a:pt x="1965" y="14493"/>
                  </a:cubicBezTo>
                  <a:cubicBezTo>
                    <a:pt x="1775" y="14493"/>
                    <a:pt x="1620" y="14338"/>
                    <a:pt x="1620" y="14148"/>
                  </a:cubicBezTo>
                  <a:lnTo>
                    <a:pt x="1620" y="11650"/>
                  </a:lnTo>
                  <a:cubicBezTo>
                    <a:pt x="1620" y="11460"/>
                    <a:pt x="1775" y="11305"/>
                    <a:pt x="1965" y="11305"/>
                  </a:cubicBezTo>
                  <a:cubicBezTo>
                    <a:pt x="2154" y="11305"/>
                    <a:pt x="2309" y="11460"/>
                    <a:pt x="2309" y="11650"/>
                  </a:cubicBezTo>
                  <a:lnTo>
                    <a:pt x="2309" y="12511"/>
                  </a:lnTo>
                  <a:lnTo>
                    <a:pt x="3361" y="12511"/>
                  </a:lnTo>
                  <a:lnTo>
                    <a:pt x="3361" y="11650"/>
                  </a:lnTo>
                  <a:cubicBezTo>
                    <a:pt x="3361" y="11460"/>
                    <a:pt x="3498" y="11305"/>
                    <a:pt x="3688" y="11305"/>
                  </a:cubicBezTo>
                  <a:close/>
                  <a:moveTo>
                    <a:pt x="6135" y="11339"/>
                  </a:moveTo>
                  <a:cubicBezTo>
                    <a:pt x="6325" y="11339"/>
                    <a:pt x="6480" y="11477"/>
                    <a:pt x="6480" y="11667"/>
                  </a:cubicBezTo>
                  <a:cubicBezTo>
                    <a:pt x="6480" y="11856"/>
                    <a:pt x="6325" y="12011"/>
                    <a:pt x="6135" y="12011"/>
                  </a:cubicBezTo>
                  <a:lnTo>
                    <a:pt x="5428" y="12011"/>
                  </a:lnTo>
                  <a:lnTo>
                    <a:pt x="5428" y="12563"/>
                  </a:lnTo>
                  <a:lnTo>
                    <a:pt x="6049" y="12563"/>
                  </a:lnTo>
                  <a:cubicBezTo>
                    <a:pt x="6238" y="12563"/>
                    <a:pt x="6394" y="12718"/>
                    <a:pt x="6394" y="12907"/>
                  </a:cubicBezTo>
                  <a:cubicBezTo>
                    <a:pt x="6394" y="13097"/>
                    <a:pt x="6238" y="13252"/>
                    <a:pt x="6049" y="13252"/>
                  </a:cubicBezTo>
                  <a:lnTo>
                    <a:pt x="5428" y="13252"/>
                  </a:lnTo>
                  <a:lnTo>
                    <a:pt x="5428" y="13804"/>
                  </a:lnTo>
                  <a:lnTo>
                    <a:pt x="6135" y="13804"/>
                  </a:lnTo>
                  <a:cubicBezTo>
                    <a:pt x="6325" y="13804"/>
                    <a:pt x="6480" y="13959"/>
                    <a:pt x="6480" y="14148"/>
                  </a:cubicBezTo>
                  <a:cubicBezTo>
                    <a:pt x="6480" y="14338"/>
                    <a:pt x="6325" y="14493"/>
                    <a:pt x="6135" y="14493"/>
                  </a:cubicBezTo>
                  <a:lnTo>
                    <a:pt x="5084" y="14493"/>
                  </a:lnTo>
                  <a:cubicBezTo>
                    <a:pt x="4894" y="14493"/>
                    <a:pt x="4739" y="14338"/>
                    <a:pt x="4739" y="14148"/>
                  </a:cubicBezTo>
                  <a:lnTo>
                    <a:pt x="4739" y="11667"/>
                  </a:lnTo>
                  <a:cubicBezTo>
                    <a:pt x="4739" y="11477"/>
                    <a:pt x="4894" y="11339"/>
                    <a:pt x="5084" y="11339"/>
                  </a:cubicBezTo>
                  <a:close/>
                  <a:moveTo>
                    <a:pt x="7479" y="11305"/>
                  </a:moveTo>
                  <a:cubicBezTo>
                    <a:pt x="7669" y="11305"/>
                    <a:pt x="7824" y="11460"/>
                    <a:pt x="7824" y="11650"/>
                  </a:cubicBezTo>
                  <a:lnTo>
                    <a:pt x="7824" y="13804"/>
                  </a:lnTo>
                  <a:lnTo>
                    <a:pt x="8358" y="13804"/>
                  </a:lnTo>
                  <a:cubicBezTo>
                    <a:pt x="8548" y="13804"/>
                    <a:pt x="8703" y="13959"/>
                    <a:pt x="8703" y="14148"/>
                  </a:cubicBezTo>
                  <a:cubicBezTo>
                    <a:pt x="8703" y="14321"/>
                    <a:pt x="8548" y="14476"/>
                    <a:pt x="8358" y="14476"/>
                  </a:cubicBezTo>
                  <a:cubicBezTo>
                    <a:pt x="8065" y="14493"/>
                    <a:pt x="7876" y="14493"/>
                    <a:pt x="7738" y="14493"/>
                  </a:cubicBezTo>
                  <a:cubicBezTo>
                    <a:pt x="7462" y="14493"/>
                    <a:pt x="7445" y="14476"/>
                    <a:pt x="7427" y="14476"/>
                  </a:cubicBezTo>
                  <a:cubicBezTo>
                    <a:pt x="7255" y="14458"/>
                    <a:pt x="7152" y="14303"/>
                    <a:pt x="7152" y="14148"/>
                  </a:cubicBezTo>
                  <a:lnTo>
                    <a:pt x="7152" y="11650"/>
                  </a:lnTo>
                  <a:cubicBezTo>
                    <a:pt x="7152" y="11460"/>
                    <a:pt x="7290" y="11305"/>
                    <a:pt x="7479" y="11305"/>
                  </a:cubicBezTo>
                  <a:close/>
                  <a:moveTo>
                    <a:pt x="10288" y="11305"/>
                  </a:moveTo>
                  <a:cubicBezTo>
                    <a:pt x="10874" y="11305"/>
                    <a:pt x="11356" y="11770"/>
                    <a:pt x="11356" y="12356"/>
                  </a:cubicBezTo>
                  <a:cubicBezTo>
                    <a:pt x="11356" y="12925"/>
                    <a:pt x="10874" y="13407"/>
                    <a:pt x="10288" y="13407"/>
                  </a:cubicBezTo>
                  <a:lnTo>
                    <a:pt x="9943" y="13407"/>
                  </a:lnTo>
                  <a:lnTo>
                    <a:pt x="9943" y="14148"/>
                  </a:lnTo>
                  <a:cubicBezTo>
                    <a:pt x="9943" y="14338"/>
                    <a:pt x="9788" y="14493"/>
                    <a:pt x="9599" y="14493"/>
                  </a:cubicBezTo>
                  <a:cubicBezTo>
                    <a:pt x="9409" y="14493"/>
                    <a:pt x="9254" y="14338"/>
                    <a:pt x="9254" y="14148"/>
                  </a:cubicBezTo>
                  <a:lnTo>
                    <a:pt x="9254" y="11650"/>
                  </a:lnTo>
                  <a:cubicBezTo>
                    <a:pt x="9254" y="11460"/>
                    <a:pt x="9409" y="11305"/>
                    <a:pt x="9599" y="11305"/>
                  </a:cubicBezTo>
                  <a:close/>
                  <a:moveTo>
                    <a:pt x="6014" y="0"/>
                  </a:moveTo>
                  <a:cubicBezTo>
                    <a:pt x="6032" y="155"/>
                    <a:pt x="6032" y="4395"/>
                    <a:pt x="6032" y="4395"/>
                  </a:cubicBezTo>
                  <a:cubicBezTo>
                    <a:pt x="6032" y="5291"/>
                    <a:pt x="5308" y="6014"/>
                    <a:pt x="4412" y="6014"/>
                  </a:cubicBezTo>
                  <a:lnTo>
                    <a:pt x="0" y="6014"/>
                  </a:lnTo>
                  <a:lnTo>
                    <a:pt x="0" y="16113"/>
                  </a:lnTo>
                  <a:cubicBezTo>
                    <a:pt x="0" y="16406"/>
                    <a:pt x="241" y="16647"/>
                    <a:pt x="552" y="16647"/>
                  </a:cubicBezTo>
                  <a:lnTo>
                    <a:pt x="12821" y="16647"/>
                  </a:lnTo>
                  <a:cubicBezTo>
                    <a:pt x="13114" y="16647"/>
                    <a:pt x="13355" y="16406"/>
                    <a:pt x="13355" y="16113"/>
                  </a:cubicBezTo>
                  <a:lnTo>
                    <a:pt x="13355" y="10771"/>
                  </a:lnTo>
                  <a:lnTo>
                    <a:pt x="13235" y="10926"/>
                  </a:lnTo>
                  <a:cubicBezTo>
                    <a:pt x="13149" y="11046"/>
                    <a:pt x="13028" y="11115"/>
                    <a:pt x="12873" y="11133"/>
                  </a:cubicBezTo>
                  <a:cubicBezTo>
                    <a:pt x="12850" y="11135"/>
                    <a:pt x="12827" y="11137"/>
                    <a:pt x="12804" y="11137"/>
                  </a:cubicBezTo>
                  <a:cubicBezTo>
                    <a:pt x="12690" y="11137"/>
                    <a:pt x="12577" y="11101"/>
                    <a:pt x="12477" y="11029"/>
                  </a:cubicBezTo>
                  <a:lnTo>
                    <a:pt x="6790" y="6514"/>
                  </a:lnTo>
                  <a:cubicBezTo>
                    <a:pt x="6566" y="6325"/>
                    <a:pt x="6531" y="5997"/>
                    <a:pt x="6704" y="5756"/>
                  </a:cubicBezTo>
                  <a:lnTo>
                    <a:pt x="7272" y="5015"/>
                  </a:lnTo>
                  <a:lnTo>
                    <a:pt x="6997" y="4791"/>
                  </a:lnTo>
                  <a:cubicBezTo>
                    <a:pt x="6755" y="4601"/>
                    <a:pt x="6721" y="4274"/>
                    <a:pt x="6910" y="4033"/>
                  </a:cubicBezTo>
                  <a:lnTo>
                    <a:pt x="8237" y="2344"/>
                  </a:lnTo>
                  <a:cubicBezTo>
                    <a:pt x="8324" y="2241"/>
                    <a:pt x="8444" y="2154"/>
                    <a:pt x="8599" y="2154"/>
                  </a:cubicBezTo>
                  <a:cubicBezTo>
                    <a:pt x="8622" y="2152"/>
                    <a:pt x="8645" y="2150"/>
                    <a:pt x="8668" y="2150"/>
                  </a:cubicBezTo>
                  <a:cubicBezTo>
                    <a:pt x="8783" y="2150"/>
                    <a:pt x="8895" y="2186"/>
                    <a:pt x="8996" y="2258"/>
                  </a:cubicBezTo>
                  <a:lnTo>
                    <a:pt x="10633" y="3567"/>
                  </a:lnTo>
                  <a:lnTo>
                    <a:pt x="10995" y="3051"/>
                  </a:lnTo>
                  <a:cubicBezTo>
                    <a:pt x="11632" y="2172"/>
                    <a:pt x="12115" y="1138"/>
                    <a:pt x="124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9" name="Google Shape;199;p19"/>
          <p:cNvSpPr txBox="1">
            <a:spLocks noGrp="1"/>
          </p:cNvSpPr>
          <p:nvPr>
            <p:ph type="title"/>
          </p:nvPr>
        </p:nvSpPr>
        <p:spPr>
          <a:xfrm>
            <a:off x="940502" y="263757"/>
            <a:ext cx="7715400" cy="943800"/>
          </a:xfrm>
          <a:prstGeom prst="rect">
            <a:avLst/>
          </a:prstGeom>
        </p:spPr>
        <p:txBody>
          <a:bodyPr spcFirstLastPara="1" wrap="square" lIns="91425" tIns="91425" rIns="91425" bIns="91425" anchor="t" anchorCtr="0">
            <a:noAutofit/>
          </a:bodyPr>
          <a:lstStyle/>
          <a:p>
            <a:r>
              <a:rPr lang="en-US" sz="3600" b="1">
                <a:effectLst/>
                <a:latin typeface="Erica One" panose="020B0604020202020204" charset="0"/>
                <a:ea typeface="Arial MT"/>
                <a:cs typeface="Arial MT"/>
              </a:rPr>
              <a:t>Theory and Early Years Development</a:t>
            </a:r>
            <a:endParaRPr lang="en-US" sz="4800" b="1">
              <a:latin typeface="Erica One" panose="020B0604020202020204" charset="0"/>
            </a:endParaRPr>
          </a:p>
        </p:txBody>
      </p:sp>
      <p:graphicFrame>
        <p:nvGraphicFramePr>
          <p:cNvPr id="4" name="Diagram 3">
            <a:extLst>
              <a:ext uri="{FF2B5EF4-FFF2-40B4-BE49-F238E27FC236}">
                <a16:creationId xmlns:a16="http://schemas.microsoft.com/office/drawing/2014/main" id="{3B96DF25-FBAF-EE44-4E8B-0AADA263BD0C}"/>
              </a:ext>
            </a:extLst>
          </p:cNvPr>
          <p:cNvGraphicFramePr/>
          <p:nvPr>
            <p:extLst>
              <p:ext uri="{D42A27DB-BD31-4B8C-83A1-F6EECF244321}">
                <p14:modId xmlns:p14="http://schemas.microsoft.com/office/powerpoint/2010/main" val="2749860227"/>
              </p:ext>
            </p:extLst>
          </p:nvPr>
        </p:nvGraphicFramePr>
        <p:xfrm>
          <a:off x="936728" y="1000015"/>
          <a:ext cx="7715400" cy="34289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243" name="Google Shape;243;p20"/>
          <p:cNvSpPr txBox="1">
            <a:spLocks noGrp="1"/>
          </p:cNvSpPr>
          <p:nvPr>
            <p:ph type="title"/>
          </p:nvPr>
        </p:nvSpPr>
        <p:spPr>
          <a:xfrm>
            <a:off x="714300" y="248935"/>
            <a:ext cx="7715400" cy="943800"/>
          </a:xfrm>
          <a:prstGeom prst="rect">
            <a:avLst/>
          </a:prstGeom>
        </p:spPr>
        <p:txBody>
          <a:bodyPr spcFirstLastPara="1" wrap="square" lIns="91425" tIns="91425" rIns="91425" bIns="91425" anchor="t" anchorCtr="0">
            <a:noAutofit/>
          </a:bodyPr>
          <a:lstStyle/>
          <a:p>
            <a:r>
              <a:rPr lang="en-US" sz="3600" b="1">
                <a:effectLst/>
                <a:latin typeface="Erica One" panose="020B0604020202020204" charset="0"/>
                <a:ea typeface="Arial MT"/>
                <a:cs typeface="Arial MT"/>
              </a:rPr>
              <a:t>Application of Theory to Amira</a:t>
            </a:r>
            <a:endParaRPr lang="en-GB" sz="4800" b="1">
              <a:latin typeface="Erica One" panose="020B0604020202020204" charset="0"/>
            </a:endParaRPr>
          </a:p>
        </p:txBody>
      </p:sp>
      <p:grpSp>
        <p:nvGrpSpPr>
          <p:cNvPr id="259" name="Google Shape;259;p20"/>
          <p:cNvGrpSpPr/>
          <p:nvPr/>
        </p:nvGrpSpPr>
        <p:grpSpPr>
          <a:xfrm>
            <a:off x="1370588" y="2341900"/>
            <a:ext cx="459275" cy="459700"/>
            <a:chOff x="2629463" y="2548150"/>
            <a:chExt cx="459275" cy="459700"/>
          </a:xfrm>
        </p:grpSpPr>
        <p:sp>
          <p:nvSpPr>
            <p:cNvPr id="260" name="Google Shape;260;p20"/>
            <p:cNvSpPr/>
            <p:nvPr/>
          </p:nvSpPr>
          <p:spPr>
            <a:xfrm>
              <a:off x="2657038" y="2687300"/>
              <a:ext cx="404550" cy="48700"/>
            </a:xfrm>
            <a:custGeom>
              <a:avLst/>
              <a:gdLst/>
              <a:ahLst/>
              <a:cxnLst/>
              <a:rect l="l" t="t" r="r" b="b"/>
              <a:pathLst>
                <a:path w="16182" h="1948" extrusionOk="0">
                  <a:moveTo>
                    <a:pt x="2895" y="0"/>
                  </a:moveTo>
                  <a:cubicBezTo>
                    <a:pt x="2378" y="311"/>
                    <a:pt x="1792" y="483"/>
                    <a:pt x="1172" y="483"/>
                  </a:cubicBezTo>
                  <a:cubicBezTo>
                    <a:pt x="758" y="483"/>
                    <a:pt x="362" y="397"/>
                    <a:pt x="0" y="276"/>
                  </a:cubicBezTo>
                  <a:lnTo>
                    <a:pt x="0" y="1948"/>
                  </a:lnTo>
                  <a:lnTo>
                    <a:pt x="16181" y="1948"/>
                  </a:lnTo>
                  <a:lnTo>
                    <a:pt x="16181" y="259"/>
                  </a:lnTo>
                  <a:cubicBezTo>
                    <a:pt x="15820" y="397"/>
                    <a:pt x="15423" y="483"/>
                    <a:pt x="15010" y="483"/>
                  </a:cubicBezTo>
                  <a:cubicBezTo>
                    <a:pt x="14389" y="483"/>
                    <a:pt x="13786" y="311"/>
                    <a:pt x="13269" y="0"/>
                  </a:cubicBezTo>
                  <a:cubicBezTo>
                    <a:pt x="12752" y="311"/>
                    <a:pt x="12166" y="483"/>
                    <a:pt x="11546" y="483"/>
                  </a:cubicBezTo>
                  <a:cubicBezTo>
                    <a:pt x="10926" y="483"/>
                    <a:pt x="10340" y="311"/>
                    <a:pt x="9823" y="0"/>
                  </a:cubicBezTo>
                  <a:cubicBezTo>
                    <a:pt x="9306" y="311"/>
                    <a:pt x="8703" y="483"/>
                    <a:pt x="8082" y="483"/>
                  </a:cubicBezTo>
                  <a:cubicBezTo>
                    <a:pt x="7462" y="483"/>
                    <a:pt x="6876" y="311"/>
                    <a:pt x="6359" y="0"/>
                  </a:cubicBezTo>
                  <a:cubicBezTo>
                    <a:pt x="5842" y="311"/>
                    <a:pt x="5239" y="483"/>
                    <a:pt x="4636" y="483"/>
                  </a:cubicBezTo>
                  <a:cubicBezTo>
                    <a:pt x="4015" y="483"/>
                    <a:pt x="3412" y="311"/>
                    <a:pt x="28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20"/>
            <p:cNvSpPr/>
            <p:nvPr/>
          </p:nvSpPr>
          <p:spPr>
            <a:xfrm>
              <a:off x="2629463" y="2763975"/>
              <a:ext cx="458825" cy="243875"/>
            </a:xfrm>
            <a:custGeom>
              <a:avLst/>
              <a:gdLst/>
              <a:ahLst/>
              <a:cxnLst/>
              <a:rect l="l" t="t" r="r" b="b"/>
              <a:pathLst>
                <a:path w="18353" h="9755" extrusionOk="0">
                  <a:moveTo>
                    <a:pt x="11443" y="1"/>
                  </a:moveTo>
                  <a:lnTo>
                    <a:pt x="11443" y="8669"/>
                  </a:lnTo>
                  <a:lnTo>
                    <a:pt x="10340" y="8669"/>
                  </a:lnTo>
                  <a:lnTo>
                    <a:pt x="10340" y="6894"/>
                  </a:lnTo>
                  <a:lnTo>
                    <a:pt x="1103" y="6894"/>
                  </a:lnTo>
                  <a:lnTo>
                    <a:pt x="1103" y="8669"/>
                  </a:lnTo>
                  <a:lnTo>
                    <a:pt x="534" y="8669"/>
                  </a:lnTo>
                  <a:cubicBezTo>
                    <a:pt x="241" y="8669"/>
                    <a:pt x="0" y="8910"/>
                    <a:pt x="0" y="9220"/>
                  </a:cubicBezTo>
                  <a:cubicBezTo>
                    <a:pt x="0" y="9513"/>
                    <a:pt x="241" y="9754"/>
                    <a:pt x="534" y="9754"/>
                  </a:cubicBezTo>
                  <a:lnTo>
                    <a:pt x="17819" y="9754"/>
                  </a:lnTo>
                  <a:cubicBezTo>
                    <a:pt x="18112" y="9754"/>
                    <a:pt x="18353" y="9513"/>
                    <a:pt x="18353" y="9220"/>
                  </a:cubicBezTo>
                  <a:cubicBezTo>
                    <a:pt x="18353" y="8910"/>
                    <a:pt x="18112" y="8669"/>
                    <a:pt x="17819" y="8669"/>
                  </a:cubicBezTo>
                  <a:lnTo>
                    <a:pt x="17284" y="8669"/>
                  </a:lnTo>
                  <a:lnTo>
                    <a:pt x="17284" y="5360"/>
                  </a:lnTo>
                  <a:lnTo>
                    <a:pt x="16647" y="5360"/>
                  </a:lnTo>
                  <a:cubicBezTo>
                    <a:pt x="16354" y="5360"/>
                    <a:pt x="16113" y="5119"/>
                    <a:pt x="16113" y="4826"/>
                  </a:cubicBezTo>
                  <a:cubicBezTo>
                    <a:pt x="16113" y="4533"/>
                    <a:pt x="16354" y="4292"/>
                    <a:pt x="16647" y="4292"/>
                  </a:cubicBezTo>
                  <a:lnTo>
                    <a:pt x="17284" y="4292"/>
                  </a:lnTo>
                  <a:lnTo>
                    <a:pt x="1728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20"/>
            <p:cNvSpPr/>
            <p:nvPr/>
          </p:nvSpPr>
          <p:spPr>
            <a:xfrm>
              <a:off x="2629463" y="2548150"/>
              <a:ext cx="459275" cy="124100"/>
            </a:xfrm>
            <a:custGeom>
              <a:avLst/>
              <a:gdLst/>
              <a:ahLst/>
              <a:cxnLst/>
              <a:rect l="l" t="t" r="r" b="b"/>
              <a:pathLst>
                <a:path w="18371" h="4964" extrusionOk="0">
                  <a:moveTo>
                    <a:pt x="1465" y="0"/>
                  </a:moveTo>
                  <a:cubicBezTo>
                    <a:pt x="1275" y="0"/>
                    <a:pt x="1086" y="121"/>
                    <a:pt x="1000" y="293"/>
                  </a:cubicBezTo>
                  <a:lnTo>
                    <a:pt x="259" y="1672"/>
                  </a:lnTo>
                  <a:cubicBezTo>
                    <a:pt x="259" y="1689"/>
                    <a:pt x="241" y="1689"/>
                    <a:pt x="241" y="1706"/>
                  </a:cubicBezTo>
                  <a:cubicBezTo>
                    <a:pt x="86" y="2016"/>
                    <a:pt x="0" y="2378"/>
                    <a:pt x="0" y="2723"/>
                  </a:cubicBezTo>
                  <a:cubicBezTo>
                    <a:pt x="0" y="3964"/>
                    <a:pt x="1017" y="4963"/>
                    <a:pt x="2275" y="4963"/>
                  </a:cubicBezTo>
                  <a:cubicBezTo>
                    <a:pt x="2964" y="4963"/>
                    <a:pt x="3585" y="4653"/>
                    <a:pt x="3998" y="4171"/>
                  </a:cubicBezTo>
                  <a:cubicBezTo>
                    <a:pt x="4412" y="4653"/>
                    <a:pt x="5032" y="4963"/>
                    <a:pt x="5739" y="4963"/>
                  </a:cubicBezTo>
                  <a:cubicBezTo>
                    <a:pt x="6428" y="4963"/>
                    <a:pt x="7048" y="4653"/>
                    <a:pt x="7462" y="4171"/>
                  </a:cubicBezTo>
                  <a:cubicBezTo>
                    <a:pt x="7876" y="4653"/>
                    <a:pt x="8496" y="4963"/>
                    <a:pt x="9185" y="4963"/>
                  </a:cubicBezTo>
                  <a:cubicBezTo>
                    <a:pt x="9874" y="4963"/>
                    <a:pt x="10512" y="4653"/>
                    <a:pt x="10926" y="4171"/>
                  </a:cubicBezTo>
                  <a:cubicBezTo>
                    <a:pt x="11339" y="4653"/>
                    <a:pt x="11960" y="4963"/>
                    <a:pt x="12649" y="4963"/>
                  </a:cubicBezTo>
                  <a:cubicBezTo>
                    <a:pt x="13338" y="4963"/>
                    <a:pt x="13959" y="4653"/>
                    <a:pt x="14372" y="4171"/>
                  </a:cubicBezTo>
                  <a:cubicBezTo>
                    <a:pt x="14803" y="4653"/>
                    <a:pt x="15423" y="4963"/>
                    <a:pt x="16113" y="4963"/>
                  </a:cubicBezTo>
                  <a:cubicBezTo>
                    <a:pt x="17353" y="4963"/>
                    <a:pt x="18370" y="3964"/>
                    <a:pt x="18370" y="2723"/>
                  </a:cubicBezTo>
                  <a:cubicBezTo>
                    <a:pt x="18370" y="2344"/>
                    <a:pt x="18284" y="1982"/>
                    <a:pt x="18094" y="1655"/>
                  </a:cubicBezTo>
                  <a:cubicBezTo>
                    <a:pt x="18094" y="1637"/>
                    <a:pt x="18094" y="1620"/>
                    <a:pt x="18077" y="1603"/>
                  </a:cubicBezTo>
                  <a:lnTo>
                    <a:pt x="17422" y="310"/>
                  </a:lnTo>
                  <a:cubicBezTo>
                    <a:pt x="17336" y="121"/>
                    <a:pt x="17147" y="0"/>
                    <a:pt x="1694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20"/>
            <p:cNvSpPr/>
            <p:nvPr/>
          </p:nvSpPr>
          <p:spPr>
            <a:xfrm>
              <a:off x="2744063" y="2816100"/>
              <a:ext cx="54300" cy="36650"/>
            </a:xfrm>
            <a:custGeom>
              <a:avLst/>
              <a:gdLst/>
              <a:ahLst/>
              <a:cxnLst/>
              <a:rect l="l" t="t" r="r" b="b"/>
              <a:pathLst>
                <a:path w="2172" h="1466" extrusionOk="0">
                  <a:moveTo>
                    <a:pt x="362" y="1"/>
                  </a:moveTo>
                  <a:cubicBezTo>
                    <a:pt x="172" y="1"/>
                    <a:pt x="0" y="173"/>
                    <a:pt x="0" y="380"/>
                  </a:cubicBezTo>
                  <a:cubicBezTo>
                    <a:pt x="0" y="466"/>
                    <a:pt x="35" y="570"/>
                    <a:pt x="103" y="638"/>
                  </a:cubicBezTo>
                  <a:lnTo>
                    <a:pt x="1086" y="1466"/>
                  </a:lnTo>
                  <a:lnTo>
                    <a:pt x="2051" y="638"/>
                  </a:lnTo>
                  <a:cubicBezTo>
                    <a:pt x="2137" y="570"/>
                    <a:pt x="2171" y="483"/>
                    <a:pt x="2171" y="380"/>
                  </a:cubicBezTo>
                  <a:cubicBezTo>
                    <a:pt x="2154" y="173"/>
                    <a:pt x="1999" y="1"/>
                    <a:pt x="1792" y="1"/>
                  </a:cubicBezTo>
                  <a:cubicBezTo>
                    <a:pt x="1689" y="1"/>
                    <a:pt x="1568" y="53"/>
                    <a:pt x="1499" y="139"/>
                  </a:cubicBezTo>
                  <a:cubicBezTo>
                    <a:pt x="1396" y="259"/>
                    <a:pt x="1241" y="328"/>
                    <a:pt x="1086" y="328"/>
                  </a:cubicBezTo>
                  <a:cubicBezTo>
                    <a:pt x="931" y="328"/>
                    <a:pt x="776" y="259"/>
                    <a:pt x="672" y="139"/>
                  </a:cubicBezTo>
                  <a:cubicBezTo>
                    <a:pt x="603" y="53"/>
                    <a:pt x="483" y="1"/>
                    <a:pt x="36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20"/>
            <p:cNvSpPr/>
            <p:nvPr/>
          </p:nvSpPr>
          <p:spPr>
            <a:xfrm>
              <a:off x="2657038" y="2763975"/>
              <a:ext cx="230925" cy="144350"/>
            </a:xfrm>
            <a:custGeom>
              <a:avLst/>
              <a:gdLst/>
              <a:ahLst/>
              <a:cxnLst/>
              <a:rect l="l" t="t" r="r" b="b"/>
              <a:pathLst>
                <a:path w="9237" h="5774" extrusionOk="0">
                  <a:moveTo>
                    <a:pt x="5229" y="1015"/>
                  </a:moveTo>
                  <a:cubicBezTo>
                    <a:pt x="5255" y="1015"/>
                    <a:pt x="5281" y="1016"/>
                    <a:pt x="5308" y="1017"/>
                  </a:cubicBezTo>
                  <a:cubicBezTo>
                    <a:pt x="6083" y="1035"/>
                    <a:pt x="6704" y="1655"/>
                    <a:pt x="6721" y="2431"/>
                  </a:cubicBezTo>
                  <a:cubicBezTo>
                    <a:pt x="6738" y="2844"/>
                    <a:pt x="6566" y="3258"/>
                    <a:pt x="6238" y="3533"/>
                  </a:cubicBezTo>
                  <a:lnTo>
                    <a:pt x="4911" y="4671"/>
                  </a:lnTo>
                  <a:cubicBezTo>
                    <a:pt x="4808" y="4757"/>
                    <a:pt x="4687" y="4809"/>
                    <a:pt x="4567" y="4809"/>
                  </a:cubicBezTo>
                  <a:cubicBezTo>
                    <a:pt x="4446" y="4809"/>
                    <a:pt x="4308" y="4757"/>
                    <a:pt x="4205" y="4671"/>
                  </a:cubicBezTo>
                  <a:lnTo>
                    <a:pt x="2895" y="3533"/>
                  </a:lnTo>
                  <a:cubicBezTo>
                    <a:pt x="2568" y="3258"/>
                    <a:pt x="2378" y="2844"/>
                    <a:pt x="2395" y="2431"/>
                  </a:cubicBezTo>
                  <a:cubicBezTo>
                    <a:pt x="2430" y="1655"/>
                    <a:pt x="3050" y="1035"/>
                    <a:pt x="3826" y="1017"/>
                  </a:cubicBezTo>
                  <a:cubicBezTo>
                    <a:pt x="3852" y="1016"/>
                    <a:pt x="3879" y="1015"/>
                    <a:pt x="3905" y="1015"/>
                  </a:cubicBezTo>
                  <a:cubicBezTo>
                    <a:pt x="4137" y="1015"/>
                    <a:pt x="4366" y="1081"/>
                    <a:pt x="4567" y="1190"/>
                  </a:cubicBezTo>
                  <a:cubicBezTo>
                    <a:pt x="4768" y="1081"/>
                    <a:pt x="4997" y="1015"/>
                    <a:pt x="5229" y="1015"/>
                  </a:cubicBezTo>
                  <a:close/>
                  <a:moveTo>
                    <a:pt x="0" y="1"/>
                  </a:moveTo>
                  <a:lnTo>
                    <a:pt x="0" y="5774"/>
                  </a:lnTo>
                  <a:lnTo>
                    <a:pt x="9237" y="5774"/>
                  </a:lnTo>
                  <a:lnTo>
                    <a:pt x="923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4" name="Google Shape;274;p20"/>
          <p:cNvGrpSpPr/>
          <p:nvPr/>
        </p:nvGrpSpPr>
        <p:grpSpPr>
          <a:xfrm>
            <a:off x="7249463" y="2314850"/>
            <a:ext cx="459275" cy="459700"/>
            <a:chOff x="6055288" y="1919150"/>
            <a:chExt cx="459275" cy="459700"/>
          </a:xfrm>
        </p:grpSpPr>
        <p:sp>
          <p:nvSpPr>
            <p:cNvPr id="275" name="Google Shape;275;p20"/>
            <p:cNvSpPr/>
            <p:nvPr/>
          </p:nvSpPr>
          <p:spPr>
            <a:xfrm>
              <a:off x="6095363" y="2192725"/>
              <a:ext cx="163300" cy="146925"/>
            </a:xfrm>
            <a:custGeom>
              <a:avLst/>
              <a:gdLst/>
              <a:ahLst/>
              <a:cxnLst/>
              <a:rect l="l" t="t" r="r" b="b"/>
              <a:pathLst>
                <a:path w="6532" h="5877" extrusionOk="0">
                  <a:moveTo>
                    <a:pt x="4877" y="1"/>
                  </a:moveTo>
                  <a:cubicBezTo>
                    <a:pt x="3964" y="1"/>
                    <a:pt x="3223" y="741"/>
                    <a:pt x="3223" y="1655"/>
                  </a:cubicBezTo>
                  <a:cubicBezTo>
                    <a:pt x="3223" y="1655"/>
                    <a:pt x="3223" y="1672"/>
                    <a:pt x="3223" y="1672"/>
                  </a:cubicBezTo>
                  <a:cubicBezTo>
                    <a:pt x="3136" y="1655"/>
                    <a:pt x="3067" y="1655"/>
                    <a:pt x="2981" y="1655"/>
                  </a:cubicBezTo>
                  <a:cubicBezTo>
                    <a:pt x="2033" y="1655"/>
                    <a:pt x="1275" y="2413"/>
                    <a:pt x="1275" y="3361"/>
                  </a:cubicBezTo>
                  <a:cubicBezTo>
                    <a:pt x="1275" y="3395"/>
                    <a:pt x="1275" y="3413"/>
                    <a:pt x="1275" y="3430"/>
                  </a:cubicBezTo>
                  <a:lnTo>
                    <a:pt x="1224" y="3430"/>
                  </a:lnTo>
                  <a:cubicBezTo>
                    <a:pt x="551" y="3430"/>
                    <a:pt x="0" y="3981"/>
                    <a:pt x="0" y="4653"/>
                  </a:cubicBezTo>
                  <a:cubicBezTo>
                    <a:pt x="0" y="5325"/>
                    <a:pt x="551" y="5877"/>
                    <a:pt x="1224" y="5877"/>
                  </a:cubicBezTo>
                  <a:cubicBezTo>
                    <a:pt x="1775" y="5877"/>
                    <a:pt x="2258" y="5498"/>
                    <a:pt x="2395" y="4981"/>
                  </a:cubicBezTo>
                  <a:cubicBezTo>
                    <a:pt x="2585" y="5050"/>
                    <a:pt x="2774" y="5084"/>
                    <a:pt x="2981" y="5084"/>
                  </a:cubicBezTo>
                  <a:cubicBezTo>
                    <a:pt x="3291" y="5084"/>
                    <a:pt x="3584" y="4998"/>
                    <a:pt x="3826" y="4843"/>
                  </a:cubicBezTo>
                  <a:cubicBezTo>
                    <a:pt x="4067" y="5274"/>
                    <a:pt x="4532" y="5567"/>
                    <a:pt x="5049" y="5567"/>
                  </a:cubicBezTo>
                  <a:cubicBezTo>
                    <a:pt x="5807" y="5567"/>
                    <a:pt x="6428" y="4946"/>
                    <a:pt x="6428" y="4171"/>
                  </a:cubicBezTo>
                  <a:cubicBezTo>
                    <a:pt x="6428" y="3688"/>
                    <a:pt x="6187" y="3275"/>
                    <a:pt x="5825" y="3016"/>
                  </a:cubicBezTo>
                  <a:cubicBezTo>
                    <a:pt x="6255" y="2723"/>
                    <a:pt x="6531" y="2223"/>
                    <a:pt x="6531" y="1655"/>
                  </a:cubicBezTo>
                  <a:cubicBezTo>
                    <a:pt x="6531" y="741"/>
                    <a:pt x="5790" y="1"/>
                    <a:pt x="48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20"/>
            <p:cNvSpPr/>
            <p:nvPr/>
          </p:nvSpPr>
          <p:spPr>
            <a:xfrm>
              <a:off x="6283188" y="1919150"/>
              <a:ext cx="115475" cy="91375"/>
            </a:xfrm>
            <a:custGeom>
              <a:avLst/>
              <a:gdLst/>
              <a:ahLst/>
              <a:cxnLst/>
              <a:rect l="l" t="t" r="r" b="b"/>
              <a:pathLst>
                <a:path w="4619" h="3655" extrusionOk="0">
                  <a:moveTo>
                    <a:pt x="2844" y="1"/>
                  </a:moveTo>
                  <a:cubicBezTo>
                    <a:pt x="2068" y="1"/>
                    <a:pt x="1396" y="518"/>
                    <a:pt x="1172" y="1224"/>
                  </a:cubicBezTo>
                  <a:cubicBezTo>
                    <a:pt x="517" y="1259"/>
                    <a:pt x="0" y="1793"/>
                    <a:pt x="0" y="2448"/>
                  </a:cubicBezTo>
                  <a:cubicBezTo>
                    <a:pt x="0" y="3120"/>
                    <a:pt x="552" y="3654"/>
                    <a:pt x="1224" y="3654"/>
                  </a:cubicBezTo>
                  <a:cubicBezTo>
                    <a:pt x="1534" y="3654"/>
                    <a:pt x="1827" y="3534"/>
                    <a:pt x="2051" y="3344"/>
                  </a:cubicBezTo>
                  <a:cubicBezTo>
                    <a:pt x="2292" y="3465"/>
                    <a:pt x="2568" y="3534"/>
                    <a:pt x="2844" y="3534"/>
                  </a:cubicBezTo>
                  <a:cubicBezTo>
                    <a:pt x="3826" y="3534"/>
                    <a:pt x="4619" y="2741"/>
                    <a:pt x="4619" y="1776"/>
                  </a:cubicBezTo>
                  <a:cubicBezTo>
                    <a:pt x="4619" y="794"/>
                    <a:pt x="3826" y="1"/>
                    <a:pt x="28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20"/>
            <p:cNvSpPr/>
            <p:nvPr/>
          </p:nvSpPr>
          <p:spPr>
            <a:xfrm>
              <a:off x="6055288" y="1993250"/>
              <a:ext cx="459275" cy="302475"/>
            </a:xfrm>
            <a:custGeom>
              <a:avLst/>
              <a:gdLst/>
              <a:ahLst/>
              <a:cxnLst/>
              <a:rect l="l" t="t" r="r" b="b"/>
              <a:pathLst>
                <a:path w="18371" h="12099" extrusionOk="0">
                  <a:moveTo>
                    <a:pt x="535" y="1"/>
                  </a:moveTo>
                  <a:cubicBezTo>
                    <a:pt x="242" y="1"/>
                    <a:pt x="0" y="242"/>
                    <a:pt x="0" y="535"/>
                  </a:cubicBezTo>
                  <a:lnTo>
                    <a:pt x="0" y="11564"/>
                  </a:lnTo>
                  <a:cubicBezTo>
                    <a:pt x="0" y="11857"/>
                    <a:pt x="242" y="12098"/>
                    <a:pt x="535" y="12098"/>
                  </a:cubicBezTo>
                  <a:lnTo>
                    <a:pt x="586" y="12098"/>
                  </a:lnTo>
                  <a:cubicBezTo>
                    <a:pt x="759" y="11392"/>
                    <a:pt x="1258" y="10806"/>
                    <a:pt x="1913" y="10513"/>
                  </a:cubicBezTo>
                  <a:cubicBezTo>
                    <a:pt x="1948" y="10427"/>
                    <a:pt x="1982" y="10340"/>
                    <a:pt x="2017" y="10237"/>
                  </a:cubicBezTo>
                  <a:cubicBezTo>
                    <a:pt x="1741" y="10237"/>
                    <a:pt x="1500" y="9996"/>
                    <a:pt x="1500" y="9703"/>
                  </a:cubicBezTo>
                  <a:lnTo>
                    <a:pt x="1500" y="2396"/>
                  </a:lnTo>
                  <a:cubicBezTo>
                    <a:pt x="1500" y="2086"/>
                    <a:pt x="1741" y="1845"/>
                    <a:pt x="2051" y="1845"/>
                  </a:cubicBezTo>
                  <a:lnTo>
                    <a:pt x="16320" y="1845"/>
                  </a:lnTo>
                  <a:cubicBezTo>
                    <a:pt x="16630" y="1845"/>
                    <a:pt x="16871" y="2086"/>
                    <a:pt x="16871" y="2396"/>
                  </a:cubicBezTo>
                  <a:lnTo>
                    <a:pt x="16871" y="8962"/>
                  </a:lnTo>
                  <a:cubicBezTo>
                    <a:pt x="17440" y="9169"/>
                    <a:pt x="17957" y="9496"/>
                    <a:pt x="18370" y="9944"/>
                  </a:cubicBezTo>
                  <a:lnTo>
                    <a:pt x="18370" y="535"/>
                  </a:lnTo>
                  <a:cubicBezTo>
                    <a:pt x="18370" y="242"/>
                    <a:pt x="18129" y="1"/>
                    <a:pt x="17836" y="1"/>
                  </a:cubicBezTo>
                  <a:lnTo>
                    <a:pt x="14545" y="1"/>
                  </a:lnTo>
                  <a:cubicBezTo>
                    <a:pt x="14097" y="966"/>
                    <a:pt x="13114" y="1655"/>
                    <a:pt x="11960" y="1655"/>
                  </a:cubicBezTo>
                  <a:cubicBezTo>
                    <a:pt x="11736" y="1655"/>
                    <a:pt x="11512" y="1621"/>
                    <a:pt x="11288" y="1569"/>
                  </a:cubicBezTo>
                  <a:cubicBezTo>
                    <a:pt x="10995" y="1707"/>
                    <a:pt x="10667" y="1776"/>
                    <a:pt x="10340" y="1776"/>
                  </a:cubicBezTo>
                  <a:cubicBezTo>
                    <a:pt x="9254" y="1776"/>
                    <a:pt x="8341" y="1018"/>
                    <a:pt x="810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20"/>
            <p:cNvSpPr/>
            <p:nvPr/>
          </p:nvSpPr>
          <p:spPr>
            <a:xfrm>
              <a:off x="6276288" y="2249150"/>
              <a:ext cx="91800" cy="46575"/>
            </a:xfrm>
            <a:custGeom>
              <a:avLst/>
              <a:gdLst/>
              <a:ahLst/>
              <a:cxnLst/>
              <a:rect l="l" t="t" r="r" b="b"/>
              <a:pathLst>
                <a:path w="3672" h="1863" extrusionOk="0">
                  <a:moveTo>
                    <a:pt x="311" y="1"/>
                  </a:moveTo>
                  <a:cubicBezTo>
                    <a:pt x="242" y="277"/>
                    <a:pt x="139" y="535"/>
                    <a:pt x="1" y="776"/>
                  </a:cubicBezTo>
                  <a:cubicBezTo>
                    <a:pt x="173" y="1104"/>
                    <a:pt x="259" y="1483"/>
                    <a:pt x="276" y="1862"/>
                  </a:cubicBezTo>
                  <a:lnTo>
                    <a:pt x="2896" y="1862"/>
                  </a:lnTo>
                  <a:cubicBezTo>
                    <a:pt x="2982" y="1173"/>
                    <a:pt x="3258" y="535"/>
                    <a:pt x="36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20"/>
            <p:cNvSpPr/>
            <p:nvPr/>
          </p:nvSpPr>
          <p:spPr>
            <a:xfrm>
              <a:off x="6188413" y="2122075"/>
              <a:ext cx="193025" cy="44825"/>
            </a:xfrm>
            <a:custGeom>
              <a:avLst/>
              <a:gdLst/>
              <a:ahLst/>
              <a:cxnLst/>
              <a:rect l="l" t="t" r="r" b="b"/>
              <a:pathLst>
                <a:path w="7721" h="1793" extrusionOk="0">
                  <a:moveTo>
                    <a:pt x="896" y="0"/>
                  </a:moveTo>
                  <a:cubicBezTo>
                    <a:pt x="397" y="0"/>
                    <a:pt x="0" y="397"/>
                    <a:pt x="0" y="896"/>
                  </a:cubicBezTo>
                  <a:cubicBezTo>
                    <a:pt x="0" y="1379"/>
                    <a:pt x="397" y="1793"/>
                    <a:pt x="896" y="1793"/>
                  </a:cubicBezTo>
                  <a:lnTo>
                    <a:pt x="6842" y="1793"/>
                  </a:lnTo>
                  <a:cubicBezTo>
                    <a:pt x="7324" y="1793"/>
                    <a:pt x="7720" y="1379"/>
                    <a:pt x="7720" y="896"/>
                  </a:cubicBezTo>
                  <a:cubicBezTo>
                    <a:pt x="7720" y="397"/>
                    <a:pt x="7324" y="0"/>
                    <a:pt x="68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20"/>
            <p:cNvSpPr/>
            <p:nvPr/>
          </p:nvSpPr>
          <p:spPr>
            <a:xfrm>
              <a:off x="6119913" y="2066500"/>
              <a:ext cx="330025" cy="155975"/>
            </a:xfrm>
            <a:custGeom>
              <a:avLst/>
              <a:gdLst/>
              <a:ahLst/>
              <a:cxnLst/>
              <a:rect l="l" t="t" r="r" b="b"/>
              <a:pathLst>
                <a:path w="13201" h="6239" extrusionOk="0">
                  <a:moveTo>
                    <a:pt x="0" y="0"/>
                  </a:moveTo>
                  <a:lnTo>
                    <a:pt x="0" y="6239"/>
                  </a:lnTo>
                  <a:lnTo>
                    <a:pt x="259" y="6239"/>
                  </a:lnTo>
                  <a:cubicBezTo>
                    <a:pt x="569" y="5980"/>
                    <a:pt x="948" y="5790"/>
                    <a:pt x="1344" y="5704"/>
                  </a:cubicBezTo>
                  <a:cubicBezTo>
                    <a:pt x="1534" y="5222"/>
                    <a:pt x="1844" y="4825"/>
                    <a:pt x="2241" y="4515"/>
                  </a:cubicBezTo>
                  <a:cubicBezTo>
                    <a:pt x="1879" y="4153"/>
                    <a:pt x="1655" y="3671"/>
                    <a:pt x="1655" y="3119"/>
                  </a:cubicBezTo>
                  <a:cubicBezTo>
                    <a:pt x="1655" y="2034"/>
                    <a:pt x="2551" y="1155"/>
                    <a:pt x="3636" y="1155"/>
                  </a:cubicBezTo>
                  <a:lnTo>
                    <a:pt x="9582" y="1155"/>
                  </a:lnTo>
                  <a:cubicBezTo>
                    <a:pt x="10650" y="1155"/>
                    <a:pt x="11546" y="2034"/>
                    <a:pt x="11546" y="3119"/>
                  </a:cubicBezTo>
                  <a:cubicBezTo>
                    <a:pt x="11546" y="4205"/>
                    <a:pt x="10650" y="5084"/>
                    <a:pt x="9582" y="5084"/>
                  </a:cubicBezTo>
                  <a:lnTo>
                    <a:pt x="6101" y="5084"/>
                  </a:lnTo>
                  <a:cubicBezTo>
                    <a:pt x="6342" y="5429"/>
                    <a:pt x="6514" y="5808"/>
                    <a:pt x="6583" y="6239"/>
                  </a:cubicBezTo>
                  <a:lnTo>
                    <a:pt x="11219" y="6239"/>
                  </a:lnTo>
                  <a:cubicBezTo>
                    <a:pt x="11753" y="5963"/>
                    <a:pt x="12356" y="5808"/>
                    <a:pt x="12994" y="5808"/>
                  </a:cubicBezTo>
                  <a:lnTo>
                    <a:pt x="13200" y="5808"/>
                  </a:lnTo>
                  <a:lnTo>
                    <a:pt x="1320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20"/>
            <p:cNvSpPr/>
            <p:nvPr/>
          </p:nvSpPr>
          <p:spPr>
            <a:xfrm>
              <a:off x="6374513" y="2238825"/>
              <a:ext cx="140050" cy="140025"/>
            </a:xfrm>
            <a:custGeom>
              <a:avLst/>
              <a:gdLst/>
              <a:ahLst/>
              <a:cxnLst/>
              <a:rect l="l" t="t" r="r" b="b"/>
              <a:pathLst>
                <a:path w="5602" h="5601" extrusionOk="0">
                  <a:moveTo>
                    <a:pt x="3620" y="1448"/>
                  </a:moveTo>
                  <a:cubicBezTo>
                    <a:pt x="3757" y="1448"/>
                    <a:pt x="3895" y="1500"/>
                    <a:pt x="3999" y="1603"/>
                  </a:cubicBezTo>
                  <a:cubicBezTo>
                    <a:pt x="4205" y="1810"/>
                    <a:pt x="4205" y="2154"/>
                    <a:pt x="3999" y="2361"/>
                  </a:cubicBezTo>
                  <a:lnTo>
                    <a:pt x="3568" y="2792"/>
                  </a:lnTo>
                  <a:lnTo>
                    <a:pt x="3999" y="3223"/>
                  </a:lnTo>
                  <a:cubicBezTo>
                    <a:pt x="4205" y="3430"/>
                    <a:pt x="4205" y="3774"/>
                    <a:pt x="3999" y="3981"/>
                  </a:cubicBezTo>
                  <a:cubicBezTo>
                    <a:pt x="3895" y="4084"/>
                    <a:pt x="3757" y="4136"/>
                    <a:pt x="3620" y="4136"/>
                  </a:cubicBezTo>
                  <a:cubicBezTo>
                    <a:pt x="3482" y="4136"/>
                    <a:pt x="3344" y="4084"/>
                    <a:pt x="3240" y="3981"/>
                  </a:cubicBezTo>
                  <a:lnTo>
                    <a:pt x="2810" y="3550"/>
                  </a:lnTo>
                  <a:lnTo>
                    <a:pt x="2379" y="3981"/>
                  </a:lnTo>
                  <a:cubicBezTo>
                    <a:pt x="2275" y="4084"/>
                    <a:pt x="2138" y="4136"/>
                    <a:pt x="2000" y="4136"/>
                  </a:cubicBezTo>
                  <a:cubicBezTo>
                    <a:pt x="1862" y="4136"/>
                    <a:pt x="1724" y="4084"/>
                    <a:pt x="1621" y="3981"/>
                  </a:cubicBezTo>
                  <a:cubicBezTo>
                    <a:pt x="1414" y="3774"/>
                    <a:pt x="1414" y="3430"/>
                    <a:pt x="1621" y="3223"/>
                  </a:cubicBezTo>
                  <a:lnTo>
                    <a:pt x="2051" y="2792"/>
                  </a:lnTo>
                  <a:lnTo>
                    <a:pt x="1621" y="2361"/>
                  </a:lnTo>
                  <a:cubicBezTo>
                    <a:pt x="1414" y="2154"/>
                    <a:pt x="1414" y="1810"/>
                    <a:pt x="1621" y="1603"/>
                  </a:cubicBezTo>
                  <a:cubicBezTo>
                    <a:pt x="1724" y="1500"/>
                    <a:pt x="1862" y="1448"/>
                    <a:pt x="2000" y="1448"/>
                  </a:cubicBezTo>
                  <a:cubicBezTo>
                    <a:pt x="2138" y="1448"/>
                    <a:pt x="2275" y="1500"/>
                    <a:pt x="2379" y="1603"/>
                  </a:cubicBezTo>
                  <a:lnTo>
                    <a:pt x="2810" y="2034"/>
                  </a:lnTo>
                  <a:lnTo>
                    <a:pt x="3240" y="1603"/>
                  </a:lnTo>
                  <a:cubicBezTo>
                    <a:pt x="3344" y="1500"/>
                    <a:pt x="3482" y="1448"/>
                    <a:pt x="3620" y="1448"/>
                  </a:cubicBezTo>
                  <a:close/>
                  <a:moveTo>
                    <a:pt x="2810" y="0"/>
                  </a:moveTo>
                  <a:cubicBezTo>
                    <a:pt x="1259" y="0"/>
                    <a:pt x="1" y="1258"/>
                    <a:pt x="1" y="2792"/>
                  </a:cubicBezTo>
                  <a:cubicBezTo>
                    <a:pt x="1" y="4343"/>
                    <a:pt x="1259" y="5601"/>
                    <a:pt x="2810" y="5601"/>
                  </a:cubicBezTo>
                  <a:cubicBezTo>
                    <a:pt x="4343" y="5601"/>
                    <a:pt x="5601" y="4343"/>
                    <a:pt x="5601" y="2792"/>
                  </a:cubicBezTo>
                  <a:cubicBezTo>
                    <a:pt x="5601" y="1258"/>
                    <a:pt x="4343" y="0"/>
                    <a:pt x="28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 name="Google Shape;294;p20">
            <a:extLst>
              <a:ext uri="{FF2B5EF4-FFF2-40B4-BE49-F238E27FC236}">
                <a16:creationId xmlns:a16="http://schemas.microsoft.com/office/drawing/2014/main" id="{7EA793DF-CF1B-1ECF-5833-BD6D82F8A451}"/>
              </a:ext>
            </a:extLst>
          </p:cNvPr>
          <p:cNvGrpSpPr/>
          <p:nvPr/>
        </p:nvGrpSpPr>
        <p:grpSpPr>
          <a:xfrm>
            <a:off x="1485188" y="1790605"/>
            <a:ext cx="251944" cy="318402"/>
            <a:chOff x="5139588" y="2064243"/>
            <a:chExt cx="782581" cy="808502"/>
          </a:xfrm>
          <a:solidFill>
            <a:schemeClr val="tx1">
              <a:lumMod val="75000"/>
            </a:schemeClr>
          </a:solidFill>
        </p:grpSpPr>
        <p:sp>
          <p:nvSpPr>
            <p:cNvPr id="3" name="Google Shape;254;p20">
              <a:extLst>
                <a:ext uri="{FF2B5EF4-FFF2-40B4-BE49-F238E27FC236}">
                  <a16:creationId xmlns:a16="http://schemas.microsoft.com/office/drawing/2014/main" id="{FD9E6653-C5ED-B0AB-DAB4-2C602019CB44}"/>
                </a:ext>
              </a:extLst>
            </p:cNvPr>
            <p:cNvSpPr/>
            <p:nvPr/>
          </p:nvSpPr>
          <p:spPr>
            <a:xfrm>
              <a:off x="5139588" y="2077581"/>
              <a:ext cx="781800" cy="781800"/>
            </a:xfrm>
            <a:prstGeom prst="ellipse">
              <a:avLst/>
            </a:pr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295;p20">
              <a:extLst>
                <a:ext uri="{FF2B5EF4-FFF2-40B4-BE49-F238E27FC236}">
                  <a16:creationId xmlns:a16="http://schemas.microsoft.com/office/drawing/2014/main" id="{AC0DEC6C-4F50-9BAF-42D2-CFC60D7E615F}"/>
                </a:ext>
              </a:extLst>
            </p:cNvPr>
            <p:cNvSpPr/>
            <p:nvPr/>
          </p:nvSpPr>
          <p:spPr>
            <a:xfrm>
              <a:off x="5140338" y="2064243"/>
              <a:ext cx="781831" cy="808502"/>
            </a:xfrm>
            <a:custGeom>
              <a:avLst/>
              <a:gdLst/>
              <a:ahLst/>
              <a:cxnLst/>
              <a:rect l="l" t="t" r="r" b="b"/>
              <a:pathLst>
                <a:path w="29304" h="25870" extrusionOk="0">
                  <a:moveTo>
                    <a:pt x="16541" y="58"/>
                  </a:moveTo>
                  <a:cubicBezTo>
                    <a:pt x="12145" y="-469"/>
                    <a:pt x="4701" y="2696"/>
                    <a:pt x="2122" y="5685"/>
                  </a:cubicBezTo>
                  <a:cubicBezTo>
                    <a:pt x="-457" y="8674"/>
                    <a:pt x="-530" y="14653"/>
                    <a:pt x="1067" y="17994"/>
                  </a:cubicBezTo>
                  <a:cubicBezTo>
                    <a:pt x="2664" y="21336"/>
                    <a:pt x="7486" y="25089"/>
                    <a:pt x="11706" y="25734"/>
                  </a:cubicBezTo>
                  <a:cubicBezTo>
                    <a:pt x="15926" y="26379"/>
                    <a:pt x="23590" y="24677"/>
                    <a:pt x="26389" y="21863"/>
                  </a:cubicBezTo>
                  <a:cubicBezTo>
                    <a:pt x="29188" y="19049"/>
                    <a:pt x="30140" y="12484"/>
                    <a:pt x="28499" y="8850"/>
                  </a:cubicBezTo>
                  <a:cubicBezTo>
                    <a:pt x="26858" y="5216"/>
                    <a:pt x="20937" y="586"/>
                    <a:pt x="16541" y="58"/>
                  </a:cubicBezTo>
                  <a:close/>
                </a:path>
              </a:pathLst>
            </a:custGeom>
            <a:grpFill/>
            <a:ln>
              <a:noFill/>
            </a:ln>
          </p:spPr>
        </p:sp>
      </p:grpSp>
      <p:sp>
        <p:nvSpPr>
          <p:cNvPr id="9" name="Google Shape;254;p20">
            <a:extLst>
              <a:ext uri="{FF2B5EF4-FFF2-40B4-BE49-F238E27FC236}">
                <a16:creationId xmlns:a16="http://schemas.microsoft.com/office/drawing/2014/main" id="{8CE5460A-2A90-59D0-715E-8D7BE5838B14}"/>
              </a:ext>
            </a:extLst>
          </p:cNvPr>
          <p:cNvSpPr/>
          <p:nvPr/>
        </p:nvSpPr>
        <p:spPr>
          <a:xfrm>
            <a:off x="1147937" y="2759288"/>
            <a:ext cx="781800" cy="7818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TextBox 14">
            <a:extLst>
              <a:ext uri="{FF2B5EF4-FFF2-40B4-BE49-F238E27FC236}">
                <a16:creationId xmlns:a16="http://schemas.microsoft.com/office/drawing/2014/main" id="{4CDF3F33-AE84-6389-1A9F-FF1D40EC00AA}"/>
              </a:ext>
            </a:extLst>
          </p:cNvPr>
          <p:cNvSpPr txBox="1"/>
          <p:nvPr/>
        </p:nvSpPr>
        <p:spPr>
          <a:xfrm>
            <a:off x="1562706" y="1729909"/>
            <a:ext cx="5063804" cy="2431435"/>
          </a:xfrm>
          <a:prstGeom prst="rect">
            <a:avLst/>
          </a:prstGeom>
          <a:noFill/>
        </p:spPr>
        <p:txBody>
          <a:bodyPr wrap="square" lIns="91440" tIns="45720" rIns="91440" bIns="45720" anchor="t">
            <a:spAutoFit/>
          </a:bodyPr>
          <a:lstStyle/>
          <a:p>
            <a:pPr marL="228600" marR="0" algn="just">
              <a:spcBef>
                <a:spcPts val="600"/>
              </a:spcBef>
              <a:spcAft>
                <a:spcPts val="600"/>
              </a:spcAft>
            </a:pPr>
            <a:r>
              <a:rPr lang="en-GB" sz="1400">
                <a:ln>
                  <a:solidFill>
                    <a:schemeClr val="tx1">
                      <a:lumMod val="50000"/>
                    </a:schemeClr>
                  </a:solidFill>
                </a:ln>
                <a:effectLst/>
                <a:latin typeface="Times New Roman" panose="02020603050405020304" pitchFamily="18" charset="0"/>
                <a:ea typeface="Arial MT"/>
                <a:cs typeface="Arial MT"/>
              </a:rPr>
              <a:t>The anxiety disorder that Amira experiences indicates insecure attachment styles.</a:t>
            </a:r>
          </a:p>
          <a:p>
            <a:pPr marL="228600" marR="0" algn="just">
              <a:spcBef>
                <a:spcPts val="600"/>
              </a:spcBef>
              <a:spcAft>
                <a:spcPts val="600"/>
              </a:spcAft>
            </a:pPr>
            <a:r>
              <a:rPr lang="en-GB" sz="1400">
                <a:ln>
                  <a:solidFill>
                    <a:schemeClr val="tx1">
                      <a:lumMod val="50000"/>
                    </a:schemeClr>
                  </a:solidFill>
                </a:ln>
                <a:effectLst/>
                <a:latin typeface="Times New Roman" panose="02020603050405020304" pitchFamily="18" charset="0"/>
                <a:ea typeface="Arial MT"/>
                <a:cs typeface="Arial MT"/>
              </a:rPr>
              <a:t>Reduced talking can be an indicator of emotional insecurity and low self-esteem.</a:t>
            </a:r>
          </a:p>
          <a:p>
            <a:pPr marL="228600" algn="just">
              <a:spcBef>
                <a:spcPts val="600"/>
              </a:spcBef>
              <a:spcAft>
                <a:spcPts val="600"/>
              </a:spcAft>
            </a:pPr>
            <a:r>
              <a:rPr lang="en-GB" sz="1400">
                <a:ln>
                  <a:solidFill>
                    <a:schemeClr val="tx1">
                      <a:lumMod val="50000"/>
                    </a:schemeClr>
                  </a:solidFill>
                </a:ln>
                <a:effectLst/>
                <a:latin typeface="Times New Roman"/>
                <a:ea typeface="Arial MT"/>
                <a:cs typeface="Arial MT"/>
              </a:rPr>
              <a:t>Social withdrawal is characterised by the inability to establish peer trust (Locke </a:t>
            </a:r>
            <a:r>
              <a:rPr lang="en-GB">
                <a:ln>
                  <a:solidFill>
                    <a:schemeClr val="tx1">
                      <a:lumMod val="50000"/>
                    </a:schemeClr>
                  </a:solidFill>
                </a:ln>
                <a:latin typeface="Times New Roman"/>
                <a:ea typeface="Arial MT"/>
                <a:cs typeface="Arial MT"/>
              </a:rPr>
              <a:t> and Budds</a:t>
            </a:r>
            <a:r>
              <a:rPr lang="en-GB" sz="1400">
                <a:ln>
                  <a:solidFill>
                    <a:schemeClr val="tx1">
                      <a:lumMod val="50000"/>
                    </a:schemeClr>
                  </a:solidFill>
                </a:ln>
                <a:effectLst/>
                <a:latin typeface="Times New Roman"/>
                <a:ea typeface="Arial MT"/>
                <a:cs typeface="Arial MT"/>
              </a:rPr>
              <a:t>, 2020).</a:t>
            </a:r>
            <a:endParaRPr lang="en-GB" sz="1400">
              <a:ln>
                <a:solidFill>
                  <a:srgbClr val="508196">
                    <a:lumMod val="50000"/>
                  </a:srgbClr>
                </a:solidFill>
              </a:ln>
              <a:effectLst/>
              <a:latin typeface="Times New Roman"/>
              <a:ea typeface="Arial MT"/>
              <a:cs typeface="Arial MT"/>
            </a:endParaRPr>
          </a:p>
          <a:p>
            <a:pPr marL="228600" marR="0" algn="just">
              <a:spcBef>
                <a:spcPts val="600"/>
              </a:spcBef>
              <a:spcAft>
                <a:spcPts val="600"/>
              </a:spcAft>
            </a:pPr>
            <a:r>
              <a:rPr lang="en-GB" sz="1400">
                <a:ln>
                  <a:solidFill>
                    <a:schemeClr val="tx1">
                      <a:lumMod val="50000"/>
                    </a:schemeClr>
                  </a:solidFill>
                </a:ln>
                <a:effectLst/>
                <a:latin typeface="Times New Roman" panose="02020603050405020304" pitchFamily="18" charset="0"/>
                <a:ea typeface="Arial MT"/>
                <a:cs typeface="Arial MT"/>
              </a:rPr>
              <a:t>Fear of adult relationships in nursery needs a stable environment.</a:t>
            </a:r>
          </a:p>
          <a:p>
            <a:pPr marL="228600" marR="0" algn="just">
              <a:spcBef>
                <a:spcPts val="600"/>
              </a:spcBef>
              <a:spcAft>
                <a:spcPts val="600"/>
              </a:spcAft>
            </a:pPr>
            <a:r>
              <a:rPr lang="en-GB" sz="1400">
                <a:ln>
                  <a:solidFill>
                    <a:schemeClr val="tx1">
                      <a:lumMod val="50000"/>
                    </a:schemeClr>
                  </a:solidFill>
                </a:ln>
                <a:effectLst/>
                <a:latin typeface="Times New Roman" panose="02020603050405020304" pitchFamily="18" charset="0"/>
                <a:ea typeface="Arial MT"/>
                <a:cs typeface="Arial MT"/>
              </a:rPr>
              <a:t>Her developmental support is based on attachment.</a:t>
            </a:r>
          </a:p>
        </p:txBody>
      </p:sp>
      <p:grpSp>
        <p:nvGrpSpPr>
          <p:cNvPr id="31" name="Google Shape;294;p20">
            <a:extLst>
              <a:ext uri="{FF2B5EF4-FFF2-40B4-BE49-F238E27FC236}">
                <a16:creationId xmlns:a16="http://schemas.microsoft.com/office/drawing/2014/main" id="{D554B342-2429-43C9-FD80-956A974AC01E}"/>
              </a:ext>
            </a:extLst>
          </p:cNvPr>
          <p:cNvGrpSpPr/>
          <p:nvPr/>
        </p:nvGrpSpPr>
        <p:grpSpPr>
          <a:xfrm>
            <a:off x="1486197" y="2368028"/>
            <a:ext cx="251944" cy="318402"/>
            <a:chOff x="5139588" y="2064243"/>
            <a:chExt cx="782581" cy="808502"/>
          </a:xfrm>
          <a:solidFill>
            <a:schemeClr val="tx1">
              <a:lumMod val="75000"/>
            </a:schemeClr>
          </a:solidFill>
        </p:grpSpPr>
        <p:sp>
          <p:nvSpPr>
            <p:cNvPr id="32" name="Google Shape;254;p20">
              <a:extLst>
                <a:ext uri="{FF2B5EF4-FFF2-40B4-BE49-F238E27FC236}">
                  <a16:creationId xmlns:a16="http://schemas.microsoft.com/office/drawing/2014/main" id="{7307C937-F191-65A4-FCCF-23E15CE702CD}"/>
                </a:ext>
              </a:extLst>
            </p:cNvPr>
            <p:cNvSpPr/>
            <p:nvPr/>
          </p:nvSpPr>
          <p:spPr>
            <a:xfrm>
              <a:off x="5139588" y="2077581"/>
              <a:ext cx="781800" cy="781800"/>
            </a:xfrm>
            <a:prstGeom prst="ellipse">
              <a:avLst/>
            </a:pr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295;p20">
              <a:extLst>
                <a:ext uri="{FF2B5EF4-FFF2-40B4-BE49-F238E27FC236}">
                  <a16:creationId xmlns:a16="http://schemas.microsoft.com/office/drawing/2014/main" id="{A1551F56-795C-CFD0-6549-B7C94143B4BB}"/>
                </a:ext>
              </a:extLst>
            </p:cNvPr>
            <p:cNvSpPr/>
            <p:nvPr/>
          </p:nvSpPr>
          <p:spPr>
            <a:xfrm>
              <a:off x="5140338" y="2064243"/>
              <a:ext cx="781831" cy="808502"/>
            </a:xfrm>
            <a:custGeom>
              <a:avLst/>
              <a:gdLst/>
              <a:ahLst/>
              <a:cxnLst/>
              <a:rect l="l" t="t" r="r" b="b"/>
              <a:pathLst>
                <a:path w="29304" h="25870" extrusionOk="0">
                  <a:moveTo>
                    <a:pt x="16541" y="58"/>
                  </a:moveTo>
                  <a:cubicBezTo>
                    <a:pt x="12145" y="-469"/>
                    <a:pt x="4701" y="2696"/>
                    <a:pt x="2122" y="5685"/>
                  </a:cubicBezTo>
                  <a:cubicBezTo>
                    <a:pt x="-457" y="8674"/>
                    <a:pt x="-530" y="14653"/>
                    <a:pt x="1067" y="17994"/>
                  </a:cubicBezTo>
                  <a:cubicBezTo>
                    <a:pt x="2664" y="21336"/>
                    <a:pt x="7486" y="25089"/>
                    <a:pt x="11706" y="25734"/>
                  </a:cubicBezTo>
                  <a:cubicBezTo>
                    <a:pt x="15926" y="26379"/>
                    <a:pt x="23590" y="24677"/>
                    <a:pt x="26389" y="21863"/>
                  </a:cubicBezTo>
                  <a:cubicBezTo>
                    <a:pt x="29188" y="19049"/>
                    <a:pt x="30140" y="12484"/>
                    <a:pt x="28499" y="8850"/>
                  </a:cubicBezTo>
                  <a:cubicBezTo>
                    <a:pt x="26858" y="5216"/>
                    <a:pt x="20937" y="586"/>
                    <a:pt x="16541" y="58"/>
                  </a:cubicBezTo>
                  <a:close/>
                </a:path>
              </a:pathLst>
            </a:custGeom>
            <a:grpFill/>
            <a:ln>
              <a:noFill/>
            </a:ln>
          </p:spPr>
        </p:sp>
      </p:grpSp>
      <p:grpSp>
        <p:nvGrpSpPr>
          <p:cNvPr id="34" name="Google Shape;294;p20">
            <a:extLst>
              <a:ext uri="{FF2B5EF4-FFF2-40B4-BE49-F238E27FC236}">
                <a16:creationId xmlns:a16="http://schemas.microsoft.com/office/drawing/2014/main" id="{1E18E355-C9D2-0CD2-3BDA-DDBE4ABA0AAC}"/>
              </a:ext>
            </a:extLst>
          </p:cNvPr>
          <p:cNvGrpSpPr/>
          <p:nvPr/>
        </p:nvGrpSpPr>
        <p:grpSpPr>
          <a:xfrm>
            <a:off x="1512338" y="3898152"/>
            <a:ext cx="251432" cy="336050"/>
            <a:chOff x="5139588" y="2064243"/>
            <a:chExt cx="782581" cy="808502"/>
          </a:xfrm>
          <a:solidFill>
            <a:schemeClr val="tx1">
              <a:lumMod val="75000"/>
            </a:schemeClr>
          </a:solidFill>
        </p:grpSpPr>
        <p:sp>
          <p:nvSpPr>
            <p:cNvPr id="35" name="Google Shape;254;p20">
              <a:extLst>
                <a:ext uri="{FF2B5EF4-FFF2-40B4-BE49-F238E27FC236}">
                  <a16:creationId xmlns:a16="http://schemas.microsoft.com/office/drawing/2014/main" id="{2CFE5B33-E8D8-E549-73CD-E15C18BB63A0}"/>
                </a:ext>
              </a:extLst>
            </p:cNvPr>
            <p:cNvSpPr/>
            <p:nvPr/>
          </p:nvSpPr>
          <p:spPr>
            <a:xfrm>
              <a:off x="5139588" y="2077581"/>
              <a:ext cx="781800" cy="781800"/>
            </a:xfrm>
            <a:prstGeom prst="ellipse">
              <a:avLst/>
            </a:pr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295;p20">
              <a:extLst>
                <a:ext uri="{FF2B5EF4-FFF2-40B4-BE49-F238E27FC236}">
                  <a16:creationId xmlns:a16="http://schemas.microsoft.com/office/drawing/2014/main" id="{570496A2-05C6-0192-3ED8-D4A4F7E6A946}"/>
                </a:ext>
              </a:extLst>
            </p:cNvPr>
            <p:cNvSpPr/>
            <p:nvPr/>
          </p:nvSpPr>
          <p:spPr>
            <a:xfrm>
              <a:off x="5140338" y="2064243"/>
              <a:ext cx="781831" cy="808502"/>
            </a:xfrm>
            <a:custGeom>
              <a:avLst/>
              <a:gdLst/>
              <a:ahLst/>
              <a:cxnLst/>
              <a:rect l="l" t="t" r="r" b="b"/>
              <a:pathLst>
                <a:path w="29304" h="25870" extrusionOk="0">
                  <a:moveTo>
                    <a:pt x="16541" y="58"/>
                  </a:moveTo>
                  <a:cubicBezTo>
                    <a:pt x="12145" y="-469"/>
                    <a:pt x="4701" y="2696"/>
                    <a:pt x="2122" y="5685"/>
                  </a:cubicBezTo>
                  <a:cubicBezTo>
                    <a:pt x="-457" y="8674"/>
                    <a:pt x="-530" y="14653"/>
                    <a:pt x="1067" y="17994"/>
                  </a:cubicBezTo>
                  <a:cubicBezTo>
                    <a:pt x="2664" y="21336"/>
                    <a:pt x="7486" y="25089"/>
                    <a:pt x="11706" y="25734"/>
                  </a:cubicBezTo>
                  <a:cubicBezTo>
                    <a:pt x="15926" y="26379"/>
                    <a:pt x="23590" y="24677"/>
                    <a:pt x="26389" y="21863"/>
                  </a:cubicBezTo>
                  <a:cubicBezTo>
                    <a:pt x="29188" y="19049"/>
                    <a:pt x="30140" y="12484"/>
                    <a:pt x="28499" y="8850"/>
                  </a:cubicBezTo>
                  <a:cubicBezTo>
                    <a:pt x="26858" y="5216"/>
                    <a:pt x="20937" y="586"/>
                    <a:pt x="16541" y="58"/>
                  </a:cubicBezTo>
                  <a:close/>
                </a:path>
              </a:pathLst>
            </a:custGeom>
            <a:grpFill/>
            <a:ln>
              <a:noFill/>
            </a:ln>
          </p:spPr>
        </p:sp>
      </p:grpSp>
      <p:grpSp>
        <p:nvGrpSpPr>
          <p:cNvPr id="37" name="Google Shape;294;p20">
            <a:extLst>
              <a:ext uri="{FF2B5EF4-FFF2-40B4-BE49-F238E27FC236}">
                <a16:creationId xmlns:a16="http://schemas.microsoft.com/office/drawing/2014/main" id="{B493C677-A4A6-C127-2E20-F82159C9A7A3}"/>
              </a:ext>
            </a:extLst>
          </p:cNvPr>
          <p:cNvGrpSpPr/>
          <p:nvPr/>
        </p:nvGrpSpPr>
        <p:grpSpPr>
          <a:xfrm>
            <a:off x="1502865" y="2922387"/>
            <a:ext cx="251944" cy="318402"/>
            <a:chOff x="5139588" y="2064243"/>
            <a:chExt cx="782581" cy="808502"/>
          </a:xfrm>
          <a:solidFill>
            <a:schemeClr val="tx1">
              <a:lumMod val="75000"/>
            </a:schemeClr>
          </a:solidFill>
        </p:grpSpPr>
        <p:sp>
          <p:nvSpPr>
            <p:cNvPr id="38" name="Google Shape;254;p20">
              <a:extLst>
                <a:ext uri="{FF2B5EF4-FFF2-40B4-BE49-F238E27FC236}">
                  <a16:creationId xmlns:a16="http://schemas.microsoft.com/office/drawing/2014/main" id="{E194086F-41B7-B560-5740-2B9E1B412940}"/>
                </a:ext>
              </a:extLst>
            </p:cNvPr>
            <p:cNvSpPr/>
            <p:nvPr/>
          </p:nvSpPr>
          <p:spPr>
            <a:xfrm>
              <a:off x="5139588" y="2077581"/>
              <a:ext cx="781800" cy="781800"/>
            </a:xfrm>
            <a:prstGeom prst="ellipse">
              <a:avLst/>
            </a:pr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295;p20">
              <a:extLst>
                <a:ext uri="{FF2B5EF4-FFF2-40B4-BE49-F238E27FC236}">
                  <a16:creationId xmlns:a16="http://schemas.microsoft.com/office/drawing/2014/main" id="{95A064A4-BF09-4C63-F154-6E90D1A16E2E}"/>
                </a:ext>
              </a:extLst>
            </p:cNvPr>
            <p:cNvSpPr/>
            <p:nvPr/>
          </p:nvSpPr>
          <p:spPr>
            <a:xfrm>
              <a:off x="5140338" y="2064243"/>
              <a:ext cx="781831" cy="808502"/>
            </a:xfrm>
            <a:custGeom>
              <a:avLst/>
              <a:gdLst/>
              <a:ahLst/>
              <a:cxnLst/>
              <a:rect l="l" t="t" r="r" b="b"/>
              <a:pathLst>
                <a:path w="29304" h="25870" extrusionOk="0">
                  <a:moveTo>
                    <a:pt x="16541" y="58"/>
                  </a:moveTo>
                  <a:cubicBezTo>
                    <a:pt x="12145" y="-469"/>
                    <a:pt x="4701" y="2696"/>
                    <a:pt x="2122" y="5685"/>
                  </a:cubicBezTo>
                  <a:cubicBezTo>
                    <a:pt x="-457" y="8674"/>
                    <a:pt x="-530" y="14653"/>
                    <a:pt x="1067" y="17994"/>
                  </a:cubicBezTo>
                  <a:cubicBezTo>
                    <a:pt x="2664" y="21336"/>
                    <a:pt x="7486" y="25089"/>
                    <a:pt x="11706" y="25734"/>
                  </a:cubicBezTo>
                  <a:cubicBezTo>
                    <a:pt x="15926" y="26379"/>
                    <a:pt x="23590" y="24677"/>
                    <a:pt x="26389" y="21863"/>
                  </a:cubicBezTo>
                  <a:cubicBezTo>
                    <a:pt x="29188" y="19049"/>
                    <a:pt x="30140" y="12484"/>
                    <a:pt x="28499" y="8850"/>
                  </a:cubicBezTo>
                  <a:cubicBezTo>
                    <a:pt x="26858" y="5216"/>
                    <a:pt x="20937" y="586"/>
                    <a:pt x="16541" y="58"/>
                  </a:cubicBezTo>
                  <a:close/>
                </a:path>
              </a:pathLst>
            </a:custGeom>
            <a:grpFill/>
            <a:ln>
              <a:noFill/>
            </a:ln>
          </p:spPr>
        </p:sp>
      </p:grpSp>
      <p:grpSp>
        <p:nvGrpSpPr>
          <p:cNvPr id="40" name="Google Shape;294;p20">
            <a:extLst>
              <a:ext uri="{FF2B5EF4-FFF2-40B4-BE49-F238E27FC236}">
                <a16:creationId xmlns:a16="http://schemas.microsoft.com/office/drawing/2014/main" id="{04E62A49-3FE1-3B27-0B4D-46CE4F7DAE50}"/>
              </a:ext>
            </a:extLst>
          </p:cNvPr>
          <p:cNvGrpSpPr/>
          <p:nvPr/>
        </p:nvGrpSpPr>
        <p:grpSpPr>
          <a:xfrm>
            <a:off x="1502865" y="3454745"/>
            <a:ext cx="261166" cy="318402"/>
            <a:chOff x="5139588" y="2064243"/>
            <a:chExt cx="782581" cy="808502"/>
          </a:xfrm>
          <a:solidFill>
            <a:schemeClr val="tx1">
              <a:lumMod val="75000"/>
            </a:schemeClr>
          </a:solidFill>
        </p:grpSpPr>
        <p:sp>
          <p:nvSpPr>
            <p:cNvPr id="41" name="Google Shape;254;p20">
              <a:extLst>
                <a:ext uri="{FF2B5EF4-FFF2-40B4-BE49-F238E27FC236}">
                  <a16:creationId xmlns:a16="http://schemas.microsoft.com/office/drawing/2014/main" id="{706EED3E-871E-1E9E-396C-280411E40E78}"/>
                </a:ext>
              </a:extLst>
            </p:cNvPr>
            <p:cNvSpPr/>
            <p:nvPr/>
          </p:nvSpPr>
          <p:spPr>
            <a:xfrm>
              <a:off x="5139588" y="2077581"/>
              <a:ext cx="781800" cy="781800"/>
            </a:xfrm>
            <a:prstGeom prst="ellipse">
              <a:avLst/>
            </a:pr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295;p20">
              <a:extLst>
                <a:ext uri="{FF2B5EF4-FFF2-40B4-BE49-F238E27FC236}">
                  <a16:creationId xmlns:a16="http://schemas.microsoft.com/office/drawing/2014/main" id="{8F514F45-1824-639E-FFEB-140FC210D86F}"/>
                </a:ext>
              </a:extLst>
            </p:cNvPr>
            <p:cNvSpPr/>
            <p:nvPr/>
          </p:nvSpPr>
          <p:spPr>
            <a:xfrm>
              <a:off x="5140338" y="2064243"/>
              <a:ext cx="781831" cy="808502"/>
            </a:xfrm>
            <a:custGeom>
              <a:avLst/>
              <a:gdLst/>
              <a:ahLst/>
              <a:cxnLst/>
              <a:rect l="l" t="t" r="r" b="b"/>
              <a:pathLst>
                <a:path w="29304" h="25870" extrusionOk="0">
                  <a:moveTo>
                    <a:pt x="16541" y="58"/>
                  </a:moveTo>
                  <a:cubicBezTo>
                    <a:pt x="12145" y="-469"/>
                    <a:pt x="4701" y="2696"/>
                    <a:pt x="2122" y="5685"/>
                  </a:cubicBezTo>
                  <a:cubicBezTo>
                    <a:pt x="-457" y="8674"/>
                    <a:pt x="-530" y="14653"/>
                    <a:pt x="1067" y="17994"/>
                  </a:cubicBezTo>
                  <a:cubicBezTo>
                    <a:pt x="2664" y="21336"/>
                    <a:pt x="7486" y="25089"/>
                    <a:pt x="11706" y="25734"/>
                  </a:cubicBezTo>
                  <a:cubicBezTo>
                    <a:pt x="15926" y="26379"/>
                    <a:pt x="23590" y="24677"/>
                    <a:pt x="26389" y="21863"/>
                  </a:cubicBezTo>
                  <a:cubicBezTo>
                    <a:pt x="29188" y="19049"/>
                    <a:pt x="30140" y="12484"/>
                    <a:pt x="28499" y="8850"/>
                  </a:cubicBezTo>
                  <a:cubicBezTo>
                    <a:pt x="26858" y="5216"/>
                    <a:pt x="20937" y="586"/>
                    <a:pt x="16541" y="58"/>
                  </a:cubicBezTo>
                  <a:close/>
                </a:path>
              </a:pathLst>
            </a:custGeom>
            <a:grpFill/>
            <a:ln>
              <a:noFill/>
            </a:ln>
          </p:spPr>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2C146-C375-3126-F50A-D78C437AF45B}"/>
              </a:ext>
            </a:extLst>
          </p:cNvPr>
          <p:cNvSpPr>
            <a:spLocks noGrp="1"/>
          </p:cNvSpPr>
          <p:nvPr>
            <p:ph type="title"/>
          </p:nvPr>
        </p:nvSpPr>
        <p:spPr>
          <a:xfrm>
            <a:off x="714300" y="184155"/>
            <a:ext cx="7715400" cy="943800"/>
          </a:xfrm>
        </p:spPr>
        <p:txBody>
          <a:bodyPr/>
          <a:lstStyle/>
          <a:p>
            <a:r>
              <a:rPr lang="en-US"/>
              <a:t>Comparison of Bowlby’s and Piaget’s Theories of Development</a:t>
            </a:r>
            <a:endParaRPr lang="en-GB"/>
          </a:p>
        </p:txBody>
      </p:sp>
      <p:graphicFrame>
        <p:nvGraphicFramePr>
          <p:cNvPr id="7" name="Diagram 6">
            <a:extLst>
              <a:ext uri="{FF2B5EF4-FFF2-40B4-BE49-F238E27FC236}">
                <a16:creationId xmlns:a16="http://schemas.microsoft.com/office/drawing/2014/main" id="{BB3F25C0-160A-DEED-6541-E414EA854EB4}"/>
              </a:ext>
            </a:extLst>
          </p:cNvPr>
          <p:cNvGraphicFramePr/>
          <p:nvPr>
            <p:extLst>
              <p:ext uri="{D42A27DB-BD31-4B8C-83A1-F6EECF244321}">
                <p14:modId xmlns:p14="http://schemas.microsoft.com/office/powerpoint/2010/main" val="2638856213"/>
              </p:ext>
            </p:extLst>
          </p:nvPr>
        </p:nvGraphicFramePr>
        <p:xfrm>
          <a:off x="343320" y="1212091"/>
          <a:ext cx="8185532" cy="37472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41157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8B796-B6CD-39C5-7DA2-F04A967F16DC}"/>
              </a:ext>
            </a:extLst>
          </p:cNvPr>
          <p:cNvSpPr>
            <a:spLocks noGrp="1"/>
          </p:cNvSpPr>
          <p:nvPr>
            <p:ph type="title"/>
          </p:nvPr>
        </p:nvSpPr>
        <p:spPr>
          <a:xfrm>
            <a:off x="714300" y="83978"/>
            <a:ext cx="7715400" cy="607138"/>
          </a:xfrm>
        </p:spPr>
        <p:txBody>
          <a:bodyPr/>
          <a:lstStyle/>
          <a:p>
            <a:r>
              <a:rPr lang="en-GB"/>
              <a:t>Development Assessment</a:t>
            </a:r>
            <a:r>
              <a:rPr lang="en-GB" b="1"/>
              <a:t> and Plan</a:t>
            </a:r>
          </a:p>
        </p:txBody>
      </p:sp>
      <p:sp>
        <p:nvSpPr>
          <p:cNvPr id="10" name="TextBox 9">
            <a:extLst>
              <a:ext uri="{FF2B5EF4-FFF2-40B4-BE49-F238E27FC236}">
                <a16:creationId xmlns:a16="http://schemas.microsoft.com/office/drawing/2014/main" id="{ABD66E07-2F9C-431C-0DA2-EBFA7DDD2827}"/>
              </a:ext>
            </a:extLst>
          </p:cNvPr>
          <p:cNvSpPr txBox="1"/>
          <p:nvPr/>
        </p:nvSpPr>
        <p:spPr>
          <a:xfrm>
            <a:off x="220625" y="904538"/>
            <a:ext cx="8702749" cy="4154984"/>
          </a:xfrm>
          <a:prstGeom prst="rect">
            <a:avLst/>
          </a:prstGeom>
          <a:solidFill>
            <a:schemeClr val="bg1"/>
          </a:solidFill>
        </p:spPr>
        <p:txBody>
          <a:bodyPr wrap="square">
            <a:spAutoFit/>
          </a:bodyPr>
          <a:lstStyle/>
          <a:p>
            <a:pPr marL="0" marR="0" algn="just">
              <a:spcBef>
                <a:spcPts val="600"/>
              </a:spcBef>
              <a:spcAft>
                <a:spcPts val="600"/>
              </a:spcAft>
            </a:pPr>
            <a:r>
              <a:rPr lang="en-GB" sz="1600" b="1">
                <a:effectLst/>
                <a:latin typeface="Times New Roman" panose="02020603050405020304" pitchFamily="18" charset="0"/>
                <a:ea typeface="Arial MT"/>
                <a:cs typeface="Arial MT"/>
              </a:rPr>
              <a:t>Level of Development Assessment</a:t>
            </a:r>
            <a:r>
              <a:rPr lang="en-GB" sz="1200">
                <a:effectLst/>
                <a:latin typeface="Times New Roman" panose="02020603050405020304" pitchFamily="18" charset="0"/>
                <a:ea typeface="Arial MT"/>
                <a:cs typeface="Arial MT"/>
              </a:rPr>
              <a:t>.</a:t>
            </a:r>
          </a:p>
          <a:p>
            <a:pPr marL="171450" marR="0" indent="-171450" algn="just">
              <a:spcBef>
                <a:spcPts val="600"/>
              </a:spcBef>
              <a:spcAft>
                <a:spcPts val="600"/>
              </a:spcAft>
              <a:buFont typeface="Arial" panose="020B0604020202020204" pitchFamily="34" charset="0"/>
              <a:buChar char="•"/>
            </a:pPr>
            <a:r>
              <a:rPr lang="en-GB" sz="1200">
                <a:effectLst/>
                <a:latin typeface="Times New Roman" panose="02020603050405020304" pitchFamily="18" charset="0"/>
                <a:ea typeface="Arial MT"/>
                <a:cs typeface="Arial MT"/>
              </a:rPr>
              <a:t>Based on the age-related expectations as outlined in EYFS, Amira is experiencing delay in communication and language development, especially the confidence in using speech during interactions with the adults and peers. </a:t>
            </a:r>
          </a:p>
          <a:p>
            <a:pPr marL="171450" marR="0" indent="-171450" algn="just">
              <a:spcBef>
                <a:spcPts val="600"/>
              </a:spcBef>
              <a:spcAft>
                <a:spcPts val="600"/>
              </a:spcAft>
              <a:buFont typeface="Arial" panose="020B0604020202020204" pitchFamily="34" charset="0"/>
              <a:buChar char="•"/>
            </a:pPr>
            <a:r>
              <a:rPr lang="en-GB" sz="1200">
                <a:effectLst/>
                <a:latin typeface="Times New Roman" panose="02020603050405020304" pitchFamily="18" charset="0"/>
                <a:ea typeface="Arial MT"/>
                <a:cs typeface="Arial MT"/>
              </a:rPr>
              <a:t>She shows the onset of social and emotional growth, and there is evidence of separation anxiety and decreased association with peers, which could be the result of an insecure attachment style. </a:t>
            </a:r>
          </a:p>
          <a:p>
            <a:pPr marL="171450" marR="0" indent="-171450" algn="just">
              <a:spcBef>
                <a:spcPts val="600"/>
              </a:spcBef>
              <a:spcAft>
                <a:spcPts val="600"/>
              </a:spcAft>
              <a:buFont typeface="Arial" panose="020B0604020202020204" pitchFamily="34" charset="0"/>
              <a:buChar char="•"/>
            </a:pPr>
            <a:r>
              <a:rPr lang="en-GB" sz="1200">
                <a:effectLst/>
                <a:latin typeface="Times New Roman" panose="02020603050405020304" pitchFamily="18" charset="0"/>
                <a:ea typeface="Arial MT"/>
                <a:cs typeface="Arial MT"/>
              </a:rPr>
              <a:t>Her anxiety presupposes that she needs specific emotional support in order to develop safe relations at the nursery setting.</a:t>
            </a:r>
          </a:p>
          <a:p>
            <a:pPr marL="0" marR="0" algn="just">
              <a:spcBef>
                <a:spcPts val="600"/>
              </a:spcBef>
              <a:spcAft>
                <a:spcPts val="600"/>
              </a:spcAft>
            </a:pPr>
            <a:r>
              <a:rPr lang="en-GB" sz="1600" b="1">
                <a:effectLst/>
                <a:latin typeface="Times New Roman" panose="02020603050405020304" pitchFamily="18" charset="0"/>
                <a:ea typeface="Arial MT"/>
                <a:cs typeface="Arial MT"/>
              </a:rPr>
              <a:t>Development Plan for Amira</a:t>
            </a:r>
          </a:p>
          <a:p>
            <a:pPr marL="171450" marR="0" indent="-171450" algn="just">
              <a:spcBef>
                <a:spcPts val="600"/>
              </a:spcBef>
              <a:spcAft>
                <a:spcPts val="600"/>
              </a:spcAft>
              <a:buFont typeface="Arial" panose="020B0604020202020204" pitchFamily="34" charset="0"/>
              <a:buChar char="•"/>
            </a:pPr>
            <a:r>
              <a:rPr lang="en-GB" sz="1200">
                <a:effectLst/>
                <a:latin typeface="Times New Roman" panose="02020603050405020304" pitchFamily="18" charset="0"/>
                <a:ea typeface="Arial MT"/>
                <a:cs typeface="Arial MT"/>
              </a:rPr>
              <a:t>Important practitioner to establish regular positive attachment.</a:t>
            </a:r>
          </a:p>
          <a:p>
            <a:pPr marL="171450" marR="0" indent="-171450" algn="just">
              <a:spcBef>
                <a:spcPts val="600"/>
              </a:spcBef>
              <a:spcAft>
                <a:spcPts val="600"/>
              </a:spcAft>
              <a:buFont typeface="Arial" panose="020B0604020202020204" pitchFamily="34" charset="0"/>
              <a:buChar char="•"/>
            </a:pPr>
            <a:r>
              <a:rPr lang="en-GB" sz="1200">
                <a:effectLst/>
                <a:latin typeface="Times New Roman" panose="02020603050405020304" pitchFamily="18" charset="0"/>
                <a:ea typeface="Arial MT"/>
                <a:cs typeface="Arial MT"/>
              </a:rPr>
              <a:t>Turn-taking and peer-interaction support activities in small groups on a daily basis (Rubin &amp; </a:t>
            </a:r>
            <a:r>
              <a:rPr lang="en-GB" sz="1200" err="1">
                <a:effectLst/>
                <a:latin typeface="Times New Roman" panose="02020603050405020304" pitchFamily="18" charset="0"/>
                <a:ea typeface="Arial MT"/>
                <a:cs typeface="Arial MT"/>
              </a:rPr>
              <a:t>Wessely</a:t>
            </a:r>
            <a:r>
              <a:rPr lang="en-GB" sz="1200">
                <a:effectLst/>
                <a:latin typeface="Times New Roman" panose="02020603050405020304" pitchFamily="18" charset="0"/>
                <a:ea typeface="Arial MT"/>
                <a:cs typeface="Arial MT"/>
              </a:rPr>
              <a:t>, 2020).</a:t>
            </a:r>
          </a:p>
          <a:p>
            <a:pPr marL="171450" marR="0" indent="-171450" algn="just">
              <a:spcBef>
                <a:spcPts val="600"/>
              </a:spcBef>
              <a:spcAft>
                <a:spcPts val="600"/>
              </a:spcAft>
              <a:buFont typeface="Arial" panose="020B0604020202020204" pitchFamily="34" charset="0"/>
              <a:buChar char="•"/>
            </a:pPr>
            <a:r>
              <a:rPr lang="en-GB" sz="1200">
                <a:effectLst/>
                <a:latin typeface="Times New Roman" panose="02020603050405020304" pitchFamily="18" charset="0"/>
                <a:ea typeface="Arial MT"/>
                <a:cs typeface="Arial MT"/>
              </a:rPr>
              <a:t>Picture schedule and predictable schedule to eliminate anxiety.</a:t>
            </a:r>
          </a:p>
          <a:p>
            <a:pPr marL="171450" marR="0" indent="-171450" algn="just">
              <a:spcBef>
                <a:spcPts val="600"/>
              </a:spcBef>
              <a:spcAft>
                <a:spcPts val="600"/>
              </a:spcAft>
              <a:buFont typeface="Arial" panose="020B0604020202020204" pitchFamily="34" charset="0"/>
              <a:buChar char="•"/>
            </a:pPr>
            <a:r>
              <a:rPr lang="en-GB" sz="1200">
                <a:effectLst/>
                <a:latin typeface="Times New Roman" panose="02020603050405020304" pitchFamily="18" charset="0"/>
                <a:ea typeface="Arial MT"/>
                <a:cs typeface="Arial MT"/>
              </a:rPr>
              <a:t>Reassurance and frequent praise with the help of speech to boost confidence.</a:t>
            </a:r>
          </a:p>
          <a:p>
            <a:pPr marL="171450" marR="0" indent="-171450" algn="just">
              <a:spcBef>
                <a:spcPts val="600"/>
              </a:spcBef>
              <a:spcAft>
                <a:spcPts val="600"/>
              </a:spcAft>
              <a:buFont typeface="Arial" panose="020B0604020202020204" pitchFamily="34" charset="0"/>
              <a:buChar char="•"/>
            </a:pPr>
            <a:r>
              <a:rPr lang="en-GB" sz="1200">
                <a:effectLst/>
                <a:latin typeface="Times New Roman" panose="02020603050405020304" pitchFamily="18" charset="0"/>
                <a:ea typeface="Arial MT"/>
                <a:cs typeface="Arial MT"/>
              </a:rPr>
              <a:t>Frequent contact with the parents to strengthen a steady supportive strategy at home.</a:t>
            </a:r>
          </a:p>
          <a:p>
            <a:pPr marL="171450" marR="0" indent="-171450" algn="just">
              <a:spcBef>
                <a:spcPts val="600"/>
              </a:spcBef>
              <a:spcAft>
                <a:spcPts val="600"/>
              </a:spcAft>
              <a:buFont typeface="Arial" panose="020B0604020202020204" pitchFamily="34" charset="0"/>
              <a:buChar char="•"/>
            </a:pPr>
            <a:r>
              <a:rPr lang="en-GB" sz="1200">
                <a:effectLst/>
                <a:latin typeface="Times New Roman" panose="02020603050405020304" pitchFamily="18" charset="0"/>
                <a:ea typeface="Arial MT"/>
                <a:cs typeface="Arial MT"/>
              </a:rPr>
              <a:t>Monitoring will be done with the help of observation notes and constant comparison with EYFS developmental milestones.</a:t>
            </a:r>
          </a:p>
        </p:txBody>
      </p:sp>
    </p:spTree>
    <p:extLst>
      <p:ext uri="{BB962C8B-B14F-4D97-AF65-F5344CB8AC3E}">
        <p14:creationId xmlns:p14="http://schemas.microsoft.com/office/powerpoint/2010/main" val="257222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03"/>
        <p:cNvGrpSpPr/>
        <p:nvPr/>
      </p:nvGrpSpPr>
      <p:grpSpPr>
        <a:xfrm>
          <a:off x="0" y="0"/>
          <a:ext cx="0" cy="0"/>
          <a:chOff x="0" y="0"/>
          <a:chExt cx="0" cy="0"/>
        </a:xfrm>
      </p:grpSpPr>
      <p:sp>
        <p:nvSpPr>
          <p:cNvPr id="304" name="Google Shape;304;p21"/>
          <p:cNvSpPr txBox="1">
            <a:spLocks noGrp="1"/>
          </p:cNvSpPr>
          <p:nvPr>
            <p:ph type="title"/>
          </p:nvPr>
        </p:nvSpPr>
        <p:spPr>
          <a:xfrm>
            <a:off x="714300" y="360425"/>
            <a:ext cx="7715400" cy="943800"/>
          </a:xfrm>
          <a:prstGeom prst="rect">
            <a:avLst/>
          </a:prstGeom>
        </p:spPr>
        <p:txBody>
          <a:bodyPr spcFirstLastPara="1" wrap="square" lIns="91425" tIns="91425" rIns="91425" bIns="91425" anchor="t" anchorCtr="0">
            <a:noAutofit/>
          </a:bodyPr>
          <a:lstStyle/>
          <a:p>
            <a:r>
              <a:rPr lang="en-GB" sz="3600" b="1">
                <a:effectLst/>
                <a:latin typeface="Times New Roman" panose="02020603050405020304" pitchFamily="18" charset="0"/>
                <a:ea typeface="Arial MT"/>
                <a:cs typeface="Arial MT"/>
              </a:rPr>
              <a:t>Strategies / Interventions in Nursery</a:t>
            </a:r>
            <a:endParaRPr lang="en-GB" sz="4800" b="1"/>
          </a:p>
        </p:txBody>
      </p:sp>
      <p:graphicFrame>
        <p:nvGraphicFramePr>
          <p:cNvPr id="6" name="Diagram 5">
            <a:extLst>
              <a:ext uri="{FF2B5EF4-FFF2-40B4-BE49-F238E27FC236}">
                <a16:creationId xmlns:a16="http://schemas.microsoft.com/office/drawing/2014/main" id="{53DEABB6-D517-B795-F976-DA9370DC02B9}"/>
              </a:ext>
            </a:extLst>
          </p:cNvPr>
          <p:cNvGraphicFramePr/>
          <p:nvPr>
            <p:extLst>
              <p:ext uri="{D42A27DB-BD31-4B8C-83A1-F6EECF244321}">
                <p14:modId xmlns:p14="http://schemas.microsoft.com/office/powerpoint/2010/main" val="1386124617"/>
              </p:ext>
            </p:extLst>
          </p:nvPr>
        </p:nvGraphicFramePr>
        <p:xfrm>
          <a:off x="901109" y="1304225"/>
          <a:ext cx="7341782" cy="30657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66"/>
        <p:cNvGrpSpPr/>
        <p:nvPr/>
      </p:nvGrpSpPr>
      <p:grpSpPr>
        <a:xfrm>
          <a:off x="0" y="0"/>
          <a:ext cx="0" cy="0"/>
          <a:chOff x="0" y="0"/>
          <a:chExt cx="0" cy="0"/>
        </a:xfrm>
      </p:grpSpPr>
      <p:sp>
        <p:nvSpPr>
          <p:cNvPr id="367" name="Google Shape;367;p22"/>
          <p:cNvSpPr txBox="1">
            <a:spLocks noGrp="1"/>
          </p:cNvSpPr>
          <p:nvPr>
            <p:ph type="title"/>
          </p:nvPr>
        </p:nvSpPr>
        <p:spPr>
          <a:xfrm>
            <a:off x="948500" y="211569"/>
            <a:ext cx="7715400" cy="943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3600" b="1">
                <a:latin typeface="Times New Roman" panose="02020603050405020304" pitchFamily="18" charset="0"/>
                <a:cs typeface="Times New Roman" panose="02020603050405020304" pitchFamily="18" charset="0"/>
              </a:rPr>
              <a:t>Biological Factors (Nature)</a:t>
            </a:r>
          </a:p>
        </p:txBody>
      </p:sp>
      <p:sp>
        <p:nvSpPr>
          <p:cNvPr id="412" name="Google Shape;412;p22"/>
          <p:cNvSpPr txBox="1"/>
          <p:nvPr/>
        </p:nvSpPr>
        <p:spPr>
          <a:xfrm>
            <a:off x="948500" y="3006106"/>
            <a:ext cx="1454400" cy="3774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700">
                <a:solidFill>
                  <a:schemeClr val="accent1"/>
                </a:solidFill>
                <a:latin typeface="Erica One"/>
                <a:ea typeface="Erica One"/>
                <a:cs typeface="Erica One"/>
                <a:sym typeface="Erica One"/>
              </a:rPr>
              <a:t>ISSUES 1</a:t>
            </a:r>
            <a:endParaRPr sz="1700">
              <a:solidFill>
                <a:schemeClr val="accent1"/>
              </a:solidFill>
              <a:latin typeface="Erica One"/>
              <a:ea typeface="Erica One"/>
              <a:cs typeface="Erica One"/>
              <a:sym typeface="Erica One"/>
            </a:endParaRPr>
          </a:p>
        </p:txBody>
      </p:sp>
      <p:sp>
        <p:nvSpPr>
          <p:cNvPr id="429" name="Google Shape;429;p22"/>
          <p:cNvSpPr txBox="1"/>
          <p:nvPr/>
        </p:nvSpPr>
        <p:spPr>
          <a:xfrm>
            <a:off x="6722661" y="3006106"/>
            <a:ext cx="1462200" cy="3774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700">
                <a:solidFill>
                  <a:schemeClr val="accent1"/>
                </a:solidFill>
                <a:latin typeface="Erica One"/>
                <a:ea typeface="Erica One"/>
                <a:cs typeface="Erica One"/>
                <a:sym typeface="Erica One"/>
              </a:rPr>
              <a:t>ISSUES 4</a:t>
            </a:r>
            <a:endParaRPr sz="1700">
              <a:solidFill>
                <a:schemeClr val="accent1"/>
              </a:solidFill>
              <a:latin typeface="Erica One"/>
              <a:ea typeface="Erica One"/>
              <a:cs typeface="Erica One"/>
              <a:sym typeface="Erica One"/>
            </a:endParaRPr>
          </a:p>
        </p:txBody>
      </p:sp>
      <p:graphicFrame>
        <p:nvGraphicFramePr>
          <p:cNvPr id="2" name="Diagram 1">
            <a:extLst>
              <a:ext uri="{FF2B5EF4-FFF2-40B4-BE49-F238E27FC236}">
                <a16:creationId xmlns:a16="http://schemas.microsoft.com/office/drawing/2014/main" id="{FCC57B37-BCCC-CC25-38CE-94D3F4F37781}"/>
              </a:ext>
            </a:extLst>
          </p:cNvPr>
          <p:cNvGraphicFramePr/>
          <p:nvPr>
            <p:extLst>
              <p:ext uri="{D42A27DB-BD31-4B8C-83A1-F6EECF244321}">
                <p14:modId xmlns:p14="http://schemas.microsoft.com/office/powerpoint/2010/main" val="2987891702"/>
              </p:ext>
            </p:extLst>
          </p:nvPr>
        </p:nvGraphicFramePr>
        <p:xfrm>
          <a:off x="338694" y="1399149"/>
          <a:ext cx="5237871" cy="29194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2" name="Picture 4" descr="PPT - Biological Factors PowerPoint ...">
            <a:extLst>
              <a:ext uri="{FF2B5EF4-FFF2-40B4-BE49-F238E27FC236}">
                <a16:creationId xmlns:a16="http://schemas.microsoft.com/office/drawing/2014/main" id="{E0361048-C959-67F5-A9F0-33B0E0A316F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921673" y="1628833"/>
            <a:ext cx="3064175" cy="2460093"/>
          </a:xfrm>
          <a:prstGeom prst="rect">
            <a:avLst/>
          </a:prstGeom>
          <a:noFill/>
          <a:ln>
            <a:solidFill>
              <a:schemeClr val="accent1">
                <a:lumMod val="10000"/>
              </a:schemeClr>
            </a:solidFill>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34"/>
        <p:cNvGrpSpPr/>
        <p:nvPr/>
      </p:nvGrpSpPr>
      <p:grpSpPr>
        <a:xfrm>
          <a:off x="0" y="0"/>
          <a:ext cx="0" cy="0"/>
          <a:chOff x="0" y="0"/>
          <a:chExt cx="0" cy="0"/>
        </a:xfrm>
      </p:grpSpPr>
      <p:sp>
        <p:nvSpPr>
          <p:cNvPr id="439" name="Google Shape;439;p23"/>
          <p:cNvSpPr txBox="1">
            <a:spLocks noGrp="1"/>
          </p:cNvSpPr>
          <p:nvPr>
            <p:ph type="title"/>
          </p:nvPr>
        </p:nvSpPr>
        <p:spPr>
          <a:xfrm>
            <a:off x="714300" y="360425"/>
            <a:ext cx="7715400" cy="943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3600" b="1">
                <a:latin typeface="Times New Roman" panose="02020603050405020304" pitchFamily="18" charset="0"/>
                <a:cs typeface="Times New Roman" panose="02020603050405020304" pitchFamily="18" charset="0"/>
              </a:rPr>
              <a:t>Environmental Factors Nurture</a:t>
            </a:r>
          </a:p>
        </p:txBody>
      </p:sp>
      <p:grpSp>
        <p:nvGrpSpPr>
          <p:cNvPr id="7" name="Google Shape;482;p23">
            <a:extLst>
              <a:ext uri="{FF2B5EF4-FFF2-40B4-BE49-F238E27FC236}">
                <a16:creationId xmlns:a16="http://schemas.microsoft.com/office/drawing/2014/main" id="{46DA81C5-C949-5C63-BC8E-0CFFCD509D57}"/>
              </a:ext>
            </a:extLst>
          </p:cNvPr>
          <p:cNvGrpSpPr/>
          <p:nvPr/>
        </p:nvGrpSpPr>
        <p:grpSpPr>
          <a:xfrm>
            <a:off x="2619184" y="1572080"/>
            <a:ext cx="2929583" cy="817892"/>
            <a:chOff x="763251" y="1503289"/>
            <a:chExt cx="2980755" cy="702975"/>
          </a:xfrm>
          <a:solidFill>
            <a:schemeClr val="tx1">
              <a:lumMod val="60000"/>
              <a:lumOff val="40000"/>
            </a:schemeClr>
          </a:solidFill>
        </p:grpSpPr>
        <p:grpSp>
          <p:nvGrpSpPr>
            <p:cNvPr id="8" name="Google Shape;483;p23">
              <a:extLst>
                <a:ext uri="{FF2B5EF4-FFF2-40B4-BE49-F238E27FC236}">
                  <a16:creationId xmlns:a16="http://schemas.microsoft.com/office/drawing/2014/main" id="{36101194-E9FB-8F4D-1A0B-E3EB70D69159}"/>
                </a:ext>
              </a:extLst>
            </p:cNvPr>
            <p:cNvGrpSpPr/>
            <p:nvPr/>
          </p:nvGrpSpPr>
          <p:grpSpPr>
            <a:xfrm>
              <a:off x="763251" y="1503289"/>
              <a:ext cx="2980755" cy="702975"/>
              <a:chOff x="2463519" y="1578140"/>
              <a:chExt cx="1144200" cy="428800"/>
            </a:xfrm>
            <a:grpFill/>
          </p:grpSpPr>
          <p:sp>
            <p:nvSpPr>
              <p:cNvPr id="10" name="Google Shape;484;p23">
                <a:extLst>
                  <a:ext uri="{FF2B5EF4-FFF2-40B4-BE49-F238E27FC236}">
                    <a16:creationId xmlns:a16="http://schemas.microsoft.com/office/drawing/2014/main" id="{C885C925-9B92-048B-FDE9-11AFC21ADBA5}"/>
                  </a:ext>
                </a:extLst>
              </p:cNvPr>
              <p:cNvSpPr/>
              <p:nvPr/>
            </p:nvSpPr>
            <p:spPr>
              <a:xfrm>
                <a:off x="2484487" y="1578140"/>
                <a:ext cx="1119450" cy="428800"/>
              </a:xfrm>
              <a:custGeom>
                <a:avLst/>
                <a:gdLst/>
                <a:ahLst/>
                <a:cxnLst/>
                <a:rect l="l" t="t" r="r" b="b"/>
                <a:pathLst>
                  <a:path w="44778" h="17152" extrusionOk="0">
                    <a:moveTo>
                      <a:pt x="7835" y="135"/>
                    </a:moveTo>
                    <a:cubicBezTo>
                      <a:pt x="4526" y="281"/>
                      <a:pt x="1673" y="-551"/>
                      <a:pt x="489" y="1012"/>
                    </a:cubicBezTo>
                    <a:cubicBezTo>
                      <a:pt x="-695" y="2575"/>
                      <a:pt x="630" y="6950"/>
                      <a:pt x="732" y="9511"/>
                    </a:cubicBezTo>
                    <a:cubicBezTo>
                      <a:pt x="834" y="12072"/>
                      <a:pt x="281" y="15132"/>
                      <a:pt x="1101" y="16380"/>
                    </a:cubicBezTo>
                    <a:cubicBezTo>
                      <a:pt x="1921" y="17628"/>
                      <a:pt x="2234" y="16872"/>
                      <a:pt x="5651" y="17000"/>
                    </a:cubicBezTo>
                    <a:cubicBezTo>
                      <a:pt x="9068" y="17128"/>
                      <a:pt x="16450" y="17146"/>
                      <a:pt x="21601" y="17146"/>
                    </a:cubicBezTo>
                    <a:cubicBezTo>
                      <a:pt x="26752" y="17146"/>
                      <a:pt x="32829" y="17195"/>
                      <a:pt x="36557" y="17000"/>
                    </a:cubicBezTo>
                    <a:cubicBezTo>
                      <a:pt x="40285" y="16805"/>
                      <a:pt x="42646" y="17450"/>
                      <a:pt x="43970" y="15978"/>
                    </a:cubicBezTo>
                    <a:cubicBezTo>
                      <a:pt x="45294" y="14506"/>
                      <a:pt x="44620" y="10636"/>
                      <a:pt x="44499" y="8166"/>
                    </a:cubicBezTo>
                    <a:cubicBezTo>
                      <a:pt x="44378" y="5696"/>
                      <a:pt x="45525" y="2508"/>
                      <a:pt x="43242" y="1157"/>
                    </a:cubicBezTo>
                    <a:cubicBezTo>
                      <a:pt x="40959" y="-194"/>
                      <a:pt x="34617" y="232"/>
                      <a:pt x="30800" y="62"/>
                    </a:cubicBezTo>
                    <a:cubicBezTo>
                      <a:pt x="26984" y="-108"/>
                      <a:pt x="24171" y="123"/>
                      <a:pt x="20343" y="135"/>
                    </a:cubicBezTo>
                    <a:cubicBezTo>
                      <a:pt x="16516" y="147"/>
                      <a:pt x="11144" y="-11"/>
                      <a:pt x="7835" y="135"/>
                    </a:cubicBezTo>
                    <a:close/>
                  </a:path>
                </a:pathLst>
              </a:custGeom>
              <a:grpFill/>
              <a:ln>
                <a:noFill/>
              </a:ln>
            </p:spPr>
          </p:sp>
          <p:sp>
            <p:nvSpPr>
              <p:cNvPr id="11" name="Google Shape;485;p23">
                <a:extLst>
                  <a:ext uri="{FF2B5EF4-FFF2-40B4-BE49-F238E27FC236}">
                    <a16:creationId xmlns:a16="http://schemas.microsoft.com/office/drawing/2014/main" id="{F566A5E3-7940-294E-1DD2-DB1B5C507509}"/>
                  </a:ext>
                </a:extLst>
              </p:cNvPr>
              <p:cNvSpPr/>
              <p:nvPr/>
            </p:nvSpPr>
            <p:spPr>
              <a:xfrm>
                <a:off x="2463519" y="1592865"/>
                <a:ext cx="1144200" cy="377400"/>
              </a:xfrm>
              <a:prstGeom prst="roundRect">
                <a:avLst>
                  <a:gd name="adj" fmla="val 50000"/>
                </a:avLst>
              </a:prstGeom>
              <a:grp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rgbClr val="FFFFFF"/>
                  </a:solidFill>
                </a:endParaRPr>
              </a:p>
            </p:txBody>
          </p:sp>
        </p:grpSp>
        <p:sp>
          <p:nvSpPr>
            <p:cNvPr id="9" name="Google Shape;486;p23">
              <a:extLst>
                <a:ext uri="{FF2B5EF4-FFF2-40B4-BE49-F238E27FC236}">
                  <a16:creationId xmlns:a16="http://schemas.microsoft.com/office/drawing/2014/main" id="{AD65AC87-7D49-4622-A6A9-B937B88A9858}"/>
                </a:ext>
              </a:extLst>
            </p:cNvPr>
            <p:cNvSpPr txBox="1"/>
            <p:nvPr/>
          </p:nvSpPr>
          <p:spPr>
            <a:xfrm>
              <a:off x="1476850" y="1686988"/>
              <a:ext cx="1972200" cy="363600"/>
            </a:xfrm>
            <a:prstGeom prst="rect">
              <a:avLst/>
            </a:pr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200">
                <a:solidFill>
                  <a:schemeClr val="accent1"/>
                </a:solidFill>
                <a:latin typeface="Catamaran"/>
                <a:ea typeface="Catamaran"/>
                <a:cs typeface="Catamaran"/>
                <a:sym typeface="Catamaran"/>
              </a:endParaRPr>
            </a:p>
          </p:txBody>
        </p:sp>
      </p:grpSp>
      <p:grpSp>
        <p:nvGrpSpPr>
          <p:cNvPr id="12" name="Google Shape;482;p23">
            <a:extLst>
              <a:ext uri="{FF2B5EF4-FFF2-40B4-BE49-F238E27FC236}">
                <a16:creationId xmlns:a16="http://schemas.microsoft.com/office/drawing/2014/main" id="{0E09C8F2-C35D-3F6A-DA32-1D9041581BF5}"/>
              </a:ext>
            </a:extLst>
          </p:cNvPr>
          <p:cNvGrpSpPr/>
          <p:nvPr/>
        </p:nvGrpSpPr>
        <p:grpSpPr>
          <a:xfrm>
            <a:off x="638185" y="2823647"/>
            <a:ext cx="2929583" cy="805704"/>
            <a:chOff x="763251" y="1503289"/>
            <a:chExt cx="2980755" cy="702975"/>
          </a:xfrm>
          <a:solidFill>
            <a:schemeClr val="tx1">
              <a:lumMod val="60000"/>
              <a:lumOff val="40000"/>
            </a:schemeClr>
          </a:solidFill>
        </p:grpSpPr>
        <p:grpSp>
          <p:nvGrpSpPr>
            <p:cNvPr id="13" name="Google Shape;483;p23">
              <a:extLst>
                <a:ext uri="{FF2B5EF4-FFF2-40B4-BE49-F238E27FC236}">
                  <a16:creationId xmlns:a16="http://schemas.microsoft.com/office/drawing/2014/main" id="{24FB3609-F132-91DB-F6BF-5ED094DD9D33}"/>
                </a:ext>
              </a:extLst>
            </p:cNvPr>
            <p:cNvGrpSpPr/>
            <p:nvPr/>
          </p:nvGrpSpPr>
          <p:grpSpPr>
            <a:xfrm>
              <a:off x="763251" y="1503289"/>
              <a:ext cx="2980755" cy="702975"/>
              <a:chOff x="2463519" y="1578140"/>
              <a:chExt cx="1144200" cy="428800"/>
            </a:xfrm>
            <a:grpFill/>
          </p:grpSpPr>
          <p:sp>
            <p:nvSpPr>
              <p:cNvPr id="15" name="Google Shape;484;p23">
                <a:extLst>
                  <a:ext uri="{FF2B5EF4-FFF2-40B4-BE49-F238E27FC236}">
                    <a16:creationId xmlns:a16="http://schemas.microsoft.com/office/drawing/2014/main" id="{EBD2389C-452D-F5F1-E60E-6B64ABB4C45E}"/>
                  </a:ext>
                </a:extLst>
              </p:cNvPr>
              <p:cNvSpPr/>
              <p:nvPr/>
            </p:nvSpPr>
            <p:spPr>
              <a:xfrm>
                <a:off x="2484487" y="1578140"/>
                <a:ext cx="1119450" cy="428800"/>
              </a:xfrm>
              <a:custGeom>
                <a:avLst/>
                <a:gdLst/>
                <a:ahLst/>
                <a:cxnLst/>
                <a:rect l="l" t="t" r="r" b="b"/>
                <a:pathLst>
                  <a:path w="44778" h="17152" extrusionOk="0">
                    <a:moveTo>
                      <a:pt x="7835" y="135"/>
                    </a:moveTo>
                    <a:cubicBezTo>
                      <a:pt x="4526" y="281"/>
                      <a:pt x="1673" y="-551"/>
                      <a:pt x="489" y="1012"/>
                    </a:cubicBezTo>
                    <a:cubicBezTo>
                      <a:pt x="-695" y="2575"/>
                      <a:pt x="630" y="6950"/>
                      <a:pt x="732" y="9511"/>
                    </a:cubicBezTo>
                    <a:cubicBezTo>
                      <a:pt x="834" y="12072"/>
                      <a:pt x="281" y="15132"/>
                      <a:pt x="1101" y="16380"/>
                    </a:cubicBezTo>
                    <a:cubicBezTo>
                      <a:pt x="1921" y="17628"/>
                      <a:pt x="2234" y="16872"/>
                      <a:pt x="5651" y="17000"/>
                    </a:cubicBezTo>
                    <a:cubicBezTo>
                      <a:pt x="9068" y="17128"/>
                      <a:pt x="16450" y="17146"/>
                      <a:pt x="21601" y="17146"/>
                    </a:cubicBezTo>
                    <a:cubicBezTo>
                      <a:pt x="26752" y="17146"/>
                      <a:pt x="32829" y="17195"/>
                      <a:pt x="36557" y="17000"/>
                    </a:cubicBezTo>
                    <a:cubicBezTo>
                      <a:pt x="40285" y="16805"/>
                      <a:pt x="42646" y="17450"/>
                      <a:pt x="43970" y="15978"/>
                    </a:cubicBezTo>
                    <a:cubicBezTo>
                      <a:pt x="45294" y="14506"/>
                      <a:pt x="44620" y="10636"/>
                      <a:pt x="44499" y="8166"/>
                    </a:cubicBezTo>
                    <a:cubicBezTo>
                      <a:pt x="44378" y="5696"/>
                      <a:pt x="45525" y="2508"/>
                      <a:pt x="43242" y="1157"/>
                    </a:cubicBezTo>
                    <a:cubicBezTo>
                      <a:pt x="40959" y="-194"/>
                      <a:pt x="34617" y="232"/>
                      <a:pt x="30800" y="62"/>
                    </a:cubicBezTo>
                    <a:cubicBezTo>
                      <a:pt x="26984" y="-108"/>
                      <a:pt x="24171" y="123"/>
                      <a:pt x="20343" y="135"/>
                    </a:cubicBezTo>
                    <a:cubicBezTo>
                      <a:pt x="16516" y="147"/>
                      <a:pt x="11144" y="-11"/>
                      <a:pt x="7835" y="135"/>
                    </a:cubicBezTo>
                    <a:close/>
                  </a:path>
                </a:pathLst>
              </a:custGeom>
              <a:grpFill/>
              <a:ln>
                <a:noFill/>
              </a:ln>
            </p:spPr>
          </p:sp>
          <p:sp>
            <p:nvSpPr>
              <p:cNvPr id="16" name="Google Shape;485;p23">
                <a:extLst>
                  <a:ext uri="{FF2B5EF4-FFF2-40B4-BE49-F238E27FC236}">
                    <a16:creationId xmlns:a16="http://schemas.microsoft.com/office/drawing/2014/main" id="{275434E2-446C-0AE0-D5D3-CE8CB92F26A1}"/>
                  </a:ext>
                </a:extLst>
              </p:cNvPr>
              <p:cNvSpPr/>
              <p:nvPr/>
            </p:nvSpPr>
            <p:spPr>
              <a:xfrm>
                <a:off x="2463519" y="1592865"/>
                <a:ext cx="1144200" cy="377400"/>
              </a:xfrm>
              <a:prstGeom prst="roundRect">
                <a:avLst>
                  <a:gd name="adj" fmla="val 50000"/>
                </a:avLst>
              </a:prstGeom>
              <a:grp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rgbClr val="FFFFFF"/>
                  </a:solidFill>
                </a:endParaRPr>
              </a:p>
            </p:txBody>
          </p:sp>
        </p:grpSp>
        <p:sp>
          <p:nvSpPr>
            <p:cNvPr id="14" name="Google Shape;486;p23">
              <a:extLst>
                <a:ext uri="{FF2B5EF4-FFF2-40B4-BE49-F238E27FC236}">
                  <a16:creationId xmlns:a16="http://schemas.microsoft.com/office/drawing/2014/main" id="{E4EC13F3-1D21-E5FF-CE25-575149C19BAD}"/>
                </a:ext>
              </a:extLst>
            </p:cNvPr>
            <p:cNvSpPr txBox="1"/>
            <p:nvPr/>
          </p:nvSpPr>
          <p:spPr>
            <a:xfrm>
              <a:off x="1476850" y="1686988"/>
              <a:ext cx="1972200" cy="363600"/>
            </a:xfrm>
            <a:prstGeom prst="rect">
              <a:avLst/>
            </a:pr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200">
                <a:solidFill>
                  <a:schemeClr val="accent1"/>
                </a:solidFill>
                <a:latin typeface="Catamaran"/>
                <a:ea typeface="Catamaran"/>
                <a:cs typeface="Catamaran"/>
                <a:sym typeface="Catamaran"/>
              </a:endParaRPr>
            </a:p>
          </p:txBody>
        </p:sp>
      </p:grpSp>
      <p:grpSp>
        <p:nvGrpSpPr>
          <p:cNvPr id="22" name="Google Shape;482;p23">
            <a:extLst>
              <a:ext uri="{FF2B5EF4-FFF2-40B4-BE49-F238E27FC236}">
                <a16:creationId xmlns:a16="http://schemas.microsoft.com/office/drawing/2014/main" id="{C898B280-9E6E-C8A6-EB4B-AAB32F7F2F8C}"/>
              </a:ext>
            </a:extLst>
          </p:cNvPr>
          <p:cNvGrpSpPr/>
          <p:nvPr/>
        </p:nvGrpSpPr>
        <p:grpSpPr>
          <a:xfrm>
            <a:off x="616184" y="4045971"/>
            <a:ext cx="2929583" cy="766599"/>
            <a:chOff x="763251" y="1503289"/>
            <a:chExt cx="2980755" cy="702975"/>
          </a:xfrm>
          <a:solidFill>
            <a:schemeClr val="tx1">
              <a:lumMod val="60000"/>
              <a:lumOff val="40000"/>
            </a:schemeClr>
          </a:solidFill>
        </p:grpSpPr>
        <p:grpSp>
          <p:nvGrpSpPr>
            <p:cNvPr id="23" name="Google Shape;483;p23">
              <a:extLst>
                <a:ext uri="{FF2B5EF4-FFF2-40B4-BE49-F238E27FC236}">
                  <a16:creationId xmlns:a16="http://schemas.microsoft.com/office/drawing/2014/main" id="{3BB894D7-DA64-4A42-7698-07EA25742EEF}"/>
                </a:ext>
              </a:extLst>
            </p:cNvPr>
            <p:cNvGrpSpPr/>
            <p:nvPr/>
          </p:nvGrpSpPr>
          <p:grpSpPr>
            <a:xfrm>
              <a:off x="763251" y="1503289"/>
              <a:ext cx="2980755" cy="702975"/>
              <a:chOff x="2463519" y="1578140"/>
              <a:chExt cx="1144200" cy="428800"/>
            </a:xfrm>
            <a:grpFill/>
          </p:grpSpPr>
          <p:sp>
            <p:nvSpPr>
              <p:cNvPr id="25" name="Google Shape;484;p23">
                <a:extLst>
                  <a:ext uri="{FF2B5EF4-FFF2-40B4-BE49-F238E27FC236}">
                    <a16:creationId xmlns:a16="http://schemas.microsoft.com/office/drawing/2014/main" id="{66631124-5B7D-1999-3C05-CCFDB842FC74}"/>
                  </a:ext>
                </a:extLst>
              </p:cNvPr>
              <p:cNvSpPr/>
              <p:nvPr/>
            </p:nvSpPr>
            <p:spPr>
              <a:xfrm>
                <a:off x="2484487" y="1578140"/>
                <a:ext cx="1119450" cy="428800"/>
              </a:xfrm>
              <a:custGeom>
                <a:avLst/>
                <a:gdLst/>
                <a:ahLst/>
                <a:cxnLst/>
                <a:rect l="l" t="t" r="r" b="b"/>
                <a:pathLst>
                  <a:path w="44778" h="17152" extrusionOk="0">
                    <a:moveTo>
                      <a:pt x="7835" y="135"/>
                    </a:moveTo>
                    <a:cubicBezTo>
                      <a:pt x="4526" y="281"/>
                      <a:pt x="1673" y="-551"/>
                      <a:pt x="489" y="1012"/>
                    </a:cubicBezTo>
                    <a:cubicBezTo>
                      <a:pt x="-695" y="2575"/>
                      <a:pt x="630" y="6950"/>
                      <a:pt x="732" y="9511"/>
                    </a:cubicBezTo>
                    <a:cubicBezTo>
                      <a:pt x="834" y="12072"/>
                      <a:pt x="281" y="15132"/>
                      <a:pt x="1101" y="16380"/>
                    </a:cubicBezTo>
                    <a:cubicBezTo>
                      <a:pt x="1921" y="17628"/>
                      <a:pt x="2234" y="16872"/>
                      <a:pt x="5651" y="17000"/>
                    </a:cubicBezTo>
                    <a:cubicBezTo>
                      <a:pt x="9068" y="17128"/>
                      <a:pt x="16450" y="17146"/>
                      <a:pt x="21601" y="17146"/>
                    </a:cubicBezTo>
                    <a:cubicBezTo>
                      <a:pt x="26752" y="17146"/>
                      <a:pt x="32829" y="17195"/>
                      <a:pt x="36557" y="17000"/>
                    </a:cubicBezTo>
                    <a:cubicBezTo>
                      <a:pt x="40285" y="16805"/>
                      <a:pt x="42646" y="17450"/>
                      <a:pt x="43970" y="15978"/>
                    </a:cubicBezTo>
                    <a:cubicBezTo>
                      <a:pt x="45294" y="14506"/>
                      <a:pt x="44620" y="10636"/>
                      <a:pt x="44499" y="8166"/>
                    </a:cubicBezTo>
                    <a:cubicBezTo>
                      <a:pt x="44378" y="5696"/>
                      <a:pt x="45525" y="2508"/>
                      <a:pt x="43242" y="1157"/>
                    </a:cubicBezTo>
                    <a:cubicBezTo>
                      <a:pt x="40959" y="-194"/>
                      <a:pt x="34617" y="232"/>
                      <a:pt x="30800" y="62"/>
                    </a:cubicBezTo>
                    <a:cubicBezTo>
                      <a:pt x="26984" y="-108"/>
                      <a:pt x="24171" y="123"/>
                      <a:pt x="20343" y="135"/>
                    </a:cubicBezTo>
                    <a:cubicBezTo>
                      <a:pt x="16516" y="147"/>
                      <a:pt x="11144" y="-11"/>
                      <a:pt x="7835" y="135"/>
                    </a:cubicBezTo>
                    <a:close/>
                  </a:path>
                </a:pathLst>
              </a:custGeom>
              <a:grpFill/>
              <a:ln>
                <a:noFill/>
              </a:ln>
            </p:spPr>
          </p:sp>
          <p:sp>
            <p:nvSpPr>
              <p:cNvPr id="26" name="Google Shape;485;p23">
                <a:extLst>
                  <a:ext uri="{FF2B5EF4-FFF2-40B4-BE49-F238E27FC236}">
                    <a16:creationId xmlns:a16="http://schemas.microsoft.com/office/drawing/2014/main" id="{AFE16E7F-9D71-0C2D-5443-A0D83F3CBB28}"/>
                  </a:ext>
                </a:extLst>
              </p:cNvPr>
              <p:cNvSpPr/>
              <p:nvPr/>
            </p:nvSpPr>
            <p:spPr>
              <a:xfrm>
                <a:off x="2463519" y="1592865"/>
                <a:ext cx="1144200" cy="377400"/>
              </a:xfrm>
              <a:prstGeom prst="roundRect">
                <a:avLst>
                  <a:gd name="adj" fmla="val 50000"/>
                </a:avLst>
              </a:prstGeom>
              <a:grp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rgbClr val="FFFFFF"/>
                  </a:solidFill>
                </a:endParaRPr>
              </a:p>
            </p:txBody>
          </p:sp>
        </p:grpSp>
        <p:sp>
          <p:nvSpPr>
            <p:cNvPr id="24" name="Google Shape;486;p23">
              <a:extLst>
                <a:ext uri="{FF2B5EF4-FFF2-40B4-BE49-F238E27FC236}">
                  <a16:creationId xmlns:a16="http://schemas.microsoft.com/office/drawing/2014/main" id="{98B3CBB6-7BB2-49FD-B2DA-60D8ADFA2F3B}"/>
                </a:ext>
              </a:extLst>
            </p:cNvPr>
            <p:cNvSpPr txBox="1"/>
            <p:nvPr/>
          </p:nvSpPr>
          <p:spPr>
            <a:xfrm>
              <a:off x="1476850" y="1686988"/>
              <a:ext cx="1972200" cy="363600"/>
            </a:xfrm>
            <a:prstGeom prst="rect">
              <a:avLst/>
            </a:pr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200">
                <a:solidFill>
                  <a:schemeClr val="accent1"/>
                </a:solidFill>
                <a:latin typeface="Catamaran"/>
                <a:ea typeface="Catamaran"/>
                <a:cs typeface="Catamaran"/>
                <a:sym typeface="Catamaran"/>
              </a:endParaRPr>
            </a:p>
          </p:txBody>
        </p:sp>
      </p:grpSp>
      <p:grpSp>
        <p:nvGrpSpPr>
          <p:cNvPr id="27" name="Google Shape;482;p23">
            <a:extLst>
              <a:ext uri="{FF2B5EF4-FFF2-40B4-BE49-F238E27FC236}">
                <a16:creationId xmlns:a16="http://schemas.microsoft.com/office/drawing/2014/main" id="{121DB98A-79D3-C27B-561B-814221B42DF9}"/>
              </a:ext>
            </a:extLst>
          </p:cNvPr>
          <p:cNvGrpSpPr/>
          <p:nvPr/>
        </p:nvGrpSpPr>
        <p:grpSpPr>
          <a:xfrm>
            <a:off x="4924876" y="4018711"/>
            <a:ext cx="2929583" cy="793859"/>
            <a:chOff x="763251" y="1503289"/>
            <a:chExt cx="2980755" cy="702975"/>
          </a:xfrm>
          <a:solidFill>
            <a:schemeClr val="tx1">
              <a:lumMod val="60000"/>
              <a:lumOff val="40000"/>
            </a:schemeClr>
          </a:solidFill>
        </p:grpSpPr>
        <p:grpSp>
          <p:nvGrpSpPr>
            <p:cNvPr id="28" name="Google Shape;483;p23">
              <a:extLst>
                <a:ext uri="{FF2B5EF4-FFF2-40B4-BE49-F238E27FC236}">
                  <a16:creationId xmlns:a16="http://schemas.microsoft.com/office/drawing/2014/main" id="{DDB92700-4086-BA57-80C2-1E2B8CD84F68}"/>
                </a:ext>
              </a:extLst>
            </p:cNvPr>
            <p:cNvGrpSpPr/>
            <p:nvPr/>
          </p:nvGrpSpPr>
          <p:grpSpPr>
            <a:xfrm>
              <a:off x="763251" y="1503289"/>
              <a:ext cx="2980755" cy="702975"/>
              <a:chOff x="2463519" y="1578140"/>
              <a:chExt cx="1144200" cy="428800"/>
            </a:xfrm>
            <a:grpFill/>
          </p:grpSpPr>
          <p:sp>
            <p:nvSpPr>
              <p:cNvPr id="30" name="Google Shape;484;p23">
                <a:extLst>
                  <a:ext uri="{FF2B5EF4-FFF2-40B4-BE49-F238E27FC236}">
                    <a16:creationId xmlns:a16="http://schemas.microsoft.com/office/drawing/2014/main" id="{E837AD5E-FEF1-AB59-0BD7-099FCAD3A871}"/>
                  </a:ext>
                </a:extLst>
              </p:cNvPr>
              <p:cNvSpPr/>
              <p:nvPr/>
            </p:nvSpPr>
            <p:spPr>
              <a:xfrm>
                <a:off x="2484487" y="1578140"/>
                <a:ext cx="1119450" cy="428800"/>
              </a:xfrm>
              <a:custGeom>
                <a:avLst/>
                <a:gdLst/>
                <a:ahLst/>
                <a:cxnLst/>
                <a:rect l="l" t="t" r="r" b="b"/>
                <a:pathLst>
                  <a:path w="44778" h="17152" extrusionOk="0">
                    <a:moveTo>
                      <a:pt x="7835" y="135"/>
                    </a:moveTo>
                    <a:cubicBezTo>
                      <a:pt x="4526" y="281"/>
                      <a:pt x="1673" y="-551"/>
                      <a:pt x="489" y="1012"/>
                    </a:cubicBezTo>
                    <a:cubicBezTo>
                      <a:pt x="-695" y="2575"/>
                      <a:pt x="630" y="6950"/>
                      <a:pt x="732" y="9511"/>
                    </a:cubicBezTo>
                    <a:cubicBezTo>
                      <a:pt x="834" y="12072"/>
                      <a:pt x="281" y="15132"/>
                      <a:pt x="1101" y="16380"/>
                    </a:cubicBezTo>
                    <a:cubicBezTo>
                      <a:pt x="1921" y="17628"/>
                      <a:pt x="2234" y="16872"/>
                      <a:pt x="5651" y="17000"/>
                    </a:cubicBezTo>
                    <a:cubicBezTo>
                      <a:pt x="9068" y="17128"/>
                      <a:pt x="16450" y="17146"/>
                      <a:pt x="21601" y="17146"/>
                    </a:cubicBezTo>
                    <a:cubicBezTo>
                      <a:pt x="26752" y="17146"/>
                      <a:pt x="32829" y="17195"/>
                      <a:pt x="36557" y="17000"/>
                    </a:cubicBezTo>
                    <a:cubicBezTo>
                      <a:pt x="40285" y="16805"/>
                      <a:pt x="42646" y="17450"/>
                      <a:pt x="43970" y="15978"/>
                    </a:cubicBezTo>
                    <a:cubicBezTo>
                      <a:pt x="45294" y="14506"/>
                      <a:pt x="44620" y="10636"/>
                      <a:pt x="44499" y="8166"/>
                    </a:cubicBezTo>
                    <a:cubicBezTo>
                      <a:pt x="44378" y="5696"/>
                      <a:pt x="45525" y="2508"/>
                      <a:pt x="43242" y="1157"/>
                    </a:cubicBezTo>
                    <a:cubicBezTo>
                      <a:pt x="40959" y="-194"/>
                      <a:pt x="34617" y="232"/>
                      <a:pt x="30800" y="62"/>
                    </a:cubicBezTo>
                    <a:cubicBezTo>
                      <a:pt x="26984" y="-108"/>
                      <a:pt x="24171" y="123"/>
                      <a:pt x="20343" y="135"/>
                    </a:cubicBezTo>
                    <a:cubicBezTo>
                      <a:pt x="16516" y="147"/>
                      <a:pt x="11144" y="-11"/>
                      <a:pt x="7835" y="135"/>
                    </a:cubicBezTo>
                    <a:close/>
                  </a:path>
                </a:pathLst>
              </a:custGeom>
              <a:grpFill/>
              <a:ln>
                <a:noFill/>
              </a:ln>
            </p:spPr>
          </p:sp>
          <p:sp>
            <p:nvSpPr>
              <p:cNvPr id="31" name="Google Shape;485;p23">
                <a:extLst>
                  <a:ext uri="{FF2B5EF4-FFF2-40B4-BE49-F238E27FC236}">
                    <a16:creationId xmlns:a16="http://schemas.microsoft.com/office/drawing/2014/main" id="{65F930AB-C194-C7D8-3693-ADFE3C7E0B18}"/>
                  </a:ext>
                </a:extLst>
              </p:cNvPr>
              <p:cNvSpPr/>
              <p:nvPr/>
            </p:nvSpPr>
            <p:spPr>
              <a:xfrm>
                <a:off x="2463519" y="1592865"/>
                <a:ext cx="1144200" cy="377400"/>
              </a:xfrm>
              <a:prstGeom prst="roundRect">
                <a:avLst>
                  <a:gd name="adj" fmla="val 50000"/>
                </a:avLst>
              </a:prstGeom>
              <a:grp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rgbClr val="FFFFFF"/>
                  </a:solidFill>
                </a:endParaRPr>
              </a:p>
            </p:txBody>
          </p:sp>
        </p:grpSp>
        <p:sp>
          <p:nvSpPr>
            <p:cNvPr id="29" name="Google Shape;486;p23">
              <a:extLst>
                <a:ext uri="{FF2B5EF4-FFF2-40B4-BE49-F238E27FC236}">
                  <a16:creationId xmlns:a16="http://schemas.microsoft.com/office/drawing/2014/main" id="{3D095EFE-D1BC-1C07-DD3F-919C4A227DB0}"/>
                </a:ext>
              </a:extLst>
            </p:cNvPr>
            <p:cNvSpPr txBox="1"/>
            <p:nvPr/>
          </p:nvSpPr>
          <p:spPr>
            <a:xfrm>
              <a:off x="1476850" y="1686988"/>
              <a:ext cx="1972200" cy="363600"/>
            </a:xfrm>
            <a:prstGeom prst="rect">
              <a:avLst/>
            </a:pr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200">
                <a:solidFill>
                  <a:schemeClr val="accent1"/>
                </a:solidFill>
                <a:latin typeface="Catamaran"/>
                <a:ea typeface="Catamaran"/>
                <a:cs typeface="Catamaran"/>
                <a:sym typeface="Catamaran"/>
              </a:endParaRPr>
            </a:p>
          </p:txBody>
        </p:sp>
      </p:grpSp>
      <p:grpSp>
        <p:nvGrpSpPr>
          <p:cNvPr id="32" name="Google Shape;482;p23">
            <a:extLst>
              <a:ext uri="{FF2B5EF4-FFF2-40B4-BE49-F238E27FC236}">
                <a16:creationId xmlns:a16="http://schemas.microsoft.com/office/drawing/2014/main" id="{2961DA22-03CD-9D46-CFF5-2D5987A17C52}"/>
              </a:ext>
            </a:extLst>
          </p:cNvPr>
          <p:cNvGrpSpPr/>
          <p:nvPr/>
        </p:nvGrpSpPr>
        <p:grpSpPr>
          <a:xfrm>
            <a:off x="2249480" y="1842070"/>
            <a:ext cx="252252" cy="277812"/>
            <a:chOff x="763251" y="1503289"/>
            <a:chExt cx="2980755" cy="702975"/>
          </a:xfrm>
          <a:solidFill>
            <a:schemeClr val="tx1">
              <a:lumMod val="50000"/>
            </a:schemeClr>
          </a:solidFill>
        </p:grpSpPr>
        <p:grpSp>
          <p:nvGrpSpPr>
            <p:cNvPr id="33" name="Google Shape;483;p23">
              <a:extLst>
                <a:ext uri="{FF2B5EF4-FFF2-40B4-BE49-F238E27FC236}">
                  <a16:creationId xmlns:a16="http://schemas.microsoft.com/office/drawing/2014/main" id="{4224454F-C91F-9E0E-0CF0-EACBC502545A}"/>
                </a:ext>
              </a:extLst>
            </p:cNvPr>
            <p:cNvGrpSpPr/>
            <p:nvPr/>
          </p:nvGrpSpPr>
          <p:grpSpPr>
            <a:xfrm>
              <a:off x="763251" y="1503289"/>
              <a:ext cx="2980755" cy="702975"/>
              <a:chOff x="2463519" y="1578140"/>
              <a:chExt cx="1144200" cy="428800"/>
            </a:xfrm>
            <a:grpFill/>
          </p:grpSpPr>
          <p:sp>
            <p:nvSpPr>
              <p:cNvPr id="35" name="Google Shape;484;p23">
                <a:extLst>
                  <a:ext uri="{FF2B5EF4-FFF2-40B4-BE49-F238E27FC236}">
                    <a16:creationId xmlns:a16="http://schemas.microsoft.com/office/drawing/2014/main" id="{F5143CF9-DD6E-70DB-5AF2-F7BC107CA254}"/>
                  </a:ext>
                </a:extLst>
              </p:cNvPr>
              <p:cNvSpPr/>
              <p:nvPr/>
            </p:nvSpPr>
            <p:spPr>
              <a:xfrm>
                <a:off x="2484487" y="1578140"/>
                <a:ext cx="1119450" cy="428800"/>
              </a:xfrm>
              <a:custGeom>
                <a:avLst/>
                <a:gdLst/>
                <a:ahLst/>
                <a:cxnLst/>
                <a:rect l="l" t="t" r="r" b="b"/>
                <a:pathLst>
                  <a:path w="44778" h="17152" extrusionOk="0">
                    <a:moveTo>
                      <a:pt x="7835" y="135"/>
                    </a:moveTo>
                    <a:cubicBezTo>
                      <a:pt x="4526" y="281"/>
                      <a:pt x="1673" y="-551"/>
                      <a:pt x="489" y="1012"/>
                    </a:cubicBezTo>
                    <a:cubicBezTo>
                      <a:pt x="-695" y="2575"/>
                      <a:pt x="630" y="6950"/>
                      <a:pt x="732" y="9511"/>
                    </a:cubicBezTo>
                    <a:cubicBezTo>
                      <a:pt x="834" y="12072"/>
                      <a:pt x="281" y="15132"/>
                      <a:pt x="1101" y="16380"/>
                    </a:cubicBezTo>
                    <a:cubicBezTo>
                      <a:pt x="1921" y="17628"/>
                      <a:pt x="2234" y="16872"/>
                      <a:pt x="5651" y="17000"/>
                    </a:cubicBezTo>
                    <a:cubicBezTo>
                      <a:pt x="9068" y="17128"/>
                      <a:pt x="16450" y="17146"/>
                      <a:pt x="21601" y="17146"/>
                    </a:cubicBezTo>
                    <a:cubicBezTo>
                      <a:pt x="26752" y="17146"/>
                      <a:pt x="32829" y="17195"/>
                      <a:pt x="36557" y="17000"/>
                    </a:cubicBezTo>
                    <a:cubicBezTo>
                      <a:pt x="40285" y="16805"/>
                      <a:pt x="42646" y="17450"/>
                      <a:pt x="43970" y="15978"/>
                    </a:cubicBezTo>
                    <a:cubicBezTo>
                      <a:pt x="45294" y="14506"/>
                      <a:pt x="44620" y="10636"/>
                      <a:pt x="44499" y="8166"/>
                    </a:cubicBezTo>
                    <a:cubicBezTo>
                      <a:pt x="44378" y="5696"/>
                      <a:pt x="45525" y="2508"/>
                      <a:pt x="43242" y="1157"/>
                    </a:cubicBezTo>
                    <a:cubicBezTo>
                      <a:pt x="40959" y="-194"/>
                      <a:pt x="34617" y="232"/>
                      <a:pt x="30800" y="62"/>
                    </a:cubicBezTo>
                    <a:cubicBezTo>
                      <a:pt x="26984" y="-108"/>
                      <a:pt x="24171" y="123"/>
                      <a:pt x="20343" y="135"/>
                    </a:cubicBezTo>
                    <a:cubicBezTo>
                      <a:pt x="16516" y="147"/>
                      <a:pt x="11144" y="-11"/>
                      <a:pt x="7835" y="135"/>
                    </a:cubicBezTo>
                    <a:close/>
                  </a:path>
                </a:pathLst>
              </a:custGeom>
              <a:grpFill/>
              <a:ln>
                <a:noFill/>
              </a:ln>
            </p:spPr>
          </p:sp>
          <p:sp>
            <p:nvSpPr>
              <p:cNvPr id="36" name="Google Shape;485;p23">
                <a:extLst>
                  <a:ext uri="{FF2B5EF4-FFF2-40B4-BE49-F238E27FC236}">
                    <a16:creationId xmlns:a16="http://schemas.microsoft.com/office/drawing/2014/main" id="{1209C495-7900-345F-36D6-F3BE48FE3212}"/>
                  </a:ext>
                </a:extLst>
              </p:cNvPr>
              <p:cNvSpPr/>
              <p:nvPr/>
            </p:nvSpPr>
            <p:spPr>
              <a:xfrm>
                <a:off x="2463519" y="1592865"/>
                <a:ext cx="1144200" cy="377400"/>
              </a:xfrm>
              <a:prstGeom prst="roundRect">
                <a:avLst>
                  <a:gd name="adj" fmla="val 50000"/>
                </a:avLst>
              </a:prstGeom>
              <a:grp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rgbClr val="FFFFFF"/>
                  </a:solidFill>
                </a:endParaRPr>
              </a:p>
            </p:txBody>
          </p:sp>
        </p:grpSp>
        <p:sp>
          <p:nvSpPr>
            <p:cNvPr id="34" name="Google Shape;486;p23">
              <a:extLst>
                <a:ext uri="{FF2B5EF4-FFF2-40B4-BE49-F238E27FC236}">
                  <a16:creationId xmlns:a16="http://schemas.microsoft.com/office/drawing/2014/main" id="{011DDF57-D365-CEA6-2FFE-0687BB277FD9}"/>
                </a:ext>
              </a:extLst>
            </p:cNvPr>
            <p:cNvSpPr txBox="1"/>
            <p:nvPr/>
          </p:nvSpPr>
          <p:spPr>
            <a:xfrm>
              <a:off x="1476850" y="1686988"/>
              <a:ext cx="1972200" cy="363600"/>
            </a:xfrm>
            <a:prstGeom prst="rect">
              <a:avLst/>
            </a:pr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200">
                <a:solidFill>
                  <a:schemeClr val="accent1"/>
                </a:solidFill>
                <a:latin typeface="Catamaran"/>
                <a:ea typeface="Catamaran"/>
                <a:cs typeface="Catamaran"/>
                <a:sym typeface="Catamaran"/>
              </a:endParaRPr>
            </a:p>
          </p:txBody>
        </p:sp>
      </p:grpSp>
      <p:grpSp>
        <p:nvGrpSpPr>
          <p:cNvPr id="42" name="Google Shape;482;p23">
            <a:extLst>
              <a:ext uri="{FF2B5EF4-FFF2-40B4-BE49-F238E27FC236}">
                <a16:creationId xmlns:a16="http://schemas.microsoft.com/office/drawing/2014/main" id="{EF1111AE-0654-D164-FCE0-58E2C87095B7}"/>
              </a:ext>
            </a:extLst>
          </p:cNvPr>
          <p:cNvGrpSpPr/>
          <p:nvPr/>
        </p:nvGrpSpPr>
        <p:grpSpPr>
          <a:xfrm>
            <a:off x="235495" y="4380485"/>
            <a:ext cx="252252" cy="277812"/>
            <a:chOff x="763251" y="1503289"/>
            <a:chExt cx="2980755" cy="702975"/>
          </a:xfrm>
          <a:solidFill>
            <a:schemeClr val="tx1">
              <a:lumMod val="50000"/>
            </a:schemeClr>
          </a:solidFill>
        </p:grpSpPr>
        <p:grpSp>
          <p:nvGrpSpPr>
            <p:cNvPr id="43" name="Google Shape;483;p23">
              <a:extLst>
                <a:ext uri="{FF2B5EF4-FFF2-40B4-BE49-F238E27FC236}">
                  <a16:creationId xmlns:a16="http://schemas.microsoft.com/office/drawing/2014/main" id="{7FEDE537-9B7A-8FE9-1684-48EE515CAC7B}"/>
                </a:ext>
              </a:extLst>
            </p:cNvPr>
            <p:cNvGrpSpPr/>
            <p:nvPr/>
          </p:nvGrpSpPr>
          <p:grpSpPr>
            <a:xfrm>
              <a:off x="763251" y="1503289"/>
              <a:ext cx="2980755" cy="702975"/>
              <a:chOff x="2463519" y="1578140"/>
              <a:chExt cx="1144200" cy="428800"/>
            </a:xfrm>
            <a:grpFill/>
          </p:grpSpPr>
          <p:sp>
            <p:nvSpPr>
              <p:cNvPr id="45" name="Google Shape;484;p23">
                <a:extLst>
                  <a:ext uri="{FF2B5EF4-FFF2-40B4-BE49-F238E27FC236}">
                    <a16:creationId xmlns:a16="http://schemas.microsoft.com/office/drawing/2014/main" id="{845FE9CF-30B2-F18C-B83E-A2840C4874D8}"/>
                  </a:ext>
                </a:extLst>
              </p:cNvPr>
              <p:cNvSpPr/>
              <p:nvPr/>
            </p:nvSpPr>
            <p:spPr>
              <a:xfrm>
                <a:off x="2484487" y="1578140"/>
                <a:ext cx="1119450" cy="428800"/>
              </a:xfrm>
              <a:custGeom>
                <a:avLst/>
                <a:gdLst/>
                <a:ahLst/>
                <a:cxnLst/>
                <a:rect l="l" t="t" r="r" b="b"/>
                <a:pathLst>
                  <a:path w="44778" h="17152" extrusionOk="0">
                    <a:moveTo>
                      <a:pt x="7835" y="135"/>
                    </a:moveTo>
                    <a:cubicBezTo>
                      <a:pt x="4526" y="281"/>
                      <a:pt x="1673" y="-551"/>
                      <a:pt x="489" y="1012"/>
                    </a:cubicBezTo>
                    <a:cubicBezTo>
                      <a:pt x="-695" y="2575"/>
                      <a:pt x="630" y="6950"/>
                      <a:pt x="732" y="9511"/>
                    </a:cubicBezTo>
                    <a:cubicBezTo>
                      <a:pt x="834" y="12072"/>
                      <a:pt x="281" y="15132"/>
                      <a:pt x="1101" y="16380"/>
                    </a:cubicBezTo>
                    <a:cubicBezTo>
                      <a:pt x="1921" y="17628"/>
                      <a:pt x="2234" y="16872"/>
                      <a:pt x="5651" y="17000"/>
                    </a:cubicBezTo>
                    <a:cubicBezTo>
                      <a:pt x="9068" y="17128"/>
                      <a:pt x="16450" y="17146"/>
                      <a:pt x="21601" y="17146"/>
                    </a:cubicBezTo>
                    <a:cubicBezTo>
                      <a:pt x="26752" y="17146"/>
                      <a:pt x="32829" y="17195"/>
                      <a:pt x="36557" y="17000"/>
                    </a:cubicBezTo>
                    <a:cubicBezTo>
                      <a:pt x="40285" y="16805"/>
                      <a:pt x="42646" y="17450"/>
                      <a:pt x="43970" y="15978"/>
                    </a:cubicBezTo>
                    <a:cubicBezTo>
                      <a:pt x="45294" y="14506"/>
                      <a:pt x="44620" y="10636"/>
                      <a:pt x="44499" y="8166"/>
                    </a:cubicBezTo>
                    <a:cubicBezTo>
                      <a:pt x="44378" y="5696"/>
                      <a:pt x="45525" y="2508"/>
                      <a:pt x="43242" y="1157"/>
                    </a:cubicBezTo>
                    <a:cubicBezTo>
                      <a:pt x="40959" y="-194"/>
                      <a:pt x="34617" y="232"/>
                      <a:pt x="30800" y="62"/>
                    </a:cubicBezTo>
                    <a:cubicBezTo>
                      <a:pt x="26984" y="-108"/>
                      <a:pt x="24171" y="123"/>
                      <a:pt x="20343" y="135"/>
                    </a:cubicBezTo>
                    <a:cubicBezTo>
                      <a:pt x="16516" y="147"/>
                      <a:pt x="11144" y="-11"/>
                      <a:pt x="7835" y="135"/>
                    </a:cubicBezTo>
                    <a:close/>
                  </a:path>
                </a:pathLst>
              </a:custGeom>
              <a:grpFill/>
              <a:ln>
                <a:noFill/>
              </a:ln>
            </p:spPr>
          </p:sp>
          <p:sp>
            <p:nvSpPr>
              <p:cNvPr id="46" name="Google Shape;485;p23">
                <a:extLst>
                  <a:ext uri="{FF2B5EF4-FFF2-40B4-BE49-F238E27FC236}">
                    <a16:creationId xmlns:a16="http://schemas.microsoft.com/office/drawing/2014/main" id="{83FF390B-A54F-AF00-F76D-5A2810FA4243}"/>
                  </a:ext>
                </a:extLst>
              </p:cNvPr>
              <p:cNvSpPr/>
              <p:nvPr/>
            </p:nvSpPr>
            <p:spPr>
              <a:xfrm>
                <a:off x="2463519" y="1592865"/>
                <a:ext cx="1144200" cy="377400"/>
              </a:xfrm>
              <a:prstGeom prst="roundRect">
                <a:avLst>
                  <a:gd name="adj" fmla="val 50000"/>
                </a:avLst>
              </a:prstGeom>
              <a:grp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rgbClr val="FFFFFF"/>
                  </a:solidFill>
                </a:endParaRPr>
              </a:p>
            </p:txBody>
          </p:sp>
        </p:grpSp>
        <p:sp>
          <p:nvSpPr>
            <p:cNvPr id="44" name="Google Shape;486;p23">
              <a:extLst>
                <a:ext uri="{FF2B5EF4-FFF2-40B4-BE49-F238E27FC236}">
                  <a16:creationId xmlns:a16="http://schemas.microsoft.com/office/drawing/2014/main" id="{D69844DE-F0F5-570F-7C43-EC6ED7390570}"/>
                </a:ext>
              </a:extLst>
            </p:cNvPr>
            <p:cNvSpPr txBox="1"/>
            <p:nvPr/>
          </p:nvSpPr>
          <p:spPr>
            <a:xfrm>
              <a:off x="1476850" y="1686988"/>
              <a:ext cx="1972200" cy="363600"/>
            </a:xfrm>
            <a:prstGeom prst="rect">
              <a:avLst/>
            </a:pr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200">
                <a:solidFill>
                  <a:schemeClr val="accent1"/>
                </a:solidFill>
                <a:latin typeface="Catamaran"/>
                <a:ea typeface="Catamaran"/>
                <a:cs typeface="Catamaran"/>
                <a:sym typeface="Catamaran"/>
              </a:endParaRPr>
            </a:p>
          </p:txBody>
        </p:sp>
      </p:grpSp>
      <p:grpSp>
        <p:nvGrpSpPr>
          <p:cNvPr id="47" name="Google Shape;482;p23">
            <a:extLst>
              <a:ext uri="{FF2B5EF4-FFF2-40B4-BE49-F238E27FC236}">
                <a16:creationId xmlns:a16="http://schemas.microsoft.com/office/drawing/2014/main" id="{C1316389-A5D8-4027-586C-A36F8EC7AFD0}"/>
              </a:ext>
            </a:extLst>
          </p:cNvPr>
          <p:cNvGrpSpPr/>
          <p:nvPr/>
        </p:nvGrpSpPr>
        <p:grpSpPr>
          <a:xfrm>
            <a:off x="213353" y="3114318"/>
            <a:ext cx="252252" cy="277812"/>
            <a:chOff x="763251" y="1503289"/>
            <a:chExt cx="2980755" cy="702975"/>
          </a:xfrm>
          <a:solidFill>
            <a:schemeClr val="tx1">
              <a:lumMod val="50000"/>
            </a:schemeClr>
          </a:solidFill>
        </p:grpSpPr>
        <p:grpSp>
          <p:nvGrpSpPr>
            <p:cNvPr id="48" name="Google Shape;483;p23">
              <a:extLst>
                <a:ext uri="{FF2B5EF4-FFF2-40B4-BE49-F238E27FC236}">
                  <a16:creationId xmlns:a16="http://schemas.microsoft.com/office/drawing/2014/main" id="{508042DA-D945-8A2D-F5B3-FEACDCFD4971}"/>
                </a:ext>
              </a:extLst>
            </p:cNvPr>
            <p:cNvGrpSpPr/>
            <p:nvPr/>
          </p:nvGrpSpPr>
          <p:grpSpPr>
            <a:xfrm>
              <a:off x="763251" y="1503289"/>
              <a:ext cx="2980755" cy="702975"/>
              <a:chOff x="2463519" y="1578140"/>
              <a:chExt cx="1144200" cy="428800"/>
            </a:xfrm>
            <a:grpFill/>
          </p:grpSpPr>
          <p:sp>
            <p:nvSpPr>
              <p:cNvPr id="50" name="Google Shape;484;p23">
                <a:extLst>
                  <a:ext uri="{FF2B5EF4-FFF2-40B4-BE49-F238E27FC236}">
                    <a16:creationId xmlns:a16="http://schemas.microsoft.com/office/drawing/2014/main" id="{B758B8BA-21E0-5E23-DAEA-1C1E6B1ED2A7}"/>
                  </a:ext>
                </a:extLst>
              </p:cNvPr>
              <p:cNvSpPr/>
              <p:nvPr/>
            </p:nvSpPr>
            <p:spPr>
              <a:xfrm>
                <a:off x="2484487" y="1578140"/>
                <a:ext cx="1119450" cy="428800"/>
              </a:xfrm>
              <a:custGeom>
                <a:avLst/>
                <a:gdLst/>
                <a:ahLst/>
                <a:cxnLst/>
                <a:rect l="l" t="t" r="r" b="b"/>
                <a:pathLst>
                  <a:path w="44778" h="17152" extrusionOk="0">
                    <a:moveTo>
                      <a:pt x="7835" y="135"/>
                    </a:moveTo>
                    <a:cubicBezTo>
                      <a:pt x="4526" y="281"/>
                      <a:pt x="1673" y="-551"/>
                      <a:pt x="489" y="1012"/>
                    </a:cubicBezTo>
                    <a:cubicBezTo>
                      <a:pt x="-695" y="2575"/>
                      <a:pt x="630" y="6950"/>
                      <a:pt x="732" y="9511"/>
                    </a:cubicBezTo>
                    <a:cubicBezTo>
                      <a:pt x="834" y="12072"/>
                      <a:pt x="281" y="15132"/>
                      <a:pt x="1101" y="16380"/>
                    </a:cubicBezTo>
                    <a:cubicBezTo>
                      <a:pt x="1921" y="17628"/>
                      <a:pt x="2234" y="16872"/>
                      <a:pt x="5651" y="17000"/>
                    </a:cubicBezTo>
                    <a:cubicBezTo>
                      <a:pt x="9068" y="17128"/>
                      <a:pt x="16450" y="17146"/>
                      <a:pt x="21601" y="17146"/>
                    </a:cubicBezTo>
                    <a:cubicBezTo>
                      <a:pt x="26752" y="17146"/>
                      <a:pt x="32829" y="17195"/>
                      <a:pt x="36557" y="17000"/>
                    </a:cubicBezTo>
                    <a:cubicBezTo>
                      <a:pt x="40285" y="16805"/>
                      <a:pt x="42646" y="17450"/>
                      <a:pt x="43970" y="15978"/>
                    </a:cubicBezTo>
                    <a:cubicBezTo>
                      <a:pt x="45294" y="14506"/>
                      <a:pt x="44620" y="10636"/>
                      <a:pt x="44499" y="8166"/>
                    </a:cubicBezTo>
                    <a:cubicBezTo>
                      <a:pt x="44378" y="5696"/>
                      <a:pt x="45525" y="2508"/>
                      <a:pt x="43242" y="1157"/>
                    </a:cubicBezTo>
                    <a:cubicBezTo>
                      <a:pt x="40959" y="-194"/>
                      <a:pt x="34617" y="232"/>
                      <a:pt x="30800" y="62"/>
                    </a:cubicBezTo>
                    <a:cubicBezTo>
                      <a:pt x="26984" y="-108"/>
                      <a:pt x="24171" y="123"/>
                      <a:pt x="20343" y="135"/>
                    </a:cubicBezTo>
                    <a:cubicBezTo>
                      <a:pt x="16516" y="147"/>
                      <a:pt x="11144" y="-11"/>
                      <a:pt x="7835" y="135"/>
                    </a:cubicBezTo>
                    <a:close/>
                  </a:path>
                </a:pathLst>
              </a:custGeom>
              <a:grpFill/>
              <a:ln>
                <a:noFill/>
              </a:ln>
            </p:spPr>
          </p:sp>
          <p:sp>
            <p:nvSpPr>
              <p:cNvPr id="51" name="Google Shape;485;p23">
                <a:extLst>
                  <a:ext uri="{FF2B5EF4-FFF2-40B4-BE49-F238E27FC236}">
                    <a16:creationId xmlns:a16="http://schemas.microsoft.com/office/drawing/2014/main" id="{9E0FB70C-8FF6-4308-D6D7-38930E352E1D}"/>
                  </a:ext>
                </a:extLst>
              </p:cNvPr>
              <p:cNvSpPr/>
              <p:nvPr/>
            </p:nvSpPr>
            <p:spPr>
              <a:xfrm>
                <a:off x="2463519" y="1592865"/>
                <a:ext cx="1144200" cy="377400"/>
              </a:xfrm>
              <a:prstGeom prst="roundRect">
                <a:avLst>
                  <a:gd name="adj" fmla="val 50000"/>
                </a:avLst>
              </a:prstGeom>
              <a:grp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rgbClr val="FFFFFF"/>
                  </a:solidFill>
                </a:endParaRPr>
              </a:p>
            </p:txBody>
          </p:sp>
        </p:grpSp>
        <p:sp>
          <p:nvSpPr>
            <p:cNvPr id="49" name="Google Shape;486;p23">
              <a:extLst>
                <a:ext uri="{FF2B5EF4-FFF2-40B4-BE49-F238E27FC236}">
                  <a16:creationId xmlns:a16="http://schemas.microsoft.com/office/drawing/2014/main" id="{55E33C22-317B-A67B-D5A2-D0379AF91D51}"/>
                </a:ext>
              </a:extLst>
            </p:cNvPr>
            <p:cNvSpPr txBox="1"/>
            <p:nvPr/>
          </p:nvSpPr>
          <p:spPr>
            <a:xfrm>
              <a:off x="1476850" y="1686988"/>
              <a:ext cx="1972200" cy="363600"/>
            </a:xfrm>
            <a:prstGeom prst="rect">
              <a:avLst/>
            </a:pr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200">
                <a:solidFill>
                  <a:schemeClr val="accent1"/>
                </a:solidFill>
                <a:latin typeface="Catamaran"/>
                <a:ea typeface="Catamaran"/>
                <a:cs typeface="Catamaran"/>
                <a:sym typeface="Catamaran"/>
              </a:endParaRPr>
            </a:p>
          </p:txBody>
        </p:sp>
      </p:grpSp>
      <p:grpSp>
        <p:nvGrpSpPr>
          <p:cNvPr id="52" name="Google Shape;482;p23">
            <a:extLst>
              <a:ext uri="{FF2B5EF4-FFF2-40B4-BE49-F238E27FC236}">
                <a16:creationId xmlns:a16="http://schemas.microsoft.com/office/drawing/2014/main" id="{A6FCC819-B524-7ADA-C4AB-F8F0F6A4EB9B}"/>
              </a:ext>
            </a:extLst>
          </p:cNvPr>
          <p:cNvGrpSpPr/>
          <p:nvPr/>
        </p:nvGrpSpPr>
        <p:grpSpPr>
          <a:xfrm>
            <a:off x="4539491" y="3079400"/>
            <a:ext cx="252252" cy="277812"/>
            <a:chOff x="763251" y="1503289"/>
            <a:chExt cx="2980755" cy="702975"/>
          </a:xfrm>
          <a:solidFill>
            <a:schemeClr val="tx1">
              <a:lumMod val="50000"/>
            </a:schemeClr>
          </a:solidFill>
        </p:grpSpPr>
        <p:grpSp>
          <p:nvGrpSpPr>
            <p:cNvPr id="53" name="Google Shape;483;p23">
              <a:extLst>
                <a:ext uri="{FF2B5EF4-FFF2-40B4-BE49-F238E27FC236}">
                  <a16:creationId xmlns:a16="http://schemas.microsoft.com/office/drawing/2014/main" id="{B287586F-A65C-BC0D-1FA1-642B1E898434}"/>
                </a:ext>
              </a:extLst>
            </p:cNvPr>
            <p:cNvGrpSpPr/>
            <p:nvPr/>
          </p:nvGrpSpPr>
          <p:grpSpPr>
            <a:xfrm>
              <a:off x="763251" y="1503289"/>
              <a:ext cx="2980755" cy="702975"/>
              <a:chOff x="2463519" y="1578140"/>
              <a:chExt cx="1144200" cy="428800"/>
            </a:xfrm>
            <a:grpFill/>
          </p:grpSpPr>
          <p:sp>
            <p:nvSpPr>
              <p:cNvPr id="55" name="Google Shape;484;p23">
                <a:extLst>
                  <a:ext uri="{FF2B5EF4-FFF2-40B4-BE49-F238E27FC236}">
                    <a16:creationId xmlns:a16="http://schemas.microsoft.com/office/drawing/2014/main" id="{72AE8B27-7B5B-4513-8EE8-E9A3C6C2A438}"/>
                  </a:ext>
                </a:extLst>
              </p:cNvPr>
              <p:cNvSpPr/>
              <p:nvPr/>
            </p:nvSpPr>
            <p:spPr>
              <a:xfrm>
                <a:off x="2484487" y="1578140"/>
                <a:ext cx="1119450" cy="428800"/>
              </a:xfrm>
              <a:custGeom>
                <a:avLst/>
                <a:gdLst/>
                <a:ahLst/>
                <a:cxnLst/>
                <a:rect l="l" t="t" r="r" b="b"/>
                <a:pathLst>
                  <a:path w="44778" h="17152" extrusionOk="0">
                    <a:moveTo>
                      <a:pt x="7835" y="135"/>
                    </a:moveTo>
                    <a:cubicBezTo>
                      <a:pt x="4526" y="281"/>
                      <a:pt x="1673" y="-551"/>
                      <a:pt x="489" y="1012"/>
                    </a:cubicBezTo>
                    <a:cubicBezTo>
                      <a:pt x="-695" y="2575"/>
                      <a:pt x="630" y="6950"/>
                      <a:pt x="732" y="9511"/>
                    </a:cubicBezTo>
                    <a:cubicBezTo>
                      <a:pt x="834" y="12072"/>
                      <a:pt x="281" y="15132"/>
                      <a:pt x="1101" y="16380"/>
                    </a:cubicBezTo>
                    <a:cubicBezTo>
                      <a:pt x="1921" y="17628"/>
                      <a:pt x="2234" y="16872"/>
                      <a:pt x="5651" y="17000"/>
                    </a:cubicBezTo>
                    <a:cubicBezTo>
                      <a:pt x="9068" y="17128"/>
                      <a:pt x="16450" y="17146"/>
                      <a:pt x="21601" y="17146"/>
                    </a:cubicBezTo>
                    <a:cubicBezTo>
                      <a:pt x="26752" y="17146"/>
                      <a:pt x="32829" y="17195"/>
                      <a:pt x="36557" y="17000"/>
                    </a:cubicBezTo>
                    <a:cubicBezTo>
                      <a:pt x="40285" y="16805"/>
                      <a:pt x="42646" y="17450"/>
                      <a:pt x="43970" y="15978"/>
                    </a:cubicBezTo>
                    <a:cubicBezTo>
                      <a:pt x="45294" y="14506"/>
                      <a:pt x="44620" y="10636"/>
                      <a:pt x="44499" y="8166"/>
                    </a:cubicBezTo>
                    <a:cubicBezTo>
                      <a:pt x="44378" y="5696"/>
                      <a:pt x="45525" y="2508"/>
                      <a:pt x="43242" y="1157"/>
                    </a:cubicBezTo>
                    <a:cubicBezTo>
                      <a:pt x="40959" y="-194"/>
                      <a:pt x="34617" y="232"/>
                      <a:pt x="30800" y="62"/>
                    </a:cubicBezTo>
                    <a:cubicBezTo>
                      <a:pt x="26984" y="-108"/>
                      <a:pt x="24171" y="123"/>
                      <a:pt x="20343" y="135"/>
                    </a:cubicBezTo>
                    <a:cubicBezTo>
                      <a:pt x="16516" y="147"/>
                      <a:pt x="11144" y="-11"/>
                      <a:pt x="7835" y="135"/>
                    </a:cubicBezTo>
                    <a:close/>
                  </a:path>
                </a:pathLst>
              </a:custGeom>
              <a:grpFill/>
              <a:ln>
                <a:noFill/>
              </a:ln>
            </p:spPr>
          </p:sp>
          <p:sp>
            <p:nvSpPr>
              <p:cNvPr id="56" name="Google Shape;485;p23">
                <a:extLst>
                  <a:ext uri="{FF2B5EF4-FFF2-40B4-BE49-F238E27FC236}">
                    <a16:creationId xmlns:a16="http://schemas.microsoft.com/office/drawing/2014/main" id="{405F236A-B31A-E905-1811-8D356A2223DC}"/>
                  </a:ext>
                </a:extLst>
              </p:cNvPr>
              <p:cNvSpPr/>
              <p:nvPr/>
            </p:nvSpPr>
            <p:spPr>
              <a:xfrm>
                <a:off x="2463519" y="1592865"/>
                <a:ext cx="1144200" cy="377400"/>
              </a:xfrm>
              <a:prstGeom prst="roundRect">
                <a:avLst>
                  <a:gd name="adj" fmla="val 50000"/>
                </a:avLst>
              </a:prstGeom>
              <a:grp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rgbClr val="FFFFFF"/>
                  </a:solidFill>
                </a:endParaRPr>
              </a:p>
            </p:txBody>
          </p:sp>
        </p:grpSp>
        <p:sp>
          <p:nvSpPr>
            <p:cNvPr id="54" name="Google Shape;486;p23">
              <a:extLst>
                <a:ext uri="{FF2B5EF4-FFF2-40B4-BE49-F238E27FC236}">
                  <a16:creationId xmlns:a16="http://schemas.microsoft.com/office/drawing/2014/main" id="{7B3E8950-BD34-2CA6-9577-69C6A85126C4}"/>
                </a:ext>
              </a:extLst>
            </p:cNvPr>
            <p:cNvSpPr txBox="1"/>
            <p:nvPr/>
          </p:nvSpPr>
          <p:spPr>
            <a:xfrm>
              <a:off x="1476850" y="1686988"/>
              <a:ext cx="1972200" cy="363600"/>
            </a:xfrm>
            <a:prstGeom prst="rect">
              <a:avLst/>
            </a:pr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200">
                <a:solidFill>
                  <a:schemeClr val="accent1"/>
                </a:solidFill>
                <a:latin typeface="Catamaran"/>
                <a:ea typeface="Catamaran"/>
                <a:cs typeface="Catamaran"/>
                <a:sym typeface="Catamaran"/>
              </a:endParaRPr>
            </a:p>
          </p:txBody>
        </p:sp>
      </p:grpSp>
      <p:grpSp>
        <p:nvGrpSpPr>
          <p:cNvPr id="57" name="Google Shape;482;p23">
            <a:extLst>
              <a:ext uri="{FF2B5EF4-FFF2-40B4-BE49-F238E27FC236}">
                <a16:creationId xmlns:a16="http://schemas.microsoft.com/office/drawing/2014/main" id="{C10BE015-689C-2407-1849-3D9887460406}"/>
              </a:ext>
            </a:extLst>
          </p:cNvPr>
          <p:cNvGrpSpPr/>
          <p:nvPr/>
        </p:nvGrpSpPr>
        <p:grpSpPr>
          <a:xfrm>
            <a:off x="4539491" y="4373374"/>
            <a:ext cx="252252" cy="277812"/>
            <a:chOff x="763251" y="1503289"/>
            <a:chExt cx="2980755" cy="702975"/>
          </a:xfrm>
          <a:solidFill>
            <a:schemeClr val="tx1">
              <a:lumMod val="50000"/>
            </a:schemeClr>
          </a:solidFill>
        </p:grpSpPr>
        <p:grpSp>
          <p:nvGrpSpPr>
            <p:cNvPr id="58" name="Google Shape;483;p23">
              <a:extLst>
                <a:ext uri="{FF2B5EF4-FFF2-40B4-BE49-F238E27FC236}">
                  <a16:creationId xmlns:a16="http://schemas.microsoft.com/office/drawing/2014/main" id="{9FB923FD-E21F-0199-C940-A2A47EACD622}"/>
                </a:ext>
              </a:extLst>
            </p:cNvPr>
            <p:cNvGrpSpPr/>
            <p:nvPr/>
          </p:nvGrpSpPr>
          <p:grpSpPr>
            <a:xfrm>
              <a:off x="763251" y="1503289"/>
              <a:ext cx="2980755" cy="702975"/>
              <a:chOff x="2463519" y="1578140"/>
              <a:chExt cx="1144200" cy="428800"/>
            </a:xfrm>
            <a:grpFill/>
          </p:grpSpPr>
          <p:sp>
            <p:nvSpPr>
              <p:cNvPr id="60" name="Google Shape;484;p23">
                <a:extLst>
                  <a:ext uri="{FF2B5EF4-FFF2-40B4-BE49-F238E27FC236}">
                    <a16:creationId xmlns:a16="http://schemas.microsoft.com/office/drawing/2014/main" id="{31725EE3-F1AE-C611-3AD8-0305E40934F6}"/>
                  </a:ext>
                </a:extLst>
              </p:cNvPr>
              <p:cNvSpPr/>
              <p:nvPr/>
            </p:nvSpPr>
            <p:spPr>
              <a:xfrm>
                <a:off x="2484487" y="1578140"/>
                <a:ext cx="1119450" cy="428800"/>
              </a:xfrm>
              <a:custGeom>
                <a:avLst/>
                <a:gdLst/>
                <a:ahLst/>
                <a:cxnLst/>
                <a:rect l="l" t="t" r="r" b="b"/>
                <a:pathLst>
                  <a:path w="44778" h="17152" extrusionOk="0">
                    <a:moveTo>
                      <a:pt x="7835" y="135"/>
                    </a:moveTo>
                    <a:cubicBezTo>
                      <a:pt x="4526" y="281"/>
                      <a:pt x="1673" y="-551"/>
                      <a:pt x="489" y="1012"/>
                    </a:cubicBezTo>
                    <a:cubicBezTo>
                      <a:pt x="-695" y="2575"/>
                      <a:pt x="630" y="6950"/>
                      <a:pt x="732" y="9511"/>
                    </a:cubicBezTo>
                    <a:cubicBezTo>
                      <a:pt x="834" y="12072"/>
                      <a:pt x="281" y="15132"/>
                      <a:pt x="1101" y="16380"/>
                    </a:cubicBezTo>
                    <a:cubicBezTo>
                      <a:pt x="1921" y="17628"/>
                      <a:pt x="2234" y="16872"/>
                      <a:pt x="5651" y="17000"/>
                    </a:cubicBezTo>
                    <a:cubicBezTo>
                      <a:pt x="9068" y="17128"/>
                      <a:pt x="16450" y="17146"/>
                      <a:pt x="21601" y="17146"/>
                    </a:cubicBezTo>
                    <a:cubicBezTo>
                      <a:pt x="26752" y="17146"/>
                      <a:pt x="32829" y="17195"/>
                      <a:pt x="36557" y="17000"/>
                    </a:cubicBezTo>
                    <a:cubicBezTo>
                      <a:pt x="40285" y="16805"/>
                      <a:pt x="42646" y="17450"/>
                      <a:pt x="43970" y="15978"/>
                    </a:cubicBezTo>
                    <a:cubicBezTo>
                      <a:pt x="45294" y="14506"/>
                      <a:pt x="44620" y="10636"/>
                      <a:pt x="44499" y="8166"/>
                    </a:cubicBezTo>
                    <a:cubicBezTo>
                      <a:pt x="44378" y="5696"/>
                      <a:pt x="45525" y="2508"/>
                      <a:pt x="43242" y="1157"/>
                    </a:cubicBezTo>
                    <a:cubicBezTo>
                      <a:pt x="40959" y="-194"/>
                      <a:pt x="34617" y="232"/>
                      <a:pt x="30800" y="62"/>
                    </a:cubicBezTo>
                    <a:cubicBezTo>
                      <a:pt x="26984" y="-108"/>
                      <a:pt x="24171" y="123"/>
                      <a:pt x="20343" y="135"/>
                    </a:cubicBezTo>
                    <a:cubicBezTo>
                      <a:pt x="16516" y="147"/>
                      <a:pt x="11144" y="-11"/>
                      <a:pt x="7835" y="135"/>
                    </a:cubicBezTo>
                    <a:close/>
                  </a:path>
                </a:pathLst>
              </a:custGeom>
              <a:grpFill/>
              <a:ln>
                <a:noFill/>
              </a:ln>
            </p:spPr>
          </p:sp>
          <p:sp>
            <p:nvSpPr>
              <p:cNvPr id="61" name="Google Shape;485;p23">
                <a:extLst>
                  <a:ext uri="{FF2B5EF4-FFF2-40B4-BE49-F238E27FC236}">
                    <a16:creationId xmlns:a16="http://schemas.microsoft.com/office/drawing/2014/main" id="{4969E434-4657-1174-FD59-5ACEB94D1AAB}"/>
                  </a:ext>
                </a:extLst>
              </p:cNvPr>
              <p:cNvSpPr/>
              <p:nvPr/>
            </p:nvSpPr>
            <p:spPr>
              <a:xfrm>
                <a:off x="2463519" y="1592865"/>
                <a:ext cx="1144200" cy="377400"/>
              </a:xfrm>
              <a:prstGeom prst="roundRect">
                <a:avLst>
                  <a:gd name="adj" fmla="val 50000"/>
                </a:avLst>
              </a:prstGeom>
              <a:grp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rgbClr val="FFFFFF"/>
                  </a:solidFill>
                </a:endParaRPr>
              </a:p>
            </p:txBody>
          </p:sp>
        </p:grpSp>
        <p:sp>
          <p:nvSpPr>
            <p:cNvPr id="59" name="Google Shape;486;p23">
              <a:extLst>
                <a:ext uri="{FF2B5EF4-FFF2-40B4-BE49-F238E27FC236}">
                  <a16:creationId xmlns:a16="http://schemas.microsoft.com/office/drawing/2014/main" id="{522C5832-7737-E8B2-3CC5-CD457D8C40D1}"/>
                </a:ext>
              </a:extLst>
            </p:cNvPr>
            <p:cNvSpPr txBox="1"/>
            <p:nvPr/>
          </p:nvSpPr>
          <p:spPr>
            <a:xfrm>
              <a:off x="1476850" y="1686988"/>
              <a:ext cx="1972200" cy="363600"/>
            </a:xfrm>
            <a:prstGeom prst="rect">
              <a:avLst/>
            </a:pr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200">
                <a:solidFill>
                  <a:schemeClr val="accent1"/>
                </a:solidFill>
                <a:latin typeface="Catamaran"/>
                <a:ea typeface="Catamaran"/>
                <a:cs typeface="Catamaran"/>
                <a:sym typeface="Catamaran"/>
              </a:endParaRPr>
            </a:p>
          </p:txBody>
        </p:sp>
      </p:grpSp>
      <p:sp>
        <p:nvSpPr>
          <p:cNvPr id="496" name="TextBox 495">
            <a:extLst>
              <a:ext uri="{FF2B5EF4-FFF2-40B4-BE49-F238E27FC236}">
                <a16:creationId xmlns:a16="http://schemas.microsoft.com/office/drawing/2014/main" id="{D8BE40E8-BD86-4954-78DD-707AE0F6FB87}"/>
              </a:ext>
            </a:extLst>
          </p:cNvPr>
          <p:cNvSpPr txBox="1"/>
          <p:nvPr/>
        </p:nvSpPr>
        <p:spPr>
          <a:xfrm>
            <a:off x="2890279" y="1653544"/>
            <a:ext cx="2387391" cy="646331"/>
          </a:xfrm>
          <a:prstGeom prst="rect">
            <a:avLst/>
          </a:prstGeom>
          <a:noFill/>
        </p:spPr>
        <p:txBody>
          <a:bodyPr wrap="square">
            <a:spAutoFit/>
          </a:bodyPr>
          <a:lstStyle/>
          <a:p>
            <a:pPr algn="ctr"/>
            <a:r>
              <a:rPr lang="en-US" sz="1200"/>
              <a:t>Availability and emotional responsiveness of parents at home.</a:t>
            </a:r>
            <a:endParaRPr lang="en-GB" sz="1200"/>
          </a:p>
        </p:txBody>
      </p:sp>
      <p:sp>
        <p:nvSpPr>
          <p:cNvPr id="500" name="TextBox 499">
            <a:extLst>
              <a:ext uri="{FF2B5EF4-FFF2-40B4-BE49-F238E27FC236}">
                <a16:creationId xmlns:a16="http://schemas.microsoft.com/office/drawing/2014/main" id="{72341A82-3D79-F2A1-47E5-31F777B5B0CF}"/>
              </a:ext>
            </a:extLst>
          </p:cNvPr>
          <p:cNvSpPr txBox="1"/>
          <p:nvPr/>
        </p:nvSpPr>
        <p:spPr>
          <a:xfrm>
            <a:off x="818560" y="2886657"/>
            <a:ext cx="2505464" cy="646331"/>
          </a:xfrm>
          <a:prstGeom prst="rect">
            <a:avLst/>
          </a:prstGeom>
          <a:noFill/>
          <a:ln>
            <a:noFill/>
          </a:ln>
        </p:spPr>
        <p:txBody>
          <a:bodyPr wrap="square">
            <a:spAutoFit/>
          </a:bodyPr>
          <a:lstStyle/>
          <a:p>
            <a:pPr algn="ctr"/>
            <a:r>
              <a:rPr lang="en-US" sz="1200"/>
              <a:t>Routines and changes in the family influence feelings of security.</a:t>
            </a:r>
            <a:endParaRPr lang="en-GB" sz="1200"/>
          </a:p>
        </p:txBody>
      </p:sp>
      <p:sp>
        <p:nvSpPr>
          <p:cNvPr id="502" name="TextBox 501">
            <a:extLst>
              <a:ext uri="{FF2B5EF4-FFF2-40B4-BE49-F238E27FC236}">
                <a16:creationId xmlns:a16="http://schemas.microsoft.com/office/drawing/2014/main" id="{F06CB22C-AB5F-1EFA-59F3-A06188B282A7}"/>
              </a:ext>
            </a:extLst>
          </p:cNvPr>
          <p:cNvSpPr txBox="1"/>
          <p:nvPr/>
        </p:nvSpPr>
        <p:spPr>
          <a:xfrm>
            <a:off x="811547" y="4097165"/>
            <a:ext cx="2260559" cy="646331"/>
          </a:xfrm>
          <a:prstGeom prst="rect">
            <a:avLst/>
          </a:prstGeom>
          <a:noFill/>
        </p:spPr>
        <p:txBody>
          <a:bodyPr wrap="square">
            <a:spAutoFit/>
          </a:bodyPr>
          <a:lstStyle/>
          <a:p>
            <a:pPr marL="228600" marR="0" algn="ctr">
              <a:spcBef>
                <a:spcPts val="600"/>
              </a:spcBef>
              <a:spcAft>
                <a:spcPts val="600"/>
              </a:spcAft>
            </a:pPr>
            <a:r>
              <a:rPr lang="en-GB" sz="1200">
                <a:effectLst/>
                <a:latin typeface="Times New Roman" panose="02020603050405020304" pitchFamily="18" charset="0"/>
                <a:ea typeface="Arial MT"/>
                <a:cs typeface="Arial MT"/>
              </a:rPr>
              <a:t>The quality of the nursery environment has trust and behaviour implications.</a:t>
            </a:r>
          </a:p>
        </p:txBody>
      </p:sp>
      <p:sp>
        <p:nvSpPr>
          <p:cNvPr id="510" name="TextBox 509">
            <a:extLst>
              <a:ext uri="{FF2B5EF4-FFF2-40B4-BE49-F238E27FC236}">
                <a16:creationId xmlns:a16="http://schemas.microsoft.com/office/drawing/2014/main" id="{ACA958C6-7A50-3824-27A4-1477BE93E3B7}"/>
              </a:ext>
            </a:extLst>
          </p:cNvPr>
          <p:cNvSpPr txBox="1"/>
          <p:nvPr/>
        </p:nvSpPr>
        <p:spPr>
          <a:xfrm>
            <a:off x="5106108" y="4168852"/>
            <a:ext cx="2705932" cy="646331"/>
          </a:xfrm>
          <a:prstGeom prst="rect">
            <a:avLst/>
          </a:prstGeom>
          <a:noFill/>
        </p:spPr>
        <p:txBody>
          <a:bodyPr wrap="square">
            <a:spAutoFit/>
          </a:bodyPr>
          <a:lstStyle/>
          <a:p>
            <a:pPr algn="ctr"/>
            <a:r>
              <a:rPr lang="en-US" sz="1200"/>
              <a:t>Environmental instability can be balanced through practitioner support.</a:t>
            </a:r>
            <a:endParaRPr lang="en-GB" sz="1200"/>
          </a:p>
        </p:txBody>
      </p:sp>
      <p:grpSp>
        <p:nvGrpSpPr>
          <p:cNvPr id="388" name="Google Shape;482;p23">
            <a:extLst>
              <a:ext uri="{FF2B5EF4-FFF2-40B4-BE49-F238E27FC236}">
                <a16:creationId xmlns:a16="http://schemas.microsoft.com/office/drawing/2014/main" id="{641AC782-8EAD-B7F9-0E6D-CDC9351F9937}"/>
              </a:ext>
            </a:extLst>
          </p:cNvPr>
          <p:cNvGrpSpPr/>
          <p:nvPr/>
        </p:nvGrpSpPr>
        <p:grpSpPr>
          <a:xfrm>
            <a:off x="4924876" y="2823647"/>
            <a:ext cx="2929583" cy="822090"/>
            <a:chOff x="763251" y="1503289"/>
            <a:chExt cx="2980755" cy="702975"/>
          </a:xfrm>
          <a:solidFill>
            <a:schemeClr val="tx1">
              <a:lumMod val="60000"/>
              <a:lumOff val="40000"/>
            </a:schemeClr>
          </a:solidFill>
        </p:grpSpPr>
        <p:grpSp>
          <p:nvGrpSpPr>
            <p:cNvPr id="389" name="Google Shape;483;p23">
              <a:extLst>
                <a:ext uri="{FF2B5EF4-FFF2-40B4-BE49-F238E27FC236}">
                  <a16:creationId xmlns:a16="http://schemas.microsoft.com/office/drawing/2014/main" id="{01FA6A1A-67DF-986D-4A75-542A9FE7D4AC}"/>
                </a:ext>
              </a:extLst>
            </p:cNvPr>
            <p:cNvGrpSpPr/>
            <p:nvPr/>
          </p:nvGrpSpPr>
          <p:grpSpPr>
            <a:xfrm>
              <a:off x="763251" y="1503289"/>
              <a:ext cx="2980755" cy="702975"/>
              <a:chOff x="2463519" y="1578140"/>
              <a:chExt cx="1144200" cy="428800"/>
            </a:xfrm>
            <a:grpFill/>
          </p:grpSpPr>
          <p:sp>
            <p:nvSpPr>
              <p:cNvPr id="391" name="Google Shape;484;p23">
                <a:extLst>
                  <a:ext uri="{FF2B5EF4-FFF2-40B4-BE49-F238E27FC236}">
                    <a16:creationId xmlns:a16="http://schemas.microsoft.com/office/drawing/2014/main" id="{8EF1970B-25C2-9B21-AF3B-FEDA592AF140}"/>
                  </a:ext>
                </a:extLst>
              </p:cNvPr>
              <p:cNvSpPr/>
              <p:nvPr/>
            </p:nvSpPr>
            <p:spPr>
              <a:xfrm>
                <a:off x="2484487" y="1578140"/>
                <a:ext cx="1119450" cy="428800"/>
              </a:xfrm>
              <a:custGeom>
                <a:avLst/>
                <a:gdLst/>
                <a:ahLst/>
                <a:cxnLst/>
                <a:rect l="l" t="t" r="r" b="b"/>
                <a:pathLst>
                  <a:path w="44778" h="17152" extrusionOk="0">
                    <a:moveTo>
                      <a:pt x="7835" y="135"/>
                    </a:moveTo>
                    <a:cubicBezTo>
                      <a:pt x="4526" y="281"/>
                      <a:pt x="1673" y="-551"/>
                      <a:pt x="489" y="1012"/>
                    </a:cubicBezTo>
                    <a:cubicBezTo>
                      <a:pt x="-695" y="2575"/>
                      <a:pt x="630" y="6950"/>
                      <a:pt x="732" y="9511"/>
                    </a:cubicBezTo>
                    <a:cubicBezTo>
                      <a:pt x="834" y="12072"/>
                      <a:pt x="281" y="15132"/>
                      <a:pt x="1101" y="16380"/>
                    </a:cubicBezTo>
                    <a:cubicBezTo>
                      <a:pt x="1921" y="17628"/>
                      <a:pt x="2234" y="16872"/>
                      <a:pt x="5651" y="17000"/>
                    </a:cubicBezTo>
                    <a:cubicBezTo>
                      <a:pt x="9068" y="17128"/>
                      <a:pt x="16450" y="17146"/>
                      <a:pt x="21601" y="17146"/>
                    </a:cubicBezTo>
                    <a:cubicBezTo>
                      <a:pt x="26752" y="17146"/>
                      <a:pt x="32829" y="17195"/>
                      <a:pt x="36557" y="17000"/>
                    </a:cubicBezTo>
                    <a:cubicBezTo>
                      <a:pt x="40285" y="16805"/>
                      <a:pt x="42646" y="17450"/>
                      <a:pt x="43970" y="15978"/>
                    </a:cubicBezTo>
                    <a:cubicBezTo>
                      <a:pt x="45294" y="14506"/>
                      <a:pt x="44620" y="10636"/>
                      <a:pt x="44499" y="8166"/>
                    </a:cubicBezTo>
                    <a:cubicBezTo>
                      <a:pt x="44378" y="5696"/>
                      <a:pt x="45525" y="2508"/>
                      <a:pt x="43242" y="1157"/>
                    </a:cubicBezTo>
                    <a:cubicBezTo>
                      <a:pt x="40959" y="-194"/>
                      <a:pt x="34617" y="232"/>
                      <a:pt x="30800" y="62"/>
                    </a:cubicBezTo>
                    <a:cubicBezTo>
                      <a:pt x="26984" y="-108"/>
                      <a:pt x="24171" y="123"/>
                      <a:pt x="20343" y="135"/>
                    </a:cubicBezTo>
                    <a:cubicBezTo>
                      <a:pt x="16516" y="147"/>
                      <a:pt x="11144" y="-11"/>
                      <a:pt x="7835" y="135"/>
                    </a:cubicBezTo>
                    <a:close/>
                  </a:path>
                </a:pathLst>
              </a:custGeom>
              <a:grpFill/>
              <a:ln>
                <a:noFill/>
              </a:ln>
            </p:spPr>
          </p:sp>
          <p:sp>
            <p:nvSpPr>
              <p:cNvPr id="392" name="Google Shape;485;p23">
                <a:extLst>
                  <a:ext uri="{FF2B5EF4-FFF2-40B4-BE49-F238E27FC236}">
                    <a16:creationId xmlns:a16="http://schemas.microsoft.com/office/drawing/2014/main" id="{1A29AA65-84C3-48C8-D10E-6DE2B6A9CF3D}"/>
                  </a:ext>
                </a:extLst>
              </p:cNvPr>
              <p:cNvSpPr/>
              <p:nvPr/>
            </p:nvSpPr>
            <p:spPr>
              <a:xfrm>
                <a:off x="2463519" y="1592865"/>
                <a:ext cx="1144200" cy="377400"/>
              </a:xfrm>
              <a:prstGeom prst="roundRect">
                <a:avLst>
                  <a:gd name="adj" fmla="val 50000"/>
                </a:avLst>
              </a:prstGeom>
              <a:grp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rgbClr val="FFFFFF"/>
                  </a:solidFill>
                </a:endParaRPr>
              </a:p>
            </p:txBody>
          </p:sp>
        </p:grpSp>
        <p:sp>
          <p:nvSpPr>
            <p:cNvPr id="390" name="Google Shape;486;p23">
              <a:extLst>
                <a:ext uri="{FF2B5EF4-FFF2-40B4-BE49-F238E27FC236}">
                  <a16:creationId xmlns:a16="http://schemas.microsoft.com/office/drawing/2014/main" id="{4BE21974-9D0F-B519-8EB5-6530E6E92979}"/>
                </a:ext>
              </a:extLst>
            </p:cNvPr>
            <p:cNvSpPr txBox="1"/>
            <p:nvPr/>
          </p:nvSpPr>
          <p:spPr>
            <a:xfrm>
              <a:off x="1476850" y="1686988"/>
              <a:ext cx="1972200" cy="363600"/>
            </a:xfrm>
            <a:prstGeom prst="rect">
              <a:avLst/>
            </a:pr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200">
                <a:solidFill>
                  <a:schemeClr val="accent1"/>
                </a:solidFill>
                <a:latin typeface="Catamaran"/>
                <a:ea typeface="Catamaran"/>
                <a:cs typeface="Catamaran"/>
                <a:sym typeface="Catamaran"/>
              </a:endParaRPr>
            </a:p>
          </p:txBody>
        </p:sp>
      </p:grpSp>
      <p:sp>
        <p:nvSpPr>
          <p:cNvPr id="396" name="TextBox 395">
            <a:extLst>
              <a:ext uri="{FF2B5EF4-FFF2-40B4-BE49-F238E27FC236}">
                <a16:creationId xmlns:a16="http://schemas.microsoft.com/office/drawing/2014/main" id="{8BE8B393-BFDE-3600-302B-ABA41AA3670D}"/>
              </a:ext>
            </a:extLst>
          </p:cNvPr>
          <p:cNvSpPr txBox="1"/>
          <p:nvPr/>
        </p:nvSpPr>
        <p:spPr>
          <a:xfrm>
            <a:off x="4956560" y="2911514"/>
            <a:ext cx="2866214" cy="646331"/>
          </a:xfrm>
          <a:prstGeom prst="rect">
            <a:avLst/>
          </a:prstGeom>
          <a:noFill/>
        </p:spPr>
        <p:txBody>
          <a:bodyPr wrap="square">
            <a:spAutoFit/>
          </a:bodyPr>
          <a:lstStyle/>
          <a:p>
            <a:pPr algn="ctr"/>
            <a:r>
              <a:rPr lang="en-US" sz="1200">
                <a:latin typeface="Times New Roman" panose="02020603050405020304" pitchFamily="18" charset="0"/>
                <a:cs typeface="Times New Roman" panose="02020603050405020304" pitchFamily="18" charset="0"/>
              </a:rPr>
              <a:t>Social expectations and care styles are influenced by socio-cultural values (Frost et al., 2018).</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98"/>
        <p:cNvGrpSpPr/>
        <p:nvPr/>
      </p:nvGrpSpPr>
      <p:grpSpPr>
        <a:xfrm>
          <a:off x="0" y="0"/>
          <a:ext cx="0" cy="0"/>
          <a:chOff x="0" y="0"/>
          <a:chExt cx="0" cy="0"/>
        </a:xfrm>
      </p:grpSpPr>
      <p:sp>
        <p:nvSpPr>
          <p:cNvPr id="502" name="Google Shape;502;p24"/>
          <p:cNvSpPr txBox="1">
            <a:spLocks noGrp="1"/>
          </p:cNvSpPr>
          <p:nvPr>
            <p:ph type="title"/>
          </p:nvPr>
        </p:nvSpPr>
        <p:spPr>
          <a:xfrm>
            <a:off x="714300" y="360425"/>
            <a:ext cx="7715400" cy="943800"/>
          </a:xfrm>
          <a:prstGeom prst="rect">
            <a:avLst/>
          </a:prstGeom>
        </p:spPr>
        <p:txBody>
          <a:bodyPr spcFirstLastPara="1" wrap="square" lIns="91425" tIns="91425" rIns="91425" bIns="91425" anchor="t" anchorCtr="0">
            <a:noAutofit/>
          </a:bodyPr>
          <a:lstStyle/>
          <a:p>
            <a:r>
              <a:rPr lang="en-GB" sz="3600" b="1">
                <a:effectLst/>
                <a:latin typeface="Times New Roman" panose="02020603050405020304" pitchFamily="18" charset="0"/>
                <a:ea typeface="Arial MT"/>
                <a:cs typeface="Arial MT"/>
              </a:rPr>
              <a:t>Strengths of the Theory</a:t>
            </a:r>
            <a:endParaRPr lang="en-GB" sz="4800" b="1"/>
          </a:p>
        </p:txBody>
      </p:sp>
      <p:sp>
        <p:nvSpPr>
          <p:cNvPr id="510" name="Google Shape;510;p24"/>
          <p:cNvSpPr/>
          <p:nvPr/>
        </p:nvSpPr>
        <p:spPr>
          <a:xfrm>
            <a:off x="3320876" y="1747922"/>
            <a:ext cx="416779" cy="390742"/>
          </a:xfrm>
          <a:custGeom>
            <a:avLst/>
            <a:gdLst/>
            <a:ahLst/>
            <a:cxnLst/>
            <a:rect l="l" t="t" r="r" b="b"/>
            <a:pathLst>
              <a:path w="19273" h="18069" extrusionOk="0">
                <a:moveTo>
                  <a:pt x="5456" y="7679"/>
                </a:moveTo>
                <a:cubicBezTo>
                  <a:pt x="6294" y="7679"/>
                  <a:pt x="6715" y="8694"/>
                  <a:pt x="6122" y="9284"/>
                </a:cubicBezTo>
                <a:cubicBezTo>
                  <a:pt x="5930" y="9476"/>
                  <a:pt x="5694" y="9562"/>
                  <a:pt x="5462" y="9562"/>
                </a:cubicBezTo>
                <a:cubicBezTo>
                  <a:pt x="4979" y="9562"/>
                  <a:pt x="4517" y="9188"/>
                  <a:pt x="4517" y="8622"/>
                </a:cubicBezTo>
                <a:cubicBezTo>
                  <a:pt x="4517" y="8101"/>
                  <a:pt x="4936" y="7679"/>
                  <a:pt x="5456" y="7679"/>
                </a:cubicBezTo>
                <a:close/>
                <a:moveTo>
                  <a:pt x="9636" y="7679"/>
                </a:moveTo>
                <a:cubicBezTo>
                  <a:pt x="10473" y="7679"/>
                  <a:pt x="10892" y="8694"/>
                  <a:pt x="10299" y="9284"/>
                </a:cubicBezTo>
                <a:cubicBezTo>
                  <a:pt x="10107" y="9476"/>
                  <a:pt x="9872" y="9562"/>
                  <a:pt x="9640" y="9562"/>
                </a:cubicBezTo>
                <a:cubicBezTo>
                  <a:pt x="9157" y="9562"/>
                  <a:pt x="8694" y="9188"/>
                  <a:pt x="8694" y="8622"/>
                </a:cubicBezTo>
                <a:cubicBezTo>
                  <a:pt x="8694" y="8101"/>
                  <a:pt x="9115" y="7679"/>
                  <a:pt x="9636" y="7679"/>
                </a:cubicBezTo>
                <a:close/>
                <a:moveTo>
                  <a:pt x="13813" y="7679"/>
                </a:moveTo>
                <a:cubicBezTo>
                  <a:pt x="14650" y="7679"/>
                  <a:pt x="15071" y="8694"/>
                  <a:pt x="14478" y="9284"/>
                </a:cubicBezTo>
                <a:cubicBezTo>
                  <a:pt x="14286" y="9476"/>
                  <a:pt x="14050" y="9562"/>
                  <a:pt x="13819" y="9562"/>
                </a:cubicBezTo>
                <a:cubicBezTo>
                  <a:pt x="13336" y="9562"/>
                  <a:pt x="12873" y="9188"/>
                  <a:pt x="12873" y="8622"/>
                </a:cubicBezTo>
                <a:cubicBezTo>
                  <a:pt x="12873" y="8101"/>
                  <a:pt x="13292" y="7679"/>
                  <a:pt x="13813" y="7679"/>
                </a:cubicBezTo>
                <a:close/>
                <a:moveTo>
                  <a:pt x="9597" y="1"/>
                </a:moveTo>
                <a:cubicBezTo>
                  <a:pt x="4303" y="1"/>
                  <a:pt x="0" y="3801"/>
                  <a:pt x="0" y="8471"/>
                </a:cubicBezTo>
                <a:cubicBezTo>
                  <a:pt x="0" y="10444"/>
                  <a:pt x="780" y="12356"/>
                  <a:pt x="2201" y="13870"/>
                </a:cubicBezTo>
                <a:cubicBezTo>
                  <a:pt x="2481" y="15033"/>
                  <a:pt x="2138" y="16258"/>
                  <a:pt x="1292" y="17104"/>
                </a:cubicBezTo>
                <a:cubicBezTo>
                  <a:pt x="940" y="17460"/>
                  <a:pt x="1190" y="18068"/>
                  <a:pt x="1692" y="18068"/>
                </a:cubicBezTo>
                <a:cubicBezTo>
                  <a:pt x="3300" y="18065"/>
                  <a:pt x="4845" y="17442"/>
                  <a:pt x="6005" y="16328"/>
                </a:cubicBezTo>
                <a:cubicBezTo>
                  <a:pt x="7150" y="16731"/>
                  <a:pt x="8357" y="16939"/>
                  <a:pt x="9571" y="16939"/>
                </a:cubicBezTo>
                <a:cubicBezTo>
                  <a:pt x="9579" y="16939"/>
                  <a:pt x="9588" y="16939"/>
                  <a:pt x="9597" y="16939"/>
                </a:cubicBezTo>
                <a:cubicBezTo>
                  <a:pt x="14891" y="16939"/>
                  <a:pt x="19272" y="13139"/>
                  <a:pt x="19272" y="8471"/>
                </a:cubicBezTo>
                <a:cubicBezTo>
                  <a:pt x="19272" y="3801"/>
                  <a:pt x="14891" y="1"/>
                  <a:pt x="95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nvGrpSpPr>
          <p:cNvPr id="519" name="Google Shape;519;p24"/>
          <p:cNvGrpSpPr/>
          <p:nvPr/>
        </p:nvGrpSpPr>
        <p:grpSpPr>
          <a:xfrm>
            <a:off x="3320871" y="3670017"/>
            <a:ext cx="416779" cy="416779"/>
            <a:chOff x="3271200" y="1435075"/>
            <a:chExt cx="481825" cy="481825"/>
          </a:xfrm>
        </p:grpSpPr>
        <p:sp>
          <p:nvSpPr>
            <p:cNvPr id="520" name="Google Shape;520;p24"/>
            <p:cNvSpPr/>
            <p:nvPr/>
          </p:nvSpPr>
          <p:spPr>
            <a:xfrm>
              <a:off x="3271200" y="1435075"/>
              <a:ext cx="481825" cy="481825"/>
            </a:xfrm>
            <a:custGeom>
              <a:avLst/>
              <a:gdLst/>
              <a:ahLst/>
              <a:cxnLst/>
              <a:rect l="l" t="t" r="r" b="b"/>
              <a:pathLst>
                <a:path w="19273" h="19273" extrusionOk="0">
                  <a:moveTo>
                    <a:pt x="9597" y="2259"/>
                  </a:moveTo>
                  <a:cubicBezTo>
                    <a:pt x="13635" y="2259"/>
                    <a:pt x="17014" y="5545"/>
                    <a:pt x="17014" y="9601"/>
                  </a:cubicBezTo>
                  <a:cubicBezTo>
                    <a:pt x="17014" y="13636"/>
                    <a:pt x="13654" y="17014"/>
                    <a:pt x="9597" y="17014"/>
                  </a:cubicBezTo>
                  <a:cubicBezTo>
                    <a:pt x="5562" y="17014"/>
                    <a:pt x="2259" y="13654"/>
                    <a:pt x="2259" y="9601"/>
                  </a:cubicBezTo>
                  <a:cubicBezTo>
                    <a:pt x="2259" y="5563"/>
                    <a:pt x="5541" y="2259"/>
                    <a:pt x="9597" y="2259"/>
                  </a:cubicBezTo>
                  <a:close/>
                  <a:moveTo>
                    <a:pt x="9597" y="1"/>
                  </a:moveTo>
                  <a:cubicBezTo>
                    <a:pt x="4304" y="1"/>
                    <a:pt x="0" y="4307"/>
                    <a:pt x="0" y="9601"/>
                  </a:cubicBezTo>
                  <a:cubicBezTo>
                    <a:pt x="0" y="14892"/>
                    <a:pt x="4304" y="19273"/>
                    <a:pt x="9597" y="19273"/>
                  </a:cubicBezTo>
                  <a:cubicBezTo>
                    <a:pt x="14891" y="19273"/>
                    <a:pt x="19272" y="14892"/>
                    <a:pt x="19272" y="9601"/>
                  </a:cubicBezTo>
                  <a:cubicBezTo>
                    <a:pt x="19272" y="4307"/>
                    <a:pt x="14891" y="1"/>
                    <a:pt x="95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521" name="Google Shape;521;p24"/>
            <p:cNvSpPr/>
            <p:nvPr/>
          </p:nvSpPr>
          <p:spPr>
            <a:xfrm>
              <a:off x="3356575" y="1520525"/>
              <a:ext cx="311000" cy="311025"/>
            </a:xfrm>
            <a:custGeom>
              <a:avLst/>
              <a:gdLst/>
              <a:ahLst/>
              <a:cxnLst/>
              <a:rect l="l" t="t" r="r" b="b"/>
              <a:pathLst>
                <a:path w="12440" h="12441" extrusionOk="0">
                  <a:moveTo>
                    <a:pt x="8516" y="3359"/>
                  </a:moveTo>
                  <a:cubicBezTo>
                    <a:pt x="8661" y="3359"/>
                    <a:pt x="8805" y="3414"/>
                    <a:pt x="8917" y="3524"/>
                  </a:cubicBezTo>
                  <a:cubicBezTo>
                    <a:pt x="9136" y="3744"/>
                    <a:pt x="9136" y="4102"/>
                    <a:pt x="8917" y="4322"/>
                  </a:cubicBezTo>
                  <a:lnTo>
                    <a:pt x="7056" y="6183"/>
                  </a:lnTo>
                  <a:lnTo>
                    <a:pt x="8917" y="8041"/>
                  </a:lnTo>
                  <a:cubicBezTo>
                    <a:pt x="9326" y="8453"/>
                    <a:pt x="8939" y="9009"/>
                    <a:pt x="8502" y="9009"/>
                  </a:cubicBezTo>
                  <a:cubicBezTo>
                    <a:pt x="8371" y="9009"/>
                    <a:pt x="8235" y="8959"/>
                    <a:pt x="8116" y="8839"/>
                  </a:cubicBezTo>
                  <a:lnTo>
                    <a:pt x="5857" y="6580"/>
                  </a:lnTo>
                  <a:cubicBezTo>
                    <a:pt x="5637" y="6360"/>
                    <a:pt x="5637" y="6002"/>
                    <a:pt x="5857" y="5782"/>
                  </a:cubicBezTo>
                  <a:lnTo>
                    <a:pt x="8116" y="3524"/>
                  </a:lnTo>
                  <a:cubicBezTo>
                    <a:pt x="8227" y="3414"/>
                    <a:pt x="8372" y="3359"/>
                    <a:pt x="8516" y="3359"/>
                  </a:cubicBezTo>
                  <a:close/>
                  <a:moveTo>
                    <a:pt x="5619" y="1"/>
                  </a:moveTo>
                  <a:cubicBezTo>
                    <a:pt x="4367" y="112"/>
                    <a:pt x="3177" y="606"/>
                    <a:pt x="2214" y="1413"/>
                  </a:cubicBezTo>
                  <a:lnTo>
                    <a:pt x="2590" y="1789"/>
                  </a:lnTo>
                  <a:cubicBezTo>
                    <a:pt x="3002" y="2199"/>
                    <a:pt x="2615" y="2757"/>
                    <a:pt x="2178" y="2757"/>
                  </a:cubicBezTo>
                  <a:cubicBezTo>
                    <a:pt x="2047" y="2757"/>
                    <a:pt x="1912" y="2707"/>
                    <a:pt x="1792" y="2587"/>
                  </a:cubicBezTo>
                  <a:lnTo>
                    <a:pt x="1416" y="2211"/>
                  </a:lnTo>
                  <a:cubicBezTo>
                    <a:pt x="609" y="3175"/>
                    <a:pt x="118" y="4364"/>
                    <a:pt x="3" y="5617"/>
                  </a:cubicBezTo>
                  <a:lnTo>
                    <a:pt x="536" y="5617"/>
                  </a:lnTo>
                  <a:cubicBezTo>
                    <a:pt x="1280" y="5617"/>
                    <a:pt x="1283" y="6746"/>
                    <a:pt x="536" y="6746"/>
                  </a:cubicBezTo>
                  <a:lnTo>
                    <a:pt x="0" y="6746"/>
                  </a:lnTo>
                  <a:cubicBezTo>
                    <a:pt x="118" y="8035"/>
                    <a:pt x="627" y="9287"/>
                    <a:pt x="1413" y="10227"/>
                  </a:cubicBezTo>
                  <a:lnTo>
                    <a:pt x="1789" y="9850"/>
                  </a:lnTo>
                  <a:cubicBezTo>
                    <a:pt x="1910" y="9730"/>
                    <a:pt x="2045" y="9679"/>
                    <a:pt x="2176" y="9679"/>
                  </a:cubicBezTo>
                  <a:cubicBezTo>
                    <a:pt x="2613" y="9679"/>
                    <a:pt x="2995" y="10244"/>
                    <a:pt x="2587" y="10651"/>
                  </a:cubicBezTo>
                  <a:lnTo>
                    <a:pt x="2211" y="11028"/>
                  </a:lnTo>
                  <a:cubicBezTo>
                    <a:pt x="3174" y="11832"/>
                    <a:pt x="4364" y="12326"/>
                    <a:pt x="5616" y="12440"/>
                  </a:cubicBezTo>
                  <a:lnTo>
                    <a:pt x="5616" y="11904"/>
                  </a:lnTo>
                  <a:cubicBezTo>
                    <a:pt x="5616" y="11530"/>
                    <a:pt x="5899" y="11343"/>
                    <a:pt x="6182" y="11343"/>
                  </a:cubicBezTo>
                  <a:cubicBezTo>
                    <a:pt x="6464" y="11343"/>
                    <a:pt x="6745" y="11530"/>
                    <a:pt x="6745" y="11904"/>
                  </a:cubicBezTo>
                  <a:lnTo>
                    <a:pt x="6745" y="12440"/>
                  </a:lnTo>
                  <a:cubicBezTo>
                    <a:pt x="8034" y="12323"/>
                    <a:pt x="9287" y="11811"/>
                    <a:pt x="10226" y="11028"/>
                  </a:cubicBezTo>
                  <a:lnTo>
                    <a:pt x="9850" y="10651"/>
                  </a:lnTo>
                  <a:cubicBezTo>
                    <a:pt x="9445" y="10246"/>
                    <a:pt x="9822" y="9678"/>
                    <a:pt x="10259" y="9678"/>
                  </a:cubicBezTo>
                  <a:cubicBezTo>
                    <a:pt x="10390" y="9678"/>
                    <a:pt x="10526" y="9729"/>
                    <a:pt x="10648" y="9850"/>
                  </a:cubicBezTo>
                  <a:lnTo>
                    <a:pt x="11024" y="10227"/>
                  </a:lnTo>
                  <a:cubicBezTo>
                    <a:pt x="11810" y="9287"/>
                    <a:pt x="12319" y="8035"/>
                    <a:pt x="12437" y="6746"/>
                  </a:cubicBezTo>
                  <a:lnTo>
                    <a:pt x="11904" y="6746"/>
                  </a:lnTo>
                  <a:cubicBezTo>
                    <a:pt x="11160" y="6746"/>
                    <a:pt x="11157" y="5617"/>
                    <a:pt x="11904" y="5617"/>
                  </a:cubicBezTo>
                  <a:lnTo>
                    <a:pt x="12440" y="5617"/>
                  </a:lnTo>
                  <a:cubicBezTo>
                    <a:pt x="12325" y="4364"/>
                    <a:pt x="11834" y="3175"/>
                    <a:pt x="11027" y="2211"/>
                  </a:cubicBezTo>
                  <a:lnTo>
                    <a:pt x="10651" y="2587"/>
                  </a:lnTo>
                  <a:cubicBezTo>
                    <a:pt x="10529" y="2709"/>
                    <a:pt x="10392" y="2760"/>
                    <a:pt x="10261" y="2760"/>
                  </a:cubicBezTo>
                  <a:cubicBezTo>
                    <a:pt x="9823" y="2760"/>
                    <a:pt x="9443" y="2197"/>
                    <a:pt x="9853" y="1789"/>
                  </a:cubicBezTo>
                  <a:lnTo>
                    <a:pt x="10232" y="1413"/>
                  </a:lnTo>
                  <a:cubicBezTo>
                    <a:pt x="9290" y="627"/>
                    <a:pt x="8037" y="115"/>
                    <a:pt x="6748" y="1"/>
                  </a:cubicBezTo>
                  <a:lnTo>
                    <a:pt x="6748" y="537"/>
                  </a:lnTo>
                  <a:cubicBezTo>
                    <a:pt x="6748" y="909"/>
                    <a:pt x="6466" y="1096"/>
                    <a:pt x="6183" y="1096"/>
                  </a:cubicBezTo>
                  <a:cubicBezTo>
                    <a:pt x="5901" y="1096"/>
                    <a:pt x="5619" y="910"/>
                    <a:pt x="5619" y="537"/>
                  </a:cubicBezTo>
                  <a:lnTo>
                    <a:pt x="561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grpSp>
        <p:nvGrpSpPr>
          <p:cNvPr id="529" name="Google Shape;529;p24"/>
          <p:cNvGrpSpPr/>
          <p:nvPr/>
        </p:nvGrpSpPr>
        <p:grpSpPr>
          <a:xfrm>
            <a:off x="5402651" y="1767236"/>
            <a:ext cx="430511" cy="417557"/>
            <a:chOff x="3270675" y="841800"/>
            <a:chExt cx="497700" cy="482725"/>
          </a:xfrm>
        </p:grpSpPr>
        <p:sp>
          <p:nvSpPr>
            <p:cNvPr id="530" name="Google Shape;530;p24"/>
            <p:cNvSpPr/>
            <p:nvPr/>
          </p:nvSpPr>
          <p:spPr>
            <a:xfrm>
              <a:off x="3270675" y="902000"/>
              <a:ext cx="447125" cy="422525"/>
            </a:xfrm>
            <a:custGeom>
              <a:avLst/>
              <a:gdLst/>
              <a:ahLst/>
              <a:cxnLst/>
              <a:rect l="l" t="t" r="r" b="b"/>
              <a:pathLst>
                <a:path w="17885" h="16901" extrusionOk="0">
                  <a:moveTo>
                    <a:pt x="3454" y="0"/>
                  </a:moveTo>
                  <a:cubicBezTo>
                    <a:pt x="3343" y="0"/>
                    <a:pt x="3231" y="40"/>
                    <a:pt x="3141" y="122"/>
                  </a:cubicBezTo>
                  <a:cubicBezTo>
                    <a:pt x="1160" y="1940"/>
                    <a:pt x="0" y="4548"/>
                    <a:pt x="0" y="7246"/>
                  </a:cubicBezTo>
                  <a:cubicBezTo>
                    <a:pt x="0" y="12579"/>
                    <a:pt x="4325" y="16900"/>
                    <a:pt x="9657" y="16900"/>
                  </a:cubicBezTo>
                  <a:cubicBezTo>
                    <a:pt x="10907" y="16900"/>
                    <a:pt x="12175" y="16662"/>
                    <a:pt x="13331" y="16178"/>
                  </a:cubicBezTo>
                  <a:cubicBezTo>
                    <a:pt x="15126" y="15434"/>
                    <a:pt x="16659" y="14169"/>
                    <a:pt x="17728" y="12546"/>
                  </a:cubicBezTo>
                  <a:cubicBezTo>
                    <a:pt x="17884" y="12305"/>
                    <a:pt x="17788" y="11983"/>
                    <a:pt x="17526" y="11866"/>
                  </a:cubicBezTo>
                  <a:lnTo>
                    <a:pt x="9158" y="8171"/>
                  </a:lnTo>
                  <a:cubicBezTo>
                    <a:pt x="9016" y="8108"/>
                    <a:pt x="8896" y="8005"/>
                    <a:pt x="8811" y="7876"/>
                  </a:cubicBezTo>
                  <a:lnTo>
                    <a:pt x="8405" y="7246"/>
                  </a:lnTo>
                  <a:lnTo>
                    <a:pt x="3846" y="212"/>
                  </a:lnTo>
                  <a:cubicBezTo>
                    <a:pt x="3756" y="73"/>
                    <a:pt x="3606" y="0"/>
                    <a:pt x="345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531" name="Google Shape;531;p24"/>
            <p:cNvSpPr/>
            <p:nvPr/>
          </p:nvSpPr>
          <p:spPr>
            <a:xfrm>
              <a:off x="3385250" y="841800"/>
              <a:ext cx="279700" cy="220925"/>
            </a:xfrm>
            <a:custGeom>
              <a:avLst/>
              <a:gdLst/>
              <a:ahLst/>
              <a:cxnLst/>
              <a:rect l="l" t="t" r="r" b="b"/>
              <a:pathLst>
                <a:path w="11188" h="8837" extrusionOk="0">
                  <a:moveTo>
                    <a:pt x="5070" y="0"/>
                  </a:moveTo>
                  <a:cubicBezTo>
                    <a:pt x="3434" y="0"/>
                    <a:pt x="1792" y="415"/>
                    <a:pt x="308" y="1256"/>
                  </a:cubicBezTo>
                  <a:cubicBezTo>
                    <a:pt x="76" y="1388"/>
                    <a:pt x="1" y="1690"/>
                    <a:pt x="148" y="1912"/>
                  </a:cubicBezTo>
                  <a:lnTo>
                    <a:pt x="4532" y="8676"/>
                  </a:lnTo>
                  <a:cubicBezTo>
                    <a:pt x="4601" y="8781"/>
                    <a:pt x="4714" y="8837"/>
                    <a:pt x="4828" y="8837"/>
                  </a:cubicBezTo>
                  <a:cubicBezTo>
                    <a:pt x="4919" y="8837"/>
                    <a:pt x="5010" y="8802"/>
                    <a:pt x="5081" y="8730"/>
                  </a:cubicBezTo>
                  <a:lnTo>
                    <a:pt x="10992" y="2683"/>
                  </a:lnTo>
                  <a:cubicBezTo>
                    <a:pt x="11187" y="2482"/>
                    <a:pt x="11163" y="2156"/>
                    <a:pt x="10940" y="1988"/>
                  </a:cubicBezTo>
                  <a:cubicBezTo>
                    <a:pt x="9218" y="670"/>
                    <a:pt x="7149" y="0"/>
                    <a:pt x="50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532" name="Google Shape;532;p24"/>
            <p:cNvSpPr/>
            <p:nvPr/>
          </p:nvSpPr>
          <p:spPr>
            <a:xfrm>
              <a:off x="3530100" y="924750"/>
              <a:ext cx="238275" cy="250200"/>
            </a:xfrm>
            <a:custGeom>
              <a:avLst/>
              <a:gdLst/>
              <a:ahLst/>
              <a:cxnLst/>
              <a:rect l="l" t="t" r="r" b="b"/>
              <a:pathLst>
                <a:path w="9531" h="10008" extrusionOk="0">
                  <a:moveTo>
                    <a:pt x="6350" y="1"/>
                  </a:moveTo>
                  <a:cubicBezTo>
                    <a:pt x="6230" y="1"/>
                    <a:pt x="6108" y="47"/>
                    <a:pt x="6017" y="142"/>
                  </a:cubicBezTo>
                  <a:lnTo>
                    <a:pt x="172" y="6123"/>
                  </a:lnTo>
                  <a:cubicBezTo>
                    <a:pt x="0" y="6297"/>
                    <a:pt x="57" y="6589"/>
                    <a:pt x="283" y="6689"/>
                  </a:cubicBezTo>
                  <a:lnTo>
                    <a:pt x="7706" y="9968"/>
                  </a:lnTo>
                  <a:cubicBezTo>
                    <a:pt x="7767" y="9995"/>
                    <a:pt x="7830" y="10007"/>
                    <a:pt x="7893" y="10007"/>
                  </a:cubicBezTo>
                  <a:cubicBezTo>
                    <a:pt x="8082" y="10007"/>
                    <a:pt x="8261" y="9890"/>
                    <a:pt x="8329" y="9700"/>
                  </a:cubicBezTo>
                  <a:cubicBezTo>
                    <a:pt x="9531" y="6463"/>
                    <a:pt x="8913" y="2828"/>
                    <a:pt x="6706" y="169"/>
                  </a:cubicBezTo>
                  <a:cubicBezTo>
                    <a:pt x="6615" y="57"/>
                    <a:pt x="6483" y="1"/>
                    <a:pt x="635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graphicFrame>
        <p:nvGraphicFramePr>
          <p:cNvPr id="6" name="Diagram 5">
            <a:extLst>
              <a:ext uri="{FF2B5EF4-FFF2-40B4-BE49-F238E27FC236}">
                <a16:creationId xmlns:a16="http://schemas.microsoft.com/office/drawing/2014/main" id="{BDCD81CA-2A9F-F107-5040-AC0DB682FFDB}"/>
              </a:ext>
            </a:extLst>
          </p:cNvPr>
          <p:cNvGraphicFramePr/>
          <p:nvPr>
            <p:extLst>
              <p:ext uri="{D42A27DB-BD31-4B8C-83A1-F6EECF244321}">
                <p14:modId xmlns:p14="http://schemas.microsoft.com/office/powerpoint/2010/main" val="3100521644"/>
              </p:ext>
            </p:extLst>
          </p:nvPr>
        </p:nvGraphicFramePr>
        <p:xfrm>
          <a:off x="352541" y="1377077"/>
          <a:ext cx="5706736" cy="32498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Strengths-based coaching and development">
            <a:extLst>
              <a:ext uri="{FF2B5EF4-FFF2-40B4-BE49-F238E27FC236}">
                <a16:creationId xmlns:a16="http://schemas.microsoft.com/office/drawing/2014/main" id="{26765CCC-3907-7882-A9AC-0E4295EFD677}"/>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sharpenSoften amount="25000"/>
                    </a14:imgEffect>
                    <a14:imgEffect>
                      <a14:saturation sat="300000"/>
                    </a14:imgEffect>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6327575" y="1576736"/>
            <a:ext cx="2698114" cy="2698114"/>
          </a:xfrm>
          <a:prstGeom prst="rect">
            <a:avLst/>
          </a:prstGeom>
          <a:noFill/>
          <a:ln>
            <a:solidFill>
              <a:schemeClr val="accent1">
                <a:lumMod val="10000"/>
              </a:schemeClr>
            </a:solidFill>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50"/>
        <p:cNvGrpSpPr/>
        <p:nvPr/>
      </p:nvGrpSpPr>
      <p:grpSpPr>
        <a:xfrm>
          <a:off x="0" y="0"/>
          <a:ext cx="0" cy="0"/>
          <a:chOff x="0" y="0"/>
          <a:chExt cx="0" cy="0"/>
        </a:xfrm>
      </p:grpSpPr>
      <p:sp>
        <p:nvSpPr>
          <p:cNvPr id="551" name="Google Shape;551;p25"/>
          <p:cNvSpPr txBox="1">
            <a:spLocks noGrp="1"/>
          </p:cNvSpPr>
          <p:nvPr>
            <p:ph type="title"/>
          </p:nvPr>
        </p:nvSpPr>
        <p:spPr>
          <a:xfrm>
            <a:off x="714300" y="360425"/>
            <a:ext cx="7715400" cy="943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3600" b="1">
                <a:latin typeface="Times New Roman" panose="02020603050405020304" pitchFamily="18" charset="0"/>
                <a:cs typeface="Times New Roman" panose="02020603050405020304" pitchFamily="18" charset="0"/>
              </a:rPr>
              <a:t>Limitations of the Theory</a:t>
            </a:r>
          </a:p>
        </p:txBody>
      </p:sp>
      <p:graphicFrame>
        <p:nvGraphicFramePr>
          <p:cNvPr id="7" name="Diagram 6">
            <a:extLst>
              <a:ext uri="{FF2B5EF4-FFF2-40B4-BE49-F238E27FC236}">
                <a16:creationId xmlns:a16="http://schemas.microsoft.com/office/drawing/2014/main" id="{EB352E05-D92C-64D1-1166-423A4244ADF3}"/>
              </a:ext>
            </a:extLst>
          </p:cNvPr>
          <p:cNvGraphicFramePr/>
          <p:nvPr>
            <p:extLst>
              <p:ext uri="{D42A27DB-BD31-4B8C-83A1-F6EECF244321}">
                <p14:modId xmlns:p14="http://schemas.microsoft.com/office/powerpoint/2010/main" val="1481908636"/>
              </p:ext>
            </p:extLst>
          </p:nvPr>
        </p:nvGraphicFramePr>
        <p:xfrm>
          <a:off x="2153093" y="1448119"/>
          <a:ext cx="4837814" cy="33333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98"/>
        <p:cNvGrpSpPr/>
        <p:nvPr/>
      </p:nvGrpSpPr>
      <p:grpSpPr>
        <a:xfrm>
          <a:off x="0" y="0"/>
          <a:ext cx="0" cy="0"/>
          <a:chOff x="0" y="0"/>
          <a:chExt cx="0" cy="0"/>
        </a:xfrm>
      </p:grpSpPr>
      <p:sp>
        <p:nvSpPr>
          <p:cNvPr id="599" name="Google Shape;599;p26"/>
          <p:cNvSpPr txBox="1">
            <a:spLocks noGrp="1"/>
          </p:cNvSpPr>
          <p:nvPr>
            <p:ph type="title"/>
          </p:nvPr>
        </p:nvSpPr>
        <p:spPr>
          <a:xfrm>
            <a:off x="714300" y="360425"/>
            <a:ext cx="7715400" cy="943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3600" b="1">
                <a:latin typeface="Times New Roman" panose="02020603050405020304" pitchFamily="18" charset="0"/>
                <a:cs typeface="Times New Roman" panose="02020603050405020304" pitchFamily="18" charset="0"/>
              </a:rPr>
              <a:t> Conclusion: </a:t>
            </a:r>
          </a:p>
        </p:txBody>
      </p:sp>
      <p:sp>
        <p:nvSpPr>
          <p:cNvPr id="5" name="TextBox 4">
            <a:extLst>
              <a:ext uri="{FF2B5EF4-FFF2-40B4-BE49-F238E27FC236}">
                <a16:creationId xmlns:a16="http://schemas.microsoft.com/office/drawing/2014/main" id="{F272AB1E-CFC8-EA9B-7959-DA5DB6D3E607}"/>
              </a:ext>
            </a:extLst>
          </p:cNvPr>
          <p:cNvSpPr txBox="1"/>
          <p:nvPr/>
        </p:nvSpPr>
        <p:spPr>
          <a:xfrm>
            <a:off x="2126511" y="1451091"/>
            <a:ext cx="4890977" cy="2893100"/>
          </a:xfrm>
          <a:prstGeom prst="rect">
            <a:avLst/>
          </a:prstGeom>
          <a:solidFill>
            <a:schemeClr val="bg1">
              <a:lumMod val="60000"/>
              <a:lumOff val="40000"/>
            </a:schemeClr>
          </a:solidFill>
        </p:spPr>
        <p:txBody>
          <a:bodyPr wrap="square">
            <a:spAutoFit/>
          </a:bodyPr>
          <a:lstStyle/>
          <a:p>
            <a:pPr marL="285750" indent="-285750">
              <a:lnSpc>
                <a:spcPct val="150000"/>
              </a:lnSpc>
              <a:buFont typeface="Arial" panose="020B0604020202020204" pitchFamily="34" charset="0"/>
              <a:buChar char="•"/>
            </a:pPr>
            <a:r>
              <a:rPr lang="en-US">
                <a:ln>
                  <a:solidFill>
                    <a:schemeClr val="tx1">
                      <a:lumMod val="75000"/>
                    </a:schemeClr>
                  </a:solidFill>
                </a:ln>
                <a:solidFill>
                  <a:schemeClr val="tx1">
                    <a:lumMod val="50000"/>
                  </a:schemeClr>
                </a:solidFill>
              </a:rPr>
              <a:t>Amira is confident in secure relationships.</a:t>
            </a:r>
          </a:p>
          <a:p>
            <a:pPr marL="285750" indent="-285750">
              <a:lnSpc>
                <a:spcPct val="150000"/>
              </a:lnSpc>
              <a:buFont typeface="Arial" panose="020B0604020202020204" pitchFamily="34" charset="0"/>
              <a:buChar char="•"/>
            </a:pPr>
            <a:r>
              <a:rPr lang="en-US">
                <a:ln>
                  <a:solidFill>
                    <a:schemeClr val="tx1">
                      <a:lumMod val="75000"/>
                    </a:schemeClr>
                  </a:solidFill>
                </a:ln>
                <a:solidFill>
                  <a:schemeClr val="tx1">
                    <a:lumMod val="50000"/>
                  </a:schemeClr>
                </a:solidFill>
              </a:rPr>
              <a:t>Separation anxiety is minimized by consistency and sensitivity.</a:t>
            </a:r>
          </a:p>
          <a:p>
            <a:pPr marL="285750" indent="-285750">
              <a:lnSpc>
                <a:spcPct val="150000"/>
              </a:lnSpc>
              <a:buFont typeface="Arial" panose="020B0604020202020204" pitchFamily="34" charset="0"/>
              <a:buChar char="•"/>
            </a:pPr>
            <a:r>
              <a:rPr lang="en-US">
                <a:ln>
                  <a:solidFill>
                    <a:schemeClr val="tx1">
                      <a:lumMod val="75000"/>
                    </a:schemeClr>
                  </a:solidFill>
                </a:ln>
                <a:solidFill>
                  <a:schemeClr val="tx1">
                    <a:lumMod val="50000"/>
                  </a:schemeClr>
                </a:solidFill>
              </a:rPr>
              <a:t>Practice guided by theory supports emotional and social development.</a:t>
            </a:r>
          </a:p>
          <a:p>
            <a:pPr marL="285750" indent="-285750">
              <a:lnSpc>
                <a:spcPct val="150000"/>
              </a:lnSpc>
              <a:buFont typeface="Arial" panose="020B0604020202020204" pitchFamily="34" charset="0"/>
              <a:buChar char="•"/>
            </a:pPr>
            <a:r>
              <a:rPr lang="en-US">
                <a:ln>
                  <a:solidFill>
                    <a:schemeClr val="tx1">
                      <a:lumMod val="75000"/>
                    </a:schemeClr>
                  </a:solidFill>
                </a:ln>
                <a:solidFill>
                  <a:schemeClr val="tx1">
                    <a:lumMod val="50000"/>
                  </a:schemeClr>
                </a:solidFill>
              </a:rPr>
              <a:t>It is important to balance biological and environmental factors.</a:t>
            </a:r>
          </a:p>
          <a:p>
            <a:pPr marL="285750" indent="-285750">
              <a:lnSpc>
                <a:spcPct val="150000"/>
              </a:lnSpc>
              <a:buFont typeface="Arial" panose="020B0604020202020204" pitchFamily="34" charset="0"/>
              <a:buChar char="•"/>
            </a:pPr>
            <a:r>
              <a:rPr lang="en-US">
                <a:ln>
                  <a:solidFill>
                    <a:schemeClr val="tx1">
                      <a:lumMod val="75000"/>
                    </a:schemeClr>
                  </a:solidFill>
                </a:ln>
                <a:solidFill>
                  <a:schemeClr val="tx1">
                    <a:lumMod val="50000"/>
                  </a:schemeClr>
                </a:solidFill>
              </a:rPr>
              <a:t>Connectional care promotes health and strength.</a:t>
            </a:r>
          </a:p>
          <a:p>
            <a:pPr marL="285750" indent="-285750">
              <a:buFont typeface="Arial" panose="020B0604020202020204" pitchFamily="34" charset="0"/>
              <a:buChar char="•"/>
            </a:pPr>
            <a:endParaRPr lang="en-US">
              <a:ln>
                <a:solidFill>
                  <a:schemeClr val="tx1">
                    <a:lumMod val="75000"/>
                  </a:schemeClr>
                </a:solidFill>
              </a:ln>
              <a:solidFill>
                <a:schemeClr val="tx1">
                  <a:lumMod val="50000"/>
                </a:schemeClr>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657"/>
        <p:cNvGrpSpPr/>
        <p:nvPr/>
      </p:nvGrpSpPr>
      <p:grpSpPr>
        <a:xfrm>
          <a:off x="0" y="0"/>
          <a:ext cx="0" cy="0"/>
          <a:chOff x="0" y="0"/>
          <a:chExt cx="0" cy="0"/>
        </a:xfrm>
      </p:grpSpPr>
      <p:sp>
        <p:nvSpPr>
          <p:cNvPr id="658" name="Google Shape;658;p27"/>
          <p:cNvSpPr txBox="1">
            <a:spLocks noGrp="1"/>
          </p:cNvSpPr>
          <p:nvPr>
            <p:ph type="title"/>
          </p:nvPr>
        </p:nvSpPr>
        <p:spPr>
          <a:xfrm>
            <a:off x="736225" y="105244"/>
            <a:ext cx="7715400" cy="943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3600" b="1">
                <a:latin typeface="Times New Roman" panose="02020603050405020304" pitchFamily="18" charset="0"/>
                <a:cs typeface="Times New Roman" panose="02020603050405020304" pitchFamily="18" charset="0"/>
              </a:rPr>
              <a:t>References</a:t>
            </a:r>
            <a:endParaRPr sz="3600" b="1">
              <a:latin typeface="Times New Roman" panose="02020603050405020304" pitchFamily="18" charset="0"/>
              <a:cs typeface="Times New Roman" panose="02020603050405020304" pitchFamily="18" charset="0"/>
            </a:endParaRPr>
          </a:p>
        </p:txBody>
      </p:sp>
      <p:sp>
        <p:nvSpPr>
          <p:cNvPr id="687" name="Google Shape;687;p27"/>
          <p:cNvSpPr txBox="1"/>
          <p:nvPr/>
        </p:nvSpPr>
        <p:spPr>
          <a:xfrm>
            <a:off x="4052875" y="2825413"/>
            <a:ext cx="1082100" cy="3774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800">
                <a:solidFill>
                  <a:schemeClr val="accent1"/>
                </a:solidFill>
                <a:latin typeface="Erica One"/>
                <a:ea typeface="Erica One"/>
                <a:cs typeface="Erica One"/>
                <a:sym typeface="Erica One"/>
              </a:rPr>
              <a:t>2xx</a:t>
            </a:r>
            <a:endParaRPr sz="1800">
              <a:solidFill>
                <a:schemeClr val="accent1"/>
              </a:solidFill>
              <a:latin typeface="Erica One"/>
              <a:ea typeface="Erica One"/>
              <a:cs typeface="Erica One"/>
              <a:sym typeface="Erica One"/>
            </a:endParaRPr>
          </a:p>
        </p:txBody>
      </p:sp>
      <p:sp>
        <p:nvSpPr>
          <p:cNvPr id="3" name="TextBox 2">
            <a:extLst>
              <a:ext uri="{FF2B5EF4-FFF2-40B4-BE49-F238E27FC236}">
                <a16:creationId xmlns:a16="http://schemas.microsoft.com/office/drawing/2014/main" id="{A7B2A59B-E71D-26ED-2E18-2F808BAAF0EB}"/>
              </a:ext>
            </a:extLst>
          </p:cNvPr>
          <p:cNvSpPr txBox="1"/>
          <p:nvPr/>
        </p:nvSpPr>
        <p:spPr>
          <a:xfrm>
            <a:off x="436595" y="666191"/>
            <a:ext cx="8314660" cy="4107022"/>
          </a:xfrm>
          <a:prstGeom prst="rect">
            <a:avLst/>
          </a:prstGeom>
          <a:noFill/>
        </p:spPr>
        <p:txBody>
          <a:bodyPr wrap="square">
            <a:spAutoFit/>
          </a:bodyPr>
          <a:lstStyle/>
          <a:p>
            <a:pPr marL="457200" marR="0" indent="-457200" algn="just">
              <a:lnSpc>
                <a:spcPct val="150000"/>
              </a:lnSpc>
              <a:spcBef>
                <a:spcPts val="600"/>
              </a:spcBef>
              <a:spcAft>
                <a:spcPts val="600"/>
              </a:spcAft>
            </a:pPr>
            <a:r>
              <a:rPr lang="en-GB" sz="900">
                <a:effectLst/>
                <a:latin typeface="Times New Roman" panose="02020603050405020304" pitchFamily="18" charset="0"/>
                <a:ea typeface="Arial MT"/>
                <a:cs typeface="Arial MT"/>
              </a:rPr>
              <a:t>De Kock, J.H., Latham, H.A., Leslie, S.J., Grindle, M., Munoz, S.A., Ellis, L., Polson, R. and O'Malley, C.M., 2021. A rapid review of the impact of COVID-19 on the mental health of healthcare workers: implications for supporting psychological well-being. BMC Public Health, 21(1), p.104. </a:t>
            </a:r>
            <a:r>
              <a:rPr lang="en-GB" sz="900">
                <a:effectLst/>
                <a:latin typeface="Times New Roman" panose="02020603050405020304" pitchFamily="18" charset="0"/>
                <a:ea typeface="Arial MT"/>
                <a:cs typeface="Arial MT"/>
                <a:hlinkClick r:id="rId3"/>
              </a:rPr>
              <a:t>https://doi.org/10.1186/s12889-020-10070-3</a:t>
            </a:r>
            <a:r>
              <a:rPr lang="en-GB" sz="900">
                <a:effectLst/>
                <a:latin typeface="Times New Roman" panose="02020603050405020304" pitchFamily="18" charset="0"/>
                <a:ea typeface="Arial MT"/>
                <a:cs typeface="Arial MT"/>
              </a:rPr>
              <a:t> </a:t>
            </a:r>
          </a:p>
          <a:p>
            <a:pPr marL="457200" marR="0" indent="-457200" algn="just">
              <a:lnSpc>
                <a:spcPct val="150000"/>
              </a:lnSpc>
              <a:spcBef>
                <a:spcPts val="600"/>
              </a:spcBef>
              <a:spcAft>
                <a:spcPts val="600"/>
              </a:spcAft>
            </a:pPr>
            <a:r>
              <a:rPr lang="en-GB" sz="900">
                <a:effectLst/>
                <a:latin typeface="Times New Roman" panose="02020603050405020304" pitchFamily="18" charset="0"/>
                <a:ea typeface="Arial MT"/>
                <a:cs typeface="Arial MT"/>
              </a:rPr>
              <a:t>Frost, H., Campbell, P., Maxwell, M., O’Carroll, R.E., Dombrowski, S.U., Williams, B., Cheyne, H., Coles, E. and Pollock, A., 2018. Effectiveness of motivational interviewing on adult behaviour change in health and social care settings: a systematic review of reviews. </a:t>
            </a:r>
            <a:r>
              <a:rPr lang="en-GB" sz="900" err="1">
                <a:effectLst/>
                <a:latin typeface="Times New Roman" panose="02020603050405020304" pitchFamily="18" charset="0"/>
                <a:ea typeface="Arial MT"/>
                <a:cs typeface="Arial MT"/>
              </a:rPr>
              <a:t>PloS</a:t>
            </a:r>
            <a:r>
              <a:rPr lang="en-GB" sz="900">
                <a:effectLst/>
                <a:latin typeface="Times New Roman" panose="02020603050405020304" pitchFamily="18" charset="0"/>
                <a:ea typeface="Arial MT"/>
                <a:cs typeface="Arial MT"/>
              </a:rPr>
              <a:t> one, 13(10), p.e0204890. </a:t>
            </a:r>
            <a:r>
              <a:rPr lang="en-GB" sz="900">
                <a:effectLst/>
                <a:latin typeface="Times New Roman" panose="02020603050405020304" pitchFamily="18" charset="0"/>
                <a:ea typeface="Arial MT"/>
                <a:cs typeface="Arial MT"/>
                <a:hlinkClick r:id="rId4"/>
              </a:rPr>
              <a:t>https://doi.org/10.1371/journal.pone.0204890</a:t>
            </a:r>
            <a:r>
              <a:rPr lang="en-GB" sz="900">
                <a:effectLst/>
                <a:latin typeface="Times New Roman" panose="02020603050405020304" pitchFamily="18" charset="0"/>
                <a:ea typeface="Arial MT"/>
                <a:cs typeface="Arial MT"/>
              </a:rPr>
              <a:t> </a:t>
            </a:r>
          </a:p>
          <a:p>
            <a:pPr marL="457200" marR="0" indent="-457200" algn="just">
              <a:lnSpc>
                <a:spcPct val="150000"/>
              </a:lnSpc>
              <a:spcBef>
                <a:spcPts val="600"/>
              </a:spcBef>
              <a:spcAft>
                <a:spcPts val="600"/>
              </a:spcAft>
            </a:pPr>
            <a:r>
              <a:rPr lang="en-GB" sz="900">
                <a:effectLst/>
                <a:latin typeface="Times New Roman" panose="02020603050405020304" pitchFamily="18" charset="0"/>
                <a:ea typeface="Arial MT"/>
                <a:cs typeface="Arial MT"/>
              </a:rPr>
              <a:t>Locke, A. and </a:t>
            </a:r>
            <a:r>
              <a:rPr lang="en-GB" sz="900" err="1">
                <a:effectLst/>
                <a:latin typeface="Times New Roman" panose="02020603050405020304" pitchFamily="18" charset="0"/>
                <a:ea typeface="Arial MT"/>
                <a:cs typeface="Arial MT"/>
              </a:rPr>
              <a:t>Budds</a:t>
            </a:r>
            <a:r>
              <a:rPr lang="en-GB" sz="900">
                <a:effectLst/>
                <a:latin typeface="Times New Roman" panose="02020603050405020304" pitchFamily="18" charset="0"/>
                <a:ea typeface="Arial MT"/>
                <a:cs typeface="Arial MT"/>
              </a:rPr>
              <a:t>, K., 2020. Applying critical discursive psychology to health psychology research: A practical guide. Health Psychology and Behavioural Medicine, 8(1), pp.234-247. </a:t>
            </a:r>
            <a:r>
              <a:rPr lang="en-GB" sz="900">
                <a:effectLst/>
                <a:latin typeface="Times New Roman" panose="02020603050405020304" pitchFamily="18" charset="0"/>
                <a:ea typeface="Arial MT"/>
                <a:cs typeface="Arial MT"/>
                <a:hlinkClick r:id="rId5"/>
              </a:rPr>
              <a:t>https://doi.org/10.1080/21642850.2020.1792307</a:t>
            </a:r>
            <a:r>
              <a:rPr lang="en-GB" sz="900">
                <a:effectLst/>
                <a:latin typeface="Times New Roman" panose="02020603050405020304" pitchFamily="18" charset="0"/>
                <a:ea typeface="Arial MT"/>
                <a:cs typeface="Arial MT"/>
              </a:rPr>
              <a:t> </a:t>
            </a:r>
          </a:p>
          <a:p>
            <a:pPr marL="457200" marR="0" indent="-457200" algn="just">
              <a:lnSpc>
                <a:spcPct val="150000"/>
              </a:lnSpc>
              <a:spcBef>
                <a:spcPts val="600"/>
              </a:spcBef>
              <a:spcAft>
                <a:spcPts val="600"/>
              </a:spcAft>
            </a:pPr>
            <a:r>
              <a:rPr lang="en-GB" sz="900" err="1">
                <a:effectLst/>
                <a:latin typeface="Times New Roman" panose="02020603050405020304" pitchFamily="18" charset="0"/>
                <a:ea typeface="Arial MT"/>
                <a:cs typeface="Arial MT"/>
              </a:rPr>
              <a:t>Moudatsou</a:t>
            </a:r>
            <a:r>
              <a:rPr lang="en-GB" sz="900">
                <a:effectLst/>
                <a:latin typeface="Times New Roman" panose="02020603050405020304" pitchFamily="18" charset="0"/>
                <a:ea typeface="Arial MT"/>
                <a:cs typeface="Arial MT"/>
              </a:rPr>
              <a:t>, M., </a:t>
            </a:r>
            <a:r>
              <a:rPr lang="en-GB" sz="900" err="1">
                <a:effectLst/>
                <a:latin typeface="Times New Roman" panose="02020603050405020304" pitchFamily="18" charset="0"/>
                <a:ea typeface="Arial MT"/>
                <a:cs typeface="Arial MT"/>
              </a:rPr>
              <a:t>Stavropoulou</a:t>
            </a:r>
            <a:r>
              <a:rPr lang="en-GB" sz="900">
                <a:effectLst/>
                <a:latin typeface="Times New Roman" panose="02020603050405020304" pitchFamily="18" charset="0"/>
                <a:ea typeface="Arial MT"/>
                <a:cs typeface="Arial MT"/>
              </a:rPr>
              <a:t>, A., </a:t>
            </a:r>
            <a:r>
              <a:rPr lang="en-GB" sz="900" err="1">
                <a:effectLst/>
                <a:latin typeface="Times New Roman" panose="02020603050405020304" pitchFamily="18" charset="0"/>
                <a:ea typeface="Arial MT"/>
                <a:cs typeface="Arial MT"/>
              </a:rPr>
              <a:t>Philalithis</a:t>
            </a:r>
            <a:r>
              <a:rPr lang="en-GB" sz="900">
                <a:effectLst/>
                <a:latin typeface="Times New Roman" panose="02020603050405020304" pitchFamily="18" charset="0"/>
                <a:ea typeface="Arial MT"/>
                <a:cs typeface="Arial MT"/>
              </a:rPr>
              <a:t>, A. and </a:t>
            </a:r>
            <a:r>
              <a:rPr lang="en-GB" sz="900" err="1">
                <a:effectLst/>
                <a:latin typeface="Times New Roman" panose="02020603050405020304" pitchFamily="18" charset="0"/>
                <a:ea typeface="Arial MT"/>
                <a:cs typeface="Arial MT"/>
              </a:rPr>
              <a:t>Koukouli</a:t>
            </a:r>
            <a:r>
              <a:rPr lang="en-GB" sz="900">
                <a:effectLst/>
                <a:latin typeface="Times New Roman" panose="02020603050405020304" pitchFamily="18" charset="0"/>
                <a:ea typeface="Arial MT"/>
                <a:cs typeface="Arial MT"/>
              </a:rPr>
              <a:t>, S., 2020, January. The role of empathy in health and social care professionals. In Healthcare (Vol. 8, No. 1, p. 26). MDPI. </a:t>
            </a:r>
            <a:r>
              <a:rPr lang="en-GB" sz="900">
                <a:effectLst/>
                <a:latin typeface="Times New Roman" panose="02020603050405020304" pitchFamily="18" charset="0"/>
                <a:ea typeface="Arial MT"/>
                <a:cs typeface="Arial MT"/>
                <a:hlinkClick r:id="rId6"/>
              </a:rPr>
              <a:t>https://doi.org/10.3390/healthcare8010026</a:t>
            </a:r>
            <a:r>
              <a:rPr lang="en-GB" sz="900">
                <a:effectLst/>
                <a:latin typeface="Times New Roman" panose="02020603050405020304" pitchFamily="18" charset="0"/>
                <a:ea typeface="Arial MT"/>
                <a:cs typeface="Arial MT"/>
              </a:rPr>
              <a:t> </a:t>
            </a:r>
          </a:p>
          <a:p>
            <a:pPr marL="457200" marR="0" indent="-457200" algn="just">
              <a:lnSpc>
                <a:spcPct val="150000"/>
              </a:lnSpc>
              <a:spcBef>
                <a:spcPts val="600"/>
              </a:spcBef>
              <a:spcAft>
                <a:spcPts val="600"/>
              </a:spcAft>
            </a:pPr>
            <a:r>
              <a:rPr lang="en-GB" sz="900" err="1">
                <a:effectLst/>
                <a:latin typeface="Times New Roman" panose="02020603050405020304" pitchFamily="18" charset="0"/>
                <a:ea typeface="Arial MT"/>
                <a:cs typeface="Arial MT"/>
              </a:rPr>
              <a:t>Nyashanu</a:t>
            </a:r>
            <a:r>
              <a:rPr lang="en-GB" sz="900">
                <a:effectLst/>
                <a:latin typeface="Times New Roman" panose="02020603050405020304" pitchFamily="18" charset="0"/>
                <a:ea typeface="Arial MT"/>
                <a:cs typeface="Arial MT"/>
              </a:rPr>
              <a:t>, M., </a:t>
            </a:r>
            <a:r>
              <a:rPr lang="en-GB" sz="900" err="1">
                <a:effectLst/>
                <a:latin typeface="Times New Roman" panose="02020603050405020304" pitchFamily="18" charset="0"/>
                <a:ea typeface="Arial MT"/>
                <a:cs typeface="Arial MT"/>
              </a:rPr>
              <a:t>Pfende</a:t>
            </a:r>
            <a:r>
              <a:rPr lang="en-GB" sz="900">
                <a:effectLst/>
                <a:latin typeface="Times New Roman" panose="02020603050405020304" pitchFamily="18" charset="0"/>
                <a:ea typeface="Arial MT"/>
                <a:cs typeface="Arial MT"/>
              </a:rPr>
              <a:t>, F. and </a:t>
            </a:r>
            <a:r>
              <a:rPr lang="en-GB" sz="900" err="1">
                <a:effectLst/>
                <a:latin typeface="Times New Roman" panose="02020603050405020304" pitchFamily="18" charset="0"/>
                <a:ea typeface="Arial MT"/>
                <a:cs typeface="Arial MT"/>
              </a:rPr>
              <a:t>Ekpenyong</a:t>
            </a:r>
            <a:r>
              <a:rPr lang="en-GB" sz="900">
                <a:effectLst/>
                <a:latin typeface="Times New Roman" panose="02020603050405020304" pitchFamily="18" charset="0"/>
                <a:ea typeface="Arial MT"/>
                <a:cs typeface="Arial MT"/>
              </a:rPr>
              <a:t>, M., 2020. Exploring the challenges faced by frontline workers in health and social care amid the COVID-19 pandemic: experiences of frontline workers in the English Midlands region, UK. </a:t>
            </a:r>
            <a:r>
              <a:rPr lang="en-GB" sz="900" err="1">
                <a:effectLst/>
                <a:latin typeface="Times New Roman" panose="02020603050405020304" pitchFamily="18" charset="0"/>
                <a:ea typeface="Arial MT"/>
                <a:cs typeface="Arial MT"/>
              </a:rPr>
              <a:t>JournalInterprofessional</a:t>
            </a:r>
            <a:r>
              <a:rPr lang="en-GB" sz="900">
                <a:effectLst/>
                <a:latin typeface="Times New Roman" panose="02020603050405020304" pitchFamily="18" charset="0"/>
                <a:ea typeface="Arial MT"/>
                <a:cs typeface="Arial MT"/>
              </a:rPr>
              <a:t> </a:t>
            </a:r>
            <a:r>
              <a:rPr lang="en-GB" sz="900" err="1">
                <a:effectLst/>
                <a:latin typeface="Times New Roman" panose="02020603050405020304" pitchFamily="18" charset="0"/>
                <a:ea typeface="Arial MT"/>
                <a:cs typeface="Arial MT"/>
              </a:rPr>
              <a:t>Carecare</a:t>
            </a:r>
            <a:r>
              <a:rPr lang="en-GB" sz="900">
                <a:effectLst/>
                <a:latin typeface="Times New Roman" panose="02020603050405020304" pitchFamily="18" charset="0"/>
                <a:ea typeface="Arial MT"/>
                <a:cs typeface="Arial MT"/>
              </a:rPr>
              <a:t>, 34(5),  pp.655-661. </a:t>
            </a:r>
            <a:r>
              <a:rPr lang="en-GB" sz="900">
                <a:effectLst/>
                <a:latin typeface="Times New Roman" panose="02020603050405020304" pitchFamily="18" charset="0"/>
                <a:ea typeface="Arial MT"/>
                <a:cs typeface="Arial MT"/>
                <a:hlinkClick r:id="rId7"/>
              </a:rPr>
              <a:t>https://doi.org/10.1080/13561820.2020.1792425</a:t>
            </a:r>
            <a:r>
              <a:rPr lang="en-GB" sz="900">
                <a:effectLst/>
                <a:latin typeface="Times New Roman" panose="02020603050405020304" pitchFamily="18" charset="0"/>
                <a:ea typeface="Arial MT"/>
                <a:cs typeface="Arial MT"/>
              </a:rPr>
              <a:t> </a:t>
            </a:r>
          </a:p>
          <a:p>
            <a:pPr marL="457200" marR="0" indent="-457200" algn="just">
              <a:lnSpc>
                <a:spcPct val="150000"/>
              </a:lnSpc>
              <a:spcBef>
                <a:spcPts val="600"/>
              </a:spcBef>
              <a:spcAft>
                <a:spcPts val="600"/>
              </a:spcAft>
            </a:pPr>
            <a:r>
              <a:rPr lang="en-GB" sz="900">
                <a:effectLst/>
                <a:latin typeface="Times New Roman" panose="02020603050405020304" pitchFamily="18" charset="0"/>
                <a:ea typeface="Arial MT"/>
                <a:cs typeface="Arial MT"/>
              </a:rPr>
              <a:t>Rubin, G.J. and </a:t>
            </a:r>
            <a:r>
              <a:rPr lang="en-GB" sz="900" err="1">
                <a:effectLst/>
                <a:latin typeface="Times New Roman" panose="02020603050405020304" pitchFamily="18" charset="0"/>
                <a:ea typeface="Arial MT"/>
                <a:cs typeface="Arial MT"/>
              </a:rPr>
              <a:t>Wessely</a:t>
            </a:r>
            <a:r>
              <a:rPr lang="en-GB" sz="900">
                <a:effectLst/>
                <a:latin typeface="Times New Roman" panose="02020603050405020304" pitchFamily="18" charset="0"/>
                <a:ea typeface="Arial MT"/>
                <a:cs typeface="Arial MT"/>
              </a:rPr>
              <a:t>, S., 2020. The psychological effects of quarantining a city. </a:t>
            </a:r>
            <a:r>
              <a:rPr lang="en-GB" sz="900" err="1">
                <a:effectLst/>
                <a:latin typeface="Times New Roman" panose="02020603050405020304" pitchFamily="18" charset="0"/>
                <a:ea typeface="Arial MT"/>
                <a:cs typeface="Arial MT"/>
              </a:rPr>
              <a:t>Bmj</a:t>
            </a:r>
            <a:r>
              <a:rPr lang="en-GB" sz="900">
                <a:effectLst/>
                <a:latin typeface="Times New Roman" panose="02020603050405020304" pitchFamily="18" charset="0"/>
                <a:ea typeface="Arial MT"/>
                <a:cs typeface="Arial MT"/>
              </a:rPr>
              <a:t>, 368. </a:t>
            </a:r>
            <a:r>
              <a:rPr lang="en-GB" sz="900">
                <a:effectLst/>
                <a:latin typeface="Times New Roman" panose="02020603050405020304" pitchFamily="18" charset="0"/>
                <a:ea typeface="Arial MT"/>
                <a:cs typeface="Arial MT"/>
                <a:hlinkClick r:id="rId8"/>
              </a:rPr>
              <a:t>https://www.med.uminho.pt/pt/covid19/Sade%20Mental/Rubin%202020%20The%20psychological%20effects%20of%20quarantining%20a%20city.pdf</a:t>
            </a:r>
            <a:r>
              <a:rPr lang="en-GB" sz="900">
                <a:effectLst/>
                <a:latin typeface="Times New Roman" panose="02020603050405020304" pitchFamily="18" charset="0"/>
                <a:ea typeface="Arial MT"/>
                <a:cs typeface="Arial MT"/>
              </a:rPr>
              <a:t> </a:t>
            </a:r>
          </a:p>
          <a:p>
            <a:pPr marL="457200" marR="0" indent="-457200" algn="just">
              <a:lnSpc>
                <a:spcPct val="150000"/>
              </a:lnSpc>
              <a:spcBef>
                <a:spcPts val="600"/>
              </a:spcBef>
              <a:spcAft>
                <a:spcPts val="600"/>
              </a:spcAft>
            </a:pPr>
            <a:r>
              <a:rPr lang="en-GB" sz="900">
                <a:effectLst/>
                <a:latin typeface="Times New Roman" panose="02020603050405020304" pitchFamily="18" charset="0"/>
                <a:ea typeface="Arial MT"/>
                <a:cs typeface="Arial MT"/>
              </a:rPr>
              <a:t>Stanescu, S., Kirby, S.E., Thomas, M., Yardley, L. and Ainsworth, B., 2019. A systematic review of psychological, physical health factors, and quality of life in adult asthma. NPJ primary care respiratory medicine, 29(1), p.37. </a:t>
            </a:r>
            <a:r>
              <a:rPr lang="en-GB" sz="900">
                <a:effectLst/>
                <a:latin typeface="Times New Roman" panose="02020603050405020304" pitchFamily="18" charset="0"/>
                <a:ea typeface="Arial MT"/>
                <a:cs typeface="Arial MT"/>
                <a:hlinkClick r:id="rId9"/>
              </a:rPr>
              <a:t>https://doi.org/10.1038/s41533-019-0149-3</a:t>
            </a:r>
            <a:r>
              <a:rPr lang="en-GB" sz="900">
                <a:effectLst/>
                <a:latin typeface="Times New Roman" panose="02020603050405020304" pitchFamily="18" charset="0"/>
                <a:ea typeface="Arial MT"/>
                <a:cs typeface="Arial MT"/>
              </a:rPr>
              <a:t> </a:t>
            </a:r>
          </a:p>
        </p:txBody>
      </p:sp>
    </p:spTree>
  </p:cSld>
  <p:clrMapOvr>
    <a:masterClrMapping/>
  </p:clrMapOvr>
</p:sld>
</file>

<file path=ppt/theme/theme1.xml><?xml version="1.0" encoding="utf-8"?>
<a:theme xmlns:a="http://schemas.openxmlformats.org/drawingml/2006/main" name="Social Issues Thesis: Child Poverty Infographics by Slidesgo">
  <a:themeElements>
    <a:clrScheme name="Simple Light">
      <a:dk1>
        <a:srgbClr val="508196"/>
      </a:dk1>
      <a:lt1>
        <a:srgbClr val="89A997"/>
      </a:lt1>
      <a:dk2>
        <a:srgbClr val="F9A246"/>
      </a:dk2>
      <a:lt2>
        <a:srgbClr val="D99C9C"/>
      </a:lt2>
      <a:accent1>
        <a:srgbClr val="EDE0E2"/>
      </a:accent1>
      <a:accent2>
        <a:srgbClr val="746565"/>
      </a:accent2>
      <a:accent3>
        <a:srgbClr val="EEBD56"/>
      </a:accent3>
      <a:accent4>
        <a:srgbClr val="90BCCC"/>
      </a:accent4>
      <a:accent5>
        <a:srgbClr val="D47B7B"/>
      </a:accent5>
      <a:accent6>
        <a:srgbClr val="FFFFFF"/>
      </a:accent6>
      <a:hlink>
        <a:srgbClr val="746565"/>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14</Slides>
  <Notes>13</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Social Issues Thesis: Child Poverty Infographics by Slidesgo</vt:lpstr>
      <vt:lpstr>Psychology in Health and Social Care </vt:lpstr>
      <vt:lpstr>Introduction</vt:lpstr>
      <vt:lpstr>Overview of Bowlby’s Attachment Theory</vt:lpstr>
      <vt:lpstr>Theory and Early Years Development</vt:lpstr>
      <vt:lpstr>Application of Theory to Amira</vt:lpstr>
      <vt:lpstr>Comparison of Bowlby’s and Piaget’s Theories of Development</vt:lpstr>
      <vt:lpstr>Development Assessment and Plan</vt:lpstr>
      <vt:lpstr>Strategies / Interventions in Nursery</vt:lpstr>
      <vt:lpstr>Biological Factors (Nature)</vt:lpstr>
      <vt:lpstr>Environmental Factors Nurture</vt:lpstr>
      <vt:lpstr>Strengths of the Theory</vt:lpstr>
      <vt:lpstr>Limitations of the Theory</vt:lpstr>
      <vt:lpstr> 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ISSUES THESIS: CHILD POVERTY INFOGRAPHICS</dc:title>
  <cp:revision>3</cp:revision>
  <dcterms:modified xsi:type="dcterms:W3CDTF">2025-11-16T11:13:30Z</dcterms:modified>
</cp:coreProperties>
</file>