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853" r:id="rId1"/>
  </p:sldMasterIdLst>
  <p:notesMasterIdLst>
    <p:notesMasterId r:id="rId5"/>
  </p:notesMasterIdLst>
  <p:sldIdLst>
    <p:sldId id="256" r:id="rId2"/>
    <p:sldId id="257" r:id="rId3"/>
    <p:sldId id="258" r:id="rId4"/>
  </p:sldIdLst>
  <p:sldSz cx="30279975" cy="42806938"/>
  <p:notesSz cx="9928225" cy="14357350"/>
  <p:defaultTextStyle>
    <a:defPPr>
      <a:defRPr lang="en-US"/>
    </a:defPPr>
    <a:lvl1pPr marL="0" algn="l" defTabSz="4176395" rtl="0" eaLnBrk="1" latinLnBrk="0" hangingPunct="1">
      <a:defRPr sz="8185" kern="1200">
        <a:solidFill>
          <a:schemeClr val="tx1"/>
        </a:solidFill>
        <a:latin typeface="+mn-lt"/>
        <a:ea typeface="+mn-ea"/>
        <a:cs typeface="+mn-cs"/>
      </a:defRPr>
    </a:lvl1pPr>
    <a:lvl2pPr marL="2087880" algn="l" defTabSz="4176395" rtl="0" eaLnBrk="1" latinLnBrk="0" hangingPunct="1">
      <a:defRPr sz="8185" kern="1200">
        <a:solidFill>
          <a:schemeClr val="tx1"/>
        </a:solidFill>
        <a:latin typeface="+mn-lt"/>
        <a:ea typeface="+mn-ea"/>
        <a:cs typeface="+mn-cs"/>
      </a:defRPr>
    </a:lvl2pPr>
    <a:lvl3pPr marL="4176395" algn="l" defTabSz="4176395" rtl="0" eaLnBrk="1" latinLnBrk="0" hangingPunct="1">
      <a:defRPr sz="8185" kern="1200">
        <a:solidFill>
          <a:schemeClr val="tx1"/>
        </a:solidFill>
        <a:latin typeface="+mn-lt"/>
        <a:ea typeface="+mn-ea"/>
        <a:cs typeface="+mn-cs"/>
      </a:defRPr>
    </a:lvl3pPr>
    <a:lvl4pPr marL="6264275" algn="l" defTabSz="4176395" rtl="0" eaLnBrk="1" latinLnBrk="0" hangingPunct="1">
      <a:defRPr sz="8185" kern="1200">
        <a:solidFill>
          <a:schemeClr val="tx1"/>
        </a:solidFill>
        <a:latin typeface="+mn-lt"/>
        <a:ea typeface="+mn-ea"/>
        <a:cs typeface="+mn-cs"/>
      </a:defRPr>
    </a:lvl4pPr>
    <a:lvl5pPr marL="8352155" algn="l" defTabSz="4176395" rtl="0" eaLnBrk="1" latinLnBrk="0" hangingPunct="1">
      <a:defRPr sz="8185" kern="1200">
        <a:solidFill>
          <a:schemeClr val="tx1"/>
        </a:solidFill>
        <a:latin typeface="+mn-lt"/>
        <a:ea typeface="+mn-ea"/>
        <a:cs typeface="+mn-cs"/>
      </a:defRPr>
    </a:lvl5pPr>
    <a:lvl6pPr marL="10440670" algn="l" defTabSz="4176395" rtl="0" eaLnBrk="1" latinLnBrk="0" hangingPunct="1">
      <a:defRPr sz="8185" kern="1200">
        <a:solidFill>
          <a:schemeClr val="tx1"/>
        </a:solidFill>
        <a:latin typeface="+mn-lt"/>
        <a:ea typeface="+mn-ea"/>
        <a:cs typeface="+mn-cs"/>
      </a:defRPr>
    </a:lvl6pPr>
    <a:lvl7pPr marL="12528550" algn="l" defTabSz="4176395" rtl="0" eaLnBrk="1" latinLnBrk="0" hangingPunct="1">
      <a:defRPr sz="8185" kern="1200">
        <a:solidFill>
          <a:schemeClr val="tx1"/>
        </a:solidFill>
        <a:latin typeface="+mn-lt"/>
        <a:ea typeface="+mn-ea"/>
        <a:cs typeface="+mn-cs"/>
      </a:defRPr>
    </a:lvl7pPr>
    <a:lvl8pPr marL="14616430" algn="l" defTabSz="4176395" rtl="0" eaLnBrk="1" latinLnBrk="0" hangingPunct="1">
      <a:defRPr sz="8185" kern="1200">
        <a:solidFill>
          <a:schemeClr val="tx1"/>
        </a:solidFill>
        <a:latin typeface="+mn-lt"/>
        <a:ea typeface="+mn-ea"/>
        <a:cs typeface="+mn-cs"/>
      </a:defRPr>
    </a:lvl8pPr>
    <a:lvl9pPr marL="16704945" algn="l" defTabSz="4176395" rtl="0" eaLnBrk="1" latinLnBrk="0" hangingPunct="1">
      <a:defRPr sz="818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p15:clr>
            <a:srgbClr val="A4A3A4"/>
          </p15:clr>
        </p15:guide>
        <p15:guide id="2"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7526"/>
    <a:srgbClr val="762123"/>
    <a:srgbClr val="7C1A1A"/>
    <a:srgbClr val="660033"/>
    <a:srgbClr val="FBF5D9"/>
    <a:srgbClr val="E1E1E1"/>
    <a:srgbClr val="650A34"/>
    <a:srgbClr val="C8C8C8"/>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480FD8-5B82-A5BD-324C-9F972FFDD10E}" v="131" dt="2023-10-17T11:06:36.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94" autoAdjust="0"/>
    <p:restoredTop sz="96004" autoAdjust="0"/>
  </p:normalViewPr>
  <p:slideViewPr>
    <p:cSldViewPr showGuides="1">
      <p:cViewPr>
        <p:scale>
          <a:sx n="25" d="100"/>
          <a:sy n="25" d="100"/>
        </p:scale>
        <p:origin x="1326" y="-264"/>
      </p:cViewPr>
      <p:guideLst>
        <p:guide orient="horz" pos="13482"/>
        <p:guide pos="95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taa Sarpong (2027066)" userId="97f740b6-cd03-466b-a904-e0c11af6745e" providerId="ADAL" clId="{B3E8BBA6-09BB-C842-B4B7-66EA328D9328}"/>
    <pc:docChg chg="addSld delSld">
      <pc:chgData name="Ataa Sarpong (2027066)" userId="97f740b6-cd03-466b-a904-e0c11af6745e" providerId="ADAL" clId="{B3E8BBA6-09BB-C842-B4B7-66EA328D9328}" dt="2023-10-17T09:15:35.588" v="3" actId="680"/>
      <pc:docMkLst>
        <pc:docMk/>
      </pc:docMkLst>
      <pc:sldChg chg="new">
        <pc:chgData name="Ataa Sarpong (2027066)" userId="97f740b6-cd03-466b-a904-e0c11af6745e" providerId="ADAL" clId="{B3E8BBA6-09BB-C842-B4B7-66EA328D9328}" dt="2023-10-17T09:15:35.588" v="3" actId="680"/>
        <pc:sldMkLst>
          <pc:docMk/>
          <pc:sldMk cId="1685498227" sldId="258"/>
        </pc:sldMkLst>
      </pc:sldChg>
      <pc:sldChg chg="new del">
        <pc:chgData name="Ataa Sarpong (2027066)" userId="97f740b6-cd03-466b-a904-e0c11af6745e" providerId="ADAL" clId="{B3E8BBA6-09BB-C842-B4B7-66EA328D9328}" dt="2023-10-17T09:15:27.877" v="2" actId="2696"/>
        <pc:sldMkLst>
          <pc:docMk/>
          <pc:sldMk cId="2633265726" sldId="258"/>
        </pc:sldMkLst>
      </pc:sldChg>
      <pc:sldChg chg="new del">
        <pc:chgData name="Ataa Sarpong (2027066)" userId="97f740b6-cd03-466b-a904-e0c11af6745e" providerId="ADAL" clId="{B3E8BBA6-09BB-C842-B4B7-66EA328D9328}" dt="2023-10-17T09:15:27.877" v="2" actId="2696"/>
        <pc:sldMkLst>
          <pc:docMk/>
          <pc:sldMk cId="2416339144" sldId="259"/>
        </pc:sldMkLst>
      </pc:sldChg>
    </pc:docChg>
  </pc:docChgLst>
  <pc:docChgLst>
    <pc:chgData name="Ataa Sarpong (2027066)" userId="S::2027066@student.uwtsd.ac.uk::97f740b6-cd03-466b-a904-e0c11af6745e" providerId="AD" clId="Web-{3E480FD8-5B82-A5BD-324C-9F972FFDD10E}"/>
    <pc:docChg chg="modSld addMainMaster delMainMaster">
      <pc:chgData name="Ataa Sarpong (2027066)" userId="S::2027066@student.uwtsd.ac.uk::97f740b6-cd03-466b-a904-e0c11af6745e" providerId="AD" clId="Web-{3E480FD8-5B82-A5BD-324C-9F972FFDD10E}" dt="2023-10-17T11:06:36.170" v="126"/>
      <pc:docMkLst>
        <pc:docMk/>
      </pc:docMkLst>
      <pc:sldChg chg="mod modClrScheme chgLayout">
        <pc:chgData name="Ataa Sarpong (2027066)" userId="S::2027066@student.uwtsd.ac.uk::97f740b6-cd03-466b-a904-e0c11af6745e" providerId="AD" clId="Web-{3E480FD8-5B82-A5BD-324C-9F972FFDD10E}" dt="2023-10-17T11:06:17.169" v="124"/>
        <pc:sldMkLst>
          <pc:docMk/>
          <pc:sldMk cId="0" sldId="256"/>
        </pc:sldMkLst>
      </pc:sldChg>
      <pc:sldChg chg="modSp mod modClrScheme chgLayout">
        <pc:chgData name="Ataa Sarpong (2027066)" userId="S::2027066@student.uwtsd.ac.uk::97f740b6-cd03-466b-a904-e0c11af6745e" providerId="AD" clId="Web-{3E480FD8-5B82-A5BD-324C-9F972FFDD10E}" dt="2023-10-17T11:06:17.169" v="124"/>
        <pc:sldMkLst>
          <pc:docMk/>
          <pc:sldMk cId="853539079" sldId="257"/>
        </pc:sldMkLst>
        <pc:spChg chg="mod ord">
          <ac:chgData name="Ataa Sarpong (2027066)" userId="S::2027066@student.uwtsd.ac.uk::97f740b6-cd03-466b-a904-e0c11af6745e" providerId="AD" clId="Web-{3E480FD8-5B82-A5BD-324C-9F972FFDD10E}" dt="2023-10-17T11:06:17.169" v="124"/>
          <ac:spMkLst>
            <pc:docMk/>
            <pc:sldMk cId="853539079" sldId="257"/>
            <ac:spMk id="2" creationId="{FA66CA82-9E06-2368-9528-91475EC38C3F}"/>
          </ac:spMkLst>
        </pc:spChg>
        <pc:spChg chg="mod ord">
          <ac:chgData name="Ataa Sarpong (2027066)" userId="S::2027066@student.uwtsd.ac.uk::97f740b6-cd03-466b-a904-e0c11af6745e" providerId="AD" clId="Web-{3E480FD8-5B82-A5BD-324C-9F972FFDD10E}" dt="2023-10-17T11:06:17.169" v="124"/>
          <ac:spMkLst>
            <pc:docMk/>
            <pc:sldMk cId="853539079" sldId="257"/>
            <ac:spMk id="3" creationId="{56C4819A-A521-A636-4192-BE269CE90E04}"/>
          </ac:spMkLst>
        </pc:spChg>
      </pc:sldChg>
      <pc:sldChg chg="addSp delSp modSp mod setBg modClrScheme setClrOvrMap chgLayout">
        <pc:chgData name="Ataa Sarpong (2027066)" userId="S::2027066@student.uwtsd.ac.uk::97f740b6-cd03-466b-a904-e0c11af6745e" providerId="AD" clId="Web-{3E480FD8-5B82-A5BD-324C-9F972FFDD10E}" dt="2023-10-17T11:06:36.170" v="126"/>
        <pc:sldMkLst>
          <pc:docMk/>
          <pc:sldMk cId="1685498227" sldId="258"/>
        </pc:sldMkLst>
        <pc:spChg chg="del mod ord">
          <ac:chgData name="Ataa Sarpong (2027066)" userId="S::2027066@student.uwtsd.ac.uk::97f740b6-cd03-466b-a904-e0c11af6745e" providerId="AD" clId="Web-{3E480FD8-5B82-A5BD-324C-9F972FFDD10E}" dt="2023-10-17T11:06:36.170" v="126"/>
          <ac:spMkLst>
            <pc:docMk/>
            <pc:sldMk cId="1685498227" sldId="258"/>
            <ac:spMk id="2" creationId="{29C3133B-622C-3C31-E7C9-4A558D6FE4BA}"/>
          </ac:spMkLst>
        </pc:spChg>
        <pc:spChg chg="del mod ord">
          <ac:chgData name="Ataa Sarpong (2027066)" userId="S::2027066@student.uwtsd.ac.uk::97f740b6-cd03-466b-a904-e0c11af6745e" providerId="AD" clId="Web-{3E480FD8-5B82-A5BD-324C-9F972FFDD10E}" dt="2023-10-17T11:05:23.978" v="120"/>
          <ac:spMkLst>
            <pc:docMk/>
            <pc:sldMk cId="1685498227" sldId="258"/>
            <ac:spMk id="3" creationId="{82D9F579-4925-3FD1-B9B3-A105B5567635}"/>
          </ac:spMkLst>
        </pc:spChg>
        <pc:spChg chg="add del">
          <ac:chgData name="Ataa Sarpong (2027066)" userId="S::2027066@student.uwtsd.ac.uk::97f740b6-cd03-466b-a904-e0c11af6745e" providerId="AD" clId="Web-{3E480FD8-5B82-A5BD-324C-9F972FFDD10E}" dt="2023-10-17T11:06:36.170" v="126"/>
          <ac:spMkLst>
            <pc:docMk/>
            <pc:sldMk cId="1685498227" sldId="258"/>
            <ac:spMk id="10" creationId="{EE1FC7B4-E4A7-4452-B413-1A623E3A7230}"/>
          </ac:spMkLst>
        </pc:spChg>
        <pc:spChg chg="add del">
          <ac:chgData name="Ataa Sarpong (2027066)" userId="S::2027066@student.uwtsd.ac.uk::97f740b6-cd03-466b-a904-e0c11af6745e" providerId="AD" clId="Web-{3E480FD8-5B82-A5BD-324C-9F972FFDD10E}" dt="2023-10-17T11:06:36.170" v="126"/>
          <ac:spMkLst>
            <pc:docMk/>
            <pc:sldMk cId="1685498227" sldId="258"/>
            <ac:spMk id="12" creationId="{E0709AF0-24F0-4486-B189-BE6386BDB198}"/>
          </ac:spMkLst>
        </pc:spChg>
        <pc:spChg chg="add del">
          <ac:chgData name="Ataa Sarpong (2027066)" userId="S::2027066@student.uwtsd.ac.uk::97f740b6-cd03-466b-a904-e0c11af6745e" providerId="AD" clId="Web-{3E480FD8-5B82-A5BD-324C-9F972FFDD10E}" dt="2023-10-17T11:06:36.170" v="126"/>
          <ac:spMkLst>
            <pc:docMk/>
            <pc:sldMk cId="1685498227" sldId="258"/>
            <ac:spMk id="14" creationId="{FBE3B62F-5853-4A3C-B050-6186351A7176}"/>
          </ac:spMkLst>
        </pc:spChg>
        <pc:graphicFrameChg chg="add mod ord modGraphic">
          <ac:chgData name="Ataa Sarpong (2027066)" userId="S::2027066@student.uwtsd.ac.uk::97f740b6-cd03-466b-a904-e0c11af6745e" providerId="AD" clId="Web-{3E480FD8-5B82-A5BD-324C-9F972FFDD10E}" dt="2023-10-17T11:06:26.779" v="125"/>
          <ac:graphicFrameMkLst>
            <pc:docMk/>
            <pc:sldMk cId="1685498227" sldId="258"/>
            <ac:graphicFrameMk id="5" creationId="{B3E03A0F-886E-BBF5-49F8-14837DE5CC06}"/>
          </ac:graphicFrameMkLst>
        </pc:graphicFrameChg>
      </pc:sldChg>
      <pc:sldMasterChg chg="del delSldLayout">
        <pc:chgData name="Ataa Sarpong (2027066)" userId="S::2027066@student.uwtsd.ac.uk::97f740b6-cd03-466b-a904-e0c11af6745e" providerId="AD" clId="Web-{3E480FD8-5B82-A5BD-324C-9F972FFDD10E}" dt="2023-10-17T11:02:15.404" v="108"/>
        <pc:sldMasterMkLst>
          <pc:docMk/>
          <pc:sldMasterMk cId="0" sldId="2147483648"/>
        </pc:sldMasterMkLst>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49"/>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0"/>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1"/>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2"/>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3"/>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4"/>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5"/>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6"/>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7"/>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8"/>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59"/>
          </pc:sldLayoutMkLst>
        </pc:sldLayoutChg>
        <pc:sldLayoutChg chg="del">
          <pc:chgData name="Ataa Sarpong (2027066)" userId="S::2027066@student.uwtsd.ac.uk::97f740b6-cd03-466b-a904-e0c11af6745e" providerId="AD" clId="Web-{3E480FD8-5B82-A5BD-324C-9F972FFDD10E}" dt="2023-10-17T11:02:15.404" v="108"/>
          <pc:sldLayoutMkLst>
            <pc:docMk/>
            <pc:sldMasterMk cId="0" sldId="2147483648"/>
            <pc:sldLayoutMk cId="0" sldId="2147483660"/>
          </pc:sldLayoutMkLst>
        </pc:sldLayoutChg>
      </pc:sldMasterChg>
      <pc:sldMasterChg chg="add del addSldLayout delSldLayout modSldLayout">
        <pc:chgData name="Ataa Sarpong (2027066)" userId="S::2027066@student.uwtsd.ac.uk::97f740b6-cd03-466b-a904-e0c11af6745e" providerId="AD" clId="Web-{3E480FD8-5B82-A5BD-324C-9F972FFDD10E}" dt="2023-10-17T11:02:26.967" v="109"/>
        <pc:sldMasterMkLst>
          <pc:docMk/>
          <pc:sldMasterMk cId="3760533298" sldId="2147483661"/>
        </pc:sldMasterMkLst>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2710738413" sldId="2147483662"/>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3432108760" sldId="2147483663"/>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1954820432" sldId="2147483664"/>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490472514" sldId="2147483665"/>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3775192337" sldId="2147483666"/>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2745483198" sldId="2147483667"/>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1254726203" sldId="2147483668"/>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2722356517" sldId="2147483669"/>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3374907789" sldId="2147483670"/>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2381695588" sldId="2147483671"/>
          </pc:sldLayoutMkLst>
        </pc:sldLayoutChg>
        <pc:sldLayoutChg chg="add del mod replId">
          <pc:chgData name="Ataa Sarpong (2027066)" userId="S::2027066@student.uwtsd.ac.uk::97f740b6-cd03-466b-a904-e0c11af6745e" providerId="AD" clId="Web-{3E480FD8-5B82-A5BD-324C-9F972FFDD10E}" dt="2023-10-17T11:02:26.967" v="109"/>
          <pc:sldLayoutMkLst>
            <pc:docMk/>
            <pc:sldMasterMk cId="3760533298" sldId="2147483661"/>
            <pc:sldLayoutMk cId="2742212490" sldId="2147483672"/>
          </pc:sldLayoutMkLst>
        </pc:sldLayoutChg>
      </pc:sldMasterChg>
      <pc:sldMasterChg chg="add del addSldLayout delSldLayout modSldLayout">
        <pc:chgData name="Ataa Sarpong (2027066)" userId="S::2027066@student.uwtsd.ac.uk::97f740b6-cd03-466b-a904-e0c11af6745e" providerId="AD" clId="Web-{3E480FD8-5B82-A5BD-324C-9F972FFDD10E}" dt="2023-10-17T11:02:36.249" v="110"/>
        <pc:sldMasterMkLst>
          <pc:docMk/>
          <pc:sldMasterMk cId="232517480" sldId="2147483673"/>
        </pc:sldMasterMkLst>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3782887071" sldId="2147483674"/>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3185974618" sldId="2147483675"/>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4214965928" sldId="2147483676"/>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3708337466" sldId="2147483677"/>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2359873702" sldId="2147483678"/>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2786546103" sldId="2147483679"/>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996062475" sldId="2147483680"/>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1413829797" sldId="2147483681"/>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2694520375" sldId="2147483682"/>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66968030" sldId="2147483683"/>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1939708377" sldId="2147483684"/>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1641890915" sldId="2147483685"/>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341549803" sldId="2147483686"/>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3317703668" sldId="2147483687"/>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386012743" sldId="2147483688"/>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2836620432" sldId="2147483689"/>
          </pc:sldLayoutMkLst>
        </pc:sldLayoutChg>
        <pc:sldLayoutChg chg="add del mod replId">
          <pc:chgData name="Ataa Sarpong (2027066)" userId="S::2027066@student.uwtsd.ac.uk::97f740b6-cd03-466b-a904-e0c11af6745e" providerId="AD" clId="Web-{3E480FD8-5B82-A5BD-324C-9F972FFDD10E}" dt="2023-10-17T11:02:36.249" v="110"/>
          <pc:sldLayoutMkLst>
            <pc:docMk/>
            <pc:sldMasterMk cId="232517480" sldId="2147483673"/>
            <pc:sldLayoutMk cId="4292161886" sldId="2147483690"/>
          </pc:sldLayoutMkLst>
        </pc:sldLayoutChg>
      </pc:sldMasterChg>
      <pc:sldMasterChg chg="add del addSldLayout delSldLayout modSldLayout">
        <pc:chgData name="Ataa Sarpong (2027066)" userId="S::2027066@student.uwtsd.ac.uk::97f740b6-cd03-466b-a904-e0c11af6745e" providerId="AD" clId="Web-{3E480FD8-5B82-A5BD-324C-9F972FFDD10E}" dt="2023-10-17T11:03:00.188" v="111"/>
        <pc:sldMasterMkLst>
          <pc:docMk/>
          <pc:sldMasterMk cId="3170849903" sldId="2147483691"/>
        </pc:sldMasterMkLst>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826497428" sldId="2147483692"/>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2185534396" sldId="2147483693"/>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528957886" sldId="2147483694"/>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2317099118" sldId="2147483695"/>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855742400" sldId="2147483696"/>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997998071" sldId="2147483697"/>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4027499427" sldId="2147483698"/>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597802781" sldId="2147483699"/>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645505697" sldId="2147483700"/>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023561152" sldId="2147483701"/>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3804276151" sldId="2147483702"/>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380004468" sldId="2147483703"/>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345290609" sldId="2147483704"/>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3741245394" sldId="2147483705"/>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2316106587" sldId="2147483706"/>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172665620" sldId="2147483707"/>
          </pc:sldLayoutMkLst>
        </pc:sldLayoutChg>
        <pc:sldLayoutChg chg="add del mod replId">
          <pc:chgData name="Ataa Sarpong (2027066)" userId="S::2027066@student.uwtsd.ac.uk::97f740b6-cd03-466b-a904-e0c11af6745e" providerId="AD" clId="Web-{3E480FD8-5B82-A5BD-324C-9F972FFDD10E}" dt="2023-10-17T11:03:00.188" v="111"/>
          <pc:sldLayoutMkLst>
            <pc:docMk/>
            <pc:sldMasterMk cId="3170849903" sldId="2147483691"/>
            <pc:sldLayoutMk cId="3913481596" sldId="2147483708"/>
          </pc:sldLayoutMkLst>
        </pc:sldLayoutChg>
      </pc:sldMasterChg>
      <pc:sldMasterChg chg="add del addSldLayout delSldLayout modSldLayout">
        <pc:chgData name="Ataa Sarpong (2027066)" userId="S::2027066@student.uwtsd.ac.uk::97f740b6-cd03-466b-a904-e0c11af6745e" providerId="AD" clId="Web-{3E480FD8-5B82-A5BD-324C-9F972FFDD10E}" dt="2023-10-17T11:03:15.158" v="112"/>
        <pc:sldMasterMkLst>
          <pc:docMk/>
          <pc:sldMasterMk cId="408682909" sldId="2147483709"/>
        </pc:sldMasterMkLst>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3500240430" sldId="2147483710"/>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2350556839" sldId="2147483711"/>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915404388" sldId="2147483712"/>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780243184" sldId="2147483713"/>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1432538501" sldId="2147483714"/>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2862817050" sldId="2147483715"/>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4197707074" sldId="2147483716"/>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1527767121" sldId="2147483717"/>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44274342" sldId="2147483718"/>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2873407653" sldId="2147483719"/>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1454546485" sldId="2147483720"/>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3586558663" sldId="2147483721"/>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2668769292" sldId="2147483722"/>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4099115106" sldId="2147483723"/>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2590027981" sldId="2147483724"/>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1198788294" sldId="2147483725"/>
          </pc:sldLayoutMkLst>
        </pc:sldLayoutChg>
        <pc:sldLayoutChg chg="add del mod replId">
          <pc:chgData name="Ataa Sarpong (2027066)" userId="S::2027066@student.uwtsd.ac.uk::97f740b6-cd03-466b-a904-e0c11af6745e" providerId="AD" clId="Web-{3E480FD8-5B82-A5BD-324C-9F972FFDD10E}" dt="2023-10-17T11:03:15.158" v="112"/>
          <pc:sldLayoutMkLst>
            <pc:docMk/>
            <pc:sldMasterMk cId="408682909" sldId="2147483709"/>
            <pc:sldLayoutMk cId="3188457765" sldId="2147483726"/>
          </pc:sldLayoutMkLst>
        </pc:sldLayoutChg>
      </pc:sldMasterChg>
      <pc:sldMasterChg chg="add del addSldLayout delSldLayout modSldLayout">
        <pc:chgData name="Ataa Sarpong (2027066)" userId="S::2027066@student.uwtsd.ac.uk::97f740b6-cd03-466b-a904-e0c11af6745e" providerId="AD" clId="Web-{3E480FD8-5B82-A5BD-324C-9F972FFDD10E}" dt="2023-10-17T11:03:30.080" v="113"/>
        <pc:sldMasterMkLst>
          <pc:docMk/>
          <pc:sldMasterMk cId="1510629609" sldId="2147483727"/>
        </pc:sldMasterMkLst>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623381246" sldId="2147483728"/>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985846086" sldId="2147483729"/>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1346964307" sldId="2147483730"/>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2841752670" sldId="2147483731"/>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1765996972" sldId="2147483732"/>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1585179982" sldId="2147483733"/>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4252645487" sldId="2147483734"/>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1824139807" sldId="2147483735"/>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1711272235" sldId="2147483736"/>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2017257255" sldId="2147483737"/>
          </pc:sldLayoutMkLst>
        </pc:sldLayoutChg>
        <pc:sldLayoutChg chg="add del mod replId">
          <pc:chgData name="Ataa Sarpong (2027066)" userId="S::2027066@student.uwtsd.ac.uk::97f740b6-cd03-466b-a904-e0c11af6745e" providerId="AD" clId="Web-{3E480FD8-5B82-A5BD-324C-9F972FFDD10E}" dt="2023-10-17T11:03:30.080" v="113"/>
          <pc:sldLayoutMkLst>
            <pc:docMk/>
            <pc:sldMasterMk cId="1510629609" sldId="2147483727"/>
            <pc:sldLayoutMk cId="4149089625" sldId="2147483738"/>
          </pc:sldLayoutMkLst>
        </pc:sldLayoutChg>
      </pc:sldMasterChg>
      <pc:sldMasterChg chg="add del addSldLayout delSldLayout modSldLayout">
        <pc:chgData name="Ataa Sarpong (2027066)" userId="S::2027066@student.uwtsd.ac.uk::97f740b6-cd03-466b-a904-e0c11af6745e" providerId="AD" clId="Web-{3E480FD8-5B82-A5BD-324C-9F972FFDD10E}" dt="2023-10-17T11:03:53.097" v="114"/>
        <pc:sldMasterMkLst>
          <pc:docMk/>
          <pc:sldMasterMk cId="2047541777" sldId="2147483739"/>
        </pc:sldMasterMkLst>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1035117820" sldId="2147483740"/>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2328668070" sldId="2147483741"/>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564376202" sldId="2147483742"/>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1961838091" sldId="2147483743"/>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267852114" sldId="2147483744"/>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2280838311" sldId="2147483745"/>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1867090347" sldId="2147483746"/>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39386160" sldId="2147483747"/>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4020738018" sldId="2147483748"/>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1114244555" sldId="2147483749"/>
          </pc:sldLayoutMkLst>
        </pc:sldLayoutChg>
        <pc:sldLayoutChg chg="add del mod replId">
          <pc:chgData name="Ataa Sarpong (2027066)" userId="S::2027066@student.uwtsd.ac.uk::97f740b6-cd03-466b-a904-e0c11af6745e" providerId="AD" clId="Web-{3E480FD8-5B82-A5BD-324C-9F972FFDD10E}" dt="2023-10-17T11:03:53.097" v="114"/>
          <pc:sldLayoutMkLst>
            <pc:docMk/>
            <pc:sldMasterMk cId="2047541777" sldId="2147483739"/>
            <pc:sldLayoutMk cId="3335517306" sldId="2147483750"/>
          </pc:sldLayoutMkLst>
        </pc:sldLayoutChg>
      </pc:sldMasterChg>
      <pc:sldMasterChg chg="add del addSldLayout delSldLayout modSldLayout">
        <pc:chgData name="Ataa Sarpong (2027066)" userId="S::2027066@student.uwtsd.ac.uk::97f740b6-cd03-466b-a904-e0c11af6745e" providerId="AD" clId="Web-{3E480FD8-5B82-A5BD-324C-9F972FFDD10E}" dt="2023-10-17T11:03:58.770" v="115"/>
        <pc:sldMasterMkLst>
          <pc:docMk/>
          <pc:sldMasterMk cId="1469720532" sldId="2147483751"/>
        </pc:sldMasterMkLst>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16651898" sldId="2147483752"/>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859095265" sldId="2147483753"/>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3815129954" sldId="2147483754"/>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1454147118" sldId="2147483755"/>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3854409593" sldId="2147483756"/>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2214443190" sldId="2147483757"/>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847581670" sldId="2147483758"/>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3566517839" sldId="2147483759"/>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1296147806" sldId="2147483760"/>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3598763713" sldId="2147483761"/>
          </pc:sldLayoutMkLst>
        </pc:sldLayoutChg>
        <pc:sldLayoutChg chg="add del mod replId">
          <pc:chgData name="Ataa Sarpong (2027066)" userId="S::2027066@student.uwtsd.ac.uk::97f740b6-cd03-466b-a904-e0c11af6745e" providerId="AD" clId="Web-{3E480FD8-5B82-A5BD-324C-9F972FFDD10E}" dt="2023-10-17T11:03:58.770" v="115"/>
          <pc:sldLayoutMkLst>
            <pc:docMk/>
            <pc:sldMasterMk cId="1469720532" sldId="2147483751"/>
            <pc:sldLayoutMk cId="278059721" sldId="2147483762"/>
          </pc:sldLayoutMkLst>
        </pc:sldLayoutChg>
      </pc:sldMasterChg>
      <pc:sldMasterChg chg="add del addSldLayout delSldLayout modSldLayout">
        <pc:chgData name="Ataa Sarpong (2027066)" userId="S::2027066@student.uwtsd.ac.uk::97f740b6-cd03-466b-a904-e0c11af6745e" providerId="AD" clId="Web-{3E480FD8-5B82-A5BD-324C-9F972FFDD10E}" dt="2023-10-17T11:04:05.520" v="116"/>
        <pc:sldMasterMkLst>
          <pc:docMk/>
          <pc:sldMasterMk cId="2132603222" sldId="2147483763"/>
        </pc:sldMasterMkLst>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1718292337" sldId="2147483764"/>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2813326945" sldId="2147483765"/>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449432727" sldId="2147483766"/>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2344259738" sldId="2147483767"/>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1951416553" sldId="2147483768"/>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2263748420" sldId="2147483769"/>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1638062370" sldId="2147483770"/>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703939038" sldId="2147483771"/>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3116100633" sldId="2147483772"/>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1913168393" sldId="2147483773"/>
          </pc:sldLayoutMkLst>
        </pc:sldLayoutChg>
        <pc:sldLayoutChg chg="add del mod replId">
          <pc:chgData name="Ataa Sarpong (2027066)" userId="S::2027066@student.uwtsd.ac.uk::97f740b6-cd03-466b-a904-e0c11af6745e" providerId="AD" clId="Web-{3E480FD8-5B82-A5BD-324C-9F972FFDD10E}" dt="2023-10-17T11:04:05.520" v="116"/>
          <pc:sldLayoutMkLst>
            <pc:docMk/>
            <pc:sldMasterMk cId="2132603222" sldId="2147483763"/>
            <pc:sldLayoutMk cId="2223774555" sldId="2147483774"/>
          </pc:sldLayoutMkLst>
        </pc:sldLayoutChg>
      </pc:sldMasterChg>
      <pc:sldMasterChg chg="add del addSldLayout delSldLayout modSldLayout">
        <pc:chgData name="Ataa Sarpong (2027066)" userId="S::2027066@student.uwtsd.ac.uk::97f740b6-cd03-466b-a904-e0c11af6745e" providerId="AD" clId="Web-{3E480FD8-5B82-A5BD-324C-9F972FFDD10E}" dt="2023-10-17T11:04:17.755" v="117"/>
        <pc:sldMasterMkLst>
          <pc:docMk/>
          <pc:sldMasterMk cId="1139125939" sldId="2147483775"/>
        </pc:sldMasterMkLst>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309266947" sldId="2147483776"/>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415842400" sldId="2147483777"/>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45700617" sldId="2147483778"/>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551058818" sldId="2147483779"/>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299052355" sldId="2147483780"/>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801120247" sldId="2147483781"/>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1957169076" sldId="2147483782"/>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143490688" sldId="2147483783"/>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645124784" sldId="2147483784"/>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286911576" sldId="2147483785"/>
          </pc:sldLayoutMkLst>
        </pc:sldLayoutChg>
        <pc:sldLayoutChg chg="add del mod replId">
          <pc:chgData name="Ataa Sarpong (2027066)" userId="S::2027066@student.uwtsd.ac.uk::97f740b6-cd03-466b-a904-e0c11af6745e" providerId="AD" clId="Web-{3E480FD8-5B82-A5BD-324C-9F972FFDD10E}" dt="2023-10-17T11:04:17.755" v="117"/>
          <pc:sldLayoutMkLst>
            <pc:docMk/>
            <pc:sldMasterMk cId="1139125939" sldId="2147483775"/>
            <pc:sldLayoutMk cId="2432500882" sldId="2147483786"/>
          </pc:sldLayoutMkLst>
        </pc:sldLayoutChg>
      </pc:sldMasterChg>
      <pc:sldMasterChg chg="add del addSldLayout delSldLayout modSldLayout">
        <pc:chgData name="Ataa Sarpong (2027066)" userId="S::2027066@student.uwtsd.ac.uk::97f740b6-cd03-466b-a904-e0c11af6745e" providerId="AD" clId="Web-{3E480FD8-5B82-A5BD-324C-9F972FFDD10E}" dt="2023-10-17T11:04:28.334" v="118"/>
        <pc:sldMasterMkLst>
          <pc:docMk/>
          <pc:sldMasterMk cId="450137457" sldId="2147483787"/>
        </pc:sldMasterMkLst>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582582151" sldId="2147483788"/>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4234170894" sldId="2147483789"/>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4059215627" sldId="2147483790"/>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488403096" sldId="2147483791"/>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4014830258" sldId="2147483792"/>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4100822253" sldId="2147483793"/>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2254108312" sldId="2147483794"/>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161051508" sldId="2147483795"/>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2599919685" sldId="2147483796"/>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2491403621" sldId="2147483797"/>
          </pc:sldLayoutMkLst>
        </pc:sldLayoutChg>
        <pc:sldLayoutChg chg="add del mod replId">
          <pc:chgData name="Ataa Sarpong (2027066)" userId="S::2027066@student.uwtsd.ac.uk::97f740b6-cd03-466b-a904-e0c11af6745e" providerId="AD" clId="Web-{3E480FD8-5B82-A5BD-324C-9F972FFDD10E}" dt="2023-10-17T11:04:28.334" v="118"/>
          <pc:sldLayoutMkLst>
            <pc:docMk/>
            <pc:sldMasterMk cId="450137457" sldId="2147483787"/>
            <pc:sldLayoutMk cId="2632744841" sldId="2147483798"/>
          </pc:sldLayoutMkLst>
        </pc:sldLayoutChg>
      </pc:sldMasterChg>
      <pc:sldMasterChg chg="add del addSldLayout delSldLayout modSldLayout">
        <pc:chgData name="Ataa Sarpong (2027066)" userId="S::2027066@student.uwtsd.ac.uk::97f740b6-cd03-466b-a904-e0c11af6745e" providerId="AD" clId="Web-{3E480FD8-5B82-A5BD-324C-9F972FFDD10E}" dt="2023-10-17T11:04:57.867" v="119"/>
        <pc:sldMasterMkLst>
          <pc:docMk/>
          <pc:sldMasterMk cId="3386974923" sldId="2147483799"/>
        </pc:sldMasterMkLst>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2798391699" sldId="2147483800"/>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3253117447" sldId="2147483801"/>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2074111096" sldId="2147483802"/>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1034218399" sldId="2147483803"/>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2211766474" sldId="2147483804"/>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225037186" sldId="2147483805"/>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572007724" sldId="2147483806"/>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1864005855" sldId="2147483807"/>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674410196" sldId="2147483808"/>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2953408729" sldId="2147483809"/>
          </pc:sldLayoutMkLst>
        </pc:sldLayoutChg>
        <pc:sldLayoutChg chg="add del mod replId">
          <pc:chgData name="Ataa Sarpong (2027066)" userId="S::2027066@student.uwtsd.ac.uk::97f740b6-cd03-466b-a904-e0c11af6745e" providerId="AD" clId="Web-{3E480FD8-5B82-A5BD-324C-9F972FFDD10E}" dt="2023-10-17T11:04:57.867" v="119"/>
          <pc:sldLayoutMkLst>
            <pc:docMk/>
            <pc:sldMasterMk cId="3386974923" sldId="2147483799"/>
            <pc:sldLayoutMk cId="1020555855" sldId="2147483810"/>
          </pc:sldLayoutMkLst>
        </pc:sldLayoutChg>
      </pc:sldMasterChg>
      <pc:sldMasterChg chg="add del addSldLayout delSldLayout modSldLayout">
        <pc:chgData name="Ataa Sarpong (2027066)" userId="S::2027066@student.uwtsd.ac.uk::97f740b6-cd03-466b-a904-e0c11af6745e" providerId="AD" clId="Web-{3E480FD8-5B82-A5BD-324C-9F972FFDD10E}" dt="2023-10-17T11:05:37.042" v="121"/>
        <pc:sldMasterMkLst>
          <pc:docMk/>
          <pc:sldMasterMk cId="812195011" sldId="2147483811"/>
        </pc:sldMasterMkLst>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237863658" sldId="2147483812"/>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2896341082" sldId="2147483813"/>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1100566604" sldId="2147483814"/>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2125215232" sldId="2147483815"/>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3913090333" sldId="2147483816"/>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3350685383" sldId="2147483817"/>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1676623319" sldId="2147483818"/>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2308799730" sldId="2147483819"/>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2531332800" sldId="2147483820"/>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459852641" sldId="2147483821"/>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3246694275" sldId="2147483822"/>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3349307213" sldId="2147483823"/>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1844343569" sldId="2147483824"/>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3919544571" sldId="2147483825"/>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1799568850" sldId="2147483826"/>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2882191511" sldId="2147483827"/>
          </pc:sldLayoutMkLst>
        </pc:sldLayoutChg>
        <pc:sldLayoutChg chg="add del mod replId">
          <pc:chgData name="Ataa Sarpong (2027066)" userId="S::2027066@student.uwtsd.ac.uk::97f740b6-cd03-466b-a904-e0c11af6745e" providerId="AD" clId="Web-{3E480FD8-5B82-A5BD-324C-9F972FFDD10E}" dt="2023-10-17T11:05:37.042" v="121"/>
          <pc:sldLayoutMkLst>
            <pc:docMk/>
            <pc:sldMasterMk cId="812195011" sldId="2147483811"/>
            <pc:sldLayoutMk cId="609937086" sldId="2147483828"/>
          </pc:sldLayoutMkLst>
        </pc:sldLayoutChg>
      </pc:sldMasterChg>
      <pc:sldMasterChg chg="add del addSldLayout delSldLayout modSldLayout">
        <pc:chgData name="Ataa Sarpong (2027066)" userId="S::2027066@student.uwtsd.ac.uk::97f740b6-cd03-466b-a904-e0c11af6745e" providerId="AD" clId="Web-{3E480FD8-5B82-A5BD-324C-9F972FFDD10E}" dt="2023-10-17T11:06:03.637" v="122"/>
        <pc:sldMasterMkLst>
          <pc:docMk/>
          <pc:sldMasterMk cId="2666107231" sldId="2147483829"/>
        </pc:sldMasterMkLst>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3958093258" sldId="2147483830"/>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3172858925" sldId="2147483831"/>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384326016" sldId="2147483832"/>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530945782" sldId="2147483833"/>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2985524596" sldId="2147483834"/>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790321713" sldId="2147483835"/>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4070560823" sldId="2147483836"/>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4078317824" sldId="2147483837"/>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2840234833" sldId="2147483838"/>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1134130716" sldId="2147483839"/>
          </pc:sldLayoutMkLst>
        </pc:sldLayoutChg>
        <pc:sldLayoutChg chg="add del mod replId">
          <pc:chgData name="Ataa Sarpong (2027066)" userId="S::2027066@student.uwtsd.ac.uk::97f740b6-cd03-466b-a904-e0c11af6745e" providerId="AD" clId="Web-{3E480FD8-5B82-A5BD-324C-9F972FFDD10E}" dt="2023-10-17T11:06:03.637" v="122"/>
          <pc:sldLayoutMkLst>
            <pc:docMk/>
            <pc:sldMasterMk cId="2666107231" sldId="2147483829"/>
            <pc:sldLayoutMk cId="767143449" sldId="2147483840"/>
          </pc:sldLayoutMkLst>
        </pc:sldLayoutChg>
      </pc:sldMasterChg>
      <pc:sldMasterChg chg="add del addSldLayout delSldLayout modSldLayout">
        <pc:chgData name="Ataa Sarpong (2027066)" userId="S::2027066@student.uwtsd.ac.uk::97f740b6-cd03-466b-a904-e0c11af6745e" providerId="AD" clId="Web-{3E480FD8-5B82-A5BD-324C-9F972FFDD10E}" dt="2023-10-17T11:06:17.169" v="124"/>
        <pc:sldMasterMkLst>
          <pc:docMk/>
          <pc:sldMasterMk cId="1471698525" sldId="2147483841"/>
        </pc:sldMasterMkLst>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3448120840" sldId="2147483842"/>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2567546563" sldId="2147483843"/>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1628671277" sldId="2147483844"/>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3609958982" sldId="2147483845"/>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2608132369" sldId="2147483846"/>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3980994089" sldId="2147483847"/>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3796498082" sldId="2147483848"/>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1877402831" sldId="2147483849"/>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2232850855" sldId="2147483850"/>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2541389582" sldId="2147483851"/>
          </pc:sldLayoutMkLst>
        </pc:sldLayoutChg>
        <pc:sldLayoutChg chg="add del mod replId">
          <pc:chgData name="Ataa Sarpong (2027066)" userId="S::2027066@student.uwtsd.ac.uk::97f740b6-cd03-466b-a904-e0c11af6745e" providerId="AD" clId="Web-{3E480FD8-5B82-A5BD-324C-9F972FFDD10E}" dt="2023-10-17T11:06:17.169" v="124"/>
          <pc:sldLayoutMkLst>
            <pc:docMk/>
            <pc:sldMasterMk cId="1471698525" sldId="2147483841"/>
            <pc:sldLayoutMk cId="764409368" sldId="2147483852"/>
          </pc:sldLayoutMkLst>
        </pc:sldLayoutChg>
      </pc:sldMasterChg>
      <pc:sldMasterChg chg="add addSldLayout modSldLayout">
        <pc:chgData name="Ataa Sarpong (2027066)" userId="S::2027066@student.uwtsd.ac.uk::97f740b6-cd03-466b-a904-e0c11af6745e" providerId="AD" clId="Web-{3E480FD8-5B82-A5BD-324C-9F972FFDD10E}" dt="2023-10-17T11:06:17.169" v="124"/>
        <pc:sldMasterMkLst>
          <pc:docMk/>
          <pc:sldMasterMk cId="4157378492" sldId="2147483853"/>
        </pc:sldMasterMkLst>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1195305707" sldId="2147483854"/>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3776783978" sldId="2147483855"/>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511116105" sldId="2147483856"/>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437069542" sldId="2147483857"/>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358255052" sldId="2147483858"/>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3426638384" sldId="2147483859"/>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1361666499" sldId="2147483860"/>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4239008946" sldId="2147483861"/>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2890628524" sldId="2147483862"/>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1494133574" sldId="2147483863"/>
          </pc:sldLayoutMkLst>
        </pc:sldLayoutChg>
        <pc:sldLayoutChg chg="add mod replId">
          <pc:chgData name="Ataa Sarpong (2027066)" userId="S::2027066@student.uwtsd.ac.uk::97f740b6-cd03-466b-a904-e0c11af6745e" providerId="AD" clId="Web-{3E480FD8-5B82-A5BD-324C-9F972FFDD10E}" dt="2023-10-17T11:06:17.169" v="124"/>
          <pc:sldLayoutMkLst>
            <pc:docMk/>
            <pc:sldMasterMk cId="4157378492" sldId="2147483853"/>
            <pc:sldLayoutMk cId="1500633356" sldId="214748386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18420-1458-4602-8F0C-2E60FA6382CA}" type="doc">
      <dgm:prSet loTypeId="urn:microsoft.com/office/officeart/2005/8/layout/default" loCatId="list" qsTypeId="urn:microsoft.com/office/officeart/2005/8/quickstyle/simple5" qsCatId="simple" csTypeId="urn:microsoft.com/office/officeart/2005/8/colors/colorful5" csCatId="colorful"/>
      <dgm:spPr/>
      <dgm:t>
        <a:bodyPr/>
        <a:lstStyle/>
        <a:p>
          <a:endParaRPr lang="en-US"/>
        </a:p>
      </dgm:t>
    </dgm:pt>
    <dgm:pt modelId="{C55B11C0-E0C9-45DB-B7B0-28BEC8E55EDF}">
      <dgm:prSet/>
      <dgm:spPr/>
      <dgm:t>
        <a:bodyPr/>
        <a:lstStyle/>
        <a:p>
          <a:r>
            <a:rPr lang="en-US"/>
            <a:t>Studunt Name Ataa Sarpong</a:t>
          </a:r>
        </a:p>
      </dgm:t>
    </dgm:pt>
    <dgm:pt modelId="{BDEDA5E5-2885-4A04-806F-A4E1812DA2A0}" type="parTrans" cxnId="{3858EC77-3E7E-4ECA-BBB2-27A2C506161E}">
      <dgm:prSet/>
      <dgm:spPr/>
      <dgm:t>
        <a:bodyPr/>
        <a:lstStyle/>
        <a:p>
          <a:endParaRPr lang="en-US"/>
        </a:p>
      </dgm:t>
    </dgm:pt>
    <dgm:pt modelId="{C79C6CEE-6D65-4EC4-8E99-B9D6A4D0CF75}" type="sibTrans" cxnId="{3858EC77-3E7E-4ECA-BBB2-27A2C506161E}">
      <dgm:prSet/>
      <dgm:spPr/>
      <dgm:t>
        <a:bodyPr/>
        <a:lstStyle/>
        <a:p>
          <a:endParaRPr lang="en-US"/>
        </a:p>
      </dgm:t>
    </dgm:pt>
    <dgm:pt modelId="{E99F72F5-BBAE-4F33-9F6D-5B1A0C907FF6}">
      <dgm:prSet/>
      <dgm:spPr/>
      <dgm:t>
        <a:bodyPr/>
        <a:lstStyle/>
        <a:p>
          <a:r>
            <a:rPr lang="en-US"/>
            <a:t>Student number 2027066</a:t>
          </a:r>
        </a:p>
      </dgm:t>
    </dgm:pt>
    <dgm:pt modelId="{C7D28DC0-40DF-420A-B5BA-83E3899EF9E9}" type="parTrans" cxnId="{1AE0ABC4-98D5-4049-B40E-C1080BF63404}">
      <dgm:prSet/>
      <dgm:spPr/>
      <dgm:t>
        <a:bodyPr/>
        <a:lstStyle/>
        <a:p>
          <a:endParaRPr lang="en-US"/>
        </a:p>
      </dgm:t>
    </dgm:pt>
    <dgm:pt modelId="{B4D9DF8E-1AEB-432E-9718-BDBA6D8D0C99}" type="sibTrans" cxnId="{1AE0ABC4-98D5-4049-B40E-C1080BF63404}">
      <dgm:prSet/>
      <dgm:spPr/>
      <dgm:t>
        <a:bodyPr/>
        <a:lstStyle/>
        <a:p>
          <a:endParaRPr lang="en-US"/>
        </a:p>
      </dgm:t>
    </dgm:pt>
    <dgm:pt modelId="{B54AE5F7-B88D-4B4D-BD08-7970DC3DC692}">
      <dgm:prSet/>
      <dgm:spPr/>
      <dgm:t>
        <a:bodyPr/>
        <a:lstStyle/>
        <a:p>
          <a:r>
            <a:rPr lang="en-US"/>
            <a:t>Module Introduction to Physiolgy</a:t>
          </a:r>
        </a:p>
      </dgm:t>
    </dgm:pt>
    <dgm:pt modelId="{2AC6BB5E-01FC-44C8-ACC8-8EF488F73B8E}" type="parTrans" cxnId="{24961B67-9A3F-4299-9374-48B9735C2B16}">
      <dgm:prSet/>
      <dgm:spPr/>
      <dgm:t>
        <a:bodyPr/>
        <a:lstStyle/>
        <a:p>
          <a:endParaRPr lang="en-US"/>
        </a:p>
      </dgm:t>
    </dgm:pt>
    <dgm:pt modelId="{989E6A46-E735-4CF8-83B3-8FBBF97D18CC}" type="sibTrans" cxnId="{24961B67-9A3F-4299-9374-48B9735C2B16}">
      <dgm:prSet/>
      <dgm:spPr/>
      <dgm:t>
        <a:bodyPr/>
        <a:lstStyle/>
        <a:p>
          <a:endParaRPr lang="en-US"/>
        </a:p>
      </dgm:t>
    </dgm:pt>
    <dgm:pt modelId="{3827F36D-4DB2-4E25-BD0D-0A92DBB210F7}">
      <dgm:prSet/>
      <dgm:spPr/>
      <dgm:t>
        <a:bodyPr/>
        <a:lstStyle/>
        <a:p>
          <a:r>
            <a:rPr lang="en-US"/>
            <a:t>Programme BSc Health and Social Care</a:t>
          </a:r>
        </a:p>
      </dgm:t>
    </dgm:pt>
    <dgm:pt modelId="{EF57331C-B656-4974-9549-FA07EB9C5CC7}" type="parTrans" cxnId="{8499C08F-B703-4575-A840-38DCC6B24758}">
      <dgm:prSet/>
      <dgm:spPr/>
      <dgm:t>
        <a:bodyPr/>
        <a:lstStyle/>
        <a:p>
          <a:endParaRPr lang="en-US"/>
        </a:p>
      </dgm:t>
    </dgm:pt>
    <dgm:pt modelId="{95270BDE-D772-40E5-86AE-8F1E6371C527}" type="sibTrans" cxnId="{8499C08F-B703-4575-A840-38DCC6B24758}">
      <dgm:prSet/>
      <dgm:spPr/>
      <dgm:t>
        <a:bodyPr/>
        <a:lstStyle/>
        <a:p>
          <a:endParaRPr lang="en-US"/>
        </a:p>
      </dgm:t>
    </dgm:pt>
    <dgm:pt modelId="{393CD9E7-D7E0-4EC2-A63F-2077B41C26C3}">
      <dgm:prSet/>
      <dgm:spPr/>
      <dgm:t>
        <a:bodyPr/>
        <a:lstStyle/>
        <a:p>
          <a:r>
            <a:rPr lang="en-US"/>
            <a:t>Module Code BMHP5003</a:t>
          </a:r>
        </a:p>
      </dgm:t>
    </dgm:pt>
    <dgm:pt modelId="{AE0A7976-1ABD-4B40-96DE-C0A287BB558A}" type="parTrans" cxnId="{18001E27-0618-4DEA-8C17-7FE600F90945}">
      <dgm:prSet/>
      <dgm:spPr/>
      <dgm:t>
        <a:bodyPr/>
        <a:lstStyle/>
        <a:p>
          <a:endParaRPr lang="en-US"/>
        </a:p>
      </dgm:t>
    </dgm:pt>
    <dgm:pt modelId="{94BAD9D5-A904-46C6-A606-C71335BBC3F0}" type="sibTrans" cxnId="{18001E27-0618-4DEA-8C17-7FE600F90945}">
      <dgm:prSet/>
      <dgm:spPr/>
      <dgm:t>
        <a:bodyPr/>
        <a:lstStyle/>
        <a:p>
          <a:endParaRPr lang="en-US"/>
        </a:p>
      </dgm:t>
    </dgm:pt>
    <dgm:pt modelId="{0C13E64C-1983-4BD3-8F28-7F9AF8F5F3E0}">
      <dgm:prSet/>
      <dgm:spPr/>
      <dgm:t>
        <a:bodyPr/>
        <a:lstStyle/>
        <a:p>
          <a:r>
            <a:rPr lang="en-US"/>
            <a:t>Lecturer\s Raheela Shaikh</a:t>
          </a:r>
        </a:p>
      </dgm:t>
    </dgm:pt>
    <dgm:pt modelId="{787FDFF2-9FEC-4BCF-8BF9-9576C0404972}" type="parTrans" cxnId="{60EA5489-0A51-49E0-8DE4-5668C83073D3}">
      <dgm:prSet/>
      <dgm:spPr/>
      <dgm:t>
        <a:bodyPr/>
        <a:lstStyle/>
        <a:p>
          <a:endParaRPr lang="en-US"/>
        </a:p>
      </dgm:t>
    </dgm:pt>
    <dgm:pt modelId="{B6207DC7-0137-4193-8CCC-B5914C5F109E}" type="sibTrans" cxnId="{60EA5489-0A51-49E0-8DE4-5668C83073D3}">
      <dgm:prSet/>
      <dgm:spPr/>
      <dgm:t>
        <a:bodyPr/>
        <a:lstStyle/>
        <a:p>
          <a:endParaRPr lang="en-US"/>
        </a:p>
      </dgm:t>
    </dgm:pt>
    <dgm:pt modelId="{022EC3CB-E6B1-44E5-A64C-ACD3436E8317}">
      <dgm:prSet/>
      <dgm:spPr/>
      <dgm:t>
        <a:bodyPr/>
        <a:lstStyle/>
        <a:p>
          <a:r>
            <a:rPr lang="en-US"/>
            <a:t>Assignment Title Poster Presentation</a:t>
          </a:r>
        </a:p>
      </dgm:t>
    </dgm:pt>
    <dgm:pt modelId="{E2F44F48-A86C-4BE3-A316-8F80C686B491}" type="parTrans" cxnId="{D52609D9-0EDA-45DB-B466-6C89F8E0C4AD}">
      <dgm:prSet/>
      <dgm:spPr/>
      <dgm:t>
        <a:bodyPr/>
        <a:lstStyle/>
        <a:p>
          <a:endParaRPr lang="en-US"/>
        </a:p>
      </dgm:t>
    </dgm:pt>
    <dgm:pt modelId="{A11F3C3B-924F-4720-8767-E54DE2A6D7F9}" type="sibTrans" cxnId="{D52609D9-0EDA-45DB-B466-6C89F8E0C4AD}">
      <dgm:prSet/>
      <dgm:spPr/>
      <dgm:t>
        <a:bodyPr/>
        <a:lstStyle/>
        <a:p>
          <a:endParaRPr lang="en-US"/>
        </a:p>
      </dgm:t>
    </dgm:pt>
    <dgm:pt modelId="{B2811107-6BC8-4F16-961F-DDE9902610BF}" type="pres">
      <dgm:prSet presAssocID="{CED18420-1458-4602-8F0C-2E60FA6382CA}" presName="diagram" presStyleCnt="0">
        <dgm:presLayoutVars>
          <dgm:dir/>
          <dgm:resizeHandles val="exact"/>
        </dgm:presLayoutVars>
      </dgm:prSet>
      <dgm:spPr/>
    </dgm:pt>
    <dgm:pt modelId="{D3CAC5CC-07FA-49A3-9A45-2222E80C3212}" type="pres">
      <dgm:prSet presAssocID="{C55B11C0-E0C9-45DB-B7B0-28BEC8E55EDF}" presName="node" presStyleLbl="node1" presStyleIdx="0" presStyleCnt="7">
        <dgm:presLayoutVars>
          <dgm:bulletEnabled val="1"/>
        </dgm:presLayoutVars>
      </dgm:prSet>
      <dgm:spPr/>
    </dgm:pt>
    <dgm:pt modelId="{236CE777-1E43-4165-8974-C1AAA61D8027}" type="pres">
      <dgm:prSet presAssocID="{C79C6CEE-6D65-4EC4-8E99-B9D6A4D0CF75}" presName="sibTrans" presStyleCnt="0"/>
      <dgm:spPr/>
    </dgm:pt>
    <dgm:pt modelId="{710C8D20-84A8-4295-96D5-4815F4B27594}" type="pres">
      <dgm:prSet presAssocID="{E99F72F5-BBAE-4F33-9F6D-5B1A0C907FF6}" presName="node" presStyleLbl="node1" presStyleIdx="1" presStyleCnt="7">
        <dgm:presLayoutVars>
          <dgm:bulletEnabled val="1"/>
        </dgm:presLayoutVars>
      </dgm:prSet>
      <dgm:spPr/>
    </dgm:pt>
    <dgm:pt modelId="{06D45C68-5CDC-4C8E-9B30-9419B725C3A3}" type="pres">
      <dgm:prSet presAssocID="{B4D9DF8E-1AEB-432E-9718-BDBA6D8D0C99}" presName="sibTrans" presStyleCnt="0"/>
      <dgm:spPr/>
    </dgm:pt>
    <dgm:pt modelId="{B0FAC926-44AC-4024-B259-6541CD893283}" type="pres">
      <dgm:prSet presAssocID="{B54AE5F7-B88D-4B4D-BD08-7970DC3DC692}" presName="node" presStyleLbl="node1" presStyleIdx="2" presStyleCnt="7">
        <dgm:presLayoutVars>
          <dgm:bulletEnabled val="1"/>
        </dgm:presLayoutVars>
      </dgm:prSet>
      <dgm:spPr/>
    </dgm:pt>
    <dgm:pt modelId="{006E6651-72B2-44C6-B7D5-E1F133BC1AC6}" type="pres">
      <dgm:prSet presAssocID="{989E6A46-E735-4CF8-83B3-8FBBF97D18CC}" presName="sibTrans" presStyleCnt="0"/>
      <dgm:spPr/>
    </dgm:pt>
    <dgm:pt modelId="{D73A3E76-04F1-4490-A566-9776016A63E3}" type="pres">
      <dgm:prSet presAssocID="{3827F36D-4DB2-4E25-BD0D-0A92DBB210F7}" presName="node" presStyleLbl="node1" presStyleIdx="3" presStyleCnt="7">
        <dgm:presLayoutVars>
          <dgm:bulletEnabled val="1"/>
        </dgm:presLayoutVars>
      </dgm:prSet>
      <dgm:spPr/>
    </dgm:pt>
    <dgm:pt modelId="{6F6E7F49-626F-4A13-9245-70C4B88A4864}" type="pres">
      <dgm:prSet presAssocID="{95270BDE-D772-40E5-86AE-8F1E6371C527}" presName="sibTrans" presStyleCnt="0"/>
      <dgm:spPr/>
    </dgm:pt>
    <dgm:pt modelId="{DD218AA2-A500-4466-B13A-57423DDF0DD4}" type="pres">
      <dgm:prSet presAssocID="{393CD9E7-D7E0-4EC2-A63F-2077B41C26C3}" presName="node" presStyleLbl="node1" presStyleIdx="4" presStyleCnt="7">
        <dgm:presLayoutVars>
          <dgm:bulletEnabled val="1"/>
        </dgm:presLayoutVars>
      </dgm:prSet>
      <dgm:spPr/>
    </dgm:pt>
    <dgm:pt modelId="{1689D912-95A6-4979-A5C1-45A4A14978C5}" type="pres">
      <dgm:prSet presAssocID="{94BAD9D5-A904-46C6-A606-C71335BBC3F0}" presName="sibTrans" presStyleCnt="0"/>
      <dgm:spPr/>
    </dgm:pt>
    <dgm:pt modelId="{06623D40-0BB9-457F-823D-54E55E322360}" type="pres">
      <dgm:prSet presAssocID="{0C13E64C-1983-4BD3-8F28-7F9AF8F5F3E0}" presName="node" presStyleLbl="node1" presStyleIdx="5" presStyleCnt="7">
        <dgm:presLayoutVars>
          <dgm:bulletEnabled val="1"/>
        </dgm:presLayoutVars>
      </dgm:prSet>
      <dgm:spPr/>
    </dgm:pt>
    <dgm:pt modelId="{6675299E-774B-440B-BFA6-1839EB495D3D}" type="pres">
      <dgm:prSet presAssocID="{B6207DC7-0137-4193-8CCC-B5914C5F109E}" presName="sibTrans" presStyleCnt="0"/>
      <dgm:spPr/>
    </dgm:pt>
    <dgm:pt modelId="{C15218BB-338D-42FA-A523-D11A42634EC6}" type="pres">
      <dgm:prSet presAssocID="{022EC3CB-E6B1-44E5-A64C-ACD3436E8317}" presName="node" presStyleLbl="node1" presStyleIdx="6" presStyleCnt="7">
        <dgm:presLayoutVars>
          <dgm:bulletEnabled val="1"/>
        </dgm:presLayoutVars>
      </dgm:prSet>
      <dgm:spPr/>
    </dgm:pt>
  </dgm:ptLst>
  <dgm:cxnLst>
    <dgm:cxn modelId="{18001E27-0618-4DEA-8C17-7FE600F90945}" srcId="{CED18420-1458-4602-8F0C-2E60FA6382CA}" destId="{393CD9E7-D7E0-4EC2-A63F-2077B41C26C3}" srcOrd="4" destOrd="0" parTransId="{AE0A7976-1ABD-4B40-96DE-C0A287BB558A}" sibTransId="{94BAD9D5-A904-46C6-A606-C71335BBC3F0}"/>
    <dgm:cxn modelId="{D8FE3B41-7DAD-428A-A0D8-EE48B5C4B446}" type="presOf" srcId="{E99F72F5-BBAE-4F33-9F6D-5B1A0C907FF6}" destId="{710C8D20-84A8-4295-96D5-4815F4B27594}" srcOrd="0" destOrd="0" presId="urn:microsoft.com/office/officeart/2005/8/layout/default"/>
    <dgm:cxn modelId="{24961B67-9A3F-4299-9374-48B9735C2B16}" srcId="{CED18420-1458-4602-8F0C-2E60FA6382CA}" destId="{B54AE5F7-B88D-4B4D-BD08-7970DC3DC692}" srcOrd="2" destOrd="0" parTransId="{2AC6BB5E-01FC-44C8-ACC8-8EF488F73B8E}" sibTransId="{989E6A46-E735-4CF8-83B3-8FBBF97D18CC}"/>
    <dgm:cxn modelId="{88DCDF69-9DD3-446B-AC0A-4C8E160125B2}" type="presOf" srcId="{CED18420-1458-4602-8F0C-2E60FA6382CA}" destId="{B2811107-6BC8-4F16-961F-DDE9902610BF}" srcOrd="0" destOrd="0" presId="urn:microsoft.com/office/officeart/2005/8/layout/default"/>
    <dgm:cxn modelId="{3858EC77-3E7E-4ECA-BBB2-27A2C506161E}" srcId="{CED18420-1458-4602-8F0C-2E60FA6382CA}" destId="{C55B11C0-E0C9-45DB-B7B0-28BEC8E55EDF}" srcOrd="0" destOrd="0" parTransId="{BDEDA5E5-2885-4A04-806F-A4E1812DA2A0}" sibTransId="{C79C6CEE-6D65-4EC4-8E99-B9D6A4D0CF75}"/>
    <dgm:cxn modelId="{2DBF6680-A7A7-4C84-8C15-BCCF0C897267}" type="presOf" srcId="{393CD9E7-D7E0-4EC2-A63F-2077B41C26C3}" destId="{DD218AA2-A500-4466-B13A-57423DDF0DD4}" srcOrd="0" destOrd="0" presId="urn:microsoft.com/office/officeart/2005/8/layout/default"/>
    <dgm:cxn modelId="{60EA5489-0A51-49E0-8DE4-5668C83073D3}" srcId="{CED18420-1458-4602-8F0C-2E60FA6382CA}" destId="{0C13E64C-1983-4BD3-8F28-7F9AF8F5F3E0}" srcOrd="5" destOrd="0" parTransId="{787FDFF2-9FEC-4BCF-8BF9-9576C0404972}" sibTransId="{B6207DC7-0137-4193-8CCC-B5914C5F109E}"/>
    <dgm:cxn modelId="{8499C08F-B703-4575-A840-38DCC6B24758}" srcId="{CED18420-1458-4602-8F0C-2E60FA6382CA}" destId="{3827F36D-4DB2-4E25-BD0D-0A92DBB210F7}" srcOrd="3" destOrd="0" parTransId="{EF57331C-B656-4974-9549-FA07EB9C5CC7}" sibTransId="{95270BDE-D772-40E5-86AE-8F1E6371C527}"/>
    <dgm:cxn modelId="{741C16A0-45BA-49B0-979B-94A2ACDC54C1}" type="presOf" srcId="{B54AE5F7-B88D-4B4D-BD08-7970DC3DC692}" destId="{B0FAC926-44AC-4024-B259-6541CD893283}" srcOrd="0" destOrd="0" presId="urn:microsoft.com/office/officeart/2005/8/layout/default"/>
    <dgm:cxn modelId="{536E58AB-8A63-43E4-A174-A623F4210496}" type="presOf" srcId="{C55B11C0-E0C9-45DB-B7B0-28BEC8E55EDF}" destId="{D3CAC5CC-07FA-49A3-9A45-2222E80C3212}" srcOrd="0" destOrd="0" presId="urn:microsoft.com/office/officeart/2005/8/layout/default"/>
    <dgm:cxn modelId="{1AE0ABC4-98D5-4049-B40E-C1080BF63404}" srcId="{CED18420-1458-4602-8F0C-2E60FA6382CA}" destId="{E99F72F5-BBAE-4F33-9F6D-5B1A0C907FF6}" srcOrd="1" destOrd="0" parTransId="{C7D28DC0-40DF-420A-B5BA-83E3899EF9E9}" sibTransId="{B4D9DF8E-1AEB-432E-9718-BDBA6D8D0C99}"/>
    <dgm:cxn modelId="{D52609D9-0EDA-45DB-B466-6C89F8E0C4AD}" srcId="{CED18420-1458-4602-8F0C-2E60FA6382CA}" destId="{022EC3CB-E6B1-44E5-A64C-ACD3436E8317}" srcOrd="6" destOrd="0" parTransId="{E2F44F48-A86C-4BE3-A316-8F80C686B491}" sibTransId="{A11F3C3B-924F-4720-8767-E54DE2A6D7F9}"/>
    <dgm:cxn modelId="{FE3C56F0-CF09-430F-921E-E65BCB2DA0AF}" type="presOf" srcId="{022EC3CB-E6B1-44E5-A64C-ACD3436E8317}" destId="{C15218BB-338D-42FA-A523-D11A42634EC6}" srcOrd="0" destOrd="0" presId="urn:microsoft.com/office/officeart/2005/8/layout/default"/>
    <dgm:cxn modelId="{2154E3FB-3E03-440B-99DA-9DD5DE1A8A46}" type="presOf" srcId="{0C13E64C-1983-4BD3-8F28-7F9AF8F5F3E0}" destId="{06623D40-0BB9-457F-823D-54E55E322360}" srcOrd="0" destOrd="0" presId="urn:microsoft.com/office/officeart/2005/8/layout/default"/>
    <dgm:cxn modelId="{96B903FC-48D8-412B-8A3B-AAD7A7C8117E}" type="presOf" srcId="{3827F36D-4DB2-4E25-BD0D-0A92DBB210F7}" destId="{D73A3E76-04F1-4490-A566-9776016A63E3}" srcOrd="0" destOrd="0" presId="urn:microsoft.com/office/officeart/2005/8/layout/default"/>
    <dgm:cxn modelId="{4719D274-23BD-4FD3-8029-1F49ADD1C79D}" type="presParOf" srcId="{B2811107-6BC8-4F16-961F-DDE9902610BF}" destId="{D3CAC5CC-07FA-49A3-9A45-2222E80C3212}" srcOrd="0" destOrd="0" presId="urn:microsoft.com/office/officeart/2005/8/layout/default"/>
    <dgm:cxn modelId="{0B9DC381-9D1D-4ECD-AE31-F39E30AC4499}" type="presParOf" srcId="{B2811107-6BC8-4F16-961F-DDE9902610BF}" destId="{236CE777-1E43-4165-8974-C1AAA61D8027}" srcOrd="1" destOrd="0" presId="urn:microsoft.com/office/officeart/2005/8/layout/default"/>
    <dgm:cxn modelId="{25295719-307E-436A-A1E3-57459A04F732}" type="presParOf" srcId="{B2811107-6BC8-4F16-961F-DDE9902610BF}" destId="{710C8D20-84A8-4295-96D5-4815F4B27594}" srcOrd="2" destOrd="0" presId="urn:microsoft.com/office/officeart/2005/8/layout/default"/>
    <dgm:cxn modelId="{5865AA5F-DB5B-4EEC-B6C8-9DB49B80199C}" type="presParOf" srcId="{B2811107-6BC8-4F16-961F-DDE9902610BF}" destId="{06D45C68-5CDC-4C8E-9B30-9419B725C3A3}" srcOrd="3" destOrd="0" presId="urn:microsoft.com/office/officeart/2005/8/layout/default"/>
    <dgm:cxn modelId="{E5BE0D95-22DE-40D6-8FFB-A7CDCFC7FEFA}" type="presParOf" srcId="{B2811107-6BC8-4F16-961F-DDE9902610BF}" destId="{B0FAC926-44AC-4024-B259-6541CD893283}" srcOrd="4" destOrd="0" presId="urn:microsoft.com/office/officeart/2005/8/layout/default"/>
    <dgm:cxn modelId="{69B43B4B-6B55-4603-9EAE-B4247DC6D3A1}" type="presParOf" srcId="{B2811107-6BC8-4F16-961F-DDE9902610BF}" destId="{006E6651-72B2-44C6-B7D5-E1F133BC1AC6}" srcOrd="5" destOrd="0" presId="urn:microsoft.com/office/officeart/2005/8/layout/default"/>
    <dgm:cxn modelId="{86B39902-4899-41A8-9E68-E30D4F2BABB6}" type="presParOf" srcId="{B2811107-6BC8-4F16-961F-DDE9902610BF}" destId="{D73A3E76-04F1-4490-A566-9776016A63E3}" srcOrd="6" destOrd="0" presId="urn:microsoft.com/office/officeart/2005/8/layout/default"/>
    <dgm:cxn modelId="{1507D5FE-4F71-4358-AC32-8D8C94D4C97D}" type="presParOf" srcId="{B2811107-6BC8-4F16-961F-DDE9902610BF}" destId="{6F6E7F49-626F-4A13-9245-70C4B88A4864}" srcOrd="7" destOrd="0" presId="urn:microsoft.com/office/officeart/2005/8/layout/default"/>
    <dgm:cxn modelId="{ADA9A151-EBEB-40B4-B1CE-69B33733A4DF}" type="presParOf" srcId="{B2811107-6BC8-4F16-961F-DDE9902610BF}" destId="{DD218AA2-A500-4466-B13A-57423DDF0DD4}" srcOrd="8" destOrd="0" presId="urn:microsoft.com/office/officeart/2005/8/layout/default"/>
    <dgm:cxn modelId="{8AFA4460-0871-47EB-AA14-B2463CD5EB27}" type="presParOf" srcId="{B2811107-6BC8-4F16-961F-DDE9902610BF}" destId="{1689D912-95A6-4979-A5C1-45A4A14978C5}" srcOrd="9" destOrd="0" presId="urn:microsoft.com/office/officeart/2005/8/layout/default"/>
    <dgm:cxn modelId="{7A5C0180-820D-49BE-B9F9-60EE7BBC6C8C}" type="presParOf" srcId="{B2811107-6BC8-4F16-961F-DDE9902610BF}" destId="{06623D40-0BB9-457F-823D-54E55E322360}" srcOrd="10" destOrd="0" presId="urn:microsoft.com/office/officeart/2005/8/layout/default"/>
    <dgm:cxn modelId="{BA540AAB-4DD2-4A67-8972-EB6F43313BE4}" type="presParOf" srcId="{B2811107-6BC8-4F16-961F-DDE9902610BF}" destId="{6675299E-774B-440B-BFA6-1839EB495D3D}" srcOrd="11" destOrd="0" presId="urn:microsoft.com/office/officeart/2005/8/layout/default"/>
    <dgm:cxn modelId="{D71F5D01-D024-4FC0-8C36-4B177548B092}" type="presParOf" srcId="{B2811107-6BC8-4F16-961F-DDE9902610BF}" destId="{C15218BB-338D-42FA-A523-D11A42634EC6}"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AC5CC-07FA-49A3-9A45-2222E80C3212}">
      <dsp:nvSpPr>
        <dsp:cNvPr id="0" name=""/>
        <dsp:cNvSpPr/>
      </dsp:nvSpPr>
      <dsp:spPr>
        <a:xfrm>
          <a:off x="1509845" y="10517"/>
          <a:ext cx="7217671" cy="433060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Studunt Name Ataa Sarpong</a:t>
          </a:r>
        </a:p>
      </dsp:txBody>
      <dsp:txXfrm>
        <a:off x="1509845" y="10517"/>
        <a:ext cx="7217671" cy="4330603"/>
      </dsp:txXfrm>
    </dsp:sp>
    <dsp:sp modelId="{710C8D20-84A8-4295-96D5-4815F4B27594}">
      <dsp:nvSpPr>
        <dsp:cNvPr id="0" name=""/>
        <dsp:cNvSpPr/>
      </dsp:nvSpPr>
      <dsp:spPr>
        <a:xfrm>
          <a:off x="9449284" y="10517"/>
          <a:ext cx="7217671" cy="4330603"/>
        </a:xfrm>
        <a:prstGeom prst="rect">
          <a:avLst/>
        </a:prstGeom>
        <a:gradFill rotWithShape="0">
          <a:gsLst>
            <a:gs pos="0">
              <a:schemeClr val="accent5">
                <a:hueOff val="-1126424"/>
                <a:satOff val="-2903"/>
                <a:lumOff val="-1961"/>
                <a:alphaOff val="0"/>
                <a:satMod val="103000"/>
                <a:lumMod val="102000"/>
                <a:tint val="94000"/>
              </a:schemeClr>
            </a:gs>
            <a:gs pos="50000">
              <a:schemeClr val="accent5">
                <a:hueOff val="-1126424"/>
                <a:satOff val="-2903"/>
                <a:lumOff val="-1961"/>
                <a:alphaOff val="0"/>
                <a:satMod val="110000"/>
                <a:lumMod val="100000"/>
                <a:shade val="100000"/>
              </a:schemeClr>
            </a:gs>
            <a:gs pos="100000">
              <a:schemeClr val="accent5">
                <a:hueOff val="-1126424"/>
                <a:satOff val="-2903"/>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Student number 2027066</a:t>
          </a:r>
        </a:p>
      </dsp:txBody>
      <dsp:txXfrm>
        <a:off x="9449284" y="10517"/>
        <a:ext cx="7217671" cy="4330603"/>
      </dsp:txXfrm>
    </dsp:sp>
    <dsp:sp modelId="{B0FAC926-44AC-4024-B259-6541CD893283}">
      <dsp:nvSpPr>
        <dsp:cNvPr id="0" name=""/>
        <dsp:cNvSpPr/>
      </dsp:nvSpPr>
      <dsp:spPr>
        <a:xfrm>
          <a:off x="17388723" y="10517"/>
          <a:ext cx="7217671" cy="4330603"/>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Module Introduction to Physiolgy</a:t>
          </a:r>
        </a:p>
      </dsp:txBody>
      <dsp:txXfrm>
        <a:off x="17388723" y="10517"/>
        <a:ext cx="7217671" cy="4330603"/>
      </dsp:txXfrm>
    </dsp:sp>
    <dsp:sp modelId="{D73A3E76-04F1-4490-A566-9776016A63E3}">
      <dsp:nvSpPr>
        <dsp:cNvPr id="0" name=""/>
        <dsp:cNvSpPr/>
      </dsp:nvSpPr>
      <dsp:spPr>
        <a:xfrm>
          <a:off x="1509845" y="5062887"/>
          <a:ext cx="7217671" cy="4330603"/>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Programme BSc Health and Social Care</a:t>
          </a:r>
        </a:p>
      </dsp:txBody>
      <dsp:txXfrm>
        <a:off x="1509845" y="5062887"/>
        <a:ext cx="7217671" cy="4330603"/>
      </dsp:txXfrm>
    </dsp:sp>
    <dsp:sp modelId="{DD218AA2-A500-4466-B13A-57423DDF0DD4}">
      <dsp:nvSpPr>
        <dsp:cNvPr id="0" name=""/>
        <dsp:cNvSpPr/>
      </dsp:nvSpPr>
      <dsp:spPr>
        <a:xfrm>
          <a:off x="9449284" y="5062887"/>
          <a:ext cx="7217671" cy="4330603"/>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Module Code BMHP5003</a:t>
          </a:r>
        </a:p>
      </dsp:txBody>
      <dsp:txXfrm>
        <a:off x="9449284" y="5062887"/>
        <a:ext cx="7217671" cy="4330603"/>
      </dsp:txXfrm>
    </dsp:sp>
    <dsp:sp modelId="{06623D40-0BB9-457F-823D-54E55E322360}">
      <dsp:nvSpPr>
        <dsp:cNvPr id="0" name=""/>
        <dsp:cNvSpPr/>
      </dsp:nvSpPr>
      <dsp:spPr>
        <a:xfrm>
          <a:off x="17388723" y="5062887"/>
          <a:ext cx="7217671" cy="4330603"/>
        </a:xfrm>
        <a:prstGeom prst="rect">
          <a:avLst/>
        </a:prstGeom>
        <a:gradFill rotWithShape="0">
          <a:gsLst>
            <a:gs pos="0">
              <a:schemeClr val="accent5">
                <a:hueOff val="-5632119"/>
                <a:satOff val="-14516"/>
                <a:lumOff val="-9804"/>
                <a:alphaOff val="0"/>
                <a:satMod val="103000"/>
                <a:lumMod val="102000"/>
                <a:tint val="94000"/>
              </a:schemeClr>
            </a:gs>
            <a:gs pos="50000">
              <a:schemeClr val="accent5">
                <a:hueOff val="-5632119"/>
                <a:satOff val="-14516"/>
                <a:lumOff val="-9804"/>
                <a:alphaOff val="0"/>
                <a:satMod val="110000"/>
                <a:lumMod val="100000"/>
                <a:shade val="100000"/>
              </a:schemeClr>
            </a:gs>
            <a:gs pos="100000">
              <a:schemeClr val="accent5">
                <a:hueOff val="-5632119"/>
                <a:satOff val="-14516"/>
                <a:lumOff val="-9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Lecturer\s Raheela Shaikh</a:t>
          </a:r>
        </a:p>
      </dsp:txBody>
      <dsp:txXfrm>
        <a:off x="17388723" y="5062887"/>
        <a:ext cx="7217671" cy="4330603"/>
      </dsp:txXfrm>
    </dsp:sp>
    <dsp:sp modelId="{C15218BB-338D-42FA-A523-D11A42634EC6}">
      <dsp:nvSpPr>
        <dsp:cNvPr id="0" name=""/>
        <dsp:cNvSpPr/>
      </dsp:nvSpPr>
      <dsp:spPr>
        <a:xfrm>
          <a:off x="9449284" y="10115257"/>
          <a:ext cx="7217671" cy="4330603"/>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Assignment Title Poster Presentation</a:t>
          </a:r>
        </a:p>
      </dsp:txBody>
      <dsp:txXfrm>
        <a:off x="9449284" y="10115257"/>
        <a:ext cx="7217671" cy="433060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2125" cy="7191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622925" y="0"/>
            <a:ext cx="4303713" cy="719138"/>
          </a:xfrm>
          <a:prstGeom prst="rect">
            <a:avLst/>
          </a:prstGeom>
        </p:spPr>
        <p:txBody>
          <a:bodyPr vert="horz" lIns="91440" tIns="45720" rIns="91440" bIns="45720" rtlCol="0"/>
          <a:lstStyle>
            <a:lvl1pPr algn="r">
              <a:defRPr sz="1200"/>
            </a:lvl1pPr>
          </a:lstStyle>
          <a:p>
            <a:fld id="{44078C15-3689-4B03-AEEE-EF65B9F0B9FF}" type="datetimeFigureOut">
              <a:rPr lang="en-US" smtClean="0"/>
              <a:t>10/17/2023</a:t>
            </a:fld>
            <a:endParaRPr lang="en-US"/>
          </a:p>
        </p:txBody>
      </p:sp>
      <p:sp>
        <p:nvSpPr>
          <p:cNvPr id="4" name="Slide Image Placeholder 3"/>
          <p:cNvSpPr>
            <a:spLocks noGrp="1" noRot="1" noChangeAspect="1"/>
          </p:cNvSpPr>
          <p:nvPr>
            <p:ph type="sldImg" idx="2"/>
          </p:nvPr>
        </p:nvSpPr>
        <p:spPr>
          <a:xfrm>
            <a:off x="3251200" y="1795463"/>
            <a:ext cx="3425825" cy="48450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92188" y="6908800"/>
            <a:ext cx="7943850" cy="56546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13638213"/>
            <a:ext cx="4302125" cy="7191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622925" y="13638213"/>
            <a:ext cx="4303713" cy="719137"/>
          </a:xfrm>
          <a:prstGeom prst="rect">
            <a:avLst/>
          </a:prstGeom>
        </p:spPr>
        <p:txBody>
          <a:bodyPr vert="horz" lIns="91440" tIns="45720" rIns="91440" bIns="45720" rtlCol="0" anchor="b"/>
          <a:lstStyle>
            <a:lvl1pPr algn="r">
              <a:defRPr sz="1200"/>
            </a:lvl1pPr>
          </a:lstStyle>
          <a:p>
            <a:fld id="{7043E8A9-6363-4BB1-B941-921C0F26688C}" type="slidenum">
              <a:rPr lang="en-US" smtClean="0"/>
              <a:t>‹#›</a:t>
            </a:fld>
            <a:endParaRPr lang="en-US"/>
          </a:p>
        </p:txBody>
      </p:sp>
    </p:spTree>
    <p:extLst>
      <p:ext uri="{BB962C8B-B14F-4D97-AF65-F5344CB8AC3E}">
        <p14:creationId xmlns:p14="http://schemas.microsoft.com/office/powerpoint/2010/main" val="87988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43E8A9-6363-4BB1-B941-921C0F26688C}" type="slidenum">
              <a:rPr lang="en-US" smtClean="0"/>
              <a:t>1</a:t>
            </a:fld>
            <a:endParaRPr lang="en-US"/>
          </a:p>
        </p:txBody>
      </p:sp>
    </p:spTree>
    <p:extLst>
      <p:ext uri="{BB962C8B-B14F-4D97-AF65-F5344CB8AC3E}">
        <p14:creationId xmlns:p14="http://schemas.microsoft.com/office/powerpoint/2010/main" val="418810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7005676"/>
            <a:ext cx="25737979" cy="14903156"/>
          </a:xfrm>
        </p:spPr>
        <p:txBody>
          <a:bodyPr anchor="b"/>
          <a:lstStyle>
            <a:lvl1pPr algn="ctr">
              <a:defRPr sz="4244"/>
            </a:lvl1pPr>
          </a:lstStyle>
          <a:p>
            <a:r>
              <a:rPr lang="en-US" dirty="0"/>
              <a:t>Click to edit Master title style</a:t>
            </a:r>
          </a:p>
        </p:txBody>
      </p:sp>
      <p:sp>
        <p:nvSpPr>
          <p:cNvPr id="3" name="Subtitle 2"/>
          <p:cNvSpPr>
            <a:spLocks noGrp="1"/>
          </p:cNvSpPr>
          <p:nvPr>
            <p:ph type="subTitle" idx="1"/>
          </p:nvPr>
        </p:nvSpPr>
        <p:spPr>
          <a:xfrm>
            <a:off x="3784997" y="22483555"/>
            <a:ext cx="22709981" cy="10335098"/>
          </a:xfrm>
        </p:spPr>
        <p:txBody>
          <a:bodyPr/>
          <a:lstStyle>
            <a:lvl1pPr marL="0" indent="0" algn="ctr">
              <a:buNone/>
              <a:defRPr sz="1698"/>
            </a:lvl1pPr>
            <a:lvl2pPr marL="323423" indent="0" algn="ctr">
              <a:buNone/>
              <a:defRPr sz="1415"/>
            </a:lvl2pPr>
            <a:lvl3pPr marL="646847" indent="0" algn="ctr">
              <a:buNone/>
              <a:defRPr sz="1273"/>
            </a:lvl3pPr>
            <a:lvl4pPr marL="970270" indent="0" algn="ctr">
              <a:buNone/>
              <a:defRPr sz="1132"/>
            </a:lvl4pPr>
            <a:lvl5pPr marL="1293693" indent="0" algn="ctr">
              <a:buNone/>
              <a:defRPr sz="1132"/>
            </a:lvl5pPr>
            <a:lvl6pPr marL="1617116" indent="0" algn="ctr">
              <a:buNone/>
              <a:defRPr sz="1132"/>
            </a:lvl6pPr>
            <a:lvl7pPr marL="1940540" indent="0" algn="ctr">
              <a:buNone/>
              <a:defRPr sz="1132"/>
            </a:lvl7pPr>
            <a:lvl8pPr marL="2263963" indent="0" algn="ctr">
              <a:buNone/>
              <a:defRPr sz="1132"/>
            </a:lvl8pPr>
            <a:lvl9pPr marL="2587386" indent="0" algn="ctr">
              <a:buNone/>
              <a:defRPr sz="1132"/>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95305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6783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979" y="10672020"/>
            <a:ext cx="26116478" cy="17806494"/>
          </a:xfrm>
        </p:spPr>
        <p:txBody>
          <a:bodyPr anchor="b"/>
          <a:lstStyle>
            <a:lvl1pPr>
              <a:defRPr sz="4244"/>
            </a:lvl1pPr>
          </a:lstStyle>
          <a:p>
            <a:r>
              <a:rPr lang="en-US" dirty="0"/>
              <a:t>Click to edit Master title style</a:t>
            </a:r>
          </a:p>
        </p:txBody>
      </p:sp>
      <p:sp>
        <p:nvSpPr>
          <p:cNvPr id="3" name="Text Placeholder 2"/>
          <p:cNvSpPr>
            <a:spLocks noGrp="1"/>
          </p:cNvSpPr>
          <p:nvPr>
            <p:ph type="body" idx="1"/>
          </p:nvPr>
        </p:nvSpPr>
        <p:spPr>
          <a:xfrm>
            <a:off x="2065979" y="28646970"/>
            <a:ext cx="26116478" cy="9364015"/>
          </a:xfrm>
        </p:spPr>
        <p:txBody>
          <a:bodyPr/>
          <a:lstStyle>
            <a:lvl1pPr marL="0" indent="0">
              <a:buNone/>
              <a:defRPr sz="1698">
                <a:solidFill>
                  <a:schemeClr val="tx1"/>
                </a:solidFill>
              </a:defRPr>
            </a:lvl1pPr>
            <a:lvl2pPr marL="323423" indent="0">
              <a:buNone/>
              <a:defRPr sz="1415">
                <a:solidFill>
                  <a:schemeClr val="tx1">
                    <a:tint val="75000"/>
                  </a:schemeClr>
                </a:solidFill>
              </a:defRPr>
            </a:lvl2pPr>
            <a:lvl3pPr marL="646847" indent="0">
              <a:buNone/>
              <a:defRPr sz="1273">
                <a:solidFill>
                  <a:schemeClr val="tx1">
                    <a:tint val="75000"/>
                  </a:schemeClr>
                </a:solidFill>
              </a:defRPr>
            </a:lvl3pPr>
            <a:lvl4pPr marL="970270" indent="0">
              <a:buNone/>
              <a:defRPr sz="1132">
                <a:solidFill>
                  <a:schemeClr val="tx1">
                    <a:tint val="75000"/>
                  </a:schemeClr>
                </a:solidFill>
              </a:defRPr>
            </a:lvl4pPr>
            <a:lvl5pPr marL="1293693" indent="0">
              <a:buNone/>
              <a:defRPr sz="1132">
                <a:solidFill>
                  <a:schemeClr val="tx1">
                    <a:tint val="75000"/>
                  </a:schemeClr>
                </a:solidFill>
              </a:defRPr>
            </a:lvl5pPr>
            <a:lvl6pPr marL="1617116" indent="0">
              <a:buNone/>
              <a:defRPr sz="1132">
                <a:solidFill>
                  <a:schemeClr val="tx1">
                    <a:tint val="75000"/>
                  </a:schemeClr>
                </a:solidFill>
              </a:defRPr>
            </a:lvl6pPr>
            <a:lvl7pPr marL="1940540" indent="0">
              <a:buNone/>
              <a:defRPr sz="1132">
                <a:solidFill>
                  <a:schemeClr val="tx1">
                    <a:tint val="75000"/>
                  </a:schemeClr>
                </a:solidFill>
              </a:defRPr>
            </a:lvl7pPr>
            <a:lvl8pPr marL="2263963" indent="0">
              <a:buNone/>
              <a:defRPr sz="1132">
                <a:solidFill>
                  <a:schemeClr val="tx1">
                    <a:tint val="75000"/>
                  </a:schemeClr>
                </a:solidFill>
              </a:defRPr>
            </a:lvl8pPr>
            <a:lvl9pPr marL="2587386" indent="0">
              <a:buNone/>
              <a:defRPr sz="1132">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1116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081748" y="11395365"/>
            <a:ext cx="12868989" cy="271606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5329238" y="11395365"/>
            <a:ext cx="12868989" cy="271606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7069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692" y="2279083"/>
            <a:ext cx="26116478" cy="8274029"/>
          </a:xfrm>
        </p:spPr>
        <p:txBody>
          <a:bodyPr/>
          <a:lstStyle/>
          <a:p>
            <a:r>
              <a:rPr lang="en-US" dirty="0"/>
              <a:t>Click to edit Master title style</a:t>
            </a:r>
          </a:p>
        </p:txBody>
      </p:sp>
      <p:sp>
        <p:nvSpPr>
          <p:cNvPr id="3" name="Text Placeholder 2"/>
          <p:cNvSpPr>
            <a:spLocks noGrp="1"/>
          </p:cNvSpPr>
          <p:nvPr>
            <p:ph type="body" idx="1"/>
          </p:nvPr>
        </p:nvSpPr>
        <p:spPr>
          <a:xfrm>
            <a:off x="2085695" y="10493648"/>
            <a:ext cx="12809847" cy="5142775"/>
          </a:xfrm>
        </p:spPr>
        <p:txBody>
          <a:bodyPr anchor="b"/>
          <a:lstStyle>
            <a:lvl1pPr marL="0" indent="0">
              <a:buNone/>
              <a:defRPr sz="1698" b="1"/>
            </a:lvl1pPr>
            <a:lvl2pPr marL="323423" indent="0">
              <a:buNone/>
              <a:defRPr sz="1415" b="1"/>
            </a:lvl2pPr>
            <a:lvl3pPr marL="646847" indent="0">
              <a:buNone/>
              <a:defRPr sz="1273" b="1"/>
            </a:lvl3pPr>
            <a:lvl4pPr marL="970270" indent="0">
              <a:buNone/>
              <a:defRPr sz="1132" b="1"/>
            </a:lvl4pPr>
            <a:lvl5pPr marL="1293693" indent="0">
              <a:buNone/>
              <a:defRPr sz="1132" b="1"/>
            </a:lvl5pPr>
            <a:lvl6pPr marL="1617116" indent="0">
              <a:buNone/>
              <a:defRPr sz="1132" b="1"/>
            </a:lvl6pPr>
            <a:lvl7pPr marL="1940540" indent="0">
              <a:buNone/>
              <a:defRPr sz="1132" b="1"/>
            </a:lvl7pPr>
            <a:lvl8pPr marL="2263963" indent="0">
              <a:buNone/>
              <a:defRPr sz="1132" b="1"/>
            </a:lvl8pPr>
            <a:lvl9pPr marL="2587386" indent="0">
              <a:buNone/>
              <a:defRPr sz="1132" b="1"/>
            </a:lvl9pPr>
          </a:lstStyle>
          <a:p>
            <a:pPr lvl="0"/>
            <a:r>
              <a:rPr lang="en-US" dirty="0"/>
              <a:t>Click to edit Master text styles</a:t>
            </a:r>
          </a:p>
        </p:txBody>
      </p:sp>
      <p:sp>
        <p:nvSpPr>
          <p:cNvPr id="4" name="Content Placeholder 3"/>
          <p:cNvSpPr>
            <a:spLocks noGrp="1"/>
          </p:cNvSpPr>
          <p:nvPr>
            <p:ph sz="half" idx="2"/>
          </p:nvPr>
        </p:nvSpPr>
        <p:spPr>
          <a:xfrm>
            <a:off x="2085695" y="15636423"/>
            <a:ext cx="12809847" cy="229988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5329239" y="10493648"/>
            <a:ext cx="12872933" cy="5142775"/>
          </a:xfrm>
        </p:spPr>
        <p:txBody>
          <a:bodyPr anchor="b"/>
          <a:lstStyle>
            <a:lvl1pPr marL="0" indent="0">
              <a:buNone/>
              <a:defRPr sz="1698" b="1"/>
            </a:lvl1pPr>
            <a:lvl2pPr marL="323423" indent="0">
              <a:buNone/>
              <a:defRPr sz="1415" b="1"/>
            </a:lvl2pPr>
            <a:lvl3pPr marL="646847" indent="0">
              <a:buNone/>
              <a:defRPr sz="1273" b="1"/>
            </a:lvl3pPr>
            <a:lvl4pPr marL="970270" indent="0">
              <a:buNone/>
              <a:defRPr sz="1132" b="1"/>
            </a:lvl4pPr>
            <a:lvl5pPr marL="1293693" indent="0">
              <a:buNone/>
              <a:defRPr sz="1132" b="1"/>
            </a:lvl5pPr>
            <a:lvl6pPr marL="1617116" indent="0">
              <a:buNone/>
              <a:defRPr sz="1132" b="1"/>
            </a:lvl6pPr>
            <a:lvl7pPr marL="1940540" indent="0">
              <a:buNone/>
              <a:defRPr sz="1132" b="1"/>
            </a:lvl7pPr>
            <a:lvl8pPr marL="2263963" indent="0">
              <a:buNone/>
              <a:defRPr sz="1132" b="1"/>
            </a:lvl8pPr>
            <a:lvl9pPr marL="2587386" indent="0">
              <a:buNone/>
              <a:defRPr sz="1132" b="1"/>
            </a:lvl9pPr>
          </a:lstStyle>
          <a:p>
            <a:pPr lvl="0"/>
            <a:r>
              <a:rPr lang="en-US" dirty="0"/>
              <a:t>Click to edit Master text styles</a:t>
            </a:r>
          </a:p>
        </p:txBody>
      </p:sp>
      <p:sp>
        <p:nvSpPr>
          <p:cNvPr id="6" name="Content Placeholder 5"/>
          <p:cNvSpPr>
            <a:spLocks noGrp="1"/>
          </p:cNvSpPr>
          <p:nvPr>
            <p:ph sz="quarter" idx="4"/>
          </p:nvPr>
        </p:nvSpPr>
        <p:spPr>
          <a:xfrm>
            <a:off x="15329239" y="15636423"/>
            <a:ext cx="12872933" cy="229988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255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6638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61666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2853796"/>
            <a:ext cx="9766080" cy="9988286"/>
          </a:xfrm>
        </p:spPr>
        <p:txBody>
          <a:bodyPr anchor="b"/>
          <a:lstStyle>
            <a:lvl1pPr>
              <a:defRPr sz="2264"/>
            </a:lvl1pPr>
          </a:lstStyle>
          <a:p>
            <a:r>
              <a:rPr lang="en-US" dirty="0"/>
              <a:t>Click to edit Master title style</a:t>
            </a:r>
          </a:p>
        </p:txBody>
      </p:sp>
      <p:sp>
        <p:nvSpPr>
          <p:cNvPr id="3" name="Content Placeholder 2"/>
          <p:cNvSpPr>
            <a:spLocks noGrp="1"/>
          </p:cNvSpPr>
          <p:nvPr>
            <p:ph idx="1"/>
          </p:nvPr>
        </p:nvSpPr>
        <p:spPr>
          <a:xfrm>
            <a:off x="12872933" y="6163416"/>
            <a:ext cx="15329237" cy="30420671"/>
          </a:xfrm>
        </p:spPr>
        <p:txBody>
          <a:bodyPr/>
          <a:lstStyle>
            <a:lvl1pPr>
              <a:defRPr sz="2264"/>
            </a:lvl1pPr>
            <a:lvl2pPr>
              <a:defRPr sz="1981"/>
            </a:lvl2pPr>
            <a:lvl3pPr>
              <a:defRPr sz="1698"/>
            </a:lvl3pPr>
            <a:lvl4pPr>
              <a:defRPr sz="1415"/>
            </a:lvl4pPr>
            <a:lvl5pPr>
              <a:defRPr sz="1415"/>
            </a:lvl5pPr>
            <a:lvl6pPr>
              <a:defRPr sz="1415"/>
            </a:lvl6pPr>
            <a:lvl7pPr>
              <a:defRPr sz="1415"/>
            </a:lvl7pPr>
            <a:lvl8pPr>
              <a:defRPr sz="1415"/>
            </a:lvl8pPr>
            <a:lvl9pPr>
              <a:defRPr sz="141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085692" y="12842082"/>
            <a:ext cx="9766080" cy="23791544"/>
          </a:xfrm>
        </p:spPr>
        <p:txBody>
          <a:bodyPr/>
          <a:lstStyle>
            <a:lvl1pPr marL="0" indent="0">
              <a:buNone/>
              <a:defRPr sz="1132"/>
            </a:lvl1pPr>
            <a:lvl2pPr marL="323423" indent="0">
              <a:buNone/>
              <a:defRPr sz="990"/>
            </a:lvl2pPr>
            <a:lvl3pPr marL="646847" indent="0">
              <a:buNone/>
              <a:defRPr sz="849"/>
            </a:lvl3pPr>
            <a:lvl4pPr marL="970270" indent="0">
              <a:buNone/>
              <a:defRPr sz="707"/>
            </a:lvl4pPr>
            <a:lvl5pPr marL="1293693" indent="0">
              <a:buNone/>
              <a:defRPr sz="707"/>
            </a:lvl5pPr>
            <a:lvl6pPr marL="1617116" indent="0">
              <a:buNone/>
              <a:defRPr sz="707"/>
            </a:lvl6pPr>
            <a:lvl7pPr marL="1940540" indent="0">
              <a:buNone/>
              <a:defRPr sz="707"/>
            </a:lvl7pPr>
            <a:lvl8pPr marL="2263963" indent="0">
              <a:buNone/>
              <a:defRPr sz="707"/>
            </a:lvl8pPr>
            <a:lvl9pPr marL="2587386" indent="0">
              <a:buNone/>
              <a:defRPr sz="707"/>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39008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692" y="2853796"/>
            <a:ext cx="9766080" cy="9988286"/>
          </a:xfrm>
        </p:spPr>
        <p:txBody>
          <a:bodyPr anchor="b"/>
          <a:lstStyle>
            <a:lvl1pPr>
              <a:defRPr sz="2264"/>
            </a:lvl1pPr>
          </a:lstStyle>
          <a:p>
            <a:r>
              <a:rPr lang="en-US" dirty="0"/>
              <a:t>Click to edit Master title style</a:t>
            </a:r>
          </a:p>
        </p:txBody>
      </p:sp>
      <p:sp>
        <p:nvSpPr>
          <p:cNvPr id="3" name="Picture Placeholder 2"/>
          <p:cNvSpPr>
            <a:spLocks noGrp="1" noChangeAspect="1"/>
          </p:cNvSpPr>
          <p:nvPr>
            <p:ph type="pic" idx="1"/>
          </p:nvPr>
        </p:nvSpPr>
        <p:spPr>
          <a:xfrm>
            <a:off x="12872933" y="6163416"/>
            <a:ext cx="15329237" cy="30420671"/>
          </a:xfrm>
        </p:spPr>
        <p:txBody>
          <a:bodyPr anchor="t"/>
          <a:lstStyle>
            <a:lvl1pPr marL="0" indent="0">
              <a:buNone/>
              <a:defRPr sz="2264"/>
            </a:lvl1pPr>
            <a:lvl2pPr marL="323423" indent="0">
              <a:buNone/>
              <a:defRPr sz="1981"/>
            </a:lvl2pPr>
            <a:lvl3pPr marL="646847" indent="0">
              <a:buNone/>
              <a:defRPr sz="1698"/>
            </a:lvl3pPr>
            <a:lvl4pPr marL="970270" indent="0">
              <a:buNone/>
              <a:defRPr sz="1415"/>
            </a:lvl4pPr>
            <a:lvl5pPr marL="1293693" indent="0">
              <a:buNone/>
              <a:defRPr sz="1415"/>
            </a:lvl5pPr>
            <a:lvl6pPr marL="1617116" indent="0">
              <a:buNone/>
              <a:defRPr sz="1415"/>
            </a:lvl6pPr>
            <a:lvl7pPr marL="1940540" indent="0">
              <a:buNone/>
              <a:defRPr sz="1415"/>
            </a:lvl7pPr>
            <a:lvl8pPr marL="2263963" indent="0">
              <a:buNone/>
              <a:defRPr sz="1415"/>
            </a:lvl8pPr>
            <a:lvl9pPr marL="2587386" indent="0">
              <a:buNone/>
              <a:defRPr sz="1415"/>
            </a:lvl9pPr>
          </a:lstStyle>
          <a:p>
            <a:endParaRPr lang="en-US" dirty="0"/>
          </a:p>
        </p:txBody>
      </p:sp>
      <p:sp>
        <p:nvSpPr>
          <p:cNvPr id="4" name="Text Placeholder 3"/>
          <p:cNvSpPr>
            <a:spLocks noGrp="1"/>
          </p:cNvSpPr>
          <p:nvPr>
            <p:ph type="body" sz="half" idx="2"/>
          </p:nvPr>
        </p:nvSpPr>
        <p:spPr>
          <a:xfrm>
            <a:off x="2085692" y="12842082"/>
            <a:ext cx="9766080" cy="23791544"/>
          </a:xfrm>
        </p:spPr>
        <p:txBody>
          <a:bodyPr/>
          <a:lstStyle>
            <a:lvl1pPr marL="0" indent="0">
              <a:buNone/>
              <a:defRPr sz="1132"/>
            </a:lvl1pPr>
            <a:lvl2pPr marL="323423" indent="0">
              <a:buNone/>
              <a:defRPr sz="990"/>
            </a:lvl2pPr>
            <a:lvl3pPr marL="646847" indent="0">
              <a:buNone/>
              <a:defRPr sz="849"/>
            </a:lvl3pPr>
            <a:lvl4pPr marL="970270" indent="0">
              <a:buNone/>
              <a:defRPr sz="707"/>
            </a:lvl4pPr>
            <a:lvl5pPr marL="1293693" indent="0">
              <a:buNone/>
              <a:defRPr sz="707"/>
            </a:lvl5pPr>
            <a:lvl6pPr marL="1617116" indent="0">
              <a:buNone/>
              <a:defRPr sz="707"/>
            </a:lvl6pPr>
            <a:lvl7pPr marL="1940540" indent="0">
              <a:buNone/>
              <a:defRPr sz="707"/>
            </a:lvl7pPr>
            <a:lvl8pPr marL="2263963" indent="0">
              <a:buNone/>
              <a:defRPr sz="707"/>
            </a:lvl8pPr>
            <a:lvl9pPr marL="2587386" indent="0">
              <a:buNone/>
              <a:defRPr sz="707"/>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0628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4133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9109" y="2279073"/>
            <a:ext cx="6529120" cy="362769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081750" y="2279073"/>
            <a:ext cx="19208859" cy="362769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00633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749" y="2279083"/>
            <a:ext cx="26116478" cy="8274029"/>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081749" y="11395365"/>
            <a:ext cx="26116478" cy="2716060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081748" y="39675699"/>
            <a:ext cx="6812994" cy="2279073"/>
          </a:xfrm>
          <a:prstGeom prst="rect">
            <a:avLst/>
          </a:prstGeom>
        </p:spPr>
        <p:txBody>
          <a:bodyPr vert="horz" lIns="91440" tIns="45720" rIns="91440" bIns="45720" rtlCol="0" anchor="ctr"/>
          <a:lstStyle>
            <a:lvl1pPr algn="l">
              <a:defRPr sz="849">
                <a:solidFill>
                  <a:schemeClr val="tx1">
                    <a:tint val="75000"/>
                  </a:schemeClr>
                </a:solidFill>
              </a:defRPr>
            </a:lvl1pPr>
          </a:lstStyle>
          <a:p>
            <a:fld id="{C764DE79-268F-4C1A-8933-263129D2AF90}" type="datetimeFigureOut">
              <a:rPr lang="en-US" dirty="0"/>
              <a:t>10/17/2023</a:t>
            </a:fld>
            <a:endParaRPr lang="en-US" dirty="0"/>
          </a:p>
        </p:txBody>
      </p:sp>
      <p:sp>
        <p:nvSpPr>
          <p:cNvPr id="5" name="Footer Placeholder 4"/>
          <p:cNvSpPr>
            <a:spLocks noGrp="1"/>
          </p:cNvSpPr>
          <p:nvPr>
            <p:ph type="ftr" sz="quarter" idx="3"/>
          </p:nvPr>
        </p:nvSpPr>
        <p:spPr>
          <a:xfrm>
            <a:off x="10030242" y="39675699"/>
            <a:ext cx="10219492" cy="2279073"/>
          </a:xfrm>
          <a:prstGeom prst="rect">
            <a:avLst/>
          </a:prstGeom>
        </p:spPr>
        <p:txBody>
          <a:bodyPr vert="horz" lIns="91440" tIns="45720" rIns="91440" bIns="45720" rtlCol="0" anchor="ctr"/>
          <a:lstStyle>
            <a:lvl1pPr algn="ctr">
              <a:defRPr sz="849">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85233" y="39675699"/>
            <a:ext cx="6812994" cy="2279073"/>
          </a:xfrm>
          <a:prstGeom prst="rect">
            <a:avLst/>
          </a:prstGeom>
        </p:spPr>
        <p:txBody>
          <a:bodyPr vert="horz" lIns="91440" tIns="45720" rIns="91440" bIns="45720" rtlCol="0" anchor="ctr"/>
          <a:lstStyle>
            <a:lvl1pPr algn="r">
              <a:defRPr sz="849">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157378492"/>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p:cNvSpPr/>
          <p:nvPr/>
        </p:nvSpPr>
        <p:spPr>
          <a:xfrm>
            <a:off x="16130587" y="2891450"/>
            <a:ext cx="13344836" cy="122872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algn="ctr">
              <a:lnSpc>
                <a:spcPct val="200000"/>
              </a:lnSpc>
              <a:spcBef>
                <a:spcPts val="0"/>
              </a:spcBef>
              <a:spcAft>
                <a:spcPts val="800"/>
              </a:spcAft>
            </a:pPr>
            <a:r>
              <a:rPr lang="en-US" sz="54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sz="5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TextBox 6"/>
          <p:cNvSpPr txBox="1"/>
          <p:nvPr/>
        </p:nvSpPr>
        <p:spPr>
          <a:xfrm>
            <a:off x="996950" y="31402"/>
            <a:ext cx="28498776" cy="2812884"/>
          </a:xfrm>
          <a:prstGeom prst="rect">
            <a:avLst/>
          </a:prstGeom>
          <a:noFill/>
        </p:spPr>
        <p:txBody>
          <a:bodyPr wrap="square" lIns="91757" tIns="45878" rIns="91757" bIns="45878" rtlCol="0">
            <a:spAutoFit/>
          </a:bodyPr>
          <a:lstStyle/>
          <a:p>
            <a:pPr marL="0" marR="0" algn="ctr">
              <a:lnSpc>
                <a:spcPct val="115000"/>
              </a:lnSpc>
              <a:spcBef>
                <a:spcPts val="0"/>
              </a:spcBef>
              <a:spcAft>
                <a:spcPts val="800"/>
              </a:spcAft>
            </a:pPr>
            <a:r>
              <a:rPr lang="en-US" sz="5400" b="1" kern="100" dirty="0">
                <a:solidFill>
                  <a:schemeClr val="accent6">
                    <a:lumMod val="75000"/>
                  </a:schemeClr>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imes New Roman" panose="02020603050405020304" pitchFamily="18" charset="0"/>
              </a:rPr>
              <a:t>Coronary Heart Disease (CHD)</a:t>
            </a:r>
          </a:p>
          <a:p>
            <a:pPr algn="ctr"/>
            <a:r>
              <a:rPr lang="en-US" sz="5400" b="1" dirty="0">
                <a:solidFill>
                  <a:srgbClr val="762123"/>
                </a:solidFill>
                <a:latin typeface="Times New Roman" panose="02020603050405020304" pitchFamily="18" charset="0"/>
                <a:cs typeface="Times New Roman" panose="02020603050405020304" pitchFamily="18" charset="0"/>
              </a:rPr>
              <a:t>Student's Name</a:t>
            </a:r>
          </a:p>
          <a:p>
            <a:pPr algn="ctr"/>
            <a:r>
              <a:rPr lang="en-US" sz="5400" b="1" dirty="0">
                <a:solidFill>
                  <a:srgbClr val="762123"/>
                </a:solidFill>
                <a:latin typeface="Times New Roman" panose="02020603050405020304" pitchFamily="18" charset="0"/>
                <a:cs typeface="Times New Roman" panose="02020603050405020304" pitchFamily="18" charset="0"/>
              </a:rPr>
              <a:t>Student's Number</a:t>
            </a:r>
          </a:p>
        </p:txBody>
      </p:sp>
      <p:sp>
        <p:nvSpPr>
          <p:cNvPr id="36" name="Rectangle 35"/>
          <p:cNvSpPr/>
          <p:nvPr/>
        </p:nvSpPr>
        <p:spPr>
          <a:xfrm>
            <a:off x="16130587" y="8036932"/>
            <a:ext cx="13344836" cy="1228725"/>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b="1" kern="100" dirty="0">
                <a:effectLst/>
                <a:latin typeface="Times New Roman" panose="02020603050405020304" pitchFamily="18" charset="0"/>
                <a:ea typeface="Calibri" panose="020F0502020204030204" pitchFamily="34" charset="0"/>
                <a:cs typeface="Times New Roman" panose="02020603050405020304" pitchFamily="18" charset="0"/>
              </a:rPr>
              <a:t>Risk Factors for CHD </a:t>
            </a:r>
            <a:endParaRPr lang="en-US" sz="5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9" name="TextBox 98"/>
          <p:cNvSpPr txBox="1"/>
          <p:nvPr/>
        </p:nvSpPr>
        <p:spPr>
          <a:xfrm>
            <a:off x="17273587" y="32777281"/>
            <a:ext cx="1219200" cy="923330"/>
          </a:xfrm>
          <a:prstGeom prst="rect">
            <a:avLst/>
          </a:prstGeom>
          <a:noFill/>
        </p:spPr>
        <p:txBody>
          <a:bodyPr wrap="square" rtlCol="0">
            <a:spAutoFit/>
          </a:bodyPr>
          <a:lstStyle/>
          <a:p>
            <a:r>
              <a:rPr lang="en-US" sz="5400" dirty="0">
                <a:solidFill>
                  <a:schemeClr val="bg1"/>
                </a:solidFill>
                <a:latin typeface="Times New Roman" panose="02020603050405020304" pitchFamily="18" charset="0"/>
                <a:cs typeface="Times New Roman" panose="02020603050405020304" pitchFamily="18" charset="0"/>
              </a:rPr>
              <a:t>D</a:t>
            </a:r>
          </a:p>
        </p:txBody>
      </p:sp>
      <p:sp>
        <p:nvSpPr>
          <p:cNvPr id="10" name="TextBox 9"/>
          <p:cNvSpPr txBox="1"/>
          <p:nvPr/>
        </p:nvSpPr>
        <p:spPr>
          <a:xfrm>
            <a:off x="27854305" y="36688223"/>
            <a:ext cx="1392490" cy="4247317"/>
          </a:xfrm>
          <a:prstGeom prst="rect">
            <a:avLst/>
          </a:prstGeom>
          <a:noFill/>
        </p:spPr>
        <p:txBody>
          <a:bodyPr wrap="square" rtlCol="0">
            <a:spAutoFit/>
          </a:bodyPr>
          <a:lstStyle/>
          <a:p>
            <a:r>
              <a:rPr lang="en-US" sz="5400" dirty="0">
                <a:solidFill>
                  <a:schemeClr val="bg1"/>
                </a:solidFill>
                <a:latin typeface="Times New Roman" panose="02020603050405020304" pitchFamily="18" charset="0"/>
                <a:cs typeface="Times New Roman" panose="02020603050405020304" pitchFamily="18" charset="0"/>
              </a:rPr>
              <a:t>Photos: D. Korir</a:t>
            </a:r>
          </a:p>
        </p:txBody>
      </p:sp>
      <p:sp>
        <p:nvSpPr>
          <p:cNvPr id="18" name="Text Box 17"/>
          <p:cNvSpPr txBox="1"/>
          <p:nvPr/>
        </p:nvSpPr>
        <p:spPr>
          <a:xfrm>
            <a:off x="436891" y="21711244"/>
            <a:ext cx="29073621" cy="923330"/>
          </a:xfrm>
          <a:prstGeom prst="rect">
            <a:avLst/>
          </a:prstGeom>
          <a:solidFill>
            <a:schemeClr val="accent6">
              <a:lumMod val="75000"/>
            </a:schemeClr>
          </a:solidFill>
          <a:ln w="9525">
            <a:noFill/>
          </a:ln>
        </p:spPr>
        <p:txBody>
          <a:bodyPr wrap="square">
            <a:spAutoFit/>
          </a:bodyPr>
          <a:lstStyle/>
          <a:p>
            <a:pPr marL="0" marR="0">
              <a:spcBef>
                <a:spcPts val="0"/>
              </a:spcBef>
              <a:spcAft>
                <a:spcPts val="800"/>
              </a:spcAft>
            </a:pPr>
            <a:r>
              <a:rPr lang="en-US" sz="54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Recommendations for Managing and Improving CHD in the UK</a:t>
            </a:r>
            <a:endParaRPr lang="en-US" sz="54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20" name="Text Box 19"/>
          <p:cNvSpPr txBox="1"/>
          <p:nvPr/>
        </p:nvSpPr>
        <p:spPr>
          <a:xfrm>
            <a:off x="400545" y="22713083"/>
            <a:ext cx="29109967" cy="15956124"/>
          </a:xfrm>
          <a:prstGeom prst="rect">
            <a:avLst/>
          </a:prstGeom>
          <a:solidFill>
            <a:schemeClr val="accent2">
              <a:lumMod val="60000"/>
              <a:lumOff val="40000"/>
            </a:schemeClr>
          </a:solidFill>
        </p:spPr>
        <p:txBody>
          <a:bodyPr wrap="square" rtlCol="0">
            <a:spAutoFit/>
          </a:bodyPr>
          <a:lstStyle/>
          <a:p>
            <a:pPr marL="0" marR="0">
              <a:spcBef>
                <a:spcPts val="0"/>
              </a:spcBef>
              <a:spcAft>
                <a:spcPts val="800"/>
              </a:spcAft>
            </a:pPr>
            <a:r>
              <a:rPr lang="en-US" sz="4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 </a:t>
            </a: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Smoking Cessation:</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Cessation programs should be widely available for quitting, including counseling, nicotine replacement, and support groups (Department of Health and Social Care, 2019).</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Public health campaigns should target youth smoking prevention, emphasizing long-term health risks (Department of Health and Social Care, 2019).</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 Dietary Changes:</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Encourage heart-healthy diets with fruits, vegetables, whole grains, and lean protein. Dietary guidelines should educate the public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Implement policies to reduce salt/sugar in processed foods, as they raise CHD risk (Public Health England, 2015).</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 Physical Activity Promotion:</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Promote activity through educational campaigns, workplace initiatives, and community programs like "Walk to Work"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Create pedestrian-friendly areas and improve recreational access, making activity easier (British Heart Foundation,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 Medication and Treatment:</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Ensure timely access to CHD medications like statins and aspirin for at-risk individuals. Medication adherence programs can help (NICE, 2014).</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Expand access to cardiac rehab for post-heart attack patients, as these programs improve recovery (British Heart Foundation,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 Health Equity:</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Target high-risk groups and deprived areas with tailored interventions, improving healthcare access, education, and support (Department of Health and Social Care, 2019).</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Invest in underserved communities' health infrastructure, addressing social determinants and access barriers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4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 Early Detection and Screening:</a:t>
            </a:r>
            <a:endParaRPr lang="en-US" sz="40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Promote regular check-ups to identify CHD risk factors early. GPs play a crucial role in risk assessment/management (NHS,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SzPts val="1000"/>
              <a:buFont typeface="Symbol" panose="05050102010706020507" pitchFamily="18" charset="2"/>
              <a:buChar char=""/>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Encourage awareness of cholesterol/blood pressure, empowering proactive cardiovascular health steps (British Heart Foundation, 2023).</a:t>
            </a:r>
            <a:endParaRPr lang="en-US" sz="4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E4828FEC-1E26-15C8-0173-60BD3F5F6767}"/>
              </a:ext>
            </a:extLst>
          </p:cNvPr>
          <p:cNvSpPr txBox="1"/>
          <p:nvPr/>
        </p:nvSpPr>
        <p:spPr>
          <a:xfrm>
            <a:off x="431606" y="38854803"/>
            <a:ext cx="29130270" cy="923330"/>
          </a:xfrm>
          <a:prstGeom prst="rect">
            <a:avLst/>
          </a:prstGeom>
          <a:solidFill>
            <a:schemeClr val="accent6">
              <a:lumMod val="75000"/>
            </a:schemeClr>
          </a:solidFill>
        </p:spPr>
        <p:txBody>
          <a:bodyPr wrap="square" rtlCol="0">
            <a:spAutoFit/>
          </a:bodyPr>
          <a:lstStyle/>
          <a:p>
            <a:pPr algn="ctr"/>
            <a:r>
              <a:rPr lang="en-US"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21" name="TextBox 20">
            <a:extLst>
              <a:ext uri="{FF2B5EF4-FFF2-40B4-BE49-F238E27FC236}">
                <a16:creationId xmlns:a16="http://schemas.microsoft.com/office/drawing/2014/main" id="{4A58F731-2937-404B-2D73-9647B08E8DCD}"/>
              </a:ext>
            </a:extLst>
          </p:cNvPr>
          <p:cNvSpPr txBox="1"/>
          <p:nvPr/>
        </p:nvSpPr>
        <p:spPr>
          <a:xfrm>
            <a:off x="574852" y="39778133"/>
            <a:ext cx="29130270" cy="2159245"/>
          </a:xfrm>
          <a:prstGeom prst="rect">
            <a:avLst/>
          </a:prstGeom>
          <a:solidFill>
            <a:schemeClr val="accent2">
              <a:lumMod val="20000"/>
              <a:lumOff val="80000"/>
            </a:schemeClr>
          </a:solidFill>
        </p:spPr>
        <p:txBody>
          <a:bodyPr wrap="square">
            <a:spAutoFit/>
          </a:bodyPr>
          <a:lstStyle/>
          <a:p>
            <a:pPr marL="0" marR="0">
              <a:lnSpc>
                <a:spcPct val="115000"/>
              </a:lnSpc>
              <a:spcBef>
                <a:spcPts val="0"/>
              </a:spcBef>
              <a:spcAft>
                <a:spcPts val="800"/>
              </a:spcAf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In summary, CHD remains a major UK public health challenge, affecting millions. Comprehensive efforts around lifestyle changes, early detection, equitable healthcare access, and reducing disparities are needed. Government, healthcare providers and communities must collaborate to lessen the CHD burden and achieve a healthier future in the UK. </a:t>
            </a:r>
          </a:p>
        </p:txBody>
      </p:sp>
      <p:pic>
        <p:nvPicPr>
          <p:cNvPr id="4" name="Picture 3">
            <a:extLst>
              <a:ext uri="{FF2B5EF4-FFF2-40B4-BE49-F238E27FC236}">
                <a16:creationId xmlns:a16="http://schemas.microsoft.com/office/drawing/2014/main" id="{7D6D1596-2802-6EF4-9D47-130E994BD220}"/>
              </a:ext>
            </a:extLst>
          </p:cNvPr>
          <p:cNvPicPr>
            <a:picLocks noChangeAspect="1"/>
          </p:cNvPicPr>
          <p:nvPr/>
        </p:nvPicPr>
        <p:blipFill rotWithShape="1">
          <a:blip r:embed="rId3"/>
          <a:srcRect t="4517" b="5558"/>
          <a:stretch/>
        </p:blipFill>
        <p:spPr>
          <a:xfrm>
            <a:off x="431606" y="2989368"/>
            <a:ext cx="15317981" cy="11795602"/>
          </a:xfrm>
          <a:prstGeom prst="rect">
            <a:avLst/>
          </a:prstGeom>
        </p:spPr>
      </p:pic>
      <p:pic>
        <p:nvPicPr>
          <p:cNvPr id="5" name="Picture 4">
            <a:extLst>
              <a:ext uri="{FF2B5EF4-FFF2-40B4-BE49-F238E27FC236}">
                <a16:creationId xmlns:a16="http://schemas.microsoft.com/office/drawing/2014/main" id="{50648F18-6407-75F8-B14D-555E55AB5C59}"/>
              </a:ext>
            </a:extLst>
          </p:cNvPr>
          <p:cNvPicPr>
            <a:picLocks noChangeAspect="1"/>
          </p:cNvPicPr>
          <p:nvPr/>
        </p:nvPicPr>
        <p:blipFill rotWithShape="1">
          <a:blip r:embed="rId4"/>
          <a:srcRect l="15250" r="10694"/>
          <a:stretch/>
        </p:blipFill>
        <p:spPr>
          <a:xfrm>
            <a:off x="16130587" y="9396104"/>
            <a:ext cx="13344836" cy="10938954"/>
          </a:xfrm>
          <a:prstGeom prst="rect">
            <a:avLst/>
          </a:prstGeom>
        </p:spPr>
      </p:pic>
      <p:sp>
        <p:nvSpPr>
          <p:cNvPr id="9" name="Text Box 1">
            <a:extLst>
              <a:ext uri="{FF2B5EF4-FFF2-40B4-BE49-F238E27FC236}">
                <a16:creationId xmlns:a16="http://schemas.microsoft.com/office/drawing/2014/main" id="{423B8798-63E1-9713-68AB-74B8844DBC1E}"/>
              </a:ext>
            </a:extLst>
          </p:cNvPr>
          <p:cNvSpPr txBox="1"/>
          <p:nvPr/>
        </p:nvSpPr>
        <p:spPr>
          <a:xfrm>
            <a:off x="16130587" y="4167338"/>
            <a:ext cx="13344836" cy="3785652"/>
          </a:xfrm>
          <a:prstGeom prst="rect">
            <a:avLst/>
          </a:prstGeom>
          <a:solidFill>
            <a:schemeClr val="accent2">
              <a:lumMod val="60000"/>
              <a:lumOff val="40000"/>
            </a:schemeClr>
          </a:solidFill>
        </p:spPr>
        <p:txBody>
          <a:bodyPr wrap="square" rtlCol="0">
            <a:spAutoFit/>
          </a:bodyPr>
          <a:lstStyle/>
          <a:p>
            <a:pPr marL="571500" indent="-571500">
              <a:buFont typeface="Wingdings" panose="05000000000000000000" pitchFamily="2" charset="2"/>
              <a:buChar char="v"/>
            </a:pPr>
            <a:r>
              <a:rPr lang="en-US" sz="4000" dirty="0">
                <a:effectLst/>
                <a:latin typeface="Times New Roman" panose="02020603050405020304" pitchFamily="18" charset="0"/>
                <a:ea typeface="Calibri" panose="020F0502020204030204" pitchFamily="34" charset="0"/>
              </a:rPr>
              <a:t>Coronary Heart Disease (CHD) remains a major health problem in the United Kingdom, leading to substantial illness and death rates. </a:t>
            </a:r>
          </a:p>
          <a:p>
            <a:pPr marL="571500" indent="-571500">
              <a:buFont typeface="Wingdings" panose="05000000000000000000" pitchFamily="2" charset="2"/>
              <a:buChar char="v"/>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To address this critical issue, we must understand its prevalence, risk factors, and prevention/management strategies in the UK</a:t>
            </a:r>
          </a:p>
        </p:txBody>
      </p:sp>
      <p:sp>
        <p:nvSpPr>
          <p:cNvPr id="12" name="TextBox 11">
            <a:extLst>
              <a:ext uri="{FF2B5EF4-FFF2-40B4-BE49-F238E27FC236}">
                <a16:creationId xmlns:a16="http://schemas.microsoft.com/office/drawing/2014/main" id="{7987D42D-1DE8-FB23-F0A2-DC3E832CF4E9}"/>
              </a:ext>
            </a:extLst>
          </p:cNvPr>
          <p:cNvSpPr txBox="1"/>
          <p:nvPr/>
        </p:nvSpPr>
        <p:spPr>
          <a:xfrm>
            <a:off x="406311" y="14740740"/>
            <a:ext cx="15595988" cy="6863417"/>
          </a:xfrm>
          <a:prstGeom prst="rect">
            <a:avLst/>
          </a:prstGeom>
          <a:solidFill>
            <a:schemeClr val="accent2">
              <a:lumMod val="60000"/>
              <a:lumOff val="40000"/>
            </a:schemeClr>
          </a:solidFill>
        </p:spPr>
        <p:txBody>
          <a:bodyPr wrap="square">
            <a:spAutoFit/>
          </a:bodyPr>
          <a:lstStyle/>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CHD is a condition where major heart blood vessels are damaged or diseased.</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Impairs blood flow and oxygen to heart muscle.</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Can cause chest pain, shortness of breath, heart attack, other symptoms(</a:t>
            </a:r>
            <a:r>
              <a:rPr lang="en-US" sz="4000" b="0" i="0" dirty="0" err="1">
                <a:solidFill>
                  <a:srgbClr val="1C1917"/>
                </a:solidFill>
                <a:effectLst/>
                <a:latin typeface="Times New Roman" panose="02020603050405020304" pitchFamily="18" charset="0"/>
                <a:cs typeface="Times New Roman" panose="02020603050405020304" pitchFamily="18" charset="0"/>
              </a:rPr>
              <a:t>Puddu</a:t>
            </a:r>
            <a:r>
              <a:rPr lang="en-US" sz="4000" b="0" i="0" dirty="0">
                <a:solidFill>
                  <a:srgbClr val="1C1917"/>
                </a:solidFill>
                <a:effectLst/>
                <a:latin typeface="Times New Roman" panose="02020603050405020304" pitchFamily="18" charset="0"/>
                <a:cs typeface="Times New Roman" panose="02020603050405020304" pitchFamily="18" charset="0"/>
              </a:rPr>
              <a:t> et al., 2016).</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Main cause is atherosclerosis - buildup of plaque in coronary arteries (NHS, 2023).</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Plaque made of fat, cholesterol, calcium, other substances(</a:t>
            </a:r>
            <a:r>
              <a:rPr lang="en-US" sz="4000" b="0" i="0" dirty="0" err="1">
                <a:solidFill>
                  <a:srgbClr val="1C1917"/>
                </a:solidFill>
                <a:effectLst/>
                <a:latin typeface="Times New Roman" panose="02020603050405020304" pitchFamily="18" charset="0"/>
                <a:cs typeface="Times New Roman" panose="02020603050405020304" pitchFamily="18" charset="0"/>
              </a:rPr>
              <a:t>Puddu</a:t>
            </a:r>
            <a:r>
              <a:rPr lang="en-US" sz="4000" b="0" i="0" dirty="0">
                <a:solidFill>
                  <a:srgbClr val="1C1917"/>
                </a:solidFill>
                <a:effectLst/>
                <a:latin typeface="Times New Roman" panose="02020603050405020304" pitchFamily="18" charset="0"/>
                <a:cs typeface="Times New Roman" panose="02020603050405020304" pitchFamily="18" charset="0"/>
              </a:rPr>
              <a:t> et al., 2016) .</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Over time, plaque hardens and narrows arteries.</a:t>
            </a:r>
          </a:p>
          <a:p>
            <a:pPr algn="l">
              <a:buFont typeface="Arial" panose="020B0604020202020204" pitchFamily="34" charset="0"/>
              <a:buChar char="•"/>
            </a:pPr>
            <a:r>
              <a:rPr lang="en-US" sz="4000" b="0" i="0" dirty="0">
                <a:solidFill>
                  <a:srgbClr val="1C1917"/>
                </a:solidFill>
                <a:effectLst/>
                <a:latin typeface="Times New Roman" panose="02020603050405020304" pitchFamily="18" charset="0"/>
                <a:cs typeface="Times New Roman" panose="02020603050405020304" pitchFamily="18" charset="0"/>
              </a:rPr>
              <a:t>Limits oxygen-rich blood flow to heart.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6CA82-9E06-2368-9528-91475EC38C3F}"/>
              </a:ext>
            </a:extLst>
          </p:cNvPr>
          <p:cNvSpPr>
            <a:spLocks noGrp="1"/>
          </p:cNvSpPr>
          <p:nvPr>
            <p:ph type="title"/>
          </p:nvPr>
        </p:nvSpPr>
        <p:spPr>
          <a:xfrm>
            <a:off x="1513999" y="1714263"/>
            <a:ext cx="27251978" cy="3534806"/>
          </a:xfrm>
        </p:spPr>
        <p:txBody>
          <a:bodyPr>
            <a:normAutofit/>
          </a:bodyPr>
          <a:lstStyle/>
          <a:p>
            <a:r>
              <a:rPr lang="en-US" sz="5400" b="1"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US" sz="5400" dirty="0"/>
          </a:p>
        </p:txBody>
      </p:sp>
      <p:sp>
        <p:nvSpPr>
          <p:cNvPr id="3" name="Content Placeholder 2">
            <a:extLst>
              <a:ext uri="{FF2B5EF4-FFF2-40B4-BE49-F238E27FC236}">
                <a16:creationId xmlns:a16="http://schemas.microsoft.com/office/drawing/2014/main" id="{56C4819A-A521-A636-4192-BE269CE90E04}"/>
              </a:ext>
            </a:extLst>
          </p:cNvPr>
          <p:cNvSpPr>
            <a:spLocks noGrp="1"/>
          </p:cNvSpPr>
          <p:nvPr>
            <p:ph idx="1"/>
          </p:nvPr>
        </p:nvSpPr>
        <p:spPr>
          <a:xfrm>
            <a:off x="994410" y="4182269"/>
            <a:ext cx="27771566" cy="11963400"/>
          </a:xfrm>
        </p:spPr>
        <p:txBody>
          <a:bodyPr>
            <a:normAutofit lnSpcReduction="10000"/>
          </a:bodyPr>
          <a:lstStyle/>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1.	British Heart Foundation (2023) Heart statistics, British Heart Foundation. Available at: https://www.bhf.org.uk/what-we-do/our-research/heart-statistics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2.	Department of Health and Social Care (2018) Prevention is better than cure: Our vision to help you live well for longer, GOV.UK. Available at: https://www.gov.uk/government/publications/prevention-is-better-than-cure-our-vision-to-help-you-live-well-for-longer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3.	Diabetes UK (2023) How many people in the UK have diabetes?, Diabetes UK. Available at: https://www.diabetes.org.uk/professionals/position-statements-reports/statistics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4. NHS (2023) Coronary heart disease, NHS choices. Available at: https://www.nhs.uk/conditions/coronary-heart-disease/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5. NHS Digital (2020) Statistics on Smoking, England 2020, NHS choices. Available at: https://digital.nhs.uk/data-and-information/publications/statistical/statistics-on-smoking/statistics-on-smoking-england-2020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6. NICE (2014) Overview: Cardiovascular disease: Risk assessment and reduction, including lipid modification: Guidance, NICE. Available at: https://www.nice.org.uk/guidance/cg181 (Accessed: 29 September 2023).</a:t>
            </a:r>
          </a:p>
          <a:p>
            <a:pPr marL="0" indent="0">
              <a:lnSpc>
                <a:spcPct val="115000"/>
              </a:lnSpc>
              <a:spcBef>
                <a:spcPts val="0"/>
              </a:spcBef>
              <a:buSzPts val="1000"/>
              <a:buNone/>
              <a:tabLst>
                <a:tab pos="457200" algn="l"/>
              </a:tabLst>
            </a:pPr>
            <a:r>
              <a:rPr lang="en-US" sz="4000" kern="100" dirty="0">
                <a:effectLst/>
                <a:latin typeface="Times New Roman" panose="02020603050405020304" pitchFamily="18" charset="0"/>
                <a:ea typeface="Calibri" panose="020F0502020204030204" pitchFamily="34" charset="0"/>
                <a:cs typeface="Times New Roman" panose="02020603050405020304" pitchFamily="18" charset="0"/>
              </a:rPr>
              <a:t>7. Public Health England (2015) Sugar reduction the evidence for action - gov.uk. Available at: https://assets.publishing.service.gov.uk/government/uploads/system/uploads/attachment_data/file/470179/Sugar_reduction_The_evidence_for_action.pdf (Accessed: 29 September 2023).</a:t>
            </a:r>
          </a:p>
          <a:p>
            <a:pPr marL="0" indent="0">
              <a:lnSpc>
                <a:spcPct val="115000"/>
              </a:lnSpc>
              <a:spcBef>
                <a:spcPts val="0"/>
              </a:spcBef>
              <a:buSzPts val="1000"/>
              <a:buNone/>
              <a:tabLst>
                <a:tab pos="457200" algn="l"/>
              </a:tabLst>
            </a:pPr>
            <a:r>
              <a:rPr lang="en-US" sz="4000" kern="100" dirty="0">
                <a:latin typeface="Times New Roman" panose="02020603050405020304" pitchFamily="18" charset="0"/>
                <a:ea typeface="Calibri" panose="020F0502020204030204" pitchFamily="34" charset="0"/>
                <a:cs typeface="Times New Roman" panose="02020603050405020304" pitchFamily="18" charset="0"/>
              </a:rPr>
              <a:t>8. </a:t>
            </a:r>
            <a:r>
              <a:rPr lang="en-US" sz="4000" kern="100" dirty="0" err="1">
                <a:latin typeface="Times New Roman" panose="02020603050405020304" pitchFamily="18" charset="0"/>
                <a:ea typeface="Calibri" panose="020F0502020204030204" pitchFamily="34" charset="0"/>
                <a:cs typeface="Times New Roman" panose="02020603050405020304" pitchFamily="18" charset="0"/>
              </a:rPr>
              <a:t>Puddu</a:t>
            </a:r>
            <a:r>
              <a:rPr lang="en-US" sz="4000" kern="100" dirty="0">
                <a:latin typeface="Times New Roman" panose="02020603050405020304" pitchFamily="18" charset="0"/>
                <a:ea typeface="Calibri" panose="020F0502020204030204" pitchFamily="34" charset="0"/>
                <a:cs typeface="Times New Roman" panose="02020603050405020304" pitchFamily="18" charset="0"/>
              </a:rPr>
              <a:t>, P.E., </a:t>
            </a:r>
            <a:r>
              <a:rPr lang="en-US" sz="4000" kern="100" dirty="0" err="1">
                <a:latin typeface="Times New Roman" panose="02020603050405020304" pitchFamily="18" charset="0"/>
                <a:ea typeface="Calibri" panose="020F0502020204030204" pitchFamily="34" charset="0"/>
                <a:cs typeface="Times New Roman" panose="02020603050405020304" pitchFamily="18" charset="0"/>
              </a:rPr>
              <a:t>Piras</a:t>
            </a:r>
            <a:r>
              <a:rPr lang="en-US" sz="4000" kern="100" dirty="0">
                <a:latin typeface="Times New Roman" panose="02020603050405020304" pitchFamily="18" charset="0"/>
                <a:ea typeface="Calibri" panose="020F0502020204030204" pitchFamily="34" charset="0"/>
                <a:cs typeface="Times New Roman" panose="02020603050405020304" pitchFamily="18" charset="0"/>
              </a:rPr>
              <a:t>, P. and Menotti, A. (2016) ‘Competing risks and lifetime coronary heart disease incidence during 50years of follow-up’, International Journal of Cardiology, 219, pp. 79–83. </a:t>
            </a:r>
            <a:r>
              <a:rPr lang="en-US" sz="4000" kern="100">
                <a:latin typeface="Times New Roman" panose="02020603050405020304" pitchFamily="18" charset="0"/>
                <a:ea typeface="Calibri" panose="020F0502020204030204" pitchFamily="34" charset="0"/>
                <a:cs typeface="Times New Roman" panose="02020603050405020304" pitchFamily="18" charset="0"/>
              </a:rPr>
              <a:t>doi:10.1016/j.ijcard.2016.05.043. </a:t>
            </a:r>
            <a:endParaRPr lang="en-US" sz="4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742950" indent="-742950">
              <a:lnSpc>
                <a:spcPct val="115000"/>
              </a:lnSpc>
              <a:spcBef>
                <a:spcPts val="0"/>
              </a:spcBef>
              <a:buSzPts val="1000"/>
              <a:buAutoNum type="arabicPeriod" startAt="7"/>
              <a:tabLst>
                <a:tab pos="457200" algn="l"/>
              </a:tabLst>
            </a:pPr>
            <a:endParaRPr lang="en-US" sz="4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15000"/>
              </a:lnSpc>
              <a:spcBef>
                <a:spcPts val="0"/>
              </a:spcBef>
              <a:buSzPts val="1000"/>
              <a:buNone/>
              <a:tabLst>
                <a:tab pos="457200" algn="l"/>
              </a:tabLst>
            </a:pPr>
            <a:endParaRPr lang="en-US" sz="40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53539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3E03A0F-886E-BBF5-49F8-14837DE5CC06}"/>
              </a:ext>
            </a:extLst>
          </p:cNvPr>
          <p:cNvGraphicFramePr>
            <a:graphicFrameLocks noGrp="1"/>
          </p:cNvGraphicFramePr>
          <p:nvPr>
            <p:ph idx="1"/>
            <p:extLst>
              <p:ext uri="{D42A27DB-BD31-4B8C-83A1-F6EECF244321}">
                <p14:modId xmlns:p14="http://schemas.microsoft.com/office/powerpoint/2010/main" val="3377010255"/>
              </p:ext>
            </p:extLst>
          </p:nvPr>
        </p:nvGraphicFramePr>
        <p:xfrm>
          <a:off x="2081746" y="8625636"/>
          <a:ext cx="26116240" cy="14456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54982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ilri_poster_template_Jan2013</Template>
  <TotalTime>218</TotalTime>
  <Words>936</Words>
  <Application>Microsoft Office PowerPoint</Application>
  <PresentationFormat>Custom</PresentationFormat>
  <Paragraphs>47</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References</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Mulatu, Meron (ILRI)</dc:creator>
  <cp:lastModifiedBy>Ataa Sarpong (2027066)</cp:lastModifiedBy>
  <cp:revision>169</cp:revision>
  <cp:lastPrinted>2018-08-30T13:15:00Z</cp:lastPrinted>
  <dcterms:created xsi:type="dcterms:W3CDTF">2016-05-19T08:36:00Z</dcterms:created>
  <dcterms:modified xsi:type="dcterms:W3CDTF">2023-10-17T11:06:44Z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0x01010083DF424A2BF55D46A6DE75C8551B60A4</vt:lpwstr>
  </property>
  <property fmtid="{D5CDD505-2E9C-101B-9397-08002B2CF9AE}" pid="3" name="ICV">
    <vt:lpwstr>BE32B01E2A8F4E649F953B5F46B770B1</vt:lpwstr>
  </property>
  <property fmtid="{D5CDD505-2E9C-101B-9397-08002B2CF9AE}" pid="4" name="KSOProductBuildVer">
    <vt:lpwstr>1033-11.2.0.11417</vt:lpwstr>
  </property>
</Properties>
</file>