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</p:sldMasterIdLst>
  <p:sldIdLst>
    <p:sldId id="256" r:id="rId5"/>
    <p:sldId id="257" r:id="rId6"/>
    <p:sldId id="258" r:id="rId7"/>
    <p:sldId id="259" r:id="rId8"/>
    <p:sldId id="260" r:id="rId9"/>
    <p:sldId id="267" r:id="rId10"/>
    <p:sldId id="262" r:id="rId11"/>
    <p:sldId id="263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8D765A-0C49-3F73-4BE1-9749F3D12992}" v="3" dt="2026-08-09T19:24:55.351"/>
    <p1510:client id="{A22E412A-CB80-4176-B84F-B66EB2736BFC}" v="18" dt="2026-08-09T22:15:33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Consuelo Jumao-As Rara (2509876)" userId="3c027f1c-36b3-4548-ba35-25a600bd62ed" providerId="ADAL" clId="{67078D98-D1AE-415C-8354-2C1CB38B3E83}"/>
    <pc:docChg chg="custSel addSld modSld sldOrd">
      <pc:chgData name="Maria Consuelo Jumao-As Rara (2509876)" userId="3c027f1c-36b3-4548-ba35-25a600bd62ed" providerId="ADAL" clId="{67078D98-D1AE-415C-8354-2C1CB38B3E83}" dt="2026-08-09T22:16:15.806" v="46" actId="22"/>
      <pc:docMkLst>
        <pc:docMk/>
      </pc:docMkLst>
      <pc:sldChg chg="addSp delSp modSp mod">
        <pc:chgData name="Maria Consuelo Jumao-As Rara (2509876)" userId="3c027f1c-36b3-4548-ba35-25a600bd62ed" providerId="ADAL" clId="{67078D98-D1AE-415C-8354-2C1CB38B3E83}" dt="2026-08-09T21:11:50.545" v="26" actId="1076"/>
        <pc:sldMkLst>
          <pc:docMk/>
          <pc:sldMk cId="231478856" sldId="256"/>
        </pc:sldMkLst>
        <pc:spChg chg="add mod">
          <ac:chgData name="Maria Consuelo Jumao-As Rara (2509876)" userId="3c027f1c-36b3-4548-ba35-25a600bd62ed" providerId="ADAL" clId="{67078D98-D1AE-415C-8354-2C1CB38B3E83}" dt="2026-08-09T21:11:50.545" v="26" actId="1076"/>
          <ac:spMkLst>
            <pc:docMk/>
            <pc:sldMk cId="231478856" sldId="256"/>
            <ac:spMk id="3" creationId="{AEC67501-6DF0-4A50-88CA-24097BB1B91A}"/>
          </ac:spMkLst>
        </pc:spChg>
        <pc:spChg chg="add mod">
          <ac:chgData name="Maria Consuelo Jumao-As Rara (2509876)" userId="3c027f1c-36b3-4548-ba35-25a600bd62ed" providerId="ADAL" clId="{67078D98-D1AE-415C-8354-2C1CB38B3E83}" dt="2026-08-09T19:01:59.072" v="0"/>
          <ac:spMkLst>
            <pc:docMk/>
            <pc:sldMk cId="231478856" sldId="256"/>
            <ac:spMk id="4" creationId="{790BE48B-F46C-2E89-98E6-69FCC0626FBB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6" creationId="{264589D7-C547-037C-E9AF-345AAEA790FE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7" creationId="{6E23CD18-7B37-B72D-0DC2-D361F62D9438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8" creationId="{6855A60F-AB03-6035-90C2-7C6217DDE01C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9" creationId="{9A0A0553-F2F1-F64C-3043-FB8DB2A3FA82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10" creationId="{502BD020-11D1-E599-363E-89601E655792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1:11:35.900" v="23" actId="478"/>
          <ac:spMkLst>
            <pc:docMk/>
            <pc:sldMk cId="231478856" sldId="256"/>
            <ac:spMk id="11" creationId="{1EE39246-38DF-E62E-6F1A-0AF3FBB156E4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12" creationId="{01961B15-4584-4D17-A8BB-7E537D484762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14" creationId="{DB83CCC6-6E5A-422F-9AE8-674AF8192631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17" creationId="{7125336D-F4C7-4999-A056-A6334DDB4BFF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0" creationId="{4459E5C1-A36A-4B7A-8693-58A0C4BC8162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1" creationId="{AFE511DF-26CB-4E39-B6B4-DF4116800632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2" creationId="{B4ECE9EC-FF79-4595-A1CF-BC3C36C7E1FC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3" creationId="{FF5A80D8-28D3-48F6-B798-3FB19A8FC79F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6" creationId="{A7980600-9F99-4A52-8ED4-A9DC80B2FAF3}"/>
          </ac:spMkLst>
        </pc:spChg>
        <pc:spChg chg="add mod">
          <ac:chgData name="Maria Consuelo Jumao-As Rara (2509876)" userId="3c027f1c-36b3-4548-ba35-25a600bd62ed" providerId="ADAL" clId="{67078D98-D1AE-415C-8354-2C1CB38B3E83}" dt="2026-08-09T21:11:37.478" v="24"/>
          <ac:spMkLst>
            <pc:docMk/>
            <pc:sldMk cId="231478856" sldId="256"/>
            <ac:spMk id="27" creationId="{34814D76-737E-4437-9AC4-21CDB2F5D8AB}"/>
          </ac:spMkLst>
        </pc:spChg>
        <pc:picChg chg="add del mod">
          <ac:chgData name="Maria Consuelo Jumao-As Rara (2509876)" userId="3c027f1c-36b3-4548-ba35-25a600bd62ed" providerId="ADAL" clId="{67078D98-D1AE-415C-8354-2C1CB38B3E83}" dt="2026-08-09T21:11:35.900" v="23" actId="478"/>
          <ac:picMkLst>
            <pc:docMk/>
            <pc:sldMk cId="231478856" sldId="256"/>
            <ac:picMk id="5" creationId="{DF079A9E-09B6-326C-43A4-80E73F33F1BA}"/>
          </ac:picMkLst>
        </pc:picChg>
      </pc:sldChg>
      <pc:sldChg chg="addSp modSp mod">
        <pc:chgData name="Maria Consuelo Jumao-As Rara (2509876)" userId="3c027f1c-36b3-4548-ba35-25a600bd62ed" providerId="ADAL" clId="{67078D98-D1AE-415C-8354-2C1CB38B3E83}" dt="2026-08-09T22:15:34.005" v="42" actId="27636"/>
        <pc:sldMkLst>
          <pc:docMk/>
          <pc:sldMk cId="1713848241" sldId="257"/>
        </pc:sldMkLst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5" creationId="{AE38DF9A-7AE6-A65B-9435-2D55D20236BE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6" creationId="{8F7E95A8-BDFE-CDFF-236E-11BB59E4EA8D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7" creationId="{A97C91BC-A34B-C815-6F15-6CC6AE702F99}"/>
          </ac:spMkLst>
        </pc:spChg>
        <pc:spChg chg="add mod">
          <ac:chgData name="Maria Consuelo Jumao-As Rara (2509876)" userId="3c027f1c-36b3-4548-ba35-25a600bd62ed" providerId="ADAL" clId="{67078D98-D1AE-415C-8354-2C1CB38B3E83}" dt="2026-08-09T22:15:34.005" v="42" actId="27636"/>
          <ac:spMkLst>
            <pc:docMk/>
            <pc:sldMk cId="1713848241" sldId="257"/>
            <ac:spMk id="8" creationId="{B7318EB9-5D43-6B42-42C2-0A8FE06EAE51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9" creationId="{787DA0A2-E868-2DA8-4E6F-F43863997BDF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10" creationId="{E7B92BCD-12D9-7C26-75A3-359E3F05CA55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819" v="18" actId="27636"/>
          <ac:spMkLst>
            <pc:docMk/>
            <pc:sldMk cId="1713848241" sldId="257"/>
            <ac:spMk id="11" creationId="{CF83166F-1D94-7E9D-9F07-072F8ED1ED74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12" creationId="{E4418CA9-09DD-CC48-2499-1CA82B5FE13F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13" creationId="{41534BD7-CC46-6F15-F0FE-731F34A3E386}"/>
          </ac:spMkLst>
        </pc:spChg>
        <pc:spChg chg="add mod">
          <ac:chgData name="Maria Consuelo Jumao-As Rara (2509876)" userId="3c027f1c-36b3-4548-ba35-25a600bd62ed" providerId="ADAL" clId="{67078D98-D1AE-415C-8354-2C1CB38B3E83}" dt="2026-08-09T19:03:24.090" v="2"/>
          <ac:spMkLst>
            <pc:docMk/>
            <pc:sldMk cId="1713848241" sldId="257"/>
            <ac:spMk id="14" creationId="{EE5CCA40-9389-7E46-2B85-CA05DCBCB792}"/>
          </ac:spMkLst>
        </pc:spChg>
      </pc:sldChg>
      <pc:sldChg chg="addSp modSp">
        <pc:chgData name="Maria Consuelo Jumao-As Rara (2509876)" userId="3c027f1c-36b3-4548-ba35-25a600bd62ed" providerId="ADAL" clId="{67078D98-D1AE-415C-8354-2C1CB38B3E83}" dt="2026-08-09T19:04:09.415" v="3"/>
        <pc:sldMkLst>
          <pc:docMk/>
          <pc:sldMk cId="3343951394" sldId="258"/>
        </pc:sldMkLst>
        <pc:spChg chg="add mod">
          <ac:chgData name="Maria Consuelo Jumao-As Rara (2509876)" userId="3c027f1c-36b3-4548-ba35-25a600bd62ed" providerId="ADAL" clId="{67078D98-D1AE-415C-8354-2C1CB38B3E83}" dt="2026-08-09T19:04:09.415" v="3"/>
          <ac:spMkLst>
            <pc:docMk/>
            <pc:sldMk cId="3343951394" sldId="258"/>
            <ac:spMk id="4" creationId="{F306065E-CB6F-EF74-9111-3972412C23F0}"/>
          </ac:spMkLst>
        </pc:spChg>
        <pc:spChg chg="add mod">
          <ac:chgData name="Maria Consuelo Jumao-As Rara (2509876)" userId="3c027f1c-36b3-4548-ba35-25a600bd62ed" providerId="ADAL" clId="{67078D98-D1AE-415C-8354-2C1CB38B3E83}" dt="2026-08-09T19:04:09.415" v="3"/>
          <ac:spMkLst>
            <pc:docMk/>
            <pc:sldMk cId="3343951394" sldId="258"/>
            <ac:spMk id="6" creationId="{D08A1B72-A5DC-C426-E393-B383076ED3B8}"/>
          </ac:spMkLst>
        </pc:spChg>
        <pc:spChg chg="add mod">
          <ac:chgData name="Maria Consuelo Jumao-As Rara (2509876)" userId="3c027f1c-36b3-4548-ba35-25a600bd62ed" providerId="ADAL" clId="{67078D98-D1AE-415C-8354-2C1CB38B3E83}" dt="2026-08-09T19:04:09.415" v="3"/>
          <ac:spMkLst>
            <pc:docMk/>
            <pc:sldMk cId="3343951394" sldId="258"/>
            <ac:spMk id="7" creationId="{FCA6E64F-9F55-579C-E808-DA02B6E9E304}"/>
          </ac:spMkLst>
        </pc:spChg>
        <pc:picChg chg="add mod">
          <ac:chgData name="Maria Consuelo Jumao-As Rara (2509876)" userId="3c027f1c-36b3-4548-ba35-25a600bd62ed" providerId="ADAL" clId="{67078D98-D1AE-415C-8354-2C1CB38B3E83}" dt="2026-08-09T19:04:09.415" v="3"/>
          <ac:picMkLst>
            <pc:docMk/>
            <pc:sldMk cId="3343951394" sldId="258"/>
            <ac:picMk id="5" creationId="{5E1DBE73-DA50-8746-72B1-3530CD7D2E4D}"/>
          </ac:picMkLst>
        </pc:picChg>
      </pc:sldChg>
      <pc:sldChg chg="addSp modSp mod">
        <pc:chgData name="Maria Consuelo Jumao-As Rara (2509876)" userId="3c027f1c-36b3-4548-ba35-25a600bd62ed" providerId="ADAL" clId="{67078D98-D1AE-415C-8354-2C1CB38B3E83}" dt="2026-08-09T20:59:13.825" v="19" actId="27636"/>
        <pc:sldMkLst>
          <pc:docMk/>
          <pc:sldMk cId="853863116" sldId="259"/>
        </pc:sldMkLst>
        <pc:spChg chg="add mod">
          <ac:chgData name="Maria Consuelo Jumao-As Rara (2509876)" userId="3c027f1c-36b3-4548-ba35-25a600bd62ed" providerId="ADAL" clId="{67078D98-D1AE-415C-8354-2C1CB38B3E83}" dt="2026-08-09T19:05:37.554" v="4"/>
          <ac:spMkLst>
            <pc:docMk/>
            <pc:sldMk cId="853863116" sldId="259"/>
            <ac:spMk id="5" creationId="{BF0B7E75-013E-C06C-4234-A8AAE309B735}"/>
          </ac:spMkLst>
        </pc:spChg>
        <pc:spChg chg="add mod">
          <ac:chgData name="Maria Consuelo Jumao-As Rara (2509876)" userId="3c027f1c-36b3-4548-ba35-25a600bd62ed" providerId="ADAL" clId="{67078D98-D1AE-415C-8354-2C1CB38B3E83}" dt="2026-08-09T19:05:37.554" v="4"/>
          <ac:spMkLst>
            <pc:docMk/>
            <pc:sldMk cId="853863116" sldId="259"/>
            <ac:spMk id="7" creationId="{BF0FF9E3-702F-A4B8-1260-A803B06DDC80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825" v="19" actId="27636"/>
          <ac:spMkLst>
            <pc:docMk/>
            <pc:sldMk cId="853863116" sldId="259"/>
            <ac:spMk id="8" creationId="{AD4E2C21-1942-CABC-9F83-369C23D4282B}"/>
          </ac:spMkLst>
        </pc:spChg>
        <pc:spChg chg="add mod">
          <ac:chgData name="Maria Consuelo Jumao-As Rara (2509876)" userId="3c027f1c-36b3-4548-ba35-25a600bd62ed" providerId="ADAL" clId="{67078D98-D1AE-415C-8354-2C1CB38B3E83}" dt="2026-08-09T19:05:37.554" v="4"/>
          <ac:spMkLst>
            <pc:docMk/>
            <pc:sldMk cId="853863116" sldId="259"/>
            <ac:spMk id="10" creationId="{A641345F-A3F3-7A11-FECC-93BFCB8F9D92}"/>
          </ac:spMkLst>
        </pc:spChg>
        <pc:spChg chg="add mod">
          <ac:chgData name="Maria Consuelo Jumao-As Rara (2509876)" userId="3c027f1c-36b3-4548-ba35-25a600bd62ed" providerId="ADAL" clId="{67078D98-D1AE-415C-8354-2C1CB38B3E83}" dt="2026-08-09T19:05:37.554" v="4"/>
          <ac:spMkLst>
            <pc:docMk/>
            <pc:sldMk cId="853863116" sldId="259"/>
            <ac:spMk id="11" creationId="{DD3E8082-DE11-4C12-7121-131F9FAD2E5A}"/>
          </ac:spMkLst>
        </pc:spChg>
        <pc:picChg chg="add mod">
          <ac:chgData name="Maria Consuelo Jumao-As Rara (2509876)" userId="3c027f1c-36b3-4548-ba35-25a600bd62ed" providerId="ADAL" clId="{67078D98-D1AE-415C-8354-2C1CB38B3E83}" dt="2026-08-09T19:05:37.554" v="4"/>
          <ac:picMkLst>
            <pc:docMk/>
            <pc:sldMk cId="853863116" sldId="259"/>
            <ac:picMk id="4" creationId="{62EAC7FE-5F78-78D9-C082-661D8E205C1B}"/>
          </ac:picMkLst>
        </pc:picChg>
        <pc:picChg chg="add mod">
          <ac:chgData name="Maria Consuelo Jumao-As Rara (2509876)" userId="3c027f1c-36b3-4548-ba35-25a600bd62ed" providerId="ADAL" clId="{67078D98-D1AE-415C-8354-2C1CB38B3E83}" dt="2026-08-09T19:05:37.554" v="4"/>
          <ac:picMkLst>
            <pc:docMk/>
            <pc:sldMk cId="853863116" sldId="259"/>
            <ac:picMk id="6" creationId="{2E5C1717-A765-429E-D370-C181C119603A}"/>
          </ac:picMkLst>
        </pc:picChg>
        <pc:picChg chg="add mod">
          <ac:chgData name="Maria Consuelo Jumao-As Rara (2509876)" userId="3c027f1c-36b3-4548-ba35-25a600bd62ed" providerId="ADAL" clId="{67078D98-D1AE-415C-8354-2C1CB38B3E83}" dt="2026-08-09T19:05:37.554" v="4"/>
          <ac:picMkLst>
            <pc:docMk/>
            <pc:sldMk cId="853863116" sldId="259"/>
            <ac:picMk id="9" creationId="{7A278808-69F7-618E-5E33-6145AB45D34B}"/>
          </ac:picMkLst>
        </pc:picChg>
      </pc:sldChg>
      <pc:sldChg chg="addSp modSp mod ord">
        <pc:chgData name="Maria Consuelo Jumao-As Rara (2509876)" userId="3c027f1c-36b3-4548-ba35-25a600bd62ed" providerId="ADAL" clId="{67078D98-D1AE-415C-8354-2C1CB38B3E83}" dt="2026-08-09T22:15:34.010" v="43" actId="27636"/>
        <pc:sldMkLst>
          <pc:docMk/>
          <pc:sldMk cId="2748476929" sldId="260"/>
        </pc:sldMkLst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4" creationId="{D25DFD48-FE3C-1A9A-5EC4-1EE61FA9C638}"/>
          </ac:spMkLst>
        </pc:spChg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6" creationId="{22382C1A-4B96-A7BA-3B28-65B9549EF022}"/>
          </ac:spMkLst>
        </pc:spChg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7" creationId="{FCE494A8-43ED-6DD1-901F-CDCBD27A6462}"/>
          </ac:spMkLst>
        </pc:spChg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8" creationId="{EDFD6A79-890B-B948-57CD-F9CA490DBDE2}"/>
          </ac:spMkLst>
        </pc:spChg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9" creationId="{3DF0E0C7-E408-88E6-6694-4287642AF03F}"/>
          </ac:spMkLst>
        </pc:spChg>
        <pc:spChg chg="add mod">
          <ac:chgData name="Maria Consuelo Jumao-As Rara (2509876)" userId="3c027f1c-36b3-4548-ba35-25a600bd62ed" providerId="ADAL" clId="{67078D98-D1AE-415C-8354-2C1CB38B3E83}" dt="2026-08-09T19:06:29.631" v="5"/>
          <ac:spMkLst>
            <pc:docMk/>
            <pc:sldMk cId="2748476929" sldId="260"/>
            <ac:spMk id="10" creationId="{08243721-C18A-D70D-8C62-CB7DA75E9D2D}"/>
          </ac:spMkLst>
        </pc:spChg>
        <pc:spChg chg="add mod">
          <ac:chgData name="Maria Consuelo Jumao-As Rara (2509876)" userId="3c027f1c-36b3-4548-ba35-25a600bd62ed" providerId="ADAL" clId="{67078D98-D1AE-415C-8354-2C1CB38B3E83}" dt="2026-08-09T22:15:34.010" v="43" actId="27636"/>
          <ac:spMkLst>
            <pc:docMk/>
            <pc:sldMk cId="2748476929" sldId="260"/>
            <ac:spMk id="11" creationId="{8AB74401-11FF-AAEE-9F07-4CA8C635A95A}"/>
          </ac:spMkLst>
        </pc:spChg>
        <pc:picChg chg="add mod">
          <ac:chgData name="Maria Consuelo Jumao-As Rara (2509876)" userId="3c027f1c-36b3-4548-ba35-25a600bd62ed" providerId="ADAL" clId="{67078D98-D1AE-415C-8354-2C1CB38B3E83}" dt="2026-08-09T19:06:29.631" v="5"/>
          <ac:picMkLst>
            <pc:docMk/>
            <pc:sldMk cId="2748476929" sldId="260"/>
            <ac:picMk id="5" creationId="{E4D340F8-9162-F145-58A6-CEBDCF693828}"/>
          </ac:picMkLst>
        </pc:picChg>
      </pc:sldChg>
      <pc:sldChg chg="addSp modSp">
        <pc:chgData name="Maria Consuelo Jumao-As Rara (2509876)" userId="3c027f1c-36b3-4548-ba35-25a600bd62ed" providerId="ADAL" clId="{67078D98-D1AE-415C-8354-2C1CB38B3E83}" dt="2026-08-09T19:08:16.650" v="8"/>
        <pc:sldMkLst>
          <pc:docMk/>
          <pc:sldMk cId="1282270991" sldId="261"/>
        </pc:sldMkLst>
        <pc:spChg chg="add mod">
          <ac:chgData name="Maria Consuelo Jumao-As Rara (2509876)" userId="3c027f1c-36b3-4548-ba35-25a600bd62ed" providerId="ADAL" clId="{67078D98-D1AE-415C-8354-2C1CB38B3E83}" dt="2026-08-09T19:07:55.554" v="7"/>
          <ac:spMkLst>
            <pc:docMk/>
            <pc:sldMk cId="1282270991" sldId="261"/>
            <ac:spMk id="4" creationId="{A1F38F72-B38B-ADC7-6428-83054661CD60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16.650" v="8"/>
          <ac:spMkLst>
            <pc:docMk/>
            <pc:sldMk cId="1282270991" sldId="261"/>
            <ac:spMk id="6" creationId="{7F3CEC7B-A9AC-5092-4CEF-A5F1D6655F5D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16.650" v="8"/>
          <ac:spMkLst>
            <pc:docMk/>
            <pc:sldMk cId="1282270991" sldId="261"/>
            <ac:spMk id="8" creationId="{1396EC76-3945-7FA0-44A5-990F4ADF23D8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16.650" v="8"/>
          <ac:spMkLst>
            <pc:docMk/>
            <pc:sldMk cId="1282270991" sldId="261"/>
            <ac:spMk id="9" creationId="{782489FD-0C6F-7024-367C-AFE1D2AF5AEB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16.650" v="8"/>
          <ac:spMkLst>
            <pc:docMk/>
            <pc:sldMk cId="1282270991" sldId="261"/>
            <ac:spMk id="11" creationId="{99C7BCD1-FADF-AF77-BB48-C03CAEB7775A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16.650" v="8"/>
          <ac:spMkLst>
            <pc:docMk/>
            <pc:sldMk cId="1282270991" sldId="261"/>
            <ac:spMk id="12" creationId="{D8562006-4F4F-F058-04FD-8B272DF06D6B}"/>
          </ac:spMkLst>
        </pc:spChg>
        <pc:picChg chg="add mod">
          <ac:chgData name="Maria Consuelo Jumao-As Rara (2509876)" userId="3c027f1c-36b3-4548-ba35-25a600bd62ed" providerId="ADAL" clId="{67078D98-D1AE-415C-8354-2C1CB38B3E83}" dt="2026-08-09T19:08:16.650" v="8"/>
          <ac:picMkLst>
            <pc:docMk/>
            <pc:sldMk cId="1282270991" sldId="261"/>
            <ac:picMk id="5" creationId="{299BFBC3-FB5A-96BA-B22A-196B62DB0400}"/>
          </ac:picMkLst>
        </pc:picChg>
        <pc:picChg chg="add mod">
          <ac:chgData name="Maria Consuelo Jumao-As Rara (2509876)" userId="3c027f1c-36b3-4548-ba35-25a600bd62ed" providerId="ADAL" clId="{67078D98-D1AE-415C-8354-2C1CB38B3E83}" dt="2026-08-09T19:08:16.650" v="8"/>
          <ac:picMkLst>
            <pc:docMk/>
            <pc:sldMk cId="1282270991" sldId="261"/>
            <ac:picMk id="7" creationId="{CD27EB94-DE77-1275-42F4-2ED84EBD8F4C}"/>
          </ac:picMkLst>
        </pc:picChg>
        <pc:picChg chg="add mod">
          <ac:chgData name="Maria Consuelo Jumao-As Rara (2509876)" userId="3c027f1c-36b3-4548-ba35-25a600bd62ed" providerId="ADAL" clId="{67078D98-D1AE-415C-8354-2C1CB38B3E83}" dt="2026-08-09T19:08:16.650" v="8"/>
          <ac:picMkLst>
            <pc:docMk/>
            <pc:sldMk cId="1282270991" sldId="261"/>
            <ac:picMk id="10" creationId="{DFE1E83A-F642-6AE6-2B5B-5DC133ACB3C9}"/>
          </ac:picMkLst>
        </pc:picChg>
      </pc:sldChg>
      <pc:sldChg chg="addSp modSp mod ord">
        <pc:chgData name="Maria Consuelo Jumao-As Rara (2509876)" userId="3c027f1c-36b3-4548-ba35-25a600bd62ed" providerId="ADAL" clId="{67078D98-D1AE-415C-8354-2C1CB38B3E83}" dt="2026-08-09T21:13:22.130" v="34"/>
        <pc:sldMkLst>
          <pc:docMk/>
          <pc:sldMk cId="3721536044" sldId="262"/>
        </pc:sldMkLst>
        <pc:spChg chg="add mod">
          <ac:chgData name="Maria Consuelo Jumao-As Rara (2509876)" userId="3c027f1c-36b3-4548-ba35-25a600bd62ed" providerId="ADAL" clId="{67078D98-D1AE-415C-8354-2C1CB38B3E83}" dt="2026-08-09T19:08:48.971" v="9"/>
          <ac:spMkLst>
            <pc:docMk/>
            <pc:sldMk cId="3721536044" sldId="262"/>
            <ac:spMk id="4" creationId="{1561A621-522B-D602-6EBF-A0E7EAF013E5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48.971" v="9"/>
          <ac:spMkLst>
            <pc:docMk/>
            <pc:sldMk cId="3721536044" sldId="262"/>
            <ac:spMk id="5" creationId="{B59D9AE4-31F2-A0E4-89A0-7BF1EA41F1E8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48.971" v="9"/>
          <ac:spMkLst>
            <pc:docMk/>
            <pc:sldMk cId="3721536044" sldId="262"/>
            <ac:spMk id="7" creationId="{4CA9F1C9-2CCF-5D36-F6BA-EE1FE9BE47B2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841" v="20" actId="27636"/>
          <ac:spMkLst>
            <pc:docMk/>
            <pc:sldMk cId="3721536044" sldId="262"/>
            <ac:spMk id="8" creationId="{A63DE5EA-8420-D629-88CA-4E87F843A6CF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48.971" v="9"/>
          <ac:spMkLst>
            <pc:docMk/>
            <pc:sldMk cId="3721536044" sldId="262"/>
            <ac:spMk id="9" creationId="{FC3AB659-C8CD-8FF1-CFA7-8F5E82CA6636}"/>
          </ac:spMkLst>
        </pc:spChg>
        <pc:spChg chg="add mod">
          <ac:chgData name="Maria Consuelo Jumao-As Rara (2509876)" userId="3c027f1c-36b3-4548-ba35-25a600bd62ed" providerId="ADAL" clId="{67078D98-D1AE-415C-8354-2C1CB38B3E83}" dt="2026-08-09T19:08:48.971" v="9"/>
          <ac:spMkLst>
            <pc:docMk/>
            <pc:sldMk cId="3721536044" sldId="262"/>
            <ac:spMk id="10" creationId="{D23B576B-17C2-73D0-E19C-9D1378B7D852}"/>
          </ac:spMkLst>
        </pc:spChg>
        <pc:picChg chg="add mod">
          <ac:chgData name="Maria Consuelo Jumao-As Rara (2509876)" userId="3c027f1c-36b3-4548-ba35-25a600bd62ed" providerId="ADAL" clId="{67078D98-D1AE-415C-8354-2C1CB38B3E83}" dt="2026-08-09T19:08:48.971" v="9"/>
          <ac:picMkLst>
            <pc:docMk/>
            <pc:sldMk cId="3721536044" sldId="262"/>
            <ac:picMk id="6" creationId="{B56DB160-C3DD-C932-913F-5460BFA8235C}"/>
          </ac:picMkLst>
        </pc:picChg>
      </pc:sldChg>
      <pc:sldChg chg="addSp modSp">
        <pc:chgData name="Maria Consuelo Jumao-As Rara (2509876)" userId="3c027f1c-36b3-4548-ba35-25a600bd62ed" providerId="ADAL" clId="{67078D98-D1AE-415C-8354-2C1CB38B3E83}" dt="2026-08-09T19:10:20.490" v="10"/>
        <pc:sldMkLst>
          <pc:docMk/>
          <pc:sldMk cId="3402636124" sldId="263"/>
        </pc:sldMkLst>
        <pc:spChg chg="add mod">
          <ac:chgData name="Maria Consuelo Jumao-As Rara (2509876)" userId="3c027f1c-36b3-4548-ba35-25a600bd62ed" providerId="ADAL" clId="{67078D98-D1AE-415C-8354-2C1CB38B3E83}" dt="2026-08-09T19:10:20.490" v="10"/>
          <ac:spMkLst>
            <pc:docMk/>
            <pc:sldMk cId="3402636124" sldId="263"/>
            <ac:spMk id="4" creationId="{A889558C-3828-1388-DD94-A26B19D34332}"/>
          </ac:spMkLst>
        </pc:spChg>
        <pc:spChg chg="add mod">
          <ac:chgData name="Maria Consuelo Jumao-As Rara (2509876)" userId="3c027f1c-36b3-4548-ba35-25a600bd62ed" providerId="ADAL" clId="{67078D98-D1AE-415C-8354-2C1CB38B3E83}" dt="2026-08-09T19:10:20.490" v="10"/>
          <ac:spMkLst>
            <pc:docMk/>
            <pc:sldMk cId="3402636124" sldId="263"/>
            <ac:spMk id="6" creationId="{ECC464B1-A862-9F39-4BCF-B23F363D136B}"/>
          </ac:spMkLst>
        </pc:spChg>
        <pc:picChg chg="add mod">
          <ac:chgData name="Maria Consuelo Jumao-As Rara (2509876)" userId="3c027f1c-36b3-4548-ba35-25a600bd62ed" providerId="ADAL" clId="{67078D98-D1AE-415C-8354-2C1CB38B3E83}" dt="2026-08-09T19:10:20.490" v="10"/>
          <ac:picMkLst>
            <pc:docMk/>
            <pc:sldMk cId="3402636124" sldId="263"/>
            <ac:picMk id="5" creationId="{DC2D6525-4D38-2F1A-4BD8-776120A2C26D}"/>
          </ac:picMkLst>
        </pc:picChg>
      </pc:sldChg>
      <pc:sldChg chg="addSp modSp">
        <pc:chgData name="Maria Consuelo Jumao-As Rara (2509876)" userId="3c027f1c-36b3-4548-ba35-25a600bd62ed" providerId="ADAL" clId="{67078D98-D1AE-415C-8354-2C1CB38B3E83}" dt="2026-08-09T19:10:43.675" v="11"/>
        <pc:sldMkLst>
          <pc:docMk/>
          <pc:sldMk cId="1817493297" sldId="264"/>
        </pc:sldMkLst>
        <pc:spChg chg="add mod">
          <ac:chgData name="Maria Consuelo Jumao-As Rara (2509876)" userId="3c027f1c-36b3-4548-ba35-25a600bd62ed" providerId="ADAL" clId="{67078D98-D1AE-415C-8354-2C1CB38B3E83}" dt="2026-08-09T19:10:43.675" v="11"/>
          <ac:spMkLst>
            <pc:docMk/>
            <pc:sldMk cId="1817493297" sldId="264"/>
            <ac:spMk id="4" creationId="{8BCD64E0-8D02-ABDC-6FF0-E4CBFA1B1840}"/>
          </ac:spMkLst>
        </pc:spChg>
        <pc:spChg chg="add mod">
          <ac:chgData name="Maria Consuelo Jumao-As Rara (2509876)" userId="3c027f1c-36b3-4548-ba35-25a600bd62ed" providerId="ADAL" clId="{67078D98-D1AE-415C-8354-2C1CB38B3E83}" dt="2026-08-09T19:10:43.675" v="11"/>
          <ac:spMkLst>
            <pc:docMk/>
            <pc:sldMk cId="1817493297" sldId="264"/>
            <ac:spMk id="6" creationId="{5F6AD352-0248-8554-6042-C228DA692730}"/>
          </ac:spMkLst>
        </pc:spChg>
        <pc:picChg chg="add mod">
          <ac:chgData name="Maria Consuelo Jumao-As Rara (2509876)" userId="3c027f1c-36b3-4548-ba35-25a600bd62ed" providerId="ADAL" clId="{67078D98-D1AE-415C-8354-2C1CB38B3E83}" dt="2026-08-09T19:10:43.675" v="11"/>
          <ac:picMkLst>
            <pc:docMk/>
            <pc:sldMk cId="1817493297" sldId="264"/>
            <ac:picMk id="5" creationId="{A21E2294-54B1-4296-7D69-FEC58C70C014}"/>
          </ac:picMkLst>
        </pc:picChg>
      </pc:sldChg>
      <pc:sldChg chg="addSp modSp mod">
        <pc:chgData name="Maria Consuelo Jumao-As Rara (2509876)" userId="3c027f1c-36b3-4548-ba35-25a600bd62ed" providerId="ADAL" clId="{67078D98-D1AE-415C-8354-2C1CB38B3E83}" dt="2026-08-09T22:15:34.022" v="44" actId="27636"/>
        <pc:sldMkLst>
          <pc:docMk/>
          <pc:sldMk cId="1387680763" sldId="265"/>
        </pc:sldMkLst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5" creationId="{F462E488-448F-EF59-C36F-BFE887A6CF45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6" creationId="{B6067DAF-DFC0-A14D-19ED-B24A0D901C69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7" creationId="{06C1523D-E930-A8FC-764A-B09C76803D25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8" creationId="{EFCA8F25-4693-FE4E-8A8A-4C67DD00A6E9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9" creationId="{0D0535D8-98F9-A4A3-D23F-C0BE145B1B13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10" creationId="{EFFE74F6-459E-014B-431D-A93B8221129D}"/>
          </ac:spMkLst>
        </pc:spChg>
        <pc:spChg chg="add mod">
          <ac:chgData name="Maria Consuelo Jumao-As Rara (2509876)" userId="3c027f1c-36b3-4548-ba35-25a600bd62ed" providerId="ADAL" clId="{67078D98-D1AE-415C-8354-2C1CB38B3E83}" dt="2026-08-09T22:15:34.022" v="44" actId="27636"/>
          <ac:spMkLst>
            <pc:docMk/>
            <pc:sldMk cId="1387680763" sldId="265"/>
            <ac:spMk id="11" creationId="{D4309D76-7C15-B4F3-482D-13F3E31C67A5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14" creationId="{EFEDB0DA-F08B-7547-A426-A7B6692569DA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15" creationId="{47D6D0C7-64F0-15EE-FAE0-A52FAD5486DD}"/>
          </ac:spMkLst>
        </pc:spChg>
        <pc:spChg chg="add mod">
          <ac:chgData name="Maria Consuelo Jumao-As Rara (2509876)" userId="3c027f1c-36b3-4548-ba35-25a600bd62ed" providerId="ADAL" clId="{67078D98-D1AE-415C-8354-2C1CB38B3E83}" dt="2026-08-09T19:11:08.408" v="12"/>
          <ac:spMkLst>
            <pc:docMk/>
            <pc:sldMk cId="1387680763" sldId="265"/>
            <ac:spMk id="16" creationId="{3F3C0F2D-9019-D8D0-6A42-DA19BC4E626F}"/>
          </ac:spMkLst>
        </pc:spChg>
      </pc:sldChg>
      <pc:sldChg chg="addSp delSp modSp mod">
        <pc:chgData name="Maria Consuelo Jumao-As Rara (2509876)" userId="3c027f1c-36b3-4548-ba35-25a600bd62ed" providerId="ADAL" clId="{67078D98-D1AE-415C-8354-2C1CB38B3E83}" dt="2026-08-09T22:16:15.806" v="46" actId="22"/>
        <pc:sldMkLst>
          <pc:docMk/>
          <pc:sldMk cId="150055013" sldId="266"/>
        </pc:sldMkLst>
        <pc:spChg chg="del mod">
          <ac:chgData name="Maria Consuelo Jumao-As Rara (2509876)" userId="3c027f1c-36b3-4548-ba35-25a600bd62ed" providerId="ADAL" clId="{67078D98-D1AE-415C-8354-2C1CB38B3E83}" dt="2026-08-09T22:15:27.648" v="39" actId="21"/>
          <ac:spMkLst>
            <pc:docMk/>
            <pc:sldMk cId="150055013" sldId="266"/>
            <ac:spMk id="2" creationId="{3E5FE96F-563E-828B-D82E-248DDF2962BD}"/>
          </ac:spMkLst>
        </pc:spChg>
        <pc:spChg chg="del mod">
          <ac:chgData name="Maria Consuelo Jumao-As Rara (2509876)" userId="3c027f1c-36b3-4548-ba35-25a600bd62ed" providerId="ADAL" clId="{67078D98-D1AE-415C-8354-2C1CB38B3E83}" dt="2026-08-09T22:15:33.154" v="40" actId="21"/>
          <ac:spMkLst>
            <pc:docMk/>
            <pc:sldMk cId="150055013" sldId="266"/>
            <ac:spMk id="3" creationId="{5B928FE0-2338-BFAE-6EBC-CB2A0E51293C}"/>
          </ac:spMkLst>
        </pc:spChg>
        <pc:spChg chg="add del mod">
          <ac:chgData name="Maria Consuelo Jumao-As Rara (2509876)" userId="3c027f1c-36b3-4548-ba35-25a600bd62ed" providerId="ADAL" clId="{67078D98-D1AE-415C-8354-2C1CB38B3E83}" dt="2026-08-09T22:15:36.265" v="45" actId="21"/>
          <ac:spMkLst>
            <pc:docMk/>
            <pc:sldMk cId="150055013" sldId="266"/>
            <ac:spMk id="4" creationId="{5B928FE0-2338-BFAE-6EBC-CB2A0E51293C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6" creationId="{6BD8ACF7-9B56-0435-7232-D24F8AD5F974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8" creationId="{307A1A07-77E3-49B6-B2A6-0C2EACEAE2DA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12" creationId="{9A09B84B-BFCB-1409-6232-44500FF21B96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14" creationId="{3847E488-BADD-E059-FEE2-55AD82690754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18" creationId="{127E4635-CF82-A3A1-BD03-6F155E97C23B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22" creationId="{1B89EB7D-48A8-BCC3-63FA-A6B589DF0A38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24" creationId="{A37D47C6-43E5-FEB8-726D-63123708A0DE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28" creationId="{8DFC5C82-0E1F-1E7F-720A-4C496C73EAC1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32" creationId="{5A1CAA7C-64EF-C5B1-52A7-E07CA647FE98}"/>
          </ac:spMkLst>
        </pc:spChg>
        <pc:spChg chg="add">
          <ac:chgData name="Maria Consuelo Jumao-As Rara (2509876)" userId="3c027f1c-36b3-4548-ba35-25a600bd62ed" providerId="ADAL" clId="{67078D98-D1AE-415C-8354-2C1CB38B3E83}" dt="2026-08-09T22:16:15.806" v="46" actId="22"/>
          <ac:spMkLst>
            <pc:docMk/>
            <pc:sldMk cId="150055013" sldId="266"/>
            <ac:spMk id="38" creationId="{852ECC97-60B4-639F-4F4F-2FB8B978558B}"/>
          </ac:spMkLst>
        </pc:spChg>
      </pc:sldChg>
      <pc:sldChg chg="addSp delSp modSp new mod ord">
        <pc:chgData name="Maria Consuelo Jumao-As Rara (2509876)" userId="3c027f1c-36b3-4548-ba35-25a600bd62ed" providerId="ADAL" clId="{67078D98-D1AE-415C-8354-2C1CB38B3E83}" dt="2026-08-09T21:13:39.970" v="36"/>
        <pc:sldMkLst>
          <pc:docMk/>
          <pc:sldMk cId="2447584115" sldId="267"/>
        </pc:sldMkLst>
        <pc:spChg chg="del">
          <ac:chgData name="Maria Consuelo Jumao-As Rara (2509876)" userId="3c027f1c-36b3-4548-ba35-25a600bd62ed" providerId="ADAL" clId="{67078D98-D1AE-415C-8354-2C1CB38B3E83}" dt="2026-08-09T20:59:16.646" v="21" actId="21"/>
          <ac:spMkLst>
            <pc:docMk/>
            <pc:sldMk cId="2447584115" sldId="267"/>
            <ac:spMk id="2" creationId="{EB1F1067-C439-810D-2A76-EFF8FEDF0415}"/>
          </ac:spMkLst>
        </pc:spChg>
        <pc:spChg chg="del">
          <ac:chgData name="Maria Consuelo Jumao-As Rara (2509876)" userId="3c027f1c-36b3-4548-ba35-25a600bd62ed" providerId="ADAL" clId="{67078D98-D1AE-415C-8354-2C1CB38B3E83}" dt="2026-08-09T20:59:20.860" v="22" actId="21"/>
          <ac:spMkLst>
            <pc:docMk/>
            <pc:sldMk cId="2447584115" sldId="267"/>
            <ac:spMk id="3" creationId="{E1021DD2-2EB3-52BF-E6FF-BC635FE10A13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4" creationId="{58D030BB-4CCF-48AE-8CF9-73C74369137E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5" creationId="{AD4D4DEF-D7D4-4548-B02C-E6984F7E1729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6" creationId="{D71C3F94-3904-4C76-90D0-4C0FC3522B4E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7" creationId="{59FA4CE4-90D4-4A8C-A63C-CFD36C0D04F5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8" creationId="{C5CE356A-8A7B-4AC6-9F42-241EDEE5285F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9" creationId="{833691A5-46C2-487E-8D3F-EFA4609B1D1B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10" creationId="{73537F13-E147-485F-B7A4-E23D38E9C27B}"/>
          </ac:spMkLst>
        </pc:spChg>
        <pc:spChg chg="add mod">
          <ac:chgData name="Maria Consuelo Jumao-As Rara (2509876)" userId="3c027f1c-36b3-4548-ba35-25a600bd62ed" providerId="ADAL" clId="{67078D98-D1AE-415C-8354-2C1CB38B3E83}" dt="2026-08-09T20:59:13.766" v="17"/>
          <ac:spMkLst>
            <pc:docMk/>
            <pc:sldMk cId="2447584115" sldId="267"/>
            <ac:spMk id="15" creationId="{D25555A6-A02D-4244-8249-799B0314ED3F}"/>
          </ac:spMkLst>
        </pc:spChg>
        <pc:cxnChg chg="add mod">
          <ac:chgData name="Maria Consuelo Jumao-As Rara (2509876)" userId="3c027f1c-36b3-4548-ba35-25a600bd62ed" providerId="ADAL" clId="{67078D98-D1AE-415C-8354-2C1CB38B3E83}" dt="2026-08-09T20:59:13.766" v="17"/>
          <ac:cxnSpMkLst>
            <pc:docMk/>
            <pc:sldMk cId="2447584115" sldId="267"/>
            <ac:cxnSpMk id="12" creationId="{D370178B-FE6F-EB2F-EA42-EC3460DDB11B}"/>
          </ac:cxnSpMkLst>
        </pc:cxnChg>
        <pc:cxnChg chg="add mod">
          <ac:chgData name="Maria Consuelo Jumao-As Rara (2509876)" userId="3c027f1c-36b3-4548-ba35-25a600bd62ed" providerId="ADAL" clId="{67078D98-D1AE-415C-8354-2C1CB38B3E83}" dt="2026-08-09T20:59:13.766" v="17"/>
          <ac:cxnSpMkLst>
            <pc:docMk/>
            <pc:sldMk cId="2447584115" sldId="267"/>
            <ac:cxnSpMk id="13" creationId="{37D4ABE2-7419-3F9E-8BD2-A10936385DD7}"/>
          </ac:cxnSpMkLst>
        </pc:cxnChg>
      </pc:sldChg>
    </pc:docChg>
  </pc:docChgLst>
  <pc:docChgLst>
    <pc:chgData name="Maria Consuelo Jumao-As Rara (2509876)" userId="S::2509876@student.uwtsd.ac.uk::3c027f1c-36b3-4548-ba35-25a600bd62ed" providerId="AD" clId="Web-{248D765A-0C49-3F73-4BE1-9749F3D12992}"/>
    <pc:docChg chg="modSld">
      <pc:chgData name="Maria Consuelo Jumao-As Rara (2509876)" userId="S::2509876@student.uwtsd.ac.uk::3c027f1c-36b3-4548-ba35-25a600bd62ed" providerId="AD" clId="Web-{248D765A-0C49-3F73-4BE1-9749F3D12992}" dt="2026-08-09T19:24:55.351" v="2" actId="1076"/>
      <pc:docMkLst>
        <pc:docMk/>
      </pc:docMkLst>
      <pc:sldChg chg="modSp">
        <pc:chgData name="Maria Consuelo Jumao-As Rara (2509876)" userId="S::2509876@student.uwtsd.ac.uk::3c027f1c-36b3-4548-ba35-25a600bd62ed" providerId="AD" clId="Web-{248D765A-0C49-3F73-4BE1-9749F3D12992}" dt="2026-08-09T19:24:55.351" v="2" actId="1076"/>
        <pc:sldMkLst>
          <pc:docMk/>
          <pc:sldMk cId="231478856" sldId="256"/>
        </pc:sldMkLst>
        <pc:spChg chg="mod">
          <ac:chgData name="Maria Consuelo Jumao-As Rara (2509876)" userId="S::2509876@student.uwtsd.ac.uk::3c027f1c-36b3-4548-ba35-25a600bd62ed" providerId="AD" clId="Web-{248D765A-0C49-3F73-4BE1-9749F3D12992}" dt="2026-08-09T19:24:49.554" v="1" actId="1076"/>
          <ac:spMkLst>
            <pc:docMk/>
            <pc:sldMk cId="231478856" sldId="256"/>
            <ac:spMk id="9" creationId="{9A0A0553-F2F1-F64C-3043-FB8DB2A3FA82}"/>
          </ac:spMkLst>
        </pc:spChg>
        <pc:spChg chg="mod">
          <ac:chgData name="Maria Consuelo Jumao-As Rara (2509876)" userId="S::2509876@student.uwtsd.ac.uk::3c027f1c-36b3-4548-ba35-25a600bd62ed" providerId="AD" clId="Web-{248D765A-0C49-3F73-4BE1-9749F3D12992}" dt="2026-08-09T19:24:55.351" v="2" actId="1076"/>
          <ac:spMkLst>
            <pc:docMk/>
            <pc:sldMk cId="231478856" sldId="256"/>
            <ac:spMk id="10" creationId="{502BD020-11D1-E599-363E-89601E6557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314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286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056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6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289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43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123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564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148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756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07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6549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7283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544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0016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526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72226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0375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666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454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912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9230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782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5234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652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185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825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071B9722-85CB-4812-84AA-821871E677E9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EE91D5CE-A875-44FB-90D1-8BDAD1EFBC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688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  <p:sldLayoutId id="2147483707" r:id="rId18"/>
    <p:sldLayoutId id="2147483708" r:id="rId19"/>
    <p:sldLayoutId id="2147483709" r:id="rId20"/>
    <p:sldLayoutId id="2147483710" r:id="rId21"/>
    <p:sldLayoutId id="2147483711" r:id="rId22"/>
    <p:sldLayoutId id="2147483712" r:id="rId23"/>
    <p:sldLayoutId id="2147483713" r:id="rId24"/>
    <p:sldLayoutId id="2147483714" r:id="rId25"/>
    <p:sldLayoutId id="2147483715" r:id="rId26"/>
    <p:sldLayoutId id="2147483716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ccent-bar">
            <a:extLst>
              <a:ext uri="{FF2B5EF4-FFF2-40B4-BE49-F238E27FC236}">
                <a16:creationId xmlns:a16="http://schemas.microsoft.com/office/drawing/2014/main" id="{2E1542F7-DE55-452C-A426-B9F61DA6DCD6}"/>
              </a:ext>
            </a:extLst>
          </p:cNvPr>
          <p:cNvSpPr>
            <a:spLocks noGrp="1"/>
          </p:cNvSpPr>
          <p:nvPr/>
        </p:nvSpPr>
        <p:spPr>
          <a:xfrm>
            <a:off x="561975" y="685800"/>
            <a:ext cx="95250" cy="4762500"/>
          </a:xfrm>
          <a:prstGeom prst="rect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paw-main">
            <a:extLst>
              <a:ext uri="{FF2B5EF4-FFF2-40B4-BE49-F238E27FC236}">
                <a16:creationId xmlns:a16="http://schemas.microsoft.com/office/drawing/2014/main" id="{AEC67501-6DF0-4A50-88CA-24097BB1B91A}"/>
              </a:ext>
            </a:extLst>
          </p:cNvPr>
          <p:cNvSpPr>
            <a:spLocks noGrp="1"/>
          </p:cNvSpPr>
          <p:nvPr/>
        </p:nvSpPr>
        <p:spPr>
          <a:xfrm>
            <a:off x="10639425" y="4800600"/>
            <a:ext cx="742950" cy="590550"/>
          </a:xfrm>
          <a:prstGeom prst="ellipse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paw-toe-0">
            <a:extLst>
              <a:ext uri="{FF2B5EF4-FFF2-40B4-BE49-F238E27FC236}">
                <a16:creationId xmlns:a16="http://schemas.microsoft.com/office/drawing/2014/main" id="{6372C0F3-5FC6-4CA4-9DF1-78B380AC2DB9}"/>
              </a:ext>
            </a:extLst>
          </p:cNvPr>
          <p:cNvSpPr>
            <a:spLocks noGrp="1"/>
          </p:cNvSpPr>
          <p:nvPr/>
        </p:nvSpPr>
        <p:spPr>
          <a:xfrm>
            <a:off x="10448925" y="4629150"/>
            <a:ext cx="266700" cy="323850"/>
          </a:xfrm>
          <a:prstGeom prst="ellipse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paw-toe-1">
            <a:extLst>
              <a:ext uri="{FF2B5EF4-FFF2-40B4-BE49-F238E27FC236}">
                <a16:creationId xmlns:a16="http://schemas.microsoft.com/office/drawing/2014/main" id="{01961B15-4584-4D17-A8BB-7E537D484762}"/>
              </a:ext>
            </a:extLst>
          </p:cNvPr>
          <p:cNvSpPr>
            <a:spLocks noGrp="1"/>
          </p:cNvSpPr>
          <p:nvPr/>
        </p:nvSpPr>
        <p:spPr>
          <a:xfrm>
            <a:off x="10772775" y="4438650"/>
            <a:ext cx="276225" cy="342900"/>
          </a:xfrm>
          <a:prstGeom prst="ellipse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paw-toe-2">
            <a:extLst>
              <a:ext uri="{FF2B5EF4-FFF2-40B4-BE49-F238E27FC236}">
                <a16:creationId xmlns:a16="http://schemas.microsoft.com/office/drawing/2014/main" id="{0E1348F5-DEA0-4E4A-964C-396157B0CA26}"/>
              </a:ext>
            </a:extLst>
          </p:cNvPr>
          <p:cNvSpPr>
            <a:spLocks noGrp="1"/>
          </p:cNvSpPr>
          <p:nvPr/>
        </p:nvSpPr>
        <p:spPr>
          <a:xfrm>
            <a:off x="11115675" y="4514850"/>
            <a:ext cx="266700" cy="333375"/>
          </a:xfrm>
          <a:prstGeom prst="ellipse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paw-toe-3">
            <a:extLst>
              <a:ext uri="{FF2B5EF4-FFF2-40B4-BE49-F238E27FC236}">
                <a16:creationId xmlns:a16="http://schemas.microsoft.com/office/drawing/2014/main" id="{DB83CCC6-6E5A-422F-9AE8-674AF8192631}"/>
              </a:ext>
            </a:extLst>
          </p:cNvPr>
          <p:cNvSpPr>
            <a:spLocks noGrp="1"/>
          </p:cNvSpPr>
          <p:nvPr/>
        </p:nvSpPr>
        <p:spPr>
          <a:xfrm>
            <a:off x="11382375" y="4791075"/>
            <a:ext cx="247650" cy="304800"/>
          </a:xfrm>
          <a:prstGeom prst="ellipse">
            <a:avLst/>
          </a:prstGeom>
          <a:solidFill>
            <a:srgbClr val="C66A4A"/>
          </a:solidFill>
          <a:ln w="0">
            <a:solidFill>
              <a:srgbClr val="C66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eyebrow">
            <a:extLst>
              <a:ext uri="{FF2B5EF4-FFF2-40B4-BE49-F238E27FC236}">
                <a16:creationId xmlns:a16="http://schemas.microsoft.com/office/drawing/2014/main" id="{8B731242-E80C-4FE4-9C23-7E8C8B94CB74}"/>
              </a:ext>
            </a:extLst>
          </p:cNvPr>
          <p:cNvSpPr>
            <a:spLocks noGrp="1"/>
          </p:cNvSpPr>
          <p:nvPr/>
        </p:nvSpPr>
        <p:spPr>
          <a:xfrm>
            <a:off x="942975" y="704850"/>
            <a:ext cx="6286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125" b="1">
                <a:solidFill>
                  <a:srgbClr val="F3C58B"/>
                </a:solidFill>
              </a:defRPr>
            </a:pPr>
            <a:r>
              <a:rPr sz="1125" b="1">
                <a:solidFill>
                  <a:srgbClr val="F3C58B"/>
                </a:solidFill>
              </a:rPr>
              <a:t>BUSINESS PLAN • ANGEL INVESTOR PRESENTATION</a:t>
            </a:r>
          </a:p>
        </p:txBody>
      </p:sp>
      <p:sp>
        <p:nvSpPr>
          <p:cNvPr id="16" name="title">
            <a:extLst>
              <a:ext uri="{FF2B5EF4-FFF2-40B4-BE49-F238E27FC236}">
                <a16:creationId xmlns:a16="http://schemas.microsoft.com/office/drawing/2014/main" id="{E34D8AB6-2E0F-408A-8540-91C6962187A6}"/>
              </a:ext>
            </a:extLst>
          </p:cNvPr>
          <p:cNvSpPr>
            <a:spLocks noGrp="1"/>
          </p:cNvSpPr>
          <p:nvPr/>
        </p:nvSpPr>
        <p:spPr>
          <a:xfrm>
            <a:off x="904875" y="1200150"/>
            <a:ext cx="6572250" cy="838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3900" b="1">
                <a:solidFill>
                  <a:srgbClr val="FFFFFF"/>
                </a:solidFill>
              </a:defRPr>
            </a:pPr>
            <a:r>
              <a:rPr sz="3900" b="1">
                <a:solidFill>
                  <a:srgbClr val="FFFFFF"/>
                </a:solidFill>
              </a:rPr>
              <a:t>Paw and Parcel</a:t>
            </a:r>
          </a:p>
        </p:txBody>
      </p:sp>
      <p:sp>
        <p:nvSpPr>
          <p:cNvPr id="17" name="subtitle">
            <a:extLst>
              <a:ext uri="{FF2B5EF4-FFF2-40B4-BE49-F238E27FC236}">
                <a16:creationId xmlns:a16="http://schemas.microsoft.com/office/drawing/2014/main" id="{7125336D-F4C7-4999-A056-A6334DDB4BFF}"/>
              </a:ext>
            </a:extLst>
          </p:cNvPr>
          <p:cNvSpPr>
            <a:spLocks noGrp="1"/>
          </p:cNvSpPr>
          <p:nvPr/>
        </p:nvSpPr>
        <p:spPr>
          <a:xfrm>
            <a:off x="942975" y="2076450"/>
            <a:ext cx="6191250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2025" b="0">
                <a:solidFill>
                  <a:srgbClr val="E1E1E1"/>
                </a:solidFill>
              </a:defRPr>
            </a:pPr>
            <a:r>
              <a:rPr sz="2025" b="0">
                <a:solidFill>
                  <a:srgbClr val="E1E1E1"/>
                </a:solidFill>
              </a:rPr>
              <a:t>A personalised and sustainable pet-care</a:t>
            </a:r>
          </a:p>
          <a:p>
            <a:pPr algn="l">
              <a:defRPr sz="2025" b="0">
                <a:solidFill>
                  <a:srgbClr val="E1E1E1"/>
                </a:solidFill>
              </a:defRPr>
            </a:pPr>
            <a:r>
              <a:rPr sz="2025" b="0">
                <a:solidFill>
                  <a:srgbClr val="E1E1E1"/>
                </a:solidFill>
              </a:rPr>
              <a:t>subscription box delivered monthly</a:t>
            </a:r>
          </a:p>
        </p:txBody>
      </p:sp>
      <p:sp>
        <p:nvSpPr>
          <p:cNvPr id="18" name="value">
            <a:extLst>
              <a:ext uri="{FF2B5EF4-FFF2-40B4-BE49-F238E27FC236}">
                <a16:creationId xmlns:a16="http://schemas.microsoft.com/office/drawing/2014/main" id="{A85EE9EB-48AA-4B22-9D80-E8318B8F9065}"/>
              </a:ext>
            </a:extLst>
          </p:cNvPr>
          <p:cNvSpPr>
            <a:spLocks noGrp="1"/>
          </p:cNvSpPr>
          <p:nvPr/>
        </p:nvSpPr>
        <p:spPr>
          <a:xfrm>
            <a:off x="942975" y="3238500"/>
            <a:ext cx="666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050" b="1">
                <a:solidFill>
                  <a:srgbClr val="F3C58B"/>
                </a:solidFill>
              </a:defRPr>
            </a:pPr>
            <a:r>
              <a:rPr sz="1050" b="1">
                <a:solidFill>
                  <a:srgbClr val="F3C58B"/>
                </a:solidFill>
              </a:rPr>
              <a:t>CONVENIENCE  •  PERSONALISATION  •  RESPONSIBLE SOURCING</a:t>
            </a:r>
          </a:p>
        </p:txBody>
      </p:sp>
      <p:sp>
        <p:nvSpPr>
          <p:cNvPr id="19" name="academic-details">
            <a:extLst>
              <a:ext uri="{FF2B5EF4-FFF2-40B4-BE49-F238E27FC236}">
                <a16:creationId xmlns:a16="http://schemas.microsoft.com/office/drawing/2014/main" id="{E6D1234F-91B6-4062-9673-F87D63F345BF}"/>
              </a:ext>
            </a:extLst>
          </p:cNvPr>
          <p:cNvSpPr>
            <a:spLocks noGrp="1"/>
          </p:cNvSpPr>
          <p:nvPr/>
        </p:nvSpPr>
        <p:spPr>
          <a:xfrm>
            <a:off x="7477125" y="762000"/>
            <a:ext cx="3905250" cy="3429000"/>
          </a:xfrm>
          <a:prstGeom prst="roundRect">
            <a:avLst>
              <a:gd name="adj" fmla="val 3333"/>
            </a:avLst>
          </a:prstGeom>
          <a:solidFill>
            <a:srgbClr val="202020"/>
          </a:solidFill>
          <a:ln w="14288">
            <a:solidFill>
              <a:srgbClr val="4B4B4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/>
          </a:p>
        </p:txBody>
      </p:sp>
      <p:sp>
        <p:nvSpPr>
          <p:cNvPr id="20" name="label-0">
            <a:extLst>
              <a:ext uri="{FF2B5EF4-FFF2-40B4-BE49-F238E27FC236}">
                <a16:creationId xmlns:a16="http://schemas.microsoft.com/office/drawing/2014/main" id="{4459E5C1-A36A-4B7A-8693-58A0C4BC8162}"/>
              </a:ext>
            </a:extLst>
          </p:cNvPr>
          <p:cNvSpPr>
            <a:spLocks noGrp="1"/>
          </p:cNvSpPr>
          <p:nvPr/>
        </p:nvSpPr>
        <p:spPr>
          <a:xfrm>
            <a:off x="7800975" y="1009650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STUDENT</a:t>
            </a:r>
          </a:p>
        </p:txBody>
      </p:sp>
      <p:sp>
        <p:nvSpPr>
          <p:cNvPr id="21" name="value-0">
            <a:extLst>
              <a:ext uri="{FF2B5EF4-FFF2-40B4-BE49-F238E27FC236}">
                <a16:creationId xmlns:a16="http://schemas.microsoft.com/office/drawing/2014/main" id="{AFE511DF-26CB-4E39-B6B4-DF4116800632}"/>
              </a:ext>
            </a:extLst>
          </p:cNvPr>
          <p:cNvSpPr>
            <a:spLocks noGrp="1"/>
          </p:cNvSpPr>
          <p:nvPr/>
        </p:nvSpPr>
        <p:spPr>
          <a:xfrm>
            <a:off x="7800975" y="1190625"/>
            <a:ext cx="32385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Maria Consuelo Jumao-as</a:t>
            </a:r>
          </a:p>
        </p:txBody>
      </p:sp>
      <p:sp>
        <p:nvSpPr>
          <p:cNvPr id="22" name="label-1">
            <a:extLst>
              <a:ext uri="{FF2B5EF4-FFF2-40B4-BE49-F238E27FC236}">
                <a16:creationId xmlns:a16="http://schemas.microsoft.com/office/drawing/2014/main" id="{B4ECE9EC-FF79-4595-A1CF-BC3C36C7E1FC}"/>
              </a:ext>
            </a:extLst>
          </p:cNvPr>
          <p:cNvSpPr>
            <a:spLocks noGrp="1"/>
          </p:cNvSpPr>
          <p:nvPr/>
        </p:nvSpPr>
        <p:spPr>
          <a:xfrm>
            <a:off x="7800975" y="1495425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STUDENT ID</a:t>
            </a:r>
          </a:p>
        </p:txBody>
      </p:sp>
      <p:sp>
        <p:nvSpPr>
          <p:cNvPr id="23" name="value-1">
            <a:extLst>
              <a:ext uri="{FF2B5EF4-FFF2-40B4-BE49-F238E27FC236}">
                <a16:creationId xmlns:a16="http://schemas.microsoft.com/office/drawing/2014/main" id="{FF5A80D8-28D3-48F6-B798-3FB19A8FC79F}"/>
              </a:ext>
            </a:extLst>
          </p:cNvPr>
          <p:cNvSpPr>
            <a:spLocks noGrp="1"/>
          </p:cNvSpPr>
          <p:nvPr/>
        </p:nvSpPr>
        <p:spPr>
          <a:xfrm>
            <a:off x="7800975" y="1676400"/>
            <a:ext cx="32385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2509876</a:t>
            </a:r>
          </a:p>
        </p:txBody>
      </p:sp>
      <p:sp>
        <p:nvSpPr>
          <p:cNvPr id="24" name="label-2">
            <a:extLst>
              <a:ext uri="{FF2B5EF4-FFF2-40B4-BE49-F238E27FC236}">
                <a16:creationId xmlns:a16="http://schemas.microsoft.com/office/drawing/2014/main" id="{3A1A4177-614D-4034-AAD3-9335C389C468}"/>
              </a:ext>
            </a:extLst>
          </p:cNvPr>
          <p:cNvSpPr>
            <a:spLocks noGrp="1"/>
          </p:cNvSpPr>
          <p:nvPr/>
        </p:nvSpPr>
        <p:spPr>
          <a:xfrm>
            <a:off x="7800975" y="1981200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PROGRAMME</a:t>
            </a:r>
          </a:p>
        </p:txBody>
      </p:sp>
      <p:sp>
        <p:nvSpPr>
          <p:cNvPr id="25" name="value-2">
            <a:extLst>
              <a:ext uri="{FF2B5EF4-FFF2-40B4-BE49-F238E27FC236}">
                <a16:creationId xmlns:a16="http://schemas.microsoft.com/office/drawing/2014/main" id="{0DC76286-BABD-4E8A-9CFD-0D6076399898}"/>
              </a:ext>
            </a:extLst>
          </p:cNvPr>
          <p:cNvSpPr>
            <a:spLocks noGrp="1"/>
          </p:cNvSpPr>
          <p:nvPr/>
        </p:nvSpPr>
        <p:spPr>
          <a:xfrm>
            <a:off x="7800975" y="2162175"/>
            <a:ext cx="32385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BA (Hons) Business and Management</a:t>
            </a:r>
          </a:p>
        </p:txBody>
      </p:sp>
      <p:sp>
        <p:nvSpPr>
          <p:cNvPr id="26" name="label-3">
            <a:extLst>
              <a:ext uri="{FF2B5EF4-FFF2-40B4-BE49-F238E27FC236}">
                <a16:creationId xmlns:a16="http://schemas.microsoft.com/office/drawing/2014/main" id="{A7980600-9F99-4A52-8ED4-A9DC80B2FAF3}"/>
              </a:ext>
            </a:extLst>
          </p:cNvPr>
          <p:cNvSpPr>
            <a:spLocks noGrp="1"/>
          </p:cNvSpPr>
          <p:nvPr/>
        </p:nvSpPr>
        <p:spPr>
          <a:xfrm>
            <a:off x="7800975" y="2562225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MODULE</a:t>
            </a:r>
          </a:p>
        </p:txBody>
      </p:sp>
      <p:sp>
        <p:nvSpPr>
          <p:cNvPr id="27" name="value-3">
            <a:extLst>
              <a:ext uri="{FF2B5EF4-FFF2-40B4-BE49-F238E27FC236}">
                <a16:creationId xmlns:a16="http://schemas.microsoft.com/office/drawing/2014/main" id="{34814D76-737E-4437-9AC4-21CDB2F5D8AB}"/>
              </a:ext>
            </a:extLst>
          </p:cNvPr>
          <p:cNvSpPr>
            <a:spLocks noGrp="1"/>
          </p:cNvSpPr>
          <p:nvPr/>
        </p:nvSpPr>
        <p:spPr>
          <a:xfrm>
            <a:off x="7800975" y="2743200"/>
            <a:ext cx="32385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Enterprise and Entrepreneurship</a:t>
            </a:r>
          </a:p>
        </p:txBody>
      </p:sp>
      <p:sp>
        <p:nvSpPr>
          <p:cNvPr id="28" name="label-4">
            <a:extLst>
              <a:ext uri="{FF2B5EF4-FFF2-40B4-BE49-F238E27FC236}">
                <a16:creationId xmlns:a16="http://schemas.microsoft.com/office/drawing/2014/main" id="{DDF3E99D-3799-4603-9F91-D62397036BAF}"/>
              </a:ext>
            </a:extLst>
          </p:cNvPr>
          <p:cNvSpPr>
            <a:spLocks noGrp="1"/>
          </p:cNvSpPr>
          <p:nvPr/>
        </p:nvSpPr>
        <p:spPr>
          <a:xfrm>
            <a:off x="7800975" y="3143250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MODULE CODE</a:t>
            </a:r>
          </a:p>
        </p:txBody>
      </p:sp>
      <p:sp>
        <p:nvSpPr>
          <p:cNvPr id="29" name="value-4">
            <a:extLst>
              <a:ext uri="{FF2B5EF4-FFF2-40B4-BE49-F238E27FC236}">
                <a16:creationId xmlns:a16="http://schemas.microsoft.com/office/drawing/2014/main" id="{395A2250-785E-4203-97D3-BF13FE697CED}"/>
              </a:ext>
            </a:extLst>
          </p:cNvPr>
          <p:cNvSpPr>
            <a:spLocks noGrp="1"/>
          </p:cNvSpPr>
          <p:nvPr/>
        </p:nvSpPr>
        <p:spPr>
          <a:xfrm>
            <a:off x="7800975" y="3324225"/>
            <a:ext cx="32385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LCLM4006</a:t>
            </a:r>
          </a:p>
        </p:txBody>
      </p:sp>
      <p:sp>
        <p:nvSpPr>
          <p:cNvPr id="30" name="label-5">
            <a:extLst>
              <a:ext uri="{FF2B5EF4-FFF2-40B4-BE49-F238E27FC236}">
                <a16:creationId xmlns:a16="http://schemas.microsoft.com/office/drawing/2014/main" id="{E3BCFBD7-D552-40A2-99E2-E9B336FC12AC}"/>
              </a:ext>
            </a:extLst>
          </p:cNvPr>
          <p:cNvSpPr>
            <a:spLocks noGrp="1"/>
          </p:cNvSpPr>
          <p:nvPr/>
        </p:nvSpPr>
        <p:spPr>
          <a:xfrm>
            <a:off x="7800975" y="3629025"/>
            <a:ext cx="1143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825" b="1">
                <a:solidFill>
                  <a:srgbClr val="F3C58B"/>
                </a:solidFill>
              </a:defRPr>
            </a:pPr>
            <a:r>
              <a:rPr sz="825" b="1">
                <a:solidFill>
                  <a:srgbClr val="F3C58B"/>
                </a:solidFill>
              </a:rPr>
              <a:t>LECTURER</a:t>
            </a:r>
          </a:p>
        </p:txBody>
      </p:sp>
      <p:sp>
        <p:nvSpPr>
          <p:cNvPr id="31" name="value-5">
            <a:extLst>
              <a:ext uri="{FF2B5EF4-FFF2-40B4-BE49-F238E27FC236}">
                <a16:creationId xmlns:a16="http://schemas.microsoft.com/office/drawing/2014/main" id="{60AE7596-4022-4F59-91A8-109FEA00BAB1}"/>
              </a:ext>
            </a:extLst>
          </p:cNvPr>
          <p:cNvSpPr>
            <a:spLocks noGrp="1"/>
          </p:cNvSpPr>
          <p:nvPr/>
        </p:nvSpPr>
        <p:spPr>
          <a:xfrm>
            <a:off x="7800975" y="3810000"/>
            <a:ext cx="32385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FFFFF"/>
                </a:solidFill>
              </a:defRPr>
            </a:pPr>
            <a:r>
              <a:rPr sz="1200" b="1">
                <a:solidFill>
                  <a:srgbClr val="FFFFFF"/>
                </a:solidFill>
              </a:rPr>
              <a:t>Thomas Adeyemi</a:t>
            </a:r>
          </a:p>
        </p:txBody>
      </p:sp>
      <p:sp>
        <p:nvSpPr>
          <p:cNvPr id="32" name="assignment">
            <a:extLst>
              <a:ext uri="{FF2B5EF4-FFF2-40B4-BE49-F238E27FC236}">
                <a16:creationId xmlns:a16="http://schemas.microsoft.com/office/drawing/2014/main" id="{2CB0F36D-2B25-4D02-A72E-E5AAC2DC4179}"/>
              </a:ext>
            </a:extLst>
          </p:cNvPr>
          <p:cNvSpPr>
            <a:spLocks noGrp="1"/>
          </p:cNvSpPr>
          <p:nvPr/>
        </p:nvSpPr>
        <p:spPr>
          <a:xfrm>
            <a:off x="942975" y="4267200"/>
            <a:ext cx="20002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900" b="1">
                <a:solidFill>
                  <a:srgbClr val="F3C58B"/>
                </a:solidFill>
              </a:defRPr>
            </a:pPr>
            <a:r>
              <a:rPr sz="900" b="1">
                <a:solidFill>
                  <a:srgbClr val="F3C58B"/>
                </a:solidFill>
              </a:rPr>
              <a:t>ASSIGNMENT TITLE</a:t>
            </a:r>
          </a:p>
        </p:txBody>
      </p:sp>
      <p:sp>
        <p:nvSpPr>
          <p:cNvPr id="33" name="assignment-value">
            <a:extLst>
              <a:ext uri="{FF2B5EF4-FFF2-40B4-BE49-F238E27FC236}">
                <a16:creationId xmlns:a16="http://schemas.microsoft.com/office/drawing/2014/main" id="{B322972B-0CA6-4298-B6C6-377F57609904}"/>
              </a:ext>
            </a:extLst>
          </p:cNvPr>
          <p:cNvSpPr>
            <a:spLocks noGrp="1"/>
          </p:cNvSpPr>
          <p:nvPr/>
        </p:nvSpPr>
        <p:spPr>
          <a:xfrm>
            <a:off x="942975" y="4514850"/>
            <a:ext cx="5810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575" b="1">
                <a:solidFill>
                  <a:srgbClr val="FFFFFF"/>
                </a:solidFill>
              </a:defRPr>
            </a:pPr>
            <a:r>
              <a:rPr sz="1575" b="1">
                <a:solidFill>
                  <a:srgbClr val="FFFFFF"/>
                </a:solidFill>
              </a:rPr>
              <a:t>Individual Business Plan Presentation</a:t>
            </a:r>
          </a:p>
        </p:txBody>
      </p:sp>
      <p:sp>
        <p:nvSpPr>
          <p:cNvPr id="34" name="footer">
            <a:extLst>
              <a:ext uri="{FF2B5EF4-FFF2-40B4-BE49-F238E27FC236}">
                <a16:creationId xmlns:a16="http://schemas.microsoft.com/office/drawing/2014/main" id="{A08A31D5-7326-454A-9028-B2A52EA32E36}"/>
              </a:ext>
            </a:extLst>
          </p:cNvPr>
          <p:cNvSpPr>
            <a:spLocks noGrp="1"/>
          </p:cNvSpPr>
          <p:nvPr/>
        </p:nvSpPr>
        <p:spPr>
          <a:xfrm>
            <a:off x="942975" y="5905500"/>
            <a:ext cx="619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050" b="0">
                <a:solidFill>
                  <a:srgbClr val="AFAFAF"/>
                </a:solidFill>
              </a:defRPr>
            </a:pPr>
            <a:r>
              <a:rPr sz="1050" b="0">
                <a:solidFill>
                  <a:srgbClr val="AFAFAF"/>
                </a:solidFill>
              </a:rPr>
              <a:t>Week 10 Investor Pitch  |  UWTSD London Campus</a:t>
            </a:r>
          </a:p>
        </p:txBody>
      </p:sp>
    </p:spTree>
    <p:extLst>
      <p:ext uri="{BB962C8B-B14F-4D97-AF65-F5344CB8AC3E}">
        <p14:creationId xmlns:p14="http://schemas.microsoft.com/office/powerpoint/2010/main" val="231478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0">
            <a:extLst>
              <a:ext uri="{FF2B5EF4-FFF2-40B4-BE49-F238E27FC236}">
                <a16:creationId xmlns:a16="http://schemas.microsoft.com/office/drawing/2014/main" id="{8AAD4B5D-39E8-FB4A-C011-158385AF2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063" y="857250"/>
            <a:ext cx="3429000" cy="5143500"/>
          </a:xfrm>
          <a:prstGeom prst="rect">
            <a:avLst/>
          </a:prstGeom>
        </p:spPr>
      </p:pic>
      <p:sp>
        <p:nvSpPr>
          <p:cNvPr id="5" name="Text 0">
            <a:extLst>
              <a:ext uri="{FF2B5EF4-FFF2-40B4-BE49-F238E27FC236}">
                <a16:creationId xmlns:a16="http://schemas.microsoft.com/office/drawing/2014/main" id="{AE38DF9A-7AE6-A65B-9435-2D55D20236BE}"/>
              </a:ext>
            </a:extLst>
          </p:cNvPr>
          <p:cNvSpPr/>
          <p:nvPr/>
        </p:nvSpPr>
        <p:spPr>
          <a:xfrm>
            <a:off x="1793937" y="1698054"/>
            <a:ext cx="4635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750" b="1" kern="0" spc="-28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Unique Selling Points</a:t>
            </a:r>
            <a:endParaRPr lang="en-US" sz="275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8F7E95A8-BDFE-CDFF-236E-11BB59E4EA8D}"/>
              </a:ext>
            </a:extLst>
          </p:cNvPr>
          <p:cNvSpPr/>
          <p:nvPr/>
        </p:nvSpPr>
        <p:spPr>
          <a:xfrm>
            <a:off x="1793937" y="2367707"/>
            <a:ext cx="2240459" cy="1550343"/>
          </a:xfrm>
          <a:prstGeom prst="roundRect">
            <a:avLst>
              <a:gd name="adj" fmla="val 1493"/>
            </a:avLst>
          </a:pr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A97C91BC-A34B-C815-6F15-6CC6AE702F99}"/>
              </a:ext>
            </a:extLst>
          </p:cNvPr>
          <p:cNvSpPr/>
          <p:nvPr/>
        </p:nvSpPr>
        <p:spPr>
          <a:xfrm>
            <a:off x="1948197" y="2521967"/>
            <a:ext cx="1931938" cy="223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000000"/>
                </a:solidFill>
                <a:latin typeface="Twemoji Mozilla" pitchFamily="34" charset="0"/>
                <a:ea typeface="Twemoji Mozilla" pitchFamily="34" charset="-122"/>
                <a:cs typeface="Twemoji Mozilla" pitchFamily="34" charset="-120"/>
              </a:rPr>
              <a:t>🎯</a:t>
            </a: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 Personalisation</a:t>
            </a:r>
            <a:endParaRPr lang="en-US" sz="1350" dirty="0"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B7318EB9-5D43-6B42-42C2-0A8FE06EAE51}"/>
              </a:ext>
            </a:extLst>
          </p:cNvPr>
          <p:cNvSpPr/>
          <p:nvPr/>
        </p:nvSpPr>
        <p:spPr>
          <a:xfrm>
            <a:off x="1948197" y="2838376"/>
            <a:ext cx="1931938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Boxes tailored to each pet's size, age, and specific needs.</a:t>
            </a:r>
            <a:endParaRPr lang="en-US" sz="1200" dirty="0"/>
          </a:p>
        </p:txBody>
      </p:sp>
      <p:sp>
        <p:nvSpPr>
          <p:cNvPr id="9" name="Shape 4">
            <a:extLst>
              <a:ext uri="{FF2B5EF4-FFF2-40B4-BE49-F238E27FC236}">
                <a16:creationId xmlns:a16="http://schemas.microsoft.com/office/drawing/2014/main" id="{787DA0A2-E868-2DA8-4E6F-F43863997BDF}"/>
              </a:ext>
            </a:extLst>
          </p:cNvPr>
          <p:cNvSpPr/>
          <p:nvPr/>
        </p:nvSpPr>
        <p:spPr>
          <a:xfrm>
            <a:off x="4188656" y="2367707"/>
            <a:ext cx="2240533" cy="1550343"/>
          </a:xfrm>
          <a:prstGeom prst="roundRect">
            <a:avLst>
              <a:gd name="adj" fmla="val 1493"/>
            </a:avLst>
          </a:pr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E7B92BCD-12D9-7C26-75A3-359E3F05CA55}"/>
              </a:ext>
            </a:extLst>
          </p:cNvPr>
          <p:cNvSpPr/>
          <p:nvPr/>
        </p:nvSpPr>
        <p:spPr>
          <a:xfrm>
            <a:off x="4342916" y="2521967"/>
            <a:ext cx="1932012" cy="223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000000"/>
                </a:solidFill>
                <a:latin typeface="Twemoji Mozilla" pitchFamily="34" charset="0"/>
                <a:ea typeface="Twemoji Mozilla" pitchFamily="34" charset="-122"/>
                <a:cs typeface="Twemoji Mozilla" pitchFamily="34" charset="-120"/>
              </a:rPr>
              <a:t>🌿</a:t>
            </a: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 Sustainability</a:t>
            </a:r>
            <a:endParaRPr lang="en-US" sz="1350" dirty="0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CF83166F-1D94-7E9D-9F07-072F8ED1ED74}"/>
              </a:ext>
            </a:extLst>
          </p:cNvPr>
          <p:cNvSpPr/>
          <p:nvPr/>
        </p:nvSpPr>
        <p:spPr>
          <a:xfrm>
            <a:off x="4342916" y="2838376"/>
            <a:ext cx="1932012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Recyclable packaging, responsibly sourced products, and partnerships with local or ethical suppliers.</a:t>
            </a:r>
            <a:endParaRPr lang="en-US" sz="1200" dirty="0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E4418CA9-09DD-CC48-2499-1CA82B5FE13F}"/>
              </a:ext>
            </a:extLst>
          </p:cNvPr>
          <p:cNvSpPr/>
          <p:nvPr/>
        </p:nvSpPr>
        <p:spPr>
          <a:xfrm>
            <a:off x="1793937" y="4072310"/>
            <a:ext cx="4635252" cy="1087636"/>
          </a:xfrm>
          <a:prstGeom prst="roundRect">
            <a:avLst>
              <a:gd name="adj" fmla="val 2128"/>
            </a:avLst>
          </a:pr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41534BD7-CC46-6F15-F0FE-731F34A3E386}"/>
              </a:ext>
            </a:extLst>
          </p:cNvPr>
          <p:cNvSpPr/>
          <p:nvPr/>
        </p:nvSpPr>
        <p:spPr>
          <a:xfrm>
            <a:off x="1948197" y="4226570"/>
            <a:ext cx="4326731" cy="223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000000"/>
                </a:solidFill>
                <a:latin typeface="Twemoji Mozilla" pitchFamily="34" charset="0"/>
                <a:ea typeface="Twemoji Mozilla" pitchFamily="34" charset="-122"/>
                <a:cs typeface="Twemoji Mozilla" pitchFamily="34" charset="-120"/>
              </a:rPr>
              <a:t>📦</a:t>
            </a: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 Convenience</a:t>
            </a:r>
            <a:endParaRPr lang="en-US" sz="135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EE5CCA40-9389-7E46-2B85-CA05DCBCB792}"/>
              </a:ext>
            </a:extLst>
          </p:cNvPr>
          <p:cNvSpPr/>
          <p:nvPr/>
        </p:nvSpPr>
        <p:spPr>
          <a:xfrm>
            <a:off x="1948197" y="4542979"/>
            <a:ext cx="4326731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Delivered directly to the door — no need to shop for individual items.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13848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F306065E-CB6F-EF74-9111-3972412C23F0}"/>
              </a:ext>
            </a:extLst>
          </p:cNvPr>
          <p:cNvSpPr/>
          <p:nvPr/>
        </p:nvSpPr>
        <p:spPr>
          <a:xfrm>
            <a:off x="2061492" y="1299790"/>
            <a:ext cx="8064252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000" b="1" kern="0" spc="-14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PESTEL Analysis</a:t>
            </a:r>
            <a:endParaRPr lang="en-US" sz="2000" dirty="0"/>
          </a:p>
        </p:txBody>
      </p:sp>
      <p:pic>
        <p:nvPicPr>
          <p:cNvPr id="5" name="Image 0">
            <a:extLst>
              <a:ext uri="{FF2B5EF4-FFF2-40B4-BE49-F238E27FC236}">
                <a16:creationId xmlns:a16="http://schemas.microsoft.com/office/drawing/2014/main" id="{5E1DBE73-DA50-8746-72B1-3530CD7D2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98" y="1620142"/>
            <a:ext cx="5833862" cy="4265157"/>
          </a:xfrm>
          <a:prstGeom prst="rect">
            <a:avLst/>
          </a:prstGeom>
        </p:spPr>
      </p:pic>
      <p:sp>
        <p:nvSpPr>
          <p:cNvPr id="6" name="Text 1">
            <a:extLst>
              <a:ext uri="{FF2B5EF4-FFF2-40B4-BE49-F238E27FC236}">
                <a16:creationId xmlns:a16="http://schemas.microsoft.com/office/drawing/2014/main" id="{D08A1B72-A5DC-C426-E393-B383076ED3B8}"/>
              </a:ext>
            </a:extLst>
          </p:cNvPr>
          <p:cNvSpPr/>
          <p:nvPr/>
        </p:nvSpPr>
        <p:spPr>
          <a:xfrm>
            <a:off x="6284494" y="2061512"/>
            <a:ext cx="3938067" cy="1095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b="1" kern="0" spc="-7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Key Takeaways</a:t>
            </a:r>
            <a:endParaRPr lang="en-US" dirty="0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FCA6E64F-9F55-579C-E808-DA02B6E9E304}"/>
              </a:ext>
            </a:extLst>
          </p:cNvPr>
          <p:cNvSpPr/>
          <p:nvPr/>
        </p:nvSpPr>
        <p:spPr>
          <a:xfrm>
            <a:off x="6192440" y="2430217"/>
            <a:ext cx="3938067" cy="19638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Government support and tax relief can reduce start-up costs</a:t>
            </a:r>
            <a:endParaRPr lang="en-US" sz="1600" dirty="0"/>
          </a:p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Rising inflation may pressure product and delivery costs</a:t>
            </a:r>
            <a:endParaRPr lang="en-US" sz="1600" dirty="0"/>
          </a:p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Growing pet ownership and humanisation of pets drives demand</a:t>
            </a:r>
            <a:endParaRPr lang="en-US" sz="1600" dirty="0"/>
          </a:p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E-commerce growth enables easy personalisation and ordering</a:t>
            </a:r>
            <a:endParaRPr lang="en-US" sz="1600" dirty="0"/>
          </a:p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Sustainable packaging meets customer expectations</a:t>
            </a:r>
            <a:endParaRPr lang="en-US" sz="1600" dirty="0"/>
          </a:p>
          <a:p>
            <a:pPr marL="121920" indent="-121920" algn="l">
              <a:lnSpc>
                <a:spcPct val="9400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Data protection and consumer contract regulations must be followed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43951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0">
            <a:extLst>
              <a:ext uri="{FF2B5EF4-FFF2-40B4-BE49-F238E27FC236}">
                <a16:creationId xmlns:a16="http://schemas.microsoft.com/office/drawing/2014/main" id="{62EAC7FE-5F78-78D9-C082-661D8E205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92" y="857250"/>
            <a:ext cx="4412865" cy="5143500"/>
          </a:xfrm>
          <a:prstGeom prst="rect">
            <a:avLst/>
          </a:prstGeom>
        </p:spPr>
      </p:pic>
      <p:sp>
        <p:nvSpPr>
          <p:cNvPr id="5" name="Text 0">
            <a:extLst>
              <a:ext uri="{FF2B5EF4-FFF2-40B4-BE49-F238E27FC236}">
                <a16:creationId xmlns:a16="http://schemas.microsoft.com/office/drawing/2014/main" id="{BF0B7E75-013E-C06C-4234-A8AAE309B735}"/>
              </a:ext>
            </a:extLst>
          </p:cNvPr>
          <p:cNvSpPr/>
          <p:nvPr/>
        </p:nvSpPr>
        <p:spPr>
          <a:xfrm>
            <a:off x="5762811" y="1457771"/>
            <a:ext cx="4635252" cy="1314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750" b="1" kern="0" spc="-28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Marketing Strategy 1: Social Media &amp; Influencers</a:t>
            </a:r>
            <a:endParaRPr lang="en-US" sz="2750" dirty="0"/>
          </a:p>
        </p:txBody>
      </p:sp>
      <p:pic>
        <p:nvPicPr>
          <p:cNvPr id="6" name="Image 1">
            <a:extLst>
              <a:ext uri="{FF2B5EF4-FFF2-40B4-BE49-F238E27FC236}">
                <a16:creationId xmlns:a16="http://schemas.microsoft.com/office/drawing/2014/main" id="{2E5C1717-A765-429E-D370-C181C11960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811" y="3004021"/>
            <a:ext cx="4635252" cy="1120973"/>
          </a:xfrm>
          <a:prstGeom prst="rect">
            <a:avLst/>
          </a:prstGeom>
        </p:spPr>
      </p:pic>
      <p:sp>
        <p:nvSpPr>
          <p:cNvPr id="7" name="Text 1">
            <a:extLst>
              <a:ext uri="{FF2B5EF4-FFF2-40B4-BE49-F238E27FC236}">
                <a16:creationId xmlns:a16="http://schemas.microsoft.com/office/drawing/2014/main" id="{BF0FF9E3-702F-A4B8-1260-A803B06DDC80}"/>
              </a:ext>
            </a:extLst>
          </p:cNvPr>
          <p:cNvSpPr/>
          <p:nvPr/>
        </p:nvSpPr>
        <p:spPr>
          <a:xfrm>
            <a:off x="6012321" y="3177332"/>
            <a:ext cx="4212431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Platforms</a:t>
            </a:r>
            <a:endParaRPr lang="en-US" sz="1350" dirty="0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AD4E2C21-1942-CABC-9F83-369C23D4282B}"/>
              </a:ext>
            </a:extLst>
          </p:cNvPr>
          <p:cNvSpPr/>
          <p:nvPr/>
        </p:nvSpPr>
        <p:spPr>
          <a:xfrm>
            <a:off x="6012321" y="3488978"/>
            <a:ext cx="4212431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TikTok, Instagram, and Facebook — posting unboxing videos, pet-care tips, customer reviews, and discount codes.</a:t>
            </a:r>
            <a:endParaRPr lang="en-US" sz="1200" dirty="0"/>
          </a:p>
        </p:txBody>
      </p:sp>
      <p:pic>
        <p:nvPicPr>
          <p:cNvPr id="9" name="Image 2">
            <a:extLst>
              <a:ext uri="{FF2B5EF4-FFF2-40B4-BE49-F238E27FC236}">
                <a16:creationId xmlns:a16="http://schemas.microsoft.com/office/drawing/2014/main" id="{7A278808-69F7-618E-5E33-6145AB45D3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2811" y="4279255"/>
            <a:ext cx="4635252" cy="1120973"/>
          </a:xfrm>
          <a:prstGeom prst="rect">
            <a:avLst/>
          </a:prstGeom>
        </p:spPr>
      </p:pic>
      <p:sp>
        <p:nvSpPr>
          <p:cNvPr id="10" name="Text 3">
            <a:extLst>
              <a:ext uri="{FF2B5EF4-FFF2-40B4-BE49-F238E27FC236}">
                <a16:creationId xmlns:a16="http://schemas.microsoft.com/office/drawing/2014/main" id="{A641345F-A3F3-7A11-FECC-93BFCB8F9D92}"/>
              </a:ext>
            </a:extLst>
          </p:cNvPr>
          <p:cNvSpPr/>
          <p:nvPr/>
        </p:nvSpPr>
        <p:spPr>
          <a:xfrm>
            <a:off x="6012321" y="4452565"/>
            <a:ext cx="4212431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Influencer Partnerships</a:t>
            </a:r>
            <a:endParaRPr lang="en-US" sz="1350" dirty="0"/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DD3E8082-DE11-4C12-7121-131F9FAD2E5A}"/>
              </a:ext>
            </a:extLst>
          </p:cNvPr>
          <p:cNvSpPr/>
          <p:nvPr/>
        </p:nvSpPr>
        <p:spPr>
          <a:xfrm>
            <a:off x="6012321" y="4764212"/>
            <a:ext cx="4212431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Collaborations with pet influencers and local pet owners to build trust and reach the target audience quickly.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853863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D25DFD48-FE3C-1A9A-5EC4-1EE61FA9C638}"/>
              </a:ext>
            </a:extLst>
          </p:cNvPr>
          <p:cNvSpPr/>
          <p:nvPr/>
        </p:nvSpPr>
        <p:spPr>
          <a:xfrm>
            <a:off x="2061530" y="1360958"/>
            <a:ext cx="8064252" cy="8216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550" b="1" kern="0" spc="-26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Marketing Strategy 2: Referral &amp; Loyalty Program</a:t>
            </a:r>
            <a:endParaRPr lang="en-US" sz="2550" dirty="0"/>
          </a:p>
        </p:txBody>
      </p:sp>
      <p:pic>
        <p:nvPicPr>
          <p:cNvPr id="5" name="Image 0">
            <a:extLst>
              <a:ext uri="{FF2B5EF4-FFF2-40B4-BE49-F238E27FC236}">
                <a16:creationId xmlns:a16="http://schemas.microsoft.com/office/drawing/2014/main" id="{E4D340F8-9162-F145-58A6-CEBDCF693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1530" y="2552327"/>
            <a:ext cx="5118199" cy="2900288"/>
          </a:xfrm>
          <a:prstGeom prst="rect">
            <a:avLst/>
          </a:prstGeom>
        </p:spPr>
      </p:pic>
      <p:sp>
        <p:nvSpPr>
          <p:cNvPr id="6" name="Text 1">
            <a:extLst>
              <a:ext uri="{FF2B5EF4-FFF2-40B4-BE49-F238E27FC236}">
                <a16:creationId xmlns:a16="http://schemas.microsoft.com/office/drawing/2014/main" id="{22382C1A-4B96-A7BA-3B28-65B9549EF022}"/>
              </a:ext>
            </a:extLst>
          </p:cNvPr>
          <p:cNvSpPr/>
          <p:nvPr/>
        </p:nvSpPr>
        <p:spPr>
          <a:xfrm>
            <a:off x="7537363" y="2521594"/>
            <a:ext cx="2593107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250" b="1" kern="0" spc="-13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Referral Rewards</a:t>
            </a:r>
            <a:endParaRPr lang="en-US" sz="1250" dirty="0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FCE494A8-43ED-6DD1-901F-CDCBD27A6462}"/>
              </a:ext>
            </a:extLst>
          </p:cNvPr>
          <p:cNvSpPr/>
          <p:nvPr/>
        </p:nvSpPr>
        <p:spPr>
          <a:xfrm>
            <a:off x="7537363" y="2862634"/>
            <a:ext cx="2593107" cy="6304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Existing customers receive rewards, discounts, or free products when they refer friends.</a:t>
            </a:r>
            <a:endParaRPr lang="en-US" sz="1100" dirty="0"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EDFD6A79-890B-B948-57CD-F9CA490DBDE2}"/>
              </a:ext>
            </a:extLst>
          </p:cNvPr>
          <p:cNvSpPr/>
          <p:nvPr/>
        </p:nvSpPr>
        <p:spPr>
          <a:xfrm>
            <a:off x="7537363" y="3628652"/>
            <a:ext cx="2593107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250" b="1" kern="0" spc="-13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Loyalty Points</a:t>
            </a:r>
            <a:endParaRPr lang="en-US" sz="1250" dirty="0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3DF0E0C7-E408-88E6-6694-4287642AF03F}"/>
              </a:ext>
            </a:extLst>
          </p:cNvPr>
          <p:cNvSpPr/>
          <p:nvPr/>
        </p:nvSpPr>
        <p:spPr>
          <a:xfrm>
            <a:off x="7537363" y="3969692"/>
            <a:ext cx="2593107" cy="6304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Subscribers collect points for repeat purchases and renewals, encouraging retention and positive word-of-mouth.</a:t>
            </a:r>
            <a:endParaRPr lang="en-US" sz="11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08243721-C18A-D70D-8C62-CB7DA75E9D2D}"/>
              </a:ext>
            </a:extLst>
          </p:cNvPr>
          <p:cNvSpPr/>
          <p:nvPr/>
        </p:nvSpPr>
        <p:spPr>
          <a:xfrm>
            <a:off x="7537363" y="4735710"/>
            <a:ext cx="2593107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250" b="1" kern="0" spc="-13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Outcome</a:t>
            </a:r>
            <a:endParaRPr lang="en-US" sz="1250" dirty="0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8AB74401-11FF-AAEE-9F07-4CA8C635A95A}"/>
              </a:ext>
            </a:extLst>
          </p:cNvPr>
          <p:cNvSpPr/>
          <p:nvPr/>
        </p:nvSpPr>
        <p:spPr>
          <a:xfrm>
            <a:off x="7537363" y="5076750"/>
            <a:ext cx="2593107" cy="4202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Drives customer retention, organic growth, and regular subscription income.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748476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58D030BB-4CCF-48AE-8CF9-73C74369137E}"/>
              </a:ext>
            </a:extLst>
          </p:cNvPr>
          <p:cNvSpPr>
            <a:spLocks noGrp="1"/>
          </p:cNvSpPr>
          <p:nvPr/>
        </p:nvSpPr>
        <p:spPr>
          <a:xfrm>
            <a:off x="609600" y="733425"/>
            <a:ext cx="72390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2700" b="1">
                <a:solidFill>
                  <a:srgbClr val="FFFFFF"/>
                </a:solidFill>
              </a:defRPr>
            </a:pPr>
            <a:r>
              <a:rPr sz="2700" b="1">
                <a:solidFill>
                  <a:srgbClr val="FFFFFF"/>
                </a:solidFill>
              </a:rPr>
              <a:t>Legal Format &amp; Management Structure</a:t>
            </a:r>
          </a:p>
        </p:txBody>
      </p:sp>
      <p:sp>
        <p:nvSpPr>
          <p:cNvPr id="5" name="legal-format">
            <a:extLst>
              <a:ext uri="{FF2B5EF4-FFF2-40B4-BE49-F238E27FC236}">
                <a16:creationId xmlns:a16="http://schemas.microsoft.com/office/drawing/2014/main" id="{AD4D4DEF-D7D4-4548-B02C-E6984F7E1729}"/>
              </a:ext>
            </a:extLst>
          </p:cNvPr>
          <p:cNvSpPr>
            <a:spLocks noGrp="1"/>
          </p:cNvSpPr>
          <p:nvPr/>
        </p:nvSpPr>
        <p:spPr>
          <a:xfrm>
            <a:off x="7886700" y="714375"/>
            <a:ext cx="36957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200" b="1">
                <a:solidFill>
                  <a:srgbClr val="F3C58B"/>
                </a:solidFill>
              </a:defRPr>
            </a:pPr>
            <a:r>
              <a:rPr sz="1200" b="1">
                <a:solidFill>
                  <a:srgbClr val="F3C58B"/>
                </a:solidFill>
              </a:rPr>
              <a:t>PRIVATE LIMITED COMPANY (LTD)</a:t>
            </a:r>
          </a:p>
          <a:p>
            <a:pPr algn="l">
              <a:defRPr sz="1200" b="1">
                <a:solidFill>
                  <a:srgbClr val="F3C58B"/>
                </a:solidFill>
              </a:defRPr>
            </a:pPr>
            <a:r>
              <a:rPr sz="1200" b="1">
                <a:solidFill>
                  <a:srgbClr val="F3C58B"/>
                </a:solidFill>
              </a:rPr>
              <a:t>Limited liability • Investor-ready • Professional credibility</a:t>
            </a:r>
          </a:p>
        </p:txBody>
      </p:sp>
      <p:sp>
        <p:nvSpPr>
          <p:cNvPr id="6" name="founder">
            <a:extLst>
              <a:ext uri="{FF2B5EF4-FFF2-40B4-BE49-F238E27FC236}">
                <a16:creationId xmlns:a16="http://schemas.microsoft.com/office/drawing/2014/main" id="{D71C3F94-3904-4C76-90D0-4C0FC3522B4E}"/>
              </a:ext>
            </a:extLst>
          </p:cNvPr>
          <p:cNvSpPr>
            <a:spLocks noGrp="1"/>
          </p:cNvSpPr>
          <p:nvPr/>
        </p:nvSpPr>
        <p:spPr>
          <a:xfrm>
            <a:off x="4191000" y="1685925"/>
            <a:ext cx="3810000" cy="876300"/>
          </a:xfrm>
          <a:prstGeom prst="roundRect">
            <a:avLst>
              <a:gd name="adj" fmla="val 13043"/>
            </a:avLst>
          </a:prstGeom>
          <a:solidFill>
            <a:srgbClr val="C66A4A"/>
          </a:solidFill>
          <a:ln w="19050">
            <a:solidFill>
              <a:srgbClr val="E79B72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Founder &amp; Managing Director</a:t>
            </a:r>
          </a:p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Strategy • Finance • Growth</a:t>
            </a:r>
          </a:p>
        </p:txBody>
      </p:sp>
      <p:sp>
        <p:nvSpPr>
          <p:cNvPr id="7" name="operations">
            <a:extLst>
              <a:ext uri="{FF2B5EF4-FFF2-40B4-BE49-F238E27FC236}">
                <a16:creationId xmlns:a16="http://schemas.microsoft.com/office/drawing/2014/main" id="{59FA4CE4-90D4-4A8C-A63C-CFD36C0D04F5}"/>
              </a:ext>
            </a:extLst>
          </p:cNvPr>
          <p:cNvSpPr>
            <a:spLocks noGrp="1"/>
          </p:cNvSpPr>
          <p:nvPr/>
        </p:nvSpPr>
        <p:spPr>
          <a:xfrm>
            <a:off x="876300" y="3476625"/>
            <a:ext cx="3048000" cy="876300"/>
          </a:xfrm>
          <a:prstGeom prst="roundRect">
            <a:avLst>
              <a:gd name="adj" fmla="val 13043"/>
            </a:avLst>
          </a:prstGeom>
          <a:solidFill>
            <a:srgbClr val="252525"/>
          </a:solidFill>
          <a:ln w="19050">
            <a:solidFill>
              <a:srgbClr val="F3C58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Operations &amp; Supply Manager</a:t>
            </a:r>
          </a:p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Suppliers • Stock • Quality</a:t>
            </a:r>
          </a:p>
        </p:txBody>
      </p:sp>
      <p:sp>
        <p:nvSpPr>
          <p:cNvPr id="8" name="marketing">
            <a:extLst>
              <a:ext uri="{FF2B5EF4-FFF2-40B4-BE49-F238E27FC236}">
                <a16:creationId xmlns:a16="http://schemas.microsoft.com/office/drawing/2014/main" id="{C5CE356A-8A7B-4AC6-9F42-241EDEE5285F}"/>
              </a:ext>
            </a:extLst>
          </p:cNvPr>
          <p:cNvSpPr>
            <a:spLocks noGrp="1"/>
          </p:cNvSpPr>
          <p:nvPr/>
        </p:nvSpPr>
        <p:spPr>
          <a:xfrm>
            <a:off x="4572000" y="3476625"/>
            <a:ext cx="3048000" cy="876300"/>
          </a:xfrm>
          <a:prstGeom prst="roundRect">
            <a:avLst>
              <a:gd name="adj" fmla="val 13043"/>
            </a:avLst>
          </a:prstGeom>
          <a:solidFill>
            <a:srgbClr val="252525"/>
          </a:solidFill>
          <a:ln w="19050">
            <a:solidFill>
              <a:srgbClr val="F3C58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Marketing &amp; Sales Manager</a:t>
            </a:r>
          </a:p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Promotion • Sales • Partnerships</a:t>
            </a:r>
          </a:p>
        </p:txBody>
      </p:sp>
      <p:sp>
        <p:nvSpPr>
          <p:cNvPr id="9" name="customer">
            <a:extLst>
              <a:ext uri="{FF2B5EF4-FFF2-40B4-BE49-F238E27FC236}">
                <a16:creationId xmlns:a16="http://schemas.microsoft.com/office/drawing/2014/main" id="{833691A5-46C2-487E-8D3F-EFA4609B1D1B}"/>
              </a:ext>
            </a:extLst>
          </p:cNvPr>
          <p:cNvSpPr>
            <a:spLocks noGrp="1"/>
          </p:cNvSpPr>
          <p:nvPr/>
        </p:nvSpPr>
        <p:spPr>
          <a:xfrm>
            <a:off x="8267700" y="3476625"/>
            <a:ext cx="3048000" cy="876300"/>
          </a:xfrm>
          <a:prstGeom prst="roundRect">
            <a:avLst>
              <a:gd name="adj" fmla="val 13043"/>
            </a:avLst>
          </a:prstGeom>
          <a:solidFill>
            <a:srgbClr val="252525"/>
          </a:solidFill>
          <a:ln w="19050">
            <a:solidFill>
              <a:srgbClr val="F3C58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Customer Service Lead</a:t>
            </a:r>
          </a:p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Subscriptions • Enquiries • Feedback</a:t>
            </a:r>
          </a:p>
        </p:txBody>
      </p:sp>
      <p:sp>
        <p:nvSpPr>
          <p:cNvPr id="10" name="packing">
            <a:extLst>
              <a:ext uri="{FF2B5EF4-FFF2-40B4-BE49-F238E27FC236}">
                <a16:creationId xmlns:a16="http://schemas.microsoft.com/office/drawing/2014/main" id="{73537F13-E147-485F-B7A4-E23D38E9C27B}"/>
              </a:ext>
            </a:extLst>
          </p:cNvPr>
          <p:cNvSpPr>
            <a:spLocks noGrp="1"/>
          </p:cNvSpPr>
          <p:nvPr/>
        </p:nvSpPr>
        <p:spPr>
          <a:xfrm>
            <a:off x="876300" y="5343525"/>
            <a:ext cx="3048000" cy="800100"/>
          </a:xfrm>
          <a:prstGeom prst="roundRect">
            <a:avLst>
              <a:gd name="adj" fmla="val 14286"/>
            </a:avLst>
          </a:prstGeom>
          <a:solidFill>
            <a:srgbClr val="173F35"/>
          </a:solidFill>
          <a:ln w="19050">
            <a:solidFill>
              <a:srgbClr val="77A99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4">
            <a:scrgbClr r="0" g="0" b="0"/>
          </a:effectRef>
          <a:fontRef idx="major"/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Packing &amp; Fulfilment Assistant</a:t>
            </a:r>
          </a:p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1">
                <a:solidFill>
                  <a:srgbClr val="FFFFFF"/>
                </a:solidFill>
              </a:rPr>
              <a:t>Pack orders • Dispatch boxes</a:t>
            </a:r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6D0648D0-24C2-A08A-219F-807A3E836C7D}"/>
              </a:ext>
            </a:extLst>
          </p:cNvPr>
          <p:cNvCxnSpPr>
            <a:stCxn id="6" idx="2"/>
            <a:endCxn id="7" idx="0"/>
          </p:cNvCxnSpPr>
          <p:nvPr/>
        </p:nvCxnSpPr>
        <p:spPr>
          <a:xfrm flipH="1">
            <a:off x="2400300" y="2562225"/>
            <a:ext cx="3695700" cy="914400"/>
          </a:xfrm>
          <a:prstGeom prst="bentConnector4">
            <a:avLst>
              <a:gd name="adj1" fmla="val 0"/>
              <a:gd name="adj2" fmla="val 50000"/>
            </a:avLst>
          </a:prstGeom>
          <a:ln w="19050">
            <a:solidFill>
              <a:srgbClr val="B7B7B7"/>
            </a:solidFill>
            <a:prstDash val="solid"/>
            <a:headEnd type="triangle" w="sm" len="sm"/>
          </a:ln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370178B-FE6F-EB2F-EA42-EC3460DDB11B}"/>
              </a:ext>
            </a:extLst>
          </p:cNvPr>
          <p:cNvCxnSpPr>
            <a:stCxn id="6" idx="2"/>
            <a:endCxn id="8" idx="0"/>
          </p:cNvCxnSpPr>
          <p:nvPr/>
        </p:nvCxnSpPr>
        <p:spPr>
          <a:xfrm>
            <a:off x="6096000" y="2562225"/>
            <a:ext cx="0" cy="914400"/>
          </a:xfrm>
          <a:prstGeom prst="straightConnector1">
            <a:avLst/>
          </a:prstGeom>
          <a:ln w="19050">
            <a:solidFill>
              <a:srgbClr val="B7B7B7"/>
            </a:solidFill>
            <a:prstDash val="solid"/>
            <a:headEnd type="triangle" w="sm" len="sm"/>
          </a:ln>
        </p:spPr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37D4ABE2-7419-3F9E-8BD2-A10936385DD7}"/>
              </a:ext>
            </a:extLst>
          </p:cNvPr>
          <p:cNvCxnSpPr>
            <a:stCxn id="6" idx="2"/>
            <a:endCxn id="9" idx="0"/>
          </p:cNvCxnSpPr>
          <p:nvPr/>
        </p:nvCxnSpPr>
        <p:spPr>
          <a:xfrm>
            <a:off x="6096000" y="2562225"/>
            <a:ext cx="3695700" cy="914400"/>
          </a:xfrm>
          <a:prstGeom prst="bentConnector4">
            <a:avLst>
              <a:gd name="adj1" fmla="val 0"/>
              <a:gd name="adj2" fmla="val 50000"/>
            </a:avLst>
          </a:prstGeom>
          <a:ln w="19050">
            <a:solidFill>
              <a:srgbClr val="B7B7B7"/>
            </a:solidFill>
            <a:prstDash val="solid"/>
            <a:headEnd type="triangle" w="sm" len="sm"/>
          </a:ln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DE6A973-046A-1868-C234-3CA89E8B0440}"/>
              </a:ext>
            </a:extLst>
          </p:cNvPr>
          <p:cNvCxnSpPr>
            <a:stCxn id="7" idx="2"/>
            <a:endCxn id="10" idx="0"/>
          </p:cNvCxnSpPr>
          <p:nvPr/>
        </p:nvCxnSpPr>
        <p:spPr>
          <a:xfrm>
            <a:off x="2400300" y="4352925"/>
            <a:ext cx="0" cy="990600"/>
          </a:xfrm>
          <a:prstGeom prst="straightConnector1">
            <a:avLst/>
          </a:prstGeom>
          <a:ln w="19050">
            <a:solidFill>
              <a:srgbClr val="B7B7B7"/>
            </a:solidFill>
            <a:prstDash val="solid"/>
            <a:headEnd type="triangle" w="sm" len="sm"/>
          </a:ln>
        </p:spPr>
      </p:cxnSp>
      <p:sp>
        <p:nvSpPr>
          <p:cNvPr id="15" name="footer">
            <a:extLst>
              <a:ext uri="{FF2B5EF4-FFF2-40B4-BE49-F238E27FC236}">
                <a16:creationId xmlns:a16="http://schemas.microsoft.com/office/drawing/2014/main" id="{D25555A6-A02D-4244-8249-799B0314ED3F}"/>
              </a:ext>
            </a:extLst>
          </p:cNvPr>
          <p:cNvSpPr>
            <a:spLocks noGrp="1"/>
          </p:cNvSpPr>
          <p:nvPr/>
        </p:nvSpPr>
        <p:spPr>
          <a:xfrm>
            <a:off x="4572000" y="5534025"/>
            <a:ext cx="666750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 sz="1350" b="0">
                <a:solidFill>
                  <a:srgbClr val="D5D5D5"/>
                </a:solidFill>
              </a:defRPr>
            </a:pPr>
            <a:r>
              <a:rPr sz="1350" b="0">
                <a:solidFill>
                  <a:srgbClr val="D5D5D5"/>
                </a:solidFill>
              </a:rPr>
              <a:t>A simple functional structure keeps responsibilities clear while controlling start-up costs.</a:t>
            </a:r>
          </a:p>
        </p:txBody>
      </p:sp>
    </p:spTree>
    <p:extLst>
      <p:ext uri="{BB962C8B-B14F-4D97-AF65-F5344CB8AC3E}">
        <p14:creationId xmlns:p14="http://schemas.microsoft.com/office/powerpoint/2010/main" val="2447584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1561A621-522B-D602-6EBF-A0E7EAF013E5}"/>
              </a:ext>
            </a:extLst>
          </p:cNvPr>
          <p:cNvSpPr/>
          <p:nvPr/>
        </p:nvSpPr>
        <p:spPr>
          <a:xfrm>
            <a:off x="1835274" y="1382948"/>
            <a:ext cx="8064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750" b="1" kern="0" spc="-28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Funding Requirements</a:t>
            </a:r>
            <a:endParaRPr lang="en-US" sz="2750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B59D9AE4-31F2-A0E4-89A0-7BF1EA41F1E8}"/>
              </a:ext>
            </a:extLst>
          </p:cNvPr>
          <p:cNvSpPr/>
          <p:nvPr/>
        </p:nvSpPr>
        <p:spPr>
          <a:xfrm>
            <a:off x="1835274" y="2129768"/>
            <a:ext cx="8521452" cy="2313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Paw and Parcel requires </a:t>
            </a:r>
            <a:r>
              <a:rPr lang="en-US" sz="120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£20,000</a:t>
            </a: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in start-up funding to launch.</a:t>
            </a:r>
            <a:endParaRPr lang="en-US" sz="1200" dirty="0"/>
          </a:p>
        </p:txBody>
      </p:sp>
      <p:pic>
        <p:nvPicPr>
          <p:cNvPr id="6" name="Image 0">
            <a:extLst>
              <a:ext uri="{FF2B5EF4-FFF2-40B4-BE49-F238E27FC236}">
                <a16:creationId xmlns:a16="http://schemas.microsoft.com/office/drawing/2014/main" id="{B56DB160-C3DD-C932-913F-5460BFA82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274" y="2708188"/>
            <a:ext cx="3843933" cy="2766864"/>
          </a:xfrm>
          <a:prstGeom prst="rect">
            <a:avLst/>
          </a:prstGeom>
        </p:spPr>
      </p:pic>
      <p:sp>
        <p:nvSpPr>
          <p:cNvPr id="7" name="Text 2">
            <a:extLst>
              <a:ext uri="{FF2B5EF4-FFF2-40B4-BE49-F238E27FC236}">
                <a16:creationId xmlns:a16="http://schemas.microsoft.com/office/drawing/2014/main" id="{4CA9F1C9-2CCF-5D36-F6BA-EE1FE9BE47B2}"/>
              </a:ext>
            </a:extLst>
          </p:cNvPr>
          <p:cNvSpPr/>
          <p:nvPr/>
        </p:nvSpPr>
        <p:spPr>
          <a:xfrm>
            <a:off x="6060356" y="2688915"/>
            <a:ext cx="3843933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Start-Up Cost Breakdown</a:t>
            </a:r>
            <a:endParaRPr lang="en-US" sz="1350" dirty="0"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A63DE5EA-8420-D629-88CA-4E87F843A6CF}"/>
              </a:ext>
            </a:extLst>
          </p:cNvPr>
          <p:cNvSpPr/>
          <p:nvPr/>
        </p:nvSpPr>
        <p:spPr>
          <a:xfrm>
            <a:off x="6060356" y="3062325"/>
            <a:ext cx="3843933" cy="6940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Total start-up cost: </a:t>
            </a:r>
            <a:r>
              <a:rPr lang="en-US" sz="120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£9,500</a:t>
            </a: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 including company registration (£50), website (£1,200), initial inventory (£2,500), storage deposit (£1,200), and launch marketing (£1,000).</a:t>
            </a:r>
            <a:endParaRPr lang="en-US" sz="1200" dirty="0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FC3AB659-C8CD-8FF1-CFA7-8F5E82CA6636}"/>
              </a:ext>
            </a:extLst>
          </p:cNvPr>
          <p:cNvSpPr/>
          <p:nvPr/>
        </p:nvSpPr>
        <p:spPr>
          <a:xfrm>
            <a:off x="6060356" y="3910645"/>
            <a:ext cx="3843933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Monthly Fixed Costs</a:t>
            </a:r>
            <a:endParaRPr lang="en-US" sz="135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D23B576B-17C2-73D0-E19C-9D1378B7D852}"/>
              </a:ext>
            </a:extLst>
          </p:cNvPr>
          <p:cNvSpPr/>
          <p:nvPr/>
        </p:nvSpPr>
        <p:spPr>
          <a:xfrm>
            <a:off x="6060356" y="4284055"/>
            <a:ext cx="3843933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Total monthly fixed costs: </a:t>
            </a:r>
            <a:r>
              <a:rPr lang="en-US" sz="120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£2,850</a:t>
            </a: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 including founder's wage storage rental (£600), and digital marketing (£400).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21536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A889558C-3828-1388-DD94-A26B19D34332}"/>
              </a:ext>
            </a:extLst>
          </p:cNvPr>
          <p:cNvSpPr/>
          <p:nvPr/>
        </p:nvSpPr>
        <p:spPr>
          <a:xfrm>
            <a:off x="1835274" y="957820"/>
            <a:ext cx="8064252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Six-Month Financial Forecast</a:t>
            </a:r>
            <a:endParaRPr lang="en-US" sz="1350" dirty="0"/>
          </a:p>
        </p:txBody>
      </p:sp>
      <p:pic>
        <p:nvPicPr>
          <p:cNvPr id="5" name="Image 0">
            <a:extLst>
              <a:ext uri="{FF2B5EF4-FFF2-40B4-BE49-F238E27FC236}">
                <a16:creationId xmlns:a16="http://schemas.microsoft.com/office/drawing/2014/main" id="{DC2D6525-4D38-2F1A-4BD8-776120A2C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274" y="1254062"/>
            <a:ext cx="8064252" cy="4515966"/>
          </a:xfrm>
          <a:prstGeom prst="rect">
            <a:avLst/>
          </a:prstGeom>
        </p:spPr>
      </p:pic>
      <p:sp>
        <p:nvSpPr>
          <p:cNvPr id="6" name="Text 1">
            <a:extLst>
              <a:ext uri="{FF2B5EF4-FFF2-40B4-BE49-F238E27FC236}">
                <a16:creationId xmlns:a16="http://schemas.microsoft.com/office/drawing/2014/main" id="{ECC464B1-A862-9F39-4BCF-B23F363D136B}"/>
              </a:ext>
            </a:extLst>
          </p:cNvPr>
          <p:cNvSpPr/>
          <p:nvPr/>
        </p:nvSpPr>
        <p:spPr>
          <a:xfrm>
            <a:off x="1233389" y="5847121"/>
            <a:ext cx="9496341" cy="1093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94000"/>
              </a:lnSpc>
              <a:buNone/>
            </a:pPr>
            <a:r>
              <a:rPr lang="en-US" sz="105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Sales grow from 100 to 350 boxes per month as marketing builds awareness.</a:t>
            </a:r>
          </a:p>
          <a:p>
            <a:pPr marL="0" indent="0" algn="l">
              <a:lnSpc>
                <a:spcPct val="94000"/>
              </a:lnSpc>
              <a:buNone/>
            </a:pPr>
            <a:r>
              <a:rPr lang="en-US" sz="105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</a:t>
            </a:r>
            <a:r>
              <a:rPr lang="en-US" sz="105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Break-even is achieved in Month 5.</a:t>
            </a:r>
            <a:r>
              <a:rPr lang="en-US" sz="105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Six-month total revenue: </a:t>
            </a:r>
            <a:r>
              <a:rPr lang="en-US" sz="105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£40,486.50</a:t>
            </a:r>
            <a:r>
              <a:rPr lang="en-US" sz="105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; net loss over the period: </a:t>
            </a:r>
            <a:r>
              <a:rPr lang="en-US" sz="1050" b="1" dirty="0">
                <a:solidFill>
                  <a:srgbClr val="E2E6E9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£3,613.50</a:t>
            </a:r>
            <a:r>
              <a:rPr lang="en-US" sz="105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 reflecting initial investment recovery.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402636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0">
            <a:extLst>
              <a:ext uri="{FF2B5EF4-FFF2-40B4-BE49-F238E27FC236}">
                <a16:creationId xmlns:a16="http://schemas.microsoft.com/office/drawing/2014/main" id="{B514F7D7-F667-6294-F033-8CC23214A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063" y="857250"/>
            <a:ext cx="3429000" cy="5143500"/>
          </a:xfrm>
          <a:prstGeom prst="rect">
            <a:avLst/>
          </a:prstGeom>
        </p:spPr>
      </p:pic>
      <p:sp>
        <p:nvSpPr>
          <p:cNvPr id="5" name="Text 0">
            <a:extLst>
              <a:ext uri="{FF2B5EF4-FFF2-40B4-BE49-F238E27FC236}">
                <a16:creationId xmlns:a16="http://schemas.microsoft.com/office/drawing/2014/main" id="{F462E488-448F-EF59-C36F-BFE887A6CF45}"/>
              </a:ext>
            </a:extLst>
          </p:cNvPr>
          <p:cNvSpPr/>
          <p:nvPr/>
        </p:nvSpPr>
        <p:spPr>
          <a:xfrm>
            <a:off x="1793937" y="1288256"/>
            <a:ext cx="4635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2750" b="1" kern="0" spc="-28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Conclusion</a:t>
            </a:r>
            <a:endParaRPr lang="en-US" sz="2750" dirty="0"/>
          </a:p>
        </p:txBody>
      </p:sp>
      <p:sp>
        <p:nvSpPr>
          <p:cNvPr id="6" name="Text 1">
            <a:extLst>
              <a:ext uri="{FF2B5EF4-FFF2-40B4-BE49-F238E27FC236}">
                <a16:creationId xmlns:a16="http://schemas.microsoft.com/office/drawing/2014/main" id="{B6067DAF-DFC0-A14D-19ED-B24A0D901C69}"/>
              </a:ext>
            </a:extLst>
          </p:cNvPr>
          <p:cNvSpPr/>
          <p:nvPr/>
        </p:nvSpPr>
        <p:spPr>
          <a:xfrm>
            <a:off x="2025290" y="2131442"/>
            <a:ext cx="4403899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Paw and Parcel has the potential to become a profitable and trusted brand within the growing UK pet-care market.</a:t>
            </a:r>
            <a:endParaRPr lang="en-US" sz="1200" dirty="0"/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06C1523D-E930-A8FC-764A-B09C76803D25}"/>
              </a:ext>
            </a:extLst>
          </p:cNvPr>
          <p:cNvSpPr/>
          <p:nvPr/>
        </p:nvSpPr>
        <p:spPr>
          <a:xfrm>
            <a:off x="1793937" y="1957908"/>
            <a:ext cx="19050" cy="809774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EFCA8F25-4693-FE4E-8A8A-4C67DD00A6E9}"/>
              </a:ext>
            </a:extLst>
          </p:cNvPr>
          <p:cNvSpPr/>
          <p:nvPr/>
        </p:nvSpPr>
        <p:spPr>
          <a:xfrm>
            <a:off x="1793937" y="2941216"/>
            <a:ext cx="4635252" cy="2628454"/>
          </a:xfrm>
          <a:prstGeom prst="roundRect">
            <a:avLst>
              <a:gd name="adj" fmla="val 880"/>
            </a:avLst>
          </a:pr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4">
            <a:extLst>
              <a:ext uri="{FF2B5EF4-FFF2-40B4-BE49-F238E27FC236}">
                <a16:creationId xmlns:a16="http://schemas.microsoft.com/office/drawing/2014/main" id="{0D0535D8-98F9-A4A3-D23F-C0BE145B1B13}"/>
              </a:ext>
            </a:extLst>
          </p:cNvPr>
          <p:cNvSpPr/>
          <p:nvPr/>
        </p:nvSpPr>
        <p:spPr>
          <a:xfrm>
            <a:off x="1793937" y="2941216"/>
            <a:ext cx="2317626" cy="1545580"/>
          </a:xfrm>
          <a:custGeom>
            <a:avLst/>
            <a:gdLst/>
            <a:ahLst/>
            <a:cxnLst/>
            <a:rect l="l" t="t" r="r" b="b"/>
            <a:pathLst>
              <a:path w="2317626" h="1545580">
                <a:moveTo>
                  <a:pt x="19284" y="0"/>
                </a:moveTo>
                <a:lnTo>
                  <a:pt x="2317626" y="0"/>
                </a:lnTo>
                <a:lnTo>
                  <a:pt x="2317626" y="1545580"/>
                </a:lnTo>
                <a:lnTo>
                  <a:pt x="0" y="1545580"/>
                </a:lnTo>
                <a:lnTo>
                  <a:pt x="0" y="19284"/>
                </a:lnTo>
                <a:arcTo wR="19284" hR="19284" stAng="10800000" swAng="5400000"/>
                <a:close/>
              </a:path>
            </a:pathLst>
          </a:cu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EFFE74F6-459E-014B-431D-A93B8221129D}"/>
              </a:ext>
            </a:extLst>
          </p:cNvPr>
          <p:cNvSpPr/>
          <p:nvPr/>
        </p:nvSpPr>
        <p:spPr>
          <a:xfrm>
            <a:off x="1948197" y="3095476"/>
            <a:ext cx="2009105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Strengths</a:t>
            </a:r>
            <a:endParaRPr lang="en-US" sz="1350" dirty="0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D4309D76-7C15-B4F3-482D-13F3E31C67A5}"/>
              </a:ext>
            </a:extLst>
          </p:cNvPr>
          <p:cNvSpPr/>
          <p:nvPr/>
        </p:nvSpPr>
        <p:spPr>
          <a:xfrm>
            <a:off x="1948197" y="3407122"/>
            <a:ext cx="2009105" cy="6940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Convenience, personalisation, sustainability, and competitive pricing.</a:t>
            </a:r>
            <a:endParaRPr lang="en-US" sz="1200" dirty="0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F87D5E8C-6D99-3CA0-41E9-FF3C2683F80C}"/>
              </a:ext>
            </a:extLst>
          </p:cNvPr>
          <p:cNvSpPr/>
          <p:nvPr/>
        </p:nvSpPr>
        <p:spPr>
          <a:xfrm>
            <a:off x="4111563" y="2941216"/>
            <a:ext cx="2317626" cy="1545580"/>
          </a:xfrm>
          <a:custGeom>
            <a:avLst/>
            <a:gdLst/>
            <a:ahLst/>
            <a:cxnLst/>
            <a:rect l="l" t="t" r="r" b="b"/>
            <a:pathLst>
              <a:path w="2317626" h="1545580">
                <a:moveTo>
                  <a:pt x="0" y="0"/>
                </a:moveTo>
                <a:lnTo>
                  <a:pt x="2298342" y="0"/>
                </a:lnTo>
                <a:arcTo wR="19284" hR="19284" stAng="16200000" swAng="5400000"/>
                <a:lnTo>
                  <a:pt x="2317626" y="1545580"/>
                </a:lnTo>
                <a:lnTo>
                  <a:pt x="0" y="1545580"/>
                </a:lnTo>
                <a:lnTo>
                  <a:pt x="0" y="0"/>
                </a:lnTo>
                <a:close/>
              </a:path>
            </a:pathLst>
          </a:cu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8">
            <a:extLst>
              <a:ext uri="{FF2B5EF4-FFF2-40B4-BE49-F238E27FC236}">
                <a16:creationId xmlns:a16="http://schemas.microsoft.com/office/drawing/2014/main" id="{9E65949A-50D3-ECA6-A576-24C8F76739E1}"/>
              </a:ext>
            </a:extLst>
          </p:cNvPr>
          <p:cNvSpPr/>
          <p:nvPr/>
        </p:nvSpPr>
        <p:spPr>
          <a:xfrm>
            <a:off x="4111563" y="2941216"/>
            <a:ext cx="19050" cy="1545580"/>
          </a:xfrm>
          <a:prstGeom prst="roundRect">
            <a:avLst>
              <a:gd name="adj" fmla="val 50000"/>
            </a:avLst>
          </a:prstGeom>
          <a:solidFill>
            <a:srgbClr val="494A4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EFEDB0DA-F08B-7547-A426-A7B6692569DA}"/>
              </a:ext>
            </a:extLst>
          </p:cNvPr>
          <p:cNvSpPr/>
          <p:nvPr/>
        </p:nvSpPr>
        <p:spPr>
          <a:xfrm>
            <a:off x="4265823" y="3095476"/>
            <a:ext cx="2009105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Growth Path</a:t>
            </a:r>
            <a:endParaRPr lang="en-US" sz="1350" dirty="0"/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47D6D0C7-64F0-15EE-FAE0-A52FAD5486DD}"/>
              </a:ext>
            </a:extLst>
          </p:cNvPr>
          <p:cNvSpPr/>
          <p:nvPr/>
        </p:nvSpPr>
        <p:spPr>
          <a:xfrm>
            <a:off x="4265823" y="3407122"/>
            <a:ext cx="2009105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Effective social-media marketing and referral programmes to attract and retain customers.</a:t>
            </a:r>
            <a:endParaRPr lang="en-US" sz="1200" dirty="0"/>
          </a:p>
        </p:txBody>
      </p:sp>
      <p:sp>
        <p:nvSpPr>
          <p:cNvPr id="16" name="Shape 11">
            <a:extLst>
              <a:ext uri="{FF2B5EF4-FFF2-40B4-BE49-F238E27FC236}">
                <a16:creationId xmlns:a16="http://schemas.microsoft.com/office/drawing/2014/main" id="{3F3C0F2D-9019-D8D0-6A42-DA19BC4E626F}"/>
              </a:ext>
            </a:extLst>
          </p:cNvPr>
          <p:cNvSpPr/>
          <p:nvPr/>
        </p:nvSpPr>
        <p:spPr>
          <a:xfrm>
            <a:off x="1793937" y="4486796"/>
            <a:ext cx="4635252" cy="1082873"/>
          </a:xfrm>
          <a:custGeom>
            <a:avLst/>
            <a:gdLst/>
            <a:ahLst/>
            <a:cxnLst/>
            <a:rect l="l" t="t" r="r" b="b"/>
            <a:pathLst>
              <a:path w="4635252" h="1082873">
                <a:moveTo>
                  <a:pt x="0" y="0"/>
                </a:moveTo>
                <a:lnTo>
                  <a:pt x="4635252" y="0"/>
                </a:lnTo>
                <a:lnTo>
                  <a:pt x="4635252" y="1063590"/>
                </a:lnTo>
                <a:arcTo wR="19284" hR="19284" stAng="0" swAng="5400000"/>
                <a:lnTo>
                  <a:pt x="19284" y="1082873"/>
                </a:lnTo>
                <a:arcTo wR="19284" hR="19284" stAng="5400000" swAng="5400000"/>
                <a:lnTo>
                  <a:pt x="0" y="0"/>
                </a:lnTo>
                <a:close/>
              </a:path>
            </a:pathLst>
          </a:custGeom>
          <a:solidFill>
            <a:srgbClr val="30313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2">
            <a:extLst>
              <a:ext uri="{FF2B5EF4-FFF2-40B4-BE49-F238E27FC236}">
                <a16:creationId xmlns:a16="http://schemas.microsoft.com/office/drawing/2014/main" id="{097AC5AA-F3BD-E0A9-07FE-108EC10B3B13}"/>
              </a:ext>
            </a:extLst>
          </p:cNvPr>
          <p:cNvSpPr/>
          <p:nvPr/>
        </p:nvSpPr>
        <p:spPr>
          <a:xfrm>
            <a:off x="1793937" y="4486796"/>
            <a:ext cx="4635252" cy="19050"/>
          </a:xfrm>
          <a:prstGeom prst="roundRect">
            <a:avLst>
              <a:gd name="adj" fmla="val 50000"/>
            </a:avLst>
          </a:prstGeom>
          <a:solidFill>
            <a:srgbClr val="494A4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42C61A62-0B3B-2925-4B4C-E392DC0D0E7C}"/>
              </a:ext>
            </a:extLst>
          </p:cNvPr>
          <p:cNvSpPr/>
          <p:nvPr/>
        </p:nvSpPr>
        <p:spPr>
          <a:xfrm>
            <a:off x="1948197" y="4641056"/>
            <a:ext cx="4326731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4000"/>
              </a:lnSpc>
              <a:buNone/>
            </a:pPr>
            <a:r>
              <a:rPr lang="en-US" sz="1350" b="1" kern="0" spc="-14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Risk Management</a:t>
            </a:r>
            <a:endParaRPr lang="en-US" sz="1350" dirty="0"/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D3970C14-8D6B-81A1-A805-21EC0AC027DA}"/>
              </a:ext>
            </a:extLst>
          </p:cNvPr>
          <p:cNvSpPr/>
          <p:nvPr/>
        </p:nvSpPr>
        <p:spPr>
          <a:xfrm>
            <a:off x="1948197" y="4952702"/>
            <a:ext cx="4326731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Careful financial planning and quality control to mitigate inflation, competition, and legal challenges.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387680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yebrow">
            <a:extLst>
              <a:ext uri="{FF2B5EF4-FFF2-40B4-BE49-F238E27FC236}">
                <a16:creationId xmlns:a16="http://schemas.microsoft.com/office/drawing/2014/main" id="{6BD8ACF7-9B56-0435-7232-D24F8AD5F974}"/>
              </a:ext>
            </a:extLst>
          </p:cNvPr>
          <p:cNvSpPr>
            <a:spLocks noGrp="1"/>
          </p:cNvSpPr>
          <p:nvPr/>
        </p:nvSpPr>
        <p:spPr>
          <a:xfrm>
            <a:off x="609600" y="400050"/>
            <a:ext cx="476250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900" b="1">
                <a:solidFill>
                  <a:srgbClr val="C6A76A"/>
                </a:solidFill>
              </a:defRPr>
            </a:pPr>
            <a:r>
              <a:rPr sz="900" b="1">
                <a:solidFill>
                  <a:srgbClr val="C6A76A"/>
                </a:solidFill>
              </a:rPr>
              <a:t>PAW AND PARCEL • EVIDENCE BASE</a:t>
            </a:r>
          </a:p>
        </p:txBody>
      </p:sp>
      <p:sp>
        <p:nvSpPr>
          <p:cNvPr id="8" name="title">
            <a:extLst>
              <a:ext uri="{FF2B5EF4-FFF2-40B4-BE49-F238E27FC236}">
                <a16:creationId xmlns:a16="http://schemas.microsoft.com/office/drawing/2014/main" id="{307A1A07-77E3-49B6-B2A6-0C2EACEAE2DA}"/>
              </a:ext>
            </a:extLst>
          </p:cNvPr>
          <p:cNvSpPr>
            <a:spLocks noGrp="1"/>
          </p:cNvSpPr>
          <p:nvPr/>
        </p:nvSpPr>
        <p:spPr>
          <a:xfrm>
            <a:off x="609600" y="704850"/>
            <a:ext cx="72390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3150" b="0">
                <a:solidFill>
                  <a:srgbClr val="F4F0E8"/>
                </a:solidFill>
              </a:defRPr>
            </a:pPr>
            <a:r>
              <a:rPr sz="3150" b="0">
                <a:solidFill>
                  <a:srgbClr val="F4F0E8"/>
                </a:solidFill>
              </a:rPr>
              <a:t>Harvard Reference List</a:t>
            </a:r>
          </a:p>
        </p:txBody>
      </p:sp>
      <p:sp>
        <p:nvSpPr>
          <p:cNvPr id="10" name="subtitle">
            <a:extLst>
              <a:ext uri="{FF2B5EF4-FFF2-40B4-BE49-F238E27FC236}">
                <a16:creationId xmlns:a16="http://schemas.microsoft.com/office/drawing/2014/main" id="{733454F0-34DA-B7C5-CC07-A20E183F3E88}"/>
              </a:ext>
            </a:extLst>
          </p:cNvPr>
          <p:cNvSpPr>
            <a:spLocks noGrp="1"/>
          </p:cNvSpPr>
          <p:nvPr/>
        </p:nvSpPr>
        <p:spPr>
          <a:xfrm>
            <a:off x="609600" y="1352550"/>
            <a:ext cx="1028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75">
                <a:solidFill>
                  <a:srgbClr val="BDB8AE"/>
                </a:solidFill>
              </a:defRPr>
            </a:pPr>
            <a:r>
              <a:rPr sz="1275">
                <a:solidFill>
                  <a:srgbClr val="BDB8AE"/>
                </a:solidFill>
              </a:rPr>
              <a:t>Sources directly supporting the subscription model, sustainability, legal compliance and UK pet-market demand.</a:t>
            </a:r>
          </a:p>
        </p:txBody>
      </p:sp>
      <p:sp>
        <p:nvSpPr>
          <p:cNvPr id="12" name="gold-rule">
            <a:extLst>
              <a:ext uri="{FF2B5EF4-FFF2-40B4-BE49-F238E27FC236}">
                <a16:creationId xmlns:a16="http://schemas.microsoft.com/office/drawing/2014/main" id="{9A09B84B-BFCB-1409-6232-44500FF21B96}"/>
              </a:ext>
            </a:extLst>
          </p:cNvPr>
          <p:cNvSpPr>
            <a:spLocks noGrp="1"/>
          </p:cNvSpPr>
          <p:nvPr/>
        </p:nvSpPr>
        <p:spPr>
          <a:xfrm>
            <a:off x="609600" y="1828800"/>
            <a:ext cx="10972800" cy="19050"/>
          </a:xfrm>
          <a:prstGeom prst="rect">
            <a:avLst/>
          </a:prstGeom>
          <a:solidFill>
            <a:srgbClr val="C6A76A"/>
          </a:solidFill>
          <a:ln w="0">
            <a:noFill/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column-divider">
            <a:extLst>
              <a:ext uri="{FF2B5EF4-FFF2-40B4-BE49-F238E27FC236}">
                <a16:creationId xmlns:a16="http://schemas.microsoft.com/office/drawing/2014/main" id="{3847E488-BADD-E059-FEE2-55AD82690754}"/>
              </a:ext>
            </a:extLst>
          </p:cNvPr>
          <p:cNvSpPr>
            <a:spLocks noGrp="1"/>
          </p:cNvSpPr>
          <p:nvPr/>
        </p:nvSpPr>
        <p:spPr>
          <a:xfrm>
            <a:off x="6076950" y="2095500"/>
            <a:ext cx="9525" cy="4000500"/>
          </a:xfrm>
          <a:prstGeom prst="rect">
            <a:avLst/>
          </a:prstGeom>
          <a:solidFill>
            <a:srgbClr val="3A3834"/>
          </a:solidFill>
          <a:ln w="0">
            <a:noFill/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UBSCRIPTION MODEL-tag">
            <a:extLst>
              <a:ext uri="{FF2B5EF4-FFF2-40B4-BE49-F238E27FC236}">
                <a16:creationId xmlns:a16="http://schemas.microsoft.com/office/drawing/2014/main" id="{8C279F03-13CE-A7D2-62F5-5A2890046F86}"/>
              </a:ext>
            </a:extLst>
          </p:cNvPr>
          <p:cNvSpPr>
            <a:spLocks noGrp="1"/>
          </p:cNvSpPr>
          <p:nvPr/>
        </p:nvSpPr>
        <p:spPr>
          <a:xfrm>
            <a:off x="609600" y="2114550"/>
            <a:ext cx="52006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 b="1">
                <a:solidFill>
                  <a:srgbClr val="C6A76A"/>
                </a:solidFill>
              </a:defRPr>
            </a:pPr>
            <a:r>
              <a:rPr sz="825" b="1">
                <a:solidFill>
                  <a:srgbClr val="C6A76A"/>
                </a:solidFill>
              </a:rPr>
              <a:t>SUBSCRIPTION MODEL</a:t>
            </a:r>
          </a:p>
        </p:txBody>
      </p:sp>
      <p:sp>
        <p:nvSpPr>
          <p:cNvPr id="18" name="SUBSCRIPTION MODEL-reference">
            <a:extLst>
              <a:ext uri="{FF2B5EF4-FFF2-40B4-BE49-F238E27FC236}">
                <a16:creationId xmlns:a16="http://schemas.microsoft.com/office/drawing/2014/main" id="{127E4635-CF82-A3A1-BD03-6F155E97C23B}"/>
              </a:ext>
            </a:extLst>
          </p:cNvPr>
          <p:cNvSpPr>
            <a:spLocks noGrp="1"/>
          </p:cNvSpPr>
          <p:nvPr/>
        </p:nvSpPr>
        <p:spPr>
          <a:xfrm>
            <a:off x="609600" y="2371725"/>
            <a:ext cx="5200650" cy="9429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00">
                <a:solidFill>
                  <a:srgbClr val="F4F0E8"/>
                </a:solidFill>
              </a:defRPr>
            </a:pPr>
            <a:r>
              <a:rPr sz="1200">
                <a:solidFill>
                  <a:srgbClr val="F4F0E8"/>
                </a:solidFill>
              </a:rPr>
              <a:t>Department for Business and Trade (2026) ‘Consumers to save around £400 million every year from government crackdown on costly subscription traps’. GOV.UK. Available at: https://www.gov.uk/government/news/consumers-to-save-around-400-million-every-year-from-government-crackdown-on-costly-subscription-traps (Accessed: 9 August 2026).</a:t>
            </a:r>
          </a:p>
        </p:txBody>
      </p:sp>
      <p:sp>
        <p:nvSpPr>
          <p:cNvPr id="20" name="SUSTAINABLE PACKAGING-tag">
            <a:extLst>
              <a:ext uri="{FF2B5EF4-FFF2-40B4-BE49-F238E27FC236}">
                <a16:creationId xmlns:a16="http://schemas.microsoft.com/office/drawing/2014/main" id="{879D73DC-A141-FA4C-C0C7-41F51F82892E}"/>
              </a:ext>
            </a:extLst>
          </p:cNvPr>
          <p:cNvSpPr>
            <a:spLocks noGrp="1"/>
          </p:cNvSpPr>
          <p:nvPr/>
        </p:nvSpPr>
        <p:spPr>
          <a:xfrm>
            <a:off x="609600" y="3486150"/>
            <a:ext cx="52006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 b="1">
                <a:solidFill>
                  <a:srgbClr val="C6A76A"/>
                </a:solidFill>
              </a:defRPr>
            </a:pPr>
            <a:r>
              <a:rPr sz="825" b="1">
                <a:solidFill>
                  <a:srgbClr val="C6A76A"/>
                </a:solidFill>
              </a:rPr>
              <a:t>SUSTAINABLE PACKAGING</a:t>
            </a:r>
          </a:p>
        </p:txBody>
      </p:sp>
      <p:sp>
        <p:nvSpPr>
          <p:cNvPr id="22" name="SUSTAINABLE PACKAGING-reference">
            <a:extLst>
              <a:ext uri="{FF2B5EF4-FFF2-40B4-BE49-F238E27FC236}">
                <a16:creationId xmlns:a16="http://schemas.microsoft.com/office/drawing/2014/main" id="{1B89EB7D-48A8-BCC3-63FA-A6B589DF0A38}"/>
              </a:ext>
            </a:extLst>
          </p:cNvPr>
          <p:cNvSpPr>
            <a:spLocks noGrp="1"/>
          </p:cNvSpPr>
          <p:nvPr/>
        </p:nvSpPr>
        <p:spPr>
          <a:xfrm>
            <a:off x="609600" y="3743325"/>
            <a:ext cx="5200650" cy="7715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00">
                <a:solidFill>
                  <a:srgbClr val="F4F0E8"/>
                </a:solidFill>
              </a:defRPr>
            </a:pPr>
            <a:r>
              <a:rPr sz="1200">
                <a:solidFill>
                  <a:srgbClr val="F4F0E8"/>
                </a:solidFill>
              </a:rPr>
              <a:t>GOV.UK (n.d.) ‘Packaging waste: environmental responsibilities’. Available at: https://www.gov.uk/guidance/packaging-producer-responsibilities (Accessed: 9 August 2026).</a:t>
            </a:r>
          </a:p>
        </p:txBody>
      </p:sp>
      <p:sp>
        <p:nvSpPr>
          <p:cNvPr id="24" name="CUSTOMER DATA-tag">
            <a:extLst>
              <a:ext uri="{FF2B5EF4-FFF2-40B4-BE49-F238E27FC236}">
                <a16:creationId xmlns:a16="http://schemas.microsoft.com/office/drawing/2014/main" id="{A37D47C6-43E5-FEB8-726D-63123708A0DE}"/>
              </a:ext>
            </a:extLst>
          </p:cNvPr>
          <p:cNvSpPr>
            <a:spLocks noGrp="1"/>
          </p:cNvSpPr>
          <p:nvPr/>
        </p:nvSpPr>
        <p:spPr>
          <a:xfrm>
            <a:off x="609600" y="4762500"/>
            <a:ext cx="52006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 b="1">
                <a:solidFill>
                  <a:srgbClr val="C6A76A"/>
                </a:solidFill>
              </a:defRPr>
            </a:pPr>
            <a:r>
              <a:rPr sz="825" b="1">
                <a:solidFill>
                  <a:srgbClr val="C6A76A"/>
                </a:solidFill>
              </a:rPr>
              <a:t>CUSTOMER DATA</a:t>
            </a:r>
          </a:p>
        </p:txBody>
      </p:sp>
      <p:sp>
        <p:nvSpPr>
          <p:cNvPr id="26" name="CUSTOMER DATA-reference">
            <a:extLst>
              <a:ext uri="{FF2B5EF4-FFF2-40B4-BE49-F238E27FC236}">
                <a16:creationId xmlns:a16="http://schemas.microsoft.com/office/drawing/2014/main" id="{C486D3DE-1E1B-D7AD-CE45-7A613D23A9C9}"/>
              </a:ext>
            </a:extLst>
          </p:cNvPr>
          <p:cNvSpPr>
            <a:spLocks noGrp="1"/>
          </p:cNvSpPr>
          <p:nvPr/>
        </p:nvSpPr>
        <p:spPr>
          <a:xfrm>
            <a:off x="609600" y="5019675"/>
            <a:ext cx="5200650" cy="809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00">
                <a:solidFill>
                  <a:srgbClr val="F4F0E8"/>
                </a:solidFill>
              </a:defRPr>
            </a:pPr>
            <a:r>
              <a:rPr sz="1200">
                <a:solidFill>
                  <a:srgbClr val="F4F0E8"/>
                </a:solidFill>
              </a:rPr>
              <a:t>Information Commissioner’s Office (n.d.) ‘UK GDPR guidance and resources’. Available at: https://ico.org.uk/for-organisations/uk-gdpr-guidance-and-resources/ (Accessed: 9 August 2026).</a:t>
            </a:r>
          </a:p>
        </p:txBody>
      </p:sp>
      <p:sp>
        <p:nvSpPr>
          <p:cNvPr id="28" name="UK PET MARKET-tag">
            <a:extLst>
              <a:ext uri="{FF2B5EF4-FFF2-40B4-BE49-F238E27FC236}">
                <a16:creationId xmlns:a16="http://schemas.microsoft.com/office/drawing/2014/main" id="{8DFC5C82-0E1F-1E7F-720A-4C496C73EAC1}"/>
              </a:ext>
            </a:extLst>
          </p:cNvPr>
          <p:cNvSpPr>
            <a:spLocks noGrp="1"/>
          </p:cNvSpPr>
          <p:nvPr/>
        </p:nvSpPr>
        <p:spPr>
          <a:xfrm>
            <a:off x="6381750" y="2114550"/>
            <a:ext cx="52006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 b="1">
                <a:solidFill>
                  <a:srgbClr val="C6A76A"/>
                </a:solidFill>
              </a:defRPr>
            </a:pPr>
            <a:r>
              <a:rPr sz="825" b="1">
                <a:solidFill>
                  <a:srgbClr val="C6A76A"/>
                </a:solidFill>
              </a:rPr>
              <a:t>UK PET MARKET</a:t>
            </a:r>
          </a:p>
        </p:txBody>
      </p:sp>
      <p:sp>
        <p:nvSpPr>
          <p:cNvPr id="30" name="UK PET MARKET-reference">
            <a:extLst>
              <a:ext uri="{FF2B5EF4-FFF2-40B4-BE49-F238E27FC236}">
                <a16:creationId xmlns:a16="http://schemas.microsoft.com/office/drawing/2014/main" id="{A5BFE051-211D-9F96-2348-3CD223A5CECA}"/>
              </a:ext>
            </a:extLst>
          </p:cNvPr>
          <p:cNvSpPr>
            <a:spLocks noGrp="1"/>
          </p:cNvSpPr>
          <p:nvPr/>
        </p:nvSpPr>
        <p:spPr>
          <a:xfrm>
            <a:off x="6381750" y="2371725"/>
            <a:ext cx="5200650" cy="9429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00">
                <a:solidFill>
                  <a:srgbClr val="F4F0E8"/>
                </a:solidFill>
              </a:defRPr>
            </a:pPr>
            <a:r>
              <a:rPr sz="1200">
                <a:solidFill>
                  <a:srgbClr val="F4F0E8"/>
                </a:solidFill>
              </a:rPr>
              <a:t>PDSA (2024) ‘Pet populations: PAW Report 2024’. Available at: https://www.pdsa.org.uk/what-we-do/pdsa-animal-wellbeing-report/paw-report-2024/pet-populations (Accessed: 9 August 2026).</a:t>
            </a:r>
          </a:p>
        </p:txBody>
      </p:sp>
      <p:sp>
        <p:nvSpPr>
          <p:cNvPr id="32" name="MARKET DEMAND-tag">
            <a:extLst>
              <a:ext uri="{FF2B5EF4-FFF2-40B4-BE49-F238E27FC236}">
                <a16:creationId xmlns:a16="http://schemas.microsoft.com/office/drawing/2014/main" id="{5A1CAA7C-64EF-C5B1-52A7-E07CA647FE98}"/>
              </a:ext>
            </a:extLst>
          </p:cNvPr>
          <p:cNvSpPr>
            <a:spLocks noGrp="1"/>
          </p:cNvSpPr>
          <p:nvPr/>
        </p:nvSpPr>
        <p:spPr>
          <a:xfrm>
            <a:off x="6381750" y="3638550"/>
            <a:ext cx="5200650" cy="209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 b="1">
                <a:solidFill>
                  <a:srgbClr val="C6A76A"/>
                </a:solidFill>
              </a:defRPr>
            </a:pPr>
            <a:r>
              <a:rPr sz="825" b="1">
                <a:solidFill>
                  <a:srgbClr val="C6A76A"/>
                </a:solidFill>
              </a:rPr>
              <a:t>MARKET DEMAND</a:t>
            </a:r>
          </a:p>
        </p:txBody>
      </p:sp>
      <p:sp>
        <p:nvSpPr>
          <p:cNvPr id="34" name="MARKET DEMAND-reference">
            <a:extLst>
              <a:ext uri="{FF2B5EF4-FFF2-40B4-BE49-F238E27FC236}">
                <a16:creationId xmlns:a16="http://schemas.microsoft.com/office/drawing/2014/main" id="{557F261D-A6E3-3AC6-8EA1-2DD718CF5E93}"/>
              </a:ext>
            </a:extLst>
          </p:cNvPr>
          <p:cNvSpPr>
            <a:spLocks noGrp="1"/>
          </p:cNvSpPr>
          <p:nvPr/>
        </p:nvSpPr>
        <p:spPr>
          <a:xfrm>
            <a:off x="6381750" y="3895725"/>
            <a:ext cx="5200650" cy="9429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1200">
                <a:solidFill>
                  <a:srgbClr val="F4F0E8"/>
                </a:solidFill>
              </a:defRPr>
            </a:pPr>
            <a:r>
              <a:rPr sz="1200">
                <a:solidFill>
                  <a:srgbClr val="F4F0E8"/>
                </a:solidFill>
              </a:rPr>
              <a:t>UK Pet Food (2026) ‘Historical pet population data’. Available at: https://www.ukpetfood.org/industry-hub/data-statistics/historical-pet-population.html (Accessed: 9 August 2026).</a:t>
            </a:r>
          </a:p>
        </p:txBody>
      </p:sp>
      <p:sp>
        <p:nvSpPr>
          <p:cNvPr id="36" name="footer">
            <a:extLst>
              <a:ext uri="{FF2B5EF4-FFF2-40B4-BE49-F238E27FC236}">
                <a16:creationId xmlns:a16="http://schemas.microsoft.com/office/drawing/2014/main" id="{E5C6BA3F-C589-BC6F-48A3-E7F50375B035}"/>
              </a:ext>
            </a:extLst>
          </p:cNvPr>
          <p:cNvSpPr>
            <a:spLocks noGrp="1"/>
          </p:cNvSpPr>
          <p:nvPr/>
        </p:nvSpPr>
        <p:spPr>
          <a:xfrm>
            <a:off x="609600" y="6400800"/>
            <a:ext cx="34290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>
                <a:solidFill>
                  <a:srgbClr val="77736C"/>
                </a:solidFill>
              </a:defRPr>
            </a:pPr>
            <a:r>
              <a:rPr sz="825">
                <a:solidFill>
                  <a:srgbClr val="77736C"/>
                </a:solidFill>
              </a:rPr>
              <a:t>All links accessed 9 August 2026</a:t>
            </a:r>
          </a:p>
        </p:txBody>
      </p:sp>
      <p:sp>
        <p:nvSpPr>
          <p:cNvPr id="38" name="slide-number">
            <a:extLst>
              <a:ext uri="{FF2B5EF4-FFF2-40B4-BE49-F238E27FC236}">
                <a16:creationId xmlns:a16="http://schemas.microsoft.com/office/drawing/2014/main" id="{852ECC97-60B4-639F-4F4F-2FB8B978558B}"/>
              </a:ext>
            </a:extLst>
          </p:cNvPr>
          <p:cNvSpPr>
            <a:spLocks noGrp="1"/>
          </p:cNvSpPr>
          <p:nvPr/>
        </p:nvSpPr>
        <p:spPr>
          <a:xfrm>
            <a:off x="11144250" y="6400800"/>
            <a:ext cx="43815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/>
          <a:p>
            <a:pPr>
              <a:defRPr sz="825">
                <a:solidFill>
                  <a:srgbClr val="77736C"/>
                </a:solidFill>
              </a:defRPr>
            </a:pPr>
            <a:r>
              <a:rPr sz="825">
                <a:solidFill>
                  <a:srgbClr val="77736C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50055013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3d91d5be9cba0470c82bb6577ed8d4b7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dc262c7d9fb71931b4e241047e94cba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9976541-005F-4995-9FBB-426143D7CC8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A352AB-159B-437A-8D04-4409AEB1AB92}">
  <ds:schemaRefs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16bca3a-9bc9-4129-a185-7ea87f9d73cc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1673EC5-4AFA-4E58-B11E-2E3D9B8970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134</TotalTime>
  <Words>774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Montserrat Bold</vt:lpstr>
      <vt:lpstr>Neue Haas Grotesk Text Pro</vt:lpstr>
      <vt:lpstr>Source Sans 3</vt:lpstr>
      <vt:lpstr>Source Sans 3 Bold</vt:lpstr>
      <vt:lpstr>Twemoji Mozilla</vt:lpstr>
      <vt:lpstr>Dune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Consuelo Jumao-As Rara (2509876)</dc:creator>
  <cp:lastModifiedBy>Maria Consuelo Jumao-As Rara (2509876)</cp:lastModifiedBy>
  <cp:revision>1</cp:revision>
  <dcterms:created xsi:type="dcterms:W3CDTF">2026-08-09T19:01:47Z</dcterms:created>
  <dcterms:modified xsi:type="dcterms:W3CDTF">2026-08-09T22:16:25Z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