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43"/>
  </p:notesMasterIdLst>
  <p:sldIdLst>
    <p:sldId id="474" r:id="rId5"/>
    <p:sldId id="258" r:id="rId6"/>
    <p:sldId id="260" r:id="rId7"/>
    <p:sldId id="475" r:id="rId8"/>
    <p:sldId id="256" r:id="rId9"/>
    <p:sldId id="1059" r:id="rId10"/>
    <p:sldId id="1060" r:id="rId11"/>
    <p:sldId id="504" r:id="rId12"/>
    <p:sldId id="1061" r:id="rId13"/>
    <p:sldId id="1087" r:id="rId14"/>
    <p:sldId id="1086" r:id="rId15"/>
    <p:sldId id="293" r:id="rId16"/>
    <p:sldId id="1088" r:id="rId17"/>
    <p:sldId id="1089" r:id="rId18"/>
    <p:sldId id="1090" r:id="rId19"/>
    <p:sldId id="267" r:id="rId20"/>
    <p:sldId id="269" r:id="rId21"/>
    <p:sldId id="270" r:id="rId22"/>
    <p:sldId id="271" r:id="rId23"/>
    <p:sldId id="272" r:id="rId24"/>
    <p:sldId id="1091" r:id="rId25"/>
    <p:sldId id="1092" r:id="rId26"/>
    <p:sldId id="280" r:id="rId27"/>
    <p:sldId id="281" r:id="rId28"/>
    <p:sldId id="282" r:id="rId29"/>
    <p:sldId id="283" r:id="rId30"/>
    <p:sldId id="275" r:id="rId31"/>
    <p:sldId id="1093" r:id="rId32"/>
    <p:sldId id="1065" r:id="rId33"/>
    <p:sldId id="1094" r:id="rId34"/>
    <p:sldId id="1095" r:id="rId35"/>
    <p:sldId id="1098" r:id="rId36"/>
    <p:sldId id="1099" r:id="rId37"/>
    <p:sldId id="405" r:id="rId38"/>
    <p:sldId id="1097" r:id="rId39"/>
    <p:sldId id="1096" r:id="rId40"/>
    <p:sldId id="396" r:id="rId41"/>
    <p:sldId id="265" r:id="rId4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4843" autoAdjust="0"/>
    <p:restoredTop sz="94660"/>
  </p:normalViewPr>
  <p:slideViewPr>
    <p:cSldViewPr snapToGrid="0">
      <p:cViewPr varScale="1">
        <p:scale>
          <a:sx n="60" d="100"/>
          <a:sy n="60" d="100"/>
        </p:scale>
        <p:origin x="192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10/17/24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73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130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3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373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883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10/17/24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10/17/24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1" r:id="rId5"/>
    <p:sldLayoutId id="214748392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ieithgar.cymru/adnoddau/tic-toc-cloc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tiff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microsoft.com/office/2007/relationships/hdphoto" Target="../media/hdphoto4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tiff"/><Relationship Id="rId5" Type="http://schemas.openxmlformats.org/officeDocument/2006/relationships/image" Target="../media/image31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33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34.png"/><Relationship Id="rId9" Type="http://schemas.openxmlformats.org/officeDocument/2006/relationships/image" Target="../media/image11.tif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7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tiff"/><Relationship Id="rId5" Type="http://schemas.openxmlformats.org/officeDocument/2006/relationships/image" Target="../media/image38.png"/><Relationship Id="rId10" Type="http://schemas.openxmlformats.org/officeDocument/2006/relationships/image" Target="../media/image41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4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2</a:t>
            </a:r>
          </a:p>
          <a:p>
            <a:pPr algn="ctr"/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Hydref 17eg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7"/>
            <a:ext cx="630140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Ymateb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ddysgwyr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Responding to the learners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Iaith 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dosbarth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Useful classroom patterns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Yr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Time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berfau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arferol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normal verbs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 </a:t>
            </a:r>
            <a:r>
              <a:rPr kumimoji="0" lang="en-US" sz="16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ddechrau</a:t>
            </a: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*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Treiglad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meddal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ar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ôl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rhagenw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*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Beth?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Sut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ddechrau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sesiwn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ounded MT Bold" panose="020F0704030504030204" pitchFamily="34" charset="77"/>
              <a:ea typeface="Arial Unicode MS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296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327437AE-0F59-6F1A-8C9D-8CCCB2A58EC9}"/>
              </a:ext>
            </a:extLst>
          </p:cNvPr>
          <p:cNvSpPr txBox="1">
            <a:spLocks/>
          </p:cNvSpPr>
          <p:nvPr/>
        </p:nvSpPr>
        <p:spPr>
          <a:xfrm>
            <a:off x="595423" y="233916"/>
            <a:ext cx="10909005" cy="646459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u="sng" dirty="0" err="1">
                <a:latin typeface="+mj-lt"/>
                <a:cs typeface="Cavolini" panose="03000502040302020204" pitchFamily="66" charset="0"/>
              </a:rPr>
              <a:t>Tasg</a:t>
            </a:r>
            <a:endParaRPr lang="en-US" sz="2800" b="1" u="sng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Meddyliwch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am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wers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rydych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wedi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ei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dysgu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neu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hoffech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ei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dysgu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.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Gwnewch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restr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o’r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brawddegau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a’r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cwestiynau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perthnasol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gallwch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eu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defnyddio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gyda’r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dysgwyr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.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Ymarferwch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nhw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gyda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phartner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.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latin typeface="+mj-lt"/>
                <a:cs typeface="Cavolini" panose="03000502040302020204" pitchFamily="66" charset="0"/>
              </a:rPr>
              <a:t>Cofiwch</a:t>
            </a:r>
            <a:r>
              <a:rPr lang="en-US" sz="2800" b="1" dirty="0">
                <a:latin typeface="+mj-lt"/>
                <a:cs typeface="Cavolini" panose="03000502040302020204" pitchFamily="66" charset="0"/>
              </a:rPr>
              <a:t> –  </a:t>
            </a:r>
            <a:r>
              <a:rPr lang="en-US" sz="2800" b="1" i="1" dirty="0" err="1">
                <a:latin typeface="+mj-lt"/>
                <a:cs typeface="Cavolini" panose="03000502040302020204" pitchFamily="66" charset="0"/>
              </a:rPr>
              <a:t>ymarfer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i="1" dirty="0">
                <a:latin typeface="+mj-lt"/>
                <a:cs typeface="Cavolini" panose="03000502040302020204" pitchFamily="66" charset="0"/>
                <a:sym typeface="Wingdings" pitchFamily="2" charset="2"/>
              </a:rPr>
              <a:t> 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latin typeface="+mj-lt"/>
                <a:cs typeface="Cavolini" panose="03000502040302020204" pitchFamily="66" charset="0"/>
              </a:rPr>
              <a:t>hyder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i="1" dirty="0">
                <a:latin typeface="+mj-lt"/>
                <a:cs typeface="Cavolini" panose="03000502040302020204" pitchFamily="66" charset="0"/>
                <a:sym typeface="Wingdings" pitchFamily="2" charset="2"/>
              </a:rPr>
              <a:t> </a:t>
            </a:r>
            <a:r>
              <a:rPr lang="en-US" sz="2800" b="1" i="1" dirty="0" err="1">
                <a:latin typeface="+mj-lt"/>
                <a:cs typeface="Cavolini" panose="03000502040302020204" pitchFamily="66" charset="0"/>
                <a:sym typeface="Wingdings" pitchFamily="2" charset="2"/>
              </a:rPr>
              <a:t>cynnydd</a:t>
            </a:r>
            <a:endParaRPr lang="en-US" sz="2800" b="1" i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i="1" dirty="0">
                <a:latin typeface="+mj-lt"/>
                <a:cs typeface="Cavolini" panose="03000502040302020204" pitchFamily="66" charset="0"/>
              </a:rPr>
              <a:t>Think of a lesson you have taught on placement,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i="1" dirty="0">
                <a:latin typeface="+mj-lt"/>
                <a:cs typeface="Cavolini" panose="03000502040302020204" pitchFamily="66" charset="0"/>
              </a:rPr>
              <a:t>or a lesson you would like to teach.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i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i="1" dirty="0">
                <a:latin typeface="+mj-lt"/>
                <a:cs typeface="Cavolini" panose="03000502040302020204" pitchFamily="66" charset="0"/>
              </a:rPr>
              <a:t>Using patterns from the two language mats, make a list of all the sentences and questions that you could use with your learners and in your lesson plan.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i="1" dirty="0" err="1">
                <a:latin typeface="+mj-lt"/>
                <a:cs typeface="Cavolini" panose="03000502040302020204" pitchFamily="66" charset="0"/>
              </a:rPr>
              <a:t>Practise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these patterns with a peer.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i="1" dirty="0">
                <a:latin typeface="+mj-lt"/>
                <a:cs typeface="Cavolini" panose="03000502040302020204" pitchFamily="66" charset="0"/>
              </a:rPr>
              <a:t>Remember – </a:t>
            </a:r>
            <a:r>
              <a:rPr lang="en-US" sz="2800" b="1" i="1" dirty="0" err="1">
                <a:latin typeface="+mj-lt"/>
                <a:cs typeface="Cavolini" panose="03000502040302020204" pitchFamily="66" charset="0"/>
              </a:rPr>
              <a:t>ymarfer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(practice) </a:t>
            </a:r>
            <a:r>
              <a:rPr lang="en-US" sz="2800" b="1" i="1" dirty="0">
                <a:latin typeface="+mj-lt"/>
                <a:cs typeface="Cavolini" panose="03000502040302020204" pitchFamily="66" charset="0"/>
                <a:sym typeface="Wingdings" pitchFamily="2" charset="2"/>
              </a:rPr>
              <a:t> 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latin typeface="+mj-lt"/>
                <a:cs typeface="Cavolini" panose="03000502040302020204" pitchFamily="66" charset="0"/>
              </a:rPr>
              <a:t>hyder</a:t>
            </a:r>
            <a:r>
              <a:rPr lang="en-US" sz="2800" b="1" i="1" dirty="0">
                <a:latin typeface="+mj-lt"/>
                <a:cs typeface="Cavolini" panose="03000502040302020204" pitchFamily="66" charset="0"/>
              </a:rPr>
              <a:t> (confidence) </a:t>
            </a:r>
            <a:r>
              <a:rPr lang="en-US" sz="2800" b="1" i="1" dirty="0">
                <a:latin typeface="+mj-lt"/>
                <a:cs typeface="Cavolini" panose="03000502040302020204" pitchFamily="66" charset="0"/>
                <a:sym typeface="Wingdings" pitchFamily="2" charset="2"/>
              </a:rPr>
              <a:t> </a:t>
            </a:r>
            <a:r>
              <a:rPr lang="en-US" sz="2800" b="1" i="1" dirty="0" err="1">
                <a:latin typeface="+mj-lt"/>
                <a:cs typeface="Cavolini" panose="03000502040302020204" pitchFamily="66" charset="0"/>
                <a:sym typeface="Wingdings" pitchFamily="2" charset="2"/>
              </a:rPr>
              <a:t>cynnydd</a:t>
            </a:r>
            <a:r>
              <a:rPr lang="en-US" sz="2800" b="1" i="1" dirty="0">
                <a:latin typeface="+mj-lt"/>
                <a:cs typeface="Cavolini" panose="03000502040302020204" pitchFamily="66" charset="0"/>
                <a:sym typeface="Wingdings" pitchFamily="2" charset="2"/>
              </a:rPr>
              <a:t> (progress)</a:t>
            </a:r>
            <a:endParaRPr lang="en-US" sz="2800" b="1" i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i="1" dirty="0">
              <a:latin typeface="+mj-lt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062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284E48-791D-FD42-8C58-B941D974E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456" y="1264482"/>
            <a:ext cx="8601544" cy="52921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295609" y="295828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-68378" y="-5859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16523021-F0B3-8142-9348-58209DBED9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30" y="299583"/>
            <a:ext cx="5034638" cy="6240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BC310B-897A-8A4B-BA21-647774B81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0034" y="1848049"/>
            <a:ext cx="2784590" cy="338840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8ADE7C8-0488-044D-A67C-06C6309AFFF4}"/>
              </a:ext>
            </a:extLst>
          </p:cNvPr>
          <p:cNvSpPr txBox="1">
            <a:spLocks/>
          </p:cNvSpPr>
          <p:nvPr/>
        </p:nvSpPr>
        <p:spPr>
          <a:xfrm>
            <a:off x="704418" y="407565"/>
            <a:ext cx="4567446" cy="901471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ctr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https://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ieithgar.cymru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79B9D2-F8AE-4E49-8C5F-6D017A9950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538957">
            <a:off x="4940198" y="4921907"/>
            <a:ext cx="2111043" cy="2111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92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769" y="673036"/>
            <a:ext cx="3960813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bump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814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6248888" y="1557990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5884901" y="1256303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1317455" y="5048403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932203" y="4707690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dri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E413C523-0F87-D241-9296-6EEF4F0D4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498" y="375207"/>
            <a:ext cx="3925887" cy="394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074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saith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FC9D7831-744B-604E-B292-E468EF009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95" y="448990"/>
            <a:ext cx="4014504" cy="401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74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>
            <a:extLst>
              <a:ext uri="{FF2B5EF4-FFF2-40B4-BE49-F238E27FC236}">
                <a16:creationId xmlns:a16="http://schemas.microsoft.com/office/drawing/2014/main" id="{634D0694-A22E-8042-B630-04D1BD0218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8435" name="Text Box 3">
            <a:extLst>
              <a:ext uri="{FF2B5EF4-FFF2-40B4-BE49-F238E27FC236}">
                <a16:creationId xmlns:a16="http://schemas.microsoft.com/office/drawing/2014/main" id="{E1169A21-1378-8B4D-BEA1-FAE7E9265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8436" name="Text Box 4">
            <a:extLst>
              <a:ext uri="{FF2B5EF4-FFF2-40B4-BE49-F238E27FC236}">
                <a16:creationId xmlns:a16="http://schemas.microsoft.com/office/drawing/2014/main" id="{EF28F4A7-59E1-014C-93CB-2FE03017ED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8437" name="Text Box 5">
            <a:extLst>
              <a:ext uri="{FF2B5EF4-FFF2-40B4-BE49-F238E27FC236}">
                <a16:creationId xmlns:a16="http://schemas.microsoft.com/office/drawing/2014/main" id="{8BBC2A2C-4DBA-724D-BC0F-4984F4771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8438" name="Text Box 6">
            <a:extLst>
              <a:ext uri="{FF2B5EF4-FFF2-40B4-BE49-F238E27FC236}">
                <a16:creationId xmlns:a16="http://schemas.microsoft.com/office/drawing/2014/main" id="{297FFBD2-925B-8149-9787-8498CE377D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8439" name="Text Box 7">
            <a:extLst>
              <a:ext uri="{FF2B5EF4-FFF2-40B4-BE49-F238E27FC236}">
                <a16:creationId xmlns:a16="http://schemas.microsoft.com/office/drawing/2014/main" id="{D89E0CAB-B1CC-0648-9846-7935434C6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8440" name="Text Box 8">
            <a:extLst>
              <a:ext uri="{FF2B5EF4-FFF2-40B4-BE49-F238E27FC236}">
                <a16:creationId xmlns:a16="http://schemas.microsoft.com/office/drawing/2014/main" id="{C4FD02FC-7CFF-2243-9C90-E7D82DA855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8441" name="Text Box 9">
            <a:extLst>
              <a:ext uri="{FF2B5EF4-FFF2-40B4-BE49-F238E27FC236}">
                <a16:creationId xmlns:a16="http://schemas.microsoft.com/office/drawing/2014/main" id="{9E56EAA9-683A-CB45-B262-4B22871CBA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8442" name="Text Box 10">
            <a:extLst>
              <a:ext uri="{FF2B5EF4-FFF2-40B4-BE49-F238E27FC236}">
                <a16:creationId xmlns:a16="http://schemas.microsoft.com/office/drawing/2014/main" id="{8D2852CB-91B0-8D43-B286-6BA082FFB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8443" name="Text Box 11">
            <a:extLst>
              <a:ext uri="{FF2B5EF4-FFF2-40B4-BE49-F238E27FC236}">
                <a16:creationId xmlns:a16="http://schemas.microsoft.com/office/drawing/2014/main" id="{D937AB94-9442-8A43-9F5D-7000527CEC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8444" name="Text Box 12">
            <a:extLst>
              <a:ext uri="{FF2B5EF4-FFF2-40B4-BE49-F238E27FC236}">
                <a16:creationId xmlns:a16="http://schemas.microsoft.com/office/drawing/2014/main" id="{0D362D2F-8178-3143-9E29-3772C62378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8445" name="Text Box 13">
            <a:extLst>
              <a:ext uri="{FF2B5EF4-FFF2-40B4-BE49-F238E27FC236}">
                <a16:creationId xmlns:a16="http://schemas.microsoft.com/office/drawing/2014/main" id="{0846CF90-6F34-2645-9D05-B46B8C704D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8446" name="Text Box 14">
            <a:extLst>
              <a:ext uri="{FF2B5EF4-FFF2-40B4-BE49-F238E27FC236}">
                <a16:creationId xmlns:a16="http://schemas.microsoft.com/office/drawing/2014/main" id="{1224FA17-5116-AC44-87D0-BA5526420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8447" name="Text Box 15">
            <a:extLst>
              <a:ext uri="{FF2B5EF4-FFF2-40B4-BE49-F238E27FC236}">
                <a16:creationId xmlns:a16="http://schemas.microsoft.com/office/drawing/2014/main" id="{BDA1BE4B-0AD3-B046-A079-2357C4BA3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8448" name="Text Box 16">
            <a:extLst>
              <a:ext uri="{FF2B5EF4-FFF2-40B4-BE49-F238E27FC236}">
                <a16:creationId xmlns:a16="http://schemas.microsoft.com/office/drawing/2014/main" id="{2C7DF30F-75FA-F548-97F1-5DEEFA9E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18451" name="Text Box 19">
            <a:extLst>
              <a:ext uri="{FF2B5EF4-FFF2-40B4-BE49-F238E27FC236}">
                <a16:creationId xmlns:a16="http://schemas.microsoft.com/office/drawing/2014/main" id="{67E67E7E-8B10-F642-95A2-F192CBAB8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2295" y="148694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>
                <a:solidFill>
                  <a:srgbClr val="FF0000"/>
                </a:solidFill>
              </a:rPr>
              <a:t>bum </a:t>
            </a:r>
            <a:r>
              <a:rPr lang="en-GB" altLang="en-US" b="1" u="sng" dirty="0" err="1">
                <a:solidFill>
                  <a:srgbClr val="FF0000"/>
                </a:solidFill>
              </a:rPr>
              <a:t>munud</a:t>
            </a:r>
            <a:endParaRPr lang="en-US" altLang="en-US" b="1" u="sng" dirty="0">
              <a:solidFill>
                <a:srgbClr val="FF0000"/>
              </a:solidFill>
            </a:endParaRPr>
          </a:p>
        </p:txBody>
      </p:sp>
      <p:sp>
        <p:nvSpPr>
          <p:cNvPr id="18454" name="Line 27">
            <a:extLst>
              <a:ext uri="{FF2B5EF4-FFF2-40B4-BE49-F238E27FC236}">
                <a16:creationId xmlns:a16="http://schemas.microsoft.com/office/drawing/2014/main" id="{9B78FF21-B744-E746-8353-D4441080228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55" name="Line 28">
            <a:extLst>
              <a:ext uri="{FF2B5EF4-FFF2-40B4-BE49-F238E27FC236}">
                <a16:creationId xmlns:a16="http://schemas.microsoft.com/office/drawing/2014/main" id="{BB6A927B-CB09-4B4D-8EDE-5E5C2BEDEE8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362200"/>
            <a:ext cx="685800" cy="990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5CF2F83-8AB7-2E4E-87BD-C4D414E692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666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>
            <a:extLst>
              <a:ext uri="{FF2B5EF4-FFF2-40B4-BE49-F238E27FC236}">
                <a16:creationId xmlns:a16="http://schemas.microsoft.com/office/drawing/2014/main" id="{5B9E3A01-8162-9744-8A38-56BA70F81E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0483" name="Text Box 3">
            <a:extLst>
              <a:ext uri="{FF2B5EF4-FFF2-40B4-BE49-F238E27FC236}">
                <a16:creationId xmlns:a16="http://schemas.microsoft.com/office/drawing/2014/main" id="{02863881-92C7-EA4F-8C89-966C69082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0484" name="Text Box 4">
            <a:extLst>
              <a:ext uri="{FF2B5EF4-FFF2-40B4-BE49-F238E27FC236}">
                <a16:creationId xmlns:a16="http://schemas.microsoft.com/office/drawing/2014/main" id="{5D71B369-6E1A-2A46-B88E-B3507453F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0485" name="Text Box 5">
            <a:extLst>
              <a:ext uri="{FF2B5EF4-FFF2-40B4-BE49-F238E27FC236}">
                <a16:creationId xmlns:a16="http://schemas.microsoft.com/office/drawing/2014/main" id="{A8C41A9C-4CFC-AB45-96D1-8ADB69530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0486" name="Text Box 6">
            <a:extLst>
              <a:ext uri="{FF2B5EF4-FFF2-40B4-BE49-F238E27FC236}">
                <a16:creationId xmlns:a16="http://schemas.microsoft.com/office/drawing/2014/main" id="{D8298F3E-030C-6041-8BCC-2FB4E2E1E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0487" name="Text Box 7">
            <a:extLst>
              <a:ext uri="{FF2B5EF4-FFF2-40B4-BE49-F238E27FC236}">
                <a16:creationId xmlns:a16="http://schemas.microsoft.com/office/drawing/2014/main" id="{5398DEF3-0D6A-FA47-887C-7A5E150403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0488" name="Text Box 8">
            <a:extLst>
              <a:ext uri="{FF2B5EF4-FFF2-40B4-BE49-F238E27FC236}">
                <a16:creationId xmlns:a16="http://schemas.microsoft.com/office/drawing/2014/main" id="{29D2795B-E3F5-1840-944B-B6B73B385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0489" name="Text Box 9">
            <a:extLst>
              <a:ext uri="{FF2B5EF4-FFF2-40B4-BE49-F238E27FC236}">
                <a16:creationId xmlns:a16="http://schemas.microsoft.com/office/drawing/2014/main" id="{FEBE8EA2-262A-754A-8EFF-8DF0C9F4D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0490" name="Text Box 10">
            <a:extLst>
              <a:ext uri="{FF2B5EF4-FFF2-40B4-BE49-F238E27FC236}">
                <a16:creationId xmlns:a16="http://schemas.microsoft.com/office/drawing/2014/main" id="{D9B71463-08E9-F042-B9C1-B91BA325F3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0491" name="Text Box 11">
            <a:extLst>
              <a:ext uri="{FF2B5EF4-FFF2-40B4-BE49-F238E27FC236}">
                <a16:creationId xmlns:a16="http://schemas.microsoft.com/office/drawing/2014/main" id="{47EB804B-AE0E-2D45-B7D6-56B3FB46E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0492" name="Text Box 12">
            <a:extLst>
              <a:ext uri="{FF2B5EF4-FFF2-40B4-BE49-F238E27FC236}">
                <a16:creationId xmlns:a16="http://schemas.microsoft.com/office/drawing/2014/main" id="{EB947566-FE6F-4B49-B9DB-3C89B931C8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0493" name="Text Box 13">
            <a:extLst>
              <a:ext uri="{FF2B5EF4-FFF2-40B4-BE49-F238E27FC236}">
                <a16:creationId xmlns:a16="http://schemas.microsoft.com/office/drawing/2014/main" id="{5FBE1ABA-DA98-D24E-9758-F878F26666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0494" name="Text Box 14">
            <a:extLst>
              <a:ext uri="{FF2B5EF4-FFF2-40B4-BE49-F238E27FC236}">
                <a16:creationId xmlns:a16="http://schemas.microsoft.com/office/drawing/2014/main" id="{F970F4E8-7BED-0143-9A7B-8FB58E20C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058112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0495" name="Text Box 15">
            <a:extLst>
              <a:ext uri="{FF2B5EF4-FFF2-40B4-BE49-F238E27FC236}">
                <a16:creationId xmlns:a16="http://schemas.microsoft.com/office/drawing/2014/main" id="{7B94CEAB-D7B6-9D4D-B031-C53DD97361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0499" name="Text Box 19">
            <a:extLst>
              <a:ext uri="{FF2B5EF4-FFF2-40B4-BE49-F238E27FC236}">
                <a16:creationId xmlns:a16="http://schemas.microsoft.com/office/drawing/2014/main" id="{63303543-DD04-4446-9E8A-BAE51FF9B4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14277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0" name="Text Box 20">
            <a:extLst>
              <a:ext uri="{FF2B5EF4-FFF2-40B4-BE49-F238E27FC236}">
                <a16:creationId xmlns:a16="http://schemas.microsoft.com/office/drawing/2014/main" id="{419E7BFB-BA55-9842-A0F9-8B9338FE3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2265948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1" name="Text Box 21">
            <a:extLst>
              <a:ext uri="{FF2B5EF4-FFF2-40B4-BE49-F238E27FC236}">
                <a16:creationId xmlns:a16="http://schemas.microsoft.com/office/drawing/2014/main" id="{D258BE2F-6BE7-C84A-A496-C89587E9E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4400" y="31041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chwarter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0504" name="Line 27">
            <a:extLst>
              <a:ext uri="{FF2B5EF4-FFF2-40B4-BE49-F238E27FC236}">
                <a16:creationId xmlns:a16="http://schemas.microsoft.com/office/drawing/2014/main" id="{B38B91A1-1E0C-9041-90C6-54ADFD84EA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5" name="Line 28">
            <a:extLst>
              <a:ext uri="{FF2B5EF4-FFF2-40B4-BE49-F238E27FC236}">
                <a16:creationId xmlns:a16="http://schemas.microsoft.com/office/drawing/2014/main" id="{A5625E5D-25B2-6A4E-9243-A882A88483A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Text Box 19">
            <a:extLst>
              <a:ext uri="{FF2B5EF4-FFF2-40B4-BE49-F238E27FC236}">
                <a16:creationId xmlns:a16="http://schemas.microsoft.com/office/drawing/2014/main" id="{CBF235B1-ECCA-DA47-97B2-9365A25283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F04118F6-D556-E446-A724-5F66328503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042148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>
            <a:extLst>
              <a:ext uri="{FF2B5EF4-FFF2-40B4-BE49-F238E27FC236}">
                <a16:creationId xmlns:a16="http://schemas.microsoft.com/office/drawing/2014/main" id="{A39B96E6-AA1C-8E42-B5A7-3DE0D80E6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1507" name="Text Box 3">
            <a:extLst>
              <a:ext uri="{FF2B5EF4-FFF2-40B4-BE49-F238E27FC236}">
                <a16:creationId xmlns:a16="http://schemas.microsoft.com/office/drawing/2014/main" id="{56187252-7CEC-6D45-99EF-5DB2559E6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1508" name="Text Box 4">
            <a:extLst>
              <a:ext uri="{FF2B5EF4-FFF2-40B4-BE49-F238E27FC236}">
                <a16:creationId xmlns:a16="http://schemas.microsoft.com/office/drawing/2014/main" id="{825DE9E1-70ED-CE4E-BCAA-BAE1D8A20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1509" name="Text Box 5">
            <a:extLst>
              <a:ext uri="{FF2B5EF4-FFF2-40B4-BE49-F238E27FC236}">
                <a16:creationId xmlns:a16="http://schemas.microsoft.com/office/drawing/2014/main" id="{B51A85C2-DC21-8445-BFB6-83A93C915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1510" name="Text Box 6">
            <a:extLst>
              <a:ext uri="{FF2B5EF4-FFF2-40B4-BE49-F238E27FC236}">
                <a16:creationId xmlns:a16="http://schemas.microsoft.com/office/drawing/2014/main" id="{481FCEED-1739-C742-BB33-D9D883C555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1511" name="Text Box 7">
            <a:extLst>
              <a:ext uri="{FF2B5EF4-FFF2-40B4-BE49-F238E27FC236}">
                <a16:creationId xmlns:a16="http://schemas.microsoft.com/office/drawing/2014/main" id="{7CB90EB6-F8FD-8A4F-A7C8-9B3046F29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1512" name="Text Box 8">
            <a:extLst>
              <a:ext uri="{FF2B5EF4-FFF2-40B4-BE49-F238E27FC236}">
                <a16:creationId xmlns:a16="http://schemas.microsoft.com/office/drawing/2014/main" id="{3D614FC6-E898-3C40-8CF7-6FD34E7A38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1513" name="Text Box 9">
            <a:extLst>
              <a:ext uri="{FF2B5EF4-FFF2-40B4-BE49-F238E27FC236}">
                <a16:creationId xmlns:a16="http://schemas.microsoft.com/office/drawing/2014/main" id="{E5968D60-2239-A348-9CBC-9F7B72803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1514" name="Text Box 10">
            <a:extLst>
              <a:ext uri="{FF2B5EF4-FFF2-40B4-BE49-F238E27FC236}">
                <a16:creationId xmlns:a16="http://schemas.microsoft.com/office/drawing/2014/main" id="{CBDFAA80-8DCE-CC4D-9471-D30B85CD4B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1515" name="Text Box 11">
            <a:extLst>
              <a:ext uri="{FF2B5EF4-FFF2-40B4-BE49-F238E27FC236}">
                <a16:creationId xmlns:a16="http://schemas.microsoft.com/office/drawing/2014/main" id="{2167B2DE-73B2-D444-8F0B-63F7B5C8AD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1516" name="Text Box 12">
            <a:extLst>
              <a:ext uri="{FF2B5EF4-FFF2-40B4-BE49-F238E27FC236}">
                <a16:creationId xmlns:a16="http://schemas.microsoft.com/office/drawing/2014/main" id="{F376FBBB-0919-1949-803E-02CE9B7B9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1517" name="Text Box 13">
            <a:extLst>
              <a:ext uri="{FF2B5EF4-FFF2-40B4-BE49-F238E27FC236}">
                <a16:creationId xmlns:a16="http://schemas.microsoft.com/office/drawing/2014/main" id="{51D15D93-75DC-6B4E-8E1C-13C397A5C1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1518" name="Text Box 14">
            <a:extLst>
              <a:ext uri="{FF2B5EF4-FFF2-40B4-BE49-F238E27FC236}">
                <a16:creationId xmlns:a16="http://schemas.microsoft.com/office/drawing/2014/main" id="{D87B568B-7423-B541-8A7F-502FFD2FCC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1519" name="Text Box 15">
            <a:extLst>
              <a:ext uri="{FF2B5EF4-FFF2-40B4-BE49-F238E27FC236}">
                <a16:creationId xmlns:a16="http://schemas.microsoft.com/office/drawing/2014/main" id="{356F615E-C965-8147-9F36-24C381B2DD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1523" name="Text Box 19">
            <a:extLst>
              <a:ext uri="{FF2B5EF4-FFF2-40B4-BE49-F238E27FC236}">
                <a16:creationId xmlns:a16="http://schemas.microsoft.com/office/drawing/2014/main" id="{93999D60-D491-B343-B463-170B081FE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6392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4" name="Text Box 20">
            <a:extLst>
              <a:ext uri="{FF2B5EF4-FFF2-40B4-BE49-F238E27FC236}">
                <a16:creationId xmlns:a16="http://schemas.microsoft.com/office/drawing/2014/main" id="{B7D7B347-8992-1E4E-9E0B-B7BCA22F1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02127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5" name="Text Box 21">
            <a:extLst>
              <a:ext uri="{FF2B5EF4-FFF2-40B4-BE49-F238E27FC236}">
                <a16:creationId xmlns:a16="http://schemas.microsoft.com/office/drawing/2014/main" id="{18C4B49E-D45D-8345-8AE4-627ECEFAA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6063" y="317023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1526" name="Text Box 22">
            <a:extLst>
              <a:ext uri="{FF2B5EF4-FFF2-40B4-BE49-F238E27FC236}">
                <a16:creationId xmlns:a16="http://schemas.microsoft.com/office/drawing/2014/main" id="{0160712F-84E3-C344-8C85-B1DDD1CA6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3663" y="4008438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ugain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endParaRPr lang="en-US" altLang="en-US" b="1" u="sng">
              <a:solidFill>
                <a:srgbClr val="FF0000"/>
              </a:solidFill>
            </a:endParaRPr>
          </a:p>
        </p:txBody>
      </p:sp>
      <p:sp>
        <p:nvSpPr>
          <p:cNvPr id="21529" name="Line 27">
            <a:extLst>
              <a:ext uri="{FF2B5EF4-FFF2-40B4-BE49-F238E27FC236}">
                <a16:creationId xmlns:a16="http://schemas.microsoft.com/office/drawing/2014/main" id="{D0626631-F3D2-A445-94DF-413AC9B3A0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530" name="Line 28">
            <a:extLst>
              <a:ext uri="{FF2B5EF4-FFF2-40B4-BE49-F238E27FC236}">
                <a16:creationId xmlns:a16="http://schemas.microsoft.com/office/drawing/2014/main" id="{A130CFB1-B0E5-B04F-B029-D4408F2F669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4B3C9BF0-194A-2A43-AFD7-16B04741EF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A7ACBF1-3F42-ED4B-A348-0B766DA3AA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20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>
            <a:extLst>
              <a:ext uri="{FF2B5EF4-FFF2-40B4-BE49-F238E27FC236}">
                <a16:creationId xmlns:a16="http://schemas.microsoft.com/office/drawing/2014/main" id="{7C24DFA0-2C43-7D42-8C92-DD7EA3CA0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2531" name="Text Box 3">
            <a:extLst>
              <a:ext uri="{FF2B5EF4-FFF2-40B4-BE49-F238E27FC236}">
                <a16:creationId xmlns:a16="http://schemas.microsoft.com/office/drawing/2014/main" id="{B5A085E5-0BC8-044B-A95C-D414497CA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2532" name="Text Box 4">
            <a:extLst>
              <a:ext uri="{FF2B5EF4-FFF2-40B4-BE49-F238E27FC236}">
                <a16:creationId xmlns:a16="http://schemas.microsoft.com/office/drawing/2014/main" id="{9E7B3450-C7D8-4E42-9D3D-C804BCA82C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4BC27BA8-9E5F-0847-9AF7-1266126EBA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2534" name="Text Box 6">
            <a:extLst>
              <a:ext uri="{FF2B5EF4-FFF2-40B4-BE49-F238E27FC236}">
                <a16:creationId xmlns:a16="http://schemas.microsoft.com/office/drawing/2014/main" id="{36B0755E-0125-C945-AABF-235C153840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2535" name="Text Box 7">
            <a:extLst>
              <a:ext uri="{FF2B5EF4-FFF2-40B4-BE49-F238E27FC236}">
                <a16:creationId xmlns:a16="http://schemas.microsoft.com/office/drawing/2014/main" id="{27425300-C421-5D4B-AA65-2998AC54B8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2536" name="Text Box 8">
            <a:extLst>
              <a:ext uri="{FF2B5EF4-FFF2-40B4-BE49-F238E27FC236}">
                <a16:creationId xmlns:a16="http://schemas.microsoft.com/office/drawing/2014/main" id="{C537D668-60C1-244C-ACEF-8BB0672E4B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2537" name="Text Box 9">
            <a:extLst>
              <a:ext uri="{FF2B5EF4-FFF2-40B4-BE49-F238E27FC236}">
                <a16:creationId xmlns:a16="http://schemas.microsoft.com/office/drawing/2014/main" id="{B8D6A4B5-5926-D941-A545-F32F37ECB4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2538" name="Text Box 10">
            <a:extLst>
              <a:ext uri="{FF2B5EF4-FFF2-40B4-BE49-F238E27FC236}">
                <a16:creationId xmlns:a16="http://schemas.microsoft.com/office/drawing/2014/main" id="{D926CAE4-7FC1-9F48-92BB-3FD38552A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2539" name="Text Box 11">
            <a:extLst>
              <a:ext uri="{FF2B5EF4-FFF2-40B4-BE49-F238E27FC236}">
                <a16:creationId xmlns:a16="http://schemas.microsoft.com/office/drawing/2014/main" id="{94695340-7579-5A4E-948D-81ADE8341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2540" name="Text Box 12">
            <a:extLst>
              <a:ext uri="{FF2B5EF4-FFF2-40B4-BE49-F238E27FC236}">
                <a16:creationId xmlns:a16="http://schemas.microsoft.com/office/drawing/2014/main" id="{CD1FF285-9398-5D47-BF05-F8EBB94B3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2541" name="Text Box 13">
            <a:extLst>
              <a:ext uri="{FF2B5EF4-FFF2-40B4-BE49-F238E27FC236}">
                <a16:creationId xmlns:a16="http://schemas.microsoft.com/office/drawing/2014/main" id="{5883F1E8-3F79-7E46-A089-0E9EC9433C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2542" name="Text Box 14">
            <a:extLst>
              <a:ext uri="{FF2B5EF4-FFF2-40B4-BE49-F238E27FC236}">
                <a16:creationId xmlns:a16="http://schemas.microsoft.com/office/drawing/2014/main" id="{28569B23-70A1-E348-93D5-B9418AF49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2543" name="Text Box 15">
            <a:extLst>
              <a:ext uri="{FF2B5EF4-FFF2-40B4-BE49-F238E27FC236}">
                <a16:creationId xmlns:a16="http://schemas.microsoft.com/office/drawing/2014/main" id="{636A3084-D820-CF42-8590-09D4D8ECC1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2547" name="Text Box 19">
            <a:extLst>
              <a:ext uri="{FF2B5EF4-FFF2-40B4-BE49-F238E27FC236}">
                <a16:creationId xmlns:a16="http://schemas.microsoft.com/office/drawing/2014/main" id="{01B3B688-6C5C-E04C-AF24-403DB81B0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718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8" name="Text Box 20">
            <a:extLst>
              <a:ext uri="{FF2B5EF4-FFF2-40B4-BE49-F238E27FC236}">
                <a16:creationId xmlns:a16="http://schemas.microsoft.com/office/drawing/2014/main" id="{255EF447-0B86-1642-9322-E700D0C4B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2310065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9" name="Text Box 21">
            <a:extLst>
              <a:ext uri="{FF2B5EF4-FFF2-40B4-BE49-F238E27FC236}">
                <a16:creationId xmlns:a16="http://schemas.microsoft.com/office/drawing/2014/main" id="{57128584-42FF-BB4B-A6F1-E91940950A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31482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2550" name="Text Box 22">
            <a:extLst>
              <a:ext uri="{FF2B5EF4-FFF2-40B4-BE49-F238E27FC236}">
                <a16:creationId xmlns:a16="http://schemas.microsoft.com/office/drawing/2014/main" id="{7F26CC53-0D38-5B47-B7E0-A6DEB3D2C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3986465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2551" name="Text Box 23">
            <a:extLst>
              <a:ext uri="{FF2B5EF4-FFF2-40B4-BE49-F238E27FC236}">
                <a16:creationId xmlns:a16="http://schemas.microsoft.com/office/drawing/2014/main" id="{4BFAC675-53F2-D445-9404-F596631242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4824665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pum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r>
              <a:rPr lang="en-GB" altLang="en-US">
                <a:solidFill>
                  <a:srgbClr val="FF0000"/>
                </a:solidFill>
              </a:rPr>
              <a:t> ar hugain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2554" name="Line 27">
            <a:extLst>
              <a:ext uri="{FF2B5EF4-FFF2-40B4-BE49-F238E27FC236}">
                <a16:creationId xmlns:a16="http://schemas.microsoft.com/office/drawing/2014/main" id="{D13BE673-251F-E947-A672-789054A88D2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55" name="Line 28">
            <a:extLst>
              <a:ext uri="{FF2B5EF4-FFF2-40B4-BE49-F238E27FC236}">
                <a16:creationId xmlns:a16="http://schemas.microsoft.com/office/drawing/2014/main" id="{E0A7AF30-EAD1-C543-BE2C-2FE402CAEFAC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7620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03C43D9-3275-C54E-9156-ADE5DFAF91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2185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CE42067-E20C-7349-9431-8C3546D3E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85B3B329-EC08-FA46-B1D9-F9EA4C4FA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DCB3B5AC-DB11-9F4D-B09C-7B53B6E96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3557" name="Text Box 5">
            <a:extLst>
              <a:ext uri="{FF2B5EF4-FFF2-40B4-BE49-F238E27FC236}">
                <a16:creationId xmlns:a16="http://schemas.microsoft.com/office/drawing/2014/main" id="{DCF49559-8C40-3A48-ABC3-3C0ECAC5C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3558" name="Text Box 6">
            <a:extLst>
              <a:ext uri="{FF2B5EF4-FFF2-40B4-BE49-F238E27FC236}">
                <a16:creationId xmlns:a16="http://schemas.microsoft.com/office/drawing/2014/main" id="{F589EE2F-CC70-CD4D-8C87-72B4B83E7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3559" name="Text Box 7">
            <a:extLst>
              <a:ext uri="{FF2B5EF4-FFF2-40B4-BE49-F238E27FC236}">
                <a16:creationId xmlns:a16="http://schemas.microsoft.com/office/drawing/2014/main" id="{4DA2C210-AF07-4640-9D58-BA7FC359DF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15EB35E9-2EA5-8348-B5CC-A47DF9C83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3561" name="Text Box 9">
            <a:extLst>
              <a:ext uri="{FF2B5EF4-FFF2-40B4-BE49-F238E27FC236}">
                <a16:creationId xmlns:a16="http://schemas.microsoft.com/office/drawing/2014/main" id="{2B9E1129-4BE2-824A-B0D0-E38AC4A19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3562" name="Text Box 10">
            <a:extLst>
              <a:ext uri="{FF2B5EF4-FFF2-40B4-BE49-F238E27FC236}">
                <a16:creationId xmlns:a16="http://schemas.microsoft.com/office/drawing/2014/main" id="{3D80CB09-D673-CF42-AEC7-FC029ACC2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3563" name="Text Box 11">
            <a:extLst>
              <a:ext uri="{FF2B5EF4-FFF2-40B4-BE49-F238E27FC236}">
                <a16:creationId xmlns:a16="http://schemas.microsoft.com/office/drawing/2014/main" id="{EE9B542F-B632-E14C-BC6A-085F5DC2F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3564" name="Text Box 12">
            <a:extLst>
              <a:ext uri="{FF2B5EF4-FFF2-40B4-BE49-F238E27FC236}">
                <a16:creationId xmlns:a16="http://schemas.microsoft.com/office/drawing/2014/main" id="{14EAB97E-029C-1741-BACE-F6584E7DE2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3565" name="Text Box 13">
            <a:extLst>
              <a:ext uri="{FF2B5EF4-FFF2-40B4-BE49-F238E27FC236}">
                <a16:creationId xmlns:a16="http://schemas.microsoft.com/office/drawing/2014/main" id="{B543007E-F197-9A48-97C9-E655EB6C4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3566" name="Text Box 14">
            <a:extLst>
              <a:ext uri="{FF2B5EF4-FFF2-40B4-BE49-F238E27FC236}">
                <a16:creationId xmlns:a16="http://schemas.microsoft.com/office/drawing/2014/main" id="{E374F214-D71E-F443-A985-489F24C940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7942" y="3103273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/>
              <a:t>3</a:t>
            </a:r>
            <a:endParaRPr lang="en-US" altLang="en-US" sz="3200" dirty="0"/>
          </a:p>
        </p:txBody>
      </p:sp>
      <p:sp>
        <p:nvSpPr>
          <p:cNvPr id="23567" name="Text Box 15">
            <a:extLst>
              <a:ext uri="{FF2B5EF4-FFF2-40B4-BE49-F238E27FC236}">
                <a16:creationId xmlns:a16="http://schemas.microsoft.com/office/drawing/2014/main" id="{537C0C12-D650-FB4E-ABFD-8BF965998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3571" name="Text Box 19">
            <a:extLst>
              <a:ext uri="{FF2B5EF4-FFF2-40B4-BE49-F238E27FC236}">
                <a16:creationId xmlns:a16="http://schemas.microsoft.com/office/drawing/2014/main" id="{DB105724-EB0D-AD44-8764-7696E6EE7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758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2" name="Text Box 20">
            <a:extLst>
              <a:ext uri="{FF2B5EF4-FFF2-40B4-BE49-F238E27FC236}">
                <a16:creationId xmlns:a16="http://schemas.microsoft.com/office/drawing/2014/main" id="{850D216D-D19A-1F49-B61B-589FA351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4076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3" name="Text Box 21">
            <a:extLst>
              <a:ext uri="{FF2B5EF4-FFF2-40B4-BE49-F238E27FC236}">
                <a16:creationId xmlns:a16="http://schemas.microsoft.com/office/drawing/2014/main" id="{D394FFD8-E211-AF48-BDDC-4BF302EEC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31522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3574" name="Text Box 22">
            <a:extLst>
              <a:ext uri="{FF2B5EF4-FFF2-40B4-BE49-F238E27FC236}">
                <a16:creationId xmlns:a16="http://schemas.microsoft.com/office/drawing/2014/main" id="{88788C20-8D5E-C443-9D3C-E714436F6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3990476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3575" name="Text Box 23">
            <a:extLst>
              <a:ext uri="{FF2B5EF4-FFF2-40B4-BE49-F238E27FC236}">
                <a16:creationId xmlns:a16="http://schemas.microsoft.com/office/drawing/2014/main" id="{B601D0FA-786D-D64F-9950-CE01DDC38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4828676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3576" name="Text Box 24">
            <a:extLst>
              <a:ext uri="{FF2B5EF4-FFF2-40B4-BE49-F238E27FC236}">
                <a16:creationId xmlns:a16="http://schemas.microsoft.com/office/drawing/2014/main" id="{0CCAFA7E-86F5-1147-87E0-44D15D3118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4953" y="578911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hanner </a:t>
            </a:r>
            <a:r>
              <a:rPr lang="en-GB" altLang="en-US" b="1" u="sng">
                <a:solidFill>
                  <a:srgbClr val="FF0000"/>
                </a:solidFill>
              </a:rPr>
              <a:t>awr</a:t>
            </a:r>
            <a:r>
              <a:rPr lang="en-GB" altLang="en-US">
                <a:solidFill>
                  <a:srgbClr val="FF0000"/>
                </a:solidFill>
              </a:rPr>
              <a:t> wedi...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3579" name="Line 27">
            <a:extLst>
              <a:ext uri="{FF2B5EF4-FFF2-40B4-BE49-F238E27FC236}">
                <a16:creationId xmlns:a16="http://schemas.microsoft.com/office/drawing/2014/main" id="{E90F8F58-EFD3-844C-8556-417D6157146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80" name="Line 28">
            <a:extLst>
              <a:ext uri="{FF2B5EF4-FFF2-40B4-BE49-F238E27FC236}">
                <a16:creationId xmlns:a16="http://schemas.microsoft.com/office/drawing/2014/main" id="{96D7215E-2413-4740-B788-BAB13306E73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Text Box 19">
            <a:extLst>
              <a:ext uri="{FF2B5EF4-FFF2-40B4-BE49-F238E27FC236}">
                <a16:creationId xmlns:a16="http://schemas.microsoft.com/office/drawing/2014/main" id="{0360F2AB-4265-CA4C-A5DF-3E7327E3BD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2122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0A8C3B-2442-3245-928D-156697E7B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71" y="1406328"/>
            <a:ext cx="10611990" cy="5075989"/>
          </a:xfrm>
          <a:prstGeom prst="rect">
            <a:avLst/>
          </a:prstGeom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7820527" y="1533758"/>
            <a:ext cx="818148" cy="82443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588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>
            <a:extLst>
              <a:ext uri="{FF2B5EF4-FFF2-40B4-BE49-F238E27FC236}">
                <a16:creationId xmlns:a16="http://schemas.microsoft.com/office/drawing/2014/main" id="{B703B8EC-F9FA-764E-B412-89EC30A7BD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6867" name="Text Box 3">
            <a:extLst>
              <a:ext uri="{FF2B5EF4-FFF2-40B4-BE49-F238E27FC236}">
                <a16:creationId xmlns:a16="http://schemas.microsoft.com/office/drawing/2014/main" id="{9E72E292-CE6B-D64F-849A-FE22C8E6A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6868" name="Text Box 4">
            <a:extLst>
              <a:ext uri="{FF2B5EF4-FFF2-40B4-BE49-F238E27FC236}">
                <a16:creationId xmlns:a16="http://schemas.microsoft.com/office/drawing/2014/main" id="{FE8BD731-5950-3347-B5F7-D53D4025F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6869" name="Text Box 5">
            <a:extLst>
              <a:ext uri="{FF2B5EF4-FFF2-40B4-BE49-F238E27FC236}">
                <a16:creationId xmlns:a16="http://schemas.microsoft.com/office/drawing/2014/main" id="{A8C50DF8-0CE5-B846-87C0-E5FCE1CB2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6870" name="Text Box 6">
            <a:extLst>
              <a:ext uri="{FF2B5EF4-FFF2-40B4-BE49-F238E27FC236}">
                <a16:creationId xmlns:a16="http://schemas.microsoft.com/office/drawing/2014/main" id="{F1EC80E8-BFFB-A54C-8091-802F081EB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782A3BEC-FCB3-9546-BE3E-4308A0A91C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6872" name="Text Box 8">
            <a:extLst>
              <a:ext uri="{FF2B5EF4-FFF2-40B4-BE49-F238E27FC236}">
                <a16:creationId xmlns:a16="http://schemas.microsoft.com/office/drawing/2014/main" id="{B207928C-FCB4-A343-97DE-048A62BED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6873" name="Text Box 9">
            <a:extLst>
              <a:ext uri="{FF2B5EF4-FFF2-40B4-BE49-F238E27FC236}">
                <a16:creationId xmlns:a16="http://schemas.microsoft.com/office/drawing/2014/main" id="{B9F73A1C-82A7-5049-B316-80FE4A5497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6874" name="Text Box 10">
            <a:extLst>
              <a:ext uri="{FF2B5EF4-FFF2-40B4-BE49-F238E27FC236}">
                <a16:creationId xmlns:a16="http://schemas.microsoft.com/office/drawing/2014/main" id="{82A0C41A-E6C6-C14A-840A-B06A4BE5C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6875" name="Text Box 11">
            <a:extLst>
              <a:ext uri="{FF2B5EF4-FFF2-40B4-BE49-F238E27FC236}">
                <a16:creationId xmlns:a16="http://schemas.microsoft.com/office/drawing/2014/main" id="{00E978A4-0AAC-BC4C-94A0-1F7A5624D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6876" name="Text Box 12">
            <a:extLst>
              <a:ext uri="{FF2B5EF4-FFF2-40B4-BE49-F238E27FC236}">
                <a16:creationId xmlns:a16="http://schemas.microsoft.com/office/drawing/2014/main" id="{3E9C87D6-0FD2-4F44-87EE-7D353A8B3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6877" name="Text Box 13">
            <a:extLst>
              <a:ext uri="{FF2B5EF4-FFF2-40B4-BE49-F238E27FC236}">
                <a16:creationId xmlns:a16="http://schemas.microsoft.com/office/drawing/2014/main" id="{76A65E39-6375-8841-8949-B27E2AF58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6878" name="Text Box 14">
            <a:extLst>
              <a:ext uri="{FF2B5EF4-FFF2-40B4-BE49-F238E27FC236}">
                <a16:creationId xmlns:a16="http://schemas.microsoft.com/office/drawing/2014/main" id="{DD54E24C-30F8-3C43-873D-36E7F7AA8A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6879" name="Text Box 15">
            <a:extLst>
              <a:ext uri="{FF2B5EF4-FFF2-40B4-BE49-F238E27FC236}">
                <a16:creationId xmlns:a16="http://schemas.microsoft.com/office/drawing/2014/main" id="{9CE60318-02B7-5B49-BCB6-FE1324A7EA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5618" name="Text Box 18">
            <a:extLst>
              <a:ext uri="{FF2B5EF4-FFF2-40B4-BE49-F238E27FC236}">
                <a16:creationId xmlns:a16="http://schemas.microsoft.com/office/drawing/2014/main" id="{47F42480-29C1-704A-BDDF-D64AFBF936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36885" name="Line 21">
            <a:extLst>
              <a:ext uri="{FF2B5EF4-FFF2-40B4-BE49-F238E27FC236}">
                <a16:creationId xmlns:a16="http://schemas.microsoft.com/office/drawing/2014/main" id="{ADB5EC3C-3E34-8844-8304-1C2BA226A1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86" name="Line 22">
            <a:extLst>
              <a:ext uri="{FF2B5EF4-FFF2-40B4-BE49-F238E27FC236}">
                <a16:creationId xmlns:a16="http://schemas.microsoft.com/office/drawing/2014/main" id="{182B3DBB-33B8-464D-A9AF-50EFAC0663F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34000" y="3352800"/>
            <a:ext cx="6858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9">
            <a:extLst>
              <a:ext uri="{FF2B5EF4-FFF2-40B4-BE49-F238E27FC236}">
                <a16:creationId xmlns:a16="http://schemas.microsoft.com/office/drawing/2014/main" id="{85C8804A-FDBA-6A42-B09B-AB422EBB83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4" name="Text Box 17">
            <a:extLst>
              <a:ext uri="{FF2B5EF4-FFF2-40B4-BE49-F238E27FC236}">
                <a16:creationId xmlns:a16="http://schemas.microsoft.com/office/drawing/2014/main" id="{33D8319A-F6E1-FC49-AE9F-22C155BE1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00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>
            <a:extLst>
              <a:ext uri="{FF2B5EF4-FFF2-40B4-BE49-F238E27FC236}">
                <a16:creationId xmlns:a16="http://schemas.microsoft.com/office/drawing/2014/main" id="{4E341829-01DC-B348-8D19-171CED475C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7891" name="Text Box 3">
            <a:extLst>
              <a:ext uri="{FF2B5EF4-FFF2-40B4-BE49-F238E27FC236}">
                <a16:creationId xmlns:a16="http://schemas.microsoft.com/office/drawing/2014/main" id="{8089108F-4414-5F46-9893-12DF315B69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7892" name="Text Box 4">
            <a:extLst>
              <a:ext uri="{FF2B5EF4-FFF2-40B4-BE49-F238E27FC236}">
                <a16:creationId xmlns:a16="http://schemas.microsoft.com/office/drawing/2014/main" id="{5B8E9DF3-1502-8145-8BF5-9910A3F2F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7893" name="Text Box 5">
            <a:extLst>
              <a:ext uri="{FF2B5EF4-FFF2-40B4-BE49-F238E27FC236}">
                <a16:creationId xmlns:a16="http://schemas.microsoft.com/office/drawing/2014/main" id="{FFC5B36A-70C0-1147-A935-A38662D44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7894" name="Text Box 6">
            <a:extLst>
              <a:ext uri="{FF2B5EF4-FFF2-40B4-BE49-F238E27FC236}">
                <a16:creationId xmlns:a16="http://schemas.microsoft.com/office/drawing/2014/main" id="{D63D32E3-B333-D944-B69D-B5F22FE660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7895" name="Text Box 7">
            <a:extLst>
              <a:ext uri="{FF2B5EF4-FFF2-40B4-BE49-F238E27FC236}">
                <a16:creationId xmlns:a16="http://schemas.microsoft.com/office/drawing/2014/main" id="{B2135935-5122-E140-98C0-452F6B059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7896" name="Text Box 8">
            <a:extLst>
              <a:ext uri="{FF2B5EF4-FFF2-40B4-BE49-F238E27FC236}">
                <a16:creationId xmlns:a16="http://schemas.microsoft.com/office/drawing/2014/main" id="{9C76D034-4515-2646-8650-89C98B2A47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7897" name="Text Box 9">
            <a:extLst>
              <a:ext uri="{FF2B5EF4-FFF2-40B4-BE49-F238E27FC236}">
                <a16:creationId xmlns:a16="http://schemas.microsoft.com/office/drawing/2014/main" id="{30B2280B-666B-2F4A-AC42-87499CBA11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7898" name="Text Box 10">
            <a:extLst>
              <a:ext uri="{FF2B5EF4-FFF2-40B4-BE49-F238E27FC236}">
                <a16:creationId xmlns:a16="http://schemas.microsoft.com/office/drawing/2014/main" id="{E142312E-5C0C-3549-8268-0275E1FCA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7899" name="Text Box 11">
            <a:extLst>
              <a:ext uri="{FF2B5EF4-FFF2-40B4-BE49-F238E27FC236}">
                <a16:creationId xmlns:a16="http://schemas.microsoft.com/office/drawing/2014/main" id="{3439C530-9C4B-FA4B-B20E-1040AAC1B2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7900" name="Text Box 12">
            <a:extLst>
              <a:ext uri="{FF2B5EF4-FFF2-40B4-BE49-F238E27FC236}">
                <a16:creationId xmlns:a16="http://schemas.microsoft.com/office/drawing/2014/main" id="{479DACD7-F238-F74D-A19A-14EDF1113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7901" name="Text Box 13">
            <a:extLst>
              <a:ext uri="{FF2B5EF4-FFF2-40B4-BE49-F238E27FC236}">
                <a16:creationId xmlns:a16="http://schemas.microsoft.com/office/drawing/2014/main" id="{4CAC2E22-2D8B-8741-9539-0E3A2DD6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7902" name="Text Box 14">
            <a:extLst>
              <a:ext uri="{FF2B5EF4-FFF2-40B4-BE49-F238E27FC236}">
                <a16:creationId xmlns:a16="http://schemas.microsoft.com/office/drawing/2014/main" id="{CFAB2363-8B22-6546-BB1A-7DAADCD9A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7903" name="Text Box 15">
            <a:extLst>
              <a:ext uri="{FF2B5EF4-FFF2-40B4-BE49-F238E27FC236}">
                <a16:creationId xmlns:a16="http://schemas.microsoft.com/office/drawing/2014/main" id="{5321C993-C6BA-1142-94F8-9D411F6374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6642" name="Text Box 18">
            <a:extLst>
              <a:ext uri="{FF2B5EF4-FFF2-40B4-BE49-F238E27FC236}">
                <a16:creationId xmlns:a16="http://schemas.microsoft.com/office/drawing/2014/main" id="{3A96745A-3E3C-FC4D-8AB8-01F54672F4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7909" name="Line 21">
            <a:extLst>
              <a:ext uri="{FF2B5EF4-FFF2-40B4-BE49-F238E27FC236}">
                <a16:creationId xmlns:a16="http://schemas.microsoft.com/office/drawing/2014/main" id="{FCB18B8F-6F4B-344C-9AE8-B9F07E102A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910" name="Line 22">
            <a:extLst>
              <a:ext uri="{FF2B5EF4-FFF2-40B4-BE49-F238E27FC236}">
                <a16:creationId xmlns:a16="http://schemas.microsoft.com/office/drawing/2014/main" id="{ED297CA1-F928-6046-B981-AB28BE94A91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76800" y="3352800"/>
            <a:ext cx="1143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2A9D22B7-D647-4547-B32B-C4AE4CE4E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58E1643E-4DD4-D94F-B52E-AE077EA68D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11A1C9B2-C338-C142-BDF1-C99E9735AA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92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4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>
            <a:extLst>
              <a:ext uri="{FF2B5EF4-FFF2-40B4-BE49-F238E27FC236}">
                <a16:creationId xmlns:a16="http://schemas.microsoft.com/office/drawing/2014/main" id="{E4A17862-91C6-3640-B95A-2760E6721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8915" name="Text Box 3">
            <a:extLst>
              <a:ext uri="{FF2B5EF4-FFF2-40B4-BE49-F238E27FC236}">
                <a16:creationId xmlns:a16="http://schemas.microsoft.com/office/drawing/2014/main" id="{156C2BFE-EF02-DD40-92CF-920F41032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8916" name="Text Box 4">
            <a:extLst>
              <a:ext uri="{FF2B5EF4-FFF2-40B4-BE49-F238E27FC236}">
                <a16:creationId xmlns:a16="http://schemas.microsoft.com/office/drawing/2014/main" id="{34F582EF-51C6-2346-8574-D42295C5E7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8917" name="Text Box 5">
            <a:extLst>
              <a:ext uri="{FF2B5EF4-FFF2-40B4-BE49-F238E27FC236}">
                <a16:creationId xmlns:a16="http://schemas.microsoft.com/office/drawing/2014/main" id="{78FC4147-946D-8142-93D9-B92EDD410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8918" name="Text Box 6">
            <a:extLst>
              <a:ext uri="{FF2B5EF4-FFF2-40B4-BE49-F238E27FC236}">
                <a16:creationId xmlns:a16="http://schemas.microsoft.com/office/drawing/2014/main" id="{4D7B6C55-9BC1-0343-8F84-20EBE4F21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8919" name="Text Box 7">
            <a:extLst>
              <a:ext uri="{FF2B5EF4-FFF2-40B4-BE49-F238E27FC236}">
                <a16:creationId xmlns:a16="http://schemas.microsoft.com/office/drawing/2014/main" id="{8BDD4A97-2E78-5243-A176-75A60DE4E5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8920" name="Text Box 8">
            <a:extLst>
              <a:ext uri="{FF2B5EF4-FFF2-40B4-BE49-F238E27FC236}">
                <a16:creationId xmlns:a16="http://schemas.microsoft.com/office/drawing/2014/main" id="{81A6C4F7-BEEF-2A4D-969E-62EBCA5BDC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8921" name="Text Box 9">
            <a:extLst>
              <a:ext uri="{FF2B5EF4-FFF2-40B4-BE49-F238E27FC236}">
                <a16:creationId xmlns:a16="http://schemas.microsoft.com/office/drawing/2014/main" id="{0FAF0A76-14CF-A24A-B273-A613F2663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8922" name="Text Box 10">
            <a:extLst>
              <a:ext uri="{FF2B5EF4-FFF2-40B4-BE49-F238E27FC236}">
                <a16:creationId xmlns:a16="http://schemas.microsoft.com/office/drawing/2014/main" id="{6483F8C2-C76B-2F4E-AB0B-8067A75935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8923" name="Text Box 11">
            <a:extLst>
              <a:ext uri="{FF2B5EF4-FFF2-40B4-BE49-F238E27FC236}">
                <a16:creationId xmlns:a16="http://schemas.microsoft.com/office/drawing/2014/main" id="{959292B0-684A-C14C-A7ED-A4B4E9E913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8924" name="Text Box 12">
            <a:extLst>
              <a:ext uri="{FF2B5EF4-FFF2-40B4-BE49-F238E27FC236}">
                <a16:creationId xmlns:a16="http://schemas.microsoft.com/office/drawing/2014/main" id="{FAA19287-8D79-2F4C-B20D-9A172338C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8925" name="Text Box 13">
            <a:extLst>
              <a:ext uri="{FF2B5EF4-FFF2-40B4-BE49-F238E27FC236}">
                <a16:creationId xmlns:a16="http://schemas.microsoft.com/office/drawing/2014/main" id="{4DCF927E-B8E9-DE44-8BFA-E5F595DD60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8926" name="Text Box 14">
            <a:extLst>
              <a:ext uri="{FF2B5EF4-FFF2-40B4-BE49-F238E27FC236}">
                <a16:creationId xmlns:a16="http://schemas.microsoft.com/office/drawing/2014/main" id="{8993E1CB-C0E8-9946-9960-8C8EB3CE8D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8927" name="Text Box 15">
            <a:extLst>
              <a:ext uri="{FF2B5EF4-FFF2-40B4-BE49-F238E27FC236}">
                <a16:creationId xmlns:a16="http://schemas.microsoft.com/office/drawing/2014/main" id="{EED73BBA-C42F-724C-8A82-68CA855158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7666" name="Text Box 18">
            <a:extLst>
              <a:ext uri="{FF2B5EF4-FFF2-40B4-BE49-F238E27FC236}">
                <a16:creationId xmlns:a16="http://schemas.microsoft.com/office/drawing/2014/main" id="{12E0670B-9824-CF45-A567-B27C40A55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38933" name="Line 21">
            <a:extLst>
              <a:ext uri="{FF2B5EF4-FFF2-40B4-BE49-F238E27FC236}">
                <a16:creationId xmlns:a16="http://schemas.microsoft.com/office/drawing/2014/main" id="{89348C49-9BC9-AE4F-8260-C8589020E3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934" name="Line 22">
            <a:extLst>
              <a:ext uri="{FF2B5EF4-FFF2-40B4-BE49-F238E27FC236}">
                <a16:creationId xmlns:a16="http://schemas.microsoft.com/office/drawing/2014/main" id="{3542DCED-530D-A046-9DA4-B8A0029CB4C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7244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A25ED7EF-79F4-1142-AF80-836029C4D2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87C5A152-F22E-8348-B2A3-174F3058BF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361A4A72-E928-E644-8A92-C9AB1F8DC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568D8182-C84B-2247-829A-E5E99FD1F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9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>
            <a:extLst>
              <a:ext uri="{FF2B5EF4-FFF2-40B4-BE49-F238E27FC236}">
                <a16:creationId xmlns:a16="http://schemas.microsoft.com/office/drawing/2014/main" id="{B5E0FFF2-A03A-C944-A17D-D11CCD0AC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9939" name="Text Box 3">
            <a:extLst>
              <a:ext uri="{FF2B5EF4-FFF2-40B4-BE49-F238E27FC236}">
                <a16:creationId xmlns:a16="http://schemas.microsoft.com/office/drawing/2014/main" id="{98AFE176-48D9-4643-ADBE-D91A1C762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9940" name="Text Box 4">
            <a:extLst>
              <a:ext uri="{FF2B5EF4-FFF2-40B4-BE49-F238E27FC236}">
                <a16:creationId xmlns:a16="http://schemas.microsoft.com/office/drawing/2014/main" id="{46FFCA06-C6FF-DD48-8DC0-8EDAB8885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9941" name="Text Box 5">
            <a:extLst>
              <a:ext uri="{FF2B5EF4-FFF2-40B4-BE49-F238E27FC236}">
                <a16:creationId xmlns:a16="http://schemas.microsoft.com/office/drawing/2014/main" id="{8339026E-0E3F-FC47-A634-1A5E80B71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9942" name="Text Box 6">
            <a:extLst>
              <a:ext uri="{FF2B5EF4-FFF2-40B4-BE49-F238E27FC236}">
                <a16:creationId xmlns:a16="http://schemas.microsoft.com/office/drawing/2014/main" id="{8C9098A6-0A6B-E544-86CB-5D9BB61F29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9943" name="Text Box 7">
            <a:extLst>
              <a:ext uri="{FF2B5EF4-FFF2-40B4-BE49-F238E27FC236}">
                <a16:creationId xmlns:a16="http://schemas.microsoft.com/office/drawing/2014/main" id="{19AA791A-0D46-2145-B2DF-29A824EB82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9944" name="Text Box 8">
            <a:extLst>
              <a:ext uri="{FF2B5EF4-FFF2-40B4-BE49-F238E27FC236}">
                <a16:creationId xmlns:a16="http://schemas.microsoft.com/office/drawing/2014/main" id="{5BBE71AE-A197-0A4C-B067-87C2268175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9945" name="Text Box 9">
            <a:extLst>
              <a:ext uri="{FF2B5EF4-FFF2-40B4-BE49-F238E27FC236}">
                <a16:creationId xmlns:a16="http://schemas.microsoft.com/office/drawing/2014/main" id="{9FB963D2-52D1-5D46-8506-AF5C09A37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9946" name="Text Box 10">
            <a:extLst>
              <a:ext uri="{FF2B5EF4-FFF2-40B4-BE49-F238E27FC236}">
                <a16:creationId xmlns:a16="http://schemas.microsoft.com/office/drawing/2014/main" id="{B3BDECEA-D4F0-5044-AA24-86987F4F8A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9947" name="Text Box 11">
            <a:extLst>
              <a:ext uri="{FF2B5EF4-FFF2-40B4-BE49-F238E27FC236}">
                <a16:creationId xmlns:a16="http://schemas.microsoft.com/office/drawing/2014/main" id="{1C65467D-F6EE-7148-BEE0-3F478BEC2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9948" name="Text Box 12">
            <a:extLst>
              <a:ext uri="{FF2B5EF4-FFF2-40B4-BE49-F238E27FC236}">
                <a16:creationId xmlns:a16="http://schemas.microsoft.com/office/drawing/2014/main" id="{937906BC-7BFF-944C-B5F7-4330EDEB6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9949" name="Text Box 13">
            <a:extLst>
              <a:ext uri="{FF2B5EF4-FFF2-40B4-BE49-F238E27FC236}">
                <a16:creationId xmlns:a16="http://schemas.microsoft.com/office/drawing/2014/main" id="{F7380B6C-98F7-C947-9FAE-71F5577A2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9950" name="Text Box 14">
            <a:extLst>
              <a:ext uri="{FF2B5EF4-FFF2-40B4-BE49-F238E27FC236}">
                <a16:creationId xmlns:a16="http://schemas.microsoft.com/office/drawing/2014/main" id="{1B01F68E-590B-D844-A5C7-62B358F410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9951" name="Text Box 15">
            <a:extLst>
              <a:ext uri="{FF2B5EF4-FFF2-40B4-BE49-F238E27FC236}">
                <a16:creationId xmlns:a16="http://schemas.microsoft.com/office/drawing/2014/main" id="{19224361-7624-AE4A-A4DD-268EA9AD6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8690" name="Text Box 18">
            <a:extLst>
              <a:ext uri="{FF2B5EF4-FFF2-40B4-BE49-F238E27FC236}">
                <a16:creationId xmlns:a16="http://schemas.microsoft.com/office/drawing/2014/main" id="{0D043273-905C-204E-AC22-08F2E3905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2286000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9955" name="Line 21">
            <a:extLst>
              <a:ext uri="{FF2B5EF4-FFF2-40B4-BE49-F238E27FC236}">
                <a16:creationId xmlns:a16="http://schemas.microsoft.com/office/drawing/2014/main" id="{D3C36759-60DB-4A48-B2AA-247C2244CAE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858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956" name="Line 22">
            <a:extLst>
              <a:ext uri="{FF2B5EF4-FFF2-40B4-BE49-F238E27FC236}">
                <a16:creationId xmlns:a16="http://schemas.microsoft.com/office/drawing/2014/main" id="{96524EEC-AF29-F947-A264-58E02EA576B1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76800" y="2743200"/>
            <a:ext cx="11430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BCC6EF84-E6FE-A843-A2A4-974AA2C0C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7054F4F5-1389-4942-8494-ADBD2E3AC1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D09A7149-418F-B344-A170-1EE7B948D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F9F648F-F094-014E-B5EB-F44C6D07F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7" name="Text Box 17">
            <a:extLst>
              <a:ext uri="{FF2B5EF4-FFF2-40B4-BE49-F238E27FC236}">
                <a16:creationId xmlns:a16="http://schemas.microsoft.com/office/drawing/2014/main" id="{B396A320-72F8-044A-8CC7-60A005488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89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0" grpId="0"/>
      <p:bldP spid="21" grpId="0"/>
      <p:bldP spid="22" grpId="0"/>
      <p:bldP spid="2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>
            <a:extLst>
              <a:ext uri="{FF2B5EF4-FFF2-40B4-BE49-F238E27FC236}">
                <a16:creationId xmlns:a16="http://schemas.microsoft.com/office/drawing/2014/main" id="{5A998194-1A98-9D46-A2C4-FDA3E8D24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40963" name="Text Box 3">
            <a:extLst>
              <a:ext uri="{FF2B5EF4-FFF2-40B4-BE49-F238E27FC236}">
                <a16:creationId xmlns:a16="http://schemas.microsoft.com/office/drawing/2014/main" id="{DCB235BD-3B57-C248-8C0C-7F9352A6EC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40964" name="Text Box 4">
            <a:extLst>
              <a:ext uri="{FF2B5EF4-FFF2-40B4-BE49-F238E27FC236}">
                <a16:creationId xmlns:a16="http://schemas.microsoft.com/office/drawing/2014/main" id="{5AC297B4-08C2-8541-A845-386D60243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40965" name="Text Box 5">
            <a:extLst>
              <a:ext uri="{FF2B5EF4-FFF2-40B4-BE49-F238E27FC236}">
                <a16:creationId xmlns:a16="http://schemas.microsoft.com/office/drawing/2014/main" id="{B4805504-50A5-314C-B52C-4BEAED2A6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40966" name="Text Box 6">
            <a:extLst>
              <a:ext uri="{FF2B5EF4-FFF2-40B4-BE49-F238E27FC236}">
                <a16:creationId xmlns:a16="http://schemas.microsoft.com/office/drawing/2014/main" id="{CF7D296B-2CB7-8C4A-927E-632F1226A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40967" name="Text Box 7">
            <a:extLst>
              <a:ext uri="{FF2B5EF4-FFF2-40B4-BE49-F238E27FC236}">
                <a16:creationId xmlns:a16="http://schemas.microsoft.com/office/drawing/2014/main" id="{8F6DC3C4-3CD8-594C-91B0-ED3EF84F7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40968" name="Text Box 8">
            <a:extLst>
              <a:ext uri="{FF2B5EF4-FFF2-40B4-BE49-F238E27FC236}">
                <a16:creationId xmlns:a16="http://schemas.microsoft.com/office/drawing/2014/main" id="{C53408D9-93D4-0F4C-B6F4-5E03C13468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40969" name="Text Box 9">
            <a:extLst>
              <a:ext uri="{FF2B5EF4-FFF2-40B4-BE49-F238E27FC236}">
                <a16:creationId xmlns:a16="http://schemas.microsoft.com/office/drawing/2014/main" id="{200A5AB9-5BD5-9C4B-922D-8B0DCB2A21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40970" name="Text Box 10">
            <a:extLst>
              <a:ext uri="{FF2B5EF4-FFF2-40B4-BE49-F238E27FC236}">
                <a16:creationId xmlns:a16="http://schemas.microsoft.com/office/drawing/2014/main" id="{CD763972-0B1C-1640-BA40-69905C1AE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40971" name="Text Box 11">
            <a:extLst>
              <a:ext uri="{FF2B5EF4-FFF2-40B4-BE49-F238E27FC236}">
                <a16:creationId xmlns:a16="http://schemas.microsoft.com/office/drawing/2014/main" id="{2384B1B3-68A6-F641-8EEE-0F19E1A33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40972" name="Text Box 12">
            <a:extLst>
              <a:ext uri="{FF2B5EF4-FFF2-40B4-BE49-F238E27FC236}">
                <a16:creationId xmlns:a16="http://schemas.microsoft.com/office/drawing/2014/main" id="{BEAAC0C9-0717-274D-9DDB-7D1A24F79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40973" name="Text Box 13">
            <a:extLst>
              <a:ext uri="{FF2B5EF4-FFF2-40B4-BE49-F238E27FC236}">
                <a16:creationId xmlns:a16="http://schemas.microsoft.com/office/drawing/2014/main" id="{28B66A00-2681-BE44-B620-96DF3D61C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40974" name="Text Box 14">
            <a:extLst>
              <a:ext uri="{FF2B5EF4-FFF2-40B4-BE49-F238E27FC236}">
                <a16:creationId xmlns:a16="http://schemas.microsoft.com/office/drawing/2014/main" id="{F891B821-2AF8-B54A-A11A-71EC0C7C48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40975" name="Text Box 15">
            <a:extLst>
              <a:ext uri="{FF2B5EF4-FFF2-40B4-BE49-F238E27FC236}">
                <a16:creationId xmlns:a16="http://schemas.microsoft.com/office/drawing/2014/main" id="{5DAAD87F-4661-A34D-A517-90C646AE7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40977" name="Text Box 17">
            <a:extLst>
              <a:ext uri="{FF2B5EF4-FFF2-40B4-BE49-F238E27FC236}">
                <a16:creationId xmlns:a16="http://schemas.microsoft.com/office/drawing/2014/main" id="{6F8CE993-93E5-0A47-849E-D9058BFCE9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  <p:sp>
        <p:nvSpPr>
          <p:cNvPr id="29714" name="Text Box 18">
            <a:extLst>
              <a:ext uri="{FF2B5EF4-FFF2-40B4-BE49-F238E27FC236}">
                <a16:creationId xmlns:a16="http://schemas.microsoft.com/office/drawing/2014/main" id="{46C6B419-72A2-114B-BEFD-8A382853E4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1269083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40979" name="Line 21">
            <a:extLst>
              <a:ext uri="{FF2B5EF4-FFF2-40B4-BE49-F238E27FC236}">
                <a16:creationId xmlns:a16="http://schemas.microsoft.com/office/drawing/2014/main" id="{D2E407AD-CBBC-3444-972B-5C4821EFA76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95600"/>
            <a:ext cx="609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980" name="Line 22">
            <a:extLst>
              <a:ext uri="{FF2B5EF4-FFF2-40B4-BE49-F238E27FC236}">
                <a16:creationId xmlns:a16="http://schemas.microsoft.com/office/drawing/2014/main" id="{4CF43A3F-4ECA-9147-81C7-FECC9D2A24D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10200" y="2209800"/>
            <a:ext cx="609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3677DBFE-56F6-8C4A-BE70-2065C0495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6B427BBE-8173-5E47-A1AF-DD2B963D0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BF580ECB-6638-0343-8C80-0760682F0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384" y="303789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6933D2E3-C137-1D46-80E7-2E306CB878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374" y="2105444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858C4B1A-FF85-094C-9229-459AF5EE75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9253" y="20472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807C365E-8EAE-9D4F-AA2F-F0E19A0489AC}"/>
              </a:ext>
            </a:extLst>
          </p:cNvPr>
          <p:cNvSpPr/>
          <p:nvPr/>
        </p:nvSpPr>
        <p:spPr>
          <a:xfrm rot="1134281">
            <a:off x="9113335" y="4243043"/>
            <a:ext cx="2519782" cy="1904104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Cofiwch!</a:t>
            </a:r>
          </a:p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i  &gt;  Treiglad Meddal</a:t>
            </a:r>
          </a:p>
        </p:txBody>
      </p:sp>
    </p:spTree>
    <p:extLst>
      <p:ext uri="{BB962C8B-B14F-4D97-AF65-F5344CB8AC3E}">
        <p14:creationId xmlns:p14="http://schemas.microsoft.com/office/powerpoint/2010/main" val="218615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14" grpId="0"/>
      <p:bldP spid="2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74" y="4718802"/>
            <a:ext cx="1834734" cy="183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15" y="2413335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086" y="2413335"/>
            <a:ext cx="187166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7" y="2516525"/>
            <a:ext cx="2089151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91" y="2516522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481" y="466758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395" y="4780299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9" y="4748548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6360986" y="2229185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49704" y="2229184"/>
            <a:ext cx="10779379" cy="492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 flipV="1">
            <a:off x="649704" y="4523123"/>
            <a:ext cx="10922253" cy="95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E632135-EAA5-994C-AED1-269A4454F3F1}"/>
              </a:ext>
            </a:extLst>
          </p:cNvPr>
          <p:cNvSpPr/>
          <p:nvPr/>
        </p:nvSpPr>
        <p:spPr>
          <a:xfrm>
            <a:off x="284208" y="202536"/>
            <a:ext cx="3900930" cy="13455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Now your turn!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24805-C2CC-D947-8F88-229B3C7A7D61}"/>
              </a:ext>
            </a:extLst>
          </p:cNvPr>
          <p:cNvSpPr txBox="1"/>
          <p:nvPr/>
        </p:nvSpPr>
        <p:spPr>
          <a:xfrm>
            <a:off x="4560680" y="271831"/>
            <a:ext cx="5896059" cy="14202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	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8" name="Line 13">
            <a:extLst>
              <a:ext uri="{FF2B5EF4-FFF2-40B4-BE49-F238E27FC236}">
                <a16:creationId xmlns:a16="http://schemas.microsoft.com/office/drawing/2014/main" id="{7CB6F6C7-61E7-1A49-B09A-655191F6F6B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115" y="22682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" name="Line 13">
            <a:extLst>
              <a:ext uri="{FF2B5EF4-FFF2-40B4-BE49-F238E27FC236}">
                <a16:creationId xmlns:a16="http://schemas.microsoft.com/office/drawing/2014/main" id="{E1D89110-F336-8A4E-9156-FC5FC06FE197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5383" y="22291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883935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64384" y="1880419"/>
            <a:ext cx="10848809" cy="3469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90204" y="133654"/>
            <a:ext cx="1645978" cy="139908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9" y="443859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5933230-3D29-954B-8767-DF4C60F39586}"/>
              </a:ext>
            </a:extLst>
          </p:cNvPr>
          <p:cNvSpPr/>
          <p:nvPr/>
        </p:nvSpPr>
        <p:spPr>
          <a:xfrm>
            <a:off x="8405446" y="1923511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D68B81A-6465-6C9C-F28D-771CC309CB86}"/>
              </a:ext>
            </a:extLst>
          </p:cNvPr>
          <p:cNvSpPr/>
          <p:nvPr/>
        </p:nvSpPr>
        <p:spPr>
          <a:xfrm>
            <a:off x="8405446" y="2630413"/>
            <a:ext cx="3630736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C4BC2CF-8A18-4112-0DAD-EF9AE0B3E5F5}"/>
              </a:ext>
            </a:extLst>
          </p:cNvPr>
          <p:cNvSpPr/>
          <p:nvPr/>
        </p:nvSpPr>
        <p:spPr>
          <a:xfrm>
            <a:off x="8405446" y="3350588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18C50E0-9B6D-B867-E113-606CF6ED81B4}"/>
              </a:ext>
            </a:extLst>
          </p:cNvPr>
          <p:cNvSpPr/>
          <p:nvPr/>
        </p:nvSpPr>
        <p:spPr>
          <a:xfrm>
            <a:off x="8405446" y="4047809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D1C5C61-3FAB-A709-1452-7C560EF5C96F}"/>
              </a:ext>
            </a:extLst>
          </p:cNvPr>
          <p:cNvSpPr/>
          <p:nvPr/>
        </p:nvSpPr>
        <p:spPr>
          <a:xfrm>
            <a:off x="8405446" y="4767136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550966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293489" y="302331"/>
            <a:ext cx="5896059" cy="23435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50730" y="1434244"/>
            <a:ext cx="1312061" cy="111525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6944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deuddeg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bump.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F29D308-C6BC-A6C1-E8E2-3C24D19C9FBE}"/>
              </a:ext>
            </a:extLst>
          </p:cNvPr>
          <p:cNvSpPr/>
          <p:nvPr/>
        </p:nvSpPr>
        <p:spPr>
          <a:xfrm>
            <a:off x="9319847" y="398005"/>
            <a:ext cx="2470150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381E20B-8492-57E7-0462-7E8A97D617B6}"/>
              </a:ext>
            </a:extLst>
          </p:cNvPr>
          <p:cNvSpPr/>
          <p:nvPr/>
        </p:nvSpPr>
        <p:spPr>
          <a:xfrm>
            <a:off x="9319846" y="911473"/>
            <a:ext cx="2470151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E820574-509C-7B25-544E-9BAF3664869F}"/>
              </a:ext>
            </a:extLst>
          </p:cNvPr>
          <p:cNvSpPr/>
          <p:nvPr/>
        </p:nvSpPr>
        <p:spPr>
          <a:xfrm>
            <a:off x="9319847" y="1403048"/>
            <a:ext cx="2470150" cy="276255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D4D953-3486-9DD0-545D-BE4FD56006AA}"/>
              </a:ext>
            </a:extLst>
          </p:cNvPr>
          <p:cNvSpPr/>
          <p:nvPr/>
        </p:nvSpPr>
        <p:spPr>
          <a:xfrm>
            <a:off x="9319847" y="1836496"/>
            <a:ext cx="2470150" cy="36736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90E83C-14D1-CD4C-619B-C4BC43F65C62}"/>
              </a:ext>
            </a:extLst>
          </p:cNvPr>
          <p:cNvSpPr/>
          <p:nvPr/>
        </p:nvSpPr>
        <p:spPr>
          <a:xfrm>
            <a:off x="9319847" y="2309639"/>
            <a:ext cx="2470150" cy="303913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797758" y="1714390"/>
            <a:ext cx="10848809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Erin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 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  <a:endParaRPr lang="en-GB" sz="28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8" y="44385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mae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…?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32A70C4-D82B-CD45-96AD-B37E71D38E9E}"/>
              </a:ext>
            </a:extLst>
          </p:cNvPr>
          <p:cNvSpPr/>
          <p:nvPr/>
        </p:nvSpPr>
        <p:spPr>
          <a:xfrm>
            <a:off x="8862646" y="3194642"/>
            <a:ext cx="3056638" cy="138312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298945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0041" y="1566376"/>
            <a:ext cx="1494744" cy="127053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tri.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tren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dri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6E992-EECF-7A40-B33A-50FE370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2690" y="76116"/>
            <a:ext cx="6441953" cy="2378325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4C9B8E4-76DC-C986-BC32-5FC1409F5B2D}"/>
              </a:ext>
            </a:extLst>
          </p:cNvPr>
          <p:cNvSpPr/>
          <p:nvPr/>
        </p:nvSpPr>
        <p:spPr>
          <a:xfrm>
            <a:off x="7987197" y="679224"/>
            <a:ext cx="2454980" cy="118474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160005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 rot="511207">
            <a:off x="7546694" y="-76565"/>
            <a:ext cx="4525371" cy="1945417"/>
          </a:xfrm>
          <a:prstGeom prst="irregularSeal2">
            <a:avLst/>
          </a:prstGeom>
          <a:solidFill>
            <a:srgbClr val="B59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124093" y="225187"/>
            <a:ext cx="336741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292DC-BF6F-2E4A-AA50-C97BD06A0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6" y="1381321"/>
            <a:ext cx="6777330" cy="5270101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1F8608-1787-F34B-81B3-48BC02C7E342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2068F5-551A-B74C-8ECF-3819CF3AA955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66130A-CDA7-5C46-BA59-CFAD86F38A49}"/>
              </a:ext>
            </a:extLst>
          </p:cNvPr>
          <p:cNvSpPr/>
          <p:nvPr/>
        </p:nvSpPr>
        <p:spPr>
          <a:xfrm>
            <a:off x="7586790" y="2707017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29C6B56-2AC2-14A4-4236-452D5244F90A}"/>
              </a:ext>
            </a:extLst>
          </p:cNvPr>
          <p:cNvCxnSpPr/>
          <p:nvPr/>
        </p:nvCxnSpPr>
        <p:spPr>
          <a:xfrm>
            <a:off x="9993609" y="21456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3B8A61E-641B-FFDC-9E89-AD35DBC798AA}"/>
              </a:ext>
            </a:extLst>
          </p:cNvPr>
          <p:cNvCxnSpPr/>
          <p:nvPr/>
        </p:nvCxnSpPr>
        <p:spPr>
          <a:xfrm>
            <a:off x="11025239" y="21456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7469352-4C2D-0F5A-31C6-9D64A80D7C61}"/>
              </a:ext>
            </a:extLst>
          </p:cNvPr>
          <p:cNvSpPr txBox="1"/>
          <p:nvPr/>
        </p:nvSpPr>
        <p:spPr>
          <a:xfrm>
            <a:off x="9513279" y="17326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CEBC4F-2CEE-CD58-F8E2-2508DF500EFC}"/>
              </a:ext>
            </a:extLst>
          </p:cNvPr>
          <p:cNvSpPr txBox="1"/>
          <p:nvPr/>
        </p:nvSpPr>
        <p:spPr>
          <a:xfrm>
            <a:off x="9688809" y="548764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AF4C5B-1633-1498-83DA-691037D16D7C}"/>
              </a:ext>
            </a:extLst>
          </p:cNvPr>
          <p:cNvSpPr txBox="1"/>
          <p:nvPr/>
        </p:nvSpPr>
        <p:spPr>
          <a:xfrm>
            <a:off x="8647524" y="547006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F19DB7-5420-8F28-4C70-6A79A45009F7}"/>
              </a:ext>
            </a:extLst>
          </p:cNvPr>
          <p:cNvSpPr txBox="1"/>
          <p:nvPr/>
        </p:nvSpPr>
        <p:spPr>
          <a:xfrm>
            <a:off x="10822360" y="5462542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B723E7-ACED-CCBD-784D-485F17606337}"/>
              </a:ext>
            </a:extLst>
          </p:cNvPr>
          <p:cNvSpPr txBox="1"/>
          <p:nvPr/>
        </p:nvSpPr>
        <p:spPr>
          <a:xfrm>
            <a:off x="10694943" y="17041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62EF48E-291F-E7E1-17E8-8DDD5AFAD3F6}"/>
              </a:ext>
            </a:extLst>
          </p:cNvPr>
          <p:cNvCxnSpPr>
            <a:cxnSpLocks/>
          </p:cNvCxnSpPr>
          <p:nvPr/>
        </p:nvCxnSpPr>
        <p:spPr>
          <a:xfrm flipV="1">
            <a:off x="9064054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4B49235-1BDF-A222-8AEC-AD1C29C920B6}"/>
              </a:ext>
            </a:extLst>
          </p:cNvPr>
          <p:cNvCxnSpPr>
            <a:cxnSpLocks/>
          </p:cNvCxnSpPr>
          <p:nvPr/>
        </p:nvCxnSpPr>
        <p:spPr>
          <a:xfrm flipV="1">
            <a:off x="10036709" y="4509845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FB1EA47-0430-76A3-5395-E965ECC0A13C}"/>
              </a:ext>
            </a:extLst>
          </p:cNvPr>
          <p:cNvCxnSpPr>
            <a:cxnSpLocks/>
          </p:cNvCxnSpPr>
          <p:nvPr/>
        </p:nvCxnSpPr>
        <p:spPr>
          <a:xfrm flipV="1">
            <a:off x="11179097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1210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7903249" y="81336"/>
            <a:ext cx="4180720" cy="1759039"/>
          </a:xfrm>
          <a:prstGeom prst="irregularSeal2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212015" y="225187"/>
            <a:ext cx="3279491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77F86F-A0D5-FC4B-9449-BE89E8580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50" y="1381321"/>
            <a:ext cx="6789436" cy="50738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B0E6A5C-47EC-A341-BA20-C0036DC6D4C4}"/>
              </a:ext>
            </a:extLst>
          </p:cNvPr>
          <p:cNvSpPr/>
          <p:nvPr/>
        </p:nvSpPr>
        <p:spPr>
          <a:xfrm>
            <a:off x="7586790" y="2904360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84ADA5F7-0E1E-9CA2-4E4F-63FE22317192}"/>
              </a:ext>
            </a:extLst>
          </p:cNvPr>
          <p:cNvCxnSpPr/>
          <p:nvPr/>
        </p:nvCxnSpPr>
        <p:spPr>
          <a:xfrm>
            <a:off x="9839671" y="22601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D23A013-5EC5-851C-DD4C-8EF414C56EC2}"/>
              </a:ext>
            </a:extLst>
          </p:cNvPr>
          <p:cNvCxnSpPr/>
          <p:nvPr/>
        </p:nvCxnSpPr>
        <p:spPr>
          <a:xfrm>
            <a:off x="10871301" y="22601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D206E52-A303-7A29-8982-1E34A25D62E5}"/>
              </a:ext>
            </a:extLst>
          </p:cNvPr>
          <p:cNvSpPr txBox="1"/>
          <p:nvPr/>
        </p:nvSpPr>
        <p:spPr>
          <a:xfrm>
            <a:off x="9359341" y="18471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1A0DE1-6E1E-EEB7-1E30-A7B009CEFC93}"/>
              </a:ext>
            </a:extLst>
          </p:cNvPr>
          <p:cNvSpPr txBox="1"/>
          <p:nvPr/>
        </p:nvSpPr>
        <p:spPr>
          <a:xfrm>
            <a:off x="10541005" y="18186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FFDE19-1145-4620-1A71-96ABA32AB3B0}"/>
              </a:ext>
            </a:extLst>
          </p:cNvPr>
          <p:cNvSpPr txBox="1"/>
          <p:nvPr/>
        </p:nvSpPr>
        <p:spPr>
          <a:xfrm>
            <a:off x="9669264" y="5725004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C3E292-5EF9-542B-C520-D54D10D53740}"/>
              </a:ext>
            </a:extLst>
          </p:cNvPr>
          <p:cNvSpPr txBox="1"/>
          <p:nvPr/>
        </p:nvSpPr>
        <p:spPr>
          <a:xfrm>
            <a:off x="8627979" y="5707419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625877-8859-DFE4-A8B6-BBB01A09CF7C}"/>
              </a:ext>
            </a:extLst>
          </p:cNvPr>
          <p:cNvSpPr txBox="1"/>
          <p:nvPr/>
        </p:nvSpPr>
        <p:spPr>
          <a:xfrm>
            <a:off x="10802815" y="5699900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D5F8851-8FBD-9B24-E79E-F1C338CEBC6B}"/>
              </a:ext>
            </a:extLst>
          </p:cNvPr>
          <p:cNvCxnSpPr>
            <a:cxnSpLocks/>
          </p:cNvCxnSpPr>
          <p:nvPr/>
        </p:nvCxnSpPr>
        <p:spPr>
          <a:xfrm flipV="1">
            <a:off x="9044509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230D704-DF7D-C259-24EA-FFE6BE4D6ADE}"/>
              </a:ext>
            </a:extLst>
          </p:cNvPr>
          <p:cNvCxnSpPr>
            <a:cxnSpLocks/>
          </p:cNvCxnSpPr>
          <p:nvPr/>
        </p:nvCxnSpPr>
        <p:spPr>
          <a:xfrm flipV="1">
            <a:off x="10017164" y="4747203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91C10A7-8816-2A1F-BBD7-A0CE2511AC66}"/>
              </a:ext>
            </a:extLst>
          </p:cNvPr>
          <p:cNvCxnSpPr>
            <a:cxnSpLocks/>
          </p:cNvCxnSpPr>
          <p:nvPr/>
        </p:nvCxnSpPr>
        <p:spPr>
          <a:xfrm flipV="1">
            <a:off x="11159552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6838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062381" y="3658286"/>
            <a:ext cx="3445582" cy="209550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944631" y="2091415"/>
            <a:ext cx="2661880" cy="837999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151398" y="2116499"/>
            <a:ext cx="1731805" cy="173180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7265792" y="1331190"/>
            <a:ext cx="3629474" cy="23026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6227173" y="568397"/>
            <a:ext cx="1701800" cy="8509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5495943" y="676349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8868836" y="1370175"/>
            <a:ext cx="2569347" cy="188461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5156418" y="3648034"/>
            <a:ext cx="3163496" cy="187044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190942" y="3585896"/>
            <a:ext cx="2092918" cy="22365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532668" y="2374430"/>
            <a:ext cx="2661880" cy="837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426630" y="1789327"/>
            <a:ext cx="1731805" cy="1731805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5279675" y="2247964"/>
            <a:ext cx="2661880" cy="837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4165623" y="2060109"/>
            <a:ext cx="1731805" cy="17318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5119048" y="-3846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wordwall.net</a:t>
            </a:r>
            <a:r>
              <a:rPr lang="en-US" dirty="0"/>
              <a:t>/resource/9670542/</a:t>
            </a:r>
            <a:r>
              <a:rPr lang="en-US" dirty="0" err="1"/>
              <a:t>maths</a:t>
            </a:r>
            <a:r>
              <a:rPr lang="en-US" dirty="0"/>
              <a:t>/faint-or-</a:t>
            </a:r>
            <a:r>
              <a:rPr lang="en-US" dirty="0" err="1"/>
              <a:t>gloch</a:t>
            </a:r>
            <a:r>
              <a:rPr lang="en-US" dirty="0"/>
              <a:t>-</a:t>
            </a:r>
            <a:r>
              <a:rPr lang="en-US" dirty="0" err="1"/>
              <a:t>yw</a:t>
            </a:r>
            <a:r>
              <a:rPr lang="en-US" dirty="0"/>
              <a:t>-hi-</a:t>
            </a:r>
            <a:r>
              <a:rPr lang="en-US" dirty="0" err="1"/>
              <a:t>hanner</a:t>
            </a:r>
            <a:r>
              <a:rPr lang="en-US" dirty="0"/>
              <a:t>-</a:t>
            </a:r>
            <a:r>
              <a:rPr lang="en-US" dirty="0" err="1"/>
              <a:t>awr</a:t>
            </a:r>
            <a:endParaRPr lang="en-US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871129" y="136140"/>
            <a:ext cx="2661880" cy="837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6685957" y="-81592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Caneuon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932244" y="3520964"/>
            <a:ext cx="4158391" cy="232711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3809817" y="2187348"/>
            <a:ext cx="1910160" cy="7942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2555637" y="1628142"/>
            <a:ext cx="1731805" cy="1731805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7112603" y="2916183"/>
            <a:ext cx="3648818" cy="23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7305065" y="1567316"/>
            <a:ext cx="1754332" cy="62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12839" y="166804"/>
            <a:ext cx="1797869" cy="1797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6016331" y="770617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72417" y="2506111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157</TotalTime>
  <Words>1958</Words>
  <Application>Microsoft Macintosh PowerPoint</Application>
  <PresentationFormat>Widescreen</PresentationFormat>
  <Paragraphs>691</Paragraphs>
  <Slides>38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38</vt:i4>
      </vt:variant>
    </vt:vector>
  </HeadingPairs>
  <TitlesOfParts>
    <vt:vector size="55" baseType="lpstr">
      <vt:lpstr>American Typewriter</vt:lpstr>
      <vt:lpstr>Arial</vt:lpstr>
      <vt:lpstr>Arial Rounded MT Bold</vt:lpstr>
      <vt:lpstr>Calibri</vt:lpstr>
      <vt:lpstr>Calibri Light</vt:lpstr>
      <vt:lpstr>Cavolini</vt:lpstr>
      <vt:lpstr>Century Gothic</vt:lpstr>
      <vt:lpstr>Ink Free</vt:lpstr>
      <vt:lpstr>Marker Felt Thin</vt:lpstr>
      <vt:lpstr>Segoe Print</vt:lpstr>
      <vt:lpstr>Times New Roman</vt:lpstr>
      <vt:lpstr>Tw Cen MT</vt:lpstr>
      <vt:lpstr>Twinkl SemiBold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251</cp:revision>
  <dcterms:created xsi:type="dcterms:W3CDTF">2023-10-02T11:32:54Z</dcterms:created>
  <dcterms:modified xsi:type="dcterms:W3CDTF">2024-10-17T10:53:23Z</dcterms:modified>
</cp:coreProperties>
</file>