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6" r:id="rId2"/>
    <p:sldId id="259" r:id="rId3"/>
    <p:sldId id="258" r:id="rId4"/>
    <p:sldId id="260"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546576-6DFC-4EAD-BED5-1FC0BF913F4C}" v="42" dt="2024-05-17T18:16:28.965"/>
    <p1510:client id="{94D42911-8DD4-4CE9-A78B-171975094D43}" v="395" dt="2024-05-17T18:45:53.1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yler Brady (2104562)" userId="S::2104562@student.uwtsd.ac.uk::9edff330-6201-4e2e-9558-1ce7a2394d00" providerId="AD" clId="Web-{94D42911-8DD4-4CE9-A78B-171975094D43}"/>
    <pc:docChg chg="addSld delSld modSld addMainMaster delMainMaster">
      <pc:chgData name="Tyler Brady (2104562)" userId="S::2104562@student.uwtsd.ac.uk::9edff330-6201-4e2e-9558-1ce7a2394d00" providerId="AD" clId="Web-{94D42911-8DD4-4CE9-A78B-171975094D43}" dt="2024-05-17T18:45:53.126" v="336"/>
      <pc:docMkLst>
        <pc:docMk/>
      </pc:docMkLst>
      <pc:sldChg chg="modSp mod modClrScheme chgLayout">
        <pc:chgData name="Tyler Brady (2104562)" userId="S::2104562@student.uwtsd.ac.uk::9edff330-6201-4e2e-9558-1ce7a2394d00" providerId="AD" clId="Web-{94D42911-8DD4-4CE9-A78B-171975094D43}" dt="2024-05-17T18:45:53.126" v="336"/>
        <pc:sldMkLst>
          <pc:docMk/>
          <pc:sldMk cId="109857222" sldId="256"/>
        </pc:sldMkLst>
        <pc:spChg chg="mod ord">
          <ac:chgData name="Tyler Brady (2104562)" userId="S::2104562@student.uwtsd.ac.uk::9edff330-6201-4e2e-9558-1ce7a2394d00" providerId="AD" clId="Web-{94D42911-8DD4-4CE9-A78B-171975094D43}" dt="2024-05-17T18:45:53.126" v="336"/>
          <ac:spMkLst>
            <pc:docMk/>
            <pc:sldMk cId="109857222" sldId="256"/>
            <ac:spMk id="2" creationId="{00000000-0000-0000-0000-000000000000}"/>
          </ac:spMkLst>
        </pc:spChg>
        <pc:spChg chg="mod ord">
          <ac:chgData name="Tyler Brady (2104562)" userId="S::2104562@student.uwtsd.ac.uk::9edff330-6201-4e2e-9558-1ce7a2394d00" providerId="AD" clId="Web-{94D42911-8DD4-4CE9-A78B-171975094D43}" dt="2024-05-17T18:45:53.126" v="336"/>
          <ac:spMkLst>
            <pc:docMk/>
            <pc:sldMk cId="109857222" sldId="256"/>
            <ac:spMk id="3" creationId="{00000000-0000-0000-0000-000000000000}"/>
          </ac:spMkLst>
        </pc:spChg>
      </pc:sldChg>
      <pc:sldChg chg="modSp del">
        <pc:chgData name="Tyler Brady (2104562)" userId="S::2104562@student.uwtsd.ac.uk::9edff330-6201-4e2e-9558-1ce7a2394d00" providerId="AD" clId="Web-{94D42911-8DD4-4CE9-A78B-171975094D43}" dt="2024-05-17T18:34:04.822" v="192"/>
        <pc:sldMkLst>
          <pc:docMk/>
          <pc:sldMk cId="2538617014" sldId="257"/>
        </pc:sldMkLst>
        <pc:spChg chg="mod">
          <ac:chgData name="Tyler Brady (2104562)" userId="S::2104562@student.uwtsd.ac.uk::9edff330-6201-4e2e-9558-1ce7a2394d00" providerId="AD" clId="Web-{94D42911-8DD4-4CE9-A78B-171975094D43}" dt="2024-05-17T18:17:43.002" v="15" actId="20577"/>
          <ac:spMkLst>
            <pc:docMk/>
            <pc:sldMk cId="2538617014" sldId="257"/>
            <ac:spMk id="3" creationId="{5E31B8C4-8B51-8C6A-8B26-B3DB06F67677}"/>
          </ac:spMkLst>
        </pc:spChg>
      </pc:sldChg>
      <pc:sldChg chg="addSp delSp modSp new mod modClrScheme chgLayout">
        <pc:chgData name="Tyler Brady (2104562)" userId="S::2104562@student.uwtsd.ac.uk::9edff330-6201-4e2e-9558-1ce7a2394d00" providerId="AD" clId="Web-{94D42911-8DD4-4CE9-A78B-171975094D43}" dt="2024-05-17T18:45:53.126" v="336"/>
        <pc:sldMkLst>
          <pc:docMk/>
          <pc:sldMk cId="4101243316" sldId="258"/>
        </pc:sldMkLst>
        <pc:spChg chg="del mod">
          <ac:chgData name="Tyler Brady (2104562)" userId="S::2104562@student.uwtsd.ac.uk::9edff330-6201-4e2e-9558-1ce7a2394d00" providerId="AD" clId="Web-{94D42911-8DD4-4CE9-A78B-171975094D43}" dt="2024-05-17T18:17:59.283" v="22"/>
          <ac:spMkLst>
            <pc:docMk/>
            <pc:sldMk cId="4101243316" sldId="258"/>
            <ac:spMk id="2" creationId="{13BC5F0C-BE86-0DD8-B620-ADBFD91AD706}"/>
          </ac:spMkLst>
        </pc:spChg>
        <pc:spChg chg="mod ord">
          <ac:chgData name="Tyler Brady (2104562)" userId="S::2104562@student.uwtsd.ac.uk::9edff330-6201-4e2e-9558-1ce7a2394d00" providerId="AD" clId="Web-{94D42911-8DD4-4CE9-A78B-171975094D43}" dt="2024-05-17T18:45:53.126" v="336"/>
          <ac:spMkLst>
            <pc:docMk/>
            <pc:sldMk cId="4101243316" sldId="258"/>
            <ac:spMk id="3" creationId="{F0141E27-9D55-590D-0BE8-136A2AD6F78F}"/>
          </ac:spMkLst>
        </pc:spChg>
        <pc:spChg chg="add del mod">
          <ac:chgData name="Tyler Brady (2104562)" userId="S::2104562@student.uwtsd.ac.uk::9edff330-6201-4e2e-9558-1ce7a2394d00" providerId="AD" clId="Web-{94D42911-8DD4-4CE9-A78B-171975094D43}" dt="2024-05-17T18:18:04.268" v="23"/>
          <ac:spMkLst>
            <pc:docMk/>
            <pc:sldMk cId="4101243316" sldId="258"/>
            <ac:spMk id="5" creationId="{BAE3D477-85FC-9CD7-749B-13451582840D}"/>
          </ac:spMkLst>
        </pc:spChg>
        <pc:spChg chg="add mod">
          <ac:chgData name="Tyler Brady (2104562)" userId="S::2104562@student.uwtsd.ac.uk::9edff330-6201-4e2e-9558-1ce7a2394d00" providerId="AD" clId="Web-{94D42911-8DD4-4CE9-A78B-171975094D43}" dt="2024-05-17T18:33:47.775" v="178" actId="1076"/>
          <ac:spMkLst>
            <pc:docMk/>
            <pc:sldMk cId="4101243316" sldId="258"/>
            <ac:spMk id="6" creationId="{F5844C3F-CACF-7FAE-DF4D-F6C4D8A24C0A}"/>
          </ac:spMkLst>
        </pc:spChg>
        <pc:spChg chg="add mod">
          <ac:chgData name="Tyler Brady (2104562)" userId="S::2104562@student.uwtsd.ac.uk::9edff330-6201-4e2e-9558-1ce7a2394d00" providerId="AD" clId="Web-{94D42911-8DD4-4CE9-A78B-171975094D43}" dt="2024-05-17T18:32:31.758" v="169" actId="1076"/>
          <ac:spMkLst>
            <pc:docMk/>
            <pc:sldMk cId="4101243316" sldId="258"/>
            <ac:spMk id="7" creationId="{8CBF7C61-AADC-157C-9D3B-1C64268ACAB2}"/>
          </ac:spMkLst>
        </pc:spChg>
        <pc:spChg chg="add mod">
          <ac:chgData name="Tyler Brady (2104562)" userId="S::2104562@student.uwtsd.ac.uk::9edff330-6201-4e2e-9558-1ce7a2394d00" providerId="AD" clId="Web-{94D42911-8DD4-4CE9-A78B-171975094D43}" dt="2024-05-17T18:32:25.164" v="168" actId="14100"/>
          <ac:spMkLst>
            <pc:docMk/>
            <pc:sldMk cId="4101243316" sldId="258"/>
            <ac:spMk id="8" creationId="{33373B4E-87C3-759E-036F-551E381ED8A4}"/>
          </ac:spMkLst>
        </pc:spChg>
        <pc:spChg chg="add mod">
          <ac:chgData name="Tyler Brady (2104562)" userId="S::2104562@student.uwtsd.ac.uk::9edff330-6201-4e2e-9558-1ce7a2394d00" providerId="AD" clId="Web-{94D42911-8DD4-4CE9-A78B-171975094D43}" dt="2024-05-17T18:30:36.614" v="146" actId="1076"/>
          <ac:spMkLst>
            <pc:docMk/>
            <pc:sldMk cId="4101243316" sldId="258"/>
            <ac:spMk id="9" creationId="{A8D96149-BEA8-1455-B12F-5B2A18682552}"/>
          </ac:spMkLst>
        </pc:spChg>
        <pc:spChg chg="add mod">
          <ac:chgData name="Tyler Brady (2104562)" userId="S::2104562@student.uwtsd.ac.uk::9edff330-6201-4e2e-9558-1ce7a2394d00" providerId="AD" clId="Web-{94D42911-8DD4-4CE9-A78B-171975094D43}" dt="2024-05-17T18:33:38.353" v="176" actId="1076"/>
          <ac:spMkLst>
            <pc:docMk/>
            <pc:sldMk cId="4101243316" sldId="258"/>
            <ac:spMk id="10" creationId="{6562C75A-37AA-356A-9286-68701F7783B6}"/>
          </ac:spMkLst>
        </pc:spChg>
        <pc:spChg chg="add mod">
          <ac:chgData name="Tyler Brady (2104562)" userId="S::2104562@student.uwtsd.ac.uk::9edff330-6201-4e2e-9558-1ce7a2394d00" providerId="AD" clId="Web-{94D42911-8DD4-4CE9-A78B-171975094D43}" dt="2024-05-17T18:33:35.072" v="175" actId="1076"/>
          <ac:spMkLst>
            <pc:docMk/>
            <pc:sldMk cId="4101243316" sldId="258"/>
            <ac:spMk id="11" creationId="{85B7B943-D85C-3C19-24C3-D3473E5E7C8A}"/>
          </ac:spMkLst>
        </pc:spChg>
        <pc:spChg chg="add mod">
          <ac:chgData name="Tyler Brady (2104562)" userId="S::2104562@student.uwtsd.ac.uk::9edff330-6201-4e2e-9558-1ce7a2394d00" providerId="AD" clId="Web-{94D42911-8DD4-4CE9-A78B-171975094D43}" dt="2024-05-17T18:28:52.128" v="137" actId="1076"/>
          <ac:spMkLst>
            <pc:docMk/>
            <pc:sldMk cId="4101243316" sldId="258"/>
            <ac:spMk id="12" creationId="{DE876584-C680-3C86-1DDF-A0EC1CAA288B}"/>
          </ac:spMkLst>
        </pc:spChg>
        <pc:spChg chg="add mod">
          <ac:chgData name="Tyler Brady (2104562)" userId="S::2104562@student.uwtsd.ac.uk::9edff330-6201-4e2e-9558-1ce7a2394d00" providerId="AD" clId="Web-{94D42911-8DD4-4CE9-A78B-171975094D43}" dt="2024-05-17T18:31:44.788" v="157" actId="1076"/>
          <ac:spMkLst>
            <pc:docMk/>
            <pc:sldMk cId="4101243316" sldId="258"/>
            <ac:spMk id="13" creationId="{623EC8C5-737C-AC86-307D-271C7148032A}"/>
          </ac:spMkLst>
        </pc:spChg>
        <pc:spChg chg="add mod">
          <ac:chgData name="Tyler Brady (2104562)" userId="S::2104562@student.uwtsd.ac.uk::9edff330-6201-4e2e-9558-1ce7a2394d00" providerId="AD" clId="Web-{94D42911-8DD4-4CE9-A78B-171975094D43}" dt="2024-05-17T18:34:00.588" v="191" actId="20577"/>
          <ac:spMkLst>
            <pc:docMk/>
            <pc:sldMk cId="4101243316" sldId="258"/>
            <ac:spMk id="16" creationId="{355FC472-4576-9A50-2AE8-E032EB331BD3}"/>
          </ac:spMkLst>
        </pc:spChg>
        <pc:cxnChg chg="add del mod">
          <ac:chgData name="Tyler Brady (2104562)" userId="S::2104562@student.uwtsd.ac.uk::9edff330-6201-4e2e-9558-1ce7a2394d00" providerId="AD" clId="Web-{94D42911-8DD4-4CE9-A78B-171975094D43}" dt="2024-05-17T18:33:07.149" v="172"/>
          <ac:cxnSpMkLst>
            <pc:docMk/>
            <pc:sldMk cId="4101243316" sldId="258"/>
            <ac:cxnSpMk id="14" creationId="{C2911229-2701-9189-F180-BA1F26A7CB6B}"/>
          </ac:cxnSpMkLst>
        </pc:cxnChg>
        <pc:cxnChg chg="add del">
          <ac:chgData name="Tyler Brady (2104562)" userId="S::2104562@student.uwtsd.ac.uk::9edff330-6201-4e2e-9558-1ce7a2394d00" providerId="AD" clId="Web-{94D42911-8DD4-4CE9-A78B-171975094D43}" dt="2024-05-17T18:33:31.993" v="174"/>
          <ac:cxnSpMkLst>
            <pc:docMk/>
            <pc:sldMk cId="4101243316" sldId="258"/>
            <ac:cxnSpMk id="15" creationId="{CDBB1644-EAE9-0877-AB51-A507204FC79C}"/>
          </ac:cxnSpMkLst>
        </pc:cxnChg>
      </pc:sldChg>
      <pc:sldChg chg="modSp new mod modClrScheme chgLayout">
        <pc:chgData name="Tyler Brady (2104562)" userId="S::2104562@student.uwtsd.ac.uk::9edff330-6201-4e2e-9558-1ce7a2394d00" providerId="AD" clId="Web-{94D42911-8DD4-4CE9-A78B-171975094D43}" dt="2024-05-17T18:45:53.126" v="336"/>
        <pc:sldMkLst>
          <pc:docMk/>
          <pc:sldMk cId="3296662741" sldId="259"/>
        </pc:sldMkLst>
        <pc:spChg chg="mod ord">
          <ac:chgData name="Tyler Brady (2104562)" userId="S::2104562@student.uwtsd.ac.uk::9edff330-6201-4e2e-9558-1ce7a2394d00" providerId="AD" clId="Web-{94D42911-8DD4-4CE9-A78B-171975094D43}" dt="2024-05-17T18:45:53.126" v="336"/>
          <ac:spMkLst>
            <pc:docMk/>
            <pc:sldMk cId="3296662741" sldId="259"/>
            <ac:spMk id="2" creationId="{8FD0381B-3BC2-6754-ACF8-482088AD98BB}"/>
          </ac:spMkLst>
        </pc:spChg>
        <pc:spChg chg="mod ord">
          <ac:chgData name="Tyler Brady (2104562)" userId="S::2104562@student.uwtsd.ac.uk::9edff330-6201-4e2e-9558-1ce7a2394d00" providerId="AD" clId="Web-{94D42911-8DD4-4CE9-A78B-171975094D43}" dt="2024-05-17T18:45:53.126" v="336"/>
          <ac:spMkLst>
            <pc:docMk/>
            <pc:sldMk cId="3296662741" sldId="259"/>
            <ac:spMk id="3" creationId="{7730A3C1-F26B-0073-FADF-01F2040B7068}"/>
          </ac:spMkLst>
        </pc:spChg>
      </pc:sldChg>
      <pc:sldChg chg="modSp new mod modClrScheme chgLayout">
        <pc:chgData name="Tyler Brady (2104562)" userId="S::2104562@student.uwtsd.ac.uk::9edff330-6201-4e2e-9558-1ce7a2394d00" providerId="AD" clId="Web-{94D42911-8DD4-4CE9-A78B-171975094D43}" dt="2024-05-17T18:45:53.126" v="336"/>
        <pc:sldMkLst>
          <pc:docMk/>
          <pc:sldMk cId="93939973" sldId="260"/>
        </pc:sldMkLst>
        <pc:spChg chg="mod ord">
          <ac:chgData name="Tyler Brady (2104562)" userId="S::2104562@student.uwtsd.ac.uk::9edff330-6201-4e2e-9558-1ce7a2394d00" providerId="AD" clId="Web-{94D42911-8DD4-4CE9-A78B-171975094D43}" dt="2024-05-17T18:45:53.126" v="336"/>
          <ac:spMkLst>
            <pc:docMk/>
            <pc:sldMk cId="93939973" sldId="260"/>
            <ac:spMk id="2" creationId="{9D13774E-8C3F-ED6B-823A-94B21C94FFA8}"/>
          </ac:spMkLst>
        </pc:spChg>
        <pc:spChg chg="mod ord">
          <ac:chgData name="Tyler Brady (2104562)" userId="S::2104562@student.uwtsd.ac.uk::9edff330-6201-4e2e-9558-1ce7a2394d00" providerId="AD" clId="Web-{94D42911-8DD4-4CE9-A78B-171975094D43}" dt="2024-05-17T18:45:53.126" v="336"/>
          <ac:spMkLst>
            <pc:docMk/>
            <pc:sldMk cId="93939973" sldId="260"/>
            <ac:spMk id="3" creationId="{C6AD4A6D-2920-90F2-1238-C1438C17AD19}"/>
          </ac:spMkLst>
        </pc:spChg>
      </pc:sldChg>
      <pc:sldChg chg="new del">
        <pc:chgData name="Tyler Brady (2104562)" userId="S::2104562@student.uwtsd.ac.uk::9edff330-6201-4e2e-9558-1ce7a2394d00" providerId="AD" clId="Web-{94D42911-8DD4-4CE9-A78B-171975094D43}" dt="2024-05-17T18:44:29.578" v="306"/>
        <pc:sldMkLst>
          <pc:docMk/>
          <pc:sldMk cId="2615259231" sldId="261"/>
        </pc:sldMkLst>
      </pc:sldChg>
      <pc:sldChg chg="new del">
        <pc:chgData name="Tyler Brady (2104562)" userId="S::2104562@student.uwtsd.ac.uk::9edff330-6201-4e2e-9558-1ce7a2394d00" providerId="AD" clId="Web-{94D42911-8DD4-4CE9-A78B-171975094D43}" dt="2024-05-17T18:44:31.687" v="307"/>
        <pc:sldMkLst>
          <pc:docMk/>
          <pc:sldMk cId="3457855733" sldId="262"/>
        </pc:sldMkLst>
      </pc:sldChg>
      <pc:sldMasterChg chg="del delSldLayout">
        <pc:chgData name="Tyler Brady (2104562)" userId="S::2104562@student.uwtsd.ac.uk::9edff330-6201-4e2e-9558-1ce7a2394d00" providerId="AD" clId="Web-{94D42911-8DD4-4CE9-A78B-171975094D43}" dt="2024-05-17T18:45:21.610" v="334"/>
        <pc:sldMasterMkLst>
          <pc:docMk/>
          <pc:sldMasterMk cId="2460954070" sldId="2147483660"/>
        </pc:sldMasterMkLst>
        <pc:sldLayoutChg chg="del">
          <pc:chgData name="Tyler Brady (2104562)" userId="S::2104562@student.uwtsd.ac.uk::9edff330-6201-4e2e-9558-1ce7a2394d00" providerId="AD" clId="Web-{94D42911-8DD4-4CE9-A78B-171975094D43}" dt="2024-05-17T18:45:21.610" v="334"/>
          <pc:sldLayoutMkLst>
            <pc:docMk/>
            <pc:sldMasterMk cId="2460954070" sldId="2147483660"/>
            <pc:sldLayoutMk cId="2385387890" sldId="2147483661"/>
          </pc:sldLayoutMkLst>
        </pc:sldLayoutChg>
        <pc:sldLayoutChg chg="del">
          <pc:chgData name="Tyler Brady (2104562)" userId="S::2104562@student.uwtsd.ac.uk::9edff330-6201-4e2e-9558-1ce7a2394d00" providerId="AD" clId="Web-{94D42911-8DD4-4CE9-A78B-171975094D43}" dt="2024-05-17T18:45:21.610" v="334"/>
          <pc:sldLayoutMkLst>
            <pc:docMk/>
            <pc:sldMasterMk cId="2460954070" sldId="2147483660"/>
            <pc:sldLayoutMk cId="949138452" sldId="2147483662"/>
          </pc:sldLayoutMkLst>
        </pc:sldLayoutChg>
        <pc:sldLayoutChg chg="del">
          <pc:chgData name="Tyler Brady (2104562)" userId="S::2104562@student.uwtsd.ac.uk::9edff330-6201-4e2e-9558-1ce7a2394d00" providerId="AD" clId="Web-{94D42911-8DD4-4CE9-A78B-171975094D43}" dt="2024-05-17T18:45:21.610" v="334"/>
          <pc:sldLayoutMkLst>
            <pc:docMk/>
            <pc:sldMasterMk cId="2460954070" sldId="2147483660"/>
            <pc:sldLayoutMk cId="2591524520" sldId="2147483663"/>
          </pc:sldLayoutMkLst>
        </pc:sldLayoutChg>
        <pc:sldLayoutChg chg="del">
          <pc:chgData name="Tyler Brady (2104562)" userId="S::2104562@student.uwtsd.ac.uk::9edff330-6201-4e2e-9558-1ce7a2394d00" providerId="AD" clId="Web-{94D42911-8DD4-4CE9-A78B-171975094D43}" dt="2024-05-17T18:45:21.610" v="334"/>
          <pc:sldLayoutMkLst>
            <pc:docMk/>
            <pc:sldMasterMk cId="2460954070" sldId="2147483660"/>
            <pc:sldLayoutMk cId="1203092039" sldId="2147483664"/>
          </pc:sldLayoutMkLst>
        </pc:sldLayoutChg>
        <pc:sldLayoutChg chg="del">
          <pc:chgData name="Tyler Brady (2104562)" userId="S::2104562@student.uwtsd.ac.uk::9edff330-6201-4e2e-9558-1ce7a2394d00" providerId="AD" clId="Web-{94D42911-8DD4-4CE9-A78B-171975094D43}" dt="2024-05-17T18:45:21.610" v="334"/>
          <pc:sldLayoutMkLst>
            <pc:docMk/>
            <pc:sldMasterMk cId="2460954070" sldId="2147483660"/>
            <pc:sldLayoutMk cId="3733172339" sldId="2147483665"/>
          </pc:sldLayoutMkLst>
        </pc:sldLayoutChg>
        <pc:sldLayoutChg chg="del">
          <pc:chgData name="Tyler Brady (2104562)" userId="S::2104562@student.uwtsd.ac.uk::9edff330-6201-4e2e-9558-1ce7a2394d00" providerId="AD" clId="Web-{94D42911-8DD4-4CE9-A78B-171975094D43}" dt="2024-05-17T18:45:21.610" v="334"/>
          <pc:sldLayoutMkLst>
            <pc:docMk/>
            <pc:sldMasterMk cId="2460954070" sldId="2147483660"/>
            <pc:sldLayoutMk cId="3210312558" sldId="2147483666"/>
          </pc:sldLayoutMkLst>
        </pc:sldLayoutChg>
        <pc:sldLayoutChg chg="del">
          <pc:chgData name="Tyler Brady (2104562)" userId="S::2104562@student.uwtsd.ac.uk::9edff330-6201-4e2e-9558-1ce7a2394d00" providerId="AD" clId="Web-{94D42911-8DD4-4CE9-A78B-171975094D43}" dt="2024-05-17T18:45:21.610" v="334"/>
          <pc:sldLayoutMkLst>
            <pc:docMk/>
            <pc:sldMasterMk cId="2460954070" sldId="2147483660"/>
            <pc:sldLayoutMk cId="3146388984" sldId="2147483667"/>
          </pc:sldLayoutMkLst>
        </pc:sldLayoutChg>
        <pc:sldLayoutChg chg="del">
          <pc:chgData name="Tyler Brady (2104562)" userId="S::2104562@student.uwtsd.ac.uk::9edff330-6201-4e2e-9558-1ce7a2394d00" providerId="AD" clId="Web-{94D42911-8DD4-4CE9-A78B-171975094D43}" dt="2024-05-17T18:45:21.610" v="334"/>
          <pc:sldLayoutMkLst>
            <pc:docMk/>
            <pc:sldMasterMk cId="2460954070" sldId="2147483660"/>
            <pc:sldLayoutMk cId="3171841454" sldId="2147483668"/>
          </pc:sldLayoutMkLst>
        </pc:sldLayoutChg>
        <pc:sldLayoutChg chg="del">
          <pc:chgData name="Tyler Brady (2104562)" userId="S::2104562@student.uwtsd.ac.uk::9edff330-6201-4e2e-9558-1ce7a2394d00" providerId="AD" clId="Web-{94D42911-8DD4-4CE9-A78B-171975094D43}" dt="2024-05-17T18:45:21.610" v="334"/>
          <pc:sldLayoutMkLst>
            <pc:docMk/>
            <pc:sldMasterMk cId="2460954070" sldId="2147483660"/>
            <pc:sldLayoutMk cId="1718958274" sldId="2147483669"/>
          </pc:sldLayoutMkLst>
        </pc:sldLayoutChg>
        <pc:sldLayoutChg chg="del">
          <pc:chgData name="Tyler Brady (2104562)" userId="S::2104562@student.uwtsd.ac.uk::9edff330-6201-4e2e-9558-1ce7a2394d00" providerId="AD" clId="Web-{94D42911-8DD4-4CE9-A78B-171975094D43}" dt="2024-05-17T18:45:21.610" v="334"/>
          <pc:sldLayoutMkLst>
            <pc:docMk/>
            <pc:sldMasterMk cId="2460954070" sldId="2147483660"/>
            <pc:sldLayoutMk cId="2202905451" sldId="2147483670"/>
          </pc:sldLayoutMkLst>
        </pc:sldLayoutChg>
        <pc:sldLayoutChg chg="del">
          <pc:chgData name="Tyler Brady (2104562)" userId="S::2104562@student.uwtsd.ac.uk::9edff330-6201-4e2e-9558-1ce7a2394d00" providerId="AD" clId="Web-{94D42911-8DD4-4CE9-A78B-171975094D43}" dt="2024-05-17T18:45:21.610" v="334"/>
          <pc:sldLayoutMkLst>
            <pc:docMk/>
            <pc:sldMasterMk cId="2460954070" sldId="2147483660"/>
            <pc:sldLayoutMk cId="3479445657" sldId="2147483671"/>
          </pc:sldLayoutMkLst>
        </pc:sldLayoutChg>
      </pc:sldMasterChg>
      <pc:sldMasterChg chg="add del addSldLayout delSldLayout modSldLayout">
        <pc:chgData name="Tyler Brady (2104562)" userId="S::2104562@student.uwtsd.ac.uk::9edff330-6201-4e2e-9558-1ce7a2394d00" providerId="AD" clId="Web-{94D42911-8DD4-4CE9-A78B-171975094D43}" dt="2024-05-17T18:45:40.970" v="335"/>
        <pc:sldMasterMkLst>
          <pc:docMk/>
          <pc:sldMasterMk cId="3599059436" sldId="2147483672"/>
        </pc:sldMasterMkLst>
        <pc:sldLayoutChg chg="add del mod replId">
          <pc:chgData name="Tyler Brady (2104562)" userId="S::2104562@student.uwtsd.ac.uk::9edff330-6201-4e2e-9558-1ce7a2394d00" providerId="AD" clId="Web-{94D42911-8DD4-4CE9-A78B-171975094D43}" dt="2024-05-17T18:45:40.970" v="335"/>
          <pc:sldLayoutMkLst>
            <pc:docMk/>
            <pc:sldMasterMk cId="3599059436" sldId="2147483672"/>
            <pc:sldLayoutMk cId="2143428539" sldId="2147483673"/>
          </pc:sldLayoutMkLst>
        </pc:sldLayoutChg>
        <pc:sldLayoutChg chg="add del mod replId">
          <pc:chgData name="Tyler Brady (2104562)" userId="S::2104562@student.uwtsd.ac.uk::9edff330-6201-4e2e-9558-1ce7a2394d00" providerId="AD" clId="Web-{94D42911-8DD4-4CE9-A78B-171975094D43}" dt="2024-05-17T18:45:40.970" v="335"/>
          <pc:sldLayoutMkLst>
            <pc:docMk/>
            <pc:sldMasterMk cId="3599059436" sldId="2147483672"/>
            <pc:sldLayoutMk cId="1578391087" sldId="2147483674"/>
          </pc:sldLayoutMkLst>
        </pc:sldLayoutChg>
        <pc:sldLayoutChg chg="add del mod replId">
          <pc:chgData name="Tyler Brady (2104562)" userId="S::2104562@student.uwtsd.ac.uk::9edff330-6201-4e2e-9558-1ce7a2394d00" providerId="AD" clId="Web-{94D42911-8DD4-4CE9-A78B-171975094D43}" dt="2024-05-17T18:45:40.970" v="335"/>
          <pc:sldLayoutMkLst>
            <pc:docMk/>
            <pc:sldMasterMk cId="3599059436" sldId="2147483672"/>
            <pc:sldLayoutMk cId="2322914157" sldId="2147483675"/>
          </pc:sldLayoutMkLst>
        </pc:sldLayoutChg>
        <pc:sldLayoutChg chg="add del mod replId">
          <pc:chgData name="Tyler Brady (2104562)" userId="S::2104562@student.uwtsd.ac.uk::9edff330-6201-4e2e-9558-1ce7a2394d00" providerId="AD" clId="Web-{94D42911-8DD4-4CE9-A78B-171975094D43}" dt="2024-05-17T18:45:40.970" v="335"/>
          <pc:sldLayoutMkLst>
            <pc:docMk/>
            <pc:sldMasterMk cId="3599059436" sldId="2147483672"/>
            <pc:sldLayoutMk cId="1662718984" sldId="2147483676"/>
          </pc:sldLayoutMkLst>
        </pc:sldLayoutChg>
        <pc:sldLayoutChg chg="add del mod replId">
          <pc:chgData name="Tyler Brady (2104562)" userId="S::2104562@student.uwtsd.ac.uk::9edff330-6201-4e2e-9558-1ce7a2394d00" providerId="AD" clId="Web-{94D42911-8DD4-4CE9-A78B-171975094D43}" dt="2024-05-17T18:45:40.970" v="335"/>
          <pc:sldLayoutMkLst>
            <pc:docMk/>
            <pc:sldMasterMk cId="3599059436" sldId="2147483672"/>
            <pc:sldLayoutMk cId="3476889816" sldId="2147483677"/>
          </pc:sldLayoutMkLst>
        </pc:sldLayoutChg>
        <pc:sldLayoutChg chg="add del mod replId">
          <pc:chgData name="Tyler Brady (2104562)" userId="S::2104562@student.uwtsd.ac.uk::9edff330-6201-4e2e-9558-1ce7a2394d00" providerId="AD" clId="Web-{94D42911-8DD4-4CE9-A78B-171975094D43}" dt="2024-05-17T18:45:40.970" v="335"/>
          <pc:sldLayoutMkLst>
            <pc:docMk/>
            <pc:sldMasterMk cId="3599059436" sldId="2147483672"/>
            <pc:sldLayoutMk cId="903230719" sldId="2147483678"/>
          </pc:sldLayoutMkLst>
        </pc:sldLayoutChg>
        <pc:sldLayoutChg chg="add del mod replId">
          <pc:chgData name="Tyler Brady (2104562)" userId="S::2104562@student.uwtsd.ac.uk::9edff330-6201-4e2e-9558-1ce7a2394d00" providerId="AD" clId="Web-{94D42911-8DD4-4CE9-A78B-171975094D43}" dt="2024-05-17T18:45:40.970" v="335"/>
          <pc:sldLayoutMkLst>
            <pc:docMk/>
            <pc:sldMasterMk cId="3599059436" sldId="2147483672"/>
            <pc:sldLayoutMk cId="1672955212" sldId="2147483679"/>
          </pc:sldLayoutMkLst>
        </pc:sldLayoutChg>
        <pc:sldLayoutChg chg="add del mod replId">
          <pc:chgData name="Tyler Brady (2104562)" userId="S::2104562@student.uwtsd.ac.uk::9edff330-6201-4e2e-9558-1ce7a2394d00" providerId="AD" clId="Web-{94D42911-8DD4-4CE9-A78B-171975094D43}" dt="2024-05-17T18:45:40.970" v="335"/>
          <pc:sldLayoutMkLst>
            <pc:docMk/>
            <pc:sldMasterMk cId="3599059436" sldId="2147483672"/>
            <pc:sldLayoutMk cId="4196221140" sldId="2147483680"/>
          </pc:sldLayoutMkLst>
        </pc:sldLayoutChg>
        <pc:sldLayoutChg chg="add del mod replId">
          <pc:chgData name="Tyler Brady (2104562)" userId="S::2104562@student.uwtsd.ac.uk::9edff330-6201-4e2e-9558-1ce7a2394d00" providerId="AD" clId="Web-{94D42911-8DD4-4CE9-A78B-171975094D43}" dt="2024-05-17T18:45:40.970" v="335"/>
          <pc:sldLayoutMkLst>
            <pc:docMk/>
            <pc:sldMasterMk cId="3599059436" sldId="2147483672"/>
            <pc:sldLayoutMk cId="2264485018" sldId="2147483681"/>
          </pc:sldLayoutMkLst>
        </pc:sldLayoutChg>
        <pc:sldLayoutChg chg="add del mod replId">
          <pc:chgData name="Tyler Brady (2104562)" userId="S::2104562@student.uwtsd.ac.uk::9edff330-6201-4e2e-9558-1ce7a2394d00" providerId="AD" clId="Web-{94D42911-8DD4-4CE9-A78B-171975094D43}" dt="2024-05-17T18:45:40.970" v="335"/>
          <pc:sldLayoutMkLst>
            <pc:docMk/>
            <pc:sldMasterMk cId="3599059436" sldId="2147483672"/>
            <pc:sldLayoutMk cId="1105699309" sldId="2147483682"/>
          </pc:sldLayoutMkLst>
        </pc:sldLayoutChg>
        <pc:sldLayoutChg chg="add del mod replId">
          <pc:chgData name="Tyler Brady (2104562)" userId="S::2104562@student.uwtsd.ac.uk::9edff330-6201-4e2e-9558-1ce7a2394d00" providerId="AD" clId="Web-{94D42911-8DD4-4CE9-A78B-171975094D43}" dt="2024-05-17T18:45:40.970" v="335"/>
          <pc:sldLayoutMkLst>
            <pc:docMk/>
            <pc:sldMasterMk cId="3599059436" sldId="2147483672"/>
            <pc:sldLayoutMk cId="4280808426" sldId="2147483683"/>
          </pc:sldLayoutMkLst>
        </pc:sldLayoutChg>
      </pc:sldMasterChg>
      <pc:sldMasterChg chg="add del addSldLayout delSldLayout modSldLayout">
        <pc:chgData name="Tyler Brady (2104562)" userId="S::2104562@student.uwtsd.ac.uk::9edff330-6201-4e2e-9558-1ce7a2394d00" providerId="AD" clId="Web-{94D42911-8DD4-4CE9-A78B-171975094D43}" dt="2024-05-17T18:45:53.126" v="336"/>
        <pc:sldMasterMkLst>
          <pc:docMk/>
          <pc:sldMasterMk cId="1631207304" sldId="2147483684"/>
        </pc:sldMasterMkLst>
        <pc:sldLayoutChg chg="add del mod replId">
          <pc:chgData name="Tyler Brady (2104562)" userId="S::2104562@student.uwtsd.ac.uk::9edff330-6201-4e2e-9558-1ce7a2394d00" providerId="AD" clId="Web-{94D42911-8DD4-4CE9-A78B-171975094D43}" dt="2024-05-17T18:45:53.126" v="336"/>
          <pc:sldLayoutMkLst>
            <pc:docMk/>
            <pc:sldMasterMk cId="1631207304" sldId="2147483684"/>
            <pc:sldLayoutMk cId="1023157487" sldId="2147483685"/>
          </pc:sldLayoutMkLst>
        </pc:sldLayoutChg>
        <pc:sldLayoutChg chg="add del mod replId">
          <pc:chgData name="Tyler Brady (2104562)" userId="S::2104562@student.uwtsd.ac.uk::9edff330-6201-4e2e-9558-1ce7a2394d00" providerId="AD" clId="Web-{94D42911-8DD4-4CE9-A78B-171975094D43}" dt="2024-05-17T18:45:53.126" v="336"/>
          <pc:sldLayoutMkLst>
            <pc:docMk/>
            <pc:sldMasterMk cId="1631207304" sldId="2147483684"/>
            <pc:sldLayoutMk cId="3564787932" sldId="2147483686"/>
          </pc:sldLayoutMkLst>
        </pc:sldLayoutChg>
        <pc:sldLayoutChg chg="add del mod replId">
          <pc:chgData name="Tyler Brady (2104562)" userId="S::2104562@student.uwtsd.ac.uk::9edff330-6201-4e2e-9558-1ce7a2394d00" providerId="AD" clId="Web-{94D42911-8DD4-4CE9-A78B-171975094D43}" dt="2024-05-17T18:45:53.126" v="336"/>
          <pc:sldLayoutMkLst>
            <pc:docMk/>
            <pc:sldMasterMk cId="1631207304" sldId="2147483684"/>
            <pc:sldLayoutMk cId="575300993" sldId="2147483687"/>
          </pc:sldLayoutMkLst>
        </pc:sldLayoutChg>
        <pc:sldLayoutChg chg="add del mod replId">
          <pc:chgData name="Tyler Brady (2104562)" userId="S::2104562@student.uwtsd.ac.uk::9edff330-6201-4e2e-9558-1ce7a2394d00" providerId="AD" clId="Web-{94D42911-8DD4-4CE9-A78B-171975094D43}" dt="2024-05-17T18:45:53.126" v="336"/>
          <pc:sldLayoutMkLst>
            <pc:docMk/>
            <pc:sldMasterMk cId="1631207304" sldId="2147483684"/>
            <pc:sldLayoutMk cId="800655288" sldId="2147483688"/>
          </pc:sldLayoutMkLst>
        </pc:sldLayoutChg>
        <pc:sldLayoutChg chg="add del mod replId">
          <pc:chgData name="Tyler Brady (2104562)" userId="S::2104562@student.uwtsd.ac.uk::9edff330-6201-4e2e-9558-1ce7a2394d00" providerId="AD" clId="Web-{94D42911-8DD4-4CE9-A78B-171975094D43}" dt="2024-05-17T18:45:53.126" v="336"/>
          <pc:sldLayoutMkLst>
            <pc:docMk/>
            <pc:sldMasterMk cId="1631207304" sldId="2147483684"/>
            <pc:sldLayoutMk cId="2277880481" sldId="2147483689"/>
          </pc:sldLayoutMkLst>
        </pc:sldLayoutChg>
        <pc:sldLayoutChg chg="add del mod replId">
          <pc:chgData name="Tyler Brady (2104562)" userId="S::2104562@student.uwtsd.ac.uk::9edff330-6201-4e2e-9558-1ce7a2394d00" providerId="AD" clId="Web-{94D42911-8DD4-4CE9-A78B-171975094D43}" dt="2024-05-17T18:45:53.126" v="336"/>
          <pc:sldLayoutMkLst>
            <pc:docMk/>
            <pc:sldMasterMk cId="1631207304" sldId="2147483684"/>
            <pc:sldLayoutMk cId="1976322264" sldId="2147483690"/>
          </pc:sldLayoutMkLst>
        </pc:sldLayoutChg>
        <pc:sldLayoutChg chg="add del mod replId">
          <pc:chgData name="Tyler Brady (2104562)" userId="S::2104562@student.uwtsd.ac.uk::9edff330-6201-4e2e-9558-1ce7a2394d00" providerId="AD" clId="Web-{94D42911-8DD4-4CE9-A78B-171975094D43}" dt="2024-05-17T18:45:53.126" v="336"/>
          <pc:sldLayoutMkLst>
            <pc:docMk/>
            <pc:sldMasterMk cId="1631207304" sldId="2147483684"/>
            <pc:sldLayoutMk cId="661530034" sldId="2147483691"/>
          </pc:sldLayoutMkLst>
        </pc:sldLayoutChg>
        <pc:sldLayoutChg chg="add del mod replId">
          <pc:chgData name="Tyler Brady (2104562)" userId="S::2104562@student.uwtsd.ac.uk::9edff330-6201-4e2e-9558-1ce7a2394d00" providerId="AD" clId="Web-{94D42911-8DD4-4CE9-A78B-171975094D43}" dt="2024-05-17T18:45:53.126" v="336"/>
          <pc:sldLayoutMkLst>
            <pc:docMk/>
            <pc:sldMasterMk cId="1631207304" sldId="2147483684"/>
            <pc:sldLayoutMk cId="4188604374" sldId="2147483692"/>
          </pc:sldLayoutMkLst>
        </pc:sldLayoutChg>
        <pc:sldLayoutChg chg="add del mod replId">
          <pc:chgData name="Tyler Brady (2104562)" userId="S::2104562@student.uwtsd.ac.uk::9edff330-6201-4e2e-9558-1ce7a2394d00" providerId="AD" clId="Web-{94D42911-8DD4-4CE9-A78B-171975094D43}" dt="2024-05-17T18:45:53.126" v="336"/>
          <pc:sldLayoutMkLst>
            <pc:docMk/>
            <pc:sldMasterMk cId="1631207304" sldId="2147483684"/>
            <pc:sldLayoutMk cId="3017311978" sldId="2147483693"/>
          </pc:sldLayoutMkLst>
        </pc:sldLayoutChg>
        <pc:sldLayoutChg chg="add del mod replId">
          <pc:chgData name="Tyler Brady (2104562)" userId="S::2104562@student.uwtsd.ac.uk::9edff330-6201-4e2e-9558-1ce7a2394d00" providerId="AD" clId="Web-{94D42911-8DD4-4CE9-A78B-171975094D43}" dt="2024-05-17T18:45:53.126" v="336"/>
          <pc:sldLayoutMkLst>
            <pc:docMk/>
            <pc:sldMasterMk cId="1631207304" sldId="2147483684"/>
            <pc:sldLayoutMk cId="2027968041" sldId="2147483694"/>
          </pc:sldLayoutMkLst>
        </pc:sldLayoutChg>
        <pc:sldLayoutChg chg="add del mod replId">
          <pc:chgData name="Tyler Brady (2104562)" userId="S::2104562@student.uwtsd.ac.uk::9edff330-6201-4e2e-9558-1ce7a2394d00" providerId="AD" clId="Web-{94D42911-8DD4-4CE9-A78B-171975094D43}" dt="2024-05-17T18:45:53.126" v="336"/>
          <pc:sldLayoutMkLst>
            <pc:docMk/>
            <pc:sldMasterMk cId="1631207304" sldId="2147483684"/>
            <pc:sldLayoutMk cId="952213995" sldId="2147483695"/>
          </pc:sldLayoutMkLst>
        </pc:sldLayoutChg>
        <pc:sldLayoutChg chg="add del mod replId">
          <pc:chgData name="Tyler Brady (2104562)" userId="S::2104562@student.uwtsd.ac.uk::9edff330-6201-4e2e-9558-1ce7a2394d00" providerId="AD" clId="Web-{94D42911-8DD4-4CE9-A78B-171975094D43}" dt="2024-05-17T18:45:53.126" v="336"/>
          <pc:sldLayoutMkLst>
            <pc:docMk/>
            <pc:sldMasterMk cId="1631207304" sldId="2147483684"/>
            <pc:sldLayoutMk cId="10081242" sldId="2147483696"/>
          </pc:sldLayoutMkLst>
        </pc:sldLayoutChg>
        <pc:sldLayoutChg chg="add del mod replId">
          <pc:chgData name="Tyler Brady (2104562)" userId="S::2104562@student.uwtsd.ac.uk::9edff330-6201-4e2e-9558-1ce7a2394d00" providerId="AD" clId="Web-{94D42911-8DD4-4CE9-A78B-171975094D43}" dt="2024-05-17T18:45:53.126" v="336"/>
          <pc:sldLayoutMkLst>
            <pc:docMk/>
            <pc:sldMasterMk cId="1631207304" sldId="2147483684"/>
            <pc:sldLayoutMk cId="480266192" sldId="2147483697"/>
          </pc:sldLayoutMkLst>
        </pc:sldLayoutChg>
        <pc:sldLayoutChg chg="add del mod replId">
          <pc:chgData name="Tyler Brady (2104562)" userId="S::2104562@student.uwtsd.ac.uk::9edff330-6201-4e2e-9558-1ce7a2394d00" providerId="AD" clId="Web-{94D42911-8DD4-4CE9-A78B-171975094D43}" dt="2024-05-17T18:45:53.126" v="336"/>
          <pc:sldLayoutMkLst>
            <pc:docMk/>
            <pc:sldMasterMk cId="1631207304" sldId="2147483684"/>
            <pc:sldLayoutMk cId="3035211872" sldId="2147483698"/>
          </pc:sldLayoutMkLst>
        </pc:sldLayoutChg>
        <pc:sldLayoutChg chg="add del mod replId">
          <pc:chgData name="Tyler Brady (2104562)" userId="S::2104562@student.uwtsd.ac.uk::9edff330-6201-4e2e-9558-1ce7a2394d00" providerId="AD" clId="Web-{94D42911-8DD4-4CE9-A78B-171975094D43}" dt="2024-05-17T18:45:53.126" v="336"/>
          <pc:sldLayoutMkLst>
            <pc:docMk/>
            <pc:sldMasterMk cId="1631207304" sldId="2147483684"/>
            <pc:sldLayoutMk cId="1304380917" sldId="2147483699"/>
          </pc:sldLayoutMkLst>
        </pc:sldLayoutChg>
        <pc:sldLayoutChg chg="add del mod replId">
          <pc:chgData name="Tyler Brady (2104562)" userId="S::2104562@student.uwtsd.ac.uk::9edff330-6201-4e2e-9558-1ce7a2394d00" providerId="AD" clId="Web-{94D42911-8DD4-4CE9-A78B-171975094D43}" dt="2024-05-17T18:45:53.126" v="336"/>
          <pc:sldLayoutMkLst>
            <pc:docMk/>
            <pc:sldMasterMk cId="1631207304" sldId="2147483684"/>
            <pc:sldLayoutMk cId="3674256255" sldId="2147483700"/>
          </pc:sldLayoutMkLst>
        </pc:sldLayoutChg>
        <pc:sldLayoutChg chg="add del mod replId">
          <pc:chgData name="Tyler Brady (2104562)" userId="S::2104562@student.uwtsd.ac.uk::9edff330-6201-4e2e-9558-1ce7a2394d00" providerId="AD" clId="Web-{94D42911-8DD4-4CE9-A78B-171975094D43}" dt="2024-05-17T18:45:53.126" v="336"/>
          <pc:sldLayoutMkLst>
            <pc:docMk/>
            <pc:sldMasterMk cId="1631207304" sldId="2147483684"/>
            <pc:sldLayoutMk cId="1755512515" sldId="2147483701"/>
          </pc:sldLayoutMkLst>
        </pc:sldLayoutChg>
      </pc:sldMasterChg>
      <pc:sldMasterChg chg="add addSldLayout modSldLayout">
        <pc:chgData name="Tyler Brady (2104562)" userId="S::2104562@student.uwtsd.ac.uk::9edff330-6201-4e2e-9558-1ce7a2394d00" providerId="AD" clId="Web-{94D42911-8DD4-4CE9-A78B-171975094D43}" dt="2024-05-17T18:45:53.126" v="336"/>
        <pc:sldMasterMkLst>
          <pc:docMk/>
          <pc:sldMasterMk cId="2822200444" sldId="2147483702"/>
        </pc:sldMasterMkLst>
        <pc:sldLayoutChg chg="add mod replId">
          <pc:chgData name="Tyler Brady (2104562)" userId="S::2104562@student.uwtsd.ac.uk::9edff330-6201-4e2e-9558-1ce7a2394d00" providerId="AD" clId="Web-{94D42911-8DD4-4CE9-A78B-171975094D43}" dt="2024-05-17T18:45:53.126" v="336"/>
          <pc:sldLayoutMkLst>
            <pc:docMk/>
            <pc:sldMasterMk cId="2822200444" sldId="2147483702"/>
            <pc:sldLayoutMk cId="2079258063" sldId="2147483703"/>
          </pc:sldLayoutMkLst>
        </pc:sldLayoutChg>
        <pc:sldLayoutChg chg="add mod replId">
          <pc:chgData name="Tyler Brady (2104562)" userId="S::2104562@student.uwtsd.ac.uk::9edff330-6201-4e2e-9558-1ce7a2394d00" providerId="AD" clId="Web-{94D42911-8DD4-4CE9-A78B-171975094D43}" dt="2024-05-17T18:45:53.126" v="336"/>
          <pc:sldLayoutMkLst>
            <pc:docMk/>
            <pc:sldMasterMk cId="2822200444" sldId="2147483702"/>
            <pc:sldLayoutMk cId="1235634219" sldId="2147483704"/>
          </pc:sldLayoutMkLst>
        </pc:sldLayoutChg>
        <pc:sldLayoutChg chg="add mod replId">
          <pc:chgData name="Tyler Brady (2104562)" userId="S::2104562@student.uwtsd.ac.uk::9edff330-6201-4e2e-9558-1ce7a2394d00" providerId="AD" clId="Web-{94D42911-8DD4-4CE9-A78B-171975094D43}" dt="2024-05-17T18:45:53.126" v="336"/>
          <pc:sldLayoutMkLst>
            <pc:docMk/>
            <pc:sldMasterMk cId="2822200444" sldId="2147483702"/>
            <pc:sldLayoutMk cId="2216253354" sldId="2147483705"/>
          </pc:sldLayoutMkLst>
        </pc:sldLayoutChg>
        <pc:sldLayoutChg chg="add mod replId">
          <pc:chgData name="Tyler Brady (2104562)" userId="S::2104562@student.uwtsd.ac.uk::9edff330-6201-4e2e-9558-1ce7a2394d00" providerId="AD" clId="Web-{94D42911-8DD4-4CE9-A78B-171975094D43}" dt="2024-05-17T18:45:53.126" v="336"/>
          <pc:sldLayoutMkLst>
            <pc:docMk/>
            <pc:sldMasterMk cId="2822200444" sldId="2147483702"/>
            <pc:sldLayoutMk cId="3718113182" sldId="2147483706"/>
          </pc:sldLayoutMkLst>
        </pc:sldLayoutChg>
        <pc:sldLayoutChg chg="add mod replId">
          <pc:chgData name="Tyler Brady (2104562)" userId="S::2104562@student.uwtsd.ac.uk::9edff330-6201-4e2e-9558-1ce7a2394d00" providerId="AD" clId="Web-{94D42911-8DD4-4CE9-A78B-171975094D43}" dt="2024-05-17T18:45:53.126" v="336"/>
          <pc:sldLayoutMkLst>
            <pc:docMk/>
            <pc:sldMasterMk cId="2822200444" sldId="2147483702"/>
            <pc:sldLayoutMk cId="2533952207" sldId="2147483707"/>
          </pc:sldLayoutMkLst>
        </pc:sldLayoutChg>
        <pc:sldLayoutChg chg="add mod replId">
          <pc:chgData name="Tyler Brady (2104562)" userId="S::2104562@student.uwtsd.ac.uk::9edff330-6201-4e2e-9558-1ce7a2394d00" providerId="AD" clId="Web-{94D42911-8DD4-4CE9-A78B-171975094D43}" dt="2024-05-17T18:45:53.126" v="336"/>
          <pc:sldLayoutMkLst>
            <pc:docMk/>
            <pc:sldMasterMk cId="2822200444" sldId="2147483702"/>
            <pc:sldLayoutMk cId="1815568661" sldId="2147483708"/>
          </pc:sldLayoutMkLst>
        </pc:sldLayoutChg>
        <pc:sldLayoutChg chg="add mod replId">
          <pc:chgData name="Tyler Brady (2104562)" userId="S::2104562@student.uwtsd.ac.uk::9edff330-6201-4e2e-9558-1ce7a2394d00" providerId="AD" clId="Web-{94D42911-8DD4-4CE9-A78B-171975094D43}" dt="2024-05-17T18:45:53.126" v="336"/>
          <pc:sldLayoutMkLst>
            <pc:docMk/>
            <pc:sldMasterMk cId="2822200444" sldId="2147483702"/>
            <pc:sldLayoutMk cId="922166705" sldId="2147483709"/>
          </pc:sldLayoutMkLst>
        </pc:sldLayoutChg>
        <pc:sldLayoutChg chg="add mod replId">
          <pc:chgData name="Tyler Brady (2104562)" userId="S::2104562@student.uwtsd.ac.uk::9edff330-6201-4e2e-9558-1ce7a2394d00" providerId="AD" clId="Web-{94D42911-8DD4-4CE9-A78B-171975094D43}" dt="2024-05-17T18:45:53.126" v="336"/>
          <pc:sldLayoutMkLst>
            <pc:docMk/>
            <pc:sldMasterMk cId="2822200444" sldId="2147483702"/>
            <pc:sldLayoutMk cId="1105576885" sldId="2147483710"/>
          </pc:sldLayoutMkLst>
        </pc:sldLayoutChg>
        <pc:sldLayoutChg chg="add mod replId">
          <pc:chgData name="Tyler Brady (2104562)" userId="S::2104562@student.uwtsd.ac.uk::9edff330-6201-4e2e-9558-1ce7a2394d00" providerId="AD" clId="Web-{94D42911-8DD4-4CE9-A78B-171975094D43}" dt="2024-05-17T18:45:53.126" v="336"/>
          <pc:sldLayoutMkLst>
            <pc:docMk/>
            <pc:sldMasterMk cId="2822200444" sldId="2147483702"/>
            <pc:sldLayoutMk cId="2807900360" sldId="2147483711"/>
          </pc:sldLayoutMkLst>
        </pc:sldLayoutChg>
        <pc:sldLayoutChg chg="add mod replId">
          <pc:chgData name="Tyler Brady (2104562)" userId="S::2104562@student.uwtsd.ac.uk::9edff330-6201-4e2e-9558-1ce7a2394d00" providerId="AD" clId="Web-{94D42911-8DD4-4CE9-A78B-171975094D43}" dt="2024-05-17T18:45:53.126" v="336"/>
          <pc:sldLayoutMkLst>
            <pc:docMk/>
            <pc:sldMasterMk cId="2822200444" sldId="2147483702"/>
            <pc:sldLayoutMk cId="3590491970" sldId="2147483712"/>
          </pc:sldLayoutMkLst>
        </pc:sldLayoutChg>
        <pc:sldLayoutChg chg="add mod replId">
          <pc:chgData name="Tyler Brady (2104562)" userId="S::2104562@student.uwtsd.ac.uk::9edff330-6201-4e2e-9558-1ce7a2394d00" providerId="AD" clId="Web-{94D42911-8DD4-4CE9-A78B-171975094D43}" dt="2024-05-17T18:45:53.126" v="336"/>
          <pc:sldLayoutMkLst>
            <pc:docMk/>
            <pc:sldMasterMk cId="2822200444" sldId="2147483702"/>
            <pc:sldLayoutMk cId="1515062658" sldId="2147483713"/>
          </pc:sldLayoutMkLst>
        </pc:sldLayoutChg>
        <pc:sldLayoutChg chg="add mod replId">
          <pc:chgData name="Tyler Brady (2104562)" userId="S::2104562@student.uwtsd.ac.uk::9edff330-6201-4e2e-9558-1ce7a2394d00" providerId="AD" clId="Web-{94D42911-8DD4-4CE9-A78B-171975094D43}" dt="2024-05-17T18:45:53.126" v="336"/>
          <pc:sldLayoutMkLst>
            <pc:docMk/>
            <pc:sldMasterMk cId="2822200444" sldId="2147483702"/>
            <pc:sldLayoutMk cId="60382281" sldId="2147483714"/>
          </pc:sldLayoutMkLst>
        </pc:sldLayoutChg>
        <pc:sldLayoutChg chg="add mod replId">
          <pc:chgData name="Tyler Brady (2104562)" userId="S::2104562@student.uwtsd.ac.uk::9edff330-6201-4e2e-9558-1ce7a2394d00" providerId="AD" clId="Web-{94D42911-8DD4-4CE9-A78B-171975094D43}" dt="2024-05-17T18:45:53.126" v="336"/>
          <pc:sldLayoutMkLst>
            <pc:docMk/>
            <pc:sldMasterMk cId="2822200444" sldId="2147483702"/>
            <pc:sldLayoutMk cId="1006533433" sldId="2147483715"/>
          </pc:sldLayoutMkLst>
        </pc:sldLayoutChg>
        <pc:sldLayoutChg chg="add mod replId">
          <pc:chgData name="Tyler Brady (2104562)" userId="S::2104562@student.uwtsd.ac.uk::9edff330-6201-4e2e-9558-1ce7a2394d00" providerId="AD" clId="Web-{94D42911-8DD4-4CE9-A78B-171975094D43}" dt="2024-05-17T18:45:53.126" v="336"/>
          <pc:sldLayoutMkLst>
            <pc:docMk/>
            <pc:sldMasterMk cId="2822200444" sldId="2147483702"/>
            <pc:sldLayoutMk cId="1354150297" sldId="2147483716"/>
          </pc:sldLayoutMkLst>
        </pc:sldLayoutChg>
        <pc:sldLayoutChg chg="add mod replId">
          <pc:chgData name="Tyler Brady (2104562)" userId="S::2104562@student.uwtsd.ac.uk::9edff330-6201-4e2e-9558-1ce7a2394d00" providerId="AD" clId="Web-{94D42911-8DD4-4CE9-A78B-171975094D43}" dt="2024-05-17T18:45:53.126" v="336"/>
          <pc:sldLayoutMkLst>
            <pc:docMk/>
            <pc:sldMasterMk cId="2822200444" sldId="2147483702"/>
            <pc:sldLayoutMk cId="54493107" sldId="2147483717"/>
          </pc:sldLayoutMkLst>
        </pc:sldLayoutChg>
        <pc:sldLayoutChg chg="add mod replId">
          <pc:chgData name="Tyler Brady (2104562)" userId="S::2104562@student.uwtsd.ac.uk::9edff330-6201-4e2e-9558-1ce7a2394d00" providerId="AD" clId="Web-{94D42911-8DD4-4CE9-A78B-171975094D43}" dt="2024-05-17T18:45:53.126" v="336"/>
          <pc:sldLayoutMkLst>
            <pc:docMk/>
            <pc:sldMasterMk cId="2822200444" sldId="2147483702"/>
            <pc:sldLayoutMk cId="73232578" sldId="2147483718"/>
          </pc:sldLayoutMkLst>
        </pc:sldLayoutChg>
        <pc:sldLayoutChg chg="add mod replId">
          <pc:chgData name="Tyler Brady (2104562)" userId="S::2104562@student.uwtsd.ac.uk::9edff330-6201-4e2e-9558-1ce7a2394d00" providerId="AD" clId="Web-{94D42911-8DD4-4CE9-A78B-171975094D43}" dt="2024-05-17T18:45:53.126" v="336"/>
          <pc:sldLayoutMkLst>
            <pc:docMk/>
            <pc:sldMasterMk cId="2822200444" sldId="2147483702"/>
            <pc:sldLayoutMk cId="1992844896" sldId="2147483719"/>
          </pc:sldLayoutMkLst>
        </pc:sldLayoutChg>
      </pc:sldMasterChg>
    </pc:docChg>
  </pc:docChgLst>
  <pc:docChgLst>
    <pc:chgData name="Tyler Brady (2104562)" userId="S::2104562@student.uwtsd.ac.uk::9edff330-6201-4e2e-9558-1ce7a2394d00" providerId="AD" clId="Web-{55546576-6DFC-4EAD-BED5-1FC0BF913F4C}"/>
    <pc:docChg chg="addSld modSld">
      <pc:chgData name="Tyler Brady (2104562)" userId="S::2104562@student.uwtsd.ac.uk::9edff330-6201-4e2e-9558-1ce7a2394d00" providerId="AD" clId="Web-{55546576-6DFC-4EAD-BED5-1FC0BF913F4C}" dt="2024-05-17T18:16:28.965" v="39" actId="20577"/>
      <pc:docMkLst>
        <pc:docMk/>
      </pc:docMkLst>
      <pc:sldChg chg="modSp">
        <pc:chgData name="Tyler Brady (2104562)" userId="S::2104562@student.uwtsd.ac.uk::9edff330-6201-4e2e-9558-1ce7a2394d00" providerId="AD" clId="Web-{55546576-6DFC-4EAD-BED5-1FC0BF913F4C}" dt="2024-05-17T18:15:35.416" v="23" actId="20577"/>
        <pc:sldMkLst>
          <pc:docMk/>
          <pc:sldMk cId="109857222" sldId="256"/>
        </pc:sldMkLst>
        <pc:spChg chg="mod">
          <ac:chgData name="Tyler Brady (2104562)" userId="S::2104562@student.uwtsd.ac.uk::9edff330-6201-4e2e-9558-1ce7a2394d00" providerId="AD" clId="Web-{55546576-6DFC-4EAD-BED5-1FC0BF913F4C}" dt="2024-05-17T18:15:14.931" v="5" actId="20577"/>
          <ac:spMkLst>
            <pc:docMk/>
            <pc:sldMk cId="109857222" sldId="256"/>
            <ac:spMk id="2" creationId="{00000000-0000-0000-0000-000000000000}"/>
          </ac:spMkLst>
        </pc:spChg>
        <pc:spChg chg="mod">
          <ac:chgData name="Tyler Brady (2104562)" userId="S::2104562@student.uwtsd.ac.uk::9edff330-6201-4e2e-9558-1ce7a2394d00" providerId="AD" clId="Web-{55546576-6DFC-4EAD-BED5-1FC0BF913F4C}" dt="2024-05-17T18:15:35.416" v="23" actId="20577"/>
          <ac:spMkLst>
            <pc:docMk/>
            <pc:sldMk cId="109857222" sldId="256"/>
            <ac:spMk id="3" creationId="{00000000-0000-0000-0000-000000000000}"/>
          </ac:spMkLst>
        </pc:spChg>
      </pc:sldChg>
      <pc:sldChg chg="delSp modSp new">
        <pc:chgData name="Tyler Brady (2104562)" userId="S::2104562@student.uwtsd.ac.uk::9edff330-6201-4e2e-9558-1ce7a2394d00" providerId="AD" clId="Web-{55546576-6DFC-4EAD-BED5-1FC0BF913F4C}" dt="2024-05-17T18:16:28.965" v="39" actId="20577"/>
        <pc:sldMkLst>
          <pc:docMk/>
          <pc:sldMk cId="2538617014" sldId="257"/>
        </pc:sldMkLst>
        <pc:spChg chg="del">
          <ac:chgData name="Tyler Brady (2104562)" userId="S::2104562@student.uwtsd.ac.uk::9edff330-6201-4e2e-9558-1ce7a2394d00" providerId="AD" clId="Web-{55546576-6DFC-4EAD-BED5-1FC0BF913F4C}" dt="2024-05-17T18:15:47.495" v="25"/>
          <ac:spMkLst>
            <pc:docMk/>
            <pc:sldMk cId="2538617014" sldId="257"/>
            <ac:spMk id="2" creationId="{DD2F3639-D6BC-3A4F-FAF6-9BA5B51847E0}"/>
          </ac:spMkLst>
        </pc:spChg>
        <pc:spChg chg="mod">
          <ac:chgData name="Tyler Brady (2104562)" userId="S::2104562@student.uwtsd.ac.uk::9edff330-6201-4e2e-9558-1ce7a2394d00" providerId="AD" clId="Web-{55546576-6DFC-4EAD-BED5-1FC0BF913F4C}" dt="2024-05-17T18:16:28.965" v="39" actId="20577"/>
          <ac:spMkLst>
            <pc:docMk/>
            <pc:sldMk cId="2538617014" sldId="257"/>
            <ac:spMk id="3" creationId="{5E31B8C4-8B51-8C6A-8B26-B3DB06F6767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dirty="0"/>
              <a:t>Click to edit Master title style</a:t>
            </a:r>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5/17/2024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792580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356342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dirty="0"/>
              <a:t>Click to edit Master title style</a:t>
            </a:r>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162533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5/17/2024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18113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5/17/2024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339522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5/17/2024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155686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5/17/2024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22166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055768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5/17/2024</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07900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904919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150626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03822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065334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dirty="0"/>
              <a:t>Click to edit Master title style</a:t>
            </a:r>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541502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44931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32325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92844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5/17/2024</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22200444"/>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forbes.com/advisor/business/customer-segmentation/" TargetMode="External"/><Relationship Id="rId2" Type="http://schemas.openxmlformats.org/officeDocument/2006/relationships/hyperlink" Target="https://www.open.edu/openlearn/mod/oucontent/view.php?id=80697&#167;ion=1.2" TargetMode="External"/><Relationship Id="rId1" Type="http://schemas.openxmlformats.org/officeDocument/2006/relationships/slideLayout" Target="../slideLayouts/slideLayout2.xml"/><Relationship Id="rId5" Type="http://schemas.openxmlformats.org/officeDocument/2006/relationships/hyperlink" Target="https://deliveringresults.leeds.ac.uk/a-practical-guide-to-documenting-and-designing-processes/design-principles/customers/" TargetMode="External"/><Relationship Id="rId4" Type="http://schemas.openxmlformats.org/officeDocument/2006/relationships/hyperlink" Target="https://www.bcu.ac.uk/courses/value-proposi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Business Model Canvas</a:t>
            </a:r>
          </a:p>
        </p:txBody>
      </p:sp>
      <p:sp>
        <p:nvSpPr>
          <p:cNvPr id="3" name="Subtitle 2"/>
          <p:cNvSpPr>
            <a:spLocks noGrp="1"/>
          </p:cNvSpPr>
          <p:nvPr>
            <p:ph type="subTitle" idx="1"/>
          </p:nvPr>
        </p:nvSpPr>
        <p:spPr/>
        <p:txBody>
          <a:bodyPr vert="horz" lIns="91440" tIns="45720" rIns="91440" bIns="45720" rtlCol="0" anchor="t">
            <a:normAutofit/>
          </a:bodyPr>
          <a:lstStyle/>
          <a:p>
            <a:r>
              <a:rPr lang="en-GB" dirty="0"/>
              <a:t>Tyler Brady</a:t>
            </a:r>
          </a:p>
          <a:p>
            <a:r>
              <a:rPr lang="en-GB" dirty="0"/>
              <a:t>Student number:2104562</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0381B-3BC2-6754-ACF8-482088AD98BB}"/>
              </a:ext>
            </a:extLst>
          </p:cNvPr>
          <p:cNvSpPr>
            <a:spLocks noGrp="1"/>
          </p:cNvSpPr>
          <p:nvPr>
            <p:ph type="title"/>
          </p:nvPr>
        </p:nvSpPr>
        <p:spPr/>
        <p:txBody>
          <a:bodyPr/>
          <a:lstStyle/>
          <a:p>
            <a:r>
              <a:rPr lang="en-GB" dirty="0"/>
              <a:t>Contents Page</a:t>
            </a:r>
          </a:p>
        </p:txBody>
      </p:sp>
      <p:sp>
        <p:nvSpPr>
          <p:cNvPr id="3" name="Content Placeholder 2">
            <a:extLst>
              <a:ext uri="{FF2B5EF4-FFF2-40B4-BE49-F238E27FC236}">
                <a16:creationId xmlns:a16="http://schemas.microsoft.com/office/drawing/2014/main" id="{7730A3C1-F26B-0073-FADF-01F2040B7068}"/>
              </a:ext>
            </a:extLst>
          </p:cNvPr>
          <p:cNvSpPr>
            <a:spLocks noGrp="1"/>
          </p:cNvSpPr>
          <p:nvPr>
            <p:ph idx="1"/>
          </p:nvPr>
        </p:nvSpPr>
        <p:spPr/>
        <p:txBody>
          <a:bodyPr vert="horz" lIns="91440" tIns="45720" rIns="91440" bIns="45720" rtlCol="0" anchor="t">
            <a:normAutofit/>
          </a:bodyPr>
          <a:lstStyle/>
          <a:p>
            <a:r>
              <a:rPr lang="en-GB" dirty="0"/>
              <a:t>Business model Canvas – 3</a:t>
            </a:r>
            <a:endParaRPr lang="en-US" dirty="0"/>
          </a:p>
          <a:p>
            <a:r>
              <a:rPr lang="en-GB" dirty="0"/>
              <a:t>Reference Page - 4</a:t>
            </a:r>
          </a:p>
        </p:txBody>
      </p:sp>
    </p:spTree>
    <p:extLst>
      <p:ext uri="{BB962C8B-B14F-4D97-AF65-F5344CB8AC3E}">
        <p14:creationId xmlns:p14="http://schemas.microsoft.com/office/powerpoint/2010/main" val="32966627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141E27-9D55-590D-0BE8-136A2AD6F78F}"/>
              </a:ext>
            </a:extLst>
          </p:cNvPr>
          <p:cNvSpPr>
            <a:spLocks noGrp="1"/>
          </p:cNvSpPr>
          <p:nvPr>
            <p:ph idx="1"/>
          </p:nvPr>
        </p:nvSpPr>
        <p:spPr>
          <a:xfrm>
            <a:off x="9530645" y="555624"/>
            <a:ext cx="2376312" cy="2872493"/>
          </a:xfrm>
        </p:spPr>
        <p:txBody>
          <a:bodyPr vert="horz" lIns="91440" tIns="45720" rIns="91440" bIns="45720" rtlCol="0" anchor="t">
            <a:normAutofit fontScale="92500"/>
          </a:bodyPr>
          <a:lstStyle/>
          <a:p>
            <a:pPr marL="0" indent="0">
              <a:buNone/>
            </a:pPr>
            <a:r>
              <a:rPr lang="en-GB" sz="900" dirty="0">
                <a:latin typeface="Arial"/>
                <a:cs typeface="Arial"/>
              </a:rPr>
              <a:t>Customer segments</a:t>
            </a:r>
            <a:endParaRPr lang="en-US" sz="900" dirty="0">
              <a:latin typeface="Arial"/>
              <a:cs typeface="Arial"/>
            </a:endParaRPr>
          </a:p>
          <a:p>
            <a:pPr marL="0" indent="0">
              <a:buNone/>
            </a:pPr>
            <a:r>
              <a:rPr lang="en-GB" sz="900" dirty="0">
                <a:latin typeface="Arial"/>
                <a:cs typeface="Arial"/>
              </a:rPr>
              <a:t>For our business we have quite a niche customer market however we will be based throughout the UK helping many different communities. In rural areas with not much education we will be looking to try and provide them a way to education with different transport methods as this could help reach the schools to gain free meals there. Our channel for this will be the schools themselves as they can reach us to people who find it difficult to gain transport to school even with buses available. With urban farming we will be looking at people who struggle with food in major cities even with food banks available to them, to try and see if we are able to create plots of area which are available including roof tops, as well as land around communities. Our main 2 customer segments as a result will be people in poverty and families with children. We will be looking at potentially starting up charities as well to help fund our project and our customers we will be looking at for this will be from the higher class.</a:t>
            </a:r>
            <a:endParaRPr lang="en-GB" dirty="0"/>
          </a:p>
        </p:txBody>
      </p:sp>
      <p:sp>
        <p:nvSpPr>
          <p:cNvPr id="6" name="TextBox 5">
            <a:extLst>
              <a:ext uri="{FF2B5EF4-FFF2-40B4-BE49-F238E27FC236}">
                <a16:creationId xmlns:a16="http://schemas.microsoft.com/office/drawing/2014/main" id="{F5844C3F-CACF-7FAE-DF4D-F6C4D8A24C0A}"/>
              </a:ext>
            </a:extLst>
          </p:cNvPr>
          <p:cNvSpPr txBox="1"/>
          <p:nvPr/>
        </p:nvSpPr>
        <p:spPr>
          <a:xfrm>
            <a:off x="3928532" y="920045"/>
            <a:ext cx="2957689" cy="39892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900" dirty="0">
                <a:latin typeface="Arial"/>
                <a:cs typeface="Arial"/>
              </a:rPr>
              <a:t>Value proposition</a:t>
            </a:r>
            <a:endParaRPr lang="en-US" sz="900" dirty="0">
              <a:latin typeface="Arial"/>
              <a:cs typeface="Arial"/>
            </a:endParaRPr>
          </a:p>
          <a:p>
            <a:pPr>
              <a:lnSpc>
                <a:spcPct val="90000"/>
              </a:lnSpc>
              <a:spcBef>
                <a:spcPts val="1000"/>
              </a:spcBef>
            </a:pPr>
            <a:r>
              <a:rPr lang="en-GB" sz="900" dirty="0">
                <a:latin typeface="Arial"/>
                <a:cs typeface="Arial"/>
              </a:rPr>
              <a:t>We have got a few reasons to why customers should turn to our business over others who are offering similar services or services that offer similar things. We are not saying to turn away from food banks or other means of gaining food however we feel at our company that our ideas have a chance at being more sustainable and help to gain a consistent amount of food all year round. When setting up the urban farming areas around the cities will require the customers to pay a small fee, however once we have paid off how much it has cost build these areas the cost will go down significantly. It will not be free, however with the small fee we will make sure to keep up with the maintenance required to keep these special and potential life changing plots of land going. Not only that we will be giving customers advice on how to look after their plots of land and making sure we always have security on them, through cameras and other needs to make sure everything is safe. As well as that an offer that we will be giving out would be different seeds and food to start you off and while it takes the first batch to go offer food for free if it is needed which is another innovation to go with our company over others. With the transport, quite simply it will be to go with our transport over the schools, the simple reason being it will not only be cheaper, but also within the offer guarantee free school meals.</a:t>
            </a:r>
            <a:endParaRPr lang="en-US" sz="900" dirty="0">
              <a:latin typeface="Arial"/>
              <a:cs typeface="Arial"/>
            </a:endParaRPr>
          </a:p>
          <a:p>
            <a:pPr algn="l"/>
            <a:endParaRPr lang="en-GB" sz="1000" dirty="0"/>
          </a:p>
        </p:txBody>
      </p:sp>
      <p:sp>
        <p:nvSpPr>
          <p:cNvPr id="7" name="TextBox 6">
            <a:extLst>
              <a:ext uri="{FF2B5EF4-FFF2-40B4-BE49-F238E27FC236}">
                <a16:creationId xmlns:a16="http://schemas.microsoft.com/office/drawing/2014/main" id="{8CBF7C61-AADC-157C-9D3B-1C64268ACAB2}"/>
              </a:ext>
            </a:extLst>
          </p:cNvPr>
          <p:cNvSpPr txBox="1"/>
          <p:nvPr/>
        </p:nvSpPr>
        <p:spPr>
          <a:xfrm>
            <a:off x="6886221" y="2511776"/>
            <a:ext cx="2517423" cy="29628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900" dirty="0">
                <a:latin typeface="Arial"/>
                <a:cs typeface="Arial"/>
              </a:rPr>
              <a:t>Channels. </a:t>
            </a:r>
            <a:endParaRPr lang="en-US" sz="900" dirty="0">
              <a:latin typeface="Arial"/>
              <a:cs typeface="Arial"/>
            </a:endParaRPr>
          </a:p>
          <a:p>
            <a:pPr>
              <a:lnSpc>
                <a:spcPct val="90000"/>
              </a:lnSpc>
              <a:spcBef>
                <a:spcPts val="1000"/>
              </a:spcBef>
            </a:pPr>
            <a:r>
              <a:rPr lang="en-GB" sz="900" dirty="0">
                <a:latin typeface="Arial"/>
                <a:cs typeface="Arial"/>
              </a:rPr>
              <a:t>With our business we have quite a few ways we can show the customers our services. This is due to where we will be based, and it will be in the centre of most communities who need our service the most. We will have posters leaflets as well describing what services we are providing. As well as that with what we are including with our offers is next to none and you wouldn't find something like this anywhere else. Not only that we will be putting up videos throughout social media as well as gaining </a:t>
            </a:r>
            <a:r>
              <a:rPr lang="en-GB" sz="900" dirty="0" err="1">
                <a:latin typeface="Arial"/>
                <a:cs typeface="Arial"/>
              </a:rPr>
              <a:t>sponsers</a:t>
            </a:r>
            <a:r>
              <a:rPr lang="en-GB" sz="900" dirty="0">
                <a:latin typeface="Arial"/>
                <a:cs typeface="Arial"/>
              </a:rPr>
              <a:t> of influencers to talk about the movement we are trying to achieve and to get our company out there. As we are offering different services the customers will have different ways of using our products. With urban farming as an example you can choose the size of land that you will require or what food you are wanting to grow on these plots of land as well.</a:t>
            </a:r>
            <a:endParaRPr lang="en-GB" dirty="0"/>
          </a:p>
        </p:txBody>
      </p:sp>
      <p:sp>
        <p:nvSpPr>
          <p:cNvPr id="8" name="TextBox 7">
            <a:extLst>
              <a:ext uri="{FF2B5EF4-FFF2-40B4-BE49-F238E27FC236}">
                <a16:creationId xmlns:a16="http://schemas.microsoft.com/office/drawing/2014/main" id="{33373B4E-87C3-759E-036F-551E381ED8A4}"/>
              </a:ext>
            </a:extLst>
          </p:cNvPr>
          <p:cNvSpPr txBox="1"/>
          <p:nvPr/>
        </p:nvSpPr>
        <p:spPr>
          <a:xfrm>
            <a:off x="6886221" y="553155"/>
            <a:ext cx="2523067" cy="19656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900" dirty="0">
                <a:latin typeface="Arial"/>
                <a:cs typeface="Arial"/>
              </a:rPr>
              <a:t>Customer relationships</a:t>
            </a:r>
            <a:endParaRPr lang="en-US" sz="900" dirty="0">
              <a:latin typeface="Arial"/>
              <a:cs typeface="Arial"/>
            </a:endParaRPr>
          </a:p>
          <a:p>
            <a:pPr>
              <a:lnSpc>
                <a:spcPct val="90000"/>
              </a:lnSpc>
              <a:spcBef>
                <a:spcPts val="1000"/>
              </a:spcBef>
            </a:pPr>
            <a:r>
              <a:rPr lang="en-GB" sz="900" dirty="0">
                <a:latin typeface="Arial"/>
                <a:cs typeface="Arial"/>
              </a:rPr>
              <a:t>I feel as though with our business that we would like to come together to build a very close relationship between staff and customers. This is due to how we are not only there to try and run a business. We would be looking to build up a close bond between staff and customers as we will try and offer advise on how to continue using our products and how to keep up with their own plots of land as well as how they can help sustain them. What they get from us as well is their own freedom, a safe place and a whole new community.</a:t>
            </a:r>
            <a:endParaRPr lang="en-GB"/>
          </a:p>
        </p:txBody>
      </p:sp>
      <p:sp>
        <p:nvSpPr>
          <p:cNvPr id="9" name="TextBox 8">
            <a:extLst>
              <a:ext uri="{FF2B5EF4-FFF2-40B4-BE49-F238E27FC236}">
                <a16:creationId xmlns:a16="http://schemas.microsoft.com/office/drawing/2014/main" id="{A8D96149-BEA8-1455-B12F-5B2A18682552}"/>
              </a:ext>
            </a:extLst>
          </p:cNvPr>
          <p:cNvSpPr txBox="1"/>
          <p:nvPr/>
        </p:nvSpPr>
        <p:spPr>
          <a:xfrm>
            <a:off x="208843" y="3110088"/>
            <a:ext cx="351084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rtl="0"/>
            <a:r>
              <a:rPr lang="en-GB" sz="900" dirty="0">
                <a:latin typeface="Aptos"/>
                <a:ea typeface="Arial"/>
                <a:cs typeface="Arial"/>
              </a:rPr>
              <a:t>key</a:t>
            </a:r>
            <a:r>
              <a:rPr lang="en-GB" sz="900" baseline="0" dirty="0">
                <a:latin typeface="Aptos"/>
                <a:ea typeface="Arial"/>
                <a:cs typeface="Arial"/>
              </a:rPr>
              <a:t> Resources</a:t>
            </a:r>
            <a:r>
              <a:rPr lang="en-US" sz="900" dirty="0">
                <a:latin typeface="Aptos"/>
                <a:ea typeface="Arial"/>
                <a:cs typeface="Arial"/>
              </a:rPr>
              <a:t>​</a:t>
            </a:r>
            <a:endParaRPr lang="en-US"/>
          </a:p>
          <a:p>
            <a:pPr lvl="0" rtl="0"/>
            <a:r>
              <a:rPr lang="en-GB" sz="900" baseline="0" dirty="0">
                <a:latin typeface="Aptos"/>
                <a:ea typeface="Arial"/>
                <a:cs typeface="Arial"/>
              </a:rPr>
              <a:t>Like all business key resources are a vital part to success. Here at our business our key resource is going to be land, but also other humans, other people who are willing to make a difference like we are willing to. A charity will be key to our income and trying to promote that through many ways will also be key for us, as well as land. Trying to find plots of land in the areas which need our services most is also extremely important in what we are trying to achieve. Obviously help from other companies will be needed as well</a:t>
            </a:r>
            <a:r>
              <a:rPr lang="en-US" sz="900" dirty="0">
                <a:latin typeface="Aptos"/>
                <a:ea typeface="Arial"/>
                <a:cs typeface="Arial"/>
              </a:rPr>
              <a:t>​</a:t>
            </a:r>
            <a:endParaRPr lang="en-GB" dirty="0"/>
          </a:p>
        </p:txBody>
      </p:sp>
      <p:sp>
        <p:nvSpPr>
          <p:cNvPr id="10" name="TextBox 9">
            <a:extLst>
              <a:ext uri="{FF2B5EF4-FFF2-40B4-BE49-F238E27FC236}">
                <a16:creationId xmlns:a16="http://schemas.microsoft.com/office/drawing/2014/main" id="{6562C75A-37AA-356A-9286-68701F7783B6}"/>
              </a:ext>
            </a:extLst>
          </p:cNvPr>
          <p:cNvSpPr txBox="1"/>
          <p:nvPr/>
        </p:nvSpPr>
        <p:spPr>
          <a:xfrm>
            <a:off x="2139245" y="824088"/>
            <a:ext cx="1811867" cy="23396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900">
                <a:latin typeface="Arial"/>
                <a:cs typeface="Arial"/>
              </a:rPr>
              <a:t>Key activities</a:t>
            </a:r>
            <a:endParaRPr lang="en-US" sz="900">
              <a:latin typeface="Arial"/>
              <a:cs typeface="Arial"/>
            </a:endParaRPr>
          </a:p>
          <a:p>
            <a:pPr>
              <a:lnSpc>
                <a:spcPct val="90000"/>
              </a:lnSpc>
              <a:spcBef>
                <a:spcPts val="1000"/>
              </a:spcBef>
            </a:pPr>
            <a:r>
              <a:rPr lang="en-GB" sz="900">
                <a:latin typeface="Arial"/>
                <a:cs typeface="Arial"/>
              </a:rPr>
              <a:t>We will need a range of different activities to help keeping the business run safely. We will need a camera company with security cameras, a pc manufacturer and Microsoft to help produce sheets, leaflets as well as posters and packaging for our products. We will need estate agents to help us identify plots of land and help us with maintainer. We also need security, receptionists, salespeople as well as other staff surrounding our business.</a:t>
            </a:r>
            <a:endParaRPr lang="en-GB"/>
          </a:p>
        </p:txBody>
      </p:sp>
      <p:sp>
        <p:nvSpPr>
          <p:cNvPr id="11" name="TextBox 10">
            <a:extLst>
              <a:ext uri="{FF2B5EF4-FFF2-40B4-BE49-F238E27FC236}">
                <a16:creationId xmlns:a16="http://schemas.microsoft.com/office/drawing/2014/main" id="{85B7B943-D85C-3C19-24C3-D3473E5E7C8A}"/>
              </a:ext>
            </a:extLst>
          </p:cNvPr>
          <p:cNvSpPr txBox="1"/>
          <p:nvPr/>
        </p:nvSpPr>
        <p:spPr>
          <a:xfrm>
            <a:off x="84666" y="920043"/>
            <a:ext cx="1879599" cy="19656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900" dirty="0">
                <a:latin typeface="Arial"/>
                <a:cs typeface="Arial"/>
              </a:rPr>
              <a:t>Key partnerships</a:t>
            </a:r>
            <a:endParaRPr lang="en-US" sz="900" dirty="0">
              <a:latin typeface="Arial"/>
              <a:cs typeface="Arial"/>
            </a:endParaRPr>
          </a:p>
          <a:p>
            <a:pPr>
              <a:lnSpc>
                <a:spcPct val="90000"/>
              </a:lnSpc>
              <a:spcBef>
                <a:spcPts val="1000"/>
              </a:spcBef>
            </a:pPr>
            <a:r>
              <a:rPr lang="en-GB" sz="900" dirty="0">
                <a:latin typeface="Arial"/>
                <a:cs typeface="Arial"/>
              </a:rPr>
              <a:t>Our company will require partnerships with other businesses. We will need to get in touch with a security company, an estate agent, a food/seed supplier as well as potentially farms as well. Not only that we will be in touch with charities as well and show them what we are trying to achieve and to see if they are willing to work alongside us to help create something that is bigger than us.</a:t>
            </a:r>
            <a:endParaRPr lang="en-GB" dirty="0"/>
          </a:p>
        </p:txBody>
      </p:sp>
      <p:sp>
        <p:nvSpPr>
          <p:cNvPr id="12" name="TextBox 11">
            <a:extLst>
              <a:ext uri="{FF2B5EF4-FFF2-40B4-BE49-F238E27FC236}">
                <a16:creationId xmlns:a16="http://schemas.microsoft.com/office/drawing/2014/main" id="{DE876584-C680-3C86-1DDF-A0EC1CAA288B}"/>
              </a:ext>
            </a:extLst>
          </p:cNvPr>
          <p:cNvSpPr txBox="1"/>
          <p:nvPr/>
        </p:nvSpPr>
        <p:spPr>
          <a:xfrm>
            <a:off x="428977" y="5503331"/>
            <a:ext cx="4876799" cy="10931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900" dirty="0">
                <a:latin typeface="Arial"/>
                <a:cs typeface="Arial"/>
              </a:rPr>
              <a:t>Cost Structure. </a:t>
            </a:r>
            <a:endParaRPr lang="en-US" sz="900" dirty="0">
              <a:latin typeface="Arial"/>
              <a:cs typeface="Arial"/>
            </a:endParaRPr>
          </a:p>
          <a:p>
            <a:pPr>
              <a:lnSpc>
                <a:spcPct val="90000"/>
              </a:lnSpc>
              <a:spcBef>
                <a:spcPts val="1000"/>
              </a:spcBef>
            </a:pPr>
            <a:r>
              <a:rPr lang="en-GB" sz="900" dirty="0">
                <a:latin typeface="Arial"/>
                <a:cs typeface="Arial"/>
              </a:rPr>
              <a:t>So, what we are trying to do is help people who need it most. However, it still means it will cost a fair amount of money. We will have to not only purchase plots of land, but also renovate them as well as maintain the high standards that we will be setting. We will need an IT team as well to help with our business online. A security guard as well as a small team. On top of that as well we need to work out the costs of the seeds as well as the business headquarters.</a:t>
            </a:r>
            <a:endParaRPr lang="en-GB" dirty="0"/>
          </a:p>
        </p:txBody>
      </p:sp>
      <p:sp>
        <p:nvSpPr>
          <p:cNvPr id="13" name="TextBox 12">
            <a:extLst>
              <a:ext uri="{FF2B5EF4-FFF2-40B4-BE49-F238E27FC236}">
                <a16:creationId xmlns:a16="http://schemas.microsoft.com/office/drawing/2014/main" id="{623EC8C5-737C-AC86-307D-271C7148032A}"/>
              </a:ext>
            </a:extLst>
          </p:cNvPr>
          <p:cNvSpPr txBox="1"/>
          <p:nvPr/>
        </p:nvSpPr>
        <p:spPr>
          <a:xfrm>
            <a:off x="5921022" y="5503332"/>
            <a:ext cx="4893733" cy="10931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GB" sz="900" dirty="0">
                <a:latin typeface="Arial"/>
                <a:cs typeface="Arial"/>
              </a:rPr>
              <a:t>Revenue streams</a:t>
            </a:r>
            <a:endParaRPr lang="en-US" sz="900" dirty="0">
              <a:latin typeface="Arial"/>
              <a:cs typeface="Arial"/>
            </a:endParaRPr>
          </a:p>
          <a:p>
            <a:pPr marL="285750" indent="-285750">
              <a:lnSpc>
                <a:spcPct val="90000"/>
              </a:lnSpc>
              <a:spcBef>
                <a:spcPts val="1000"/>
              </a:spcBef>
              <a:buFont typeface="Arial"/>
              <a:buChar char="•"/>
            </a:pPr>
            <a:r>
              <a:rPr lang="en-GB" sz="900" dirty="0">
                <a:latin typeface="Arial"/>
                <a:cs typeface="Arial"/>
              </a:rPr>
              <a:t>We have multiple ways in which we are looking for the company to make money. One of the ways is the rent we will be </a:t>
            </a:r>
            <a:r>
              <a:rPr lang="en-GB" sz="900" dirty="0" err="1">
                <a:latin typeface="Arial"/>
                <a:cs typeface="Arial"/>
              </a:rPr>
              <a:t>recievcing</a:t>
            </a:r>
            <a:r>
              <a:rPr lang="en-GB" sz="900" dirty="0">
                <a:latin typeface="Arial"/>
                <a:cs typeface="Arial"/>
              </a:rPr>
              <a:t> from clients as well as customers, depending on how big the plot of land, also what you are wanting to do with the plot of land. Another revenue stream which I have discussed in previous slides is working together with other charities as well as our own to help maintain the costs of the project that we are aspired to running</a:t>
            </a:r>
            <a:endParaRPr lang="en-GB" dirty="0"/>
          </a:p>
        </p:txBody>
      </p:sp>
      <p:sp>
        <p:nvSpPr>
          <p:cNvPr id="16" name="TextBox 15">
            <a:extLst>
              <a:ext uri="{FF2B5EF4-FFF2-40B4-BE49-F238E27FC236}">
                <a16:creationId xmlns:a16="http://schemas.microsoft.com/office/drawing/2014/main" id="{355FC472-4576-9A50-2AE8-E032EB331BD3}"/>
              </a:ext>
            </a:extLst>
          </p:cNvPr>
          <p:cNvSpPr txBox="1"/>
          <p:nvPr/>
        </p:nvSpPr>
        <p:spPr>
          <a:xfrm>
            <a:off x="259644" y="180622"/>
            <a:ext cx="43462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Business Model Canvas</a:t>
            </a:r>
          </a:p>
        </p:txBody>
      </p:sp>
    </p:spTree>
    <p:extLst>
      <p:ext uri="{BB962C8B-B14F-4D97-AF65-F5344CB8AC3E}">
        <p14:creationId xmlns:p14="http://schemas.microsoft.com/office/powerpoint/2010/main" val="4101243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3774E-8C3F-ED6B-823A-94B21C94FFA8}"/>
              </a:ext>
            </a:extLst>
          </p:cNvPr>
          <p:cNvSpPr>
            <a:spLocks noGrp="1"/>
          </p:cNvSpPr>
          <p:nvPr>
            <p:ph type="title"/>
          </p:nvPr>
        </p:nvSpPr>
        <p:spPr/>
        <p:txBody>
          <a:bodyPr/>
          <a:lstStyle/>
          <a:p>
            <a:r>
              <a:rPr lang="en-GB" dirty="0"/>
              <a:t>Reference Page</a:t>
            </a:r>
          </a:p>
        </p:txBody>
      </p:sp>
      <p:sp>
        <p:nvSpPr>
          <p:cNvPr id="3" name="Content Placeholder 2">
            <a:extLst>
              <a:ext uri="{FF2B5EF4-FFF2-40B4-BE49-F238E27FC236}">
                <a16:creationId xmlns:a16="http://schemas.microsoft.com/office/drawing/2014/main" id="{C6AD4A6D-2920-90F2-1238-C1438C17AD19}"/>
              </a:ext>
            </a:extLst>
          </p:cNvPr>
          <p:cNvSpPr>
            <a:spLocks noGrp="1"/>
          </p:cNvSpPr>
          <p:nvPr>
            <p:ph idx="1"/>
          </p:nvPr>
        </p:nvSpPr>
        <p:spPr/>
        <p:txBody>
          <a:bodyPr vert="horz" lIns="91440" tIns="45720" rIns="91440" bIns="45720" rtlCol="0" anchor="t">
            <a:normAutofit/>
          </a:bodyPr>
          <a:lstStyle/>
          <a:p>
            <a:r>
              <a:rPr lang="en-GB" sz="2000" dirty="0">
                <a:ea typeface="+mn-lt"/>
                <a:cs typeface="+mn-lt"/>
              </a:rPr>
              <a:t>The Open University, Reviewed 10.5.2024</a:t>
            </a:r>
          </a:p>
          <a:p>
            <a:pPr marL="0" indent="0">
              <a:buNone/>
            </a:pPr>
            <a:r>
              <a:rPr lang="en-GB" sz="2000" dirty="0">
                <a:ea typeface="+mn-lt"/>
                <a:cs typeface="+mn-lt"/>
                <a:hlinkClick r:id="rId2"/>
              </a:rPr>
              <a:t>https://www.open.edu/openlearn/mod/oucontent/view.php?id=80697§ion=1.2</a:t>
            </a:r>
            <a:r>
              <a:rPr lang="en-GB" sz="2000" dirty="0">
                <a:ea typeface="+mn-lt"/>
                <a:cs typeface="+mn-lt"/>
              </a:rPr>
              <a:t> </a:t>
            </a:r>
          </a:p>
          <a:p>
            <a:pPr marL="0" indent="0">
              <a:buNone/>
            </a:pPr>
            <a:r>
              <a:rPr lang="en-GB" sz="2000" dirty="0"/>
              <a:t>Forbes, By Christina </a:t>
            </a:r>
            <a:r>
              <a:rPr lang="en-GB" sz="2000" dirty="0" err="1"/>
              <a:t>Joralaso</a:t>
            </a:r>
            <a:r>
              <a:rPr lang="en-GB" sz="2000" dirty="0"/>
              <a:t> Reviewed 10.5.2024</a:t>
            </a:r>
          </a:p>
          <a:p>
            <a:pPr marL="0" indent="0">
              <a:buNone/>
            </a:pPr>
            <a:r>
              <a:rPr lang="en-GB" sz="2000" dirty="0">
                <a:ea typeface="+mn-lt"/>
                <a:cs typeface="+mn-lt"/>
                <a:hlinkClick r:id="rId3"/>
              </a:rPr>
              <a:t>https://www.forbes.com/advisor/business/customer-segmentation/</a:t>
            </a:r>
            <a:endParaRPr lang="en-GB" sz="2000">
              <a:ea typeface="+mn-lt"/>
              <a:cs typeface="+mn-lt"/>
            </a:endParaRPr>
          </a:p>
          <a:p>
            <a:pPr marL="0" indent="0">
              <a:buNone/>
            </a:pPr>
            <a:r>
              <a:rPr lang="en-GB" sz="2000" dirty="0"/>
              <a:t>Birmingham City University Reviewed 10.5.2024</a:t>
            </a:r>
          </a:p>
          <a:p>
            <a:pPr marL="0" indent="0">
              <a:buNone/>
            </a:pPr>
            <a:r>
              <a:rPr lang="en-GB" sz="2000" dirty="0">
                <a:ea typeface="+mn-lt"/>
                <a:cs typeface="+mn-lt"/>
                <a:hlinkClick r:id="rId4"/>
              </a:rPr>
              <a:t>https://www.bcu.ac.uk/courses/value-propositions</a:t>
            </a:r>
            <a:endParaRPr lang="en-GB"/>
          </a:p>
          <a:p>
            <a:pPr marL="0" indent="0">
              <a:buNone/>
            </a:pPr>
            <a:r>
              <a:rPr lang="en-GB" sz="2000" dirty="0"/>
              <a:t>University Of Leeds Reviewed 10.5.2024</a:t>
            </a:r>
          </a:p>
          <a:p>
            <a:pPr marL="0" indent="0">
              <a:buNone/>
            </a:pPr>
            <a:r>
              <a:rPr lang="en-GB" sz="2000" dirty="0">
                <a:ea typeface="+mn-lt"/>
                <a:cs typeface="+mn-lt"/>
                <a:hlinkClick r:id="rId5"/>
              </a:rPr>
              <a:t>https://deliveringresults.leeds.ac.uk/a-practical-guide-to-documenting-and-designing-processes/design-principles/customers/</a:t>
            </a:r>
            <a:endParaRPr lang="en-GB"/>
          </a:p>
          <a:p>
            <a:pPr marL="0" indent="0">
              <a:buNone/>
            </a:pPr>
            <a:endParaRPr lang="en-GB" sz="2000" dirty="0">
              <a:ea typeface="+mn-lt"/>
              <a:cs typeface="+mn-lt"/>
            </a:endParaRPr>
          </a:p>
          <a:p>
            <a:pPr marL="0" indent="0">
              <a:buNone/>
            </a:pPr>
            <a:endParaRPr lang="en-GB" sz="2000" dirty="0"/>
          </a:p>
          <a:p>
            <a:pPr marL="0" indent="0">
              <a:buNone/>
            </a:pPr>
            <a:endParaRPr lang="en-GB" dirty="0"/>
          </a:p>
        </p:txBody>
      </p:sp>
    </p:spTree>
    <p:extLst>
      <p:ext uri="{BB962C8B-B14F-4D97-AF65-F5344CB8AC3E}">
        <p14:creationId xmlns:p14="http://schemas.microsoft.com/office/powerpoint/2010/main" val="939399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Mesh</vt:lpstr>
      <vt:lpstr>Business Model Canvas</vt:lpstr>
      <vt:lpstr>Contents Page</vt:lpstr>
      <vt:lpstr>PowerPoint Presentation</vt:lpstr>
      <vt:lpstr>Reference Page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162</cp:revision>
  <dcterms:created xsi:type="dcterms:W3CDTF">2024-05-09T01:45:32Z</dcterms:created>
  <dcterms:modified xsi:type="dcterms:W3CDTF">2024-05-17T18:45:56Z</dcterms:modified>
</cp:coreProperties>
</file>