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82" r:id="rId2"/>
    <p:sldId id="572" r:id="rId3"/>
    <p:sldId id="573" r:id="rId4"/>
    <p:sldId id="386" r:id="rId5"/>
    <p:sldId id="475" r:id="rId6"/>
    <p:sldId id="592" r:id="rId7"/>
    <p:sldId id="593" r:id="rId8"/>
    <p:sldId id="501" r:id="rId9"/>
    <p:sldId id="456" r:id="rId10"/>
    <p:sldId id="471" r:id="rId11"/>
    <p:sldId id="41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EF3251-1C97-40F1-BFAD-2D52EAAEB85E}" v="630" dt="2023-03-16T08:31:23.5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36" autoAdjust="0"/>
    <p:restoredTop sz="95260" autoAdjust="0"/>
  </p:normalViewPr>
  <p:slideViewPr>
    <p:cSldViewPr>
      <p:cViewPr varScale="1">
        <p:scale>
          <a:sx n="106" d="100"/>
          <a:sy n="106" d="100"/>
        </p:scale>
        <p:origin x="104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silios Tavlaridis" userId="cf0f3e73-e183-4ecf-9d20-cf90aae84965" providerId="ADAL" clId="{8EDBE62E-8C5E-4478-91D1-3208BEE00E78}"/>
    <pc:docChg chg="undo custSel addSld modSld sldOrd">
      <pc:chgData name="Vasilios Tavlaridis" userId="cf0f3e73-e183-4ecf-9d20-cf90aae84965" providerId="ADAL" clId="{8EDBE62E-8C5E-4478-91D1-3208BEE00E78}" dt="2023-02-07T08:51:46.858" v="408" actId="122"/>
      <pc:docMkLst>
        <pc:docMk/>
      </pc:docMkLst>
      <pc:sldChg chg="modSp mod modAnim">
        <pc:chgData name="Vasilios Tavlaridis" userId="cf0f3e73-e183-4ecf-9d20-cf90aae84965" providerId="ADAL" clId="{8EDBE62E-8C5E-4478-91D1-3208BEE00E78}" dt="2023-02-07T08:36:47.254" v="39" actId="21"/>
        <pc:sldMkLst>
          <pc:docMk/>
          <pc:sldMk cId="1768467127" sldId="397"/>
        </pc:sldMkLst>
        <pc:spChg chg="mod">
          <ac:chgData name="Vasilios Tavlaridis" userId="cf0f3e73-e183-4ecf-9d20-cf90aae84965" providerId="ADAL" clId="{8EDBE62E-8C5E-4478-91D1-3208BEE00E78}" dt="2023-02-07T08:36:47.254" v="39" actId="21"/>
          <ac:spMkLst>
            <pc:docMk/>
            <pc:sldMk cId="1768467127" sldId="397"/>
            <ac:spMk id="3" creationId="{00000000-0000-0000-0000-000000000000}"/>
          </ac:spMkLst>
        </pc:spChg>
      </pc:sldChg>
      <pc:sldChg chg="addSp delSp modSp mod modAnim">
        <pc:chgData name="Vasilios Tavlaridis" userId="cf0f3e73-e183-4ecf-9d20-cf90aae84965" providerId="ADAL" clId="{8EDBE62E-8C5E-4478-91D1-3208BEE00E78}" dt="2023-02-07T08:38:34.057" v="78"/>
        <pc:sldMkLst>
          <pc:docMk/>
          <pc:sldMk cId="274971265" sldId="475"/>
        </pc:sldMkLst>
        <pc:spChg chg="mod">
          <ac:chgData name="Vasilios Tavlaridis" userId="cf0f3e73-e183-4ecf-9d20-cf90aae84965" providerId="ADAL" clId="{8EDBE62E-8C5E-4478-91D1-3208BEE00E78}" dt="2023-02-07T08:38:34.057" v="78"/>
          <ac:spMkLst>
            <pc:docMk/>
            <pc:sldMk cId="274971265" sldId="475"/>
            <ac:spMk id="2" creationId="{585D5604-D7ED-D947-682E-0D4456EB44D2}"/>
          </ac:spMkLst>
        </pc:spChg>
        <pc:spChg chg="mod">
          <ac:chgData name="Vasilios Tavlaridis" userId="cf0f3e73-e183-4ecf-9d20-cf90aae84965" providerId="ADAL" clId="{8EDBE62E-8C5E-4478-91D1-3208BEE00E78}" dt="2023-02-07T08:38:34.057" v="78"/>
          <ac:spMkLst>
            <pc:docMk/>
            <pc:sldMk cId="274971265" sldId="475"/>
            <ac:spMk id="3" creationId="{00000000-0000-0000-0000-000000000000}"/>
          </ac:spMkLst>
        </pc:spChg>
        <pc:spChg chg="add del mod">
          <ac:chgData name="Vasilios Tavlaridis" userId="cf0f3e73-e183-4ecf-9d20-cf90aae84965" providerId="ADAL" clId="{8EDBE62E-8C5E-4478-91D1-3208BEE00E78}" dt="2023-02-07T08:38:34.057" v="78"/>
          <ac:spMkLst>
            <pc:docMk/>
            <pc:sldMk cId="274971265" sldId="475"/>
            <ac:spMk id="5" creationId="{ACA9C7A1-4CDC-6E23-8983-FFB33CEFBC1B}"/>
          </ac:spMkLst>
        </pc:spChg>
        <pc:spChg chg="add del mod">
          <ac:chgData name="Vasilios Tavlaridis" userId="cf0f3e73-e183-4ecf-9d20-cf90aae84965" providerId="ADAL" clId="{8EDBE62E-8C5E-4478-91D1-3208BEE00E78}" dt="2023-02-07T08:38:34.057" v="78"/>
          <ac:spMkLst>
            <pc:docMk/>
            <pc:sldMk cId="274971265" sldId="475"/>
            <ac:spMk id="6" creationId="{BBE811D2-EC8C-2A61-FC63-55FCF6985705}"/>
          </ac:spMkLst>
        </pc:spChg>
      </pc:sldChg>
      <pc:sldChg chg="modSp add ord modAnim">
        <pc:chgData name="Vasilios Tavlaridis" userId="cf0f3e73-e183-4ecf-9d20-cf90aae84965" providerId="ADAL" clId="{8EDBE62E-8C5E-4478-91D1-3208BEE00E78}" dt="2023-02-07T08:51:46.858" v="408" actId="122"/>
        <pc:sldMkLst>
          <pc:docMk/>
          <pc:sldMk cId="2218975047" sldId="566"/>
        </pc:sldMkLst>
        <pc:spChg chg="mod">
          <ac:chgData name="Vasilios Tavlaridis" userId="cf0f3e73-e183-4ecf-9d20-cf90aae84965" providerId="ADAL" clId="{8EDBE62E-8C5E-4478-91D1-3208BEE00E78}" dt="2023-02-07T08:51:28.583" v="395" actId="20577"/>
          <ac:spMkLst>
            <pc:docMk/>
            <pc:sldMk cId="2218975047" sldId="566"/>
            <ac:spMk id="2" creationId="{904C1368-6C15-9655-93D2-99891827A1B7}"/>
          </ac:spMkLst>
        </pc:spChg>
        <pc:spChg chg="mod">
          <ac:chgData name="Vasilios Tavlaridis" userId="cf0f3e73-e183-4ecf-9d20-cf90aae84965" providerId="ADAL" clId="{8EDBE62E-8C5E-4478-91D1-3208BEE00E78}" dt="2023-02-07T08:51:46.858" v="408" actId="122"/>
          <ac:spMkLst>
            <pc:docMk/>
            <pc:sldMk cId="2218975047" sldId="566"/>
            <ac:spMk id="3" creationId="{00000000-0000-0000-0000-000000000000}"/>
          </ac:spMkLst>
        </pc:spChg>
      </pc:sldChg>
      <pc:sldChg chg="modSp add mod modAnim">
        <pc:chgData name="Vasilios Tavlaridis" userId="cf0f3e73-e183-4ecf-9d20-cf90aae84965" providerId="ADAL" clId="{8EDBE62E-8C5E-4478-91D1-3208BEE00E78}" dt="2023-02-07T08:42:45.398" v="240" actId="5793"/>
        <pc:sldMkLst>
          <pc:docMk/>
          <pc:sldMk cId="835811190" sldId="567"/>
        </pc:sldMkLst>
        <pc:spChg chg="mod">
          <ac:chgData name="Vasilios Tavlaridis" userId="cf0f3e73-e183-4ecf-9d20-cf90aae84965" providerId="ADAL" clId="{8EDBE62E-8C5E-4478-91D1-3208BEE00E78}" dt="2023-02-07T08:42:40.333" v="239" actId="20577"/>
          <ac:spMkLst>
            <pc:docMk/>
            <pc:sldMk cId="835811190" sldId="567"/>
            <ac:spMk id="2" creationId="{904C1368-6C15-9655-93D2-99891827A1B7}"/>
          </ac:spMkLst>
        </pc:spChg>
        <pc:spChg chg="mod">
          <ac:chgData name="Vasilios Tavlaridis" userId="cf0f3e73-e183-4ecf-9d20-cf90aae84965" providerId="ADAL" clId="{8EDBE62E-8C5E-4478-91D1-3208BEE00E78}" dt="2023-02-07T08:42:45.398" v="240" actId="5793"/>
          <ac:spMkLst>
            <pc:docMk/>
            <pc:sldMk cId="835811190" sldId="567"/>
            <ac:spMk id="3" creationId="{00000000-0000-0000-0000-000000000000}"/>
          </ac:spMkLst>
        </pc:spChg>
      </pc:sldChg>
      <pc:sldChg chg="modSp add mod">
        <pc:chgData name="Vasilios Tavlaridis" userId="cf0f3e73-e183-4ecf-9d20-cf90aae84965" providerId="ADAL" clId="{8EDBE62E-8C5E-4478-91D1-3208BEE00E78}" dt="2023-02-07T08:50:45.033" v="388" actId="20577"/>
        <pc:sldMkLst>
          <pc:docMk/>
          <pc:sldMk cId="3104900335" sldId="568"/>
        </pc:sldMkLst>
        <pc:spChg chg="mod">
          <ac:chgData name="Vasilios Tavlaridis" userId="cf0f3e73-e183-4ecf-9d20-cf90aae84965" providerId="ADAL" clId="{8EDBE62E-8C5E-4478-91D1-3208BEE00E78}" dt="2023-02-07T08:50:45.033" v="388" actId="20577"/>
          <ac:spMkLst>
            <pc:docMk/>
            <pc:sldMk cId="3104900335" sldId="568"/>
            <ac:spMk id="2" creationId="{904C1368-6C15-9655-93D2-99891827A1B7}"/>
          </ac:spMkLst>
        </pc:spChg>
        <pc:spChg chg="mod">
          <ac:chgData name="Vasilios Tavlaridis" userId="cf0f3e73-e183-4ecf-9d20-cf90aae84965" providerId="ADAL" clId="{8EDBE62E-8C5E-4478-91D1-3208BEE00E78}" dt="2023-02-07T08:49:24.427" v="350" actId="5793"/>
          <ac:spMkLst>
            <pc:docMk/>
            <pc:sldMk cId="3104900335" sldId="568"/>
            <ac:spMk id="3" creationId="{00000000-0000-0000-0000-000000000000}"/>
          </ac:spMkLst>
        </pc:spChg>
      </pc:sldChg>
      <pc:sldChg chg="modSp add mod ord modAnim">
        <pc:chgData name="Vasilios Tavlaridis" userId="cf0f3e73-e183-4ecf-9d20-cf90aae84965" providerId="ADAL" clId="{8EDBE62E-8C5E-4478-91D1-3208BEE00E78}" dt="2023-02-07T08:50:38.379" v="386" actId="403"/>
        <pc:sldMkLst>
          <pc:docMk/>
          <pc:sldMk cId="3042683611" sldId="569"/>
        </pc:sldMkLst>
        <pc:spChg chg="mod">
          <ac:chgData name="Vasilios Tavlaridis" userId="cf0f3e73-e183-4ecf-9d20-cf90aae84965" providerId="ADAL" clId="{8EDBE62E-8C5E-4478-91D1-3208BEE00E78}" dt="2023-02-07T08:43:46.540" v="249" actId="20577"/>
          <ac:spMkLst>
            <pc:docMk/>
            <pc:sldMk cId="3042683611" sldId="569"/>
            <ac:spMk id="2" creationId="{904C1368-6C15-9655-93D2-99891827A1B7}"/>
          </ac:spMkLst>
        </pc:spChg>
        <pc:spChg chg="mod">
          <ac:chgData name="Vasilios Tavlaridis" userId="cf0f3e73-e183-4ecf-9d20-cf90aae84965" providerId="ADAL" clId="{8EDBE62E-8C5E-4478-91D1-3208BEE00E78}" dt="2023-02-07T08:50:38.379" v="386" actId="403"/>
          <ac:spMkLst>
            <pc:docMk/>
            <pc:sldMk cId="3042683611" sldId="569"/>
            <ac:spMk id="3" creationId="{00000000-0000-0000-0000-000000000000}"/>
          </ac:spMkLst>
        </pc:spChg>
      </pc:sldChg>
      <pc:sldChg chg="add">
        <pc:chgData name="Vasilios Tavlaridis" userId="cf0f3e73-e183-4ecf-9d20-cf90aae84965" providerId="ADAL" clId="{8EDBE62E-8C5E-4478-91D1-3208BEE00E78}" dt="2023-02-07T08:51:21.762" v="391" actId="2890"/>
        <pc:sldMkLst>
          <pc:docMk/>
          <pc:sldMk cId="495292827" sldId="570"/>
        </pc:sldMkLst>
      </pc:sldChg>
    </pc:docChg>
  </pc:docChgLst>
  <pc:docChgLst>
    <pc:chgData name="Vasilios Tavlaridis" userId="cf0f3e73-e183-4ecf-9d20-cf90aae84965" providerId="ADAL" clId="{8B69308D-2CCE-4D2A-A799-398364E7C793}"/>
    <pc:docChg chg="addSld delSld modSld">
      <pc:chgData name="Vasilios Tavlaridis" userId="cf0f3e73-e183-4ecf-9d20-cf90aae84965" providerId="ADAL" clId="{8B69308D-2CCE-4D2A-A799-398364E7C793}" dt="2023-03-09T08:32:14.073" v="710" actId="20577"/>
      <pc:docMkLst>
        <pc:docMk/>
      </pc:docMkLst>
      <pc:sldChg chg="modSp mod">
        <pc:chgData name="Vasilios Tavlaridis" userId="cf0f3e73-e183-4ecf-9d20-cf90aae84965" providerId="ADAL" clId="{8B69308D-2CCE-4D2A-A799-398364E7C793}" dt="2023-03-09T08:27:31.736" v="359" actId="20577"/>
        <pc:sldMkLst>
          <pc:docMk/>
          <pc:sldMk cId="1416662466" sldId="382"/>
        </pc:sldMkLst>
        <pc:spChg chg="mod">
          <ac:chgData name="Vasilios Tavlaridis" userId="cf0f3e73-e183-4ecf-9d20-cf90aae84965" providerId="ADAL" clId="{8B69308D-2CCE-4D2A-A799-398364E7C793}" dt="2023-03-09T08:27:31.736" v="359" actId="20577"/>
          <ac:spMkLst>
            <pc:docMk/>
            <pc:sldMk cId="1416662466" sldId="382"/>
            <ac:spMk id="4" creationId="{BA99E7BF-5022-400B-A4A0-5E0D97A1F8F8}"/>
          </ac:spMkLst>
        </pc:spChg>
      </pc:sldChg>
      <pc:sldChg chg="modSp modAnim">
        <pc:chgData name="Vasilios Tavlaridis" userId="cf0f3e73-e183-4ecf-9d20-cf90aae84965" providerId="ADAL" clId="{8B69308D-2CCE-4D2A-A799-398364E7C793}" dt="2023-03-09T08:28:04.385" v="369" actId="20577"/>
        <pc:sldMkLst>
          <pc:docMk/>
          <pc:sldMk cId="0" sldId="386"/>
        </pc:sldMkLst>
        <pc:spChg chg="mod">
          <ac:chgData name="Vasilios Tavlaridis" userId="cf0f3e73-e183-4ecf-9d20-cf90aae84965" providerId="ADAL" clId="{8B69308D-2CCE-4D2A-A799-398364E7C793}" dt="2023-03-09T08:28:04.385" v="369" actId="20577"/>
          <ac:spMkLst>
            <pc:docMk/>
            <pc:sldMk cId="0" sldId="386"/>
            <ac:spMk id="3" creationId="{00000000-0000-0000-0000-000000000000}"/>
          </ac:spMkLst>
        </pc:spChg>
      </pc:sldChg>
      <pc:sldChg chg="modSp">
        <pc:chgData name="Vasilios Tavlaridis" userId="cf0f3e73-e183-4ecf-9d20-cf90aae84965" providerId="ADAL" clId="{8B69308D-2CCE-4D2A-A799-398364E7C793}" dt="2023-03-09T08:32:14.073" v="710" actId="20577"/>
        <pc:sldMkLst>
          <pc:docMk/>
          <pc:sldMk cId="1481059622" sldId="413"/>
        </pc:sldMkLst>
        <pc:spChg chg="mod">
          <ac:chgData name="Vasilios Tavlaridis" userId="cf0f3e73-e183-4ecf-9d20-cf90aae84965" providerId="ADAL" clId="{8B69308D-2CCE-4D2A-A799-398364E7C793}" dt="2023-03-09T08:32:14.073" v="710" actId="20577"/>
          <ac:spMkLst>
            <pc:docMk/>
            <pc:sldMk cId="1481059622" sldId="413"/>
            <ac:spMk id="2" creationId="{00000000-0000-0000-0000-000000000000}"/>
          </ac:spMkLst>
        </pc:spChg>
      </pc:sldChg>
      <pc:sldChg chg="modSp modAnim">
        <pc:chgData name="Vasilios Tavlaridis" userId="cf0f3e73-e183-4ecf-9d20-cf90aae84965" providerId="ADAL" clId="{8B69308D-2CCE-4D2A-A799-398364E7C793}" dt="2023-03-09T08:29:17.987" v="502" actId="20577"/>
        <pc:sldMkLst>
          <pc:docMk/>
          <pc:sldMk cId="274971265" sldId="475"/>
        </pc:sldMkLst>
        <pc:spChg chg="mod">
          <ac:chgData name="Vasilios Tavlaridis" userId="cf0f3e73-e183-4ecf-9d20-cf90aae84965" providerId="ADAL" clId="{8B69308D-2CCE-4D2A-A799-398364E7C793}" dt="2023-03-09T08:29:17.987" v="502" actId="20577"/>
          <ac:spMkLst>
            <pc:docMk/>
            <pc:sldMk cId="274971265" sldId="475"/>
            <ac:spMk id="3" creationId="{00000000-0000-0000-0000-000000000000}"/>
          </ac:spMkLst>
        </pc:spChg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495292827" sldId="570"/>
        </pc:sldMkLst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2207058992" sldId="585"/>
        </pc:sldMkLst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3145871322" sldId="587"/>
        </pc:sldMkLst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3162999509" sldId="588"/>
        </pc:sldMkLst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3265840648" sldId="590"/>
        </pc:sldMkLst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925540936" sldId="591"/>
        </pc:sldMkLst>
      </pc:sldChg>
      <pc:sldChg chg="modSp mod modAnim">
        <pc:chgData name="Vasilios Tavlaridis" userId="cf0f3e73-e183-4ecf-9d20-cf90aae84965" providerId="ADAL" clId="{8B69308D-2CCE-4D2A-A799-398364E7C793}" dt="2023-03-09T08:31:57.233" v="693" actId="313"/>
        <pc:sldMkLst>
          <pc:docMk/>
          <pc:sldMk cId="193511501" sldId="592"/>
        </pc:sldMkLst>
        <pc:spChg chg="mod">
          <ac:chgData name="Vasilios Tavlaridis" userId="cf0f3e73-e183-4ecf-9d20-cf90aae84965" providerId="ADAL" clId="{8B69308D-2CCE-4D2A-A799-398364E7C793}" dt="2023-03-09T08:31:04.069" v="562" actId="1076"/>
          <ac:spMkLst>
            <pc:docMk/>
            <pc:sldMk cId="193511501" sldId="592"/>
            <ac:spMk id="2" creationId="{904C1368-6C15-9655-93D2-99891827A1B7}"/>
          </ac:spMkLst>
        </pc:spChg>
        <pc:spChg chg="mod">
          <ac:chgData name="Vasilios Tavlaridis" userId="cf0f3e73-e183-4ecf-9d20-cf90aae84965" providerId="ADAL" clId="{8B69308D-2CCE-4D2A-A799-398364E7C793}" dt="2023-03-09T08:31:57.233" v="693" actId="313"/>
          <ac:spMkLst>
            <pc:docMk/>
            <pc:sldMk cId="193511501" sldId="592"/>
            <ac:spMk id="3" creationId="{00000000-0000-0000-0000-000000000000}"/>
          </ac:spMkLst>
        </pc:spChg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3217417805" sldId="593"/>
        </pc:sldMkLst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2375702306" sldId="601"/>
        </pc:sldMkLst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3088683116" sldId="602"/>
        </pc:sldMkLst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3811761050" sldId="603"/>
        </pc:sldMkLst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800991641" sldId="604"/>
        </pc:sldMkLst>
      </pc:sldChg>
      <pc:sldChg chg="modSp 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1552696727" sldId="605"/>
        </pc:sldMkLst>
        <pc:spChg chg="mod">
          <ac:chgData name="Vasilios Tavlaridis" userId="cf0f3e73-e183-4ecf-9d20-cf90aae84965" providerId="ADAL" clId="{8B69308D-2CCE-4D2A-A799-398364E7C793}" dt="2023-03-02T08:33:31.355" v="340" actId="403"/>
          <ac:spMkLst>
            <pc:docMk/>
            <pc:sldMk cId="1552696727" sldId="605"/>
            <ac:spMk id="3" creationId="{00000000-0000-0000-0000-000000000000}"/>
          </ac:spMkLst>
        </pc:spChg>
      </pc:sldChg>
      <pc:sldChg chg="modSp 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2348266105" sldId="606"/>
        </pc:sldMkLst>
        <pc:spChg chg="mod">
          <ac:chgData name="Vasilios Tavlaridis" userId="cf0f3e73-e183-4ecf-9d20-cf90aae84965" providerId="ADAL" clId="{8B69308D-2CCE-4D2A-A799-398364E7C793}" dt="2023-03-02T08:33:13.041" v="339" actId="122"/>
          <ac:spMkLst>
            <pc:docMk/>
            <pc:sldMk cId="2348266105" sldId="606"/>
            <ac:spMk id="3" creationId="{00000000-0000-0000-0000-000000000000}"/>
          </ac:spMkLst>
        </pc:spChg>
      </pc:sldChg>
      <pc:sldChg chg="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2076276513" sldId="607"/>
        </pc:sldMkLst>
      </pc:sldChg>
      <pc:sldChg chg="modSp add 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2845265414" sldId="608"/>
        </pc:sldMkLst>
        <pc:spChg chg="mod">
          <ac:chgData name="Vasilios Tavlaridis" userId="cf0f3e73-e183-4ecf-9d20-cf90aae84965" providerId="ADAL" clId="{8B69308D-2CCE-4D2A-A799-398364E7C793}" dt="2023-03-02T08:33:06.674" v="338" actId="122"/>
          <ac:spMkLst>
            <pc:docMk/>
            <pc:sldMk cId="2845265414" sldId="608"/>
            <ac:spMk id="3" creationId="{00000000-0000-0000-0000-000000000000}"/>
          </ac:spMkLst>
        </pc:spChg>
      </pc:sldChg>
      <pc:sldChg chg="modSp add del modAnim">
        <pc:chgData name="Vasilios Tavlaridis" userId="cf0f3e73-e183-4ecf-9d20-cf90aae84965" providerId="ADAL" clId="{8B69308D-2CCE-4D2A-A799-398364E7C793}" dt="2023-03-09T08:29:53.626" v="503" actId="47"/>
        <pc:sldMkLst>
          <pc:docMk/>
          <pc:sldMk cId="973398015" sldId="609"/>
        </pc:sldMkLst>
        <pc:spChg chg="mod">
          <ac:chgData name="Vasilios Tavlaridis" userId="cf0f3e73-e183-4ecf-9d20-cf90aae84965" providerId="ADAL" clId="{8B69308D-2CCE-4D2A-A799-398364E7C793}" dt="2023-03-02T08:28:37.341" v="49" actId="20577"/>
          <ac:spMkLst>
            <pc:docMk/>
            <pc:sldMk cId="973398015" sldId="609"/>
            <ac:spMk id="2" creationId="{904C1368-6C15-9655-93D2-99891827A1B7}"/>
          </ac:spMkLst>
        </pc:spChg>
        <pc:spChg chg="mod">
          <ac:chgData name="Vasilios Tavlaridis" userId="cf0f3e73-e183-4ecf-9d20-cf90aae84965" providerId="ADAL" clId="{8B69308D-2CCE-4D2A-A799-398364E7C793}" dt="2023-03-02T08:32:38.154" v="333" actId="5793"/>
          <ac:spMkLst>
            <pc:docMk/>
            <pc:sldMk cId="973398015" sldId="609"/>
            <ac:spMk id="3" creationId="{00000000-0000-0000-0000-000000000000}"/>
          </ac:spMkLst>
        </pc:spChg>
      </pc:sldChg>
    </pc:docChg>
  </pc:docChgLst>
  <pc:docChgLst>
    <pc:chgData name="Vasilios Tavlaridis" userId="cf0f3e73-e183-4ecf-9d20-cf90aae84965" providerId="ADAL" clId="{0B9B412A-96A8-42D8-9B3C-E51C53ED121C}"/>
    <pc:docChg chg="delSld">
      <pc:chgData name="Vasilios Tavlaridis" userId="cf0f3e73-e183-4ecf-9d20-cf90aae84965" providerId="ADAL" clId="{0B9B412A-96A8-42D8-9B3C-E51C53ED121C}" dt="2023-02-16T10:15:58.227" v="1" actId="47"/>
      <pc:docMkLst>
        <pc:docMk/>
      </pc:docMkLst>
      <pc:sldChg chg="del">
        <pc:chgData name="Vasilios Tavlaridis" userId="cf0f3e73-e183-4ecf-9d20-cf90aae84965" providerId="ADAL" clId="{0B9B412A-96A8-42D8-9B3C-E51C53ED121C}" dt="2023-02-16T10:15:34.280" v="0" actId="47"/>
        <pc:sldMkLst>
          <pc:docMk/>
          <pc:sldMk cId="4065089141" sldId="399"/>
        </pc:sldMkLst>
      </pc:sldChg>
      <pc:sldChg chg="del">
        <pc:chgData name="Vasilios Tavlaridis" userId="cf0f3e73-e183-4ecf-9d20-cf90aae84965" providerId="ADAL" clId="{0B9B412A-96A8-42D8-9B3C-E51C53ED121C}" dt="2023-02-16T10:15:58.227" v="1" actId="47"/>
        <pc:sldMkLst>
          <pc:docMk/>
          <pc:sldMk cId="3936726871" sldId="589"/>
        </pc:sldMkLst>
      </pc:sldChg>
    </pc:docChg>
  </pc:docChgLst>
  <pc:docChgLst>
    <pc:chgData name="Vasilios Tavlaridis" userId="cf0f3e73-e183-4ecf-9d20-cf90aae84965" providerId="ADAL" clId="{DFEF3251-1C97-40F1-BFAD-2D52EAAEB85E}"/>
    <pc:docChg chg="modSld">
      <pc:chgData name="Vasilios Tavlaridis" userId="cf0f3e73-e183-4ecf-9d20-cf90aae84965" providerId="ADAL" clId="{DFEF3251-1C97-40F1-BFAD-2D52EAAEB85E}" dt="2023-03-16T08:31:23.596" v="656" actId="20577"/>
      <pc:docMkLst>
        <pc:docMk/>
      </pc:docMkLst>
      <pc:sldChg chg="modSp mod">
        <pc:chgData name="Vasilios Tavlaridis" userId="cf0f3e73-e183-4ecf-9d20-cf90aae84965" providerId="ADAL" clId="{DFEF3251-1C97-40F1-BFAD-2D52EAAEB85E}" dt="2023-03-16T08:24:41.155" v="26" actId="20577"/>
        <pc:sldMkLst>
          <pc:docMk/>
          <pc:sldMk cId="1416662466" sldId="382"/>
        </pc:sldMkLst>
        <pc:spChg chg="mod">
          <ac:chgData name="Vasilios Tavlaridis" userId="cf0f3e73-e183-4ecf-9d20-cf90aae84965" providerId="ADAL" clId="{DFEF3251-1C97-40F1-BFAD-2D52EAAEB85E}" dt="2023-03-16T08:24:41.155" v="26" actId="20577"/>
          <ac:spMkLst>
            <pc:docMk/>
            <pc:sldMk cId="1416662466" sldId="382"/>
            <ac:spMk id="4" creationId="{BA99E7BF-5022-400B-A4A0-5E0D97A1F8F8}"/>
          </ac:spMkLst>
        </pc:spChg>
      </pc:sldChg>
      <pc:sldChg chg="modSp modAnim">
        <pc:chgData name="Vasilios Tavlaridis" userId="cf0f3e73-e183-4ecf-9d20-cf90aae84965" providerId="ADAL" clId="{DFEF3251-1C97-40F1-BFAD-2D52EAAEB85E}" dt="2023-03-16T08:31:19.689" v="655" actId="20577"/>
        <pc:sldMkLst>
          <pc:docMk/>
          <pc:sldMk cId="0" sldId="386"/>
        </pc:sldMkLst>
        <pc:spChg chg="mod">
          <ac:chgData name="Vasilios Tavlaridis" userId="cf0f3e73-e183-4ecf-9d20-cf90aae84965" providerId="ADAL" clId="{DFEF3251-1C97-40F1-BFAD-2D52EAAEB85E}" dt="2023-03-16T08:31:19.689" v="655" actId="20577"/>
          <ac:spMkLst>
            <pc:docMk/>
            <pc:sldMk cId="0" sldId="386"/>
            <ac:spMk id="3" creationId="{00000000-0000-0000-0000-000000000000}"/>
          </ac:spMkLst>
        </pc:spChg>
      </pc:sldChg>
      <pc:sldChg chg="modSp">
        <pc:chgData name="Vasilios Tavlaridis" userId="cf0f3e73-e183-4ecf-9d20-cf90aae84965" providerId="ADAL" clId="{DFEF3251-1C97-40F1-BFAD-2D52EAAEB85E}" dt="2023-03-16T08:31:08.573" v="654" actId="20577"/>
        <pc:sldMkLst>
          <pc:docMk/>
          <pc:sldMk cId="1481059622" sldId="413"/>
        </pc:sldMkLst>
        <pc:spChg chg="mod">
          <ac:chgData name="Vasilios Tavlaridis" userId="cf0f3e73-e183-4ecf-9d20-cf90aae84965" providerId="ADAL" clId="{DFEF3251-1C97-40F1-BFAD-2D52EAAEB85E}" dt="2023-03-16T08:31:08.573" v="654" actId="20577"/>
          <ac:spMkLst>
            <pc:docMk/>
            <pc:sldMk cId="1481059622" sldId="413"/>
            <ac:spMk id="2" creationId="{00000000-0000-0000-0000-000000000000}"/>
          </ac:spMkLst>
        </pc:spChg>
      </pc:sldChg>
      <pc:sldChg chg="modSp modAnim">
        <pc:chgData name="Vasilios Tavlaridis" userId="cf0f3e73-e183-4ecf-9d20-cf90aae84965" providerId="ADAL" clId="{DFEF3251-1C97-40F1-BFAD-2D52EAAEB85E}" dt="2023-03-16T08:31:23.596" v="656" actId="20577"/>
        <pc:sldMkLst>
          <pc:docMk/>
          <pc:sldMk cId="274971265" sldId="475"/>
        </pc:sldMkLst>
        <pc:spChg chg="mod">
          <ac:chgData name="Vasilios Tavlaridis" userId="cf0f3e73-e183-4ecf-9d20-cf90aae84965" providerId="ADAL" clId="{DFEF3251-1C97-40F1-BFAD-2D52EAAEB85E}" dt="2023-03-16T08:31:23.596" v="656" actId="20577"/>
          <ac:spMkLst>
            <pc:docMk/>
            <pc:sldMk cId="274971265" sldId="475"/>
            <ac:spMk id="3" creationId="{00000000-0000-0000-0000-000000000000}"/>
          </ac:spMkLst>
        </pc:spChg>
      </pc:sldChg>
      <pc:sldChg chg="modSp modAnim">
        <pc:chgData name="Vasilios Tavlaridis" userId="cf0f3e73-e183-4ecf-9d20-cf90aae84965" providerId="ADAL" clId="{DFEF3251-1C97-40F1-BFAD-2D52EAAEB85E}" dt="2023-03-16T08:29:22.752" v="488" actId="20577"/>
        <pc:sldMkLst>
          <pc:docMk/>
          <pc:sldMk cId="193511501" sldId="592"/>
        </pc:sldMkLst>
        <pc:spChg chg="mod">
          <ac:chgData name="Vasilios Tavlaridis" userId="cf0f3e73-e183-4ecf-9d20-cf90aae84965" providerId="ADAL" clId="{DFEF3251-1C97-40F1-BFAD-2D52EAAEB85E}" dt="2023-03-16T08:26:01.558" v="110" actId="20577"/>
          <ac:spMkLst>
            <pc:docMk/>
            <pc:sldMk cId="193511501" sldId="592"/>
            <ac:spMk id="2" creationId="{904C1368-6C15-9655-93D2-99891827A1B7}"/>
          </ac:spMkLst>
        </pc:spChg>
        <pc:spChg chg="mod">
          <ac:chgData name="Vasilios Tavlaridis" userId="cf0f3e73-e183-4ecf-9d20-cf90aae84965" providerId="ADAL" clId="{DFEF3251-1C97-40F1-BFAD-2D52EAAEB85E}" dt="2023-03-16T08:29:22.752" v="488" actId="20577"/>
          <ac:spMkLst>
            <pc:docMk/>
            <pc:sldMk cId="193511501" sldId="592"/>
            <ac:spMk id="3" creationId="{00000000-0000-0000-0000-000000000000}"/>
          </ac:spMkLst>
        </pc:spChg>
      </pc:sldChg>
      <pc:sldChg chg="modSp modAnim">
        <pc:chgData name="Vasilios Tavlaridis" userId="cf0f3e73-e183-4ecf-9d20-cf90aae84965" providerId="ADAL" clId="{DFEF3251-1C97-40F1-BFAD-2D52EAAEB85E}" dt="2023-03-16T08:30:27.447" v="603" actId="20577"/>
        <pc:sldMkLst>
          <pc:docMk/>
          <pc:sldMk cId="1619686093" sldId="593"/>
        </pc:sldMkLst>
        <pc:spChg chg="mod">
          <ac:chgData name="Vasilios Tavlaridis" userId="cf0f3e73-e183-4ecf-9d20-cf90aae84965" providerId="ADAL" clId="{DFEF3251-1C97-40F1-BFAD-2D52EAAEB85E}" dt="2023-03-16T08:27:32.606" v="334" actId="20577"/>
          <ac:spMkLst>
            <pc:docMk/>
            <pc:sldMk cId="1619686093" sldId="593"/>
            <ac:spMk id="2" creationId="{904C1368-6C15-9655-93D2-99891827A1B7}"/>
          </ac:spMkLst>
        </pc:spChg>
        <pc:spChg chg="mod">
          <ac:chgData name="Vasilios Tavlaridis" userId="cf0f3e73-e183-4ecf-9d20-cf90aae84965" providerId="ADAL" clId="{DFEF3251-1C97-40F1-BFAD-2D52EAAEB85E}" dt="2023-03-16T08:30:27.447" v="603" actId="20577"/>
          <ac:spMkLst>
            <pc:docMk/>
            <pc:sldMk cId="1619686093" sldId="593"/>
            <ac:spMk id="3" creationId="{00000000-0000-0000-0000-000000000000}"/>
          </ac:spMkLst>
        </pc:spChg>
      </pc:sldChg>
    </pc:docChg>
  </pc:docChgLst>
  <pc:docChgLst>
    <pc:chgData name="Vasilios Tavlaridis" userId="cf0f3e73-e183-4ecf-9d20-cf90aae84965" providerId="ADAL" clId="{27D458B7-9D3F-4969-9014-5BF10EFB0BB0}"/>
    <pc:docChg chg="custSel addSld delSld modSld sldOrd">
      <pc:chgData name="Vasilios Tavlaridis" userId="cf0f3e73-e183-4ecf-9d20-cf90aae84965" providerId="ADAL" clId="{27D458B7-9D3F-4969-9014-5BF10EFB0BB0}" dt="2023-02-16T08:24:43.848" v="1114"/>
      <pc:docMkLst>
        <pc:docMk/>
      </pc:docMkLst>
      <pc:sldChg chg="del">
        <pc:chgData name="Vasilios Tavlaridis" userId="cf0f3e73-e183-4ecf-9d20-cf90aae84965" providerId="ADAL" clId="{27D458B7-9D3F-4969-9014-5BF10EFB0BB0}" dt="2023-02-16T07:47:36.713" v="63" actId="47"/>
        <pc:sldMkLst>
          <pc:docMk/>
          <pc:sldMk cId="121921015" sldId="258"/>
        </pc:sldMkLst>
      </pc:sldChg>
      <pc:sldChg chg="del">
        <pc:chgData name="Vasilios Tavlaridis" userId="cf0f3e73-e183-4ecf-9d20-cf90aae84965" providerId="ADAL" clId="{27D458B7-9D3F-4969-9014-5BF10EFB0BB0}" dt="2023-02-16T07:47:38.449" v="65" actId="47"/>
        <pc:sldMkLst>
          <pc:docMk/>
          <pc:sldMk cId="646800708" sldId="261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3302288763" sldId="262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1422973804" sldId="263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1755504465" sldId="264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3252801365" sldId="265"/>
        </pc:sldMkLst>
      </pc:sldChg>
      <pc:sldChg chg="del">
        <pc:chgData name="Vasilios Tavlaridis" userId="cf0f3e73-e183-4ecf-9d20-cf90aae84965" providerId="ADAL" clId="{27D458B7-9D3F-4969-9014-5BF10EFB0BB0}" dt="2023-02-16T07:47:32.998" v="59" actId="47"/>
        <pc:sldMkLst>
          <pc:docMk/>
          <pc:sldMk cId="378375814" sldId="268"/>
        </pc:sldMkLst>
      </pc:sldChg>
      <pc:sldChg chg="del">
        <pc:chgData name="Vasilios Tavlaridis" userId="cf0f3e73-e183-4ecf-9d20-cf90aae84965" providerId="ADAL" clId="{27D458B7-9D3F-4969-9014-5BF10EFB0BB0}" dt="2023-02-16T07:47:35.741" v="62" actId="47"/>
        <pc:sldMkLst>
          <pc:docMk/>
          <pc:sldMk cId="1637497741" sldId="269"/>
        </pc:sldMkLst>
      </pc:sldChg>
      <pc:sldChg chg="del">
        <pc:chgData name="Vasilios Tavlaridis" userId="cf0f3e73-e183-4ecf-9d20-cf90aae84965" providerId="ADAL" clId="{27D458B7-9D3F-4969-9014-5BF10EFB0BB0}" dt="2023-02-16T08:04:17.608" v="467" actId="47"/>
        <pc:sldMkLst>
          <pc:docMk/>
          <pc:sldMk cId="684793093" sldId="348"/>
        </pc:sldMkLst>
      </pc:sldChg>
      <pc:sldChg chg="addSp modSp mod ord modAnim">
        <pc:chgData name="Vasilios Tavlaridis" userId="cf0f3e73-e183-4ecf-9d20-cf90aae84965" providerId="ADAL" clId="{27D458B7-9D3F-4969-9014-5BF10EFB0BB0}" dt="2023-02-16T08:21:23.838" v="1021"/>
        <pc:sldMkLst>
          <pc:docMk/>
          <pc:sldMk cId="1613607597" sldId="349"/>
        </pc:sldMkLst>
        <pc:spChg chg="mod">
          <ac:chgData name="Vasilios Tavlaridis" userId="cf0f3e73-e183-4ecf-9d20-cf90aae84965" providerId="ADAL" clId="{27D458B7-9D3F-4969-9014-5BF10EFB0BB0}" dt="2023-02-16T08:05:04.051" v="477" actId="1076"/>
          <ac:spMkLst>
            <pc:docMk/>
            <pc:sldMk cId="1613607597" sldId="349"/>
            <ac:spMk id="2" creationId="{00000000-0000-0000-0000-000000000000}"/>
          </ac:spMkLst>
        </pc:spChg>
        <pc:spChg chg="mod">
          <ac:chgData name="Vasilios Tavlaridis" userId="cf0f3e73-e183-4ecf-9d20-cf90aae84965" providerId="ADAL" clId="{27D458B7-9D3F-4969-9014-5BF10EFB0BB0}" dt="2023-02-16T08:08:51.671" v="706" actId="20577"/>
          <ac:spMkLst>
            <pc:docMk/>
            <pc:sldMk cId="1613607597" sldId="349"/>
            <ac:spMk id="3" creationId="{00000000-0000-0000-0000-000000000000}"/>
          </ac:spMkLst>
        </pc:spChg>
        <pc:spChg chg="add mod">
          <ac:chgData name="Vasilios Tavlaridis" userId="cf0f3e73-e183-4ecf-9d20-cf90aae84965" providerId="ADAL" clId="{27D458B7-9D3F-4969-9014-5BF10EFB0BB0}" dt="2023-02-16T08:08:17.510" v="676"/>
          <ac:spMkLst>
            <pc:docMk/>
            <pc:sldMk cId="1613607597" sldId="349"/>
            <ac:spMk id="4" creationId="{660680BB-8F6E-C181-CA1F-C22025CCC30D}"/>
          </ac:spMkLst>
        </pc:spChg>
      </pc:sldChg>
      <pc:sldChg chg="addSp modSp mod ord modAnim">
        <pc:chgData name="Vasilios Tavlaridis" userId="cf0f3e73-e183-4ecf-9d20-cf90aae84965" providerId="ADAL" clId="{27D458B7-9D3F-4969-9014-5BF10EFB0BB0}" dt="2023-02-16T08:22:14.962" v="1067" actId="14100"/>
        <pc:sldMkLst>
          <pc:docMk/>
          <pc:sldMk cId="420114842" sldId="350"/>
        </pc:sldMkLst>
        <pc:spChg chg="mod">
          <ac:chgData name="Vasilios Tavlaridis" userId="cf0f3e73-e183-4ecf-9d20-cf90aae84965" providerId="ADAL" clId="{27D458B7-9D3F-4969-9014-5BF10EFB0BB0}" dt="2023-02-16T08:11:03.081" v="787" actId="1076"/>
          <ac:spMkLst>
            <pc:docMk/>
            <pc:sldMk cId="420114842" sldId="350"/>
            <ac:spMk id="2" creationId="{00000000-0000-0000-0000-000000000000}"/>
          </ac:spMkLst>
        </pc:spChg>
        <pc:spChg chg="mod">
          <ac:chgData name="Vasilios Tavlaridis" userId="cf0f3e73-e183-4ecf-9d20-cf90aae84965" providerId="ADAL" clId="{27D458B7-9D3F-4969-9014-5BF10EFB0BB0}" dt="2023-02-16T08:22:14.962" v="1067" actId="14100"/>
          <ac:spMkLst>
            <pc:docMk/>
            <pc:sldMk cId="420114842" sldId="350"/>
            <ac:spMk id="3" creationId="{00000000-0000-0000-0000-000000000000}"/>
          </ac:spMkLst>
        </pc:spChg>
        <pc:spChg chg="add mod">
          <ac:chgData name="Vasilios Tavlaridis" userId="cf0f3e73-e183-4ecf-9d20-cf90aae84965" providerId="ADAL" clId="{27D458B7-9D3F-4969-9014-5BF10EFB0BB0}" dt="2023-02-16T08:10:59.256" v="786"/>
          <ac:spMkLst>
            <pc:docMk/>
            <pc:sldMk cId="420114842" sldId="350"/>
            <ac:spMk id="4" creationId="{834B2BF2-D1A5-526B-D4F0-8D034EB3BA3F}"/>
          </ac:spMkLst>
        </pc:spChg>
      </pc:sldChg>
      <pc:sldChg chg="add del">
        <pc:chgData name="Vasilios Tavlaridis" userId="cf0f3e73-e183-4ecf-9d20-cf90aae84965" providerId="ADAL" clId="{27D458B7-9D3F-4969-9014-5BF10EFB0BB0}" dt="2023-02-16T08:16:50.803" v="928" actId="47"/>
        <pc:sldMkLst>
          <pc:docMk/>
          <pc:sldMk cId="2376363517" sldId="365"/>
        </pc:sldMkLst>
      </pc:sldChg>
      <pc:sldChg chg="addSp delSp modSp mod modAnim">
        <pc:chgData name="Vasilios Tavlaridis" userId="cf0f3e73-e183-4ecf-9d20-cf90aae84965" providerId="ADAL" clId="{27D458B7-9D3F-4969-9014-5BF10EFB0BB0}" dt="2023-02-16T08:23:07.789" v="1087"/>
        <pc:sldMkLst>
          <pc:docMk/>
          <pc:sldMk cId="2136121571" sldId="380"/>
        </pc:sldMkLst>
        <pc:spChg chg="add mod">
          <ac:chgData name="Vasilios Tavlaridis" userId="cf0f3e73-e183-4ecf-9d20-cf90aae84965" providerId="ADAL" clId="{27D458B7-9D3F-4969-9014-5BF10EFB0BB0}" dt="2023-02-16T07:44:42.287" v="19" actId="1076"/>
          <ac:spMkLst>
            <pc:docMk/>
            <pc:sldMk cId="2136121571" sldId="380"/>
            <ac:spMk id="4" creationId="{8C0F9C8E-0075-C7FB-B903-FEB24617D79F}"/>
          </ac:spMkLst>
        </pc:spChg>
        <pc:spChg chg="del">
          <ac:chgData name="Vasilios Tavlaridis" userId="cf0f3e73-e183-4ecf-9d20-cf90aae84965" providerId="ADAL" clId="{27D458B7-9D3F-4969-9014-5BF10EFB0BB0}" dt="2023-02-16T07:44:36.567" v="17" actId="478"/>
          <ac:spMkLst>
            <pc:docMk/>
            <pc:sldMk cId="2136121571" sldId="380"/>
            <ac:spMk id="6" creationId="{11C18846-10FD-48DF-B261-B65CEB9C5C99}"/>
          </ac:spMkLst>
        </pc:spChg>
      </pc:sldChg>
      <pc:sldChg chg="modSp mod">
        <pc:chgData name="Vasilios Tavlaridis" userId="cf0f3e73-e183-4ecf-9d20-cf90aae84965" providerId="ADAL" clId="{27D458B7-9D3F-4969-9014-5BF10EFB0BB0}" dt="2023-02-16T07:53:22.502" v="213" actId="20577"/>
        <pc:sldMkLst>
          <pc:docMk/>
          <pc:sldMk cId="1416662466" sldId="382"/>
        </pc:sldMkLst>
        <pc:spChg chg="mod">
          <ac:chgData name="Vasilios Tavlaridis" userId="cf0f3e73-e183-4ecf-9d20-cf90aae84965" providerId="ADAL" clId="{27D458B7-9D3F-4969-9014-5BF10EFB0BB0}" dt="2023-02-16T07:53:22.502" v="213" actId="20577"/>
          <ac:spMkLst>
            <pc:docMk/>
            <pc:sldMk cId="1416662466" sldId="382"/>
            <ac:spMk id="4" creationId="{BA99E7BF-5022-400B-A4A0-5E0D97A1F8F8}"/>
          </ac:spMkLst>
        </pc:spChg>
        <pc:spChg chg="mod">
          <ac:chgData name="Vasilios Tavlaridis" userId="cf0f3e73-e183-4ecf-9d20-cf90aae84965" providerId="ADAL" clId="{27D458B7-9D3F-4969-9014-5BF10EFB0BB0}" dt="2023-02-16T07:50:33.679" v="187" actId="207"/>
          <ac:spMkLst>
            <pc:docMk/>
            <pc:sldMk cId="1416662466" sldId="382"/>
            <ac:spMk id="5" creationId="{DBCF296B-BB79-4206-A198-2F41806854BB}"/>
          </ac:spMkLst>
        </pc:spChg>
      </pc:sldChg>
      <pc:sldChg chg="modSp mod modAnim">
        <pc:chgData name="Vasilios Tavlaridis" userId="cf0f3e73-e183-4ecf-9d20-cf90aae84965" providerId="ADAL" clId="{27D458B7-9D3F-4969-9014-5BF10EFB0BB0}" dt="2023-02-16T07:50:14.007" v="185" actId="20577"/>
        <pc:sldMkLst>
          <pc:docMk/>
          <pc:sldMk cId="0" sldId="386"/>
        </pc:sldMkLst>
        <pc:spChg chg="mod">
          <ac:chgData name="Vasilios Tavlaridis" userId="cf0f3e73-e183-4ecf-9d20-cf90aae84965" providerId="ADAL" clId="{27D458B7-9D3F-4969-9014-5BF10EFB0BB0}" dt="2023-02-16T07:50:14.007" v="185" actId="20577"/>
          <ac:spMkLst>
            <pc:docMk/>
            <pc:sldMk cId="0" sldId="386"/>
            <ac:spMk id="3" creationId="{00000000-0000-0000-0000-000000000000}"/>
          </ac:spMkLst>
        </pc:spChg>
      </pc:sldChg>
      <pc:sldChg chg="del">
        <pc:chgData name="Vasilios Tavlaridis" userId="cf0f3e73-e183-4ecf-9d20-cf90aae84965" providerId="ADAL" clId="{27D458B7-9D3F-4969-9014-5BF10EFB0BB0}" dt="2023-02-16T07:47:25.604" v="55" actId="47"/>
        <pc:sldMkLst>
          <pc:docMk/>
          <pc:sldMk cId="0" sldId="390"/>
        </pc:sldMkLst>
      </pc:sldChg>
      <pc:sldChg chg="modSp mod modAnim">
        <pc:chgData name="Vasilios Tavlaridis" userId="cf0f3e73-e183-4ecf-9d20-cf90aae84965" providerId="ADAL" clId="{27D458B7-9D3F-4969-9014-5BF10EFB0BB0}" dt="2023-02-16T08:20:40.250" v="1015"/>
        <pc:sldMkLst>
          <pc:docMk/>
          <pc:sldMk cId="4065089141" sldId="399"/>
        </pc:sldMkLst>
        <pc:spChg chg="mod">
          <ac:chgData name="Vasilios Tavlaridis" userId="cf0f3e73-e183-4ecf-9d20-cf90aae84965" providerId="ADAL" clId="{27D458B7-9D3F-4969-9014-5BF10EFB0BB0}" dt="2023-02-16T07:58:47.915" v="329" actId="113"/>
          <ac:spMkLst>
            <pc:docMk/>
            <pc:sldMk cId="4065089141" sldId="399"/>
            <ac:spMk id="3" creationId="{00000000-0000-0000-0000-000000000000}"/>
          </ac:spMkLst>
        </pc:spChg>
        <pc:spChg chg="mod">
          <ac:chgData name="Vasilios Tavlaridis" userId="cf0f3e73-e183-4ecf-9d20-cf90aae84965" providerId="ADAL" clId="{27D458B7-9D3F-4969-9014-5BF10EFB0BB0}" dt="2023-02-16T07:58:09.008" v="315" actId="21"/>
          <ac:spMkLst>
            <pc:docMk/>
            <pc:sldMk cId="4065089141" sldId="399"/>
            <ac:spMk id="8" creationId="{DAE7C866-D5F4-F3E1-403E-63F1CEA44F64}"/>
          </ac:spMkLst>
        </pc:spChg>
      </pc:sldChg>
      <pc:sldChg chg="modSp">
        <pc:chgData name="Vasilios Tavlaridis" userId="cf0f3e73-e183-4ecf-9d20-cf90aae84965" providerId="ADAL" clId="{27D458B7-9D3F-4969-9014-5BF10EFB0BB0}" dt="2023-02-16T07:48:44.809" v="104" actId="20577"/>
        <pc:sldMkLst>
          <pc:docMk/>
          <pc:sldMk cId="1481059622" sldId="413"/>
        </pc:sldMkLst>
        <pc:spChg chg="mod">
          <ac:chgData name="Vasilios Tavlaridis" userId="cf0f3e73-e183-4ecf-9d20-cf90aae84965" providerId="ADAL" clId="{27D458B7-9D3F-4969-9014-5BF10EFB0BB0}" dt="2023-02-16T07:48:44.809" v="104" actId="20577"/>
          <ac:spMkLst>
            <pc:docMk/>
            <pc:sldMk cId="1481059622" sldId="413"/>
            <ac:spMk id="2" creationId="{00000000-0000-0000-0000-000000000000}"/>
          </ac:spMkLst>
        </pc:spChg>
      </pc:sldChg>
      <pc:sldChg chg="addSp delSp modSp del mod modAnim">
        <pc:chgData name="Vasilios Tavlaridis" userId="cf0f3e73-e183-4ecf-9d20-cf90aae84965" providerId="ADAL" clId="{27D458B7-9D3F-4969-9014-5BF10EFB0BB0}" dt="2023-02-16T07:47:58.905" v="67" actId="47"/>
        <pc:sldMkLst>
          <pc:docMk/>
          <pc:sldMk cId="1591293091" sldId="453"/>
        </pc:sldMkLst>
        <pc:spChg chg="add mod">
          <ac:chgData name="Vasilios Tavlaridis" userId="cf0f3e73-e183-4ecf-9d20-cf90aae84965" providerId="ADAL" clId="{27D458B7-9D3F-4969-9014-5BF10EFB0BB0}" dt="2023-02-16T07:47:12.985" v="52"/>
          <ac:spMkLst>
            <pc:docMk/>
            <pc:sldMk cId="1591293091" sldId="453"/>
            <ac:spMk id="3" creationId="{F4B67557-D941-C0D1-A291-B4A3155D5A28}"/>
          </ac:spMkLst>
        </pc:spChg>
        <pc:spChg chg="del">
          <ac:chgData name="Vasilios Tavlaridis" userId="cf0f3e73-e183-4ecf-9d20-cf90aae84965" providerId="ADAL" clId="{27D458B7-9D3F-4969-9014-5BF10EFB0BB0}" dt="2023-02-16T07:47:11.036" v="51" actId="478"/>
          <ac:spMkLst>
            <pc:docMk/>
            <pc:sldMk cId="1591293091" sldId="453"/>
            <ac:spMk id="5" creationId="{C92A7CA7-6342-41FC-9E00-11EB8B7D74E5}"/>
          </ac:spMkLst>
        </pc:spChg>
      </pc:sldChg>
      <pc:sldChg chg="addSp delSp modSp del mod modAnim">
        <pc:chgData name="Vasilios Tavlaridis" userId="cf0f3e73-e183-4ecf-9d20-cf90aae84965" providerId="ADAL" clId="{27D458B7-9D3F-4969-9014-5BF10EFB0BB0}" dt="2023-02-16T07:48:17.599" v="70" actId="47"/>
        <pc:sldMkLst>
          <pc:docMk/>
          <pc:sldMk cId="3940812450" sldId="459"/>
        </pc:sldMkLst>
        <pc:spChg chg="add mod">
          <ac:chgData name="Vasilios Tavlaridis" userId="cf0f3e73-e183-4ecf-9d20-cf90aae84965" providerId="ADAL" clId="{27D458B7-9D3F-4969-9014-5BF10EFB0BB0}" dt="2023-02-16T07:47:19.356" v="54"/>
          <ac:spMkLst>
            <pc:docMk/>
            <pc:sldMk cId="3940812450" sldId="459"/>
            <ac:spMk id="3" creationId="{8F26CAD0-4C0D-1297-6945-470C16427E91}"/>
          </ac:spMkLst>
        </pc:spChg>
        <pc:spChg chg="del">
          <ac:chgData name="Vasilios Tavlaridis" userId="cf0f3e73-e183-4ecf-9d20-cf90aae84965" providerId="ADAL" clId="{27D458B7-9D3F-4969-9014-5BF10EFB0BB0}" dt="2023-02-16T07:47:17.430" v="53" actId="478"/>
          <ac:spMkLst>
            <pc:docMk/>
            <pc:sldMk cId="3940812450" sldId="459"/>
            <ac:spMk id="5" creationId="{C92A7CA7-6342-41FC-9E00-11EB8B7D74E5}"/>
          </ac:spMkLst>
        </pc:spChg>
      </pc:sldChg>
      <pc:sldChg chg="del">
        <pc:chgData name="Vasilios Tavlaridis" userId="cf0f3e73-e183-4ecf-9d20-cf90aae84965" providerId="ADAL" clId="{27D458B7-9D3F-4969-9014-5BF10EFB0BB0}" dt="2023-02-16T07:47:31.943" v="58" actId="47"/>
        <pc:sldMkLst>
          <pc:docMk/>
          <pc:sldMk cId="271444139" sldId="465"/>
        </pc:sldMkLst>
      </pc:sldChg>
      <pc:sldChg chg="del">
        <pc:chgData name="Vasilios Tavlaridis" userId="cf0f3e73-e183-4ecf-9d20-cf90aae84965" providerId="ADAL" clId="{27D458B7-9D3F-4969-9014-5BF10EFB0BB0}" dt="2023-02-16T07:47:29.543" v="57" actId="47"/>
        <pc:sldMkLst>
          <pc:docMk/>
          <pc:sldMk cId="3207277728" sldId="473"/>
        </pc:sldMkLst>
      </pc:sldChg>
      <pc:sldChg chg="addSp delSp modSp mod modAnim">
        <pc:chgData name="Vasilios Tavlaridis" userId="cf0f3e73-e183-4ecf-9d20-cf90aae84965" providerId="ADAL" clId="{27D458B7-9D3F-4969-9014-5BF10EFB0BB0}" dt="2023-02-16T08:20:59.608" v="1017"/>
        <pc:sldMkLst>
          <pc:docMk/>
          <pc:sldMk cId="274971265" sldId="475"/>
        </pc:sldMkLst>
        <pc:spChg chg="mod">
          <ac:chgData name="Vasilios Tavlaridis" userId="cf0f3e73-e183-4ecf-9d20-cf90aae84965" providerId="ADAL" clId="{27D458B7-9D3F-4969-9014-5BF10EFB0BB0}" dt="2023-02-16T07:57:10.319" v="312" actId="20577"/>
          <ac:spMkLst>
            <pc:docMk/>
            <pc:sldMk cId="274971265" sldId="475"/>
            <ac:spMk id="3" creationId="{00000000-0000-0000-0000-000000000000}"/>
          </ac:spMkLst>
        </pc:spChg>
        <pc:spChg chg="del">
          <ac:chgData name="Vasilios Tavlaridis" userId="cf0f3e73-e183-4ecf-9d20-cf90aae84965" providerId="ADAL" clId="{27D458B7-9D3F-4969-9014-5BF10EFB0BB0}" dt="2023-02-16T07:43:37.852" v="0" actId="478"/>
          <ac:spMkLst>
            <pc:docMk/>
            <pc:sldMk cId="274971265" sldId="475"/>
            <ac:spMk id="4" creationId="{3D9BF801-71C0-477A-A1CB-1FAF0520B39A}"/>
          </ac:spMkLst>
        </pc:spChg>
        <pc:spChg chg="add mod">
          <ac:chgData name="Vasilios Tavlaridis" userId="cf0f3e73-e183-4ecf-9d20-cf90aae84965" providerId="ADAL" clId="{27D458B7-9D3F-4969-9014-5BF10EFB0BB0}" dt="2023-02-16T07:43:39.505" v="1"/>
          <ac:spMkLst>
            <pc:docMk/>
            <pc:sldMk cId="274971265" sldId="475"/>
            <ac:spMk id="5" creationId="{EB638A05-59B3-1159-113D-BBCE39633B4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3:13.659" v="1092"/>
        <pc:sldMkLst>
          <pc:docMk/>
          <pc:sldMk cId="2974476670" sldId="485"/>
        </pc:sldMkLst>
        <pc:spChg chg="del">
          <ac:chgData name="Vasilios Tavlaridis" userId="cf0f3e73-e183-4ecf-9d20-cf90aae84965" providerId="ADAL" clId="{27D458B7-9D3F-4969-9014-5BF10EFB0BB0}" dt="2023-02-16T07:44:48.193" v="20" actId="478"/>
          <ac:spMkLst>
            <pc:docMk/>
            <pc:sldMk cId="2974476670" sldId="485"/>
            <ac:spMk id="4" creationId="{B6A8A43E-295D-442A-9ACE-F34DA7724ECC}"/>
          </ac:spMkLst>
        </pc:spChg>
        <pc:spChg chg="add mod">
          <ac:chgData name="Vasilios Tavlaridis" userId="cf0f3e73-e183-4ecf-9d20-cf90aae84965" providerId="ADAL" clId="{27D458B7-9D3F-4969-9014-5BF10EFB0BB0}" dt="2023-02-16T07:44:49.861" v="21"/>
          <ac:spMkLst>
            <pc:docMk/>
            <pc:sldMk cId="2974476670" sldId="485"/>
            <ac:spMk id="5" creationId="{07251F6E-2E54-76F4-208F-57139204ACA9}"/>
          </ac:spMkLst>
        </pc:spChg>
      </pc:sldChg>
      <pc:sldChg chg="addSp delSp modSp del mod modAnim">
        <pc:chgData name="Vasilios Tavlaridis" userId="cf0f3e73-e183-4ecf-9d20-cf90aae84965" providerId="ADAL" clId="{27D458B7-9D3F-4969-9014-5BF10EFB0BB0}" dt="2023-02-16T07:46:53.315" v="46" actId="47"/>
        <pc:sldMkLst>
          <pc:docMk/>
          <pc:sldMk cId="3246114334" sldId="488"/>
        </pc:sldMkLst>
        <pc:spChg chg="add mod">
          <ac:chgData name="Vasilios Tavlaridis" userId="cf0f3e73-e183-4ecf-9d20-cf90aae84965" providerId="ADAL" clId="{27D458B7-9D3F-4969-9014-5BF10EFB0BB0}" dt="2023-02-16T07:46:07.999" v="45"/>
          <ac:spMkLst>
            <pc:docMk/>
            <pc:sldMk cId="3246114334" sldId="488"/>
            <ac:spMk id="2" creationId="{C8767D38-E6EE-0378-036E-D8E72DC1C7D4}"/>
          </ac:spMkLst>
        </pc:spChg>
        <pc:spChg chg="del">
          <ac:chgData name="Vasilios Tavlaridis" userId="cf0f3e73-e183-4ecf-9d20-cf90aae84965" providerId="ADAL" clId="{27D458B7-9D3F-4969-9014-5BF10EFB0BB0}" dt="2023-02-16T07:46:05.351" v="44" actId="478"/>
          <ac:spMkLst>
            <pc:docMk/>
            <pc:sldMk cId="3246114334" sldId="488"/>
            <ac:spMk id="4" creationId="{FB877F88-D42A-4F6A-ADE4-85307A67037C}"/>
          </ac:spMkLst>
        </pc:spChg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992949154" sldId="489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1082646335" sldId="490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3393358623" sldId="491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1586135151" sldId="492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2373893143" sldId="493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2366957203" sldId="494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1745098086" sldId="495"/>
        </pc:sldMkLst>
      </pc:sldChg>
      <pc:sldChg chg="addSp delSp modSp mod modAnim">
        <pc:chgData name="Vasilios Tavlaridis" userId="cf0f3e73-e183-4ecf-9d20-cf90aae84965" providerId="ADAL" clId="{27D458B7-9D3F-4969-9014-5BF10EFB0BB0}" dt="2023-02-16T08:23:19.884" v="1093"/>
        <pc:sldMkLst>
          <pc:docMk/>
          <pc:sldMk cId="767684924" sldId="496"/>
        </pc:sldMkLst>
        <pc:spChg chg="add mod">
          <ac:chgData name="Vasilios Tavlaridis" userId="cf0f3e73-e183-4ecf-9d20-cf90aae84965" providerId="ADAL" clId="{27D458B7-9D3F-4969-9014-5BF10EFB0BB0}" dt="2023-02-16T07:44:57.696" v="23"/>
          <ac:spMkLst>
            <pc:docMk/>
            <pc:sldMk cId="767684924" sldId="496"/>
            <ac:spMk id="2" creationId="{9501F6F1-4FB4-DDDC-EA77-601C0858B656}"/>
          </ac:spMkLst>
        </pc:spChg>
        <pc:spChg chg="del">
          <ac:chgData name="Vasilios Tavlaridis" userId="cf0f3e73-e183-4ecf-9d20-cf90aae84965" providerId="ADAL" clId="{27D458B7-9D3F-4969-9014-5BF10EFB0BB0}" dt="2023-02-16T07:44:55.935" v="22" actId="478"/>
          <ac:spMkLst>
            <pc:docMk/>
            <pc:sldMk cId="767684924" sldId="496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3:42.890" v="1097"/>
        <pc:sldMkLst>
          <pc:docMk/>
          <pc:sldMk cId="2469332199" sldId="497"/>
        </pc:sldMkLst>
        <pc:spChg chg="add mod">
          <ac:chgData name="Vasilios Tavlaridis" userId="cf0f3e73-e183-4ecf-9d20-cf90aae84965" providerId="ADAL" clId="{27D458B7-9D3F-4969-9014-5BF10EFB0BB0}" dt="2023-02-16T07:45:04.502" v="25"/>
          <ac:spMkLst>
            <pc:docMk/>
            <pc:sldMk cId="2469332199" sldId="497"/>
            <ac:spMk id="2" creationId="{B6A93E25-67A7-3AAE-3E6E-C9B9D210DBEB}"/>
          </ac:spMkLst>
        </pc:spChg>
        <pc:spChg chg="del">
          <ac:chgData name="Vasilios Tavlaridis" userId="cf0f3e73-e183-4ecf-9d20-cf90aae84965" providerId="ADAL" clId="{27D458B7-9D3F-4969-9014-5BF10EFB0BB0}" dt="2023-02-16T07:45:02.667" v="24" actId="478"/>
          <ac:spMkLst>
            <pc:docMk/>
            <pc:sldMk cId="2469332199" sldId="497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37.425" v="1112"/>
        <pc:sldMkLst>
          <pc:docMk/>
          <pc:sldMk cId="655195314" sldId="498"/>
        </pc:sldMkLst>
        <pc:spChg chg="add mod">
          <ac:chgData name="Vasilios Tavlaridis" userId="cf0f3e73-e183-4ecf-9d20-cf90aae84965" providerId="ADAL" clId="{27D458B7-9D3F-4969-9014-5BF10EFB0BB0}" dt="2023-02-16T07:45:53.911" v="39"/>
          <ac:spMkLst>
            <pc:docMk/>
            <pc:sldMk cId="655195314" sldId="498"/>
            <ac:spMk id="2" creationId="{29D3DBBC-F907-9233-EE9C-81C287722DB8}"/>
          </ac:spMkLst>
        </pc:spChg>
        <pc:spChg chg="mod">
          <ac:chgData name="Vasilios Tavlaridis" userId="cf0f3e73-e183-4ecf-9d20-cf90aae84965" providerId="ADAL" clId="{27D458B7-9D3F-4969-9014-5BF10EFB0BB0}" dt="2023-02-16T08:18:04.484" v="1012" actId="20577"/>
          <ac:spMkLst>
            <pc:docMk/>
            <pc:sldMk cId="655195314" sldId="498"/>
            <ac:spMk id="3" creationId="{00000000-0000-0000-0000-000000000000}"/>
          </ac:spMkLst>
        </pc:spChg>
        <pc:spChg chg="del">
          <ac:chgData name="Vasilios Tavlaridis" userId="cf0f3e73-e183-4ecf-9d20-cf90aae84965" providerId="ADAL" clId="{27D458B7-9D3F-4969-9014-5BF10EFB0BB0}" dt="2023-02-16T07:45:51.138" v="38" actId="478"/>
          <ac:spMkLst>
            <pc:docMk/>
            <pc:sldMk cId="655195314" sldId="498"/>
            <ac:spMk id="4" creationId="{FB877F88-D42A-4F6A-ADE4-85307A67037C}"/>
          </ac:spMkLst>
        </pc:spChg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3579225616" sldId="499"/>
        </pc:sldMkLst>
      </pc:sldChg>
      <pc:sldChg chg="ord">
        <pc:chgData name="Vasilios Tavlaridis" userId="cf0f3e73-e183-4ecf-9d20-cf90aae84965" providerId="ADAL" clId="{27D458B7-9D3F-4969-9014-5BF10EFB0BB0}" dt="2023-02-16T07:48:12.174" v="69"/>
        <pc:sldMkLst>
          <pc:docMk/>
          <pc:sldMk cId="1909934869" sldId="501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2499511222" sldId="505"/>
        </pc:sldMkLst>
      </pc:sldChg>
      <pc:sldChg chg="del">
        <pc:chgData name="Vasilios Tavlaridis" userId="cf0f3e73-e183-4ecf-9d20-cf90aae84965" providerId="ADAL" clId="{27D458B7-9D3F-4969-9014-5BF10EFB0BB0}" dt="2023-02-16T07:47:34.795" v="61" actId="47"/>
        <pc:sldMkLst>
          <pc:docMk/>
          <pc:sldMk cId="1482120992" sldId="507"/>
        </pc:sldMkLst>
      </pc:sldChg>
      <pc:sldChg chg="del">
        <pc:chgData name="Vasilios Tavlaridis" userId="cf0f3e73-e183-4ecf-9d20-cf90aae84965" providerId="ADAL" clId="{27D458B7-9D3F-4969-9014-5BF10EFB0BB0}" dt="2023-02-16T07:47:37.648" v="64" actId="47"/>
        <pc:sldMkLst>
          <pc:docMk/>
          <pc:sldMk cId="3768148047" sldId="509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1799122576" sldId="510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1694553495" sldId="512"/>
        </pc:sldMkLst>
      </pc:sldChg>
      <pc:sldChg chg="del">
        <pc:chgData name="Vasilios Tavlaridis" userId="cf0f3e73-e183-4ecf-9d20-cf90aae84965" providerId="ADAL" clId="{27D458B7-9D3F-4969-9014-5BF10EFB0BB0}" dt="2023-02-16T07:47:33.872" v="60" actId="47"/>
        <pc:sldMkLst>
          <pc:docMk/>
          <pc:sldMk cId="3781285744" sldId="563"/>
        </pc:sldMkLst>
      </pc:sldChg>
      <pc:sldChg chg="del">
        <pc:chgData name="Vasilios Tavlaridis" userId="cf0f3e73-e183-4ecf-9d20-cf90aae84965" providerId="ADAL" clId="{27D458B7-9D3F-4969-9014-5BF10EFB0BB0}" dt="2023-02-16T07:47:28.358" v="56" actId="47"/>
        <pc:sldMkLst>
          <pc:docMk/>
          <pc:sldMk cId="532386532" sldId="564"/>
        </pc:sldMkLst>
      </pc:sldChg>
      <pc:sldChg chg="addSp delSp modSp mod ord modAnim">
        <pc:chgData name="Vasilios Tavlaridis" userId="cf0f3e73-e183-4ecf-9d20-cf90aae84965" providerId="ADAL" clId="{27D458B7-9D3F-4969-9014-5BF10EFB0BB0}" dt="2023-02-16T08:22:23.776" v="1069"/>
        <pc:sldMkLst>
          <pc:docMk/>
          <pc:sldMk cId="495292827" sldId="570"/>
        </pc:sldMkLst>
        <pc:spChg chg="del">
          <ac:chgData name="Vasilios Tavlaridis" userId="cf0f3e73-e183-4ecf-9d20-cf90aae84965" providerId="ADAL" clId="{27D458B7-9D3F-4969-9014-5BF10EFB0BB0}" dt="2023-02-16T07:43:43.092" v="2" actId="478"/>
          <ac:spMkLst>
            <pc:docMk/>
            <pc:sldMk cId="495292827" sldId="570"/>
            <ac:spMk id="4" creationId="{71979D4E-22A4-42E0-9E87-225272F0474A}"/>
          </ac:spMkLst>
        </pc:spChg>
        <pc:spChg chg="add mod">
          <ac:chgData name="Vasilios Tavlaridis" userId="cf0f3e73-e183-4ecf-9d20-cf90aae84965" providerId="ADAL" clId="{27D458B7-9D3F-4969-9014-5BF10EFB0BB0}" dt="2023-02-16T07:43:47.742" v="4" actId="1076"/>
          <ac:spMkLst>
            <pc:docMk/>
            <pc:sldMk cId="495292827" sldId="570"/>
            <ac:spMk id="5" creationId="{47EEBB21-F331-1756-B3D9-4C9B983376A5}"/>
          </ac:spMkLst>
        </pc:spChg>
      </pc:sldChg>
      <pc:sldChg chg="modSp modAnim">
        <pc:chgData name="Vasilios Tavlaridis" userId="cf0f3e73-e183-4ecf-9d20-cf90aae84965" providerId="ADAL" clId="{27D458B7-9D3F-4969-9014-5BF10EFB0BB0}" dt="2023-02-16T07:55:10.617" v="275" actId="20577"/>
        <pc:sldMkLst>
          <pc:docMk/>
          <pc:sldMk cId="1619102154" sldId="573"/>
        </pc:sldMkLst>
        <pc:spChg chg="mod">
          <ac:chgData name="Vasilios Tavlaridis" userId="cf0f3e73-e183-4ecf-9d20-cf90aae84965" providerId="ADAL" clId="{27D458B7-9D3F-4969-9014-5BF10EFB0BB0}" dt="2023-02-16T07:55:10.617" v="275" actId="20577"/>
          <ac:spMkLst>
            <pc:docMk/>
            <pc:sldMk cId="1619102154" sldId="573"/>
            <ac:spMk id="3" creationId="{00000000-0000-0000-0000-000000000000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2:42.300" v="1078"/>
        <pc:sldMkLst>
          <pc:docMk/>
          <pc:sldMk cId="2842698235" sldId="574"/>
        </pc:sldMkLst>
        <pc:spChg chg="del">
          <ac:chgData name="Vasilios Tavlaridis" userId="cf0f3e73-e183-4ecf-9d20-cf90aae84965" providerId="ADAL" clId="{27D458B7-9D3F-4969-9014-5BF10EFB0BB0}" dt="2023-02-16T07:43:52.089" v="5" actId="478"/>
          <ac:spMkLst>
            <pc:docMk/>
            <pc:sldMk cId="2842698235" sldId="574"/>
            <ac:spMk id="4" creationId="{71979D4E-22A4-42E0-9E87-225272F0474A}"/>
          </ac:spMkLst>
        </pc:spChg>
        <pc:spChg chg="add mod">
          <ac:chgData name="Vasilios Tavlaridis" userId="cf0f3e73-e183-4ecf-9d20-cf90aae84965" providerId="ADAL" clId="{27D458B7-9D3F-4969-9014-5BF10EFB0BB0}" dt="2023-02-16T07:43:57.883" v="7" actId="1076"/>
          <ac:spMkLst>
            <pc:docMk/>
            <pc:sldMk cId="2842698235" sldId="574"/>
            <ac:spMk id="5" creationId="{74B3B9C0-1518-5BCC-A4C3-1F614E8CD58A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2:49.200" v="1080"/>
        <pc:sldMkLst>
          <pc:docMk/>
          <pc:sldMk cId="3628132548" sldId="576"/>
        </pc:sldMkLst>
        <pc:spChg chg="del">
          <ac:chgData name="Vasilios Tavlaridis" userId="cf0f3e73-e183-4ecf-9d20-cf90aae84965" providerId="ADAL" clId="{27D458B7-9D3F-4969-9014-5BF10EFB0BB0}" dt="2023-02-16T07:44:04.424" v="8" actId="478"/>
          <ac:spMkLst>
            <pc:docMk/>
            <pc:sldMk cId="3628132548" sldId="576"/>
            <ac:spMk id="4" creationId="{FB877F88-D42A-4F6A-ADE4-85307A67037C}"/>
          </ac:spMkLst>
        </pc:spChg>
        <pc:spChg chg="add mod">
          <ac:chgData name="Vasilios Tavlaridis" userId="cf0f3e73-e183-4ecf-9d20-cf90aae84965" providerId="ADAL" clId="{27D458B7-9D3F-4969-9014-5BF10EFB0BB0}" dt="2023-02-16T07:44:10.677" v="10" actId="1076"/>
          <ac:spMkLst>
            <pc:docMk/>
            <pc:sldMk cId="3628132548" sldId="576"/>
            <ac:spMk id="5" creationId="{3C910CC6-1B2A-066E-CF0C-3B1B7AB4E642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2:55.902" v="1082"/>
        <pc:sldMkLst>
          <pc:docMk/>
          <pc:sldMk cId="2174053429" sldId="577"/>
        </pc:sldMkLst>
        <pc:spChg chg="add mod">
          <ac:chgData name="Vasilios Tavlaridis" userId="cf0f3e73-e183-4ecf-9d20-cf90aae84965" providerId="ADAL" clId="{27D458B7-9D3F-4969-9014-5BF10EFB0BB0}" dt="2023-02-16T07:44:20.521" v="13" actId="1076"/>
          <ac:spMkLst>
            <pc:docMk/>
            <pc:sldMk cId="2174053429" sldId="577"/>
            <ac:spMk id="2" creationId="{574D7813-C615-3E9D-1445-B7E53B88C8DB}"/>
          </ac:spMkLst>
        </pc:spChg>
        <pc:spChg chg="del">
          <ac:chgData name="Vasilios Tavlaridis" userId="cf0f3e73-e183-4ecf-9d20-cf90aae84965" providerId="ADAL" clId="{27D458B7-9D3F-4969-9014-5BF10EFB0BB0}" dt="2023-02-16T07:44:15.878" v="11" actId="478"/>
          <ac:spMkLst>
            <pc:docMk/>
            <pc:sldMk cId="2174053429" sldId="577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3:01.193" v="1084"/>
        <pc:sldMkLst>
          <pc:docMk/>
          <pc:sldMk cId="4106739422" sldId="578"/>
        </pc:sldMkLst>
        <pc:spChg chg="del">
          <ac:chgData name="Vasilios Tavlaridis" userId="cf0f3e73-e183-4ecf-9d20-cf90aae84965" providerId="ADAL" clId="{27D458B7-9D3F-4969-9014-5BF10EFB0BB0}" dt="2023-02-16T07:44:27.140" v="14" actId="478"/>
          <ac:spMkLst>
            <pc:docMk/>
            <pc:sldMk cId="4106739422" sldId="578"/>
            <ac:spMk id="4" creationId="{FB877F88-D42A-4F6A-ADE4-85307A67037C}"/>
          </ac:spMkLst>
        </pc:spChg>
        <pc:spChg chg="add mod">
          <ac:chgData name="Vasilios Tavlaridis" userId="cf0f3e73-e183-4ecf-9d20-cf90aae84965" providerId="ADAL" clId="{27D458B7-9D3F-4969-9014-5BF10EFB0BB0}" dt="2023-02-16T07:44:31.826" v="16" actId="1076"/>
          <ac:spMkLst>
            <pc:docMk/>
            <pc:sldMk cId="4106739422" sldId="578"/>
            <ac:spMk id="5" creationId="{A981772F-91E0-07B8-7744-8203B0AB1D0E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3:48.033" v="1098"/>
        <pc:sldMkLst>
          <pc:docMk/>
          <pc:sldMk cId="1383824561" sldId="579"/>
        </pc:sldMkLst>
        <pc:spChg chg="add mod">
          <ac:chgData name="Vasilios Tavlaridis" userId="cf0f3e73-e183-4ecf-9d20-cf90aae84965" providerId="ADAL" clId="{27D458B7-9D3F-4969-9014-5BF10EFB0BB0}" dt="2023-02-16T07:45:12.401" v="27"/>
          <ac:spMkLst>
            <pc:docMk/>
            <pc:sldMk cId="1383824561" sldId="579"/>
            <ac:spMk id="2" creationId="{C371511F-9C37-BDC0-89E6-87F40E64452D}"/>
          </ac:spMkLst>
        </pc:spChg>
        <pc:spChg chg="del">
          <ac:chgData name="Vasilios Tavlaridis" userId="cf0f3e73-e183-4ecf-9d20-cf90aae84965" providerId="ADAL" clId="{27D458B7-9D3F-4969-9014-5BF10EFB0BB0}" dt="2023-02-16T07:45:10.632" v="26" actId="478"/>
          <ac:spMkLst>
            <pc:docMk/>
            <pc:sldMk cId="1383824561" sldId="579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06.832" v="1104"/>
        <pc:sldMkLst>
          <pc:docMk/>
          <pc:sldMk cId="1174756077" sldId="580"/>
        </pc:sldMkLst>
        <pc:spChg chg="add mod">
          <ac:chgData name="Vasilios Tavlaridis" userId="cf0f3e73-e183-4ecf-9d20-cf90aae84965" providerId="ADAL" clId="{27D458B7-9D3F-4969-9014-5BF10EFB0BB0}" dt="2023-02-16T07:45:18.193" v="29"/>
          <ac:spMkLst>
            <pc:docMk/>
            <pc:sldMk cId="1174756077" sldId="580"/>
            <ac:spMk id="2" creationId="{ED8C019C-FEE8-10B3-4919-F9825181BD53}"/>
          </ac:spMkLst>
        </pc:spChg>
        <pc:spChg chg="del">
          <ac:chgData name="Vasilios Tavlaridis" userId="cf0f3e73-e183-4ecf-9d20-cf90aae84965" providerId="ADAL" clId="{27D458B7-9D3F-4969-9014-5BF10EFB0BB0}" dt="2023-02-16T07:45:16.520" v="28" actId="478"/>
          <ac:spMkLst>
            <pc:docMk/>
            <pc:sldMk cId="1174756077" sldId="580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11.825" v="1105"/>
        <pc:sldMkLst>
          <pc:docMk/>
          <pc:sldMk cId="2457869020" sldId="581"/>
        </pc:sldMkLst>
        <pc:spChg chg="add mod">
          <ac:chgData name="Vasilios Tavlaridis" userId="cf0f3e73-e183-4ecf-9d20-cf90aae84965" providerId="ADAL" clId="{27D458B7-9D3F-4969-9014-5BF10EFB0BB0}" dt="2023-02-16T07:45:26.598" v="31"/>
          <ac:spMkLst>
            <pc:docMk/>
            <pc:sldMk cId="2457869020" sldId="581"/>
            <ac:spMk id="2" creationId="{3BE46B5C-DEB3-2893-D794-E4EB80D18458}"/>
          </ac:spMkLst>
        </pc:spChg>
        <pc:spChg chg="del">
          <ac:chgData name="Vasilios Tavlaridis" userId="cf0f3e73-e183-4ecf-9d20-cf90aae84965" providerId="ADAL" clId="{27D458B7-9D3F-4969-9014-5BF10EFB0BB0}" dt="2023-02-16T07:45:24.530" v="30" actId="478"/>
          <ac:spMkLst>
            <pc:docMk/>
            <pc:sldMk cId="2457869020" sldId="581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16.805" v="1106"/>
        <pc:sldMkLst>
          <pc:docMk/>
          <pc:sldMk cId="1249188229" sldId="582"/>
        </pc:sldMkLst>
        <pc:spChg chg="add mod">
          <ac:chgData name="Vasilios Tavlaridis" userId="cf0f3e73-e183-4ecf-9d20-cf90aae84965" providerId="ADAL" clId="{27D458B7-9D3F-4969-9014-5BF10EFB0BB0}" dt="2023-02-16T07:45:32.822" v="33"/>
          <ac:spMkLst>
            <pc:docMk/>
            <pc:sldMk cId="1249188229" sldId="582"/>
            <ac:spMk id="2" creationId="{E2924F1F-5B4D-A73F-3DEB-6AB520959B04}"/>
          </ac:spMkLst>
        </pc:spChg>
        <pc:spChg chg="del">
          <ac:chgData name="Vasilios Tavlaridis" userId="cf0f3e73-e183-4ecf-9d20-cf90aae84965" providerId="ADAL" clId="{27D458B7-9D3F-4969-9014-5BF10EFB0BB0}" dt="2023-02-16T07:45:31.345" v="32" actId="478"/>
          <ac:spMkLst>
            <pc:docMk/>
            <pc:sldMk cId="1249188229" sldId="582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21.644" v="1107"/>
        <pc:sldMkLst>
          <pc:docMk/>
          <pc:sldMk cId="4033110078" sldId="583"/>
        </pc:sldMkLst>
        <pc:spChg chg="add mod">
          <ac:chgData name="Vasilios Tavlaridis" userId="cf0f3e73-e183-4ecf-9d20-cf90aae84965" providerId="ADAL" clId="{27D458B7-9D3F-4969-9014-5BF10EFB0BB0}" dt="2023-02-16T07:45:38.942" v="35"/>
          <ac:spMkLst>
            <pc:docMk/>
            <pc:sldMk cId="4033110078" sldId="583"/>
            <ac:spMk id="2" creationId="{BFCEF02C-421F-46A6-528A-B351886464BD}"/>
          </ac:spMkLst>
        </pc:spChg>
        <pc:spChg chg="del">
          <ac:chgData name="Vasilios Tavlaridis" userId="cf0f3e73-e183-4ecf-9d20-cf90aae84965" providerId="ADAL" clId="{27D458B7-9D3F-4969-9014-5BF10EFB0BB0}" dt="2023-02-16T07:45:37.159" v="34" actId="478"/>
          <ac:spMkLst>
            <pc:docMk/>
            <pc:sldMk cId="4033110078" sldId="583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27.286" v="1108"/>
        <pc:sldMkLst>
          <pc:docMk/>
          <pc:sldMk cId="4132778695" sldId="584"/>
        </pc:sldMkLst>
        <pc:spChg chg="add mod">
          <ac:chgData name="Vasilios Tavlaridis" userId="cf0f3e73-e183-4ecf-9d20-cf90aae84965" providerId="ADAL" clId="{27D458B7-9D3F-4969-9014-5BF10EFB0BB0}" dt="2023-02-16T07:45:45.271" v="37"/>
          <ac:spMkLst>
            <pc:docMk/>
            <pc:sldMk cId="4132778695" sldId="584"/>
            <ac:spMk id="2" creationId="{DE6D04D2-35EB-3C62-848F-1527D8220287}"/>
          </ac:spMkLst>
        </pc:spChg>
        <pc:spChg chg="del">
          <ac:chgData name="Vasilios Tavlaridis" userId="cf0f3e73-e183-4ecf-9d20-cf90aae84965" providerId="ADAL" clId="{27D458B7-9D3F-4969-9014-5BF10EFB0BB0}" dt="2023-02-16T07:45:43.479" v="36" actId="478"/>
          <ac:spMkLst>
            <pc:docMk/>
            <pc:sldMk cId="4132778695" sldId="584"/>
            <ac:spMk id="4" creationId="{FB877F88-D42A-4F6A-ADE4-85307A67037C}"/>
          </ac:spMkLst>
        </pc:spChg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654035350" sldId="585"/>
        </pc:sldMkLst>
      </pc:sldChg>
      <pc:sldChg chg="addSp delSp modSp mod modAnim">
        <pc:chgData name="Vasilios Tavlaridis" userId="cf0f3e73-e183-4ecf-9d20-cf90aae84965" providerId="ADAL" clId="{27D458B7-9D3F-4969-9014-5BF10EFB0BB0}" dt="2023-02-16T08:24:43.848" v="1114"/>
        <pc:sldMkLst>
          <pc:docMk/>
          <pc:sldMk cId="3067636612" sldId="586"/>
        </pc:sldMkLst>
        <pc:spChg chg="mod">
          <ac:chgData name="Vasilios Tavlaridis" userId="cf0f3e73-e183-4ecf-9d20-cf90aae84965" providerId="ADAL" clId="{27D458B7-9D3F-4969-9014-5BF10EFB0BB0}" dt="2023-02-16T07:47:06.330" v="50" actId="5793"/>
          <ac:spMkLst>
            <pc:docMk/>
            <pc:sldMk cId="3067636612" sldId="586"/>
            <ac:spMk id="3" creationId="{00000000-0000-0000-0000-000000000000}"/>
          </ac:spMkLst>
        </pc:spChg>
        <pc:spChg chg="del">
          <ac:chgData name="Vasilios Tavlaridis" userId="cf0f3e73-e183-4ecf-9d20-cf90aae84965" providerId="ADAL" clId="{27D458B7-9D3F-4969-9014-5BF10EFB0BB0}" dt="2023-02-16T07:46:59.837" v="47" actId="478"/>
          <ac:spMkLst>
            <pc:docMk/>
            <pc:sldMk cId="3067636612" sldId="586"/>
            <ac:spMk id="4" creationId="{6530A78E-C550-4EDE-9484-7033636EE489}"/>
          </ac:spMkLst>
        </pc:spChg>
        <pc:spChg chg="add mod">
          <ac:chgData name="Vasilios Tavlaridis" userId="cf0f3e73-e183-4ecf-9d20-cf90aae84965" providerId="ADAL" clId="{27D458B7-9D3F-4969-9014-5BF10EFB0BB0}" dt="2023-02-16T07:47:02.100" v="48"/>
          <ac:spMkLst>
            <pc:docMk/>
            <pc:sldMk cId="3067636612" sldId="586"/>
            <ac:spMk id="5" creationId="{BB286DAA-1B64-F014-F3BB-18D35FA976EE}"/>
          </ac:spMkLst>
        </pc:spChg>
      </pc:sldChg>
      <pc:sldChg chg="modSp modAnim">
        <pc:chgData name="Vasilios Tavlaridis" userId="cf0f3e73-e183-4ecf-9d20-cf90aae84965" providerId="ADAL" clId="{27D458B7-9D3F-4969-9014-5BF10EFB0BB0}" dt="2023-02-16T08:23:26.381" v="1096"/>
        <pc:sldMkLst>
          <pc:docMk/>
          <pc:sldMk cId="1529026985" sldId="587"/>
        </pc:sldMkLst>
        <pc:spChg chg="mod">
          <ac:chgData name="Vasilios Tavlaridis" userId="cf0f3e73-e183-4ecf-9d20-cf90aae84965" providerId="ADAL" clId="{27D458B7-9D3F-4969-9014-5BF10EFB0BB0}" dt="2023-02-16T08:13:44.479" v="795" actId="20577"/>
          <ac:spMkLst>
            <pc:docMk/>
            <pc:sldMk cId="1529026985" sldId="587"/>
            <ac:spMk id="3" creationId="{00000000-0000-0000-0000-000000000000}"/>
          </ac:spMkLst>
        </pc:spChg>
      </pc:sldChg>
      <pc:sldChg chg="modSp modAnim">
        <pc:chgData name="Vasilios Tavlaridis" userId="cf0f3e73-e183-4ecf-9d20-cf90aae84965" providerId="ADAL" clId="{27D458B7-9D3F-4969-9014-5BF10EFB0BB0}" dt="2023-02-16T08:23:59.199" v="1103"/>
        <pc:sldMkLst>
          <pc:docMk/>
          <pc:sldMk cId="811384034" sldId="588"/>
        </pc:sldMkLst>
        <pc:spChg chg="mod">
          <ac:chgData name="Vasilios Tavlaridis" userId="cf0f3e73-e183-4ecf-9d20-cf90aae84965" providerId="ADAL" clId="{27D458B7-9D3F-4969-9014-5BF10EFB0BB0}" dt="2023-02-16T08:16:55.059" v="930" actId="20577"/>
          <ac:spMkLst>
            <pc:docMk/>
            <pc:sldMk cId="811384034" sldId="588"/>
            <ac:spMk id="3" creationId="{00000000-0000-0000-0000-000000000000}"/>
          </ac:spMkLst>
        </pc:spChg>
      </pc:sldChg>
      <pc:sldChg chg="add modAnim">
        <pc:chgData name="Vasilios Tavlaridis" userId="cf0f3e73-e183-4ecf-9d20-cf90aae84965" providerId="ADAL" clId="{27D458B7-9D3F-4969-9014-5BF10EFB0BB0}" dt="2023-02-16T08:22:33.359" v="1071"/>
        <pc:sldMkLst>
          <pc:docMk/>
          <pc:sldMk cId="3936726871" sldId="589"/>
        </pc:sldMkLst>
      </pc:sldChg>
      <pc:sldChg chg="modSp add mod modAnim">
        <pc:chgData name="Vasilios Tavlaridis" userId="cf0f3e73-e183-4ecf-9d20-cf90aae84965" providerId="ADAL" clId="{27D458B7-9D3F-4969-9014-5BF10EFB0BB0}" dt="2023-02-16T08:23:52.563" v="1099"/>
        <pc:sldMkLst>
          <pc:docMk/>
          <pc:sldMk cId="52394003" sldId="590"/>
        </pc:sldMkLst>
        <pc:spChg chg="mod">
          <ac:chgData name="Vasilios Tavlaridis" userId="cf0f3e73-e183-4ecf-9d20-cf90aae84965" providerId="ADAL" clId="{27D458B7-9D3F-4969-9014-5BF10EFB0BB0}" dt="2023-02-16T08:16:45.419" v="927" actId="20577"/>
          <ac:spMkLst>
            <pc:docMk/>
            <pc:sldMk cId="52394003" sldId="590"/>
            <ac:spMk id="3" creationId="{00000000-0000-0000-0000-000000000000}"/>
          </ac:spMkLst>
        </pc:spChg>
      </pc:sldChg>
    </pc:docChg>
  </pc:docChgLst>
  <pc:docChgLst>
    <pc:chgData name="Vasilios Tavlaridis" userId="cf0f3e73-e183-4ecf-9d20-cf90aae84965" providerId="ADAL" clId="{5FB3B5AD-724D-4505-BDA3-CF4FC1E2E906}"/>
    <pc:docChg chg="modSld">
      <pc:chgData name="Vasilios Tavlaridis" userId="cf0f3e73-e183-4ecf-9d20-cf90aae84965" providerId="ADAL" clId="{5FB3B5AD-724D-4505-BDA3-CF4FC1E2E906}" dt="2023-02-09T09:11:10.939" v="4"/>
      <pc:docMkLst>
        <pc:docMk/>
      </pc:docMkLst>
      <pc:sldChg chg="modAnim">
        <pc:chgData name="Vasilios Tavlaridis" userId="cf0f3e73-e183-4ecf-9d20-cf90aae84965" providerId="ADAL" clId="{5FB3B5AD-724D-4505-BDA3-CF4FC1E2E906}" dt="2023-02-09T09:11:10.939" v="4"/>
        <pc:sldMkLst>
          <pc:docMk/>
          <pc:sldMk cId="0" sldId="390"/>
        </pc:sldMkLst>
      </pc:sldChg>
    </pc:docChg>
  </pc:docChgLst>
  <pc:docChgLst>
    <pc:chgData name="Vasilios Tavlaridis" userId="cf0f3e73-e183-4ecf-9d20-cf90aae84965" providerId="ADAL" clId="{7DF49F18-34DC-4B11-BC7C-3FFF9D719767}"/>
    <pc:docChg chg="modSld">
      <pc:chgData name="Vasilios Tavlaridis" userId="cf0f3e73-e183-4ecf-9d20-cf90aae84965" providerId="ADAL" clId="{7DF49F18-34DC-4B11-BC7C-3FFF9D719767}" dt="2023-01-31T08:59:35.413" v="72"/>
      <pc:docMkLst>
        <pc:docMk/>
      </pc:docMkLst>
      <pc:sldChg chg="modSp mod modAnim">
        <pc:chgData name="Vasilios Tavlaridis" userId="cf0f3e73-e183-4ecf-9d20-cf90aae84965" providerId="ADAL" clId="{7DF49F18-34DC-4B11-BC7C-3FFF9D719767}" dt="2023-01-31T08:53:36.683" v="2"/>
        <pc:sldMkLst>
          <pc:docMk/>
          <pc:sldMk cId="0" sldId="390"/>
        </pc:sldMkLst>
        <pc:spChg chg="mod">
          <ac:chgData name="Vasilios Tavlaridis" userId="cf0f3e73-e183-4ecf-9d20-cf90aae84965" providerId="ADAL" clId="{7DF49F18-34DC-4B11-BC7C-3FFF9D719767}" dt="2023-01-31T08:53:23.580" v="0" actId="5793"/>
          <ac:spMkLst>
            <pc:docMk/>
            <pc:sldMk cId="0" sldId="390"/>
            <ac:spMk id="3" creationId="{00000000-0000-0000-0000-000000000000}"/>
          </ac:spMkLst>
        </pc:spChg>
      </pc:sldChg>
      <pc:sldChg chg="modAnim">
        <pc:chgData name="Vasilios Tavlaridis" userId="cf0f3e73-e183-4ecf-9d20-cf90aae84965" providerId="ADAL" clId="{7DF49F18-34DC-4B11-BC7C-3FFF9D719767}" dt="2023-01-31T08:54:21.861" v="11"/>
        <pc:sldMkLst>
          <pc:docMk/>
          <pc:sldMk cId="1393296630" sldId="424"/>
        </pc:sldMkLst>
      </pc:sldChg>
      <pc:sldChg chg="modAnim">
        <pc:chgData name="Vasilios Tavlaridis" userId="cf0f3e73-e183-4ecf-9d20-cf90aae84965" providerId="ADAL" clId="{7DF49F18-34DC-4B11-BC7C-3FFF9D719767}" dt="2023-01-31T08:55:08.941" v="21"/>
        <pc:sldMkLst>
          <pc:docMk/>
          <pc:sldMk cId="2695342876" sldId="426"/>
        </pc:sldMkLst>
      </pc:sldChg>
      <pc:sldChg chg="modAnim">
        <pc:chgData name="Vasilios Tavlaridis" userId="cf0f3e73-e183-4ecf-9d20-cf90aae84965" providerId="ADAL" clId="{7DF49F18-34DC-4B11-BC7C-3FFF9D719767}" dt="2023-01-31T08:55:54.836" v="30"/>
        <pc:sldMkLst>
          <pc:docMk/>
          <pc:sldMk cId="1967054477" sldId="428"/>
        </pc:sldMkLst>
      </pc:sldChg>
      <pc:sldChg chg="modAnim">
        <pc:chgData name="Vasilios Tavlaridis" userId="cf0f3e73-e183-4ecf-9d20-cf90aae84965" providerId="ADAL" clId="{7DF49F18-34DC-4B11-BC7C-3FFF9D719767}" dt="2023-01-31T08:56:53.391" v="41"/>
        <pc:sldMkLst>
          <pc:docMk/>
          <pc:sldMk cId="1020166653" sldId="448"/>
        </pc:sldMkLst>
      </pc:sldChg>
      <pc:sldChg chg="modAnim">
        <pc:chgData name="Vasilios Tavlaridis" userId="cf0f3e73-e183-4ecf-9d20-cf90aae84965" providerId="ADAL" clId="{7DF49F18-34DC-4B11-BC7C-3FFF9D719767}" dt="2023-01-31T08:58:04.219" v="52"/>
        <pc:sldMkLst>
          <pc:docMk/>
          <pc:sldMk cId="742737453" sldId="527"/>
        </pc:sldMkLst>
      </pc:sldChg>
      <pc:sldChg chg="modAnim">
        <pc:chgData name="Vasilios Tavlaridis" userId="cf0f3e73-e183-4ecf-9d20-cf90aae84965" providerId="ADAL" clId="{7DF49F18-34DC-4B11-BC7C-3FFF9D719767}" dt="2023-01-31T08:58:19.844" v="56"/>
        <pc:sldMkLst>
          <pc:docMk/>
          <pc:sldMk cId="4058067349" sldId="537"/>
        </pc:sldMkLst>
      </pc:sldChg>
      <pc:sldChg chg="modAnim">
        <pc:chgData name="Vasilios Tavlaridis" userId="cf0f3e73-e183-4ecf-9d20-cf90aae84965" providerId="ADAL" clId="{7DF49F18-34DC-4B11-BC7C-3FFF9D719767}" dt="2023-01-31T08:54:36.785" v="12"/>
        <pc:sldMkLst>
          <pc:docMk/>
          <pc:sldMk cId="918964479" sldId="549"/>
        </pc:sldMkLst>
      </pc:sldChg>
      <pc:sldChg chg="modAnim">
        <pc:chgData name="Vasilios Tavlaridis" userId="cf0f3e73-e183-4ecf-9d20-cf90aae84965" providerId="ADAL" clId="{7DF49F18-34DC-4B11-BC7C-3FFF9D719767}" dt="2023-01-31T08:56:17.774" v="36"/>
        <pc:sldMkLst>
          <pc:docMk/>
          <pc:sldMk cId="1427518884" sldId="554"/>
        </pc:sldMkLst>
      </pc:sldChg>
      <pc:sldChg chg="modAnim">
        <pc:chgData name="Vasilios Tavlaridis" userId="cf0f3e73-e183-4ecf-9d20-cf90aae84965" providerId="ADAL" clId="{7DF49F18-34DC-4B11-BC7C-3FFF9D719767}" dt="2023-01-31T08:57:19.206" v="46"/>
        <pc:sldMkLst>
          <pc:docMk/>
          <pc:sldMk cId="2624063110" sldId="555"/>
        </pc:sldMkLst>
      </pc:sldChg>
      <pc:sldChg chg="modAnim">
        <pc:chgData name="Vasilios Tavlaridis" userId="cf0f3e73-e183-4ecf-9d20-cf90aae84965" providerId="ADAL" clId="{7DF49F18-34DC-4B11-BC7C-3FFF9D719767}" dt="2023-01-31T08:58:37.897" v="61"/>
        <pc:sldMkLst>
          <pc:docMk/>
          <pc:sldMk cId="4178122000" sldId="557"/>
        </pc:sldMkLst>
      </pc:sldChg>
      <pc:sldChg chg="modAnim">
        <pc:chgData name="Vasilios Tavlaridis" userId="cf0f3e73-e183-4ecf-9d20-cf90aae84965" providerId="ADAL" clId="{7DF49F18-34DC-4B11-BC7C-3FFF9D719767}" dt="2023-01-31T08:57:45.634" v="48"/>
        <pc:sldMkLst>
          <pc:docMk/>
          <pc:sldMk cId="2125293583" sldId="558"/>
        </pc:sldMkLst>
      </pc:sldChg>
      <pc:sldChg chg="modAnim">
        <pc:chgData name="Vasilios Tavlaridis" userId="cf0f3e73-e183-4ecf-9d20-cf90aae84965" providerId="ADAL" clId="{7DF49F18-34DC-4B11-BC7C-3FFF9D719767}" dt="2023-01-31T08:59:01.596" v="66"/>
        <pc:sldMkLst>
          <pc:docMk/>
          <pc:sldMk cId="1101088449" sldId="559"/>
        </pc:sldMkLst>
      </pc:sldChg>
      <pc:sldChg chg="modAnim">
        <pc:chgData name="Vasilios Tavlaridis" userId="cf0f3e73-e183-4ecf-9d20-cf90aae84965" providerId="ADAL" clId="{7DF49F18-34DC-4B11-BC7C-3FFF9D719767}" dt="2023-01-31T08:59:14.437" v="70"/>
        <pc:sldMkLst>
          <pc:docMk/>
          <pc:sldMk cId="208122062" sldId="561"/>
        </pc:sldMkLst>
      </pc:sldChg>
      <pc:sldChg chg="modAnim">
        <pc:chgData name="Vasilios Tavlaridis" userId="cf0f3e73-e183-4ecf-9d20-cf90aae84965" providerId="ADAL" clId="{7DF49F18-34DC-4B11-BC7C-3FFF9D719767}" dt="2023-01-31T08:59:35.413" v="72"/>
        <pc:sldMkLst>
          <pc:docMk/>
          <pc:sldMk cId="1558540784" sldId="562"/>
        </pc:sldMkLst>
      </pc:sldChg>
    </pc:docChg>
  </pc:docChgLst>
  <pc:docChgLst>
    <pc:chgData name="Vasilios Tavlaridis" userId="cf0f3e73-e183-4ecf-9d20-cf90aae84965" providerId="ADAL" clId="{1D82D1CD-C908-4F8A-ABA7-C24170E91CB4}"/>
    <pc:docChg chg="undo custSel addSld delSld modSld">
      <pc:chgData name="Vasilios Tavlaridis" userId="cf0f3e73-e183-4ecf-9d20-cf90aae84965" providerId="ADAL" clId="{1D82D1CD-C908-4F8A-ABA7-C24170E91CB4}" dt="2023-02-23T08:58:11.673" v="1079" actId="20577"/>
      <pc:docMkLst>
        <pc:docMk/>
      </pc:docMkLst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1613607597" sldId="349"/>
        </pc:sldMkLst>
      </pc:sldChg>
      <pc:sldChg chg="modSp mod">
        <pc:chgData name="Vasilios Tavlaridis" userId="cf0f3e73-e183-4ecf-9d20-cf90aae84965" providerId="ADAL" clId="{1D82D1CD-C908-4F8A-ABA7-C24170E91CB4}" dt="2023-02-23T08:42:33.211" v="671" actId="14100"/>
        <pc:sldMkLst>
          <pc:docMk/>
          <pc:sldMk cId="68808522" sldId="350"/>
        </pc:sldMkLst>
        <pc:spChg chg="mod">
          <ac:chgData name="Vasilios Tavlaridis" userId="cf0f3e73-e183-4ecf-9d20-cf90aae84965" providerId="ADAL" clId="{1D82D1CD-C908-4F8A-ABA7-C24170E91CB4}" dt="2023-02-23T08:42:33.211" v="671" actId="14100"/>
          <ac:spMkLst>
            <pc:docMk/>
            <pc:sldMk cId="68808522" sldId="350"/>
            <ac:spMk id="3" creationId="{F1E57FFC-0BB0-4E19-AEAD-1089A91DA4B8}"/>
          </ac:spMkLst>
        </pc:spChg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420114842" sldId="350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2136121571" sldId="380"/>
        </pc:sldMkLst>
      </pc:sldChg>
      <pc:sldChg chg="modSp mod">
        <pc:chgData name="Vasilios Tavlaridis" userId="cf0f3e73-e183-4ecf-9d20-cf90aae84965" providerId="ADAL" clId="{1D82D1CD-C908-4F8A-ABA7-C24170E91CB4}" dt="2023-02-22T16:09:39.230" v="17" actId="20577"/>
        <pc:sldMkLst>
          <pc:docMk/>
          <pc:sldMk cId="1416662466" sldId="382"/>
        </pc:sldMkLst>
        <pc:spChg chg="mod">
          <ac:chgData name="Vasilios Tavlaridis" userId="cf0f3e73-e183-4ecf-9d20-cf90aae84965" providerId="ADAL" clId="{1D82D1CD-C908-4F8A-ABA7-C24170E91CB4}" dt="2023-02-22T16:09:39.230" v="17" actId="20577"/>
          <ac:spMkLst>
            <pc:docMk/>
            <pc:sldMk cId="1416662466" sldId="382"/>
            <ac:spMk id="4" creationId="{BA99E7BF-5022-400B-A4A0-5E0D97A1F8F8}"/>
          </ac:spMkLst>
        </pc:spChg>
      </pc:sldChg>
      <pc:sldChg chg="modSp mod modAnim">
        <pc:chgData name="Vasilios Tavlaridis" userId="cf0f3e73-e183-4ecf-9d20-cf90aae84965" providerId="ADAL" clId="{1D82D1CD-C908-4F8A-ABA7-C24170E91CB4}" dt="2023-02-23T08:26:06.497" v="259" actId="255"/>
        <pc:sldMkLst>
          <pc:docMk/>
          <pc:sldMk cId="0" sldId="386"/>
        </pc:sldMkLst>
        <pc:spChg chg="mod">
          <ac:chgData name="Vasilios Tavlaridis" userId="cf0f3e73-e183-4ecf-9d20-cf90aae84965" providerId="ADAL" clId="{1D82D1CD-C908-4F8A-ABA7-C24170E91CB4}" dt="2023-02-23T08:26:06.497" v="259" actId="255"/>
          <ac:spMkLst>
            <pc:docMk/>
            <pc:sldMk cId="0" sldId="386"/>
            <ac:spMk id="3" creationId="{00000000-0000-0000-0000-000000000000}"/>
          </ac:spMkLst>
        </pc:spChg>
      </pc:sldChg>
      <pc:sldChg chg="modSp">
        <pc:chgData name="Vasilios Tavlaridis" userId="cf0f3e73-e183-4ecf-9d20-cf90aae84965" providerId="ADAL" clId="{1D82D1CD-C908-4F8A-ABA7-C24170E91CB4}" dt="2023-02-22T17:34:41.830" v="225" actId="20577"/>
        <pc:sldMkLst>
          <pc:docMk/>
          <pc:sldMk cId="1481059622" sldId="413"/>
        </pc:sldMkLst>
        <pc:spChg chg="mod">
          <ac:chgData name="Vasilios Tavlaridis" userId="cf0f3e73-e183-4ecf-9d20-cf90aae84965" providerId="ADAL" clId="{1D82D1CD-C908-4F8A-ABA7-C24170E91CB4}" dt="2023-02-22T17:34:41.830" v="225" actId="20577"/>
          <ac:spMkLst>
            <pc:docMk/>
            <pc:sldMk cId="1481059622" sldId="413"/>
            <ac:spMk id="2" creationId="{00000000-0000-0000-0000-000000000000}"/>
          </ac:spMkLst>
        </pc:spChg>
      </pc:sldChg>
      <pc:sldChg chg="modSp modAnim">
        <pc:chgData name="Vasilios Tavlaridis" userId="cf0f3e73-e183-4ecf-9d20-cf90aae84965" providerId="ADAL" clId="{1D82D1CD-C908-4F8A-ABA7-C24170E91CB4}" dt="2023-02-23T08:26:39.767" v="291" actId="20577"/>
        <pc:sldMkLst>
          <pc:docMk/>
          <pc:sldMk cId="274971265" sldId="475"/>
        </pc:sldMkLst>
        <pc:spChg chg="mod">
          <ac:chgData name="Vasilios Tavlaridis" userId="cf0f3e73-e183-4ecf-9d20-cf90aae84965" providerId="ADAL" clId="{1D82D1CD-C908-4F8A-ABA7-C24170E91CB4}" dt="2023-02-23T08:26:39.767" v="291" actId="20577"/>
          <ac:spMkLst>
            <pc:docMk/>
            <pc:sldMk cId="274971265" sldId="475"/>
            <ac:spMk id="3" creationId="{00000000-0000-0000-0000-000000000000}"/>
          </ac:spMkLst>
        </pc:spChg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2974476670" sldId="485"/>
        </pc:sldMkLst>
      </pc:sldChg>
      <pc:sldChg chg="modSp mod">
        <pc:chgData name="Vasilios Tavlaridis" userId="cf0f3e73-e183-4ecf-9d20-cf90aae84965" providerId="ADAL" clId="{1D82D1CD-C908-4F8A-ABA7-C24170E91CB4}" dt="2023-02-23T08:40:02.295" v="632" actId="255"/>
        <pc:sldMkLst>
          <pc:docMk/>
          <pc:sldMk cId="3246114334" sldId="488"/>
        </pc:sldMkLst>
        <pc:spChg chg="mod">
          <ac:chgData name="Vasilios Tavlaridis" userId="cf0f3e73-e183-4ecf-9d20-cf90aae84965" providerId="ADAL" clId="{1D82D1CD-C908-4F8A-ABA7-C24170E91CB4}" dt="2023-02-23T08:40:02.295" v="632" actId="255"/>
          <ac:spMkLst>
            <pc:docMk/>
            <pc:sldMk cId="3246114334" sldId="488"/>
            <ac:spMk id="3" creationId="{00000000-0000-0000-0000-000000000000}"/>
          </ac:spMkLst>
        </pc:spChg>
        <pc:spChg chg="mod">
          <ac:chgData name="Vasilios Tavlaridis" userId="cf0f3e73-e183-4ecf-9d20-cf90aae84965" providerId="ADAL" clId="{1D82D1CD-C908-4F8A-ABA7-C24170E91CB4}" dt="2023-02-22T17:02:43.171" v="109"/>
          <ac:spMkLst>
            <pc:docMk/>
            <pc:sldMk cId="3246114334" sldId="488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1D82D1CD-C908-4F8A-ABA7-C24170E91CB4}" dt="2023-02-23T08:48:21.508" v="714" actId="5793"/>
        <pc:sldMkLst>
          <pc:docMk/>
          <pc:sldMk cId="992949154" sldId="489"/>
        </pc:sldMkLst>
        <pc:spChg chg="add mod">
          <ac:chgData name="Vasilios Tavlaridis" userId="cf0f3e73-e183-4ecf-9d20-cf90aae84965" providerId="ADAL" clId="{1D82D1CD-C908-4F8A-ABA7-C24170E91CB4}" dt="2023-02-23T08:46:52.613" v="683"/>
          <ac:spMkLst>
            <pc:docMk/>
            <pc:sldMk cId="992949154" sldId="489"/>
            <ac:spMk id="2" creationId="{C2781550-0822-96DD-4C5E-4E80BF0C7070}"/>
          </ac:spMkLst>
        </pc:spChg>
        <pc:spChg chg="mod">
          <ac:chgData name="Vasilios Tavlaridis" userId="cf0f3e73-e183-4ecf-9d20-cf90aae84965" providerId="ADAL" clId="{1D82D1CD-C908-4F8A-ABA7-C24170E91CB4}" dt="2023-02-23T08:48:21.508" v="714" actId="5793"/>
          <ac:spMkLst>
            <pc:docMk/>
            <pc:sldMk cId="992949154" sldId="489"/>
            <ac:spMk id="3" creationId="{00000000-0000-0000-0000-000000000000}"/>
          </ac:spMkLst>
        </pc:spChg>
        <pc:spChg chg="del">
          <ac:chgData name="Vasilios Tavlaridis" userId="cf0f3e73-e183-4ecf-9d20-cf90aae84965" providerId="ADAL" clId="{1D82D1CD-C908-4F8A-ABA7-C24170E91CB4}" dt="2023-02-23T08:46:50.363" v="682" actId="478"/>
          <ac:spMkLst>
            <pc:docMk/>
            <pc:sldMk cId="992949154" sldId="489"/>
            <ac:spMk id="4" creationId="{FB877F88-D42A-4F6A-ADE4-85307A67037C}"/>
          </ac:spMkLst>
        </pc:spChg>
      </pc:sldChg>
      <pc:sldChg chg="modSp mod">
        <pc:chgData name="Vasilios Tavlaridis" userId="cf0f3e73-e183-4ecf-9d20-cf90aae84965" providerId="ADAL" clId="{1D82D1CD-C908-4F8A-ABA7-C24170E91CB4}" dt="2023-02-23T08:39:32.339" v="623" actId="20577"/>
        <pc:sldMkLst>
          <pc:docMk/>
          <pc:sldMk cId="1082646335" sldId="490"/>
        </pc:sldMkLst>
        <pc:spChg chg="mod">
          <ac:chgData name="Vasilios Tavlaridis" userId="cf0f3e73-e183-4ecf-9d20-cf90aae84965" providerId="ADAL" clId="{1D82D1CD-C908-4F8A-ABA7-C24170E91CB4}" dt="2023-02-23T08:39:32.339" v="623" actId="20577"/>
          <ac:spMkLst>
            <pc:docMk/>
            <pc:sldMk cId="1082646335" sldId="490"/>
            <ac:spMk id="3" creationId="{00000000-0000-0000-0000-000000000000}"/>
          </ac:spMkLst>
        </pc:spChg>
        <pc:spChg chg="mod">
          <ac:chgData name="Vasilios Tavlaridis" userId="cf0f3e73-e183-4ecf-9d20-cf90aae84965" providerId="ADAL" clId="{1D82D1CD-C908-4F8A-ABA7-C24170E91CB4}" dt="2023-02-22T17:02:51.159" v="110"/>
          <ac:spMkLst>
            <pc:docMk/>
            <pc:sldMk cId="1082646335" sldId="490"/>
            <ac:spMk id="4" creationId="{FB877F88-D42A-4F6A-ADE4-85307A67037C}"/>
          </ac:spMkLst>
        </pc:spChg>
      </pc:sldChg>
      <pc:sldChg chg="modSp del mod">
        <pc:chgData name="Vasilios Tavlaridis" userId="cf0f3e73-e183-4ecf-9d20-cf90aae84965" providerId="ADAL" clId="{1D82D1CD-C908-4F8A-ABA7-C24170E91CB4}" dt="2023-02-23T08:32:06.958" v="424" actId="47"/>
        <pc:sldMkLst>
          <pc:docMk/>
          <pc:sldMk cId="3393358623" sldId="491"/>
        </pc:sldMkLst>
        <pc:spChg chg="mod">
          <ac:chgData name="Vasilios Tavlaridis" userId="cf0f3e73-e183-4ecf-9d20-cf90aae84965" providerId="ADAL" clId="{1D82D1CD-C908-4F8A-ABA7-C24170E91CB4}" dt="2023-02-22T17:02:59.559" v="111"/>
          <ac:spMkLst>
            <pc:docMk/>
            <pc:sldMk cId="3393358623" sldId="491"/>
            <ac:spMk id="4" creationId="{FB877F88-D42A-4F6A-ADE4-85307A67037C}"/>
          </ac:spMkLst>
        </pc:spChg>
      </pc:sldChg>
      <pc:sldChg chg="modSp mod">
        <pc:chgData name="Vasilios Tavlaridis" userId="cf0f3e73-e183-4ecf-9d20-cf90aae84965" providerId="ADAL" clId="{1D82D1CD-C908-4F8A-ABA7-C24170E91CB4}" dt="2023-02-22T17:03:37.424" v="116"/>
        <pc:sldMkLst>
          <pc:docMk/>
          <pc:sldMk cId="1586135151" sldId="492"/>
        </pc:sldMkLst>
        <pc:spChg chg="mod">
          <ac:chgData name="Vasilios Tavlaridis" userId="cf0f3e73-e183-4ecf-9d20-cf90aae84965" providerId="ADAL" clId="{1D82D1CD-C908-4F8A-ABA7-C24170E91CB4}" dt="2023-02-22T17:03:37.424" v="116"/>
          <ac:spMkLst>
            <pc:docMk/>
            <pc:sldMk cId="1586135151" sldId="492"/>
            <ac:spMk id="4" creationId="{FB877F88-D42A-4F6A-ADE4-85307A67037C}"/>
          </ac:spMkLst>
        </pc:spChg>
      </pc:sldChg>
      <pc:sldChg chg="modSp mod">
        <pc:chgData name="Vasilios Tavlaridis" userId="cf0f3e73-e183-4ecf-9d20-cf90aae84965" providerId="ADAL" clId="{1D82D1CD-C908-4F8A-ABA7-C24170E91CB4}" dt="2023-02-22T17:03:29.735" v="115"/>
        <pc:sldMkLst>
          <pc:docMk/>
          <pc:sldMk cId="2373893143" sldId="493"/>
        </pc:sldMkLst>
        <pc:spChg chg="mod">
          <ac:chgData name="Vasilios Tavlaridis" userId="cf0f3e73-e183-4ecf-9d20-cf90aae84965" providerId="ADAL" clId="{1D82D1CD-C908-4F8A-ABA7-C24170E91CB4}" dt="2023-02-22T17:03:29.735" v="115"/>
          <ac:spMkLst>
            <pc:docMk/>
            <pc:sldMk cId="2373893143" sldId="493"/>
            <ac:spMk id="4" creationId="{FB877F88-D42A-4F6A-ADE4-85307A67037C}"/>
          </ac:spMkLst>
        </pc:spChg>
      </pc:sldChg>
      <pc:sldChg chg="modSp mod modAnim">
        <pc:chgData name="Vasilios Tavlaridis" userId="cf0f3e73-e183-4ecf-9d20-cf90aae84965" providerId="ADAL" clId="{1D82D1CD-C908-4F8A-ABA7-C24170E91CB4}" dt="2023-02-23T08:50:43.255" v="730" actId="27636"/>
        <pc:sldMkLst>
          <pc:docMk/>
          <pc:sldMk cId="2366957203" sldId="494"/>
        </pc:sldMkLst>
        <pc:spChg chg="mod">
          <ac:chgData name="Vasilios Tavlaridis" userId="cf0f3e73-e183-4ecf-9d20-cf90aae84965" providerId="ADAL" clId="{1D82D1CD-C908-4F8A-ABA7-C24170E91CB4}" dt="2023-02-23T08:50:43.255" v="730" actId="27636"/>
          <ac:spMkLst>
            <pc:docMk/>
            <pc:sldMk cId="2366957203" sldId="494"/>
            <ac:spMk id="3" creationId="{00000000-0000-0000-0000-000000000000}"/>
          </ac:spMkLst>
        </pc:spChg>
        <pc:spChg chg="mod">
          <ac:chgData name="Vasilios Tavlaridis" userId="cf0f3e73-e183-4ecf-9d20-cf90aae84965" providerId="ADAL" clId="{1D82D1CD-C908-4F8A-ABA7-C24170E91CB4}" dt="2023-02-22T17:03:06.826" v="112"/>
          <ac:spMkLst>
            <pc:docMk/>
            <pc:sldMk cId="2366957203" sldId="494"/>
            <ac:spMk id="4" creationId="{FB877F88-D42A-4F6A-ADE4-85307A67037C}"/>
          </ac:spMkLst>
        </pc:spChg>
      </pc:sldChg>
      <pc:sldChg chg="modSp mod">
        <pc:chgData name="Vasilios Tavlaridis" userId="cf0f3e73-e183-4ecf-9d20-cf90aae84965" providerId="ADAL" clId="{1D82D1CD-C908-4F8A-ABA7-C24170E91CB4}" dt="2023-02-23T08:35:47.351" v="528" actId="20577"/>
        <pc:sldMkLst>
          <pc:docMk/>
          <pc:sldMk cId="1745098086" sldId="495"/>
        </pc:sldMkLst>
        <pc:spChg chg="mod">
          <ac:chgData name="Vasilios Tavlaridis" userId="cf0f3e73-e183-4ecf-9d20-cf90aae84965" providerId="ADAL" clId="{1D82D1CD-C908-4F8A-ABA7-C24170E91CB4}" dt="2023-02-23T08:35:47.351" v="528" actId="20577"/>
          <ac:spMkLst>
            <pc:docMk/>
            <pc:sldMk cId="1745098086" sldId="495"/>
            <ac:spMk id="3" creationId="{00000000-0000-0000-0000-000000000000}"/>
          </ac:spMkLst>
        </pc:spChg>
        <pc:spChg chg="mod">
          <ac:chgData name="Vasilios Tavlaridis" userId="cf0f3e73-e183-4ecf-9d20-cf90aae84965" providerId="ADAL" clId="{1D82D1CD-C908-4F8A-ABA7-C24170E91CB4}" dt="2023-02-22T17:03:15.026" v="113"/>
          <ac:spMkLst>
            <pc:docMk/>
            <pc:sldMk cId="1745098086" sldId="495"/>
            <ac:spMk id="4" creationId="{FB877F88-D42A-4F6A-ADE4-85307A67037C}"/>
          </ac:spMkLst>
        </pc:spChg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767684924" sldId="496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2469332199" sldId="497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655195314" sldId="498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495292827" sldId="570"/>
        </pc:sldMkLst>
      </pc:sldChg>
      <pc:sldChg chg="modSp modAnim">
        <pc:chgData name="Vasilios Tavlaridis" userId="cf0f3e73-e183-4ecf-9d20-cf90aae84965" providerId="ADAL" clId="{1D82D1CD-C908-4F8A-ABA7-C24170E91CB4}" dt="2023-02-23T08:25:38.066" v="258" actId="20577"/>
        <pc:sldMkLst>
          <pc:docMk/>
          <pc:sldMk cId="1619102154" sldId="573"/>
        </pc:sldMkLst>
        <pc:spChg chg="mod">
          <ac:chgData name="Vasilios Tavlaridis" userId="cf0f3e73-e183-4ecf-9d20-cf90aae84965" providerId="ADAL" clId="{1D82D1CD-C908-4F8A-ABA7-C24170E91CB4}" dt="2023-02-23T08:25:38.066" v="258" actId="20577"/>
          <ac:spMkLst>
            <pc:docMk/>
            <pc:sldMk cId="1619102154" sldId="573"/>
            <ac:spMk id="3" creationId="{00000000-0000-0000-0000-000000000000}"/>
          </ac:spMkLst>
        </pc:spChg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2842698235" sldId="574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3628132548" sldId="576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2174053429" sldId="577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4106739422" sldId="578"/>
        </pc:sldMkLst>
      </pc:sldChg>
      <pc:sldChg chg="del">
        <pc:chgData name="Vasilios Tavlaridis" userId="cf0f3e73-e183-4ecf-9d20-cf90aae84965" providerId="ADAL" clId="{1D82D1CD-C908-4F8A-ABA7-C24170E91CB4}" dt="2023-02-22T17:04:49.328" v="118" actId="2696"/>
        <pc:sldMkLst>
          <pc:docMk/>
          <pc:sldMk cId="1383824561" sldId="579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1174756077" sldId="580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2457869020" sldId="581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1249188229" sldId="582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4033110078" sldId="583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4132778695" sldId="584"/>
        </pc:sldMkLst>
      </pc:sldChg>
      <pc:sldChg chg="modSp modAnim">
        <pc:chgData name="Vasilios Tavlaridis" userId="cf0f3e73-e183-4ecf-9d20-cf90aae84965" providerId="ADAL" clId="{1D82D1CD-C908-4F8A-ABA7-C24170E91CB4}" dt="2023-02-22T17:31:48.716" v="183" actId="20577"/>
        <pc:sldMkLst>
          <pc:docMk/>
          <pc:sldMk cId="3067636612" sldId="586"/>
        </pc:sldMkLst>
        <pc:spChg chg="mod">
          <ac:chgData name="Vasilios Tavlaridis" userId="cf0f3e73-e183-4ecf-9d20-cf90aae84965" providerId="ADAL" clId="{1D82D1CD-C908-4F8A-ABA7-C24170E91CB4}" dt="2023-02-22T17:31:48.716" v="183" actId="20577"/>
          <ac:spMkLst>
            <pc:docMk/>
            <pc:sldMk cId="3067636612" sldId="586"/>
            <ac:spMk id="3" creationId="{00000000-0000-0000-0000-000000000000}"/>
          </ac:spMkLst>
        </pc:spChg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1529026985" sldId="587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811384034" sldId="588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1372371059" sldId="591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859542537" sldId="592"/>
        </pc:sldMkLst>
      </pc:sldChg>
      <pc:sldChg chg="del">
        <pc:chgData name="Vasilios Tavlaridis" userId="cf0f3e73-e183-4ecf-9d20-cf90aae84965" providerId="ADAL" clId="{1D82D1CD-C908-4F8A-ABA7-C24170E91CB4}" dt="2023-02-22T17:04:43.611" v="117" actId="2696"/>
        <pc:sldMkLst>
          <pc:docMk/>
          <pc:sldMk cId="2319298858" sldId="593"/>
        </pc:sldMkLst>
      </pc:sldChg>
      <pc:sldChg chg="modSp mod">
        <pc:chgData name="Vasilios Tavlaridis" userId="cf0f3e73-e183-4ecf-9d20-cf90aae84965" providerId="ADAL" clId="{1D82D1CD-C908-4F8A-ABA7-C24170E91CB4}" dt="2023-02-23T08:36:29.484" v="533" actId="14100"/>
        <pc:sldMkLst>
          <pc:docMk/>
          <pc:sldMk cId="654035350" sldId="594"/>
        </pc:sldMkLst>
        <pc:spChg chg="mod">
          <ac:chgData name="Vasilios Tavlaridis" userId="cf0f3e73-e183-4ecf-9d20-cf90aae84965" providerId="ADAL" clId="{1D82D1CD-C908-4F8A-ABA7-C24170E91CB4}" dt="2023-02-23T08:36:11.691" v="529" actId="403"/>
          <ac:spMkLst>
            <pc:docMk/>
            <pc:sldMk cId="654035350" sldId="594"/>
            <ac:spMk id="2" creationId="{1B1CCC6B-E8EF-40F3-8987-892DD16E7191}"/>
          </ac:spMkLst>
        </pc:spChg>
        <pc:spChg chg="mod">
          <ac:chgData name="Vasilios Tavlaridis" userId="cf0f3e73-e183-4ecf-9d20-cf90aae84965" providerId="ADAL" clId="{1D82D1CD-C908-4F8A-ABA7-C24170E91CB4}" dt="2023-02-22T17:03:21.667" v="114"/>
          <ac:spMkLst>
            <pc:docMk/>
            <pc:sldMk cId="654035350" sldId="594"/>
            <ac:spMk id="4" creationId="{FB877F88-D42A-4F6A-ADE4-85307A67037C}"/>
          </ac:spMkLst>
        </pc:spChg>
        <pc:spChg chg="mod">
          <ac:chgData name="Vasilios Tavlaridis" userId="cf0f3e73-e183-4ecf-9d20-cf90aae84965" providerId="ADAL" clId="{1D82D1CD-C908-4F8A-ABA7-C24170E91CB4}" dt="2023-02-23T08:36:17.403" v="530" actId="403"/>
          <ac:spMkLst>
            <pc:docMk/>
            <pc:sldMk cId="654035350" sldId="594"/>
            <ac:spMk id="6" creationId="{CE7CFEAF-0786-4BA1-BE81-C15B22C6BDD4}"/>
          </ac:spMkLst>
        </pc:spChg>
        <pc:spChg chg="mod">
          <ac:chgData name="Vasilios Tavlaridis" userId="cf0f3e73-e183-4ecf-9d20-cf90aae84965" providerId="ADAL" clId="{1D82D1CD-C908-4F8A-ABA7-C24170E91CB4}" dt="2023-02-23T08:36:21.602" v="531" actId="403"/>
          <ac:spMkLst>
            <pc:docMk/>
            <pc:sldMk cId="654035350" sldId="594"/>
            <ac:spMk id="7" creationId="{5F19C664-F901-43D0-88A3-CE395C15CE65}"/>
          </ac:spMkLst>
        </pc:spChg>
        <pc:spChg chg="mod">
          <ac:chgData name="Vasilios Tavlaridis" userId="cf0f3e73-e183-4ecf-9d20-cf90aae84965" providerId="ADAL" clId="{1D82D1CD-C908-4F8A-ABA7-C24170E91CB4}" dt="2023-02-23T08:36:29.484" v="533" actId="14100"/>
          <ac:spMkLst>
            <pc:docMk/>
            <pc:sldMk cId="654035350" sldId="594"/>
            <ac:spMk id="8" creationId="{4C01396C-2FA8-4E30-82B2-4795ACEA09F2}"/>
          </ac:spMkLst>
        </pc:spChg>
      </pc:sldChg>
      <pc:sldChg chg="modSp add mod modAnim">
        <pc:chgData name="Vasilios Tavlaridis" userId="cf0f3e73-e183-4ecf-9d20-cf90aae84965" providerId="ADAL" clId="{1D82D1CD-C908-4F8A-ABA7-C24170E91CB4}" dt="2023-02-23T08:38:02.398" v="569" actId="20577"/>
        <pc:sldMkLst>
          <pc:docMk/>
          <pc:sldMk cId="18729118" sldId="595"/>
        </pc:sldMkLst>
        <pc:spChg chg="mod">
          <ac:chgData name="Vasilios Tavlaridis" userId="cf0f3e73-e183-4ecf-9d20-cf90aae84965" providerId="ADAL" clId="{1D82D1CD-C908-4F8A-ABA7-C24170E91CB4}" dt="2023-02-23T08:38:02.398" v="569" actId="20577"/>
          <ac:spMkLst>
            <pc:docMk/>
            <pc:sldMk cId="18729118" sldId="595"/>
            <ac:spMk id="3" creationId="{00000000-0000-0000-0000-000000000000}"/>
          </ac:spMkLst>
        </pc:spChg>
      </pc:sldChg>
      <pc:sldChg chg="modSp add mod">
        <pc:chgData name="Vasilios Tavlaridis" userId="cf0f3e73-e183-4ecf-9d20-cf90aae84965" providerId="ADAL" clId="{1D82D1CD-C908-4F8A-ABA7-C24170E91CB4}" dt="2023-02-23T08:35:18.342" v="519" actId="20577"/>
        <pc:sldMkLst>
          <pc:docMk/>
          <pc:sldMk cId="2157608258" sldId="596"/>
        </pc:sldMkLst>
        <pc:spChg chg="mod">
          <ac:chgData name="Vasilios Tavlaridis" userId="cf0f3e73-e183-4ecf-9d20-cf90aae84965" providerId="ADAL" clId="{1D82D1CD-C908-4F8A-ABA7-C24170E91CB4}" dt="2023-02-23T08:35:18.342" v="519" actId="20577"/>
          <ac:spMkLst>
            <pc:docMk/>
            <pc:sldMk cId="2157608258" sldId="596"/>
            <ac:spMk id="3" creationId="{00000000-0000-0000-0000-000000000000}"/>
          </ac:spMkLst>
        </pc:spChg>
      </pc:sldChg>
      <pc:sldChg chg="modSp add mod modAnim">
        <pc:chgData name="Vasilios Tavlaridis" userId="cf0f3e73-e183-4ecf-9d20-cf90aae84965" providerId="ADAL" clId="{1D82D1CD-C908-4F8A-ABA7-C24170E91CB4}" dt="2023-02-23T08:49:13.054" v="726" actId="20577"/>
        <pc:sldMkLst>
          <pc:docMk/>
          <pc:sldMk cId="2854903630" sldId="597"/>
        </pc:sldMkLst>
        <pc:spChg chg="mod">
          <ac:chgData name="Vasilios Tavlaridis" userId="cf0f3e73-e183-4ecf-9d20-cf90aae84965" providerId="ADAL" clId="{1D82D1CD-C908-4F8A-ABA7-C24170E91CB4}" dt="2023-02-23T08:49:13.054" v="726" actId="20577"/>
          <ac:spMkLst>
            <pc:docMk/>
            <pc:sldMk cId="2854903630" sldId="597"/>
            <ac:spMk id="3" creationId="{00000000-0000-0000-0000-000000000000}"/>
          </ac:spMkLst>
        </pc:spChg>
      </pc:sldChg>
      <pc:sldChg chg="add">
        <pc:chgData name="Vasilios Tavlaridis" userId="cf0f3e73-e183-4ecf-9d20-cf90aae84965" providerId="ADAL" clId="{1D82D1CD-C908-4F8A-ABA7-C24170E91CB4}" dt="2023-02-23T08:50:19.527" v="727" actId="2890"/>
        <pc:sldMkLst>
          <pc:docMk/>
          <pc:sldMk cId="3573333361" sldId="598"/>
        </pc:sldMkLst>
      </pc:sldChg>
      <pc:sldChg chg="modSp add mod modAnim">
        <pc:chgData name="Vasilios Tavlaridis" userId="cf0f3e73-e183-4ecf-9d20-cf90aae84965" providerId="ADAL" clId="{1D82D1CD-C908-4F8A-ABA7-C24170E91CB4}" dt="2023-02-23T08:55:39.243" v="993" actId="20577"/>
        <pc:sldMkLst>
          <pc:docMk/>
          <pc:sldMk cId="1307605286" sldId="599"/>
        </pc:sldMkLst>
        <pc:spChg chg="mod">
          <ac:chgData name="Vasilios Tavlaridis" userId="cf0f3e73-e183-4ecf-9d20-cf90aae84965" providerId="ADAL" clId="{1D82D1CD-C908-4F8A-ABA7-C24170E91CB4}" dt="2023-02-23T08:55:39.243" v="993" actId="20577"/>
          <ac:spMkLst>
            <pc:docMk/>
            <pc:sldMk cId="1307605286" sldId="599"/>
            <ac:spMk id="3" creationId="{00000000-0000-0000-0000-000000000000}"/>
          </ac:spMkLst>
        </pc:spChg>
      </pc:sldChg>
      <pc:sldChg chg="modSp add modAnim">
        <pc:chgData name="Vasilios Tavlaridis" userId="cf0f3e73-e183-4ecf-9d20-cf90aae84965" providerId="ADAL" clId="{1D82D1CD-C908-4F8A-ABA7-C24170E91CB4}" dt="2023-02-23T08:58:11.673" v="1079" actId="20577"/>
        <pc:sldMkLst>
          <pc:docMk/>
          <pc:sldMk cId="869291869" sldId="600"/>
        </pc:sldMkLst>
        <pc:spChg chg="mod">
          <ac:chgData name="Vasilios Tavlaridis" userId="cf0f3e73-e183-4ecf-9d20-cf90aae84965" providerId="ADAL" clId="{1D82D1CD-C908-4F8A-ABA7-C24170E91CB4}" dt="2023-02-23T08:58:11.673" v="1079" actId="20577"/>
          <ac:spMkLst>
            <pc:docMk/>
            <pc:sldMk cId="869291869" sldId="600"/>
            <ac:spMk id="3" creationId="{00000000-0000-0000-0000-000000000000}"/>
          </ac:spMkLst>
        </pc:spChg>
      </pc:sldChg>
    </pc:docChg>
  </pc:docChgLst>
  <pc:docChgLst>
    <pc:chgData name="Vasilios Tavlaridis" userId="cf0f3e73-e183-4ecf-9d20-cf90aae84965" providerId="ADAL" clId="{716C453C-28C1-4983-8293-AE80A2558FF4}"/>
    <pc:docChg chg="modSld">
      <pc:chgData name="Vasilios Tavlaridis" userId="cf0f3e73-e183-4ecf-9d20-cf90aae84965" providerId="ADAL" clId="{716C453C-28C1-4983-8293-AE80A2558FF4}" dt="2023-03-09T09:09:26.605" v="16" actId="20577"/>
      <pc:docMkLst>
        <pc:docMk/>
      </pc:docMkLst>
      <pc:sldChg chg="modSp">
        <pc:chgData name="Vasilios Tavlaridis" userId="cf0f3e73-e183-4ecf-9d20-cf90aae84965" providerId="ADAL" clId="{716C453C-28C1-4983-8293-AE80A2558FF4}" dt="2023-03-09T09:09:26.605" v="16" actId="20577"/>
        <pc:sldMkLst>
          <pc:docMk/>
          <pc:sldMk cId="193511501" sldId="592"/>
        </pc:sldMkLst>
        <pc:spChg chg="mod">
          <ac:chgData name="Vasilios Tavlaridis" userId="cf0f3e73-e183-4ecf-9d20-cf90aae84965" providerId="ADAL" clId="{716C453C-28C1-4983-8293-AE80A2558FF4}" dt="2023-03-09T09:09:26.605" v="16" actId="20577"/>
          <ac:spMkLst>
            <pc:docMk/>
            <pc:sldMk cId="193511501" sldId="592"/>
            <ac:spMk id="3" creationId="{00000000-0000-0000-0000-000000000000}"/>
          </ac:spMkLst>
        </pc:spChg>
      </pc:sldChg>
    </pc:docChg>
  </pc:docChgLst>
  <pc:docChgLst>
    <pc:chgData name="Vasilios Tavlaridis" userId="cf0f3e73-e183-4ecf-9d20-cf90aae84965" providerId="ADAL" clId="{F3AA3435-4C41-4FA1-B4C9-7F62B93C3FA3}"/>
    <pc:docChg chg="custSel modSld">
      <pc:chgData name="Vasilios Tavlaridis" userId="cf0f3e73-e183-4ecf-9d20-cf90aae84965" providerId="ADAL" clId="{F3AA3435-4C41-4FA1-B4C9-7F62B93C3FA3}" dt="2023-01-31T08:32:57.583" v="808" actId="5793"/>
      <pc:docMkLst>
        <pc:docMk/>
      </pc:docMkLst>
      <pc:sldChg chg="modSp mod">
        <pc:chgData name="Vasilios Tavlaridis" userId="cf0f3e73-e183-4ecf-9d20-cf90aae84965" providerId="ADAL" clId="{F3AA3435-4C41-4FA1-B4C9-7F62B93C3FA3}" dt="2023-01-31T08:32:57.583" v="808" actId="5793"/>
        <pc:sldMkLst>
          <pc:docMk/>
          <pc:sldMk cId="2624063110" sldId="555"/>
        </pc:sldMkLst>
        <pc:spChg chg="mod">
          <ac:chgData name="Vasilios Tavlaridis" userId="cf0f3e73-e183-4ecf-9d20-cf90aae84965" providerId="ADAL" clId="{F3AA3435-4C41-4FA1-B4C9-7F62B93C3FA3}" dt="2023-01-31T08:32:57.583" v="808" actId="5793"/>
          <ac:spMkLst>
            <pc:docMk/>
            <pc:sldMk cId="2624063110" sldId="555"/>
            <ac:spMk id="3" creationId="{97380B5D-4BE8-45B3-9AD2-383F609AC92C}"/>
          </ac:spMkLst>
        </pc:spChg>
      </pc:sldChg>
      <pc:sldChg chg="modSp mod">
        <pc:chgData name="Vasilios Tavlaridis" userId="cf0f3e73-e183-4ecf-9d20-cf90aae84965" providerId="ADAL" clId="{F3AA3435-4C41-4FA1-B4C9-7F62B93C3FA3}" dt="2023-01-31T08:29:35.743" v="678" actId="12"/>
        <pc:sldMkLst>
          <pc:docMk/>
          <pc:sldMk cId="1101088449" sldId="559"/>
        </pc:sldMkLst>
        <pc:spChg chg="mod">
          <ac:chgData name="Vasilios Tavlaridis" userId="cf0f3e73-e183-4ecf-9d20-cf90aae84965" providerId="ADAL" clId="{F3AA3435-4C41-4FA1-B4C9-7F62B93C3FA3}" dt="2023-01-31T08:29:35.743" v="678" actId="12"/>
          <ac:spMkLst>
            <pc:docMk/>
            <pc:sldMk cId="1101088449" sldId="559"/>
            <ac:spMk id="3" creationId="{07D99C50-F222-4041-9CDA-7D06D0C8C8C5}"/>
          </ac:spMkLst>
        </pc:spChg>
      </pc:sldChg>
      <pc:sldChg chg="modSp mod">
        <pc:chgData name="Vasilios Tavlaridis" userId="cf0f3e73-e183-4ecf-9d20-cf90aae84965" providerId="ADAL" clId="{F3AA3435-4C41-4FA1-B4C9-7F62B93C3FA3}" dt="2023-01-31T08:21:01.777" v="278" actId="20577"/>
        <pc:sldMkLst>
          <pc:docMk/>
          <pc:sldMk cId="208122062" sldId="561"/>
        </pc:sldMkLst>
        <pc:spChg chg="mod">
          <ac:chgData name="Vasilios Tavlaridis" userId="cf0f3e73-e183-4ecf-9d20-cf90aae84965" providerId="ADAL" clId="{F3AA3435-4C41-4FA1-B4C9-7F62B93C3FA3}" dt="2023-01-31T08:21:01.777" v="278" actId="20577"/>
          <ac:spMkLst>
            <pc:docMk/>
            <pc:sldMk cId="208122062" sldId="561"/>
            <ac:spMk id="3" creationId="{07D99C50-F222-4041-9CDA-7D06D0C8C8C5}"/>
          </ac:spMkLst>
        </pc:spChg>
      </pc:sldChg>
      <pc:sldChg chg="modSp mod">
        <pc:chgData name="Vasilios Tavlaridis" userId="cf0f3e73-e183-4ecf-9d20-cf90aae84965" providerId="ADAL" clId="{F3AA3435-4C41-4FA1-B4C9-7F62B93C3FA3}" dt="2023-01-31T08:30:01.872" v="714" actId="20577"/>
        <pc:sldMkLst>
          <pc:docMk/>
          <pc:sldMk cId="1558540784" sldId="562"/>
        </pc:sldMkLst>
        <pc:spChg chg="mod">
          <ac:chgData name="Vasilios Tavlaridis" userId="cf0f3e73-e183-4ecf-9d20-cf90aae84965" providerId="ADAL" clId="{F3AA3435-4C41-4FA1-B4C9-7F62B93C3FA3}" dt="2023-01-31T08:30:01.872" v="714" actId="20577"/>
          <ac:spMkLst>
            <pc:docMk/>
            <pc:sldMk cId="1558540784" sldId="562"/>
            <ac:spMk id="3" creationId="{07D99C50-F222-4041-9CDA-7D06D0C8C8C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DDA3CB4-96CD-49FD-BBA7-4820CE9D0E73}" type="slidenum">
              <a:rPr lang="en-GB" altLang="en-GB"/>
              <a:pPr>
                <a:defRPr/>
              </a:pPr>
              <a:t>10</a:t>
            </a:fld>
            <a:endParaRPr lang="en-GB" altLang="en-GB" dirty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1750" y="809625"/>
            <a:ext cx="4254500" cy="3190875"/>
          </a:xfrm>
          <a:ln w="12700" cap="flat">
            <a:solidFill>
              <a:schemeClr val="tx1"/>
            </a:solidFill>
          </a:ln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65" tIns="46482" rIns="92965" bIns="46482"/>
          <a:lstStyle/>
          <a:p>
            <a:endParaRPr lang="en-GB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606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16/03/2023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16/03/2023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99E7BF-5022-400B-A4A0-5E0D97A1F8F8}"/>
              </a:ext>
            </a:extLst>
          </p:cNvPr>
          <p:cNvSpPr/>
          <p:nvPr/>
        </p:nvSpPr>
        <p:spPr>
          <a:xfrm>
            <a:off x="107504" y="2276872"/>
            <a:ext cx="9217024" cy="120032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Business Plan Presentation </a:t>
            </a:r>
          </a:p>
          <a:p>
            <a:pPr algn="ctr"/>
            <a:r>
              <a:rPr lang="en-GB" sz="3600" b="1" dirty="0">
                <a:solidFill>
                  <a:schemeClr val="bg1"/>
                </a:solidFill>
              </a:rPr>
              <a:t>Workshop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CF296B-BB79-4206-A198-2F41806854BB}"/>
              </a:ext>
            </a:extLst>
          </p:cNvPr>
          <p:cNvSpPr/>
          <p:nvPr/>
        </p:nvSpPr>
        <p:spPr>
          <a:xfrm>
            <a:off x="2483768" y="3979639"/>
            <a:ext cx="5080665" cy="193899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Vasilios Tavlaridis, 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Munodzinesa Zuwirai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Umar Sadaat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Md Nazmul Hasan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 Abel Agoba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04BCD5-A62B-4FD2-884E-FF5F62D1504C}"/>
              </a:ext>
            </a:extLst>
          </p:cNvPr>
          <p:cNvSpPr/>
          <p:nvPr/>
        </p:nvSpPr>
        <p:spPr>
          <a:xfrm>
            <a:off x="107504" y="939369"/>
            <a:ext cx="8928992" cy="104644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100" b="1" dirty="0">
                <a:highlight>
                  <a:srgbClr val="FFFF00"/>
                </a:highlight>
              </a:rPr>
              <a:t>BMSW 4006: </a:t>
            </a:r>
          </a:p>
          <a:p>
            <a:pPr algn="ctr"/>
            <a:r>
              <a:rPr lang="en-GB" sz="3100" b="1" dirty="0">
                <a:highlight>
                  <a:srgbClr val="FFFF00"/>
                </a:highlight>
              </a:rPr>
              <a:t>Managing Enterprise in the 21st Century</a:t>
            </a:r>
            <a:endParaRPr lang="en-US" sz="31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416662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686" y="188640"/>
            <a:ext cx="8229600" cy="634082"/>
          </a:xfrm>
        </p:spPr>
        <p:txBody>
          <a:bodyPr>
            <a:noAutofit/>
          </a:bodyPr>
          <a:lstStyle/>
          <a:p>
            <a:r>
              <a:rPr lang="en-GB" sz="3200" b="1" dirty="0">
                <a:highlight>
                  <a:srgbClr val="FFFF00"/>
                </a:highlight>
              </a:rPr>
              <a:t>In the classroom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708A7-C4C3-4B95-A970-42331F701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363272" cy="4248473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en-GB" sz="2800" dirty="0"/>
              <a:t>Please remember to….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Respect fellow students.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Please keep your mobile phone in silent mode.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Participate.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ASK!!! This is the ONLY way to learn.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Do not leave things last minute…assessments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Always here to help, provide feedback etc.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Bring your laptops to class!!!!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38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32656"/>
            <a:ext cx="8964488" cy="5184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3800" b="1" dirty="0">
                <a:highlight>
                  <a:srgbClr val="FFFF00"/>
                </a:highlight>
              </a:rPr>
              <a:t>BMSW 4006</a:t>
            </a:r>
          </a:p>
          <a:p>
            <a:pPr>
              <a:buNone/>
            </a:pPr>
            <a:endParaRPr lang="en-GB" sz="2800" dirty="0"/>
          </a:p>
          <a:p>
            <a:pPr>
              <a:buNone/>
            </a:pPr>
            <a:r>
              <a:rPr lang="en-GB" sz="2800" dirty="0"/>
              <a:t>Before we start ….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How are the groups-working together?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If any issues, speak to your lecturer.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Check the presentation support template that is added in Moodle (assessment brief section).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The template provides a clear and detail instructions on what is required for the class presentation.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1910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756" y="404664"/>
            <a:ext cx="8964488" cy="47525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highlight>
                  <a:srgbClr val="FFFF00"/>
                </a:highlight>
              </a:rPr>
              <a:t>Recap from Last Week -BMSW 4006</a:t>
            </a:r>
          </a:p>
          <a:p>
            <a:pPr>
              <a:buNone/>
            </a:pPr>
            <a:endParaRPr lang="en-GB" sz="2800" b="1" dirty="0"/>
          </a:p>
          <a:p>
            <a:pPr marL="0" lvl="0" indent="0">
              <a:spcBef>
                <a:spcPts val="0"/>
              </a:spcBef>
              <a:buNone/>
            </a:pPr>
            <a:r>
              <a:rPr lang="en-GB" sz="2800" dirty="0">
                <a:cs typeface="Times New Roman" pitchFamily="18" charset="0"/>
              </a:rPr>
              <a:t>Last week we…</a:t>
            </a:r>
          </a:p>
          <a:p>
            <a:pPr marL="0" lvl="0" indent="0">
              <a:spcBef>
                <a:spcPts val="0"/>
              </a:spcBef>
              <a:buNone/>
            </a:pPr>
            <a:endParaRPr lang="en-GB" sz="2800" b="1" dirty="0">
              <a:solidFill>
                <a:srgbClr val="0070C0"/>
              </a:solidFill>
              <a:cs typeface="Times New Roman" pitchFamily="18" charset="0"/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Looked at the assessment brief &amp; the 2000 words written business plan template that are in Moodle.</a:t>
            </a:r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lvl="0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altLang="en-US" sz="24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536" y="1353609"/>
            <a:ext cx="8435280" cy="3875591"/>
          </a:xfrm>
        </p:spPr>
        <p:txBody>
          <a:bodyPr>
            <a:normAutofit/>
          </a:bodyPr>
          <a:lstStyle/>
          <a:p>
            <a:pPr marL="0" indent="0">
              <a:buClr>
                <a:srgbClr val="007DC3"/>
              </a:buClr>
              <a:buNone/>
            </a:pPr>
            <a:r>
              <a:rPr lang="en-US" sz="2800" dirty="0">
                <a:solidFill>
                  <a:prstClr val="black"/>
                </a:solidFill>
                <a:cs typeface="Arial" panose="020B0604020202020204" pitchFamily="34" charset="0"/>
              </a:rPr>
              <a:t>We will:</a:t>
            </a:r>
          </a:p>
          <a:p>
            <a:pPr marL="0" indent="0">
              <a:buClr>
                <a:srgbClr val="007DC3"/>
              </a:buClr>
              <a:buNone/>
            </a:pPr>
            <a:endParaRPr lang="en-US" sz="28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We will practice the presentation as groups</a:t>
            </a:r>
            <a:endParaRPr lang="en-GB" altLang="en-US" sz="2800" dirty="0">
              <a:solidFill>
                <a:prstClr val="black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5D5604-D7ED-D947-682E-0D4456EB4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634" y="548680"/>
            <a:ext cx="8589640" cy="63408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3600" b="1" dirty="0">
                <a:solidFill>
                  <a:srgbClr val="007DC3"/>
                </a:solidFill>
              </a:rPr>
              <a:t>Learning Outcomes for today’s session</a:t>
            </a:r>
            <a:endParaRPr lang="en-US" altLang="en-US" sz="3600" b="1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4BFCF57-53C2-A6F9-3437-49702DBA1F8C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74971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06" y="1628800"/>
            <a:ext cx="9013316" cy="338437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Can you all go to our Moodle page please: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Let's review the assessment brief 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Send me your group presentation slides then come up to class to practice your presentation 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16" y="620688"/>
            <a:ext cx="8712968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600" b="1" dirty="0">
                <a:solidFill>
                  <a:srgbClr val="0070C0"/>
                </a:solidFill>
              </a:rPr>
              <a:t>Business Plan presentation workshop</a:t>
            </a:r>
            <a:br>
              <a:rPr lang="en-GB" sz="3600" b="1" dirty="0">
                <a:solidFill>
                  <a:srgbClr val="0070C0"/>
                </a:solidFill>
              </a:rPr>
            </a:b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398B3B7-E922-450C-6CBA-F08839F0B6A1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93511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06" y="1628800"/>
            <a:ext cx="9013316" cy="338437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Do not be scared or anxious the mock presentation exercise is there to prepare you and to learn from each other.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None/>
            </a:pPr>
            <a:endParaRPr lang="en-GB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I have every confidence in all of you and I will provide feedback as well.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16" y="620688"/>
            <a:ext cx="8712968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600" b="1" dirty="0">
                <a:solidFill>
                  <a:srgbClr val="0070C0"/>
                </a:solidFill>
              </a:rPr>
              <a:t>Practical Mock presentation exercise</a:t>
            </a:r>
            <a:br>
              <a:rPr lang="en-GB" sz="3600" b="1" dirty="0">
                <a:solidFill>
                  <a:srgbClr val="0070C0"/>
                </a:solidFill>
              </a:rPr>
            </a:b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398B3B7-E922-450C-6CBA-F08839F0B6A1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61968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32656"/>
            <a:ext cx="8964488" cy="5184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3800" b="1" dirty="0">
                <a:highlight>
                  <a:srgbClr val="FFFF00"/>
                </a:highlight>
              </a:rPr>
              <a:t>BMSW 4006</a:t>
            </a:r>
          </a:p>
          <a:p>
            <a:pPr marL="0" indent="0">
              <a:buNone/>
            </a:pPr>
            <a:r>
              <a:rPr lang="en-GB" dirty="0"/>
              <a:t>Any ……</a:t>
            </a:r>
          </a:p>
          <a:p>
            <a:pPr>
              <a:buFont typeface="Wingdings" pitchFamily="2" charset="2"/>
              <a:buChar char="v"/>
            </a:pPr>
            <a:endParaRPr lang="en-GB" dirty="0"/>
          </a:p>
          <a:p>
            <a:pPr>
              <a:buFont typeface="Wingdings" pitchFamily="2" charset="2"/>
              <a:buChar char="v"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5" descr="Image result for any questions gif">
            <a:extLst>
              <a:ext uri="{FF2B5EF4-FFF2-40B4-BE49-F238E27FC236}">
                <a16:creationId xmlns:a16="http://schemas.microsoft.com/office/drawing/2014/main" id="{B4E4E8F5-F9AD-4E23-9737-5325DC2CE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0"/>
            <a:ext cx="65532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993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32656"/>
            <a:ext cx="8964488" cy="5184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3800" b="1" dirty="0">
                <a:highlight>
                  <a:srgbClr val="FFFF00"/>
                </a:highlight>
              </a:rPr>
              <a:t>BMSW 4006</a:t>
            </a:r>
          </a:p>
          <a:p>
            <a:pPr algn="ctr">
              <a:buNone/>
            </a:pPr>
            <a:endParaRPr lang="en-GB" sz="3800" b="1" dirty="0">
              <a:highlight>
                <a:srgbClr val="FFFF00"/>
              </a:highlight>
            </a:endParaRPr>
          </a:p>
          <a:p>
            <a:pPr algn="ctr">
              <a:buNone/>
            </a:pPr>
            <a:endParaRPr lang="en-GB" sz="3800" b="1" dirty="0">
              <a:highlight>
                <a:srgbClr val="FFFF00"/>
              </a:highlight>
            </a:endParaRPr>
          </a:p>
          <a:p>
            <a:pPr algn="ctr">
              <a:buNone/>
            </a:pPr>
            <a:r>
              <a:rPr lang="en-GB" sz="3800" b="1" dirty="0"/>
              <a:t>THANK YOU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444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731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908720"/>
            <a:ext cx="8640960" cy="4545802"/>
          </a:xfrm>
        </p:spPr>
        <p:txBody>
          <a:bodyPr lIns="92075" tIns="46038" rIns="92075" bIns="46038">
            <a:normAutofit fontScale="92500" lnSpcReduction="10000"/>
          </a:bodyPr>
          <a:lstStyle/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Burns, P. (2014). New Venture Creation: A Framework for Entrepreneurial Start-ups. Basingstoke: Palgrave-Macmillan.</a:t>
            </a:r>
          </a:p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altLang="en-US" sz="2400" dirty="0"/>
              <a:t>Drucker, P. (1985) Innovation and Entrepreneurship: Practice and Principles, London: Heinemann</a:t>
            </a:r>
          </a:p>
          <a:p>
            <a:pPr marL="0" indent="0"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None/>
            </a:pPr>
            <a:endParaRPr lang="en-GB" altLang="en-US" sz="2400" dirty="0"/>
          </a:p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altLang="en-US" sz="2400" dirty="0" err="1"/>
              <a:t>M</a:t>
            </a:r>
            <a:r>
              <a:rPr lang="en-GB" sz="2400" dirty="0" err="1"/>
              <a:t>ariotti</a:t>
            </a:r>
            <a:r>
              <a:rPr lang="en-GB" sz="2400" dirty="0"/>
              <a:t>, S. and </a:t>
            </a:r>
            <a:r>
              <a:rPr lang="en-GB" sz="2400" dirty="0" err="1"/>
              <a:t>Glackin</a:t>
            </a:r>
            <a:r>
              <a:rPr lang="en-GB" sz="2400" dirty="0"/>
              <a:t>, C. (2016). Entrepreneurship: Starting and Operating A Small Business, 4</a:t>
            </a:r>
            <a:r>
              <a:rPr lang="en-GB" sz="2400" baseline="30000" dirty="0"/>
              <a:t>th</a:t>
            </a:r>
            <a:r>
              <a:rPr lang="en-GB" sz="2400" dirty="0"/>
              <a:t> Edition, Global Edition, Pearson. </a:t>
            </a:r>
          </a:p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 err="1"/>
              <a:t>Maund</a:t>
            </a:r>
            <a:r>
              <a:rPr lang="en-GB" sz="2400" dirty="0"/>
              <a:t>, A. </a:t>
            </a:r>
            <a:r>
              <a:rPr lang="en-GB" sz="2400" dirty="0" err="1"/>
              <a:t>Schriek</a:t>
            </a:r>
            <a:r>
              <a:rPr lang="en-GB" sz="2400" dirty="0"/>
              <a:t>, M. and </a:t>
            </a:r>
            <a:r>
              <a:rPr lang="en-GB" sz="2400" dirty="0" err="1"/>
              <a:t>Tinkler</a:t>
            </a:r>
            <a:r>
              <a:rPr lang="en-GB" sz="2400" dirty="0"/>
              <a:t>, P. (2017). Certificate in Higher Education: Skills for the Workplace Student Yearbook.  Sage Publications.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>
          <a:xfrm>
            <a:off x="457200" y="69365"/>
            <a:ext cx="8229600" cy="7563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007DC3"/>
                </a:solidFill>
                <a:effectLst/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266303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5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5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5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85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107505" y="1124743"/>
            <a:ext cx="8784975" cy="4320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3200" b="0" dirty="0">
              <a:solidFill>
                <a:schemeClr val="tx1"/>
              </a:solidFill>
            </a:endParaRPr>
          </a:p>
          <a:p>
            <a:pPr marL="0" indent="0" algn="ctr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3200" b="0" dirty="0">
              <a:solidFill>
                <a:schemeClr val="tx1"/>
              </a:solidFill>
            </a:endParaRPr>
          </a:p>
          <a:p>
            <a:pPr marL="0" indent="0" algn="ctr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3200" b="0" dirty="0">
              <a:solidFill>
                <a:schemeClr val="tx1"/>
              </a:solidFill>
            </a:endParaRPr>
          </a:p>
          <a:p>
            <a:pPr marL="0" lvl="0" indent="0" algn="ctr">
              <a:buNone/>
            </a:pPr>
            <a:r>
              <a:rPr lang="en-GB" sz="3200" dirty="0">
                <a:solidFill>
                  <a:prstClr val="black"/>
                </a:solidFill>
                <a:latin typeface="+mn-lt"/>
                <a:cs typeface="Calibri" panose="020F0502020204030204" pitchFamily="34" charset="0"/>
              </a:rPr>
              <a:t>Business plan presentation.</a:t>
            </a:r>
          </a:p>
          <a:p>
            <a:pPr marL="0" lvl="0" indent="0" algn="ctr">
              <a:buNone/>
            </a:pPr>
            <a:r>
              <a:rPr lang="en-GB" sz="3200" dirty="0">
                <a:solidFill>
                  <a:prstClr val="black"/>
                </a:solidFill>
                <a:latin typeface="+mn-lt"/>
                <a:cs typeface="Calibri" panose="020F0502020204030204" pitchFamily="34" charset="0"/>
              </a:rPr>
              <a:t> &amp; you all have to be in class</a:t>
            </a:r>
            <a:endParaRPr lang="en-GB" sz="3200" dirty="0">
              <a:solidFill>
                <a:schemeClr val="tx1"/>
              </a:solidFill>
              <a:latin typeface="+mn-lt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None/>
              <a:defRPr/>
            </a:pPr>
            <a:r>
              <a:rPr lang="en-GB" sz="2600" dirty="0">
                <a:solidFill>
                  <a:schemeClr val="bg1">
                    <a:lumMod val="50000"/>
                  </a:schemeClr>
                </a:solidFill>
              </a:rPr>
              <a:t>     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0" y="152400"/>
            <a:ext cx="9144000" cy="61230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tx1"/>
                </a:solidFill>
                <a:effectLst/>
                <a:highlight>
                  <a:srgbClr val="FFFF00"/>
                </a:highlight>
              </a:rPr>
              <a:t>Next Week….</a:t>
            </a:r>
          </a:p>
        </p:txBody>
      </p:sp>
    </p:spTree>
    <p:extLst>
      <p:ext uri="{BB962C8B-B14F-4D97-AF65-F5344CB8AC3E}">
        <p14:creationId xmlns:p14="http://schemas.microsoft.com/office/powerpoint/2010/main" val="148105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401</Words>
  <Application>Microsoft Office PowerPoint</Application>
  <PresentationFormat>On-screen Show (4:3)</PresentationFormat>
  <Paragraphs>76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Myriad Pro</vt:lpstr>
      <vt:lpstr>Arial</vt:lpstr>
      <vt:lpstr>Calibri</vt:lpstr>
      <vt:lpstr>Wingdings</vt:lpstr>
      <vt:lpstr>20140311PresentationUWTSDTemplate</vt:lpstr>
      <vt:lpstr>PowerPoint Presentation</vt:lpstr>
      <vt:lpstr>In the classroom</vt:lpstr>
      <vt:lpstr>PowerPoint Presentation</vt:lpstr>
      <vt:lpstr>PowerPoint Presentation</vt:lpstr>
      <vt:lpstr>Learning Outcomes for today’s session</vt:lpstr>
      <vt:lpstr>  Business Plan presentation workshop </vt:lpstr>
      <vt:lpstr>  Practical Mock presentation exercise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Vasilios Tavlaridis</cp:lastModifiedBy>
  <cp:revision>28</cp:revision>
  <dcterms:created xsi:type="dcterms:W3CDTF">2022-01-28T13:18:47Z</dcterms:created>
  <dcterms:modified xsi:type="dcterms:W3CDTF">2023-03-16T08:31:31Z</dcterms:modified>
  <cp:contentStatus/>
</cp:coreProperties>
</file>