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2"/>
  </p:notesMasterIdLst>
  <p:sldIdLst>
    <p:sldId id="256" r:id="rId5"/>
    <p:sldId id="260" r:id="rId6"/>
    <p:sldId id="257" r:id="rId7"/>
    <p:sldId id="264" r:id="rId8"/>
    <p:sldId id="268" r:id="rId9"/>
    <p:sldId id="258" r:id="rId10"/>
    <p:sldId id="275" r:id="rId11"/>
    <p:sldId id="269" r:id="rId12"/>
    <p:sldId id="270" r:id="rId13"/>
    <p:sldId id="271" r:id="rId14"/>
    <p:sldId id="274" r:id="rId15"/>
    <p:sldId id="272" r:id="rId16"/>
    <p:sldId id="273" r:id="rId17"/>
    <p:sldId id="265" r:id="rId18"/>
    <p:sldId id="266" r:id="rId19"/>
    <p:sldId id="267" r:id="rId20"/>
    <p:sldId id="259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2BB524-1965-4DCF-BA36-37E2C5582404}" v="53" dt="2021-01-25T20:23:27.8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2308" autoAdjust="0"/>
  </p:normalViewPr>
  <p:slideViewPr>
    <p:cSldViewPr snapToGrid="0">
      <p:cViewPr varScale="1">
        <p:scale>
          <a:sx n="48" d="100"/>
          <a:sy n="48" d="100"/>
        </p:scale>
        <p:origin x="26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 (SOAC)" userId="d9705ef0-be3d-4927-aab1-9879255c8c5d" providerId="ADAL" clId="{182BB524-1965-4DCF-BA36-37E2C5582404}"/>
    <pc:docChg chg="undo custSel addSld delSld modSld">
      <pc:chgData name="David Williams (SOAC)" userId="d9705ef0-be3d-4927-aab1-9879255c8c5d" providerId="ADAL" clId="{182BB524-1965-4DCF-BA36-37E2C5582404}" dt="2021-01-25T20:23:37.015" v="696" actId="6549"/>
      <pc:docMkLst>
        <pc:docMk/>
      </pc:docMkLst>
      <pc:sldChg chg="modSp mod">
        <pc:chgData name="David Williams (SOAC)" userId="d9705ef0-be3d-4927-aab1-9879255c8c5d" providerId="ADAL" clId="{182BB524-1965-4DCF-BA36-37E2C5582404}" dt="2021-01-24T15:06:40.814" v="30" actId="20577"/>
        <pc:sldMkLst>
          <pc:docMk/>
          <pc:sldMk cId="2752702826" sldId="256"/>
        </pc:sldMkLst>
        <pc:spChg chg="mod">
          <ac:chgData name="David Williams (SOAC)" userId="d9705ef0-be3d-4927-aab1-9879255c8c5d" providerId="ADAL" clId="{182BB524-1965-4DCF-BA36-37E2C5582404}" dt="2021-01-24T15:06:40.814" v="30" actId="20577"/>
          <ac:spMkLst>
            <pc:docMk/>
            <pc:sldMk cId="2752702826" sldId="256"/>
            <ac:spMk id="3" creationId="{EA59E049-3D9E-410F-BE4A-3827C6B64EFA}"/>
          </ac:spMkLst>
        </pc:spChg>
      </pc:sldChg>
      <pc:sldChg chg="addSp modSp mod">
        <pc:chgData name="David Williams (SOAC)" userId="d9705ef0-be3d-4927-aab1-9879255c8c5d" providerId="ADAL" clId="{182BB524-1965-4DCF-BA36-37E2C5582404}" dt="2021-01-25T20:07:28.554" v="305" actId="1076"/>
        <pc:sldMkLst>
          <pc:docMk/>
          <pc:sldMk cId="3389638468" sldId="257"/>
        </pc:sldMkLst>
        <pc:spChg chg="mod">
          <ac:chgData name="David Williams (SOAC)" userId="d9705ef0-be3d-4927-aab1-9879255c8c5d" providerId="ADAL" clId="{182BB524-1965-4DCF-BA36-37E2C5582404}" dt="2021-01-25T20:07:09.271" v="303" actId="27636"/>
          <ac:spMkLst>
            <pc:docMk/>
            <pc:sldMk cId="3389638468" sldId="257"/>
            <ac:spMk id="3" creationId="{D413427D-D21B-42D8-9002-D02A6D4A4779}"/>
          </ac:spMkLst>
        </pc:spChg>
        <pc:picChg chg="add mod">
          <ac:chgData name="David Williams (SOAC)" userId="d9705ef0-be3d-4927-aab1-9879255c8c5d" providerId="ADAL" clId="{182BB524-1965-4DCF-BA36-37E2C5582404}" dt="2021-01-25T20:07:28.554" v="305" actId="1076"/>
          <ac:picMkLst>
            <pc:docMk/>
            <pc:sldMk cId="3389638468" sldId="257"/>
            <ac:picMk id="4" creationId="{036E345A-6730-4525-8824-3E2ABCF3BBA3}"/>
          </ac:picMkLst>
        </pc:picChg>
      </pc:sldChg>
      <pc:sldChg chg="delSp modSp mod">
        <pc:chgData name="David Williams (SOAC)" userId="d9705ef0-be3d-4927-aab1-9879255c8c5d" providerId="ADAL" clId="{182BB524-1965-4DCF-BA36-37E2C5582404}" dt="2021-01-25T20:23:37.015" v="696" actId="6549"/>
        <pc:sldMkLst>
          <pc:docMk/>
          <pc:sldMk cId="0" sldId="258"/>
        </pc:sldMkLst>
        <pc:spChg chg="mod">
          <ac:chgData name="David Williams (SOAC)" userId="d9705ef0-be3d-4927-aab1-9879255c8c5d" providerId="ADAL" clId="{182BB524-1965-4DCF-BA36-37E2C5582404}" dt="2021-01-25T20:23:37.015" v="696" actId="6549"/>
          <ac:spMkLst>
            <pc:docMk/>
            <pc:sldMk cId="0" sldId="258"/>
            <ac:spMk id="8194" creationId="{8A9D3179-020F-4DED-B12B-A5D3581F4C24}"/>
          </ac:spMkLst>
        </pc:spChg>
        <pc:picChg chg="mod">
          <ac:chgData name="David Williams (SOAC)" userId="d9705ef0-be3d-4927-aab1-9879255c8c5d" providerId="ADAL" clId="{182BB524-1965-4DCF-BA36-37E2C5582404}" dt="2021-01-25T20:23:27.892" v="695" actId="14100"/>
          <ac:picMkLst>
            <pc:docMk/>
            <pc:sldMk cId="0" sldId="258"/>
            <ac:picMk id="8195" creationId="{72E29777-0BD9-418B-8C0E-F2E46B21AC2C}"/>
          </ac:picMkLst>
        </pc:picChg>
        <pc:picChg chg="del mod">
          <ac:chgData name="David Williams (SOAC)" userId="d9705ef0-be3d-4927-aab1-9879255c8c5d" providerId="ADAL" clId="{182BB524-1965-4DCF-BA36-37E2C5582404}" dt="2021-01-25T20:23:20.231" v="693" actId="478"/>
          <ac:picMkLst>
            <pc:docMk/>
            <pc:sldMk cId="0" sldId="258"/>
            <ac:picMk id="8196" creationId="{FECAF9EE-EAE6-4CD6-8C2B-0C3EC8DBE392}"/>
          </ac:picMkLst>
        </pc:picChg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796456923" sldId="258"/>
        </pc:sldMkLst>
      </pc:sldChg>
      <pc:sldChg chg="modSp mod">
        <pc:chgData name="David Williams (SOAC)" userId="d9705ef0-be3d-4927-aab1-9879255c8c5d" providerId="ADAL" clId="{182BB524-1965-4DCF-BA36-37E2C5582404}" dt="2021-01-25T20:18:14.976" v="614" actId="403"/>
        <pc:sldMkLst>
          <pc:docMk/>
          <pc:sldMk cId="0" sldId="259"/>
        </pc:sldMkLst>
        <pc:spChg chg="mod">
          <ac:chgData name="David Williams (SOAC)" userId="d9705ef0-be3d-4927-aab1-9879255c8c5d" providerId="ADAL" clId="{182BB524-1965-4DCF-BA36-37E2C5582404}" dt="2021-01-25T20:18:14.976" v="614" actId="403"/>
          <ac:spMkLst>
            <pc:docMk/>
            <pc:sldMk cId="0" sldId="259"/>
            <ac:spMk id="18435" creationId="{BCF329A8-DB4C-4B1E-B2AC-6A7F2D54C27F}"/>
          </ac:spMkLst>
        </pc:spChg>
        <pc:spChg chg="mod">
          <ac:chgData name="David Williams (SOAC)" userId="d9705ef0-be3d-4927-aab1-9879255c8c5d" providerId="ADAL" clId="{182BB524-1965-4DCF-BA36-37E2C5582404}" dt="2021-01-25T20:17:59.609" v="602" actId="27636"/>
          <ac:spMkLst>
            <pc:docMk/>
            <pc:sldMk cId="0" sldId="259"/>
            <ac:spMk id="18436" creationId="{212D8353-A2F5-4186-9E7E-520578A465AF}"/>
          </ac:spMkLst>
        </pc:spChg>
      </pc:sldChg>
      <pc:sldChg chg="modSp mod">
        <pc:chgData name="David Williams (SOAC)" userId="d9705ef0-be3d-4927-aab1-9879255c8c5d" providerId="ADAL" clId="{182BB524-1965-4DCF-BA36-37E2C5582404}" dt="2021-01-24T15:08:33.534" v="35"/>
        <pc:sldMkLst>
          <pc:docMk/>
          <pc:sldMk cId="2636626544" sldId="260"/>
        </pc:sldMkLst>
        <pc:spChg chg="mod">
          <ac:chgData name="David Williams (SOAC)" userId="d9705ef0-be3d-4927-aab1-9879255c8c5d" providerId="ADAL" clId="{182BB524-1965-4DCF-BA36-37E2C5582404}" dt="2021-01-24T15:08:33.534" v="35"/>
          <ac:spMkLst>
            <pc:docMk/>
            <pc:sldMk cId="2636626544" sldId="260"/>
            <ac:spMk id="2" creationId="{C1356D87-8E03-45C3-9ACD-92353DE97DCC}"/>
          </ac:spMkLst>
        </pc:spChg>
      </pc:sldChg>
      <pc:sldChg chg="del">
        <pc:chgData name="David Williams (SOAC)" userId="d9705ef0-be3d-4927-aab1-9879255c8c5d" providerId="ADAL" clId="{182BB524-1965-4DCF-BA36-37E2C5582404}" dt="2021-01-24T15:08:21.905" v="33" actId="47"/>
        <pc:sldMkLst>
          <pc:docMk/>
          <pc:sldMk cId="78584445" sldId="261"/>
        </pc:sldMkLst>
      </pc:sldChg>
      <pc:sldChg chg="del">
        <pc:chgData name="David Williams (SOAC)" userId="d9705ef0-be3d-4927-aab1-9879255c8c5d" providerId="ADAL" clId="{182BB524-1965-4DCF-BA36-37E2C5582404}" dt="2021-01-24T15:08:21.905" v="33" actId="47"/>
        <pc:sldMkLst>
          <pc:docMk/>
          <pc:sldMk cId="373360656" sldId="262"/>
        </pc:sldMkLst>
      </pc:sldChg>
      <pc:sldChg chg="modSp del mod">
        <pc:chgData name="David Williams (SOAC)" userId="d9705ef0-be3d-4927-aab1-9879255c8c5d" providerId="ADAL" clId="{182BB524-1965-4DCF-BA36-37E2C5582404}" dt="2021-01-24T15:08:36.796" v="36" actId="47"/>
        <pc:sldMkLst>
          <pc:docMk/>
          <pc:sldMk cId="0" sldId="263"/>
        </pc:sldMkLst>
        <pc:spChg chg="mod">
          <ac:chgData name="David Williams (SOAC)" userId="d9705ef0-be3d-4927-aab1-9879255c8c5d" providerId="ADAL" clId="{182BB524-1965-4DCF-BA36-37E2C5582404}" dt="2021-01-24T15:08:27.719" v="34" actId="21"/>
          <ac:spMkLst>
            <pc:docMk/>
            <pc:sldMk cId="0" sldId="263"/>
            <ac:spMk id="4098" creationId="{8C315195-A731-47B8-AEDD-04ACBDE6E21A}"/>
          </ac:spMkLst>
        </pc:spChg>
      </pc:sldChg>
      <pc:sldChg chg="modSp mod">
        <pc:chgData name="David Williams (SOAC)" userId="d9705ef0-be3d-4927-aab1-9879255c8c5d" providerId="ADAL" clId="{182BB524-1965-4DCF-BA36-37E2C5582404}" dt="2021-01-25T20:21:53.828" v="663" actId="5793"/>
        <pc:sldMkLst>
          <pc:docMk/>
          <pc:sldMk cId="0" sldId="264"/>
        </pc:sldMkLst>
        <pc:spChg chg="mod">
          <ac:chgData name="David Williams (SOAC)" userId="d9705ef0-be3d-4927-aab1-9879255c8c5d" providerId="ADAL" clId="{182BB524-1965-4DCF-BA36-37E2C5582404}" dt="2021-01-25T20:21:53.828" v="663" actId="5793"/>
          <ac:spMkLst>
            <pc:docMk/>
            <pc:sldMk cId="0" sldId="264"/>
            <ac:spMk id="5123" creationId="{B741507D-8B3C-43D2-80D5-2A0CDF830912}"/>
          </ac:spMkLst>
        </pc:spChg>
      </pc:sldChg>
      <pc:sldChg chg="modSp mod">
        <pc:chgData name="David Williams (SOAC)" userId="d9705ef0-be3d-4927-aab1-9879255c8c5d" providerId="ADAL" clId="{182BB524-1965-4DCF-BA36-37E2C5582404}" dt="2021-01-25T20:17:16.025" v="594" actId="14100"/>
        <pc:sldMkLst>
          <pc:docMk/>
          <pc:sldMk cId="0" sldId="265"/>
        </pc:sldMkLst>
        <pc:spChg chg="mod">
          <ac:chgData name="David Williams (SOAC)" userId="d9705ef0-be3d-4927-aab1-9879255c8c5d" providerId="ADAL" clId="{182BB524-1965-4DCF-BA36-37E2C5582404}" dt="2021-01-25T20:16:59.403" v="592" actId="1076"/>
          <ac:spMkLst>
            <pc:docMk/>
            <pc:sldMk cId="0" sldId="265"/>
            <ac:spMk id="15362" creationId="{3C7478D2-4103-4FD3-A0F7-1C834637424F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64" creationId="{8CDB33ED-1789-4E2D-8514-D25B45D8CEDC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65" creationId="{C06F53D7-0165-431E-8B87-E0D4690A8480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66" creationId="{487FB1B2-19CE-44EC-A7E0-2A0248ADBBDA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67" creationId="{4619EA5A-216D-438E-8CE6-36C4F8169492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68" creationId="{6039412D-CB07-44A0-AF5D-5FCD9D725AEA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69" creationId="{88E4569D-A9B8-47C2-B81E-4AC1F5035643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0" creationId="{065429B3-8DDD-493A-9818-81077FEE213C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1" creationId="{5B186261-8842-43B3-A78F-1CCFDA2B31A5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2" creationId="{87C60EF5-68B9-45FB-855C-E323B9806B33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3" creationId="{8537C5B3-56B3-4252-BB72-2F0C4589A840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4" creationId="{AC3F1573-25DE-4DE4-945C-778334F92205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5" creationId="{0059F1BB-FEDF-48CA-A5BE-E096F73CD8B6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6" creationId="{091B4FBE-B0C5-4C4F-BFAD-7821EB5200B6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7" creationId="{08CEFBD3-E2EA-429C-B0B2-CE5B380B2016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8" creationId="{08708265-D127-4452-895B-1B5E523BAD61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79" creationId="{027B96CA-E87B-4DA4-B99D-9C8FFFAB4141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0" creationId="{D4575976-1679-40EA-B8FC-FA8B959CD6DA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1" creationId="{7CAC186B-D47B-4132-83C1-6137E3F1424D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2" creationId="{562AD9E0-1AEE-4A3F-B8E1-151FB0F843A6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3" creationId="{51208AE6-A944-4885-A3CF-19728D044AD4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4" creationId="{3E8E5937-2F1F-45DC-B7CB-C94A1D7CD410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5" creationId="{FBC7BE63-02AC-485B-BAF5-D4E4BB925035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6" creationId="{40058839-A10A-4182-B918-7D4DBDF6BF4C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7" creationId="{7FE1A34D-8CA5-4453-A8C8-548226DF2020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8" creationId="{7AE079DC-A720-4DB5-AD07-6A0CA1BC092A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89" creationId="{6EA7E0D1-DE77-4FC5-88E2-8934B0D1669D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90" creationId="{EE53AD23-7666-4F3A-9D98-CD1B8E5C1634}"/>
          </ac:spMkLst>
        </pc:spChg>
        <pc:spChg chg="mod">
          <ac:chgData name="David Williams (SOAC)" userId="d9705ef0-be3d-4927-aab1-9879255c8c5d" providerId="ADAL" clId="{182BB524-1965-4DCF-BA36-37E2C5582404}" dt="2021-01-25T20:17:16.025" v="594" actId="14100"/>
          <ac:spMkLst>
            <pc:docMk/>
            <pc:sldMk cId="0" sldId="265"/>
            <ac:spMk id="15391" creationId="{E8E31C8A-DB0C-4AF0-86FF-5EDB59CD4195}"/>
          </ac:spMkLst>
        </pc:spChg>
        <pc:grpChg chg="mod">
          <ac:chgData name="David Williams (SOAC)" userId="d9705ef0-be3d-4927-aab1-9879255c8c5d" providerId="ADAL" clId="{182BB524-1965-4DCF-BA36-37E2C5582404}" dt="2021-01-25T20:17:16.025" v="594" actId="14100"/>
          <ac:grpSpMkLst>
            <pc:docMk/>
            <pc:sldMk cId="0" sldId="265"/>
            <ac:grpSpMk id="15363" creationId="{D59F5010-F4CE-47AF-8525-265CFE829A2E}"/>
          </ac:grpSpMkLst>
        </pc:grpChg>
      </pc:sldChg>
      <pc:sldChg chg="modSp mod">
        <pc:chgData name="David Williams (SOAC)" userId="d9705ef0-be3d-4927-aab1-9879255c8c5d" providerId="ADAL" clId="{182BB524-1965-4DCF-BA36-37E2C5582404}" dt="2021-01-25T20:18:34.521" v="618" actId="403"/>
        <pc:sldMkLst>
          <pc:docMk/>
          <pc:sldMk cId="0" sldId="266"/>
        </pc:sldMkLst>
        <pc:spChg chg="mod">
          <ac:chgData name="David Williams (SOAC)" userId="d9705ef0-be3d-4927-aab1-9879255c8c5d" providerId="ADAL" clId="{182BB524-1965-4DCF-BA36-37E2C5582404}" dt="2021-01-25T20:18:34.521" v="618" actId="403"/>
          <ac:spMkLst>
            <pc:docMk/>
            <pc:sldMk cId="0" sldId="266"/>
            <ac:spMk id="3" creationId="{7A85EADE-7886-4EE5-9B1D-81FA551A2C8C}"/>
          </ac:spMkLst>
        </pc:spChg>
      </pc:sldChg>
      <pc:sldChg chg="modSp mod">
        <pc:chgData name="David Williams (SOAC)" userId="d9705ef0-be3d-4927-aab1-9879255c8c5d" providerId="ADAL" clId="{182BB524-1965-4DCF-BA36-37E2C5582404}" dt="2021-01-25T20:22:21.684" v="671" actId="27636"/>
        <pc:sldMkLst>
          <pc:docMk/>
          <pc:sldMk cId="0" sldId="268"/>
        </pc:sldMkLst>
        <pc:spChg chg="mod">
          <ac:chgData name="David Williams (SOAC)" userId="d9705ef0-be3d-4927-aab1-9879255c8c5d" providerId="ADAL" clId="{182BB524-1965-4DCF-BA36-37E2C5582404}" dt="2021-01-25T20:07:55.972" v="330" actId="20577"/>
          <ac:spMkLst>
            <pc:docMk/>
            <pc:sldMk cId="0" sldId="268"/>
            <ac:spMk id="7170" creationId="{6837958C-CFF6-4100-B74D-6EFD6E5DCADF}"/>
          </ac:spMkLst>
        </pc:spChg>
        <pc:spChg chg="mod">
          <ac:chgData name="David Williams (SOAC)" userId="d9705ef0-be3d-4927-aab1-9879255c8c5d" providerId="ADAL" clId="{182BB524-1965-4DCF-BA36-37E2C5582404}" dt="2021-01-25T20:22:21.684" v="671" actId="27636"/>
          <ac:spMkLst>
            <pc:docMk/>
            <pc:sldMk cId="0" sldId="268"/>
            <ac:spMk id="7171" creationId="{61583B6D-66A6-4820-9115-440419759E19}"/>
          </ac:spMkLst>
        </pc:spChg>
        <pc:picChg chg="mod">
          <ac:chgData name="David Williams (SOAC)" userId="d9705ef0-be3d-4927-aab1-9879255c8c5d" providerId="ADAL" clId="{182BB524-1965-4DCF-BA36-37E2C5582404}" dt="2021-01-25T20:22:08.916" v="665" actId="14100"/>
          <ac:picMkLst>
            <pc:docMk/>
            <pc:sldMk cId="0" sldId="268"/>
            <ac:picMk id="7172" creationId="{3F86BD92-FB43-4BB6-AA8C-ECCBC7EF123A}"/>
          </ac:picMkLst>
        </pc:picChg>
      </pc:sldChg>
      <pc:sldChg chg="modSp mod">
        <pc:chgData name="David Williams (SOAC)" userId="d9705ef0-be3d-4927-aab1-9879255c8c5d" providerId="ADAL" clId="{182BB524-1965-4DCF-BA36-37E2C5582404}" dt="2021-01-25T20:10:16.704" v="350" actId="14100"/>
        <pc:sldMkLst>
          <pc:docMk/>
          <pc:sldMk cId="0" sldId="269"/>
        </pc:sldMkLst>
        <pc:picChg chg="mod">
          <ac:chgData name="David Williams (SOAC)" userId="d9705ef0-be3d-4927-aab1-9879255c8c5d" providerId="ADAL" clId="{182BB524-1965-4DCF-BA36-37E2C5582404}" dt="2021-01-25T20:10:16.704" v="350" actId="14100"/>
          <ac:picMkLst>
            <pc:docMk/>
            <pc:sldMk cId="0" sldId="269"/>
            <ac:picMk id="10243" creationId="{1D40C52A-8C53-49BE-92D2-EB6404A2BF1B}"/>
          </ac:picMkLst>
        </pc:picChg>
      </pc:sldChg>
      <pc:sldChg chg="delSp modSp mod">
        <pc:chgData name="David Williams (SOAC)" userId="d9705ef0-be3d-4927-aab1-9879255c8c5d" providerId="ADAL" clId="{182BB524-1965-4DCF-BA36-37E2C5582404}" dt="2021-01-25T20:10:00.543" v="346" actId="1038"/>
        <pc:sldMkLst>
          <pc:docMk/>
          <pc:sldMk cId="0" sldId="270"/>
        </pc:sldMkLst>
        <pc:spChg chg="mod">
          <ac:chgData name="David Williams (SOAC)" userId="d9705ef0-be3d-4927-aab1-9879255c8c5d" providerId="ADAL" clId="{182BB524-1965-4DCF-BA36-37E2C5582404}" dt="2021-01-24T15:07:34.730" v="32" actId="27636"/>
          <ac:spMkLst>
            <pc:docMk/>
            <pc:sldMk cId="0" sldId="270"/>
            <ac:spMk id="11266" creationId="{E0360B00-B860-4C71-B479-400B5A9E42AB}"/>
          </ac:spMkLst>
        </pc:spChg>
        <pc:spChg chg="del">
          <ac:chgData name="David Williams (SOAC)" userId="d9705ef0-be3d-4927-aab1-9879255c8c5d" providerId="ADAL" clId="{182BB524-1965-4DCF-BA36-37E2C5582404}" dt="2021-01-25T20:08:25.271" v="334" actId="478"/>
          <ac:spMkLst>
            <pc:docMk/>
            <pc:sldMk cId="0" sldId="270"/>
            <ac:spMk id="11267" creationId="{46DE4926-3F82-4006-AE1E-F1D6C08ED94C}"/>
          </ac:spMkLst>
        </pc:spChg>
        <pc:picChg chg="mod">
          <ac:chgData name="David Williams (SOAC)" userId="d9705ef0-be3d-4927-aab1-9879255c8c5d" providerId="ADAL" clId="{182BB524-1965-4DCF-BA36-37E2C5582404}" dt="2021-01-25T20:10:00.543" v="346" actId="1038"/>
          <ac:picMkLst>
            <pc:docMk/>
            <pc:sldMk cId="0" sldId="270"/>
            <ac:picMk id="11268" creationId="{651EF217-4721-4B76-ABE1-5EF89EF2ECB2}"/>
          </ac:picMkLst>
        </pc:picChg>
      </pc:sldChg>
      <pc:sldChg chg="addSp modSp mod">
        <pc:chgData name="David Williams (SOAC)" userId="d9705ef0-be3d-4927-aab1-9879255c8c5d" providerId="ADAL" clId="{182BB524-1965-4DCF-BA36-37E2C5582404}" dt="2021-01-25T20:13:29.277" v="562" actId="1076"/>
        <pc:sldMkLst>
          <pc:docMk/>
          <pc:sldMk cId="0" sldId="271"/>
        </pc:sldMkLst>
        <pc:spChg chg="mod">
          <ac:chgData name="David Williams (SOAC)" userId="d9705ef0-be3d-4927-aab1-9879255c8c5d" providerId="ADAL" clId="{182BB524-1965-4DCF-BA36-37E2C5582404}" dt="2021-01-25T20:10:52.480" v="356" actId="20577"/>
          <ac:spMkLst>
            <pc:docMk/>
            <pc:sldMk cId="0" sldId="271"/>
            <ac:spMk id="12290" creationId="{D9F1153B-FC99-4A5D-8440-6DE463FA780C}"/>
          </ac:spMkLst>
        </pc:spChg>
        <pc:spChg chg="mod">
          <ac:chgData name="David Williams (SOAC)" userId="d9705ef0-be3d-4927-aab1-9879255c8c5d" providerId="ADAL" clId="{182BB524-1965-4DCF-BA36-37E2C5582404}" dt="2021-01-25T20:12:47.782" v="560" actId="14100"/>
          <ac:spMkLst>
            <pc:docMk/>
            <pc:sldMk cId="0" sldId="271"/>
            <ac:spMk id="12291" creationId="{7FA33454-678D-45E1-B950-7F8D68341B2C}"/>
          </ac:spMkLst>
        </pc:spChg>
        <pc:picChg chg="add mod">
          <ac:chgData name="David Williams (SOAC)" userId="d9705ef0-be3d-4927-aab1-9879255c8c5d" providerId="ADAL" clId="{182BB524-1965-4DCF-BA36-37E2C5582404}" dt="2021-01-25T20:13:29.277" v="562" actId="1076"/>
          <ac:picMkLst>
            <pc:docMk/>
            <pc:sldMk cId="0" sldId="271"/>
            <ac:picMk id="2" creationId="{FFA8701A-B4B2-45E7-9937-B51480047B3C}"/>
          </ac:picMkLst>
        </pc:picChg>
      </pc:sldChg>
      <pc:sldChg chg="delSp modSp mod">
        <pc:chgData name="David Williams (SOAC)" userId="d9705ef0-be3d-4927-aab1-9879255c8c5d" providerId="ADAL" clId="{182BB524-1965-4DCF-BA36-37E2C5582404}" dt="2021-01-25T20:14:50.689" v="574" actId="1076"/>
        <pc:sldMkLst>
          <pc:docMk/>
          <pc:sldMk cId="0" sldId="272"/>
        </pc:sldMkLst>
        <pc:spChg chg="del">
          <ac:chgData name="David Williams (SOAC)" userId="d9705ef0-be3d-4927-aab1-9879255c8c5d" providerId="ADAL" clId="{182BB524-1965-4DCF-BA36-37E2C5582404}" dt="2021-01-25T20:14:26.955" v="571" actId="478"/>
          <ac:spMkLst>
            <pc:docMk/>
            <pc:sldMk cId="0" sldId="272"/>
            <ac:spMk id="13315" creationId="{E5433E24-E929-4D3C-BCB6-0B48F623A059}"/>
          </ac:spMkLst>
        </pc:spChg>
        <pc:spChg chg="del">
          <ac:chgData name="David Williams (SOAC)" userId="d9705ef0-be3d-4927-aab1-9879255c8c5d" providerId="ADAL" clId="{182BB524-1965-4DCF-BA36-37E2C5582404}" dt="2021-01-25T20:14:15.161" v="570" actId="478"/>
          <ac:spMkLst>
            <pc:docMk/>
            <pc:sldMk cId="0" sldId="272"/>
            <ac:spMk id="13316" creationId="{1BFE2430-3878-43F6-B40C-DCD7A099338A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23" creationId="{704FF367-DBBB-4D4D-8BA4-C74EC51216C9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24" creationId="{A8D733E0-8365-4923-B4CA-1B266C2AD759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25" creationId="{BD2F7578-6D7F-4494-84F5-BFE63655595C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26" creationId="{7F889A12-28DF-40E2-BDDB-E53FA5FD5144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27" creationId="{68320070-0D98-408E-9D22-30F7B3C73EA3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28" creationId="{3136EC0F-8493-4100-A25A-A979A7C85E28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29" creationId="{D8C10EF8-5E8E-426F-B64F-201DA1F722E2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0" creationId="{EFCFDF49-1470-42FF-B307-35F27638AD2E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1" creationId="{30882E66-2EEE-4A58-A814-AAF2823914C3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2" creationId="{3D1669C2-8733-4D17-8810-55A0108F01A7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3" creationId="{2F1C204B-AC35-4DE6-A7ED-C76BDE0AF8FC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4" creationId="{F706CC6F-EFA5-458F-A8CB-6FBA21D37D53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5" creationId="{4050A5AA-21B8-4191-A08D-9D5C5BB65572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6" creationId="{2810A5D8-7A1C-41DA-AC06-2429F346B56F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7" creationId="{719C746B-C6F8-4A9C-A372-9B20901D105F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8" creationId="{D5EA513E-FC2B-4897-80EF-B4899B0EDDBB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39" creationId="{7F5CC861-F320-4106-9C29-EFC551E80401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40" creationId="{F93F157A-B9C7-40DA-8D65-844B89A352B9}"/>
          </ac:spMkLst>
        </pc:spChg>
        <pc:spChg chg="mod">
          <ac:chgData name="David Williams (SOAC)" userId="d9705ef0-be3d-4927-aab1-9879255c8c5d" providerId="ADAL" clId="{182BB524-1965-4DCF-BA36-37E2C5582404}" dt="2021-01-25T20:14:50.689" v="574" actId="1076"/>
          <ac:spMkLst>
            <pc:docMk/>
            <pc:sldMk cId="0" sldId="272"/>
            <ac:spMk id="13341" creationId="{5EF1356C-86C3-4461-ACCD-C7401DC2118A}"/>
          </ac:spMkLst>
        </pc:spChg>
        <pc:spChg chg="mod">
          <ac:chgData name="David Williams (SOAC)" userId="d9705ef0-be3d-4927-aab1-9879255c8c5d" providerId="ADAL" clId="{182BB524-1965-4DCF-BA36-37E2C5582404}" dt="2021-01-25T20:14:50.689" v="574" actId="1076"/>
          <ac:spMkLst>
            <pc:docMk/>
            <pc:sldMk cId="0" sldId="272"/>
            <ac:spMk id="13342" creationId="{2B5B7B71-7A84-4F92-B462-73B2FD3FADBA}"/>
          </ac:spMkLst>
        </pc:spChg>
        <pc:spChg chg="mod">
          <ac:chgData name="David Williams (SOAC)" userId="d9705ef0-be3d-4927-aab1-9879255c8c5d" providerId="ADAL" clId="{182BB524-1965-4DCF-BA36-37E2C5582404}" dt="2021-01-25T20:14:50.689" v="574" actId="1076"/>
          <ac:spMkLst>
            <pc:docMk/>
            <pc:sldMk cId="0" sldId="272"/>
            <ac:spMk id="13343" creationId="{A2095ACA-E872-4AC8-BAFB-D1AF5267ACB4}"/>
          </ac:spMkLst>
        </pc:spChg>
        <pc:spChg chg="mod">
          <ac:chgData name="David Williams (SOAC)" userId="d9705ef0-be3d-4927-aab1-9879255c8c5d" providerId="ADAL" clId="{182BB524-1965-4DCF-BA36-37E2C5582404}" dt="2021-01-25T20:14:50.689" v="574" actId="1076"/>
          <ac:spMkLst>
            <pc:docMk/>
            <pc:sldMk cId="0" sldId="272"/>
            <ac:spMk id="13344" creationId="{D7A51F0E-23E6-4383-9EFB-35EFEFECCFFE}"/>
          </ac:spMkLst>
        </pc:spChg>
        <pc:spChg chg="mod">
          <ac:chgData name="David Williams (SOAC)" userId="d9705ef0-be3d-4927-aab1-9879255c8c5d" providerId="ADAL" clId="{182BB524-1965-4DCF-BA36-37E2C5582404}" dt="2021-01-25T20:14:50.689" v="574" actId="1076"/>
          <ac:spMkLst>
            <pc:docMk/>
            <pc:sldMk cId="0" sldId="272"/>
            <ac:spMk id="13347" creationId="{CE071305-5F47-4474-845B-7DC1CB8C6F77}"/>
          </ac:spMkLst>
        </pc:spChg>
        <pc:spChg chg="mod">
          <ac:chgData name="David Williams (SOAC)" userId="d9705ef0-be3d-4927-aab1-9879255c8c5d" providerId="ADAL" clId="{182BB524-1965-4DCF-BA36-37E2C5582404}" dt="2021-01-25T20:14:50.689" v="574" actId="1076"/>
          <ac:spMkLst>
            <pc:docMk/>
            <pc:sldMk cId="0" sldId="272"/>
            <ac:spMk id="13348" creationId="{5E472E0A-B663-4C0D-A891-CBC84AE1613E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49" creationId="{676451CD-A6D4-4AB5-807C-CF804C3D35C0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0" creationId="{13E98B43-0F40-45B4-9F91-32BFFC67053D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1" creationId="{5BC286A1-85E9-412C-806B-D9E098976C9E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2" creationId="{08C9301F-CCFF-4848-B9B5-C7025E4F70EB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3" creationId="{35741805-FEE5-422C-AD0A-1CB48DFE4465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4" creationId="{AB35F4B8-09C0-4568-8800-ED183FD7B13D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5" creationId="{FED09701-014C-4C99-AF9E-AB0D3C956FB4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6" creationId="{0481BB9D-12D0-4A7C-AD73-55A1DAF00300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7" creationId="{1C77E787-FE85-4AAB-9ACC-0A209BCEFAFD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8" creationId="{0E84107B-C428-432C-92B3-808F90B08800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59" creationId="{23929EE4-0BF2-420E-BAC9-DB7B6FF0CDFC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0" creationId="{D13E6A8D-4903-45AC-9A11-83034B91CB78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1" creationId="{79E0AB01-B1A6-4544-98A0-4D674C31A26B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2" creationId="{7990D028-AC6B-47F8-9A21-4DB3E58315A4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3" creationId="{B7F43140-BE07-445F-BC79-7A1657D0D60D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4" creationId="{DA8DE06A-AF00-415C-BC7F-70463E70C142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5" creationId="{C832CD0C-7BF4-4DAD-96D1-A0E492BACB80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6" creationId="{41D43B4B-3DA5-452E-B824-A9E54738D492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7" creationId="{82816B14-7E8B-486E-A236-791157671DFF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8" creationId="{7523D5A0-22A4-41CD-A5AE-102358E7F787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69" creationId="{DE00CD96-9F3C-417D-B8B1-B95EA4F1A425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0" creationId="{0F18E77E-166F-46F9-AC05-9ADCCDEF0C02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1" creationId="{BDECDD66-5B51-4702-929A-A2E44C036050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2" creationId="{AC6C8208-E831-4AB1-9788-492A9F592A2C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3" creationId="{26ABA0B1-6C7A-44D6-8BD7-FACAAB0CD813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4" creationId="{7C380D0E-CF04-4D3D-9F0E-2C8B380A0AB7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5" creationId="{73AC0B0E-2B0C-4E85-B3F3-EB18F64DD7A0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6" creationId="{73D46B54-400E-41A7-933C-93C7621FD12E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7" creationId="{4C6DC191-9490-4B63-AB67-63B53D62D8C8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8" creationId="{41B18C61-8C0C-428F-92D7-92AF1153F6AF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79" creationId="{EA2DC4A2-FAF0-454A-A7DF-C2E8C9E4DC3A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80" creationId="{681BB36E-8481-46B5-8D88-0BA565922833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81" creationId="{37185B4F-073D-41FE-A08A-C24B8DE4CB66}"/>
          </ac:spMkLst>
        </pc:spChg>
        <pc:spChg chg="mod">
          <ac:chgData name="David Williams (SOAC)" userId="d9705ef0-be3d-4927-aab1-9879255c8c5d" providerId="ADAL" clId="{182BB524-1965-4DCF-BA36-37E2C5582404}" dt="2021-01-25T20:14:38.308" v="573" actId="14100"/>
          <ac:spMkLst>
            <pc:docMk/>
            <pc:sldMk cId="0" sldId="272"/>
            <ac:spMk id="13382" creationId="{FAAA662E-5FD1-4405-A790-82859B3344DE}"/>
          </ac:spMkLst>
        </pc:spChg>
        <pc:grpChg chg="mod">
          <ac:chgData name="David Williams (SOAC)" userId="d9705ef0-be3d-4927-aab1-9879255c8c5d" providerId="ADAL" clId="{182BB524-1965-4DCF-BA36-37E2C5582404}" dt="2021-01-25T20:14:38.308" v="573" actId="14100"/>
          <ac:grpSpMkLst>
            <pc:docMk/>
            <pc:sldMk cId="0" sldId="272"/>
            <ac:grpSpMk id="13317" creationId="{ADC63427-DC20-4899-BD8B-FBC27D480AB2}"/>
          </ac:grpSpMkLst>
        </pc:grpChg>
        <pc:grpChg chg="mod">
          <ac:chgData name="David Williams (SOAC)" userId="d9705ef0-be3d-4927-aab1-9879255c8c5d" providerId="ADAL" clId="{182BB524-1965-4DCF-BA36-37E2C5582404}" dt="2021-01-25T20:14:38.308" v="573" actId="14100"/>
          <ac:grpSpMkLst>
            <pc:docMk/>
            <pc:sldMk cId="0" sldId="272"/>
            <ac:grpSpMk id="13318" creationId="{77126D23-743E-4A77-98D1-EE85920E8EB9}"/>
          </ac:grpSpMkLst>
        </pc:grpChg>
        <pc:grpChg chg="mod">
          <ac:chgData name="David Williams (SOAC)" userId="d9705ef0-be3d-4927-aab1-9879255c8c5d" providerId="ADAL" clId="{182BB524-1965-4DCF-BA36-37E2C5582404}" dt="2021-01-25T20:14:38.308" v="573" actId="14100"/>
          <ac:grpSpMkLst>
            <pc:docMk/>
            <pc:sldMk cId="0" sldId="272"/>
            <ac:grpSpMk id="13319" creationId="{CC4CEB8E-C271-4A7D-9DB8-E8B08296BF55}"/>
          </ac:grpSpMkLst>
        </pc:grpChg>
        <pc:grpChg chg="mod">
          <ac:chgData name="David Williams (SOAC)" userId="d9705ef0-be3d-4927-aab1-9879255c8c5d" providerId="ADAL" clId="{182BB524-1965-4DCF-BA36-37E2C5582404}" dt="2021-01-25T20:14:50.689" v="574" actId="1076"/>
          <ac:grpSpMkLst>
            <pc:docMk/>
            <pc:sldMk cId="0" sldId="272"/>
            <ac:grpSpMk id="13320" creationId="{2A523257-4825-458F-92AE-439B2CD4028F}"/>
          </ac:grpSpMkLst>
        </pc:grpChg>
        <pc:grpChg chg="mod">
          <ac:chgData name="David Williams (SOAC)" userId="d9705ef0-be3d-4927-aab1-9879255c8c5d" providerId="ADAL" clId="{182BB524-1965-4DCF-BA36-37E2C5582404}" dt="2021-01-25T20:14:50.689" v="574" actId="1076"/>
          <ac:grpSpMkLst>
            <pc:docMk/>
            <pc:sldMk cId="0" sldId="272"/>
            <ac:grpSpMk id="13321" creationId="{4F590409-21EE-4E94-B7DA-8B91D0482362}"/>
          </ac:grpSpMkLst>
        </pc:grpChg>
        <pc:grpChg chg="mod">
          <ac:chgData name="David Williams (SOAC)" userId="d9705ef0-be3d-4927-aab1-9879255c8c5d" providerId="ADAL" clId="{182BB524-1965-4DCF-BA36-37E2C5582404}" dt="2021-01-25T20:14:38.308" v="573" actId="14100"/>
          <ac:grpSpMkLst>
            <pc:docMk/>
            <pc:sldMk cId="0" sldId="272"/>
            <ac:grpSpMk id="13322" creationId="{A2EF1AE0-B6BF-4353-A572-6C8AF56A1434}"/>
          </ac:grpSpMkLst>
        </pc:grpChg>
        <pc:cxnChg chg="mod">
          <ac:chgData name="David Williams (SOAC)" userId="d9705ef0-be3d-4927-aab1-9879255c8c5d" providerId="ADAL" clId="{182BB524-1965-4DCF-BA36-37E2C5582404}" dt="2021-01-25T20:14:50.689" v="574" actId="1076"/>
          <ac:cxnSpMkLst>
            <pc:docMk/>
            <pc:sldMk cId="0" sldId="272"/>
            <ac:cxnSpMk id="13345" creationId="{50886FAE-09A8-46FB-B567-90E15EE59E48}"/>
          </ac:cxnSpMkLst>
        </pc:cxnChg>
        <pc:cxnChg chg="mod">
          <ac:chgData name="David Williams (SOAC)" userId="d9705ef0-be3d-4927-aab1-9879255c8c5d" providerId="ADAL" clId="{182BB524-1965-4DCF-BA36-37E2C5582404}" dt="2021-01-25T20:14:50.689" v="574" actId="1076"/>
          <ac:cxnSpMkLst>
            <pc:docMk/>
            <pc:sldMk cId="0" sldId="272"/>
            <ac:cxnSpMk id="13346" creationId="{9FA12132-CF42-4089-B891-CEA3E8004ABB}"/>
          </ac:cxnSpMkLst>
        </pc:cxnChg>
      </pc:sldChg>
      <pc:sldChg chg="addSp modSp mod">
        <pc:chgData name="David Williams (SOAC)" userId="d9705ef0-be3d-4927-aab1-9879255c8c5d" providerId="ADAL" clId="{182BB524-1965-4DCF-BA36-37E2C5582404}" dt="2021-01-25T20:21:20.440" v="649" actId="1076"/>
        <pc:sldMkLst>
          <pc:docMk/>
          <pc:sldMk cId="0" sldId="273"/>
        </pc:sldMkLst>
        <pc:spChg chg="add mod">
          <ac:chgData name="David Williams (SOAC)" userId="d9705ef0-be3d-4927-aab1-9879255c8c5d" providerId="ADAL" clId="{182BB524-1965-4DCF-BA36-37E2C5582404}" dt="2021-01-25T20:20:52.488" v="638" actId="1076"/>
          <ac:spMkLst>
            <pc:docMk/>
            <pc:sldMk cId="0" sldId="273"/>
            <ac:spMk id="5" creationId="{2011C43B-086D-4960-B2CC-EFB50BA4C286}"/>
          </ac:spMkLst>
        </pc:spChg>
        <pc:spChg chg="mod">
          <ac:chgData name="David Williams (SOAC)" userId="d9705ef0-be3d-4927-aab1-9879255c8c5d" providerId="ADAL" clId="{182BB524-1965-4DCF-BA36-37E2C5582404}" dt="2021-01-25T20:21:20.440" v="649" actId="1076"/>
          <ac:spMkLst>
            <pc:docMk/>
            <pc:sldMk cId="0" sldId="273"/>
            <ac:spMk id="14338" creationId="{7A9A92AD-4802-4C4E-93BD-EF1031B9A9DA}"/>
          </ac:spMkLst>
        </pc:spChg>
        <pc:spChg chg="mod">
          <ac:chgData name="David Williams (SOAC)" userId="d9705ef0-be3d-4927-aab1-9879255c8c5d" providerId="ADAL" clId="{182BB524-1965-4DCF-BA36-37E2C5582404}" dt="2021-01-25T20:20:31.859" v="628" actId="20577"/>
          <ac:spMkLst>
            <pc:docMk/>
            <pc:sldMk cId="0" sldId="273"/>
            <ac:spMk id="14339" creationId="{64E31ED7-970E-49CC-8690-11981DD0F227}"/>
          </ac:spMkLst>
        </pc:spChg>
        <pc:picChg chg="add mod">
          <ac:chgData name="David Williams (SOAC)" userId="d9705ef0-be3d-4927-aab1-9879255c8c5d" providerId="ADAL" clId="{182BB524-1965-4DCF-BA36-37E2C5582404}" dt="2021-01-25T20:21:10.628" v="648" actId="1035"/>
          <ac:picMkLst>
            <pc:docMk/>
            <pc:sldMk cId="0" sldId="273"/>
            <ac:picMk id="3" creationId="{224C37C9-3DEA-44A4-824C-92839F4E70E9}"/>
          </ac:picMkLst>
        </pc:picChg>
      </pc:sldChg>
      <pc:sldChg chg="modSp add mod">
        <pc:chgData name="David Williams (SOAC)" userId="d9705ef0-be3d-4927-aab1-9879255c8c5d" providerId="ADAL" clId="{182BB524-1965-4DCF-BA36-37E2C5582404}" dt="2021-01-25T20:13:54.223" v="569" actId="27636"/>
        <pc:sldMkLst>
          <pc:docMk/>
          <pc:sldMk cId="3868239925" sldId="274"/>
        </pc:sldMkLst>
        <pc:spChg chg="mod">
          <ac:chgData name="David Williams (SOAC)" userId="d9705ef0-be3d-4927-aab1-9879255c8c5d" providerId="ADAL" clId="{182BB524-1965-4DCF-BA36-37E2C5582404}" dt="2021-01-25T20:13:54.223" v="569" actId="27636"/>
          <ac:spMkLst>
            <pc:docMk/>
            <pc:sldMk cId="3868239925" sldId="274"/>
            <ac:spMk id="12291" creationId="{7FA33454-678D-45E1-B950-7F8D68341B2C}"/>
          </ac:spMkLst>
        </pc:spChg>
      </pc:sldChg>
      <pc:sldChg chg="delSp modSp add mod">
        <pc:chgData name="David Williams (SOAC)" userId="d9705ef0-be3d-4927-aab1-9879255c8c5d" providerId="ADAL" clId="{182BB524-1965-4DCF-BA36-37E2C5582404}" dt="2021-01-25T20:23:14.962" v="692" actId="14100"/>
        <pc:sldMkLst>
          <pc:docMk/>
          <pc:sldMk cId="219903765" sldId="275"/>
        </pc:sldMkLst>
        <pc:spChg chg="mod">
          <ac:chgData name="David Williams (SOAC)" userId="d9705ef0-be3d-4927-aab1-9879255c8c5d" providerId="ADAL" clId="{182BB524-1965-4DCF-BA36-37E2C5582404}" dt="2021-01-25T20:22:56.631" v="679" actId="6549"/>
          <ac:spMkLst>
            <pc:docMk/>
            <pc:sldMk cId="219903765" sldId="275"/>
            <ac:spMk id="8194" creationId="{8A9D3179-020F-4DED-B12B-A5D3581F4C24}"/>
          </ac:spMkLst>
        </pc:spChg>
        <pc:picChg chg="del mod">
          <ac:chgData name="David Williams (SOAC)" userId="d9705ef0-be3d-4927-aab1-9879255c8c5d" providerId="ADAL" clId="{182BB524-1965-4DCF-BA36-37E2C5582404}" dt="2021-01-25T20:22:52.689" v="678" actId="478"/>
          <ac:picMkLst>
            <pc:docMk/>
            <pc:sldMk cId="219903765" sldId="275"/>
            <ac:picMk id="8195" creationId="{72E29777-0BD9-418B-8C0E-F2E46B21AC2C}"/>
          </ac:picMkLst>
        </pc:picChg>
        <pc:picChg chg="mod">
          <ac:chgData name="David Williams (SOAC)" userId="d9705ef0-be3d-4927-aab1-9879255c8c5d" providerId="ADAL" clId="{182BB524-1965-4DCF-BA36-37E2C5582404}" dt="2021-01-25T20:23:14.962" v="692" actId="14100"/>
          <ac:picMkLst>
            <pc:docMk/>
            <pc:sldMk cId="219903765" sldId="275"/>
            <ac:picMk id="8196" creationId="{FECAF9EE-EAE6-4CD6-8C2B-0C3EC8DBE392}"/>
          </ac:picMkLst>
        </pc:picChg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477160465" sldId="30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644419157" sldId="30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958122568" sldId="30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710083154" sldId="30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849903360" sldId="30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288924073" sldId="30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876056970" sldId="30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134996087" sldId="30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970258457" sldId="30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08294849" sldId="31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087453954" sldId="31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930078545" sldId="31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598434123" sldId="31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910785246" sldId="31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928533490" sldId="31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984519209" sldId="31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836228008" sldId="31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755507984" sldId="31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643304140" sldId="31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477788907" sldId="32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605170956" sldId="32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867732008" sldId="32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187611680" sldId="32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271260438" sldId="32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745132674" sldId="34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747135526" sldId="34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215998112" sldId="34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631988998" sldId="34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74288718" sldId="35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695346359" sldId="35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355497638" sldId="35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137589517" sldId="35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078384676" sldId="35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18169204" sldId="35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40932613" sldId="35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618854964" sldId="35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19105300" sldId="35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339894420" sldId="35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265158431" sldId="36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887111945" sldId="36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475943387" sldId="36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870867651" sldId="36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119669144" sldId="36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974900957" sldId="36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509581491" sldId="36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740206164" sldId="36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627640413" sldId="36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343185906" sldId="36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547196309" sldId="37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443409936" sldId="37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013636997" sldId="37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610008122" sldId="37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332749926" sldId="37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845800103" sldId="37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17699565" sldId="37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244178154" sldId="37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114883330" sldId="37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095464659" sldId="37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399374923" sldId="38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078688099" sldId="38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2433029" sldId="38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42191477" sldId="38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594882533" sldId="38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926917062" sldId="38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479129176" sldId="38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57246703" sldId="38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036952225" sldId="38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26356406" sldId="38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069652107" sldId="39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173956248" sldId="39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763661603" sldId="39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064921067" sldId="39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355333275" sldId="39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366088621" sldId="39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191091080" sldId="39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883856567" sldId="39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939657395" sldId="39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067896323" sldId="39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351052553" sldId="40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209444766" sldId="40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818990668" sldId="40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061865535" sldId="40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993686957" sldId="41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095429298" sldId="41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634989211" sldId="41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674935645" sldId="41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581149267" sldId="41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492287917" sldId="41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820941791" sldId="41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289946340" sldId="41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737771366" sldId="41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924818215" sldId="41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874995877" sldId="42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267816586" sldId="42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963114404" sldId="42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352768251" sldId="42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006633658" sldId="42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859032379" sldId="42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389610901" sldId="42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571082586" sldId="42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578094339" sldId="42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40985612" sldId="42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1350116" sldId="43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270240476" sldId="43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076799562" sldId="43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219813448" sldId="43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864649177" sldId="43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76141174" sldId="43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543723177" sldId="43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099248632" sldId="43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854745265" sldId="43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844627135" sldId="43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849066566" sldId="44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651017772" sldId="44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425870299" sldId="44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311307512" sldId="44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878008226" sldId="44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353966636" sldId="44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410586110" sldId="44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793573461" sldId="44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066913639" sldId="44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24024598" sldId="44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346698256" sldId="45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861503147" sldId="45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720324913" sldId="45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4108964" sldId="45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43772385" sldId="45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122288179" sldId="45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579256492" sldId="45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492124032" sldId="45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079363064" sldId="45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059131549" sldId="45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119222818" sldId="46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9815139" sldId="46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562057972" sldId="46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846203267" sldId="46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07882217" sldId="46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099611841" sldId="46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043906989" sldId="46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600786124" sldId="46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289731639" sldId="46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684470060" sldId="46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942684424" sldId="47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415349317" sldId="47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372413608" sldId="47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18217441" sldId="47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773152413" sldId="47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494026121" sldId="47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098997528" sldId="47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348331364" sldId="47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628234585" sldId="48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294352592" sldId="48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699966825" sldId="48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587625647" sldId="48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876983828" sldId="48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480007742" sldId="48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241092021" sldId="48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602995228" sldId="48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187211440" sldId="48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858912859" sldId="48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71118522" sldId="49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498558414" sldId="49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170325437" sldId="49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618585112" sldId="49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475077432" sldId="49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663885926" sldId="49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870454312" sldId="49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681747512" sldId="49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021624681" sldId="49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02566900" sldId="49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277468865" sldId="50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688657482" sldId="50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277930170" sldId="50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773822317" sldId="50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760087935" sldId="50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327657150" sldId="50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067466204" sldId="50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235010049" sldId="51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692638409" sldId="51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389355967" sldId="51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601732978" sldId="51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422824276" sldId="51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206267206" sldId="51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708976430" sldId="51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527836057" sldId="51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061436504" sldId="51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08346434" sldId="51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373846594" sldId="52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207474097" sldId="52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155918268" sldId="52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805267149" sldId="52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841466643" sldId="52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98126278" sldId="52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246582204" sldId="52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736721768" sldId="52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303431258" sldId="52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974361886" sldId="52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615009462" sldId="53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761837963" sldId="53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807811245" sldId="53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714137207" sldId="53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91745262" sldId="534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323451530" sldId="535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2442323964" sldId="536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4283802735" sldId="537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984926735" sldId="538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191661245" sldId="539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1032769740" sldId="540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715875108" sldId="541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103609079" sldId="542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3669728491" sldId="543"/>
        </pc:sldMkLst>
      </pc:sldChg>
      <pc:sldChg chg="del">
        <pc:chgData name="David Williams (SOAC)" userId="d9705ef0-be3d-4927-aab1-9879255c8c5d" providerId="ADAL" clId="{182BB524-1965-4DCF-BA36-37E2C5582404}" dt="2021-01-24T15:07:08.182" v="31" actId="47"/>
        <pc:sldMkLst>
          <pc:docMk/>
          <pc:sldMk cId="655196571" sldId="54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4BCF74-5F22-4F55-AEC3-A705652B96A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4B3194-E574-46A5-BD06-FDB5D48AD6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490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59149265-385F-4C6C-BE06-7047D305AA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3EABC2-9FC0-4A93-8E42-AC9F8E6202B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D222808D-5FE2-46F4-B9B6-2CAE3C84E5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0F3300D4-EE6C-4388-AD02-66666BC57D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9075DA3E-CB97-4D5B-80FC-F0760302C8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C3FFF5-5A67-42DF-BA38-09DD15B944BB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02E11E5A-0737-486D-B11D-303ED28105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5D38DC73-78E9-4B49-B047-C2BC12D3CA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9075DA3E-CB97-4D5B-80FC-F0760302C8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C3FFF5-5A67-42DF-BA38-09DD15B944BB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02E11E5A-0737-486D-B11D-303ED28105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5D38DC73-78E9-4B49-B047-C2BC12D3CA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00795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568DD802-4542-4029-AA50-41C6CB087C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7B4A8CF-CA1E-4919-A23D-467CC4B911A8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3B31CCB5-EAED-49AF-9BDB-2DE66B33B7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01BED912-AE01-4D6D-B598-8AFB0A4015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latin typeface="Arial Rounded MT Bold" panose="020F07040305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F2612-1B39-42A8-A692-96F779808F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72606" y="352273"/>
            <a:ext cx="4257869" cy="1393484"/>
          </a:xfrm>
          <a:prstGeom prst="rect">
            <a:avLst/>
          </a:prstGeom>
          <a:ln w="76200">
            <a:solidFill>
              <a:schemeClr val="bg1">
                <a:lumMod val="10000"/>
                <a:lumOff val="9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666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8874142" cy="1508760"/>
          </a:xfrm>
        </p:spPr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96EA1E-3109-4FF1-B5B0-F63D843C2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077061" y="559837"/>
            <a:ext cx="1987422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  <a:latin typeface="Arial Rounded MT Bold" panose="020F07040305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0C4D-54BD-4C5D-9CB3-C4EF64D61A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14117" y="318533"/>
            <a:ext cx="3153747" cy="127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31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7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5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1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4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55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85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6DFE-C643-4FB0-8A61-7E47E16ACD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ACHA4008: Integrating Project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59E049-3D9E-410F-BE4A-3827C6B64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29584" y="4074695"/>
            <a:ext cx="5102352" cy="2545180"/>
          </a:xfrm>
        </p:spPr>
        <p:txBody>
          <a:bodyPr>
            <a:normAutofit fontScale="92500"/>
          </a:bodyPr>
          <a:lstStyle/>
          <a:p>
            <a:r>
              <a:rPr lang="en-GB" sz="4400" b="1" dirty="0"/>
              <a:t>Gantt and PERT charts</a:t>
            </a:r>
          </a:p>
          <a:p>
            <a:endParaRPr lang="en-GB" b="1" dirty="0"/>
          </a:p>
          <a:p>
            <a:r>
              <a:rPr lang="en-GB" sz="2600" dirty="0"/>
              <a:t>Written by- Sue Maw</a:t>
            </a:r>
          </a:p>
          <a:p>
            <a:r>
              <a:rPr lang="en-GB" sz="2600" dirty="0"/>
              <a:t>Adapted by- David A Williams</a:t>
            </a:r>
          </a:p>
        </p:txBody>
      </p:sp>
      <p:pic>
        <p:nvPicPr>
          <p:cNvPr id="5" name="Graphic 4" descr="A puzzle piece">
            <a:extLst>
              <a:ext uri="{FF2B5EF4-FFF2-40B4-BE49-F238E27FC236}">
                <a16:creationId xmlns:a16="http://schemas.microsoft.com/office/drawing/2014/main" id="{3F12FF8D-F656-4D2C-9A8A-9CDB339D33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2984" y="3333750"/>
            <a:ext cx="3286125" cy="3286125"/>
          </a:xfrm>
          <a:prstGeom prst="rect">
            <a:avLst/>
          </a:prstGeom>
        </p:spPr>
      </p:pic>
      <p:pic>
        <p:nvPicPr>
          <p:cNvPr id="6" name="Graphic 5" descr="A puzzle piece">
            <a:extLst>
              <a:ext uri="{FF2B5EF4-FFF2-40B4-BE49-F238E27FC236}">
                <a16:creationId xmlns:a16="http://schemas.microsoft.com/office/drawing/2014/main" id="{ADF9D065-6E94-42DA-8E83-CF4392F836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7882891" y="3333750"/>
            <a:ext cx="3286125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702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and PERT charts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626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C4539-B374-44C3-BF74-E2700584E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3427D-D21B-42D8-9002-D02A6D4A4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9" y="2011680"/>
            <a:ext cx="5631018" cy="42062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This lecture will focus of planning diagram techniques for guiding and supervising a project.</a:t>
            </a:r>
          </a:p>
          <a:p>
            <a:pPr marL="0" indent="0">
              <a:buNone/>
            </a:pPr>
            <a:r>
              <a:rPr lang="en-GB" sz="3200" dirty="0"/>
              <a:t>Once the overall theory behind these techniques has been covered, the group will explore how to implement these techniques using software solutions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6E345A-6730-4525-8824-3E2ABCF3BB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0791" y="2590813"/>
            <a:ext cx="4395597" cy="3603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638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D29FA1BE-2C7D-436D-8A59-204255A290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Representing and Scheduling Project Plans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B741507D-8B3C-43D2-80D5-2A0CDF8309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02919" y="2011680"/>
            <a:ext cx="10575424" cy="484632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3200" dirty="0"/>
              <a:t>Gantt Charts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Useful for depicting simple projects or parts of large projects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Show start and completion dates for individual tasks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Allocate staff and resources to activities</a:t>
            </a:r>
          </a:p>
          <a:p>
            <a:pPr marL="228600" lvl="1" indent="0" eaLnBrk="1" hangingPunct="1">
              <a:lnSpc>
                <a:spcPct val="90000"/>
              </a:lnSpc>
              <a:buNone/>
            </a:pPr>
            <a:endParaRPr lang="en-US" altLang="en-US" sz="32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3200" dirty="0"/>
              <a:t>PERT (Activity) Charts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PERT = Program Evaluation Review Technique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Show order of activities or dependencies between activities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Identify Critical Path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6837958C-CFF6-4100-B74D-6EFD6E5DC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Pert charts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1583B6D-66A6-4820-9115-440419759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926" y="5216953"/>
            <a:ext cx="11534274" cy="136357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altLang="en-US" sz="3600" dirty="0"/>
              <a:t>PERT Charts were developed by the US navy in the 1950s when projects became too complex to easily track and it was hard to see the impact of a delay in one subtask.</a:t>
            </a:r>
          </a:p>
        </p:txBody>
      </p:sp>
      <p:pic>
        <p:nvPicPr>
          <p:cNvPr id="7172" name="Picture 4" descr="http://ak1.picdn.net/shutterstock/videos/3957685/preview/stock-footage--s-arleigh-burke-leads-the-united-states-naval-operations-in-the-s.jpg">
            <a:extLst>
              <a:ext uri="{FF2B5EF4-FFF2-40B4-BE49-F238E27FC236}">
                <a16:creationId xmlns:a16="http://schemas.microsoft.com/office/drawing/2014/main" id="{3F86BD92-FB43-4BB6-AA8C-ECCBC7EF12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452" y="1973690"/>
            <a:ext cx="9272337" cy="324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8A9D3179-020F-4DED-B12B-A5D3581F4C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100" b="1" dirty="0"/>
              <a:t>Graphical diagrams that depict project plans </a:t>
            </a:r>
            <a:br>
              <a:rPr lang="en-US" altLang="en-US" sz="2100" b="1" dirty="0"/>
            </a:br>
            <a:r>
              <a:rPr lang="en-US" altLang="en-US" sz="2100" b="1" dirty="0"/>
              <a:t>(a) A Gantt Chart </a:t>
            </a:r>
            <a:br>
              <a:rPr lang="en-US" altLang="en-US" sz="2100" b="1" dirty="0"/>
            </a:br>
            <a:endParaRPr lang="en-US" altLang="en-US" sz="1300" dirty="0">
              <a:solidFill>
                <a:srgbClr val="000000"/>
              </a:solidFill>
              <a:latin typeface="Geneva" charset="0"/>
            </a:endParaRPr>
          </a:p>
        </p:txBody>
      </p:sp>
      <p:pic>
        <p:nvPicPr>
          <p:cNvPr id="8195" name="Picture 5">
            <a:extLst>
              <a:ext uri="{FF2B5EF4-FFF2-40B4-BE49-F238E27FC236}">
                <a16:creationId xmlns:a16="http://schemas.microsoft.com/office/drawing/2014/main" id="{72E29777-0BD9-418B-8C0E-F2E46B21A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1" y="1919287"/>
            <a:ext cx="11761536" cy="4654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8A9D3179-020F-4DED-B12B-A5D3581F4C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100" b="1" dirty="0"/>
              <a:t>Graphical diagrams that depict project plans </a:t>
            </a:r>
            <a:br>
              <a:rPr lang="en-US" altLang="en-US" sz="2100" b="1" dirty="0"/>
            </a:br>
            <a:br>
              <a:rPr lang="en-US" altLang="en-US" sz="2100" b="1" dirty="0"/>
            </a:br>
            <a:r>
              <a:rPr lang="en-US" altLang="en-US" sz="2100" b="1" dirty="0"/>
              <a:t>(b) A PERT chart</a:t>
            </a:r>
            <a:endParaRPr lang="en-US" altLang="en-US" sz="1300" dirty="0">
              <a:solidFill>
                <a:srgbClr val="000000"/>
              </a:solidFill>
              <a:latin typeface="Geneva" charset="0"/>
            </a:endParaRPr>
          </a:p>
        </p:txBody>
      </p:sp>
      <p:pic>
        <p:nvPicPr>
          <p:cNvPr id="8196" name="Picture 6">
            <a:extLst>
              <a:ext uri="{FF2B5EF4-FFF2-40B4-BE49-F238E27FC236}">
                <a16:creationId xmlns:a16="http://schemas.microsoft.com/office/drawing/2014/main" id="{FECAF9EE-EAE6-4CD6-8C2B-0C3EC8DBE3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46" y="1964356"/>
            <a:ext cx="11824684" cy="4757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903765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>
            <a:extLst>
              <a:ext uri="{FF2B5EF4-FFF2-40B4-BE49-F238E27FC236}">
                <a16:creationId xmlns:a16="http://schemas.microsoft.com/office/drawing/2014/main" id="{61C0C024-2D2C-4595-AD2D-415487479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Sample PERT Chart</a:t>
            </a:r>
          </a:p>
        </p:txBody>
      </p:sp>
      <p:pic>
        <p:nvPicPr>
          <p:cNvPr id="10243" name="Picture 4" descr="FIG3-18">
            <a:extLst>
              <a:ext uri="{FF2B5EF4-FFF2-40B4-BE49-F238E27FC236}">
                <a16:creationId xmlns:a16="http://schemas.microsoft.com/office/drawing/2014/main" id="{1D40C52A-8C53-49BE-92D2-EB6404A2BF1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3138" y="1969167"/>
            <a:ext cx="11133220" cy="4829637"/>
          </a:xfr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E0360B00-B860-4C71-B479-400B5A9E4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PERT Chart or Activity Network in Microsoft Project</a:t>
            </a:r>
          </a:p>
        </p:txBody>
      </p:sp>
      <p:pic>
        <p:nvPicPr>
          <p:cNvPr id="11268" name="Picture 2">
            <a:extLst>
              <a:ext uri="{FF2B5EF4-FFF2-40B4-BE49-F238E27FC236}">
                <a16:creationId xmlns:a16="http://schemas.microsoft.com/office/drawing/2014/main" id="{651EF217-4721-4B76-ABE1-5EF89EF2EC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45" y="1989221"/>
            <a:ext cx="11845430" cy="4716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D9F1153B-FC99-4A5D-8440-6DE463FA7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/>
              <a:t>Task </a:t>
            </a:r>
            <a:endParaRPr lang="en-GB" altLang="en-US" dirty="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FA33454-678D-45E1-B950-7F8D68341B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9495" y="2097506"/>
            <a:ext cx="5526505" cy="4114800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3200" b="1" i="1" dirty="0"/>
              <a:t>With pen and paper, draw a simple pert chart and </a:t>
            </a:r>
            <a:r>
              <a:rPr lang="en-US" altLang="en-US" sz="3200" b="1" i="1" dirty="0" err="1"/>
              <a:t>gantt</a:t>
            </a:r>
            <a:r>
              <a:rPr lang="en-US" altLang="en-US" sz="3200" b="1" i="1" dirty="0"/>
              <a:t> chart displaying the activities involved in the </a:t>
            </a:r>
            <a:r>
              <a:rPr lang="en-US" altLang="en-US" sz="3200" b="1" i="1" dirty="0" err="1"/>
              <a:t>enrolement</a:t>
            </a:r>
            <a:r>
              <a:rPr lang="en-US" altLang="en-US" sz="3200" b="1" i="1" dirty="0"/>
              <a:t>, study, assessment and graduation phases of your academic timeline</a:t>
            </a:r>
            <a:endParaRPr lang="en-US" altLang="en-US" sz="3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A8701A-B4B2-45E7-9937-B51480047B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3071" y="1901221"/>
            <a:ext cx="5139373" cy="473090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D9F1153B-FC99-4A5D-8440-6DE463FA7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/>
              <a:t>Activities and Events</a:t>
            </a:r>
            <a:endParaRPr lang="en-GB" altLang="en-US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FA33454-678D-45E1-B950-7F8D68341B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2514" y="1905000"/>
            <a:ext cx="11212286" cy="466882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3600" b="1" i="1" dirty="0"/>
              <a:t>Activity</a:t>
            </a:r>
            <a:r>
              <a:rPr lang="en-US" altLang="en-US" sz="3600" dirty="0"/>
              <a:t> – a chunk of work that is part of the project; an activity may be broken down into multiple </a:t>
            </a:r>
            <a:r>
              <a:rPr lang="en-US" altLang="en-US" sz="3600" dirty="0" err="1"/>
              <a:t>subactivities</a:t>
            </a:r>
            <a:endParaRPr lang="en-US" altLang="en-US" sz="36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3600" b="1" i="1" dirty="0"/>
              <a:t>Event</a:t>
            </a:r>
            <a:r>
              <a:rPr lang="en-US" altLang="en-US" sz="3600" dirty="0"/>
              <a:t> – a significant point in time during the project, such as a milestone event; an event could be the time at which an activity is completed or the time at which related concurrent activities have all completed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3600" b="1" i="1" dirty="0"/>
              <a:t>Dummy Activity</a:t>
            </a:r>
            <a:r>
              <a:rPr lang="en-US" altLang="en-US" sz="3600" dirty="0"/>
              <a:t> – an artificial activity with zero time duration that only shows a precedence relationship among activities</a:t>
            </a:r>
          </a:p>
        </p:txBody>
      </p:sp>
    </p:spTree>
    <p:extLst>
      <p:ext uri="{BB962C8B-B14F-4D97-AF65-F5344CB8AC3E}">
        <p14:creationId xmlns:p14="http://schemas.microsoft.com/office/powerpoint/2010/main" val="3868239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4AEF22FF-1DCC-435A-ABA8-5960E4073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Activity Network notation</a:t>
            </a:r>
          </a:p>
        </p:txBody>
      </p:sp>
      <p:grpSp>
        <p:nvGrpSpPr>
          <p:cNvPr id="13317" name="Group 4">
            <a:extLst>
              <a:ext uri="{FF2B5EF4-FFF2-40B4-BE49-F238E27FC236}">
                <a16:creationId xmlns:a16="http://schemas.microsoft.com/office/drawing/2014/main" id="{ADC63427-DC20-4899-BD8B-FBC27D480AB2}"/>
              </a:ext>
            </a:extLst>
          </p:cNvPr>
          <p:cNvGrpSpPr>
            <a:grpSpLocks/>
          </p:cNvGrpSpPr>
          <p:nvPr/>
        </p:nvGrpSpPr>
        <p:grpSpPr bwMode="auto">
          <a:xfrm>
            <a:off x="2639344" y="2039923"/>
            <a:ext cx="2794254" cy="871538"/>
            <a:chOff x="882" y="947"/>
            <a:chExt cx="1348" cy="549"/>
          </a:xfrm>
        </p:grpSpPr>
        <p:sp>
          <p:nvSpPr>
            <p:cNvPr id="13376" name="Oval 63">
              <a:extLst>
                <a:ext uri="{FF2B5EF4-FFF2-40B4-BE49-F238E27FC236}">
                  <a16:creationId xmlns:a16="http://schemas.microsoft.com/office/drawing/2014/main" id="{73D46B54-400E-41A7-933C-93C7621FD1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1154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77" name="Line 24">
              <a:extLst>
                <a:ext uri="{FF2B5EF4-FFF2-40B4-BE49-F238E27FC236}">
                  <a16:creationId xmlns:a16="http://schemas.microsoft.com/office/drawing/2014/main" id="{4C6DC191-9490-4B63-AB67-63B53D62D8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82" y="1245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78" name="Line 37">
              <a:extLst>
                <a:ext uri="{FF2B5EF4-FFF2-40B4-BE49-F238E27FC236}">
                  <a16:creationId xmlns:a16="http://schemas.microsoft.com/office/drawing/2014/main" id="{41B18C61-8C0C-428F-92D7-92AF1153F6A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729" y="984"/>
              <a:ext cx="493" cy="25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79" name="Line 38">
              <a:extLst>
                <a:ext uri="{FF2B5EF4-FFF2-40B4-BE49-F238E27FC236}">
                  <a16:creationId xmlns:a16="http://schemas.microsoft.com/office/drawing/2014/main" id="{EA2DC4A2-FAF0-454A-A7DF-C2E8C9E4DC3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28" y="1248"/>
              <a:ext cx="502" cy="19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80" name="Text Box 41">
              <a:extLst>
                <a:ext uri="{FF2B5EF4-FFF2-40B4-BE49-F238E27FC236}">
                  <a16:creationId xmlns:a16="http://schemas.microsoft.com/office/drawing/2014/main" id="{681BB36E-8481-46B5-8D88-0BA56592283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08" y="1080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b</a:t>
              </a:r>
            </a:p>
          </p:txBody>
        </p:sp>
        <p:sp>
          <p:nvSpPr>
            <p:cNvPr id="13381" name="Text Box 42">
              <a:extLst>
                <a:ext uri="{FF2B5EF4-FFF2-40B4-BE49-F238E27FC236}">
                  <a16:creationId xmlns:a16="http://schemas.microsoft.com/office/drawing/2014/main" id="{37185B4F-073D-41FE-A08A-C24B8DE4CB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26" y="947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c</a:t>
              </a:r>
            </a:p>
          </p:txBody>
        </p:sp>
        <p:sp>
          <p:nvSpPr>
            <p:cNvPr id="13382" name="Text Box 43">
              <a:extLst>
                <a:ext uri="{FF2B5EF4-FFF2-40B4-BE49-F238E27FC236}">
                  <a16:creationId xmlns:a16="http://schemas.microsoft.com/office/drawing/2014/main" id="{FAAA662E-5FD1-4405-A790-82859B3344D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4" y="1304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d</a:t>
              </a:r>
            </a:p>
          </p:txBody>
        </p:sp>
      </p:grpSp>
      <p:grpSp>
        <p:nvGrpSpPr>
          <p:cNvPr id="13318" name="Group 5">
            <a:extLst>
              <a:ext uri="{FF2B5EF4-FFF2-40B4-BE49-F238E27FC236}">
                <a16:creationId xmlns:a16="http://schemas.microsoft.com/office/drawing/2014/main" id="{77126D23-743E-4A77-98D1-EE85920E8EB9}"/>
              </a:ext>
            </a:extLst>
          </p:cNvPr>
          <p:cNvGrpSpPr>
            <a:grpSpLocks/>
          </p:cNvGrpSpPr>
          <p:nvPr/>
        </p:nvGrpSpPr>
        <p:grpSpPr bwMode="auto">
          <a:xfrm>
            <a:off x="6400130" y="2041511"/>
            <a:ext cx="2870951" cy="927100"/>
            <a:chOff x="3250" y="948"/>
            <a:chExt cx="1385" cy="584"/>
          </a:xfrm>
        </p:grpSpPr>
        <p:sp>
          <p:nvSpPr>
            <p:cNvPr id="13369" name="Oval 56">
              <a:extLst>
                <a:ext uri="{FF2B5EF4-FFF2-40B4-BE49-F238E27FC236}">
                  <a16:creationId xmlns:a16="http://schemas.microsoft.com/office/drawing/2014/main" id="{DE00CD96-9F3C-417D-B8B1-B95EA4F1A4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2" y="1141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70" name="Line 25">
              <a:extLst>
                <a:ext uri="{FF2B5EF4-FFF2-40B4-BE49-F238E27FC236}">
                  <a16:creationId xmlns:a16="http://schemas.microsoft.com/office/drawing/2014/main" id="{0F18E77E-166F-46F9-AC05-9ADCCDEF0C0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95" y="1231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71" name="Line 39">
              <a:extLst>
                <a:ext uri="{FF2B5EF4-FFF2-40B4-BE49-F238E27FC236}">
                  <a16:creationId xmlns:a16="http://schemas.microsoft.com/office/drawing/2014/main" id="{BDECDD66-5B51-4702-929A-A2E44C03605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51" y="1236"/>
              <a:ext cx="539" cy="24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72" name="Line 40">
              <a:extLst>
                <a:ext uri="{FF2B5EF4-FFF2-40B4-BE49-F238E27FC236}">
                  <a16:creationId xmlns:a16="http://schemas.microsoft.com/office/drawing/2014/main" id="{AC6C8208-E831-4AB1-9788-492A9F592A2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50" y="1017"/>
              <a:ext cx="549" cy="21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73" name="Text Box 44">
              <a:extLst>
                <a:ext uri="{FF2B5EF4-FFF2-40B4-BE49-F238E27FC236}">
                  <a16:creationId xmlns:a16="http://schemas.microsoft.com/office/drawing/2014/main" id="{26ABA0B1-6C7A-44D6-8BD7-FACAAB0CD81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35" y="948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e</a:t>
              </a:r>
            </a:p>
          </p:txBody>
        </p:sp>
        <p:sp>
          <p:nvSpPr>
            <p:cNvPr id="13374" name="Text Box 45">
              <a:extLst>
                <a:ext uri="{FF2B5EF4-FFF2-40B4-BE49-F238E27FC236}">
                  <a16:creationId xmlns:a16="http://schemas.microsoft.com/office/drawing/2014/main" id="{7C380D0E-CF04-4D3D-9F0E-2C8B380A0A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44" y="1340"/>
              <a:ext cx="14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f</a:t>
              </a:r>
            </a:p>
          </p:txBody>
        </p:sp>
        <p:sp>
          <p:nvSpPr>
            <p:cNvPr id="13375" name="Text Box 46">
              <a:extLst>
                <a:ext uri="{FF2B5EF4-FFF2-40B4-BE49-F238E27FC236}">
                  <a16:creationId xmlns:a16="http://schemas.microsoft.com/office/drawing/2014/main" id="{73AC0B0E-2B0C-4E85-B3F3-EB18F64DD7A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84" y="1195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g</a:t>
              </a:r>
            </a:p>
          </p:txBody>
        </p:sp>
      </p:grpSp>
      <p:grpSp>
        <p:nvGrpSpPr>
          <p:cNvPr id="13319" name="Group 6">
            <a:extLst>
              <a:ext uri="{FF2B5EF4-FFF2-40B4-BE49-F238E27FC236}">
                <a16:creationId xmlns:a16="http://schemas.microsoft.com/office/drawing/2014/main" id="{CC4CEB8E-C271-4A7D-9DB8-E8B08296BF55}"/>
              </a:ext>
            </a:extLst>
          </p:cNvPr>
          <p:cNvGrpSpPr>
            <a:grpSpLocks/>
          </p:cNvGrpSpPr>
          <p:nvPr/>
        </p:nvGrpSpPr>
        <p:grpSpPr bwMode="auto">
          <a:xfrm>
            <a:off x="2837782" y="5086337"/>
            <a:ext cx="7551533" cy="1487487"/>
            <a:chOff x="1006" y="2866"/>
            <a:chExt cx="3643" cy="937"/>
          </a:xfrm>
        </p:grpSpPr>
        <p:sp>
          <p:nvSpPr>
            <p:cNvPr id="13349" name="Oval 36">
              <a:extLst>
                <a:ext uri="{FF2B5EF4-FFF2-40B4-BE49-F238E27FC236}">
                  <a16:creationId xmlns:a16="http://schemas.microsoft.com/office/drawing/2014/main" id="{676451CD-A6D4-4AB5-807C-CF804C3D35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89" y="2970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50" name="Oval 37">
              <a:extLst>
                <a:ext uri="{FF2B5EF4-FFF2-40B4-BE49-F238E27FC236}">
                  <a16:creationId xmlns:a16="http://schemas.microsoft.com/office/drawing/2014/main" id="{13E98B43-0F40-45B4-9F91-32BFFC6705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4" y="3596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51" name="Text Box 15">
              <a:extLst>
                <a:ext uri="{FF2B5EF4-FFF2-40B4-BE49-F238E27FC236}">
                  <a16:creationId xmlns:a16="http://schemas.microsoft.com/office/drawing/2014/main" id="{5BC286A1-85E9-412C-806B-D9E098976C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06" y="2866"/>
              <a:ext cx="154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 u="sng">
                  <a:solidFill>
                    <a:schemeClr val="tx1"/>
                  </a:solidFill>
                </a:rPr>
                <a:t>Activity</a:t>
              </a:r>
              <a:r>
                <a:rPr lang="en-US" altLang="en-US" sz="1800">
                  <a:solidFill>
                    <a:schemeClr val="tx1"/>
                  </a:solidFill>
                </a:rPr>
                <a:t>    </a:t>
              </a:r>
              <a:r>
                <a:rPr lang="en-US" altLang="en-US" sz="1800" u="sng">
                  <a:solidFill>
                    <a:schemeClr val="tx1"/>
                  </a:solidFill>
                </a:rPr>
                <a:t>Predecessor</a:t>
              </a:r>
            </a:p>
          </p:txBody>
        </p:sp>
        <p:sp>
          <p:nvSpPr>
            <p:cNvPr id="13352" name="Text Box 16">
              <a:extLst>
                <a:ext uri="{FF2B5EF4-FFF2-40B4-BE49-F238E27FC236}">
                  <a16:creationId xmlns:a16="http://schemas.microsoft.com/office/drawing/2014/main" id="{08C9301F-CCFF-4848-B9B5-C7025E4F70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61" y="3060"/>
              <a:ext cx="23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m</a:t>
              </a:r>
            </a:p>
          </p:txBody>
        </p:sp>
        <p:sp>
          <p:nvSpPr>
            <p:cNvPr id="13353" name="Text Box 17">
              <a:extLst>
                <a:ext uri="{FF2B5EF4-FFF2-40B4-BE49-F238E27FC236}">
                  <a16:creationId xmlns:a16="http://schemas.microsoft.com/office/drawing/2014/main" id="{35741805-FEE5-422C-AD0A-1CB48DFE44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0" y="3234"/>
              <a:ext cx="1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n</a:t>
              </a:r>
            </a:p>
          </p:txBody>
        </p:sp>
        <p:sp>
          <p:nvSpPr>
            <p:cNvPr id="13354" name="Text Box 18">
              <a:extLst>
                <a:ext uri="{FF2B5EF4-FFF2-40B4-BE49-F238E27FC236}">
                  <a16:creationId xmlns:a16="http://schemas.microsoft.com/office/drawing/2014/main" id="{AB35F4B8-09C0-4568-8800-ED183FD7B1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9" y="3399"/>
              <a:ext cx="16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r</a:t>
              </a:r>
            </a:p>
          </p:txBody>
        </p:sp>
        <p:sp>
          <p:nvSpPr>
            <p:cNvPr id="13355" name="Text Box 19">
              <a:extLst>
                <a:ext uri="{FF2B5EF4-FFF2-40B4-BE49-F238E27FC236}">
                  <a16:creationId xmlns:a16="http://schemas.microsoft.com/office/drawing/2014/main" id="{FED09701-014C-4C99-AF9E-AB0D3C956F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0" y="3572"/>
              <a:ext cx="18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s</a:t>
              </a:r>
            </a:p>
          </p:txBody>
        </p:sp>
        <p:sp>
          <p:nvSpPr>
            <p:cNvPr id="13356" name="Text Box 20">
              <a:extLst>
                <a:ext uri="{FF2B5EF4-FFF2-40B4-BE49-F238E27FC236}">
                  <a16:creationId xmlns:a16="http://schemas.microsoft.com/office/drawing/2014/main" id="{0481BB9D-12D0-4A7C-AD73-55A1DAF0030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68" y="3005"/>
              <a:ext cx="1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_</a:t>
              </a:r>
            </a:p>
          </p:txBody>
        </p:sp>
        <p:sp>
          <p:nvSpPr>
            <p:cNvPr id="13357" name="Text Box 21">
              <a:extLst>
                <a:ext uri="{FF2B5EF4-FFF2-40B4-BE49-F238E27FC236}">
                  <a16:creationId xmlns:a16="http://schemas.microsoft.com/office/drawing/2014/main" id="{1C77E787-FE85-4AAB-9ACC-0A209BCEFAF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65" y="3155"/>
              <a:ext cx="1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_</a:t>
              </a:r>
            </a:p>
          </p:txBody>
        </p:sp>
        <p:sp>
          <p:nvSpPr>
            <p:cNvPr id="13358" name="Text Box 22">
              <a:extLst>
                <a:ext uri="{FF2B5EF4-FFF2-40B4-BE49-F238E27FC236}">
                  <a16:creationId xmlns:a16="http://schemas.microsoft.com/office/drawing/2014/main" id="{0E84107B-C428-432C-92B3-808F90B0880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61" y="3396"/>
              <a:ext cx="3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m, n</a:t>
              </a:r>
            </a:p>
          </p:txBody>
        </p:sp>
        <p:sp>
          <p:nvSpPr>
            <p:cNvPr id="13359" name="Text Box 23">
              <a:extLst>
                <a:ext uri="{FF2B5EF4-FFF2-40B4-BE49-F238E27FC236}">
                  <a16:creationId xmlns:a16="http://schemas.microsoft.com/office/drawing/2014/main" id="{23929EE4-0BF2-420E-BAC9-DB7B6FF0CDF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66" y="3570"/>
              <a:ext cx="1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n</a:t>
              </a:r>
            </a:p>
          </p:txBody>
        </p:sp>
        <p:sp>
          <p:nvSpPr>
            <p:cNvPr id="13360" name="Line 28">
              <a:extLst>
                <a:ext uri="{FF2B5EF4-FFF2-40B4-BE49-F238E27FC236}">
                  <a16:creationId xmlns:a16="http://schemas.microsoft.com/office/drawing/2014/main" id="{D13E6A8D-4903-45AC-9A11-83034B91CB7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91" y="3059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61" name="Line 29">
              <a:extLst>
                <a:ext uri="{FF2B5EF4-FFF2-40B4-BE49-F238E27FC236}">
                  <a16:creationId xmlns:a16="http://schemas.microsoft.com/office/drawing/2014/main" id="{79E0AB01-B1A6-4544-98A0-4D674C31A26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41" y="3068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62" name="Line 30">
              <a:extLst>
                <a:ext uri="{FF2B5EF4-FFF2-40B4-BE49-F238E27FC236}">
                  <a16:creationId xmlns:a16="http://schemas.microsoft.com/office/drawing/2014/main" id="{7990D028-AC6B-47F8-9A21-4DB3E58315A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50" y="3690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63" name="Line 31">
              <a:extLst>
                <a:ext uri="{FF2B5EF4-FFF2-40B4-BE49-F238E27FC236}">
                  <a16:creationId xmlns:a16="http://schemas.microsoft.com/office/drawing/2014/main" id="{B7F43140-BE07-445F-BC79-7A1657D0D60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009" y="3689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64" name="Line 32">
              <a:extLst>
                <a:ext uri="{FF2B5EF4-FFF2-40B4-BE49-F238E27FC236}">
                  <a16:creationId xmlns:a16="http://schemas.microsoft.com/office/drawing/2014/main" id="{DA8DE06A-AF00-415C-BC7F-70463E70C14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886" y="3145"/>
              <a:ext cx="0" cy="4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65" name="Text Box 51">
              <a:extLst>
                <a:ext uri="{FF2B5EF4-FFF2-40B4-BE49-F238E27FC236}">
                  <a16:creationId xmlns:a16="http://schemas.microsoft.com/office/drawing/2014/main" id="{C832CD0C-7BF4-4DAD-96D1-A0E492BACB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40" y="2901"/>
              <a:ext cx="20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m</a:t>
              </a:r>
            </a:p>
          </p:txBody>
        </p:sp>
        <p:sp>
          <p:nvSpPr>
            <p:cNvPr id="13366" name="Text Box 52">
              <a:extLst>
                <a:ext uri="{FF2B5EF4-FFF2-40B4-BE49-F238E27FC236}">
                  <a16:creationId xmlns:a16="http://schemas.microsoft.com/office/drawing/2014/main" id="{41D43B4B-3DA5-452E-B824-A9E54738D4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13" y="2897"/>
              <a:ext cx="15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r</a:t>
              </a:r>
            </a:p>
          </p:txBody>
        </p:sp>
        <p:sp>
          <p:nvSpPr>
            <p:cNvPr id="13367" name="Text Box 53">
              <a:extLst>
                <a:ext uri="{FF2B5EF4-FFF2-40B4-BE49-F238E27FC236}">
                  <a16:creationId xmlns:a16="http://schemas.microsoft.com/office/drawing/2014/main" id="{82816B14-7E8B-486E-A236-791157671D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77" y="3514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n</a:t>
              </a:r>
            </a:p>
          </p:txBody>
        </p:sp>
        <p:sp>
          <p:nvSpPr>
            <p:cNvPr id="13368" name="Text Box 54">
              <a:extLst>
                <a:ext uri="{FF2B5EF4-FFF2-40B4-BE49-F238E27FC236}">
                  <a16:creationId xmlns:a16="http://schemas.microsoft.com/office/drawing/2014/main" id="{7523D5A0-22A4-41CD-A5AE-102358E7F7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18" y="3523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s</a:t>
              </a:r>
            </a:p>
          </p:txBody>
        </p:sp>
      </p:grpSp>
      <p:grpSp>
        <p:nvGrpSpPr>
          <p:cNvPr id="13320" name="Group 7">
            <a:extLst>
              <a:ext uri="{FF2B5EF4-FFF2-40B4-BE49-F238E27FC236}">
                <a16:creationId xmlns:a16="http://schemas.microsoft.com/office/drawing/2014/main" id="{2A523257-4825-458F-92AE-439B2CD4028F}"/>
              </a:ext>
            </a:extLst>
          </p:cNvPr>
          <p:cNvGrpSpPr>
            <a:grpSpLocks/>
          </p:cNvGrpSpPr>
          <p:nvPr/>
        </p:nvGrpSpPr>
        <p:grpSpPr bwMode="auto">
          <a:xfrm>
            <a:off x="1553827" y="3431368"/>
            <a:ext cx="2045940" cy="1103313"/>
            <a:chOff x="671" y="1875"/>
            <a:chExt cx="987" cy="695"/>
          </a:xfrm>
        </p:grpSpPr>
        <p:sp>
          <p:nvSpPr>
            <p:cNvPr id="13343" name="Oval 30">
              <a:extLst>
                <a:ext uri="{FF2B5EF4-FFF2-40B4-BE49-F238E27FC236}">
                  <a16:creationId xmlns:a16="http://schemas.microsoft.com/office/drawing/2014/main" id="{A2095ACA-E872-4AC8-BAFB-D1AF5267AC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1" y="2152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44" name="Oval 31">
              <a:extLst>
                <a:ext uri="{FF2B5EF4-FFF2-40B4-BE49-F238E27FC236}">
                  <a16:creationId xmlns:a16="http://schemas.microsoft.com/office/drawing/2014/main" id="{D7A51F0E-23E6-4383-9EFB-35EFEFECCF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66" y="2143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cxnSp>
          <p:nvCxnSpPr>
            <p:cNvPr id="13345" name="AutoShape 55">
              <a:extLst>
                <a:ext uri="{FF2B5EF4-FFF2-40B4-BE49-F238E27FC236}">
                  <a16:creationId xmlns:a16="http://schemas.microsoft.com/office/drawing/2014/main" id="{50886FAE-09A8-46FB-B567-90E15EE59E48}"/>
                </a:ext>
              </a:extLst>
            </p:cNvPr>
            <p:cNvCxnSpPr>
              <a:cxnSpLocks noChangeShapeType="1"/>
              <a:stCxn id="13343" idx="7"/>
              <a:endCxn id="13344" idx="1"/>
            </p:cNvCxnSpPr>
            <p:nvPr/>
          </p:nvCxnSpPr>
          <p:spPr bwMode="auto">
            <a:xfrm rot="-5400000">
              <a:off x="1160" y="1843"/>
              <a:ext cx="9" cy="659"/>
            </a:xfrm>
            <a:prstGeom prst="curvedConnector3">
              <a:avLst>
                <a:gd name="adj1" fmla="val 1444444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46" name="AutoShape 56">
              <a:extLst>
                <a:ext uri="{FF2B5EF4-FFF2-40B4-BE49-F238E27FC236}">
                  <a16:creationId xmlns:a16="http://schemas.microsoft.com/office/drawing/2014/main" id="{9FA12132-CF42-4089-B891-CEA3E8004ABB}"/>
                </a:ext>
              </a:extLst>
            </p:cNvPr>
            <p:cNvCxnSpPr>
              <a:cxnSpLocks noChangeShapeType="1"/>
              <a:stCxn id="13343" idx="5"/>
              <a:endCxn id="13344" idx="3"/>
            </p:cNvCxnSpPr>
            <p:nvPr/>
          </p:nvCxnSpPr>
          <p:spPr bwMode="auto">
            <a:xfrm rot="5400000" flipH="1" flipV="1">
              <a:off x="1160" y="1966"/>
              <a:ext cx="9" cy="659"/>
            </a:xfrm>
            <a:prstGeom prst="curvedConnector3">
              <a:avLst>
                <a:gd name="adj1" fmla="val -1088889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3347" name="Text Box 57">
              <a:extLst>
                <a:ext uri="{FF2B5EF4-FFF2-40B4-BE49-F238E27FC236}">
                  <a16:creationId xmlns:a16="http://schemas.microsoft.com/office/drawing/2014/main" id="{CE071305-5F47-4474-845B-7DC1CB8C6F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75" y="1875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k</a:t>
              </a:r>
            </a:p>
          </p:txBody>
        </p:sp>
        <p:sp>
          <p:nvSpPr>
            <p:cNvPr id="13348" name="Text Box 58">
              <a:extLst>
                <a:ext uri="{FF2B5EF4-FFF2-40B4-BE49-F238E27FC236}">
                  <a16:creationId xmlns:a16="http://schemas.microsoft.com/office/drawing/2014/main" id="{5E472E0A-B663-4C0D-A891-CBC84AE161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94" y="2378"/>
              <a:ext cx="141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j</a:t>
              </a:r>
            </a:p>
          </p:txBody>
        </p:sp>
      </p:grpSp>
      <p:grpSp>
        <p:nvGrpSpPr>
          <p:cNvPr id="13321" name="Group 8">
            <a:extLst>
              <a:ext uri="{FF2B5EF4-FFF2-40B4-BE49-F238E27FC236}">
                <a16:creationId xmlns:a16="http://schemas.microsoft.com/office/drawing/2014/main" id="{4F590409-21EE-4E94-B7DA-8B91D0482362}"/>
              </a:ext>
            </a:extLst>
          </p:cNvPr>
          <p:cNvGrpSpPr>
            <a:grpSpLocks/>
          </p:cNvGrpSpPr>
          <p:nvPr/>
        </p:nvGrpSpPr>
        <p:grpSpPr bwMode="auto">
          <a:xfrm>
            <a:off x="1591928" y="3374218"/>
            <a:ext cx="1819996" cy="1190625"/>
            <a:chOff x="695" y="1839"/>
            <a:chExt cx="878" cy="750"/>
          </a:xfrm>
        </p:grpSpPr>
        <p:sp>
          <p:nvSpPr>
            <p:cNvPr id="13341" name="Line 60">
              <a:extLst>
                <a:ext uri="{FF2B5EF4-FFF2-40B4-BE49-F238E27FC236}">
                  <a16:creationId xmlns:a16="http://schemas.microsoft.com/office/drawing/2014/main" id="{5EF1356C-86C3-4461-ACCD-C7401DC2118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95" y="1839"/>
              <a:ext cx="878" cy="75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42" name="Line 61">
              <a:extLst>
                <a:ext uri="{FF2B5EF4-FFF2-40B4-BE49-F238E27FC236}">
                  <a16:creationId xmlns:a16="http://schemas.microsoft.com/office/drawing/2014/main" id="{2B5B7B71-7A84-4F92-B462-73B2FD3FAD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17" y="1862"/>
              <a:ext cx="814" cy="713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322" name="Group 9">
            <a:extLst>
              <a:ext uri="{FF2B5EF4-FFF2-40B4-BE49-F238E27FC236}">
                <a16:creationId xmlns:a16="http://schemas.microsoft.com/office/drawing/2014/main" id="{A2EF1AE0-B6BF-4353-A572-6C8AF56A1434}"/>
              </a:ext>
            </a:extLst>
          </p:cNvPr>
          <p:cNvGrpSpPr>
            <a:grpSpLocks/>
          </p:cNvGrpSpPr>
          <p:nvPr/>
        </p:nvGrpSpPr>
        <p:grpSpPr bwMode="auto">
          <a:xfrm>
            <a:off x="4845968" y="3365487"/>
            <a:ext cx="6415589" cy="1616075"/>
            <a:chOff x="2271" y="1782"/>
            <a:chExt cx="3095" cy="1018"/>
          </a:xfrm>
        </p:grpSpPr>
        <p:sp>
          <p:nvSpPr>
            <p:cNvPr id="13323" name="Oval 10">
              <a:extLst>
                <a:ext uri="{FF2B5EF4-FFF2-40B4-BE49-F238E27FC236}">
                  <a16:creationId xmlns:a16="http://schemas.microsoft.com/office/drawing/2014/main" id="{704FF367-DBBB-4D4D-8BA4-C74EC51216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1" y="2242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24" name="Oval 11">
              <a:extLst>
                <a:ext uri="{FF2B5EF4-FFF2-40B4-BE49-F238E27FC236}">
                  <a16:creationId xmlns:a16="http://schemas.microsoft.com/office/drawing/2014/main" id="{A8D733E0-8365-4923-B4CA-1B266C2AD7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2246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25" name="Oval 12">
              <a:extLst>
                <a:ext uri="{FF2B5EF4-FFF2-40B4-BE49-F238E27FC236}">
                  <a16:creationId xmlns:a16="http://schemas.microsoft.com/office/drawing/2014/main" id="{BD2F7578-6D7F-4494-84F5-BFE6365559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6" y="1854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26" name="Oval 13">
              <a:extLst>
                <a:ext uri="{FF2B5EF4-FFF2-40B4-BE49-F238E27FC236}">
                  <a16:creationId xmlns:a16="http://schemas.microsoft.com/office/drawing/2014/main" id="{7F889A12-28DF-40E2-BDDB-E53FA5FD51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1871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27" name="Oval 14">
              <a:extLst>
                <a:ext uri="{FF2B5EF4-FFF2-40B4-BE49-F238E27FC236}">
                  <a16:creationId xmlns:a16="http://schemas.microsoft.com/office/drawing/2014/main" id="{68320070-0D98-408E-9D22-30F7B3C73E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9" y="1857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28" name="Oval 15">
              <a:extLst>
                <a:ext uri="{FF2B5EF4-FFF2-40B4-BE49-F238E27FC236}">
                  <a16:creationId xmlns:a16="http://schemas.microsoft.com/office/drawing/2014/main" id="{3136EC0F-8493-4100-A25A-A979A7C85E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40" y="2232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329" name="Line 26">
              <a:extLst>
                <a:ext uri="{FF2B5EF4-FFF2-40B4-BE49-F238E27FC236}">
                  <a16:creationId xmlns:a16="http://schemas.microsoft.com/office/drawing/2014/main" id="{D8C10EF8-5E8E-426F-B64F-201DA1F722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73" y="2336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0" name="Line 27">
              <a:extLst>
                <a:ext uri="{FF2B5EF4-FFF2-40B4-BE49-F238E27FC236}">
                  <a16:creationId xmlns:a16="http://schemas.microsoft.com/office/drawing/2014/main" id="{EFCFDF49-1470-42FF-B307-35F27638AD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01" y="1952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1" name="Line 33">
              <a:extLst>
                <a:ext uri="{FF2B5EF4-FFF2-40B4-BE49-F238E27FC236}">
                  <a16:creationId xmlns:a16="http://schemas.microsoft.com/office/drawing/2014/main" id="{30882E66-2EEE-4A58-A814-AAF2823914C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414" y="2002"/>
              <a:ext cx="298" cy="24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2" name="Line 34">
              <a:extLst>
                <a:ext uri="{FF2B5EF4-FFF2-40B4-BE49-F238E27FC236}">
                  <a16:creationId xmlns:a16="http://schemas.microsoft.com/office/drawing/2014/main" id="{3D1669C2-8733-4D17-8810-55A0108F01A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62" y="1993"/>
              <a:ext cx="277" cy="27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3" name="Line 35">
              <a:extLst>
                <a:ext uri="{FF2B5EF4-FFF2-40B4-BE49-F238E27FC236}">
                  <a16:creationId xmlns:a16="http://schemas.microsoft.com/office/drawing/2014/main" id="{2F1C204B-AC35-4DE6-A7ED-C76BDE0AF8F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69" y="2020"/>
              <a:ext cx="277" cy="27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4" name="Line 36">
              <a:extLst>
                <a:ext uri="{FF2B5EF4-FFF2-40B4-BE49-F238E27FC236}">
                  <a16:creationId xmlns:a16="http://schemas.microsoft.com/office/drawing/2014/main" id="{F706CC6F-EFA5-458F-A8CB-6FBA21D37D5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97" y="2014"/>
              <a:ext cx="286" cy="2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5" name="Text Box 47">
              <a:extLst>
                <a:ext uri="{FF2B5EF4-FFF2-40B4-BE49-F238E27FC236}">
                  <a16:creationId xmlns:a16="http://schemas.microsoft.com/office/drawing/2014/main" id="{4050A5AA-21B8-4191-A08D-9D5C5BB6557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97" y="1979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 dirty="0">
                  <a:solidFill>
                    <a:schemeClr val="tx1"/>
                  </a:solidFill>
                </a:rPr>
                <a:t>k</a:t>
              </a:r>
            </a:p>
          </p:txBody>
        </p:sp>
        <p:sp>
          <p:nvSpPr>
            <p:cNvPr id="13336" name="Text Box 48">
              <a:extLst>
                <a:ext uri="{FF2B5EF4-FFF2-40B4-BE49-F238E27FC236}">
                  <a16:creationId xmlns:a16="http://schemas.microsoft.com/office/drawing/2014/main" id="{2810A5D8-7A1C-41DA-AC06-2429F346B5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99" y="2335"/>
              <a:ext cx="141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j</a:t>
              </a:r>
            </a:p>
          </p:txBody>
        </p:sp>
        <p:sp>
          <p:nvSpPr>
            <p:cNvPr id="13337" name="Text Box 49">
              <a:extLst>
                <a:ext uri="{FF2B5EF4-FFF2-40B4-BE49-F238E27FC236}">
                  <a16:creationId xmlns:a16="http://schemas.microsoft.com/office/drawing/2014/main" id="{719C746B-C6F8-4A9C-A372-9B20901D105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7" y="2093"/>
              <a:ext cx="141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j</a:t>
              </a:r>
            </a:p>
          </p:txBody>
        </p:sp>
        <p:sp>
          <p:nvSpPr>
            <p:cNvPr id="13338" name="Text Box 50">
              <a:extLst>
                <a:ext uri="{FF2B5EF4-FFF2-40B4-BE49-F238E27FC236}">
                  <a16:creationId xmlns:a16="http://schemas.microsoft.com/office/drawing/2014/main" id="{D5EA513E-FC2B-4897-80EF-B4899B0EDDB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32" y="1782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k</a:t>
              </a:r>
            </a:p>
          </p:txBody>
        </p:sp>
        <p:sp>
          <p:nvSpPr>
            <p:cNvPr id="13339" name="Text Box 59">
              <a:extLst>
                <a:ext uri="{FF2B5EF4-FFF2-40B4-BE49-F238E27FC236}">
                  <a16:creationId xmlns:a16="http://schemas.microsoft.com/office/drawing/2014/main" id="{7F5CC861-F320-4106-9C29-EFC551E8040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63" y="1997"/>
              <a:ext cx="24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or</a:t>
              </a:r>
            </a:p>
          </p:txBody>
        </p:sp>
        <p:sp>
          <p:nvSpPr>
            <p:cNvPr id="13340" name="Text Box 62">
              <a:extLst>
                <a:ext uri="{FF2B5EF4-FFF2-40B4-BE49-F238E27FC236}">
                  <a16:creationId xmlns:a16="http://schemas.microsoft.com/office/drawing/2014/main" id="{F93F157A-B9C7-40DA-8D65-844B89A352B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77" y="2588"/>
              <a:ext cx="2789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600">
                  <a:solidFill>
                    <a:schemeClr val="tx1"/>
                  </a:solidFill>
                </a:rPr>
                <a:t>Dashed lines are called </a:t>
              </a:r>
              <a:r>
                <a:rPr lang="en-US" altLang="en-US" sz="1600" i="1">
                  <a:solidFill>
                    <a:schemeClr val="tx1"/>
                  </a:solidFill>
                </a:rPr>
                <a:t>dummy activities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7A9A92AD-4802-4C4E-93BD-EF1031B9A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514" y="722017"/>
            <a:ext cx="7010400" cy="7239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4E31ED7-970E-49CC-8690-11981DD0F227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68441" y="1989220"/>
            <a:ext cx="6055895" cy="4685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</a:rPr>
              <a:t>A project has the following activities and precedence relationships: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endParaRPr lang="en-US" altLang="en-US" sz="900" dirty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</a:rPr>
              <a:t>		    Predecessor		             Predecessor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400" u="sng" dirty="0">
                <a:solidFill>
                  <a:schemeClr val="tx1"/>
                </a:solidFill>
              </a:rPr>
              <a:t>Activity     Activities</a:t>
            </a:r>
            <a:r>
              <a:rPr lang="en-US" altLang="en-US" sz="2400" dirty="0">
                <a:solidFill>
                  <a:schemeClr val="tx1"/>
                </a:solidFill>
              </a:rPr>
              <a:t>       	 </a:t>
            </a:r>
            <a:r>
              <a:rPr lang="en-US" altLang="en-US" sz="2400" u="sng" dirty="0">
                <a:solidFill>
                  <a:schemeClr val="tx1"/>
                </a:solidFill>
              </a:rPr>
              <a:t>Activity    Activities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</a:rPr>
              <a:t>	a		    -- 	     		      f		  </a:t>
            </a:r>
            <a:r>
              <a:rPr lang="en-US" altLang="en-US" sz="2400" dirty="0" err="1">
                <a:solidFill>
                  <a:schemeClr val="tx1"/>
                </a:solidFill>
              </a:rPr>
              <a:t>c,e</a:t>
            </a:r>
            <a:endParaRPr lang="en-US" altLang="en-US" sz="2400" dirty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</a:rPr>
              <a:t>	b		    a			       g		   b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</a:rPr>
              <a:t>	c		    a			       h		  </a:t>
            </a:r>
            <a:r>
              <a:rPr lang="en-US" altLang="en-US" sz="2400" dirty="0" err="1">
                <a:solidFill>
                  <a:schemeClr val="tx1"/>
                </a:solidFill>
              </a:rPr>
              <a:t>b,d</a:t>
            </a:r>
            <a:endParaRPr lang="en-US" altLang="en-US" sz="2400" dirty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</a:rPr>
              <a:t>	d		    a			       </a:t>
            </a:r>
            <a:r>
              <a:rPr lang="en-US" altLang="en-US" sz="2400" dirty="0" err="1">
                <a:solidFill>
                  <a:schemeClr val="tx1"/>
                </a:solidFill>
              </a:rPr>
              <a:t>i</a:t>
            </a:r>
            <a:r>
              <a:rPr lang="en-US" altLang="en-US" sz="2400" dirty="0">
                <a:solidFill>
                  <a:schemeClr val="tx1"/>
                </a:solidFill>
              </a:rPr>
              <a:t>		  </a:t>
            </a:r>
            <a:r>
              <a:rPr lang="en-US" altLang="en-US" sz="2400" dirty="0" err="1">
                <a:solidFill>
                  <a:schemeClr val="tx1"/>
                </a:solidFill>
              </a:rPr>
              <a:t>b,d</a:t>
            </a:r>
            <a:endParaRPr lang="en-US" altLang="en-US" sz="2400" dirty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</a:rPr>
              <a:t>	e		    b			     	 j		 </a:t>
            </a:r>
            <a:r>
              <a:rPr lang="en-US" altLang="en-US" sz="2400" dirty="0" err="1">
                <a:solidFill>
                  <a:schemeClr val="tx1"/>
                </a:solidFill>
              </a:rPr>
              <a:t>f,g,h</a:t>
            </a:r>
            <a:endParaRPr lang="en-US" altLang="en-US" sz="2400" dirty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endParaRPr lang="en-US" altLang="en-US" sz="24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11C43B-086D-4960-B2CC-EFB50BA4C286}"/>
              </a:ext>
            </a:extLst>
          </p:cNvPr>
          <p:cNvSpPr txBox="1"/>
          <p:nvPr/>
        </p:nvSpPr>
        <p:spPr>
          <a:xfrm>
            <a:off x="6962274" y="6089742"/>
            <a:ext cx="4764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Draw the activity network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4C37C9-3DEA-44A4-824C-92839F4E7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4840" y="1738307"/>
            <a:ext cx="5139373" cy="473090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3C7478D2-4103-4FD3-A0F7-1C8346374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294" y="125547"/>
            <a:ext cx="8874142" cy="1508760"/>
          </a:xfrm>
        </p:spPr>
        <p:txBody>
          <a:bodyPr/>
          <a:lstStyle/>
          <a:p>
            <a:r>
              <a:rPr lang="en-GB" altLang="en-US"/>
              <a:t>Example</a:t>
            </a:r>
          </a:p>
        </p:txBody>
      </p:sp>
      <p:grpSp>
        <p:nvGrpSpPr>
          <p:cNvPr id="15363" name="Group 3">
            <a:extLst>
              <a:ext uri="{FF2B5EF4-FFF2-40B4-BE49-F238E27FC236}">
                <a16:creationId xmlns:a16="http://schemas.microsoft.com/office/drawing/2014/main" id="{D59F5010-F4CE-47AF-8525-265CFE829A2E}"/>
              </a:ext>
            </a:extLst>
          </p:cNvPr>
          <p:cNvGrpSpPr>
            <a:grpSpLocks/>
          </p:cNvGrpSpPr>
          <p:nvPr/>
        </p:nvGrpSpPr>
        <p:grpSpPr bwMode="auto">
          <a:xfrm>
            <a:off x="160421" y="1992313"/>
            <a:ext cx="11903242" cy="4740140"/>
            <a:chOff x="1088" y="1733"/>
            <a:chExt cx="3711" cy="1317"/>
          </a:xfrm>
        </p:grpSpPr>
        <p:sp>
          <p:nvSpPr>
            <p:cNvPr id="15364" name="Oval 4">
              <a:extLst>
                <a:ext uri="{FF2B5EF4-FFF2-40B4-BE49-F238E27FC236}">
                  <a16:creationId xmlns:a16="http://schemas.microsoft.com/office/drawing/2014/main" id="{8CDB33ED-1789-4E2D-8514-D25B45D8CE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2" y="2310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5365" name="Oval 5">
              <a:extLst>
                <a:ext uri="{FF2B5EF4-FFF2-40B4-BE49-F238E27FC236}">
                  <a16:creationId xmlns:a16="http://schemas.microsoft.com/office/drawing/2014/main" id="{C06F53D7-0165-431E-8B87-E0D4690A84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8" y="2319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5366" name="Oval 6">
              <a:extLst>
                <a:ext uri="{FF2B5EF4-FFF2-40B4-BE49-F238E27FC236}">
                  <a16:creationId xmlns:a16="http://schemas.microsoft.com/office/drawing/2014/main" id="{487FB1B2-19CE-44EC-A7E0-2A0248ADBB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51" y="1733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5367" name="Oval 7">
              <a:extLst>
                <a:ext uri="{FF2B5EF4-FFF2-40B4-BE49-F238E27FC236}">
                  <a16:creationId xmlns:a16="http://schemas.microsoft.com/office/drawing/2014/main" id="{4619EA5A-216D-438E-8CE6-36C4F81694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0" y="2885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5368" name="Oval 8">
              <a:extLst>
                <a:ext uri="{FF2B5EF4-FFF2-40B4-BE49-F238E27FC236}">
                  <a16:creationId xmlns:a16="http://schemas.microsoft.com/office/drawing/2014/main" id="{6039412D-CB07-44A0-AF5D-5FCD9D725A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9" y="2318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5369" name="Oval 9">
              <a:extLst>
                <a:ext uri="{FF2B5EF4-FFF2-40B4-BE49-F238E27FC236}">
                  <a16:creationId xmlns:a16="http://schemas.microsoft.com/office/drawing/2014/main" id="{88E4569D-A9B8-47C2-B81E-4AC1F50356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7" y="2318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5370" name="Oval 10">
              <a:extLst>
                <a:ext uri="{FF2B5EF4-FFF2-40B4-BE49-F238E27FC236}">
                  <a16:creationId xmlns:a16="http://schemas.microsoft.com/office/drawing/2014/main" id="{065429B3-8DDD-493A-9818-81077FEE21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5" y="2318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5371" name="Line 11">
              <a:extLst>
                <a:ext uri="{FF2B5EF4-FFF2-40B4-BE49-F238E27FC236}">
                  <a16:creationId xmlns:a16="http://schemas.microsoft.com/office/drawing/2014/main" id="{5B186261-8842-43B3-A78F-1CCFDA2B31A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59" y="2402"/>
              <a:ext cx="42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2" name="Line 12">
              <a:extLst>
                <a:ext uri="{FF2B5EF4-FFF2-40B4-BE49-F238E27FC236}">
                  <a16:creationId xmlns:a16="http://schemas.microsoft.com/office/drawing/2014/main" id="{87C60EF5-68B9-45FB-855C-E323B9806B3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833" y="1860"/>
              <a:ext cx="732" cy="47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3" name="Line 13">
              <a:extLst>
                <a:ext uri="{FF2B5EF4-FFF2-40B4-BE49-F238E27FC236}">
                  <a16:creationId xmlns:a16="http://schemas.microsoft.com/office/drawing/2014/main" id="{8537C5B3-56B3-4252-BB72-2F0C4589A84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54" y="2403"/>
              <a:ext cx="12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4" name="Line 14">
              <a:extLst>
                <a:ext uri="{FF2B5EF4-FFF2-40B4-BE49-F238E27FC236}">
                  <a16:creationId xmlns:a16="http://schemas.microsoft.com/office/drawing/2014/main" id="{AC3F1573-25DE-4DE4-945C-778334F9220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27" y="2457"/>
              <a:ext cx="741" cy="47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5" name="Line 15">
              <a:extLst>
                <a:ext uri="{FF2B5EF4-FFF2-40B4-BE49-F238E27FC236}">
                  <a16:creationId xmlns:a16="http://schemas.microsoft.com/office/drawing/2014/main" id="{0059F1BB-FEDF-48CA-A5BE-E096F73CD8B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31" y="2403"/>
              <a:ext cx="70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6" name="Line 16">
              <a:extLst>
                <a:ext uri="{FF2B5EF4-FFF2-40B4-BE49-F238E27FC236}">
                  <a16:creationId xmlns:a16="http://schemas.microsoft.com/office/drawing/2014/main" id="{091B4FBE-B0C5-4C4F-BFAD-7821EB5200B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04" y="2400"/>
              <a:ext cx="52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7" name="Line 17">
              <a:extLst>
                <a:ext uri="{FF2B5EF4-FFF2-40B4-BE49-F238E27FC236}">
                  <a16:creationId xmlns:a16="http://schemas.microsoft.com/office/drawing/2014/main" id="{08CEFBD3-E2EA-429C-B0B2-CE5B380B201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98" y="1874"/>
              <a:ext cx="387" cy="4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8" name="Line 18">
              <a:extLst>
                <a:ext uri="{FF2B5EF4-FFF2-40B4-BE49-F238E27FC236}">
                  <a16:creationId xmlns:a16="http://schemas.microsoft.com/office/drawing/2014/main" id="{08708265-D127-4452-895B-1B5E523BAD6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24" y="1830"/>
              <a:ext cx="1230" cy="5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9" name="Line 19">
              <a:extLst>
                <a:ext uri="{FF2B5EF4-FFF2-40B4-BE49-F238E27FC236}">
                  <a16:creationId xmlns:a16="http://schemas.microsoft.com/office/drawing/2014/main" id="{027B96CA-E87B-4DA4-B99D-9C8FFFAB414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37" y="1899"/>
              <a:ext cx="0" cy="9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80" name="Line 20">
              <a:extLst>
                <a:ext uri="{FF2B5EF4-FFF2-40B4-BE49-F238E27FC236}">
                  <a16:creationId xmlns:a16="http://schemas.microsoft.com/office/drawing/2014/main" id="{D4575976-1679-40EA-B8FC-FA8B959CD6D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24" y="2448"/>
              <a:ext cx="1227" cy="47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81" name="Line 21">
              <a:extLst>
                <a:ext uri="{FF2B5EF4-FFF2-40B4-BE49-F238E27FC236}">
                  <a16:creationId xmlns:a16="http://schemas.microsoft.com/office/drawing/2014/main" id="{7CAC186B-D47B-4132-83C1-6137E3F1424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2454"/>
              <a:ext cx="1911" cy="51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82" name="Text Box 22">
              <a:extLst>
                <a:ext uri="{FF2B5EF4-FFF2-40B4-BE49-F238E27FC236}">
                  <a16:creationId xmlns:a16="http://schemas.microsoft.com/office/drawing/2014/main" id="{562AD9E0-1AEE-4A3F-B8E1-151FB0F843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49" y="2198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a</a:t>
              </a:r>
            </a:p>
          </p:txBody>
        </p:sp>
        <p:sp>
          <p:nvSpPr>
            <p:cNvPr id="15383" name="Text Box 23">
              <a:extLst>
                <a:ext uri="{FF2B5EF4-FFF2-40B4-BE49-F238E27FC236}">
                  <a16:creationId xmlns:a16="http://schemas.microsoft.com/office/drawing/2014/main" id="{51208AE6-A944-4885-A3CF-19728D044A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07" y="1940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b</a:t>
              </a:r>
            </a:p>
          </p:txBody>
        </p:sp>
        <p:sp>
          <p:nvSpPr>
            <p:cNvPr id="15384" name="Text Box 24">
              <a:extLst>
                <a:ext uri="{FF2B5EF4-FFF2-40B4-BE49-F238E27FC236}">
                  <a16:creationId xmlns:a16="http://schemas.microsoft.com/office/drawing/2014/main" id="{3E8E5937-2F1F-45DC-B7CB-C94A1D7CD4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0" y="2206"/>
              <a:ext cx="138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c</a:t>
              </a:r>
            </a:p>
          </p:txBody>
        </p:sp>
        <p:sp>
          <p:nvSpPr>
            <p:cNvPr id="15385" name="Text Box 25">
              <a:extLst>
                <a:ext uri="{FF2B5EF4-FFF2-40B4-BE49-F238E27FC236}">
                  <a16:creationId xmlns:a16="http://schemas.microsoft.com/office/drawing/2014/main" id="{FBC7BE63-02AC-485B-BAF5-D4E4BB92503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97" y="2628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d</a:t>
              </a:r>
            </a:p>
          </p:txBody>
        </p:sp>
        <p:sp>
          <p:nvSpPr>
            <p:cNvPr id="15386" name="Text Box 26">
              <a:extLst>
                <a:ext uri="{FF2B5EF4-FFF2-40B4-BE49-F238E27FC236}">
                  <a16:creationId xmlns:a16="http://schemas.microsoft.com/office/drawing/2014/main" id="{40058839-A10A-4182-B918-7D4DBDF6BF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66" y="1951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e</a:t>
              </a:r>
            </a:p>
          </p:txBody>
        </p:sp>
        <p:sp>
          <p:nvSpPr>
            <p:cNvPr id="15387" name="Text Box 27">
              <a:extLst>
                <a:ext uri="{FF2B5EF4-FFF2-40B4-BE49-F238E27FC236}">
                  <a16:creationId xmlns:a16="http://schemas.microsoft.com/office/drawing/2014/main" id="{7FE1A34D-8CA5-4453-A8C8-548226DF20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14" y="2206"/>
              <a:ext cx="1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f</a:t>
              </a:r>
            </a:p>
          </p:txBody>
        </p:sp>
        <p:sp>
          <p:nvSpPr>
            <p:cNvPr id="15388" name="Text Box 28">
              <a:extLst>
                <a:ext uri="{FF2B5EF4-FFF2-40B4-BE49-F238E27FC236}">
                  <a16:creationId xmlns:a16="http://schemas.microsoft.com/office/drawing/2014/main" id="{7AE079DC-A720-4DB5-AD07-6A0CA1BC092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96" y="1850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g</a:t>
              </a:r>
            </a:p>
          </p:txBody>
        </p:sp>
        <p:sp>
          <p:nvSpPr>
            <p:cNvPr id="15389" name="Text Box 29">
              <a:extLst>
                <a:ext uri="{FF2B5EF4-FFF2-40B4-BE49-F238E27FC236}">
                  <a16:creationId xmlns:a16="http://schemas.microsoft.com/office/drawing/2014/main" id="{6EA7E0D1-DE77-4FC5-88E2-8934B0D166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58" y="2617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h</a:t>
              </a:r>
            </a:p>
          </p:txBody>
        </p:sp>
        <p:sp>
          <p:nvSpPr>
            <p:cNvPr id="15390" name="Text Box 30">
              <a:extLst>
                <a:ext uri="{FF2B5EF4-FFF2-40B4-BE49-F238E27FC236}">
                  <a16:creationId xmlns:a16="http://schemas.microsoft.com/office/drawing/2014/main" id="{EE53AD23-7666-4F3A-9D98-CD1B8E5C16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45" y="2682"/>
              <a:ext cx="10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i</a:t>
              </a:r>
            </a:p>
          </p:txBody>
        </p:sp>
        <p:sp>
          <p:nvSpPr>
            <p:cNvPr id="15391" name="Text Box 31">
              <a:extLst>
                <a:ext uri="{FF2B5EF4-FFF2-40B4-BE49-F238E27FC236}">
                  <a16:creationId xmlns:a16="http://schemas.microsoft.com/office/drawing/2014/main" id="{E8E31C8A-DB0C-4AF0-86FF-5EDB59CD419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57" y="2187"/>
              <a:ext cx="10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j</a:t>
              </a: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8C502367-2D62-4CAF-8FFE-3880ABFCF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/>
              <a:t>Critical Path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5EADE-7886-4EE5-9B1D-81FA551A2C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  <a:defRPr/>
            </a:pPr>
            <a:r>
              <a:rPr lang="en-US" sz="4800" dirty="0"/>
              <a:t>identify all possible paths from start to finish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US" sz="4800" dirty="0"/>
              <a:t>sum up durations for each path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US" sz="4800" dirty="0"/>
              <a:t>largest total indicates critical path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22488595-B015-4A6B-90E0-03ED50F97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Identify the critical path</a:t>
            </a:r>
          </a:p>
        </p:txBody>
      </p:sp>
      <p:grpSp>
        <p:nvGrpSpPr>
          <p:cNvPr id="17411" name="Group 3">
            <a:extLst>
              <a:ext uri="{FF2B5EF4-FFF2-40B4-BE49-F238E27FC236}">
                <a16:creationId xmlns:a16="http://schemas.microsoft.com/office/drawing/2014/main" id="{A644667A-3C3C-4711-BE61-754EBC99B25E}"/>
              </a:ext>
            </a:extLst>
          </p:cNvPr>
          <p:cNvGrpSpPr>
            <a:grpSpLocks/>
          </p:cNvGrpSpPr>
          <p:nvPr/>
        </p:nvGrpSpPr>
        <p:grpSpPr bwMode="auto">
          <a:xfrm>
            <a:off x="2590800" y="1981200"/>
            <a:ext cx="6096000" cy="3783932"/>
            <a:chOff x="1776" y="432"/>
            <a:chExt cx="3264" cy="1776"/>
          </a:xfrm>
        </p:grpSpPr>
        <p:sp>
          <p:nvSpPr>
            <p:cNvPr id="17412" name="Oval 4">
              <a:extLst>
                <a:ext uri="{FF2B5EF4-FFF2-40B4-BE49-F238E27FC236}">
                  <a16:creationId xmlns:a16="http://schemas.microsoft.com/office/drawing/2014/main" id="{8A287BA6-E723-4965-979C-6760A1B7E6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6" y="120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7413" name="Oval 5">
              <a:extLst>
                <a:ext uri="{FF2B5EF4-FFF2-40B4-BE49-F238E27FC236}">
                  <a16:creationId xmlns:a16="http://schemas.microsoft.com/office/drawing/2014/main" id="{9E8E3F4D-ACEF-4995-A3A0-0F4FC3BEDA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6" y="120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7414" name="Oval 6">
              <a:extLst>
                <a:ext uri="{FF2B5EF4-FFF2-40B4-BE49-F238E27FC236}">
                  <a16:creationId xmlns:a16="http://schemas.microsoft.com/office/drawing/2014/main" id="{ECC0608A-1B70-4109-B445-4E93EB0279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2" y="48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7415" name="Oval 7">
              <a:extLst>
                <a:ext uri="{FF2B5EF4-FFF2-40B4-BE49-F238E27FC236}">
                  <a16:creationId xmlns:a16="http://schemas.microsoft.com/office/drawing/2014/main" id="{81AFEE8A-FE95-45C0-BB8E-3E2927D987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4" y="48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7416" name="Oval 8">
              <a:extLst>
                <a:ext uri="{FF2B5EF4-FFF2-40B4-BE49-F238E27FC236}">
                  <a16:creationId xmlns:a16="http://schemas.microsoft.com/office/drawing/2014/main" id="{959E45C4-4218-4049-9EFF-B90D112D69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2" y="192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7417" name="Oval 9">
              <a:extLst>
                <a:ext uri="{FF2B5EF4-FFF2-40B4-BE49-F238E27FC236}">
                  <a16:creationId xmlns:a16="http://schemas.microsoft.com/office/drawing/2014/main" id="{541CFBE2-6C95-480E-A861-E285174364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0" y="120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7418" name="Oval 10">
              <a:extLst>
                <a:ext uri="{FF2B5EF4-FFF2-40B4-BE49-F238E27FC236}">
                  <a16:creationId xmlns:a16="http://schemas.microsoft.com/office/drawing/2014/main" id="{0F6A70AD-B7B5-43AF-9CCC-68A028B0D0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4" y="192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7419" name="Oval 11">
              <a:extLst>
                <a:ext uri="{FF2B5EF4-FFF2-40B4-BE49-F238E27FC236}">
                  <a16:creationId xmlns:a16="http://schemas.microsoft.com/office/drawing/2014/main" id="{114630E2-162A-4642-AD78-2CED2A0A7D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0" y="120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7420" name="Line 11">
              <a:extLst>
                <a:ext uri="{FF2B5EF4-FFF2-40B4-BE49-F238E27FC236}">
                  <a16:creationId xmlns:a16="http://schemas.microsoft.com/office/drawing/2014/main" id="{AAADBEC7-9BA8-4277-9891-D96268C6269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959" y="675"/>
              <a:ext cx="660" cy="5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1" name="Line 12">
              <a:extLst>
                <a:ext uri="{FF2B5EF4-FFF2-40B4-BE49-F238E27FC236}">
                  <a16:creationId xmlns:a16="http://schemas.microsoft.com/office/drawing/2014/main" id="{4460FEE4-47A6-452F-894C-265A671D16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32" y="624"/>
              <a:ext cx="115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13">
              <a:extLst>
                <a:ext uri="{FF2B5EF4-FFF2-40B4-BE49-F238E27FC236}">
                  <a16:creationId xmlns:a16="http://schemas.microsoft.com/office/drawing/2014/main" id="{2D8F284E-8685-4158-BCD7-06792DC4A4A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00" y="672"/>
              <a:ext cx="624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14">
              <a:extLst>
                <a:ext uri="{FF2B5EF4-FFF2-40B4-BE49-F238E27FC236}">
                  <a16:creationId xmlns:a16="http://schemas.microsoft.com/office/drawing/2014/main" id="{41A8B592-BAD7-400B-8F02-53301C1A48D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16" y="1332"/>
              <a:ext cx="13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Line 15">
              <a:extLst>
                <a:ext uri="{FF2B5EF4-FFF2-40B4-BE49-F238E27FC236}">
                  <a16:creationId xmlns:a16="http://schemas.microsoft.com/office/drawing/2014/main" id="{F8796A3B-1549-42E2-B195-04E26C7622C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600" y="1329"/>
              <a:ext cx="1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Line 16">
              <a:extLst>
                <a:ext uri="{FF2B5EF4-FFF2-40B4-BE49-F238E27FC236}">
                  <a16:creationId xmlns:a16="http://schemas.microsoft.com/office/drawing/2014/main" id="{27CEA8AD-700F-4248-AD11-E3F22305551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59" y="1419"/>
              <a:ext cx="642" cy="55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Line 17">
              <a:extLst>
                <a:ext uri="{FF2B5EF4-FFF2-40B4-BE49-F238E27FC236}">
                  <a16:creationId xmlns:a16="http://schemas.microsoft.com/office/drawing/2014/main" id="{D9294A2A-A578-47C7-BE02-45AA5CB4F2A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99" y="1383"/>
              <a:ext cx="576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7" name="Line 18">
              <a:extLst>
                <a:ext uri="{FF2B5EF4-FFF2-40B4-BE49-F238E27FC236}">
                  <a16:creationId xmlns:a16="http://schemas.microsoft.com/office/drawing/2014/main" id="{1AAF7368-DADC-4A52-9A19-B091F2D9345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99" y="678"/>
              <a:ext cx="576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Line 19">
              <a:extLst>
                <a:ext uri="{FF2B5EF4-FFF2-40B4-BE49-F238E27FC236}">
                  <a16:creationId xmlns:a16="http://schemas.microsoft.com/office/drawing/2014/main" id="{99A7261A-501A-4191-8C86-016E0100EBA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32" y="2064"/>
              <a:ext cx="115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Line 20">
              <a:extLst>
                <a:ext uri="{FF2B5EF4-FFF2-40B4-BE49-F238E27FC236}">
                  <a16:creationId xmlns:a16="http://schemas.microsoft.com/office/drawing/2014/main" id="{92045530-0882-4EC0-BED0-191A6CBBC67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203" y="1395"/>
              <a:ext cx="624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Line 21">
              <a:extLst>
                <a:ext uri="{FF2B5EF4-FFF2-40B4-BE49-F238E27FC236}">
                  <a16:creationId xmlns:a16="http://schemas.microsoft.com/office/drawing/2014/main" id="{58F9B06B-E9FB-474E-A731-E9CC345D624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49" y="690"/>
              <a:ext cx="480" cy="52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1" name="Text Box 22">
              <a:extLst>
                <a:ext uri="{FF2B5EF4-FFF2-40B4-BE49-F238E27FC236}">
                  <a16:creationId xmlns:a16="http://schemas.microsoft.com/office/drawing/2014/main" id="{5807F0D5-0F6B-48EA-A75F-937E19CFD0F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05" y="1224"/>
              <a:ext cx="152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</p:txBody>
        </p:sp>
        <p:sp>
          <p:nvSpPr>
            <p:cNvPr id="17432" name="Text Box 23">
              <a:extLst>
                <a:ext uri="{FF2B5EF4-FFF2-40B4-BE49-F238E27FC236}">
                  <a16:creationId xmlns:a16="http://schemas.microsoft.com/office/drawing/2014/main" id="{5B62995E-0F2F-4B2E-82E7-6822C977D3B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24" y="507"/>
              <a:ext cx="152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</p:txBody>
        </p:sp>
        <p:sp>
          <p:nvSpPr>
            <p:cNvPr id="17433" name="Text Box 24">
              <a:extLst>
                <a:ext uri="{FF2B5EF4-FFF2-40B4-BE49-F238E27FC236}">
                  <a16:creationId xmlns:a16="http://schemas.microsoft.com/office/drawing/2014/main" id="{69CDED71-9EF7-4BF1-8DEF-FFB7B9E4141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20" y="507"/>
              <a:ext cx="152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6</a:t>
              </a:r>
            </a:p>
          </p:txBody>
        </p:sp>
        <p:sp>
          <p:nvSpPr>
            <p:cNvPr id="17434" name="Text Box 25">
              <a:extLst>
                <a:ext uri="{FF2B5EF4-FFF2-40B4-BE49-F238E27FC236}">
                  <a16:creationId xmlns:a16="http://schemas.microsoft.com/office/drawing/2014/main" id="{85E19100-E552-4949-9A8D-9ED0196980B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89" y="1227"/>
              <a:ext cx="152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17435" name="Text Box 26">
              <a:extLst>
                <a:ext uri="{FF2B5EF4-FFF2-40B4-BE49-F238E27FC236}">
                  <a16:creationId xmlns:a16="http://schemas.microsoft.com/office/drawing/2014/main" id="{F2FACCE4-88DF-4747-85A0-EECB7EF4C9B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39" y="1230"/>
              <a:ext cx="152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7</a:t>
              </a:r>
            </a:p>
          </p:txBody>
        </p:sp>
        <p:sp>
          <p:nvSpPr>
            <p:cNvPr id="17436" name="Text Box 27">
              <a:extLst>
                <a:ext uri="{FF2B5EF4-FFF2-40B4-BE49-F238E27FC236}">
                  <a16:creationId xmlns:a16="http://schemas.microsoft.com/office/drawing/2014/main" id="{4F9667FE-9C0D-4FA0-945E-21601A9B885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16" y="1950"/>
              <a:ext cx="152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5</a:t>
              </a:r>
            </a:p>
          </p:txBody>
        </p:sp>
        <p:sp>
          <p:nvSpPr>
            <p:cNvPr id="17437" name="Text Box 28">
              <a:extLst>
                <a:ext uri="{FF2B5EF4-FFF2-40B4-BE49-F238E27FC236}">
                  <a16:creationId xmlns:a16="http://schemas.microsoft.com/office/drawing/2014/main" id="{A8DD17EF-8028-4967-B235-FF8DDAB3B53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24" y="1944"/>
              <a:ext cx="152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</p:txBody>
        </p:sp>
        <p:sp>
          <p:nvSpPr>
            <p:cNvPr id="17438" name="Text Box 29">
              <a:extLst>
                <a:ext uri="{FF2B5EF4-FFF2-40B4-BE49-F238E27FC236}">
                  <a16:creationId xmlns:a16="http://schemas.microsoft.com/office/drawing/2014/main" id="{CB51F777-C9FA-4490-BDB9-516B20CFB0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94" y="1159"/>
              <a:ext cx="314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b = 2</a:t>
              </a:r>
            </a:p>
          </p:txBody>
        </p:sp>
        <p:sp>
          <p:nvSpPr>
            <p:cNvPr id="17439" name="Text Box 30">
              <a:extLst>
                <a:ext uri="{FF2B5EF4-FFF2-40B4-BE49-F238E27FC236}">
                  <a16:creationId xmlns:a16="http://schemas.microsoft.com/office/drawing/2014/main" id="{371B0D08-5FD0-4EF7-8FD0-B419F062E1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16" y="432"/>
              <a:ext cx="314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d = 4</a:t>
              </a:r>
            </a:p>
          </p:txBody>
        </p:sp>
        <p:sp>
          <p:nvSpPr>
            <p:cNvPr id="17440" name="Text Box 31">
              <a:extLst>
                <a:ext uri="{FF2B5EF4-FFF2-40B4-BE49-F238E27FC236}">
                  <a16:creationId xmlns:a16="http://schemas.microsoft.com/office/drawing/2014/main" id="{CD5E957F-4250-4942-A6BF-96A99EC21E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84" y="1152"/>
              <a:ext cx="314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g = 9</a:t>
              </a:r>
            </a:p>
          </p:txBody>
        </p:sp>
        <p:sp>
          <p:nvSpPr>
            <p:cNvPr id="17441" name="Text Box 32">
              <a:extLst>
                <a:ext uri="{FF2B5EF4-FFF2-40B4-BE49-F238E27FC236}">
                  <a16:creationId xmlns:a16="http://schemas.microsoft.com/office/drawing/2014/main" id="{2EAFB6BF-E951-46E2-9E7C-0D4FFD98008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68" y="2064"/>
              <a:ext cx="314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h = 9</a:t>
              </a:r>
            </a:p>
          </p:txBody>
        </p:sp>
        <p:sp>
          <p:nvSpPr>
            <p:cNvPr id="17442" name="Text Box 33">
              <a:extLst>
                <a:ext uri="{FF2B5EF4-FFF2-40B4-BE49-F238E27FC236}">
                  <a16:creationId xmlns:a16="http://schemas.microsoft.com/office/drawing/2014/main" id="{34436064-7F12-4CA6-AA04-B52A70CFBA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975267">
              <a:off x="2808" y="1608"/>
              <a:ext cx="288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f = 8</a:t>
              </a:r>
            </a:p>
          </p:txBody>
        </p:sp>
        <p:sp>
          <p:nvSpPr>
            <p:cNvPr id="17443" name="Text Box 34">
              <a:extLst>
                <a:ext uri="{FF2B5EF4-FFF2-40B4-BE49-F238E27FC236}">
                  <a16:creationId xmlns:a16="http://schemas.microsoft.com/office/drawing/2014/main" id="{1ED4EAE1-06F3-4AD4-BC9D-734800B741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2476862">
              <a:off x="2042" y="1656"/>
              <a:ext cx="309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c = 5</a:t>
              </a:r>
            </a:p>
          </p:txBody>
        </p:sp>
        <p:sp>
          <p:nvSpPr>
            <p:cNvPr id="17444" name="Text Box 35">
              <a:extLst>
                <a:ext uri="{FF2B5EF4-FFF2-40B4-BE49-F238E27FC236}">
                  <a16:creationId xmlns:a16="http://schemas.microsoft.com/office/drawing/2014/main" id="{5E321AAD-FCE4-4951-920F-0F4F01CDE8F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9273404">
              <a:off x="2042" y="792"/>
              <a:ext cx="314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a = 6</a:t>
              </a:r>
            </a:p>
          </p:txBody>
        </p:sp>
        <p:sp>
          <p:nvSpPr>
            <p:cNvPr id="17445" name="Text Box 36">
              <a:extLst>
                <a:ext uri="{FF2B5EF4-FFF2-40B4-BE49-F238E27FC236}">
                  <a16:creationId xmlns:a16="http://schemas.microsoft.com/office/drawing/2014/main" id="{17BF7E60-8D17-4D4D-A12F-2BE752D1C7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2812724">
              <a:off x="4424" y="771"/>
              <a:ext cx="271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k = 6</a:t>
              </a:r>
            </a:p>
          </p:txBody>
        </p:sp>
        <p:sp>
          <p:nvSpPr>
            <p:cNvPr id="17446" name="Text Box 37">
              <a:extLst>
                <a:ext uri="{FF2B5EF4-FFF2-40B4-BE49-F238E27FC236}">
                  <a16:creationId xmlns:a16="http://schemas.microsoft.com/office/drawing/2014/main" id="{8E51F43C-07D4-4A4F-94B8-89314BAE98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9152321">
              <a:off x="4440" y="1704"/>
              <a:ext cx="283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j = 7</a:t>
              </a:r>
            </a:p>
          </p:txBody>
        </p:sp>
        <p:sp>
          <p:nvSpPr>
            <p:cNvPr id="17447" name="Text Box 38">
              <a:extLst>
                <a:ext uri="{FF2B5EF4-FFF2-40B4-BE49-F238E27FC236}">
                  <a16:creationId xmlns:a16="http://schemas.microsoft.com/office/drawing/2014/main" id="{F3CD8A49-BC45-47D3-92B5-7EB756BE60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874907">
              <a:off x="3531" y="851"/>
              <a:ext cx="33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i = 4</a:t>
              </a:r>
            </a:p>
          </p:txBody>
        </p:sp>
        <p:sp>
          <p:nvSpPr>
            <p:cNvPr id="17448" name="Text Box 39">
              <a:extLst>
                <a:ext uri="{FF2B5EF4-FFF2-40B4-BE49-F238E27FC236}">
                  <a16:creationId xmlns:a16="http://schemas.microsoft.com/office/drawing/2014/main" id="{15EB04EA-BA2F-44BE-A993-883C899D565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2911495">
              <a:off x="2934" y="774"/>
              <a:ext cx="27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anose="05000000000000000000" pitchFamily="2" charset="2"/>
                <a:buChar char="¢"/>
                <a:defRPr sz="3000"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e = 3</a:t>
              </a: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25ADB0B6-196A-4F48-972C-5311613B83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Comparison of Gantt and PERT Charts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BCF329A8-DB4C-4B1E-B2AC-6A7F2D54C27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15129" y="1905000"/>
            <a:ext cx="5279817" cy="41148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400" dirty="0"/>
              <a:t>Gantt</a:t>
            </a:r>
          </a:p>
          <a:p>
            <a:pPr lvl="1" eaLnBrk="1" hangingPunct="1"/>
            <a:r>
              <a:rPr lang="en-US" altLang="en-US" sz="3600" dirty="0"/>
              <a:t>Visually shows duration of tasks</a:t>
            </a:r>
          </a:p>
          <a:p>
            <a:pPr lvl="1" eaLnBrk="1" hangingPunct="1"/>
            <a:r>
              <a:rPr lang="en-US" altLang="en-US" sz="3600" dirty="0"/>
              <a:t>Visually shows time overlap between tasks</a:t>
            </a:r>
          </a:p>
          <a:p>
            <a:pPr lvl="1" eaLnBrk="1" hangingPunct="1"/>
            <a:r>
              <a:rPr lang="en-US" altLang="en-US" sz="3600" dirty="0"/>
              <a:t>Shows conflicts in staffing and resources</a:t>
            </a: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212D8353-A2F5-4186-9E7E-520578A465AF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621464" y="1905000"/>
            <a:ext cx="5279817" cy="41148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4000" dirty="0"/>
              <a:t>PERT</a:t>
            </a:r>
          </a:p>
          <a:p>
            <a:pPr lvl="1" eaLnBrk="1" hangingPunct="1"/>
            <a:r>
              <a:rPr lang="en-US" altLang="en-US" sz="3600" dirty="0"/>
              <a:t>Visually shows dependencies between tasks</a:t>
            </a:r>
          </a:p>
          <a:p>
            <a:pPr lvl="1" eaLnBrk="1" hangingPunct="1"/>
            <a:r>
              <a:rPr lang="en-US" altLang="en-US" sz="3600" dirty="0"/>
              <a:t>Visually shows which tasks can be done in parallel</a:t>
            </a:r>
          </a:p>
          <a:p>
            <a:pPr lvl="1" eaLnBrk="1" hangingPunct="1"/>
            <a:r>
              <a:rPr lang="en-US" altLang="en-US" sz="3600" dirty="0"/>
              <a:t>Shows Critical Path</a:t>
            </a: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Custom 1">
      <a:dk1>
        <a:srgbClr val="2C2C2C"/>
      </a:dk1>
      <a:lt1>
        <a:srgbClr val="FFFFFF"/>
      </a:lt1>
      <a:dk2>
        <a:srgbClr val="0674A5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48d6ce274c2c99f53fa470523dcf380d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2e65138d66d826f98f465ac36663b993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332A56-BB42-464B-B748-8153E505D8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376FA44-2F1D-423A-A197-9873AC9D2B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8A276B6-176B-4067-82FD-C89B44799588}">
  <ds:schemaRefs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19514574-b5d9-49eb-9678-28308461b4ba"/>
    <ds:schemaRef ds:uri="http://www.w3.org/XML/1998/namespace"/>
    <ds:schemaRef ds:uri="4f627824-a7cf-4e54-9661-934e5f85792b"/>
    <ds:schemaRef ds:uri="http://schemas.openxmlformats.org/package/2006/metadata/core-properties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508</TotalTime>
  <Words>580</Words>
  <Application>Microsoft Office PowerPoint</Application>
  <PresentationFormat>Widescreen</PresentationFormat>
  <Paragraphs>117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Arial Rounded MT Bold</vt:lpstr>
      <vt:lpstr>Calibri</vt:lpstr>
      <vt:lpstr>Corbel</vt:lpstr>
      <vt:lpstr>Geneva</vt:lpstr>
      <vt:lpstr>Wingdings</vt:lpstr>
      <vt:lpstr>Banded</vt:lpstr>
      <vt:lpstr>ACHA4008: Integrating Project </vt:lpstr>
      <vt:lpstr>Gantt and PERT charts</vt:lpstr>
      <vt:lpstr>Aims</vt:lpstr>
      <vt:lpstr>Representing and Scheduling Project Plans</vt:lpstr>
      <vt:lpstr>Pert charts</vt:lpstr>
      <vt:lpstr>Graphical diagrams that depict project plans  (a) A Gantt Chart  </vt:lpstr>
      <vt:lpstr>Graphical diagrams that depict project plans   (b) A PERT chart</vt:lpstr>
      <vt:lpstr>Sample PERT Chart</vt:lpstr>
      <vt:lpstr>PERT Chart or Activity Network in Microsoft Project</vt:lpstr>
      <vt:lpstr>Task </vt:lpstr>
      <vt:lpstr>Activities and Events</vt:lpstr>
      <vt:lpstr>Activity Network notation</vt:lpstr>
      <vt:lpstr>Example</vt:lpstr>
      <vt:lpstr>Example</vt:lpstr>
      <vt:lpstr>Critical Path</vt:lpstr>
      <vt:lpstr>Identify the critical path</vt:lpstr>
      <vt:lpstr>Comparison of Gantt and PERT Charts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 (SOAC)</dc:creator>
  <cp:lastModifiedBy>David Williams (SOAC)</cp:lastModifiedBy>
  <cp:revision>8</cp:revision>
  <dcterms:created xsi:type="dcterms:W3CDTF">2021-01-16T10:49:17Z</dcterms:created>
  <dcterms:modified xsi:type="dcterms:W3CDTF">2021-01-25T20:23:50Z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