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6" r:id="rId8"/>
    <p:sldId id="267" r:id="rId9"/>
    <p:sldId id="265" r:id="rId10"/>
    <p:sldId id="262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0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A40A-F2C4-4D09-A0C3-E8632647E7ED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4A6EF-145D-4607-A37B-CA63F5EED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7635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A40A-F2C4-4D09-A0C3-E8632647E7ED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4A6EF-145D-4607-A37B-CA63F5EED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3297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A40A-F2C4-4D09-A0C3-E8632647E7ED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4A6EF-145D-4607-A37B-CA63F5EED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994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A40A-F2C4-4D09-A0C3-E8632647E7ED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4A6EF-145D-4607-A37B-CA63F5EED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236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A40A-F2C4-4D09-A0C3-E8632647E7ED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4A6EF-145D-4607-A37B-CA63F5EED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9244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A40A-F2C4-4D09-A0C3-E8632647E7ED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4A6EF-145D-4607-A37B-CA63F5EED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219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A40A-F2C4-4D09-A0C3-E8632647E7ED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4A6EF-145D-4607-A37B-CA63F5EED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052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A40A-F2C4-4D09-A0C3-E8632647E7ED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4A6EF-145D-4607-A37B-CA63F5EED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2424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A40A-F2C4-4D09-A0C3-E8632647E7ED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4A6EF-145D-4607-A37B-CA63F5EED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6485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A40A-F2C4-4D09-A0C3-E8632647E7ED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4A6EF-145D-4607-A37B-CA63F5EED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6864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A40A-F2C4-4D09-A0C3-E8632647E7ED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4A6EF-145D-4607-A37B-CA63F5EED096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407373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A40A-F2C4-4D09-A0C3-E8632647E7ED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4A6EF-145D-4607-A37B-CA63F5EED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8001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A40A-F2C4-4D09-A0C3-E8632647E7ED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4A6EF-145D-4607-A37B-CA63F5EED09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67646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A40A-F2C4-4D09-A0C3-E8632647E7ED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4A6EF-145D-4607-A37B-CA63F5EED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1347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A40A-F2C4-4D09-A0C3-E8632647E7ED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4A6EF-145D-4607-A37B-CA63F5EED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958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A40A-F2C4-4D09-A0C3-E8632647E7ED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4A6EF-145D-4607-A37B-CA63F5EED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741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33A40A-F2C4-4D09-A0C3-E8632647E7ED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BA4A6EF-145D-4607-A37B-CA63F5EED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993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KY3x7Wo_nI" TargetMode="External"/><Relationship Id="rId2" Type="http://schemas.openxmlformats.org/officeDocument/2006/relationships/hyperlink" Target="https://www.youtube.com/watch?v=L1aNrMnIA3E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zhidao.baidu.com/question/62887551.html" TargetMode="External"/><Relationship Id="rId2" Type="http://schemas.openxmlformats.org/officeDocument/2006/relationships/hyperlink" Target="http://www.chinanews.com/gn/2019/01-21/8735056.shtml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www.shicimingju.com/book/xiyouji.html" TargetMode="External"/><Relationship Id="rId4" Type="http://schemas.openxmlformats.org/officeDocument/2006/relationships/hyperlink" Target="https://zhidao.baidu.com/question/646452351004739125.html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Chinese </a:t>
            </a:r>
            <a:r>
              <a:rPr lang="en-US" dirty="0"/>
              <a:t>7</a:t>
            </a:r>
            <a:br>
              <a:rPr lang="en-US" dirty="0"/>
            </a:br>
            <a:r>
              <a:rPr lang="zh-CN" altLang="en-US" dirty="0"/>
              <a:t>阅读 口语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21</a:t>
            </a:r>
            <a:r>
              <a:rPr lang="en-US" sz="2000" baseline="30000" dirty="0" smtClean="0"/>
              <a:t>st</a:t>
            </a:r>
            <a:r>
              <a:rPr lang="en-US" sz="2000" dirty="0" smtClean="0"/>
              <a:t> </a:t>
            </a:r>
            <a:r>
              <a:rPr lang="en-US" sz="2000" dirty="0"/>
              <a:t>Jan WEEK </a:t>
            </a:r>
            <a:r>
              <a:rPr lang="en-US" sz="2000" dirty="0" smtClean="0"/>
              <a:t>3-1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92012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京津城际高铁真快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310" y="1270000"/>
            <a:ext cx="4774660" cy="5030050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1930401"/>
            <a:ext cx="5772472" cy="325645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京津，因其地理位置的特殊，一直受到人们的关注。自己开车、长途汽车、火车，包括后来的动车组，让两座城市的距离越来越近，但直到奥运前夕开通了城际高速列车，两城之间的关系才真正近</a:t>
            </a:r>
            <a:r>
              <a:rPr lang="zh-CN" altLang="en-US" sz="2800" dirty="0" smtClean="0"/>
              <a:t>了</a:t>
            </a:r>
            <a:r>
              <a:rPr lang="en-GB" altLang="zh-CN" sz="2800" dirty="0" smtClean="0"/>
              <a:t>!</a:t>
            </a:r>
            <a:endParaRPr lang="en-GB" sz="2800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6236677" y="2426677"/>
            <a:ext cx="4243754" cy="0"/>
          </a:xfrm>
          <a:prstGeom prst="line">
            <a:avLst/>
          </a:prstGeom>
          <a:ln w="28575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V="1">
            <a:off x="5089970" y="2836985"/>
            <a:ext cx="2612092" cy="23446"/>
          </a:xfrm>
          <a:prstGeom prst="line">
            <a:avLst/>
          </a:prstGeom>
          <a:ln w="28575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1604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京</a:t>
            </a:r>
            <a:r>
              <a:rPr lang="zh-CN" altLang="en-US" dirty="0" smtClean="0"/>
              <a:t>津城际高铁真快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/>
              <a:t>京津城际高铁，是中国国内第一条速度达到每小时</a:t>
            </a:r>
            <a:r>
              <a:rPr lang="en-US" altLang="zh-CN" sz="2800" dirty="0"/>
              <a:t>350</a:t>
            </a:r>
            <a:r>
              <a:rPr lang="zh-CN" altLang="en-US" sz="2800" dirty="0"/>
              <a:t>公里的高速铁路线。世界上其他几个掌握高速铁路技术的国家，如法国、德国的高速铁路，速度只有每小时</a:t>
            </a:r>
            <a:r>
              <a:rPr lang="en-US" altLang="zh-CN" sz="2800" dirty="0"/>
              <a:t>300</a:t>
            </a:r>
            <a:r>
              <a:rPr lang="zh-CN" altLang="en-US" sz="2800" dirty="0"/>
              <a:t>公里；日本新建的一条高速铁路，设计最高速度为每小时</a:t>
            </a:r>
            <a:r>
              <a:rPr lang="en-US" altLang="zh-CN" sz="2800" dirty="0"/>
              <a:t>360</a:t>
            </a:r>
            <a:r>
              <a:rPr lang="zh-CN" altLang="en-US" sz="2800" dirty="0"/>
              <a:t>公里。</a:t>
            </a:r>
            <a:endParaRPr lang="en-GB" sz="2800" dirty="0"/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129426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京</a:t>
            </a:r>
            <a:r>
              <a:rPr lang="zh-CN" altLang="en-US" dirty="0" smtClean="0"/>
              <a:t>津城际高铁真快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“我每周都在京津之间来回，现在高铁开通后，更省时间了，我工作起来也更方便了。这</a:t>
            </a:r>
            <a:r>
              <a:rPr lang="zh-CN" altLang="en-US" sz="2800" dirty="0" smtClean="0"/>
              <a:t>在以前</a:t>
            </a:r>
            <a:r>
              <a:rPr lang="zh-CN" altLang="en-US" sz="2800" dirty="0" smtClean="0"/>
              <a:t>是不能想象的。”外贸公司的蒋先生说。</a:t>
            </a:r>
            <a:endParaRPr lang="en-US" altLang="zh-CN" sz="2800" dirty="0" smtClean="0"/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endParaRPr lang="en-GB" sz="2800" dirty="0"/>
          </a:p>
        </p:txBody>
      </p:sp>
      <p:cxnSp>
        <p:nvCxnSpPr>
          <p:cNvPr id="4" name="Straight Connector 3"/>
          <p:cNvCxnSpPr/>
          <p:nvPr/>
        </p:nvCxnSpPr>
        <p:spPr>
          <a:xfrm flipV="1">
            <a:off x="5697415" y="3106615"/>
            <a:ext cx="3259016" cy="23447"/>
          </a:xfrm>
          <a:prstGeom prst="line">
            <a:avLst/>
          </a:prstGeom>
          <a:ln w="28575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677334" y="3587261"/>
            <a:ext cx="565312" cy="11724"/>
          </a:xfrm>
          <a:prstGeom prst="line">
            <a:avLst/>
          </a:prstGeom>
          <a:ln w="28575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5838093" y="2614246"/>
            <a:ext cx="1406769" cy="11723"/>
          </a:xfrm>
          <a:prstGeom prst="line">
            <a:avLst/>
          </a:prstGeom>
          <a:ln w="28575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3829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京</a:t>
            </a:r>
            <a:r>
              <a:rPr lang="zh-CN" altLang="en-US" dirty="0" smtClean="0"/>
              <a:t>津城际高铁真快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“北京的海鲜又少又贵，还没天津的新鲜。以前，我跟家人经常去天津吃海鲜，但开车太累。高铁开通后，出北京半小时就可以享受到海边的生活，很惬意。”家住北京的徐先生说。</a:t>
            </a:r>
            <a:endParaRPr lang="en-US" altLang="zh-CN" sz="2800" dirty="0" smtClean="0"/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endParaRPr lang="en-GB" sz="2800" dirty="0"/>
          </a:p>
        </p:txBody>
      </p:sp>
      <p:cxnSp>
        <p:nvCxnSpPr>
          <p:cNvPr id="4" name="Straight Connector 3"/>
          <p:cNvCxnSpPr/>
          <p:nvPr/>
        </p:nvCxnSpPr>
        <p:spPr>
          <a:xfrm>
            <a:off x="2614247" y="2637692"/>
            <a:ext cx="4443045" cy="0"/>
          </a:xfrm>
          <a:prstGeom prst="line">
            <a:avLst/>
          </a:prstGeom>
          <a:ln w="28575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 flipV="1">
            <a:off x="7057292" y="3552092"/>
            <a:ext cx="1230923" cy="11724"/>
          </a:xfrm>
          <a:prstGeom prst="line">
            <a:avLst/>
          </a:prstGeom>
          <a:ln w="28575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935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京</a:t>
            </a:r>
            <a:r>
              <a:rPr lang="zh-CN" altLang="en-US" dirty="0" smtClean="0"/>
              <a:t>津城际高铁真快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“我家住天津，但每个周末都来中国人民大学学习。现在有了高铁，甚至每天都能来回一次，工作学习两不耽误，还能享受到北京的教育资源。”天津某单位的刘女士说。</a:t>
            </a:r>
            <a:endParaRPr lang="en-US" altLang="zh-CN" sz="2800" dirty="0" smtClean="0"/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endParaRPr lang="en-GB" sz="2800" dirty="0"/>
          </a:p>
        </p:txBody>
      </p:sp>
      <p:cxnSp>
        <p:nvCxnSpPr>
          <p:cNvPr id="4" name="Straight Connector 3"/>
          <p:cNvCxnSpPr/>
          <p:nvPr/>
        </p:nvCxnSpPr>
        <p:spPr>
          <a:xfrm>
            <a:off x="6775938" y="3048000"/>
            <a:ext cx="2157047" cy="11723"/>
          </a:xfrm>
          <a:prstGeom prst="line">
            <a:avLst/>
          </a:prstGeom>
          <a:ln w="28575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677334" y="3505200"/>
            <a:ext cx="1831404" cy="0"/>
          </a:xfrm>
          <a:prstGeom prst="line">
            <a:avLst/>
          </a:prstGeom>
          <a:ln w="28575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6134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京</a:t>
            </a:r>
            <a:r>
              <a:rPr lang="zh-CN" altLang="en-US" dirty="0" smtClean="0"/>
              <a:t>津城际高铁真快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不管</a:t>
            </a:r>
            <a:r>
              <a:rPr lang="zh-CN" altLang="en-US" sz="2800" dirty="0"/>
              <a:t>是工作、</a:t>
            </a:r>
            <a:r>
              <a:rPr lang="zh-CN" altLang="en-US" sz="2800" dirty="0" smtClean="0"/>
              <a:t>生</a:t>
            </a:r>
            <a:r>
              <a:rPr lang="zh-CN" altLang="en-US" sz="2800" dirty="0"/>
              <a:t>活还</a:t>
            </a:r>
            <a:r>
              <a:rPr lang="zh-CN" altLang="en-US" sz="2800" dirty="0" smtClean="0"/>
              <a:t>是学习，高铁的开通，真的给两座城市架起了一座桥梁。</a:t>
            </a:r>
            <a:endParaRPr lang="en-US" sz="2800" dirty="0"/>
          </a:p>
          <a:p>
            <a:pPr marL="0" indent="0">
              <a:buNone/>
            </a:pPr>
            <a:endParaRPr lang="en-GB" sz="2800" dirty="0"/>
          </a:p>
        </p:txBody>
      </p:sp>
      <p:cxnSp>
        <p:nvCxnSpPr>
          <p:cNvPr id="4" name="Straight Connector 3"/>
          <p:cNvCxnSpPr/>
          <p:nvPr/>
        </p:nvCxnSpPr>
        <p:spPr>
          <a:xfrm>
            <a:off x="677334" y="2625969"/>
            <a:ext cx="1104574" cy="0"/>
          </a:xfrm>
          <a:prstGeom prst="line">
            <a:avLst/>
          </a:prstGeom>
          <a:ln w="28575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 flipV="1">
            <a:off x="3552092" y="2625969"/>
            <a:ext cx="785446" cy="11723"/>
          </a:xfrm>
          <a:prstGeom prst="line">
            <a:avLst/>
          </a:prstGeom>
          <a:ln w="28575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6585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京</a:t>
            </a:r>
            <a:r>
              <a:rPr lang="zh-CN" altLang="en-US" dirty="0" smtClean="0"/>
              <a:t>津城际高铁真快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南开大学刘先生认为，城市间的交通，已经变为城市内上下班的交通，京津城际铁路实现了高速铁路的公交化。北京和天津，这两座人口超过千万的特大城市，将形成“半小时经济圈”。</a:t>
            </a:r>
            <a:endParaRPr lang="en-US" sz="2800" dirty="0"/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07357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京津城际高铁真快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400" b="1" dirty="0" smtClean="0"/>
              <a:t>10 years of Beijing-Tianjin high-speed railways</a:t>
            </a:r>
            <a:endParaRPr lang="en-US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www.youtube.com/watch?v=L1aNrMnIA3E</a:t>
            </a:r>
            <a:endParaRPr lang="en-GB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GB" sz="2400" b="1" dirty="0"/>
              <a:t>Chinese high-speed train coin balancing at 348km/h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www.youtube.com/watch?v=MKY3x7Wo_nI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7066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京津城际高铁真快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sz="2800" dirty="0" smtClean="0">
                <a:hlinkClick r:id="rId2"/>
              </a:rPr>
              <a:t>1</a:t>
            </a:r>
            <a:endParaRPr lang="en-US" altLang="zh-CN" sz="2800" dirty="0"/>
          </a:p>
          <a:p>
            <a:pPr marL="0" indent="0">
              <a:buNone/>
            </a:pPr>
            <a:r>
              <a:rPr lang="en-US" altLang="zh-CN" sz="2800" dirty="0" smtClean="0">
                <a:hlinkClick r:id="rId3"/>
              </a:rPr>
              <a:t>2</a:t>
            </a:r>
            <a:endParaRPr lang="en-US" altLang="zh-CN" sz="2800" dirty="0"/>
          </a:p>
          <a:p>
            <a:pPr marL="0" indent="0">
              <a:buNone/>
            </a:pPr>
            <a:r>
              <a:rPr lang="en-US" altLang="zh-CN" sz="2800" dirty="0" smtClean="0">
                <a:hlinkClick r:id="rId4"/>
              </a:rPr>
              <a:t>3</a:t>
            </a:r>
            <a:endParaRPr lang="en-US" altLang="zh-CN" sz="2800" dirty="0"/>
          </a:p>
          <a:p>
            <a:pPr marL="0" indent="0">
              <a:buNone/>
            </a:pPr>
            <a:r>
              <a:rPr lang="en-US" altLang="zh-CN" sz="2800" dirty="0" smtClean="0">
                <a:hlinkClick r:id="rId5"/>
              </a:rPr>
              <a:t>4</a:t>
            </a: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zh-CN" altLang="en-US" sz="2800" dirty="0"/>
              <a:t>小说</a:t>
            </a:r>
            <a:endParaRPr lang="en-GB" sz="2800" dirty="0"/>
          </a:p>
          <a:p>
            <a:r>
              <a:rPr lang="zh-CN" altLang="en-US" sz="2800" dirty="0" smtClean="0"/>
              <a:t>新闻报道</a:t>
            </a:r>
            <a:endParaRPr lang="en-US" altLang="zh-CN" sz="2800" dirty="0" smtClean="0"/>
          </a:p>
          <a:p>
            <a:r>
              <a:rPr lang="zh-CN" altLang="en-US" sz="2800" dirty="0"/>
              <a:t>故事</a:t>
            </a:r>
            <a:endParaRPr lang="en-US" altLang="zh-CN" sz="2800" dirty="0"/>
          </a:p>
          <a:p>
            <a:r>
              <a:rPr lang="zh-CN" altLang="en-US" sz="2800" dirty="0" smtClean="0"/>
              <a:t>说</a:t>
            </a:r>
            <a:r>
              <a:rPr lang="zh-CN" altLang="en-US" sz="2800" dirty="0"/>
              <a:t>明</a:t>
            </a:r>
            <a:r>
              <a:rPr lang="zh-CN" altLang="en-US" sz="2800" dirty="0" smtClean="0"/>
              <a:t>文</a:t>
            </a:r>
            <a:endParaRPr lang="en-US" altLang="zh-CN" sz="2800" dirty="0" smtClean="0"/>
          </a:p>
        </p:txBody>
      </p:sp>
      <p:cxnSp>
        <p:nvCxnSpPr>
          <p:cNvPr id="6" name="Straight Arrow Connector 5"/>
          <p:cNvCxnSpPr/>
          <p:nvPr/>
        </p:nvCxnSpPr>
        <p:spPr>
          <a:xfrm flipH="1" flipV="1">
            <a:off x="1198179" y="2459421"/>
            <a:ext cx="3663190" cy="5675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H="1">
            <a:off x="1135117" y="3547241"/>
            <a:ext cx="3954853" cy="472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stCxn id="3" idx="3"/>
          </p:cNvCxnSpPr>
          <p:nvPr/>
        </p:nvCxnSpPr>
        <p:spPr>
          <a:xfrm flipH="1" flipV="1">
            <a:off x="1198179" y="3026979"/>
            <a:ext cx="3663190" cy="10739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H="1">
            <a:off x="1135117" y="2459421"/>
            <a:ext cx="3954853" cy="16553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8499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京津城际高铁真快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练习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137934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246</TotalTime>
  <Words>641</Words>
  <Application>Microsoft Office PowerPoint</Application>
  <PresentationFormat>Widescreen</PresentationFormat>
  <Paragraphs>34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方正姚体</vt:lpstr>
      <vt:lpstr>华文新魏</vt:lpstr>
      <vt:lpstr>Arial</vt:lpstr>
      <vt:lpstr>Trebuchet MS</vt:lpstr>
      <vt:lpstr>Wingdings 3</vt:lpstr>
      <vt:lpstr>Facet</vt:lpstr>
      <vt:lpstr>Chinese 7 阅读 口语</vt:lpstr>
      <vt:lpstr>京津城际高铁真快</vt:lpstr>
      <vt:lpstr>京津城际高铁真快</vt:lpstr>
      <vt:lpstr>京津城际高铁真快</vt:lpstr>
      <vt:lpstr>京津城际高铁真快</vt:lpstr>
      <vt:lpstr>京津城际高铁真快</vt:lpstr>
      <vt:lpstr>京津城际高铁真快</vt:lpstr>
      <vt:lpstr>京津城际高铁真快</vt:lpstr>
      <vt:lpstr>京津城际高铁真快</vt:lpstr>
      <vt:lpstr>京津城际高铁真快</vt:lpstr>
      <vt:lpstr>京津城际高铁真快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7 阅读 口语</dc:title>
  <dc:creator>Yiying Jiao</dc:creator>
  <cp:lastModifiedBy>Yiying Jiao</cp:lastModifiedBy>
  <cp:revision>7</cp:revision>
  <dcterms:created xsi:type="dcterms:W3CDTF">2019-01-09T09:13:47Z</dcterms:created>
  <dcterms:modified xsi:type="dcterms:W3CDTF">2019-01-21T12:04:49Z</dcterms:modified>
</cp:coreProperties>
</file>