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376" r:id="rId3"/>
    <p:sldId id="300" r:id="rId4"/>
    <p:sldId id="263" r:id="rId5"/>
    <p:sldId id="258" r:id="rId6"/>
    <p:sldId id="262" r:id="rId7"/>
    <p:sldId id="275" r:id="rId8"/>
    <p:sldId id="276" r:id="rId9"/>
    <p:sldId id="270" r:id="rId10"/>
    <p:sldId id="277" r:id="rId11"/>
    <p:sldId id="273" r:id="rId12"/>
    <p:sldId id="260" r:id="rId13"/>
    <p:sldId id="311" r:id="rId14"/>
    <p:sldId id="344" r:id="rId15"/>
    <p:sldId id="364" r:id="rId16"/>
    <p:sldId id="358" r:id="rId17"/>
    <p:sldId id="341" r:id="rId18"/>
    <p:sldId id="340" r:id="rId19"/>
    <p:sldId id="346" r:id="rId20"/>
    <p:sldId id="339" r:id="rId21"/>
    <p:sldId id="338" r:id="rId22"/>
    <p:sldId id="374" r:id="rId23"/>
    <p:sldId id="375" r:id="rId24"/>
    <p:sldId id="330" r:id="rId25"/>
    <p:sldId id="368" r:id="rId26"/>
    <p:sldId id="369" r:id="rId27"/>
    <p:sldId id="367" r:id="rId28"/>
    <p:sldId id="359" r:id="rId29"/>
    <p:sldId id="331" r:id="rId30"/>
    <p:sldId id="335" r:id="rId31"/>
    <p:sldId id="352" r:id="rId32"/>
    <p:sldId id="353" r:id="rId33"/>
    <p:sldId id="310" r:id="rId34"/>
    <p:sldId id="351" r:id="rId35"/>
    <p:sldId id="354" r:id="rId36"/>
    <p:sldId id="360" r:id="rId37"/>
    <p:sldId id="355" r:id="rId38"/>
    <p:sldId id="322" r:id="rId39"/>
    <p:sldId id="365" r:id="rId40"/>
    <p:sldId id="361" r:id="rId41"/>
    <p:sldId id="347" r:id="rId42"/>
    <p:sldId id="348" r:id="rId43"/>
    <p:sldId id="362" r:id="rId44"/>
    <p:sldId id="349" r:id="rId45"/>
    <p:sldId id="350" r:id="rId46"/>
    <p:sldId id="366" r:id="rId47"/>
    <p:sldId id="363" r:id="rId48"/>
    <p:sldId id="357" r:id="rId49"/>
    <p:sldId id="356" r:id="rId50"/>
    <p:sldId id="371" r:id="rId51"/>
    <p:sldId id="372"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555469-118E-4F09-91AC-BB1171EAC133}" v="11" dt="2025-07-22T10:08:16.5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83" autoAdjust="0"/>
    <p:restoredTop sz="94660"/>
  </p:normalViewPr>
  <p:slideViewPr>
    <p:cSldViewPr snapToGrid="0">
      <p:cViewPr varScale="1">
        <p:scale>
          <a:sx n="105" d="100"/>
          <a:sy n="105" d="100"/>
        </p:scale>
        <p:origin x="80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 Nowell" userId="179edfa7-5100-441a-9216-cfc0612818a5" providerId="ADAL" clId="{35555469-118E-4F09-91AC-BB1171EAC133}"/>
    <pc:docChg chg="undo custSel addSld delSld modSld sldOrd modMainMaster">
      <pc:chgData name="Dan Nowell" userId="179edfa7-5100-441a-9216-cfc0612818a5" providerId="ADAL" clId="{35555469-118E-4F09-91AC-BB1171EAC133}" dt="2025-07-22T10:08:16.588" v="127"/>
      <pc:docMkLst>
        <pc:docMk/>
      </pc:docMkLst>
      <pc:sldChg chg="modTransition">
        <pc:chgData name="Dan Nowell" userId="179edfa7-5100-441a-9216-cfc0612818a5" providerId="ADAL" clId="{35555469-118E-4F09-91AC-BB1171EAC133}" dt="2025-07-22T10:08:16.588" v="127"/>
        <pc:sldMkLst>
          <pc:docMk/>
          <pc:sldMk cId="246965973" sldId="256"/>
        </pc:sldMkLst>
      </pc:sldChg>
      <pc:sldChg chg="modTransition">
        <pc:chgData name="Dan Nowell" userId="179edfa7-5100-441a-9216-cfc0612818a5" providerId="ADAL" clId="{35555469-118E-4F09-91AC-BB1171EAC133}" dt="2025-07-22T10:08:16.588" v="127"/>
        <pc:sldMkLst>
          <pc:docMk/>
          <pc:sldMk cId="2213921735" sldId="258"/>
        </pc:sldMkLst>
      </pc:sldChg>
      <pc:sldChg chg="modTransition">
        <pc:chgData name="Dan Nowell" userId="179edfa7-5100-441a-9216-cfc0612818a5" providerId="ADAL" clId="{35555469-118E-4F09-91AC-BB1171EAC133}" dt="2025-07-22T10:08:16.588" v="127"/>
        <pc:sldMkLst>
          <pc:docMk/>
          <pc:sldMk cId="453939047" sldId="260"/>
        </pc:sldMkLst>
      </pc:sldChg>
      <pc:sldChg chg="modTransition">
        <pc:chgData name="Dan Nowell" userId="179edfa7-5100-441a-9216-cfc0612818a5" providerId="ADAL" clId="{35555469-118E-4F09-91AC-BB1171EAC133}" dt="2025-07-22T10:08:16.588" v="127"/>
        <pc:sldMkLst>
          <pc:docMk/>
          <pc:sldMk cId="4254390743" sldId="262"/>
        </pc:sldMkLst>
      </pc:sldChg>
      <pc:sldChg chg="modTransition">
        <pc:chgData name="Dan Nowell" userId="179edfa7-5100-441a-9216-cfc0612818a5" providerId="ADAL" clId="{35555469-118E-4F09-91AC-BB1171EAC133}" dt="2025-07-22T10:08:16.588" v="127"/>
        <pc:sldMkLst>
          <pc:docMk/>
          <pc:sldMk cId="2333488307" sldId="263"/>
        </pc:sldMkLst>
      </pc:sldChg>
      <pc:sldChg chg="modTransition">
        <pc:chgData name="Dan Nowell" userId="179edfa7-5100-441a-9216-cfc0612818a5" providerId="ADAL" clId="{35555469-118E-4F09-91AC-BB1171EAC133}" dt="2025-07-22T10:08:16.588" v="127"/>
        <pc:sldMkLst>
          <pc:docMk/>
          <pc:sldMk cId="1451353139" sldId="270"/>
        </pc:sldMkLst>
      </pc:sldChg>
      <pc:sldChg chg="modTransition">
        <pc:chgData name="Dan Nowell" userId="179edfa7-5100-441a-9216-cfc0612818a5" providerId="ADAL" clId="{35555469-118E-4F09-91AC-BB1171EAC133}" dt="2025-07-22T10:08:16.588" v="127"/>
        <pc:sldMkLst>
          <pc:docMk/>
          <pc:sldMk cId="783995845" sldId="273"/>
        </pc:sldMkLst>
      </pc:sldChg>
      <pc:sldChg chg="modTransition">
        <pc:chgData name="Dan Nowell" userId="179edfa7-5100-441a-9216-cfc0612818a5" providerId="ADAL" clId="{35555469-118E-4F09-91AC-BB1171EAC133}" dt="2025-07-22T10:08:16.588" v="127"/>
        <pc:sldMkLst>
          <pc:docMk/>
          <pc:sldMk cId="1102109529" sldId="275"/>
        </pc:sldMkLst>
      </pc:sldChg>
      <pc:sldChg chg="modTransition">
        <pc:chgData name="Dan Nowell" userId="179edfa7-5100-441a-9216-cfc0612818a5" providerId="ADAL" clId="{35555469-118E-4F09-91AC-BB1171EAC133}" dt="2025-07-22T10:08:16.588" v="127"/>
        <pc:sldMkLst>
          <pc:docMk/>
          <pc:sldMk cId="2851177584" sldId="276"/>
        </pc:sldMkLst>
      </pc:sldChg>
      <pc:sldChg chg="modTransition">
        <pc:chgData name="Dan Nowell" userId="179edfa7-5100-441a-9216-cfc0612818a5" providerId="ADAL" clId="{35555469-118E-4F09-91AC-BB1171EAC133}" dt="2025-07-22T10:08:16.588" v="127"/>
        <pc:sldMkLst>
          <pc:docMk/>
          <pc:sldMk cId="17806222" sldId="277"/>
        </pc:sldMkLst>
      </pc:sldChg>
      <pc:sldChg chg="modTransition">
        <pc:chgData name="Dan Nowell" userId="179edfa7-5100-441a-9216-cfc0612818a5" providerId="ADAL" clId="{35555469-118E-4F09-91AC-BB1171EAC133}" dt="2025-07-22T10:08:16.588" v="127"/>
        <pc:sldMkLst>
          <pc:docMk/>
          <pc:sldMk cId="2146966666" sldId="300"/>
        </pc:sldMkLst>
      </pc:sldChg>
      <pc:sldChg chg="modSp del mod">
        <pc:chgData name="Dan Nowell" userId="179edfa7-5100-441a-9216-cfc0612818a5" providerId="ADAL" clId="{35555469-118E-4F09-91AC-BB1171EAC133}" dt="2025-07-22T09:53:04.387" v="124" actId="47"/>
        <pc:sldMkLst>
          <pc:docMk/>
          <pc:sldMk cId="3652660183" sldId="305"/>
        </pc:sldMkLst>
        <pc:spChg chg="mod">
          <ac:chgData name="Dan Nowell" userId="179edfa7-5100-441a-9216-cfc0612818a5" providerId="ADAL" clId="{35555469-118E-4F09-91AC-BB1171EAC133}" dt="2025-07-22T09:52:47.783" v="123" actId="20577"/>
          <ac:spMkLst>
            <pc:docMk/>
            <pc:sldMk cId="3652660183" sldId="305"/>
            <ac:spMk id="2" creationId="{CEFE50AE-AE58-79FC-7C4A-0167B01B081B}"/>
          </ac:spMkLst>
        </pc:spChg>
      </pc:sldChg>
      <pc:sldChg chg="modSp mod modTransition">
        <pc:chgData name="Dan Nowell" userId="179edfa7-5100-441a-9216-cfc0612818a5" providerId="ADAL" clId="{35555469-118E-4F09-91AC-BB1171EAC133}" dt="2025-07-22T10:08:16.588" v="127"/>
        <pc:sldMkLst>
          <pc:docMk/>
          <pc:sldMk cId="81242134" sldId="310"/>
        </pc:sldMkLst>
        <pc:picChg chg="mod">
          <ac:chgData name="Dan Nowell" userId="179edfa7-5100-441a-9216-cfc0612818a5" providerId="ADAL" clId="{35555469-118E-4F09-91AC-BB1171EAC133}" dt="2025-07-21T12:07:04.282" v="94" actId="14100"/>
          <ac:picMkLst>
            <pc:docMk/>
            <pc:sldMk cId="81242134" sldId="310"/>
            <ac:picMk id="3" creationId="{536DC495-9F80-BD09-2C47-7DC7D7FF0173}"/>
          </ac:picMkLst>
        </pc:picChg>
      </pc:sldChg>
      <pc:sldChg chg="modTransition">
        <pc:chgData name="Dan Nowell" userId="179edfa7-5100-441a-9216-cfc0612818a5" providerId="ADAL" clId="{35555469-118E-4F09-91AC-BB1171EAC133}" dt="2025-07-22T10:08:16.588" v="127"/>
        <pc:sldMkLst>
          <pc:docMk/>
          <pc:sldMk cId="588644376" sldId="311"/>
        </pc:sldMkLst>
      </pc:sldChg>
      <pc:sldChg chg="del">
        <pc:chgData name="Dan Nowell" userId="179edfa7-5100-441a-9216-cfc0612818a5" providerId="ADAL" clId="{35555469-118E-4F09-91AC-BB1171EAC133}" dt="2025-07-21T10:43:32.392" v="14" actId="2696"/>
        <pc:sldMkLst>
          <pc:docMk/>
          <pc:sldMk cId="1695835210" sldId="320"/>
        </pc:sldMkLst>
      </pc:sldChg>
      <pc:sldChg chg="modTransition">
        <pc:chgData name="Dan Nowell" userId="179edfa7-5100-441a-9216-cfc0612818a5" providerId="ADAL" clId="{35555469-118E-4F09-91AC-BB1171EAC133}" dt="2025-07-22T10:08:16.588" v="127"/>
        <pc:sldMkLst>
          <pc:docMk/>
          <pc:sldMk cId="1488039420" sldId="322"/>
        </pc:sldMkLst>
      </pc:sldChg>
      <pc:sldChg chg="modTransition">
        <pc:chgData name="Dan Nowell" userId="179edfa7-5100-441a-9216-cfc0612818a5" providerId="ADAL" clId="{35555469-118E-4F09-91AC-BB1171EAC133}" dt="2025-07-22T10:08:16.588" v="127"/>
        <pc:sldMkLst>
          <pc:docMk/>
          <pc:sldMk cId="1451316017" sldId="330"/>
        </pc:sldMkLst>
      </pc:sldChg>
      <pc:sldChg chg="addSp delSp modSp mod modTransition">
        <pc:chgData name="Dan Nowell" userId="179edfa7-5100-441a-9216-cfc0612818a5" providerId="ADAL" clId="{35555469-118E-4F09-91AC-BB1171EAC133}" dt="2025-07-22T10:08:16.588" v="127"/>
        <pc:sldMkLst>
          <pc:docMk/>
          <pc:sldMk cId="1425957322" sldId="331"/>
        </pc:sldMkLst>
        <pc:picChg chg="add mod">
          <ac:chgData name="Dan Nowell" userId="179edfa7-5100-441a-9216-cfc0612818a5" providerId="ADAL" clId="{35555469-118E-4F09-91AC-BB1171EAC133}" dt="2025-07-21T12:03:02.167" v="71" actId="14100"/>
          <ac:picMkLst>
            <pc:docMk/>
            <pc:sldMk cId="1425957322" sldId="331"/>
            <ac:picMk id="3" creationId="{8539BE95-A9C2-1AF1-324B-48814CCCBFFA}"/>
          </ac:picMkLst>
        </pc:picChg>
        <pc:picChg chg="del">
          <ac:chgData name="Dan Nowell" userId="179edfa7-5100-441a-9216-cfc0612818a5" providerId="ADAL" clId="{35555469-118E-4F09-91AC-BB1171EAC133}" dt="2025-07-21T10:56:22.774" v="26" actId="478"/>
          <ac:picMkLst>
            <pc:docMk/>
            <pc:sldMk cId="1425957322" sldId="331"/>
            <ac:picMk id="11" creationId="{A47DE976-9921-D4B9-8AEA-41F3155DAAFA}"/>
          </ac:picMkLst>
        </pc:picChg>
      </pc:sldChg>
      <pc:sldChg chg="modSp mod modTransition">
        <pc:chgData name="Dan Nowell" userId="179edfa7-5100-441a-9216-cfc0612818a5" providerId="ADAL" clId="{35555469-118E-4F09-91AC-BB1171EAC133}" dt="2025-07-22T10:08:16.588" v="127"/>
        <pc:sldMkLst>
          <pc:docMk/>
          <pc:sldMk cId="1362443275" sldId="335"/>
        </pc:sldMkLst>
        <pc:picChg chg="mod">
          <ac:chgData name="Dan Nowell" userId="179edfa7-5100-441a-9216-cfc0612818a5" providerId="ADAL" clId="{35555469-118E-4F09-91AC-BB1171EAC133}" dt="2025-07-21T12:06:34.386" v="87" actId="14100"/>
          <ac:picMkLst>
            <pc:docMk/>
            <pc:sldMk cId="1362443275" sldId="335"/>
            <ac:picMk id="11" creationId="{4C0D94EF-59C2-9D8B-435D-CE681B904D1B}"/>
          </ac:picMkLst>
        </pc:picChg>
      </pc:sldChg>
      <pc:sldChg chg="modSp mod modTransition">
        <pc:chgData name="Dan Nowell" userId="179edfa7-5100-441a-9216-cfc0612818a5" providerId="ADAL" clId="{35555469-118E-4F09-91AC-BB1171EAC133}" dt="2025-07-22T10:08:16.588" v="127"/>
        <pc:sldMkLst>
          <pc:docMk/>
          <pc:sldMk cId="2076687733" sldId="338"/>
        </pc:sldMkLst>
        <pc:picChg chg="mod">
          <ac:chgData name="Dan Nowell" userId="179edfa7-5100-441a-9216-cfc0612818a5" providerId="ADAL" clId="{35555469-118E-4F09-91AC-BB1171EAC133}" dt="2025-07-21T12:06:21.909" v="85" actId="14100"/>
          <ac:picMkLst>
            <pc:docMk/>
            <pc:sldMk cId="2076687733" sldId="338"/>
            <ac:picMk id="10" creationId="{A4E244BF-4FBE-D3C3-D349-1ED3701F06D2}"/>
          </ac:picMkLst>
        </pc:picChg>
      </pc:sldChg>
      <pc:sldChg chg="modSp mod modTransition">
        <pc:chgData name="Dan Nowell" userId="179edfa7-5100-441a-9216-cfc0612818a5" providerId="ADAL" clId="{35555469-118E-4F09-91AC-BB1171EAC133}" dt="2025-07-22T10:08:16.588" v="127"/>
        <pc:sldMkLst>
          <pc:docMk/>
          <pc:sldMk cId="529332925" sldId="339"/>
        </pc:sldMkLst>
        <pc:picChg chg="mod">
          <ac:chgData name="Dan Nowell" userId="179edfa7-5100-441a-9216-cfc0612818a5" providerId="ADAL" clId="{35555469-118E-4F09-91AC-BB1171EAC133}" dt="2025-07-21T12:06:09.203" v="81" actId="14100"/>
          <ac:picMkLst>
            <pc:docMk/>
            <pc:sldMk cId="529332925" sldId="339"/>
            <ac:picMk id="3" creationId="{E4DA9B43-C38B-726C-E1CB-125C13BA4AE5}"/>
          </ac:picMkLst>
        </pc:picChg>
      </pc:sldChg>
      <pc:sldChg chg="modSp mod modTransition">
        <pc:chgData name="Dan Nowell" userId="179edfa7-5100-441a-9216-cfc0612818a5" providerId="ADAL" clId="{35555469-118E-4F09-91AC-BB1171EAC133}" dt="2025-07-22T10:08:16.588" v="127"/>
        <pc:sldMkLst>
          <pc:docMk/>
          <pc:sldMk cId="2556282785" sldId="340"/>
        </pc:sldMkLst>
        <pc:picChg chg="mod">
          <ac:chgData name="Dan Nowell" userId="179edfa7-5100-441a-9216-cfc0612818a5" providerId="ADAL" clId="{35555469-118E-4F09-91AC-BB1171EAC133}" dt="2025-07-21T12:11:10.806" v="114" actId="1076"/>
          <ac:picMkLst>
            <pc:docMk/>
            <pc:sldMk cId="2556282785" sldId="340"/>
            <ac:picMk id="3" creationId="{27070EE2-C198-F98E-47C8-50E4C990E55E}"/>
          </ac:picMkLst>
        </pc:picChg>
      </pc:sldChg>
      <pc:sldChg chg="modSp mod modTransition">
        <pc:chgData name="Dan Nowell" userId="179edfa7-5100-441a-9216-cfc0612818a5" providerId="ADAL" clId="{35555469-118E-4F09-91AC-BB1171EAC133}" dt="2025-07-22T10:08:16.588" v="127"/>
        <pc:sldMkLst>
          <pc:docMk/>
          <pc:sldMk cId="4239170694" sldId="341"/>
        </pc:sldMkLst>
        <pc:picChg chg="mod">
          <ac:chgData name="Dan Nowell" userId="179edfa7-5100-441a-9216-cfc0612818a5" providerId="ADAL" clId="{35555469-118E-4F09-91AC-BB1171EAC133}" dt="2025-07-21T12:11:08.256" v="113" actId="14100"/>
          <ac:picMkLst>
            <pc:docMk/>
            <pc:sldMk cId="4239170694" sldId="341"/>
            <ac:picMk id="4" creationId="{C999DD51-5EFF-5872-523F-A7B6ABEF81B1}"/>
          </ac:picMkLst>
        </pc:picChg>
      </pc:sldChg>
      <pc:sldChg chg="modTransition">
        <pc:chgData name="Dan Nowell" userId="179edfa7-5100-441a-9216-cfc0612818a5" providerId="ADAL" clId="{35555469-118E-4F09-91AC-BB1171EAC133}" dt="2025-07-22T10:08:16.588" v="127"/>
        <pc:sldMkLst>
          <pc:docMk/>
          <pc:sldMk cId="3752445154" sldId="344"/>
        </pc:sldMkLst>
      </pc:sldChg>
      <pc:sldChg chg="modSp mod modTransition">
        <pc:chgData name="Dan Nowell" userId="179edfa7-5100-441a-9216-cfc0612818a5" providerId="ADAL" clId="{35555469-118E-4F09-91AC-BB1171EAC133}" dt="2025-07-22T10:08:16.588" v="127"/>
        <pc:sldMkLst>
          <pc:docMk/>
          <pc:sldMk cId="2478533576" sldId="346"/>
        </pc:sldMkLst>
        <pc:picChg chg="mod">
          <ac:chgData name="Dan Nowell" userId="179edfa7-5100-441a-9216-cfc0612818a5" providerId="ADAL" clId="{35555469-118E-4F09-91AC-BB1171EAC133}" dt="2025-07-21T12:05:50.393" v="77" actId="14100"/>
          <ac:picMkLst>
            <pc:docMk/>
            <pc:sldMk cId="2478533576" sldId="346"/>
            <ac:picMk id="3" creationId="{2075262B-66FA-CDE6-5C6C-F27BC29F90C0}"/>
          </ac:picMkLst>
        </pc:picChg>
      </pc:sldChg>
      <pc:sldChg chg="modTransition">
        <pc:chgData name="Dan Nowell" userId="179edfa7-5100-441a-9216-cfc0612818a5" providerId="ADAL" clId="{35555469-118E-4F09-91AC-BB1171EAC133}" dt="2025-07-22T10:08:16.588" v="127"/>
        <pc:sldMkLst>
          <pc:docMk/>
          <pc:sldMk cId="803480028" sldId="347"/>
        </pc:sldMkLst>
      </pc:sldChg>
      <pc:sldChg chg="modTransition">
        <pc:chgData name="Dan Nowell" userId="179edfa7-5100-441a-9216-cfc0612818a5" providerId="ADAL" clId="{35555469-118E-4F09-91AC-BB1171EAC133}" dt="2025-07-22T10:08:16.588" v="127"/>
        <pc:sldMkLst>
          <pc:docMk/>
          <pc:sldMk cId="3180128259" sldId="348"/>
        </pc:sldMkLst>
      </pc:sldChg>
      <pc:sldChg chg="modSp mod modTransition">
        <pc:chgData name="Dan Nowell" userId="179edfa7-5100-441a-9216-cfc0612818a5" providerId="ADAL" clId="{35555469-118E-4F09-91AC-BB1171EAC133}" dt="2025-07-22T10:08:16.588" v="127"/>
        <pc:sldMkLst>
          <pc:docMk/>
          <pc:sldMk cId="2027914444" sldId="349"/>
        </pc:sldMkLst>
        <pc:picChg chg="mod">
          <ac:chgData name="Dan Nowell" userId="179edfa7-5100-441a-9216-cfc0612818a5" providerId="ADAL" clId="{35555469-118E-4F09-91AC-BB1171EAC133}" dt="2025-07-21T12:07:50.615" v="103" actId="14100"/>
          <ac:picMkLst>
            <pc:docMk/>
            <pc:sldMk cId="2027914444" sldId="349"/>
            <ac:picMk id="3" creationId="{D0F9682F-F15E-FD13-1857-7A45C81EC5CC}"/>
          </ac:picMkLst>
        </pc:picChg>
      </pc:sldChg>
      <pc:sldChg chg="modTransition">
        <pc:chgData name="Dan Nowell" userId="179edfa7-5100-441a-9216-cfc0612818a5" providerId="ADAL" clId="{35555469-118E-4F09-91AC-BB1171EAC133}" dt="2025-07-22T10:08:16.588" v="127"/>
        <pc:sldMkLst>
          <pc:docMk/>
          <pc:sldMk cId="4101725296" sldId="350"/>
        </pc:sldMkLst>
      </pc:sldChg>
      <pc:sldChg chg="modSp mod modTransition">
        <pc:chgData name="Dan Nowell" userId="179edfa7-5100-441a-9216-cfc0612818a5" providerId="ADAL" clId="{35555469-118E-4F09-91AC-BB1171EAC133}" dt="2025-07-22T10:08:16.588" v="127"/>
        <pc:sldMkLst>
          <pc:docMk/>
          <pc:sldMk cId="2176482711" sldId="351"/>
        </pc:sldMkLst>
        <pc:picChg chg="mod">
          <ac:chgData name="Dan Nowell" userId="179edfa7-5100-441a-9216-cfc0612818a5" providerId="ADAL" clId="{35555469-118E-4F09-91AC-BB1171EAC133}" dt="2025-07-21T12:07:13.891" v="97" actId="14100"/>
          <ac:picMkLst>
            <pc:docMk/>
            <pc:sldMk cId="2176482711" sldId="351"/>
            <ac:picMk id="4" creationId="{D4C3BCB3-3520-4236-8443-FA290A080B55}"/>
          </ac:picMkLst>
        </pc:picChg>
      </pc:sldChg>
      <pc:sldChg chg="modSp mod modTransition">
        <pc:chgData name="Dan Nowell" userId="179edfa7-5100-441a-9216-cfc0612818a5" providerId="ADAL" clId="{35555469-118E-4F09-91AC-BB1171EAC133}" dt="2025-07-22T10:08:16.588" v="127"/>
        <pc:sldMkLst>
          <pc:docMk/>
          <pc:sldMk cId="1776768433" sldId="352"/>
        </pc:sldMkLst>
        <pc:picChg chg="mod">
          <ac:chgData name="Dan Nowell" userId="179edfa7-5100-441a-9216-cfc0612818a5" providerId="ADAL" clId="{35555469-118E-4F09-91AC-BB1171EAC133}" dt="2025-07-21T12:06:40.634" v="88" actId="14100"/>
          <ac:picMkLst>
            <pc:docMk/>
            <pc:sldMk cId="1776768433" sldId="352"/>
            <ac:picMk id="3" creationId="{5281D00C-7C8D-4013-7381-F282AE947835}"/>
          </ac:picMkLst>
        </pc:picChg>
      </pc:sldChg>
      <pc:sldChg chg="modSp mod modTransition">
        <pc:chgData name="Dan Nowell" userId="179edfa7-5100-441a-9216-cfc0612818a5" providerId="ADAL" clId="{35555469-118E-4F09-91AC-BB1171EAC133}" dt="2025-07-22T10:08:16.588" v="127"/>
        <pc:sldMkLst>
          <pc:docMk/>
          <pc:sldMk cId="2007844227" sldId="353"/>
        </pc:sldMkLst>
        <pc:picChg chg="mod">
          <ac:chgData name="Dan Nowell" userId="179edfa7-5100-441a-9216-cfc0612818a5" providerId="ADAL" clId="{35555469-118E-4F09-91AC-BB1171EAC133}" dt="2025-07-21T12:06:49.462" v="90" actId="14100"/>
          <ac:picMkLst>
            <pc:docMk/>
            <pc:sldMk cId="2007844227" sldId="353"/>
            <ac:picMk id="7" creationId="{F1CFE224-12D8-0E6F-F35B-AAAE92287FEA}"/>
          </ac:picMkLst>
        </pc:picChg>
      </pc:sldChg>
      <pc:sldChg chg="modTransition">
        <pc:chgData name="Dan Nowell" userId="179edfa7-5100-441a-9216-cfc0612818a5" providerId="ADAL" clId="{35555469-118E-4F09-91AC-BB1171EAC133}" dt="2025-07-22T10:08:16.588" v="127"/>
        <pc:sldMkLst>
          <pc:docMk/>
          <pc:sldMk cId="258230842" sldId="354"/>
        </pc:sldMkLst>
      </pc:sldChg>
      <pc:sldChg chg="modTransition">
        <pc:chgData name="Dan Nowell" userId="179edfa7-5100-441a-9216-cfc0612818a5" providerId="ADAL" clId="{35555469-118E-4F09-91AC-BB1171EAC133}" dt="2025-07-22T10:08:16.588" v="127"/>
        <pc:sldMkLst>
          <pc:docMk/>
          <pc:sldMk cId="2613801126" sldId="355"/>
        </pc:sldMkLst>
      </pc:sldChg>
      <pc:sldChg chg="modTransition">
        <pc:chgData name="Dan Nowell" userId="179edfa7-5100-441a-9216-cfc0612818a5" providerId="ADAL" clId="{35555469-118E-4F09-91AC-BB1171EAC133}" dt="2025-07-22T10:08:16.588" v="127"/>
        <pc:sldMkLst>
          <pc:docMk/>
          <pc:sldMk cId="3767016012" sldId="356"/>
        </pc:sldMkLst>
      </pc:sldChg>
      <pc:sldChg chg="modSp mod modTransition">
        <pc:chgData name="Dan Nowell" userId="179edfa7-5100-441a-9216-cfc0612818a5" providerId="ADAL" clId="{35555469-118E-4F09-91AC-BB1171EAC133}" dt="2025-07-22T10:08:16.588" v="127"/>
        <pc:sldMkLst>
          <pc:docMk/>
          <pc:sldMk cId="768606746" sldId="357"/>
        </pc:sldMkLst>
        <pc:picChg chg="mod">
          <ac:chgData name="Dan Nowell" userId="179edfa7-5100-441a-9216-cfc0612818a5" providerId="ADAL" clId="{35555469-118E-4F09-91AC-BB1171EAC133}" dt="2025-07-21T12:07:41.241" v="101" actId="14100"/>
          <ac:picMkLst>
            <pc:docMk/>
            <pc:sldMk cId="768606746" sldId="357"/>
            <ac:picMk id="4" creationId="{83A29DE6-EFFA-0960-CAF1-726954A07490}"/>
          </ac:picMkLst>
        </pc:picChg>
      </pc:sldChg>
      <pc:sldChg chg="modSp mod modTransition">
        <pc:chgData name="Dan Nowell" userId="179edfa7-5100-441a-9216-cfc0612818a5" providerId="ADAL" clId="{35555469-118E-4F09-91AC-BB1171EAC133}" dt="2025-07-22T10:08:16.588" v="127"/>
        <pc:sldMkLst>
          <pc:docMk/>
          <pc:sldMk cId="552731386" sldId="358"/>
        </pc:sldMkLst>
        <pc:picChg chg="mod">
          <ac:chgData name="Dan Nowell" userId="179edfa7-5100-441a-9216-cfc0612818a5" providerId="ADAL" clId="{35555469-118E-4F09-91AC-BB1171EAC133}" dt="2025-07-21T12:10:59.567" v="111" actId="14100"/>
          <ac:picMkLst>
            <pc:docMk/>
            <pc:sldMk cId="552731386" sldId="358"/>
            <ac:picMk id="11" creationId="{FE5B7857-9C23-2D84-4E9E-555F854BF256}"/>
          </ac:picMkLst>
        </pc:picChg>
      </pc:sldChg>
      <pc:sldChg chg="addSp delSp modSp mod modTransition">
        <pc:chgData name="Dan Nowell" userId="179edfa7-5100-441a-9216-cfc0612818a5" providerId="ADAL" clId="{35555469-118E-4F09-91AC-BB1171EAC133}" dt="2025-07-22T10:08:16.588" v="127"/>
        <pc:sldMkLst>
          <pc:docMk/>
          <pc:sldMk cId="1548801754" sldId="359"/>
        </pc:sldMkLst>
        <pc:picChg chg="add mod">
          <ac:chgData name="Dan Nowell" userId="179edfa7-5100-441a-9216-cfc0612818a5" providerId="ADAL" clId="{35555469-118E-4F09-91AC-BB1171EAC133}" dt="2025-07-21T12:02:54.677" v="69" actId="14100"/>
          <ac:picMkLst>
            <pc:docMk/>
            <pc:sldMk cId="1548801754" sldId="359"/>
            <ac:picMk id="3" creationId="{C90B5D8F-A830-0BF7-4209-10EA5DC6BED4}"/>
          </ac:picMkLst>
        </pc:picChg>
        <pc:picChg chg="del">
          <ac:chgData name="Dan Nowell" userId="179edfa7-5100-441a-9216-cfc0612818a5" providerId="ADAL" clId="{35555469-118E-4F09-91AC-BB1171EAC133}" dt="2025-07-21T10:53:54.780" v="23" actId="478"/>
          <ac:picMkLst>
            <pc:docMk/>
            <pc:sldMk cId="1548801754" sldId="359"/>
            <ac:picMk id="9" creationId="{91B7FA57-F1E7-E940-4B12-9593AD3BC111}"/>
          </ac:picMkLst>
        </pc:picChg>
      </pc:sldChg>
      <pc:sldChg chg="modTransition">
        <pc:chgData name="Dan Nowell" userId="179edfa7-5100-441a-9216-cfc0612818a5" providerId="ADAL" clId="{35555469-118E-4F09-91AC-BB1171EAC133}" dt="2025-07-22T10:08:16.588" v="127"/>
        <pc:sldMkLst>
          <pc:docMk/>
          <pc:sldMk cId="1771090359" sldId="360"/>
        </pc:sldMkLst>
      </pc:sldChg>
      <pc:sldChg chg="modSp mod modTransition">
        <pc:chgData name="Dan Nowell" userId="179edfa7-5100-441a-9216-cfc0612818a5" providerId="ADAL" clId="{35555469-118E-4F09-91AC-BB1171EAC133}" dt="2025-07-22T10:08:16.588" v="127"/>
        <pc:sldMkLst>
          <pc:docMk/>
          <pc:sldMk cId="2154201420" sldId="361"/>
        </pc:sldMkLst>
        <pc:picChg chg="mod">
          <ac:chgData name="Dan Nowell" userId="179edfa7-5100-441a-9216-cfc0612818a5" providerId="ADAL" clId="{35555469-118E-4F09-91AC-BB1171EAC133}" dt="2025-07-21T12:08:27.380" v="109" actId="14100"/>
          <ac:picMkLst>
            <pc:docMk/>
            <pc:sldMk cId="2154201420" sldId="361"/>
            <ac:picMk id="9" creationId="{07E442A2-3424-0867-DE17-93D6F482CE1F}"/>
          </ac:picMkLst>
        </pc:picChg>
      </pc:sldChg>
      <pc:sldChg chg="modSp mod modTransition">
        <pc:chgData name="Dan Nowell" userId="179edfa7-5100-441a-9216-cfc0612818a5" providerId="ADAL" clId="{35555469-118E-4F09-91AC-BB1171EAC133}" dt="2025-07-22T10:08:16.588" v="127"/>
        <pc:sldMkLst>
          <pc:docMk/>
          <pc:sldMk cId="1925071545" sldId="362"/>
        </pc:sldMkLst>
        <pc:picChg chg="mod">
          <ac:chgData name="Dan Nowell" userId="179edfa7-5100-441a-9216-cfc0612818a5" providerId="ADAL" clId="{35555469-118E-4F09-91AC-BB1171EAC133}" dt="2025-07-21T12:07:58.694" v="105" actId="14100"/>
          <ac:picMkLst>
            <pc:docMk/>
            <pc:sldMk cId="1925071545" sldId="362"/>
            <ac:picMk id="4" creationId="{0A364445-178C-BF02-873A-5C21AFC9A312}"/>
          </ac:picMkLst>
        </pc:picChg>
      </pc:sldChg>
      <pc:sldChg chg="modSp mod modTransition">
        <pc:chgData name="Dan Nowell" userId="179edfa7-5100-441a-9216-cfc0612818a5" providerId="ADAL" clId="{35555469-118E-4F09-91AC-BB1171EAC133}" dt="2025-07-22T10:08:16.588" v="127"/>
        <pc:sldMkLst>
          <pc:docMk/>
          <pc:sldMk cId="2816054724" sldId="363"/>
        </pc:sldMkLst>
        <pc:picChg chg="mod">
          <ac:chgData name="Dan Nowell" userId="179edfa7-5100-441a-9216-cfc0612818a5" providerId="ADAL" clId="{35555469-118E-4F09-91AC-BB1171EAC133}" dt="2025-07-21T12:07:32.395" v="99" actId="14100"/>
          <ac:picMkLst>
            <pc:docMk/>
            <pc:sldMk cId="2816054724" sldId="363"/>
            <ac:picMk id="6" creationId="{6EB35CD7-A9A7-8716-B840-51BC5824F1CE}"/>
          </ac:picMkLst>
        </pc:picChg>
      </pc:sldChg>
      <pc:sldChg chg="modTransition">
        <pc:chgData name="Dan Nowell" userId="179edfa7-5100-441a-9216-cfc0612818a5" providerId="ADAL" clId="{35555469-118E-4F09-91AC-BB1171EAC133}" dt="2025-07-22T10:08:16.588" v="127"/>
        <pc:sldMkLst>
          <pc:docMk/>
          <pc:sldMk cId="2059525757" sldId="364"/>
        </pc:sldMkLst>
      </pc:sldChg>
      <pc:sldChg chg="modTransition">
        <pc:chgData name="Dan Nowell" userId="179edfa7-5100-441a-9216-cfc0612818a5" providerId="ADAL" clId="{35555469-118E-4F09-91AC-BB1171EAC133}" dt="2025-07-22T10:08:16.588" v="127"/>
        <pc:sldMkLst>
          <pc:docMk/>
          <pc:sldMk cId="10189117" sldId="365"/>
        </pc:sldMkLst>
      </pc:sldChg>
      <pc:sldChg chg="modTransition">
        <pc:chgData name="Dan Nowell" userId="179edfa7-5100-441a-9216-cfc0612818a5" providerId="ADAL" clId="{35555469-118E-4F09-91AC-BB1171EAC133}" dt="2025-07-22T10:08:16.588" v="127"/>
        <pc:sldMkLst>
          <pc:docMk/>
          <pc:sldMk cId="1787251746" sldId="366"/>
        </pc:sldMkLst>
      </pc:sldChg>
      <pc:sldChg chg="addSp delSp mod ord modTransition">
        <pc:chgData name="Dan Nowell" userId="179edfa7-5100-441a-9216-cfc0612818a5" providerId="ADAL" clId="{35555469-118E-4F09-91AC-BB1171EAC133}" dt="2025-07-22T10:08:16.588" v="127"/>
        <pc:sldMkLst>
          <pc:docMk/>
          <pc:sldMk cId="281217826" sldId="367"/>
        </pc:sldMkLst>
        <pc:picChg chg="add del">
          <ac:chgData name="Dan Nowell" userId="179edfa7-5100-441a-9216-cfc0612818a5" providerId="ADAL" clId="{35555469-118E-4F09-91AC-BB1171EAC133}" dt="2025-07-21T11:59:15.931" v="36" actId="478"/>
          <ac:picMkLst>
            <pc:docMk/>
            <pc:sldMk cId="281217826" sldId="367"/>
            <ac:picMk id="4" creationId="{1FFEF482-CB20-440E-95EA-DA39F12D7217}"/>
          </ac:picMkLst>
        </pc:picChg>
      </pc:sldChg>
      <pc:sldChg chg="modTransition">
        <pc:chgData name="Dan Nowell" userId="179edfa7-5100-441a-9216-cfc0612818a5" providerId="ADAL" clId="{35555469-118E-4F09-91AC-BB1171EAC133}" dt="2025-07-22T10:08:16.588" v="127"/>
        <pc:sldMkLst>
          <pc:docMk/>
          <pc:sldMk cId="1190365479" sldId="368"/>
        </pc:sldMkLst>
      </pc:sldChg>
      <pc:sldChg chg="addSp delSp modSp mod modTransition">
        <pc:chgData name="Dan Nowell" userId="179edfa7-5100-441a-9216-cfc0612818a5" providerId="ADAL" clId="{35555469-118E-4F09-91AC-BB1171EAC133}" dt="2025-07-22T10:08:16.588" v="127"/>
        <pc:sldMkLst>
          <pc:docMk/>
          <pc:sldMk cId="595250354" sldId="369"/>
        </pc:sldMkLst>
        <pc:picChg chg="add del mod">
          <ac:chgData name="Dan Nowell" userId="179edfa7-5100-441a-9216-cfc0612818a5" providerId="ADAL" clId="{35555469-118E-4F09-91AC-BB1171EAC133}" dt="2025-07-21T12:12:26.174" v="115" actId="478"/>
          <ac:picMkLst>
            <pc:docMk/>
            <pc:sldMk cId="595250354" sldId="369"/>
            <ac:picMk id="3" creationId="{138EF538-FC67-2D88-9032-2ABEA5602675}"/>
          </ac:picMkLst>
        </pc:picChg>
        <pc:picChg chg="add mod">
          <ac:chgData name="Dan Nowell" userId="179edfa7-5100-441a-9216-cfc0612818a5" providerId="ADAL" clId="{35555469-118E-4F09-91AC-BB1171EAC133}" dt="2025-07-21T12:12:39.384" v="118" actId="14100"/>
          <ac:picMkLst>
            <pc:docMk/>
            <pc:sldMk cId="595250354" sldId="369"/>
            <ac:picMk id="4" creationId="{995B21F6-DDB3-77FC-CC31-58C950816251}"/>
          </ac:picMkLst>
        </pc:picChg>
      </pc:sldChg>
      <pc:sldChg chg="delSp modSp add del mod">
        <pc:chgData name="Dan Nowell" userId="179edfa7-5100-441a-9216-cfc0612818a5" providerId="ADAL" clId="{35555469-118E-4F09-91AC-BB1171EAC133}" dt="2025-07-21T10:43:54.003" v="15" actId="47"/>
        <pc:sldMkLst>
          <pc:docMk/>
          <pc:sldMk cId="409917287" sldId="370"/>
        </pc:sldMkLst>
        <pc:spChg chg="del mod">
          <ac:chgData name="Dan Nowell" userId="179edfa7-5100-441a-9216-cfc0612818a5" providerId="ADAL" clId="{35555469-118E-4F09-91AC-BB1171EAC133}" dt="2025-07-21T10:30:16.367" v="6" actId="478"/>
          <ac:spMkLst>
            <pc:docMk/>
            <pc:sldMk cId="409917287" sldId="370"/>
            <ac:spMk id="2" creationId="{F91FE944-EED3-FEB5-0A8E-2FBF7BED1BE0}"/>
          </ac:spMkLst>
        </pc:spChg>
        <pc:picChg chg="del">
          <ac:chgData name="Dan Nowell" userId="179edfa7-5100-441a-9216-cfc0612818a5" providerId="ADAL" clId="{35555469-118E-4F09-91AC-BB1171EAC133}" dt="2025-07-21T10:28:19.007" v="3" actId="478"/>
          <ac:picMkLst>
            <pc:docMk/>
            <pc:sldMk cId="409917287" sldId="370"/>
            <ac:picMk id="4" creationId="{FA014054-6F56-7EF8-6F56-68D0A9BE8B41}"/>
          </ac:picMkLst>
        </pc:picChg>
      </pc:sldChg>
      <pc:sldChg chg="addSp delSp new mod ord modTransition">
        <pc:chgData name="Dan Nowell" userId="179edfa7-5100-441a-9216-cfc0612818a5" providerId="ADAL" clId="{35555469-118E-4F09-91AC-BB1171EAC133}" dt="2025-07-22T10:08:16.588" v="127"/>
        <pc:sldMkLst>
          <pc:docMk/>
          <pc:sldMk cId="1014260442" sldId="371"/>
        </pc:sldMkLst>
        <pc:spChg chg="del">
          <ac:chgData name="Dan Nowell" userId="179edfa7-5100-441a-9216-cfc0612818a5" providerId="ADAL" clId="{35555469-118E-4F09-91AC-BB1171EAC133}" dt="2025-07-21T10:30:46.560" v="11" actId="478"/>
          <ac:spMkLst>
            <pc:docMk/>
            <pc:sldMk cId="1014260442" sldId="371"/>
            <ac:spMk id="2" creationId="{CCA4C6D8-2EA6-9B9B-FFDF-7FD2CA3F00CD}"/>
          </ac:spMkLst>
        </pc:spChg>
        <pc:spChg chg="del">
          <ac:chgData name="Dan Nowell" userId="179edfa7-5100-441a-9216-cfc0612818a5" providerId="ADAL" clId="{35555469-118E-4F09-91AC-BB1171EAC133}" dt="2025-07-21T10:30:43.687" v="10" actId="478"/>
          <ac:spMkLst>
            <pc:docMk/>
            <pc:sldMk cId="1014260442" sldId="371"/>
            <ac:spMk id="3" creationId="{2B091F41-59BD-709E-4F87-4F8F5D3F41F2}"/>
          </ac:spMkLst>
        </pc:spChg>
        <pc:picChg chg="add del">
          <ac:chgData name="Dan Nowell" userId="179edfa7-5100-441a-9216-cfc0612818a5" providerId="ADAL" clId="{35555469-118E-4F09-91AC-BB1171EAC133}" dt="2025-07-21T10:30:59.829" v="13" actId="478"/>
          <ac:picMkLst>
            <pc:docMk/>
            <pc:sldMk cId="1014260442" sldId="371"/>
            <ac:picMk id="4" creationId="{F92B1313-46A4-A5B4-C68D-FC4102BDA310}"/>
          </ac:picMkLst>
        </pc:picChg>
        <pc:picChg chg="add">
          <ac:chgData name="Dan Nowell" userId="179edfa7-5100-441a-9216-cfc0612818a5" providerId="ADAL" clId="{35555469-118E-4F09-91AC-BB1171EAC133}" dt="2025-07-21T10:44:12.329" v="16"/>
          <ac:picMkLst>
            <pc:docMk/>
            <pc:sldMk cId="1014260442" sldId="371"/>
            <ac:picMk id="5" creationId="{05154B04-D82B-910E-88A4-A84F5B0EA895}"/>
          </ac:picMkLst>
        </pc:picChg>
      </pc:sldChg>
      <pc:sldChg chg="addSp delSp modSp new mod modTransition">
        <pc:chgData name="Dan Nowell" userId="179edfa7-5100-441a-9216-cfc0612818a5" providerId="ADAL" clId="{35555469-118E-4F09-91AC-BB1171EAC133}" dt="2025-07-22T10:08:16.588" v="127"/>
        <pc:sldMkLst>
          <pc:docMk/>
          <pc:sldMk cId="4291241895" sldId="372"/>
        </pc:sldMkLst>
        <pc:spChg chg="del">
          <ac:chgData name="Dan Nowell" userId="179edfa7-5100-441a-9216-cfc0612818a5" providerId="ADAL" clId="{35555469-118E-4F09-91AC-BB1171EAC133}" dt="2025-07-21T10:44:23.747" v="19" actId="478"/>
          <ac:spMkLst>
            <pc:docMk/>
            <pc:sldMk cId="4291241895" sldId="372"/>
            <ac:spMk id="2" creationId="{30D47B8E-43FE-BEF8-B2BB-35DE213A1A79}"/>
          </ac:spMkLst>
        </pc:spChg>
        <pc:spChg chg="del">
          <ac:chgData name="Dan Nowell" userId="179edfa7-5100-441a-9216-cfc0612818a5" providerId="ADAL" clId="{35555469-118E-4F09-91AC-BB1171EAC133}" dt="2025-07-21T10:44:22.908" v="18" actId="478"/>
          <ac:spMkLst>
            <pc:docMk/>
            <pc:sldMk cId="4291241895" sldId="372"/>
            <ac:spMk id="3" creationId="{A0CA5871-1188-4BFA-63E0-7830F343EEA2}"/>
          </ac:spMkLst>
        </pc:spChg>
        <pc:picChg chg="add mod">
          <ac:chgData name="Dan Nowell" userId="179edfa7-5100-441a-9216-cfc0612818a5" providerId="ADAL" clId="{35555469-118E-4F09-91AC-BB1171EAC133}" dt="2025-07-21T10:44:48.152" v="22" actId="14100"/>
          <ac:picMkLst>
            <pc:docMk/>
            <pc:sldMk cId="4291241895" sldId="372"/>
            <ac:picMk id="4" creationId="{834A4AD3-E629-640E-72D1-973A4FA913C3}"/>
          </ac:picMkLst>
        </pc:picChg>
      </pc:sldChg>
      <pc:sldChg chg="add del ord">
        <pc:chgData name="Dan Nowell" userId="179edfa7-5100-441a-9216-cfc0612818a5" providerId="ADAL" clId="{35555469-118E-4F09-91AC-BB1171EAC133}" dt="2025-07-21T12:01:36.738" v="64" actId="2696"/>
        <pc:sldMkLst>
          <pc:docMk/>
          <pc:sldMk cId="4070310260" sldId="373"/>
        </pc:sldMkLst>
      </pc:sldChg>
      <pc:sldChg chg="addSp delSp modSp add mod ord modTransition">
        <pc:chgData name="Dan Nowell" userId="179edfa7-5100-441a-9216-cfc0612818a5" providerId="ADAL" clId="{35555469-118E-4F09-91AC-BB1171EAC133}" dt="2025-07-22T10:08:16.588" v="127"/>
        <pc:sldMkLst>
          <pc:docMk/>
          <pc:sldMk cId="2682132450" sldId="374"/>
        </pc:sldMkLst>
        <pc:spChg chg="mod">
          <ac:chgData name="Dan Nowell" userId="179edfa7-5100-441a-9216-cfc0612818a5" providerId="ADAL" clId="{35555469-118E-4F09-91AC-BB1171EAC133}" dt="2025-07-21T12:00:20.967" v="51" actId="20577"/>
          <ac:spMkLst>
            <pc:docMk/>
            <pc:sldMk cId="2682132450" sldId="374"/>
            <ac:spMk id="2" creationId="{812D6852-4B47-8144-C5FD-34C9F448A570}"/>
          </ac:spMkLst>
        </pc:spChg>
        <pc:picChg chg="add mod">
          <ac:chgData name="Dan Nowell" userId="179edfa7-5100-441a-9216-cfc0612818a5" providerId="ADAL" clId="{35555469-118E-4F09-91AC-BB1171EAC133}" dt="2025-07-21T12:02:31.522" v="67" actId="1076"/>
          <ac:picMkLst>
            <pc:docMk/>
            <pc:sldMk cId="2682132450" sldId="374"/>
            <ac:picMk id="4" creationId="{382762E8-FF28-3D75-2C4B-FE4C41E997B7}"/>
          </ac:picMkLst>
        </pc:picChg>
        <pc:picChg chg="del mod">
          <ac:chgData name="Dan Nowell" userId="179edfa7-5100-441a-9216-cfc0612818a5" providerId="ADAL" clId="{35555469-118E-4F09-91AC-BB1171EAC133}" dt="2025-07-21T12:00:08.920" v="39" actId="478"/>
          <ac:picMkLst>
            <pc:docMk/>
            <pc:sldMk cId="2682132450" sldId="374"/>
            <ac:picMk id="6" creationId="{252EF2FE-A414-E27A-DBCB-E8823455D4F7}"/>
          </ac:picMkLst>
        </pc:picChg>
      </pc:sldChg>
      <pc:sldChg chg="addSp delSp modSp add mod ord modTransition">
        <pc:chgData name="Dan Nowell" userId="179edfa7-5100-441a-9216-cfc0612818a5" providerId="ADAL" clId="{35555469-118E-4F09-91AC-BB1171EAC133}" dt="2025-07-22T10:08:16.588" v="127"/>
        <pc:sldMkLst>
          <pc:docMk/>
          <pc:sldMk cId="280673139" sldId="375"/>
        </pc:sldMkLst>
        <pc:picChg chg="add mod">
          <ac:chgData name="Dan Nowell" userId="179edfa7-5100-441a-9216-cfc0612818a5" providerId="ADAL" clId="{35555469-118E-4F09-91AC-BB1171EAC133}" dt="2025-07-21T12:00:48.339" v="55" actId="1076"/>
          <ac:picMkLst>
            <pc:docMk/>
            <pc:sldMk cId="280673139" sldId="375"/>
            <ac:picMk id="3" creationId="{303D0E68-1264-5C94-8BF7-D6E3FDFCD89B}"/>
          </ac:picMkLst>
        </pc:picChg>
        <pc:picChg chg="del">
          <ac:chgData name="Dan Nowell" userId="179edfa7-5100-441a-9216-cfc0612818a5" providerId="ADAL" clId="{35555469-118E-4F09-91AC-BB1171EAC133}" dt="2025-07-21T12:00:31.560" v="53" actId="478"/>
          <ac:picMkLst>
            <pc:docMk/>
            <pc:sldMk cId="280673139" sldId="375"/>
            <ac:picMk id="4" creationId="{429C85D2-90D2-CF7D-8E63-B7F75FE93D68}"/>
          </ac:picMkLst>
        </pc:picChg>
      </pc:sldChg>
      <pc:sldChg chg="add modTransition">
        <pc:chgData name="Dan Nowell" userId="179edfa7-5100-441a-9216-cfc0612818a5" providerId="ADAL" clId="{35555469-118E-4F09-91AC-BB1171EAC133}" dt="2025-07-22T10:08:16.588" v="127"/>
        <pc:sldMkLst>
          <pc:docMk/>
          <pc:sldMk cId="3029823733" sldId="376"/>
        </pc:sldMkLst>
      </pc:sldChg>
      <pc:sldMasterChg chg="modTransition modSldLayout">
        <pc:chgData name="Dan Nowell" userId="179edfa7-5100-441a-9216-cfc0612818a5" providerId="ADAL" clId="{35555469-118E-4F09-91AC-BB1171EAC133}" dt="2025-07-22T10:08:16.588" v="127"/>
        <pc:sldMasterMkLst>
          <pc:docMk/>
          <pc:sldMasterMk cId="557800553" sldId="2147483648"/>
        </pc:sldMasterMkLst>
        <pc:sldLayoutChg chg="modTransition">
          <pc:chgData name="Dan Nowell" userId="179edfa7-5100-441a-9216-cfc0612818a5" providerId="ADAL" clId="{35555469-118E-4F09-91AC-BB1171EAC133}" dt="2025-07-22T10:08:16.588" v="127"/>
          <pc:sldLayoutMkLst>
            <pc:docMk/>
            <pc:sldMasterMk cId="557800553" sldId="2147483648"/>
            <pc:sldLayoutMk cId="1622562776" sldId="2147483649"/>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3844622357" sldId="2147483650"/>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2937955354" sldId="2147483651"/>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957660664" sldId="2147483652"/>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1657704958" sldId="2147483653"/>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3809027376" sldId="2147483654"/>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3241958121" sldId="2147483655"/>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2103644001" sldId="2147483656"/>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3394485927" sldId="2147483657"/>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720822794" sldId="2147483658"/>
          </pc:sldLayoutMkLst>
        </pc:sldLayoutChg>
        <pc:sldLayoutChg chg="modTransition">
          <pc:chgData name="Dan Nowell" userId="179edfa7-5100-441a-9216-cfc0612818a5" providerId="ADAL" clId="{35555469-118E-4F09-91AC-BB1171EAC133}" dt="2025-07-22T10:08:16.588" v="127"/>
          <pc:sldLayoutMkLst>
            <pc:docMk/>
            <pc:sldMasterMk cId="557800553" sldId="2147483648"/>
            <pc:sldLayoutMk cId="2986730214" sldId="2147483659"/>
          </pc:sldLayoutMkLst>
        </pc:sldLayoutChg>
      </pc:sldMasterChg>
    </pc:docChg>
  </pc:docChgLst>
  <pc:docChgLst>
    <pc:chgData name="Dan Nowell" userId="179edfa7-5100-441a-9216-cfc0612818a5" providerId="ADAL" clId="{5AD4CF35-99EF-41EF-8C34-14EF5E5396AB}"/>
    <pc:docChg chg="undo custSel addSld delSld modSld sldOrd">
      <pc:chgData name="Dan Nowell" userId="179edfa7-5100-441a-9216-cfc0612818a5" providerId="ADAL" clId="{5AD4CF35-99EF-41EF-8C34-14EF5E5396AB}" dt="2025-07-03T14:01:39.440" v="6344" actId="1076"/>
      <pc:docMkLst>
        <pc:docMk/>
      </pc:docMkLst>
      <pc:sldChg chg="addSp delSp modSp mod ord setBg">
        <pc:chgData name="Dan Nowell" userId="179edfa7-5100-441a-9216-cfc0612818a5" providerId="ADAL" clId="{5AD4CF35-99EF-41EF-8C34-14EF5E5396AB}" dt="2025-05-14T08:38:49.603" v="15" actId="403"/>
        <pc:sldMkLst>
          <pc:docMk/>
          <pc:sldMk cId="246965973" sldId="256"/>
        </pc:sldMkLst>
        <pc:spChg chg="add mod">
          <ac:chgData name="Dan Nowell" userId="179edfa7-5100-441a-9216-cfc0612818a5" providerId="ADAL" clId="{5AD4CF35-99EF-41EF-8C34-14EF5E5396AB}" dt="2025-05-14T08:38:49.603" v="15" actId="403"/>
          <ac:spMkLst>
            <pc:docMk/>
            <pc:sldMk cId="246965973" sldId="256"/>
            <ac:spMk id="9" creationId="{EA6D7B73-BECA-8158-CFD8-AEAC7E81E97E}"/>
          </ac:spMkLst>
        </pc:spChg>
        <pc:spChg chg="add">
          <ac:chgData name="Dan Nowell" userId="179edfa7-5100-441a-9216-cfc0612818a5" providerId="ADAL" clId="{5AD4CF35-99EF-41EF-8C34-14EF5E5396AB}" dt="2025-05-14T08:37:38.314" v="7" actId="26606"/>
          <ac:spMkLst>
            <pc:docMk/>
            <pc:sldMk cId="246965973" sldId="256"/>
            <ac:spMk id="10" creationId="{86FF76B9-219D-4469-AF87-0236D29032F1}"/>
          </ac:spMkLst>
        </pc:spChg>
        <pc:spChg chg="add">
          <ac:chgData name="Dan Nowell" userId="179edfa7-5100-441a-9216-cfc0612818a5" providerId="ADAL" clId="{5AD4CF35-99EF-41EF-8C34-14EF5E5396AB}" dt="2025-05-14T08:37:38.314" v="7" actId="26606"/>
          <ac:spMkLst>
            <pc:docMk/>
            <pc:sldMk cId="246965973" sldId="256"/>
            <ac:spMk id="16" creationId="{2E80C965-DB6D-4F81-9E9E-B027384D0BD6}"/>
          </ac:spMkLst>
        </pc:spChg>
        <pc:spChg chg="add">
          <ac:chgData name="Dan Nowell" userId="179edfa7-5100-441a-9216-cfc0612818a5" providerId="ADAL" clId="{5AD4CF35-99EF-41EF-8C34-14EF5E5396AB}" dt="2025-05-14T08:37:38.314" v="7" actId="26606"/>
          <ac:spMkLst>
            <pc:docMk/>
            <pc:sldMk cId="246965973" sldId="256"/>
            <ac:spMk id="18" creationId="{633C5E46-DAC5-4661-9C87-22B08E2A512F}"/>
          </ac:spMkLst>
        </pc:spChg>
        <pc:grpChg chg="add">
          <ac:chgData name="Dan Nowell" userId="179edfa7-5100-441a-9216-cfc0612818a5" providerId="ADAL" clId="{5AD4CF35-99EF-41EF-8C34-14EF5E5396AB}" dt="2025-05-14T08:37:38.314" v="7" actId="26606"/>
          <ac:grpSpMkLst>
            <pc:docMk/>
            <pc:sldMk cId="246965973" sldId="256"/>
            <ac:grpSpMk id="12" creationId="{DB88BD78-87E1-424D-B479-C37D8E41B12E}"/>
          </ac:grpSpMkLst>
        </pc:grpChg>
        <pc:picChg chg="add mod">
          <ac:chgData name="Dan Nowell" userId="179edfa7-5100-441a-9216-cfc0612818a5" providerId="ADAL" clId="{5AD4CF35-99EF-41EF-8C34-14EF5E5396AB}" dt="2025-05-14T08:37:45.083" v="8" actId="1076"/>
          <ac:picMkLst>
            <pc:docMk/>
            <pc:sldMk cId="246965973" sldId="256"/>
            <ac:picMk id="5" creationId="{2FF8BC94-D2F5-D2AE-9ACD-218AA5E63EA8}"/>
          </ac:picMkLst>
        </pc:picChg>
      </pc:sldChg>
      <pc:sldChg chg="addSp modSp del mod">
        <pc:chgData name="Dan Nowell" userId="179edfa7-5100-441a-9216-cfc0612818a5" providerId="ADAL" clId="{5AD4CF35-99EF-41EF-8C34-14EF5E5396AB}" dt="2025-06-30T14:11:21.249" v="5750" actId="47"/>
        <pc:sldMkLst>
          <pc:docMk/>
          <pc:sldMk cId="3946096379" sldId="257"/>
        </pc:sldMkLst>
      </pc:sldChg>
      <pc:sldChg chg="modSp mod ord modAnim">
        <pc:chgData name="Dan Nowell" userId="179edfa7-5100-441a-9216-cfc0612818a5" providerId="ADAL" clId="{5AD4CF35-99EF-41EF-8C34-14EF5E5396AB}" dt="2025-05-20T14:09:47.848" v="2325"/>
        <pc:sldMkLst>
          <pc:docMk/>
          <pc:sldMk cId="2213921735" sldId="258"/>
        </pc:sldMkLst>
        <pc:spChg chg="mod">
          <ac:chgData name="Dan Nowell" userId="179edfa7-5100-441a-9216-cfc0612818a5" providerId="ADAL" clId="{5AD4CF35-99EF-41EF-8C34-14EF5E5396AB}" dt="2025-05-14T09:29:42.502" v="540" actId="20577"/>
          <ac:spMkLst>
            <pc:docMk/>
            <pc:sldMk cId="2213921735" sldId="258"/>
            <ac:spMk id="24" creationId="{0E053027-DB9E-6A88-54B2-8453896232F0}"/>
          </ac:spMkLst>
        </pc:spChg>
      </pc:sldChg>
      <pc:sldChg chg="addSp delSp modSp mod ord delAnim">
        <pc:chgData name="Dan Nowell" userId="179edfa7-5100-441a-9216-cfc0612818a5" providerId="ADAL" clId="{5AD4CF35-99EF-41EF-8C34-14EF5E5396AB}" dt="2025-07-02T10:15:12.636" v="6062" actId="20577"/>
        <pc:sldMkLst>
          <pc:docMk/>
          <pc:sldMk cId="453939047" sldId="260"/>
        </pc:sldMkLst>
        <pc:spChg chg="add mod">
          <ac:chgData name="Dan Nowell" userId="179edfa7-5100-441a-9216-cfc0612818a5" providerId="ADAL" clId="{5AD4CF35-99EF-41EF-8C34-14EF5E5396AB}" dt="2025-07-02T10:15:12.636" v="6062" actId="20577"/>
          <ac:spMkLst>
            <pc:docMk/>
            <pc:sldMk cId="453939047" sldId="260"/>
            <ac:spMk id="4" creationId="{88CA09E5-D4CC-4CA7-5BCB-B1DB3B57C3D9}"/>
          </ac:spMkLst>
        </pc:spChg>
      </pc:sldChg>
      <pc:sldChg chg="ord">
        <pc:chgData name="Dan Nowell" userId="179edfa7-5100-441a-9216-cfc0612818a5" providerId="ADAL" clId="{5AD4CF35-99EF-41EF-8C34-14EF5E5396AB}" dt="2025-05-20T13:13:26.383" v="1095"/>
        <pc:sldMkLst>
          <pc:docMk/>
          <pc:sldMk cId="4254390743" sldId="262"/>
        </pc:sldMkLst>
      </pc:sldChg>
      <pc:sldChg chg="modSp mod ord modAnim">
        <pc:chgData name="Dan Nowell" userId="179edfa7-5100-441a-9216-cfc0612818a5" providerId="ADAL" clId="{5AD4CF35-99EF-41EF-8C34-14EF5E5396AB}" dt="2025-05-20T14:09:59.533" v="2327"/>
        <pc:sldMkLst>
          <pc:docMk/>
          <pc:sldMk cId="2333488307" sldId="263"/>
        </pc:sldMkLst>
        <pc:spChg chg="mod">
          <ac:chgData name="Dan Nowell" userId="179edfa7-5100-441a-9216-cfc0612818a5" providerId="ADAL" clId="{5AD4CF35-99EF-41EF-8C34-14EF5E5396AB}" dt="2025-05-14T09:30:40.834" v="557" actId="20577"/>
          <ac:spMkLst>
            <pc:docMk/>
            <pc:sldMk cId="2333488307" sldId="263"/>
            <ac:spMk id="2" creationId="{239C81B7-E057-79E1-0C13-6D860ACFF8F0}"/>
          </ac:spMkLst>
        </pc:spChg>
        <pc:spChg chg="mod">
          <ac:chgData name="Dan Nowell" userId="179edfa7-5100-441a-9216-cfc0612818a5" providerId="ADAL" clId="{5AD4CF35-99EF-41EF-8C34-14EF5E5396AB}" dt="2025-05-14T09:30:12.596" v="541" actId="1076"/>
          <ac:spMkLst>
            <pc:docMk/>
            <pc:sldMk cId="2333488307" sldId="263"/>
            <ac:spMk id="8" creationId="{76E4BF9C-6D21-C546-3084-D00D6189EB17}"/>
          </ac:spMkLst>
        </pc:spChg>
      </pc:sldChg>
      <pc:sldChg chg="delSp modSp del mod delAnim">
        <pc:chgData name="Dan Nowell" userId="179edfa7-5100-441a-9216-cfc0612818a5" providerId="ADAL" clId="{5AD4CF35-99EF-41EF-8C34-14EF5E5396AB}" dt="2025-05-14T09:36:09.959" v="558" actId="47"/>
        <pc:sldMkLst>
          <pc:docMk/>
          <pc:sldMk cId="3561271400" sldId="265"/>
        </pc:sldMkLst>
      </pc:sldChg>
      <pc:sldChg chg="delSp modSp mod ord modAnim">
        <pc:chgData name="Dan Nowell" userId="179edfa7-5100-441a-9216-cfc0612818a5" providerId="ADAL" clId="{5AD4CF35-99EF-41EF-8C34-14EF5E5396AB}" dt="2025-05-20T14:10:31.083" v="2335"/>
        <pc:sldMkLst>
          <pc:docMk/>
          <pc:sldMk cId="1451353139" sldId="270"/>
        </pc:sldMkLst>
        <pc:spChg chg="mod">
          <ac:chgData name="Dan Nowell" userId="179edfa7-5100-441a-9216-cfc0612818a5" providerId="ADAL" clId="{5AD4CF35-99EF-41EF-8C34-14EF5E5396AB}" dt="2025-05-14T09:20:52.140" v="520" actId="2711"/>
          <ac:spMkLst>
            <pc:docMk/>
            <pc:sldMk cId="1451353139" sldId="270"/>
            <ac:spMk id="11" creationId="{E0E569B0-ACB7-BD7E-4711-FF787AA41A67}"/>
          </ac:spMkLst>
        </pc:spChg>
      </pc:sldChg>
      <pc:sldChg chg="ord">
        <pc:chgData name="Dan Nowell" userId="179edfa7-5100-441a-9216-cfc0612818a5" providerId="ADAL" clId="{5AD4CF35-99EF-41EF-8C34-14EF5E5396AB}" dt="2025-05-20T12:55:46.793" v="581"/>
        <pc:sldMkLst>
          <pc:docMk/>
          <pc:sldMk cId="783995845" sldId="273"/>
        </pc:sldMkLst>
      </pc:sldChg>
      <pc:sldChg chg="modSp mod ord modAnim">
        <pc:chgData name="Dan Nowell" userId="179edfa7-5100-441a-9216-cfc0612818a5" providerId="ADAL" clId="{5AD4CF35-99EF-41EF-8C34-14EF5E5396AB}" dt="2025-05-20T14:10:49.050" v="2336"/>
        <pc:sldMkLst>
          <pc:docMk/>
          <pc:sldMk cId="1102109529" sldId="275"/>
        </pc:sldMkLst>
        <pc:spChg chg="mod">
          <ac:chgData name="Dan Nowell" userId="179edfa7-5100-441a-9216-cfc0612818a5" providerId="ADAL" clId="{5AD4CF35-99EF-41EF-8C34-14EF5E5396AB}" dt="2025-05-14T09:03:11.862" v="412" actId="122"/>
          <ac:spMkLst>
            <pc:docMk/>
            <pc:sldMk cId="1102109529" sldId="275"/>
            <ac:spMk id="3" creationId="{43A64120-D1DE-2058-14D7-43D3FA835811}"/>
          </ac:spMkLst>
        </pc:spChg>
        <pc:spChg chg="mod">
          <ac:chgData name="Dan Nowell" userId="179edfa7-5100-441a-9216-cfc0612818a5" providerId="ADAL" clId="{5AD4CF35-99EF-41EF-8C34-14EF5E5396AB}" dt="2025-05-14T09:03:53.084" v="417" actId="2711"/>
          <ac:spMkLst>
            <pc:docMk/>
            <pc:sldMk cId="1102109529" sldId="275"/>
            <ac:spMk id="14" creationId="{CFAC2EF6-0C7C-2938-2A05-30AF7BBE4945}"/>
          </ac:spMkLst>
        </pc:spChg>
        <pc:spChg chg="mod">
          <ac:chgData name="Dan Nowell" userId="179edfa7-5100-441a-9216-cfc0612818a5" providerId="ADAL" clId="{5AD4CF35-99EF-41EF-8C34-14EF5E5396AB}" dt="2025-05-14T09:04:01.307" v="420" actId="403"/>
          <ac:spMkLst>
            <pc:docMk/>
            <pc:sldMk cId="1102109529" sldId="275"/>
            <ac:spMk id="15" creationId="{0832D017-7CE6-5BAD-4E2E-2C16F54FC265}"/>
          </ac:spMkLst>
        </pc:spChg>
        <pc:spChg chg="mod">
          <ac:chgData name="Dan Nowell" userId="179edfa7-5100-441a-9216-cfc0612818a5" providerId="ADAL" clId="{5AD4CF35-99EF-41EF-8C34-14EF5E5396AB}" dt="2025-05-14T09:04:09.719" v="423" actId="403"/>
          <ac:spMkLst>
            <pc:docMk/>
            <pc:sldMk cId="1102109529" sldId="275"/>
            <ac:spMk id="16" creationId="{06EF601E-AFA7-4BCB-C60C-4F5022508895}"/>
          </ac:spMkLst>
        </pc:spChg>
      </pc:sldChg>
      <pc:sldChg chg="modSp mod ord modAnim">
        <pc:chgData name="Dan Nowell" userId="179edfa7-5100-441a-9216-cfc0612818a5" providerId="ADAL" clId="{5AD4CF35-99EF-41EF-8C34-14EF5E5396AB}" dt="2025-05-20T14:11:06.163" v="2338"/>
        <pc:sldMkLst>
          <pc:docMk/>
          <pc:sldMk cId="2851177584" sldId="276"/>
        </pc:sldMkLst>
        <pc:spChg chg="mod">
          <ac:chgData name="Dan Nowell" userId="179edfa7-5100-441a-9216-cfc0612818a5" providerId="ADAL" clId="{5AD4CF35-99EF-41EF-8C34-14EF5E5396AB}" dt="2025-05-14T09:07:26.075" v="434" actId="2711"/>
          <ac:spMkLst>
            <pc:docMk/>
            <pc:sldMk cId="2851177584" sldId="276"/>
            <ac:spMk id="5" creationId="{E19E8A47-9EB1-7759-E710-745156EF2190}"/>
          </ac:spMkLst>
        </pc:spChg>
        <pc:spChg chg="mod">
          <ac:chgData name="Dan Nowell" userId="179edfa7-5100-441a-9216-cfc0612818a5" providerId="ADAL" clId="{5AD4CF35-99EF-41EF-8C34-14EF5E5396AB}" dt="2025-05-14T09:10:21.572" v="500" actId="122"/>
          <ac:spMkLst>
            <pc:docMk/>
            <pc:sldMk cId="2851177584" sldId="276"/>
            <ac:spMk id="10" creationId="{F4D9A9B7-B437-2D90-7284-667566A0F591}"/>
          </ac:spMkLst>
        </pc:spChg>
        <pc:spChg chg="mod">
          <ac:chgData name="Dan Nowell" userId="179edfa7-5100-441a-9216-cfc0612818a5" providerId="ADAL" clId="{5AD4CF35-99EF-41EF-8C34-14EF5E5396AB}" dt="2025-05-14T09:07:34.485" v="435" actId="2711"/>
          <ac:spMkLst>
            <pc:docMk/>
            <pc:sldMk cId="2851177584" sldId="276"/>
            <ac:spMk id="11" creationId="{E0E569B0-ACB7-BD7E-4711-FF787AA41A67}"/>
          </ac:spMkLst>
        </pc:spChg>
        <pc:spChg chg="mod">
          <ac:chgData name="Dan Nowell" userId="179edfa7-5100-441a-9216-cfc0612818a5" providerId="ADAL" clId="{5AD4CF35-99EF-41EF-8C34-14EF5E5396AB}" dt="2025-05-14T09:10:53.190" v="519" actId="1076"/>
          <ac:spMkLst>
            <pc:docMk/>
            <pc:sldMk cId="2851177584" sldId="276"/>
            <ac:spMk id="14" creationId="{941349CB-0FD6-D44B-1A63-A296520F36D4}"/>
          </ac:spMkLst>
        </pc:spChg>
      </pc:sldChg>
      <pc:sldChg chg="addSp delSp modSp new mod">
        <pc:chgData name="Dan Nowell" userId="179edfa7-5100-441a-9216-cfc0612818a5" providerId="ADAL" clId="{5AD4CF35-99EF-41EF-8C34-14EF5E5396AB}" dt="2025-05-14T08:43:02.333" v="57" actId="14100"/>
        <pc:sldMkLst>
          <pc:docMk/>
          <pc:sldMk cId="17806222" sldId="277"/>
        </pc:sldMkLst>
        <pc:picChg chg="add mod">
          <ac:chgData name="Dan Nowell" userId="179edfa7-5100-441a-9216-cfc0612818a5" providerId="ADAL" clId="{5AD4CF35-99EF-41EF-8C34-14EF5E5396AB}" dt="2025-05-14T08:43:02.333" v="57" actId="14100"/>
          <ac:picMkLst>
            <pc:docMk/>
            <pc:sldMk cId="17806222" sldId="277"/>
            <ac:picMk id="5" creationId="{2760AC09-71E8-8A12-5749-9CA4904DBCB8}"/>
          </ac:picMkLst>
        </pc:picChg>
      </pc:sldChg>
      <pc:sldChg chg="addSp delSp add del setBg delDesignElem">
        <pc:chgData name="Dan Nowell" userId="179edfa7-5100-441a-9216-cfc0612818a5" providerId="ADAL" clId="{5AD4CF35-99EF-41EF-8C34-14EF5E5396AB}" dt="2025-05-14T08:42:41.452" v="53"/>
        <pc:sldMkLst>
          <pc:docMk/>
          <pc:sldMk cId="973490499" sldId="278"/>
        </pc:sldMkLst>
      </pc:sldChg>
      <pc:sldChg chg="addSp delSp modSp add mod ord">
        <pc:chgData name="Dan Nowell" userId="179edfa7-5100-441a-9216-cfc0612818a5" providerId="ADAL" clId="{5AD4CF35-99EF-41EF-8C34-14EF5E5396AB}" dt="2025-05-20T14:07:58.953" v="2316" actId="13822"/>
        <pc:sldMkLst>
          <pc:docMk/>
          <pc:sldMk cId="2146966666" sldId="300"/>
        </pc:sldMkLst>
        <pc:spChg chg="add mod">
          <ac:chgData name="Dan Nowell" userId="179edfa7-5100-441a-9216-cfc0612818a5" providerId="ADAL" clId="{5AD4CF35-99EF-41EF-8C34-14EF5E5396AB}" dt="2025-05-20T14:07:58.953" v="2316" actId="13822"/>
          <ac:spMkLst>
            <pc:docMk/>
            <pc:sldMk cId="2146966666" sldId="300"/>
            <ac:spMk id="3" creationId="{9CBCB678-F089-E712-2D93-CDA2EBFEA827}"/>
          </ac:spMkLst>
        </pc:spChg>
        <pc:picChg chg="mod">
          <ac:chgData name="Dan Nowell" userId="179edfa7-5100-441a-9216-cfc0612818a5" providerId="ADAL" clId="{5AD4CF35-99EF-41EF-8C34-14EF5E5396AB}" dt="2025-05-14T09:04:40.929" v="432" actId="1076"/>
          <ac:picMkLst>
            <pc:docMk/>
            <pc:sldMk cId="2146966666" sldId="300"/>
            <ac:picMk id="2" creationId="{8C3BFB58-FB75-E64C-D19A-0CF52F0CC972}"/>
          </ac:picMkLst>
        </pc:picChg>
      </pc:sldChg>
      <pc:sldChg chg="new del">
        <pc:chgData name="Dan Nowell" userId="179edfa7-5100-441a-9216-cfc0612818a5" providerId="ADAL" clId="{5AD4CF35-99EF-41EF-8C34-14EF5E5396AB}" dt="2025-05-20T12:54:41.964" v="572" actId="2696"/>
        <pc:sldMkLst>
          <pc:docMk/>
          <pc:sldMk cId="4123448986" sldId="301"/>
        </pc:sldMkLst>
      </pc:sldChg>
      <pc:sldChg chg="modSp add del mod ord">
        <pc:chgData name="Dan Nowell" userId="179edfa7-5100-441a-9216-cfc0612818a5" providerId="ADAL" clId="{5AD4CF35-99EF-41EF-8C34-14EF5E5396AB}" dt="2025-06-30T14:11:29.045" v="5751" actId="47"/>
        <pc:sldMkLst>
          <pc:docMk/>
          <pc:sldMk cId="3061655057" sldId="302"/>
        </pc:sldMkLst>
      </pc:sldChg>
      <pc:sldChg chg="modSp add del mod ord">
        <pc:chgData name="Dan Nowell" userId="179edfa7-5100-441a-9216-cfc0612818a5" providerId="ADAL" clId="{5AD4CF35-99EF-41EF-8C34-14EF5E5396AB}" dt="2025-06-30T14:11:16.808" v="5749" actId="47"/>
        <pc:sldMkLst>
          <pc:docMk/>
          <pc:sldMk cId="2056403277" sldId="303"/>
        </pc:sldMkLst>
      </pc:sldChg>
      <pc:sldChg chg="delSp modSp add del mod ord">
        <pc:chgData name="Dan Nowell" userId="179edfa7-5100-441a-9216-cfc0612818a5" providerId="ADAL" clId="{5AD4CF35-99EF-41EF-8C34-14EF5E5396AB}" dt="2025-06-10T12:23:59.774" v="4298" actId="2696"/>
        <pc:sldMkLst>
          <pc:docMk/>
          <pc:sldMk cId="2085876550" sldId="304"/>
        </pc:sldMkLst>
      </pc:sldChg>
      <pc:sldChg chg="modSp add mod ord">
        <pc:chgData name="Dan Nowell" userId="179edfa7-5100-441a-9216-cfc0612818a5" providerId="ADAL" clId="{5AD4CF35-99EF-41EF-8C34-14EF5E5396AB}" dt="2025-07-02T10:13:07.499" v="6059" actId="20577"/>
        <pc:sldMkLst>
          <pc:docMk/>
          <pc:sldMk cId="3652660183" sldId="305"/>
        </pc:sldMkLst>
      </pc:sldChg>
      <pc:sldChg chg="modSp add del mod">
        <pc:chgData name="Dan Nowell" userId="179edfa7-5100-441a-9216-cfc0612818a5" providerId="ADAL" clId="{5AD4CF35-99EF-41EF-8C34-14EF5E5396AB}" dt="2025-06-26T10:45:37.508" v="5547" actId="47"/>
        <pc:sldMkLst>
          <pc:docMk/>
          <pc:sldMk cId="1487037624" sldId="306"/>
        </pc:sldMkLst>
      </pc:sldChg>
      <pc:sldChg chg="modSp add del mod">
        <pc:chgData name="Dan Nowell" userId="179edfa7-5100-441a-9216-cfc0612818a5" providerId="ADAL" clId="{5AD4CF35-99EF-41EF-8C34-14EF5E5396AB}" dt="2025-06-26T10:45:40.581" v="5548" actId="47"/>
        <pc:sldMkLst>
          <pc:docMk/>
          <pc:sldMk cId="1375921472" sldId="307"/>
        </pc:sldMkLst>
      </pc:sldChg>
      <pc:sldChg chg="modSp add del mod ord">
        <pc:chgData name="Dan Nowell" userId="179edfa7-5100-441a-9216-cfc0612818a5" providerId="ADAL" clId="{5AD4CF35-99EF-41EF-8C34-14EF5E5396AB}" dt="2025-06-26T10:45:42.478" v="5549" actId="47"/>
        <pc:sldMkLst>
          <pc:docMk/>
          <pc:sldMk cId="1949412760" sldId="308"/>
        </pc:sldMkLst>
      </pc:sldChg>
      <pc:sldChg chg="modSp add del mod ord">
        <pc:chgData name="Dan Nowell" userId="179edfa7-5100-441a-9216-cfc0612818a5" providerId="ADAL" clId="{5AD4CF35-99EF-41EF-8C34-14EF5E5396AB}" dt="2025-06-26T10:45:46.788" v="5550" actId="47"/>
        <pc:sldMkLst>
          <pc:docMk/>
          <pc:sldMk cId="2169695694" sldId="309"/>
        </pc:sldMkLst>
      </pc:sldChg>
      <pc:sldChg chg="addSp delSp modSp add mod ord setBg delAnim">
        <pc:chgData name="Dan Nowell" userId="179edfa7-5100-441a-9216-cfc0612818a5" providerId="ADAL" clId="{5AD4CF35-99EF-41EF-8C34-14EF5E5396AB}" dt="2025-07-02T09:48:09.366" v="5911" actId="26606"/>
        <pc:sldMkLst>
          <pc:docMk/>
          <pc:sldMk cId="81242134" sldId="310"/>
        </pc:sldMkLst>
        <pc:spChg chg="mod">
          <ac:chgData name="Dan Nowell" userId="179edfa7-5100-441a-9216-cfc0612818a5" providerId="ADAL" clId="{5AD4CF35-99EF-41EF-8C34-14EF5E5396AB}" dt="2025-07-02T09:48:09.366" v="5911" actId="26606"/>
          <ac:spMkLst>
            <pc:docMk/>
            <pc:sldMk cId="81242134" sldId="310"/>
            <ac:spMk id="2" creationId="{918B28B0-937B-FA13-0BA4-226AA9243A9C}"/>
          </ac:spMkLst>
        </pc:spChg>
        <pc:spChg chg="add">
          <ac:chgData name="Dan Nowell" userId="179edfa7-5100-441a-9216-cfc0612818a5" providerId="ADAL" clId="{5AD4CF35-99EF-41EF-8C34-14EF5E5396AB}" dt="2025-07-02T09:48:09.366" v="5911" actId="26606"/>
          <ac:spMkLst>
            <pc:docMk/>
            <pc:sldMk cId="81242134" sldId="310"/>
            <ac:spMk id="8" creationId="{D12DDE76-C203-4047-9998-63900085B5E8}"/>
          </ac:spMkLst>
        </pc:spChg>
        <pc:picChg chg="add mod">
          <ac:chgData name="Dan Nowell" userId="179edfa7-5100-441a-9216-cfc0612818a5" providerId="ADAL" clId="{5AD4CF35-99EF-41EF-8C34-14EF5E5396AB}" dt="2025-07-02T09:48:09.366" v="5911" actId="26606"/>
          <ac:picMkLst>
            <pc:docMk/>
            <pc:sldMk cId="81242134" sldId="310"/>
            <ac:picMk id="3" creationId="{536DC495-9F80-BD09-2C47-7DC7D7FF0173}"/>
          </ac:picMkLst>
        </pc:picChg>
      </pc:sldChg>
      <pc:sldChg chg="addSp modSp add mod ord">
        <pc:chgData name="Dan Nowell" userId="179edfa7-5100-441a-9216-cfc0612818a5" providerId="ADAL" clId="{5AD4CF35-99EF-41EF-8C34-14EF5E5396AB}" dt="2025-06-30T11:37:24.550" v="5683"/>
        <pc:sldMkLst>
          <pc:docMk/>
          <pc:sldMk cId="588644376" sldId="311"/>
        </pc:sldMkLst>
        <pc:spChg chg="mod">
          <ac:chgData name="Dan Nowell" userId="179edfa7-5100-441a-9216-cfc0612818a5" providerId="ADAL" clId="{5AD4CF35-99EF-41EF-8C34-14EF5E5396AB}" dt="2025-05-21T09:38:08.177" v="3140" actId="20577"/>
          <ac:spMkLst>
            <pc:docMk/>
            <pc:sldMk cId="588644376" sldId="311"/>
            <ac:spMk id="2" creationId="{5AB3DDB4-744B-5F5E-90C7-F993776D6280}"/>
          </ac:spMkLst>
        </pc:spChg>
        <pc:picChg chg="add mod">
          <ac:chgData name="Dan Nowell" userId="179edfa7-5100-441a-9216-cfc0612818a5" providerId="ADAL" clId="{5AD4CF35-99EF-41EF-8C34-14EF5E5396AB}" dt="2025-05-21T09:18:30.264" v="2365" actId="14100"/>
          <ac:picMkLst>
            <pc:docMk/>
            <pc:sldMk cId="588644376" sldId="311"/>
            <ac:picMk id="9" creationId="{690F0B45-3DD1-88E1-81E8-53770495E895}"/>
          </ac:picMkLst>
        </pc:picChg>
      </pc:sldChg>
      <pc:sldChg chg="delSp modSp add del mod">
        <pc:chgData name="Dan Nowell" userId="179edfa7-5100-441a-9216-cfc0612818a5" providerId="ADAL" clId="{5AD4CF35-99EF-41EF-8C34-14EF5E5396AB}" dt="2025-06-19T12:41:14.012" v="5180" actId="47"/>
        <pc:sldMkLst>
          <pc:docMk/>
          <pc:sldMk cId="240447429" sldId="312"/>
        </pc:sldMkLst>
      </pc:sldChg>
      <pc:sldChg chg="modSp add del mod">
        <pc:chgData name="Dan Nowell" userId="179edfa7-5100-441a-9216-cfc0612818a5" providerId="ADAL" clId="{5AD4CF35-99EF-41EF-8C34-14EF5E5396AB}" dt="2025-06-30T11:38:25.431" v="5689" actId="47"/>
        <pc:sldMkLst>
          <pc:docMk/>
          <pc:sldMk cId="649622839" sldId="313"/>
        </pc:sldMkLst>
      </pc:sldChg>
      <pc:sldChg chg="addSp delSp modSp add del mod ord">
        <pc:chgData name="Dan Nowell" userId="179edfa7-5100-441a-9216-cfc0612818a5" providerId="ADAL" clId="{5AD4CF35-99EF-41EF-8C34-14EF5E5396AB}" dt="2025-06-30T11:36:40.991" v="5678" actId="47"/>
        <pc:sldMkLst>
          <pc:docMk/>
          <pc:sldMk cId="3483567449" sldId="314"/>
        </pc:sldMkLst>
      </pc:sldChg>
      <pc:sldChg chg="addSp delSp modSp add del mod">
        <pc:chgData name="Dan Nowell" userId="179edfa7-5100-441a-9216-cfc0612818a5" providerId="ADAL" clId="{5AD4CF35-99EF-41EF-8C34-14EF5E5396AB}" dt="2025-06-30T11:36:42.205" v="5679" actId="47"/>
        <pc:sldMkLst>
          <pc:docMk/>
          <pc:sldMk cId="3843416797" sldId="315"/>
        </pc:sldMkLst>
      </pc:sldChg>
      <pc:sldChg chg="modSp add del mod ord">
        <pc:chgData name="Dan Nowell" userId="179edfa7-5100-441a-9216-cfc0612818a5" providerId="ADAL" clId="{5AD4CF35-99EF-41EF-8C34-14EF5E5396AB}" dt="2025-06-30T14:09:15.566" v="5747" actId="47"/>
        <pc:sldMkLst>
          <pc:docMk/>
          <pc:sldMk cId="2805221179" sldId="316"/>
        </pc:sldMkLst>
      </pc:sldChg>
      <pc:sldChg chg="addSp modSp add del mod">
        <pc:chgData name="Dan Nowell" userId="179edfa7-5100-441a-9216-cfc0612818a5" providerId="ADAL" clId="{5AD4CF35-99EF-41EF-8C34-14EF5E5396AB}" dt="2025-07-02T10:06:37.377" v="6021" actId="47"/>
        <pc:sldMkLst>
          <pc:docMk/>
          <pc:sldMk cId="1358369691" sldId="317"/>
        </pc:sldMkLst>
      </pc:sldChg>
      <pc:sldChg chg="modSp add del mod">
        <pc:chgData name="Dan Nowell" userId="179edfa7-5100-441a-9216-cfc0612818a5" providerId="ADAL" clId="{5AD4CF35-99EF-41EF-8C34-14EF5E5396AB}" dt="2025-06-26T10:47:35.620" v="5588" actId="47"/>
        <pc:sldMkLst>
          <pc:docMk/>
          <pc:sldMk cId="2034449942" sldId="318"/>
        </pc:sldMkLst>
      </pc:sldChg>
      <pc:sldChg chg="modSp add del mod">
        <pc:chgData name="Dan Nowell" userId="179edfa7-5100-441a-9216-cfc0612818a5" providerId="ADAL" clId="{5AD4CF35-99EF-41EF-8C34-14EF5E5396AB}" dt="2025-06-26T10:43:50.498" v="5495" actId="47"/>
        <pc:sldMkLst>
          <pc:docMk/>
          <pc:sldMk cId="3677170852" sldId="319"/>
        </pc:sldMkLst>
      </pc:sldChg>
      <pc:sldChg chg="addSp delSp modSp add mod ord delAnim modShow">
        <pc:chgData name="Dan Nowell" userId="179edfa7-5100-441a-9216-cfc0612818a5" providerId="ADAL" clId="{5AD4CF35-99EF-41EF-8C34-14EF5E5396AB}" dt="2025-07-02T10:01:48.306" v="5990" actId="729"/>
        <pc:sldMkLst>
          <pc:docMk/>
          <pc:sldMk cId="1695835210" sldId="320"/>
        </pc:sldMkLst>
      </pc:sldChg>
      <pc:sldChg chg="modSp add del mod">
        <pc:chgData name="Dan Nowell" userId="179edfa7-5100-441a-9216-cfc0612818a5" providerId="ADAL" clId="{5AD4CF35-99EF-41EF-8C34-14EF5E5396AB}" dt="2025-06-26T10:49:52.355" v="5609" actId="47"/>
        <pc:sldMkLst>
          <pc:docMk/>
          <pc:sldMk cId="1906854413" sldId="321"/>
        </pc:sldMkLst>
      </pc:sldChg>
      <pc:sldChg chg="addSp delSp modSp add mod setBg delAnim">
        <pc:chgData name="Dan Nowell" userId="179edfa7-5100-441a-9216-cfc0612818a5" providerId="ADAL" clId="{5AD4CF35-99EF-41EF-8C34-14EF5E5396AB}" dt="2025-07-02T12:16:02.896" v="6208" actId="1076"/>
        <pc:sldMkLst>
          <pc:docMk/>
          <pc:sldMk cId="1488039420" sldId="322"/>
        </pc:sldMkLst>
        <pc:spChg chg="mod">
          <ac:chgData name="Dan Nowell" userId="179edfa7-5100-441a-9216-cfc0612818a5" providerId="ADAL" clId="{5AD4CF35-99EF-41EF-8C34-14EF5E5396AB}" dt="2025-07-02T12:12:43.928" v="6204" actId="20577"/>
          <ac:spMkLst>
            <pc:docMk/>
            <pc:sldMk cId="1488039420" sldId="322"/>
            <ac:spMk id="2" creationId="{AAEFEAF3-39A3-F781-965C-0B4FECCB9475}"/>
          </ac:spMkLst>
        </pc:spChg>
        <pc:spChg chg="add">
          <ac:chgData name="Dan Nowell" userId="179edfa7-5100-441a-9216-cfc0612818a5" providerId="ADAL" clId="{5AD4CF35-99EF-41EF-8C34-14EF5E5396AB}" dt="2025-07-02T09:48:20.712" v="5913" actId="26606"/>
          <ac:spMkLst>
            <pc:docMk/>
            <pc:sldMk cId="1488039420" sldId="322"/>
            <ac:spMk id="14" creationId="{D12DDE76-C203-4047-9998-63900085B5E8}"/>
          </ac:spMkLst>
        </pc:spChg>
        <pc:picChg chg="add mod">
          <ac:chgData name="Dan Nowell" userId="179edfa7-5100-441a-9216-cfc0612818a5" providerId="ADAL" clId="{5AD4CF35-99EF-41EF-8C34-14EF5E5396AB}" dt="2025-07-02T12:16:02.896" v="6208" actId="1076"/>
          <ac:picMkLst>
            <pc:docMk/>
            <pc:sldMk cId="1488039420" sldId="322"/>
            <ac:picMk id="6" creationId="{0AA1FF33-2098-0B36-0A6F-6751E7AD1963}"/>
          </ac:picMkLst>
        </pc:picChg>
      </pc:sldChg>
      <pc:sldChg chg="addSp delSp modSp add del mod ord delAnim">
        <pc:chgData name="Dan Nowell" userId="179edfa7-5100-441a-9216-cfc0612818a5" providerId="ADAL" clId="{5AD4CF35-99EF-41EF-8C34-14EF5E5396AB}" dt="2025-07-02T09:58:18.917" v="5957" actId="47"/>
        <pc:sldMkLst>
          <pc:docMk/>
          <pc:sldMk cId="3756484822" sldId="323"/>
        </pc:sldMkLst>
      </pc:sldChg>
      <pc:sldChg chg="modSp add del mod">
        <pc:chgData name="Dan Nowell" userId="179edfa7-5100-441a-9216-cfc0612818a5" providerId="ADAL" clId="{5AD4CF35-99EF-41EF-8C34-14EF5E5396AB}" dt="2025-06-30T11:40:04.185" v="5712" actId="47"/>
        <pc:sldMkLst>
          <pc:docMk/>
          <pc:sldMk cId="429624343" sldId="324"/>
        </pc:sldMkLst>
      </pc:sldChg>
      <pc:sldChg chg="addSp delSp modSp add del mod delAnim">
        <pc:chgData name="Dan Nowell" userId="179edfa7-5100-441a-9216-cfc0612818a5" providerId="ADAL" clId="{5AD4CF35-99EF-41EF-8C34-14EF5E5396AB}" dt="2025-07-02T09:59:10.128" v="5963" actId="47"/>
        <pc:sldMkLst>
          <pc:docMk/>
          <pc:sldMk cId="1888699523" sldId="325"/>
        </pc:sldMkLst>
      </pc:sldChg>
      <pc:sldChg chg="add del">
        <pc:chgData name="Dan Nowell" userId="179edfa7-5100-441a-9216-cfc0612818a5" providerId="ADAL" clId="{5AD4CF35-99EF-41EF-8C34-14EF5E5396AB}" dt="2025-06-19T13:18:46.740" v="5336" actId="47"/>
        <pc:sldMkLst>
          <pc:docMk/>
          <pc:sldMk cId="2760373308" sldId="326"/>
        </pc:sldMkLst>
      </pc:sldChg>
      <pc:sldChg chg="addSp delSp modSp add del mod ord">
        <pc:chgData name="Dan Nowell" userId="179edfa7-5100-441a-9216-cfc0612818a5" providerId="ADAL" clId="{5AD4CF35-99EF-41EF-8C34-14EF5E5396AB}" dt="2025-07-02T10:05:12.805" v="6006" actId="47"/>
        <pc:sldMkLst>
          <pc:docMk/>
          <pc:sldMk cId="65091176" sldId="327"/>
        </pc:sldMkLst>
      </pc:sldChg>
      <pc:sldChg chg="add del">
        <pc:chgData name="Dan Nowell" userId="179edfa7-5100-441a-9216-cfc0612818a5" providerId="ADAL" clId="{5AD4CF35-99EF-41EF-8C34-14EF5E5396AB}" dt="2025-06-19T13:18:39.987" v="5333" actId="47"/>
        <pc:sldMkLst>
          <pc:docMk/>
          <pc:sldMk cId="2680150812" sldId="328"/>
        </pc:sldMkLst>
      </pc:sldChg>
      <pc:sldChg chg="addSp modSp add del mod">
        <pc:chgData name="Dan Nowell" userId="179edfa7-5100-441a-9216-cfc0612818a5" providerId="ADAL" clId="{5AD4CF35-99EF-41EF-8C34-14EF5E5396AB}" dt="2025-06-26T10:46:46.448" v="5554" actId="47"/>
        <pc:sldMkLst>
          <pc:docMk/>
          <pc:sldMk cId="1258747077" sldId="329"/>
        </pc:sldMkLst>
      </pc:sldChg>
      <pc:sldChg chg="addSp delSp modSp add mod ord setBg delAnim">
        <pc:chgData name="Dan Nowell" userId="179edfa7-5100-441a-9216-cfc0612818a5" providerId="ADAL" clId="{5AD4CF35-99EF-41EF-8C34-14EF5E5396AB}" dt="2025-07-02T12:32:41.403" v="6342" actId="20577"/>
        <pc:sldMkLst>
          <pc:docMk/>
          <pc:sldMk cId="1451316017" sldId="330"/>
        </pc:sldMkLst>
        <pc:spChg chg="mod">
          <ac:chgData name="Dan Nowell" userId="179edfa7-5100-441a-9216-cfc0612818a5" providerId="ADAL" clId="{5AD4CF35-99EF-41EF-8C34-14EF5E5396AB}" dt="2025-07-02T12:32:41.403" v="6342" actId="20577"/>
          <ac:spMkLst>
            <pc:docMk/>
            <pc:sldMk cId="1451316017" sldId="330"/>
            <ac:spMk id="2" creationId="{FD3D312A-8C3A-E51A-34B1-A04D26541589}"/>
          </ac:spMkLst>
        </pc:spChg>
        <pc:spChg chg="add">
          <ac:chgData name="Dan Nowell" userId="179edfa7-5100-441a-9216-cfc0612818a5" providerId="ADAL" clId="{5AD4CF35-99EF-41EF-8C34-14EF5E5396AB}" dt="2025-07-02T09:47:41.801" v="5907" actId="26606"/>
          <ac:spMkLst>
            <pc:docMk/>
            <pc:sldMk cId="1451316017" sldId="330"/>
            <ac:spMk id="14" creationId="{D12DDE76-C203-4047-9998-63900085B5E8}"/>
          </ac:spMkLst>
        </pc:spChg>
        <pc:picChg chg="add mod">
          <ac:chgData name="Dan Nowell" userId="179edfa7-5100-441a-9216-cfc0612818a5" providerId="ADAL" clId="{5AD4CF35-99EF-41EF-8C34-14EF5E5396AB}" dt="2025-07-02T12:29:02.852" v="6256" actId="1076"/>
          <ac:picMkLst>
            <pc:docMk/>
            <pc:sldMk cId="1451316017" sldId="330"/>
            <ac:picMk id="6" creationId="{A825AF17-049B-D722-E91E-F302C7CCB0FE}"/>
          </ac:picMkLst>
        </pc:picChg>
      </pc:sldChg>
      <pc:sldChg chg="addSp delSp modSp add mod setBg delAnim">
        <pc:chgData name="Dan Nowell" userId="179edfa7-5100-441a-9216-cfc0612818a5" providerId="ADAL" clId="{5AD4CF35-99EF-41EF-8C34-14EF5E5396AB}" dt="2025-07-02T09:47:44.719" v="5908" actId="26606"/>
        <pc:sldMkLst>
          <pc:docMk/>
          <pc:sldMk cId="1425957322" sldId="331"/>
        </pc:sldMkLst>
        <pc:spChg chg="mod">
          <ac:chgData name="Dan Nowell" userId="179edfa7-5100-441a-9216-cfc0612818a5" providerId="ADAL" clId="{5AD4CF35-99EF-41EF-8C34-14EF5E5396AB}" dt="2025-07-02T09:47:44.719" v="5908" actId="26606"/>
          <ac:spMkLst>
            <pc:docMk/>
            <pc:sldMk cId="1425957322" sldId="331"/>
            <ac:spMk id="2" creationId="{E44CA634-EE61-99A5-481B-763CB2FB7710}"/>
          </ac:spMkLst>
        </pc:spChg>
        <pc:spChg chg="add">
          <ac:chgData name="Dan Nowell" userId="179edfa7-5100-441a-9216-cfc0612818a5" providerId="ADAL" clId="{5AD4CF35-99EF-41EF-8C34-14EF5E5396AB}" dt="2025-07-02T09:47:44.719" v="5908" actId="26606"/>
          <ac:spMkLst>
            <pc:docMk/>
            <pc:sldMk cId="1425957322" sldId="331"/>
            <ac:spMk id="16" creationId="{D12DDE76-C203-4047-9998-63900085B5E8}"/>
          </ac:spMkLst>
        </pc:spChg>
      </pc:sldChg>
      <pc:sldChg chg="addSp delSp modSp add del mod setBg delAnim">
        <pc:chgData name="Dan Nowell" userId="179edfa7-5100-441a-9216-cfc0612818a5" providerId="ADAL" clId="{5AD4CF35-99EF-41EF-8C34-14EF5E5396AB}" dt="2025-07-02T10:00:37.127" v="5978" actId="47"/>
        <pc:sldMkLst>
          <pc:docMk/>
          <pc:sldMk cId="3777311238" sldId="332"/>
        </pc:sldMkLst>
      </pc:sldChg>
      <pc:sldChg chg="addSp delSp modSp add del mod ord delAnim">
        <pc:chgData name="Dan Nowell" userId="179edfa7-5100-441a-9216-cfc0612818a5" providerId="ADAL" clId="{5AD4CF35-99EF-41EF-8C34-14EF5E5396AB}" dt="2025-07-02T09:56:08.161" v="5945" actId="47"/>
        <pc:sldMkLst>
          <pc:docMk/>
          <pc:sldMk cId="2668036986" sldId="333"/>
        </pc:sldMkLst>
      </pc:sldChg>
      <pc:sldChg chg="add del ord">
        <pc:chgData name="Dan Nowell" userId="179edfa7-5100-441a-9216-cfc0612818a5" providerId="ADAL" clId="{5AD4CF35-99EF-41EF-8C34-14EF5E5396AB}" dt="2025-06-30T14:09:23.718" v="5748" actId="47"/>
        <pc:sldMkLst>
          <pc:docMk/>
          <pc:sldMk cId="2395790441" sldId="334"/>
        </pc:sldMkLst>
      </pc:sldChg>
      <pc:sldChg chg="addSp delSp modSp add mod ord setBg delAnim">
        <pc:chgData name="Dan Nowell" userId="179edfa7-5100-441a-9216-cfc0612818a5" providerId="ADAL" clId="{5AD4CF35-99EF-41EF-8C34-14EF5E5396AB}" dt="2025-07-02T09:47:47.840" v="5909" actId="26606"/>
        <pc:sldMkLst>
          <pc:docMk/>
          <pc:sldMk cId="1362443275" sldId="335"/>
        </pc:sldMkLst>
        <pc:spChg chg="mod">
          <ac:chgData name="Dan Nowell" userId="179edfa7-5100-441a-9216-cfc0612818a5" providerId="ADAL" clId="{5AD4CF35-99EF-41EF-8C34-14EF5E5396AB}" dt="2025-07-02T09:47:47.840" v="5909" actId="26606"/>
          <ac:spMkLst>
            <pc:docMk/>
            <pc:sldMk cId="1362443275" sldId="335"/>
            <ac:spMk id="2" creationId="{FFB18041-589C-3175-3D6B-C0BC7B5FDC2E}"/>
          </ac:spMkLst>
        </pc:spChg>
        <pc:spChg chg="add">
          <ac:chgData name="Dan Nowell" userId="179edfa7-5100-441a-9216-cfc0612818a5" providerId="ADAL" clId="{5AD4CF35-99EF-41EF-8C34-14EF5E5396AB}" dt="2025-07-02T09:47:47.840" v="5909" actId="26606"/>
          <ac:spMkLst>
            <pc:docMk/>
            <pc:sldMk cId="1362443275" sldId="335"/>
            <ac:spMk id="16" creationId="{D12DDE76-C203-4047-9998-63900085B5E8}"/>
          </ac:spMkLst>
        </pc:spChg>
        <pc:picChg chg="add mod">
          <ac:chgData name="Dan Nowell" userId="179edfa7-5100-441a-9216-cfc0612818a5" providerId="ADAL" clId="{5AD4CF35-99EF-41EF-8C34-14EF5E5396AB}" dt="2025-07-02T09:47:47.840" v="5909" actId="26606"/>
          <ac:picMkLst>
            <pc:docMk/>
            <pc:sldMk cId="1362443275" sldId="335"/>
            <ac:picMk id="11" creationId="{4C0D94EF-59C2-9D8B-435D-CE681B904D1B}"/>
          </ac:picMkLst>
        </pc:picChg>
      </pc:sldChg>
      <pc:sldChg chg="add del">
        <pc:chgData name="Dan Nowell" userId="179edfa7-5100-441a-9216-cfc0612818a5" providerId="ADAL" clId="{5AD4CF35-99EF-41EF-8C34-14EF5E5396AB}" dt="2025-06-30T11:38:19.699" v="5688" actId="47"/>
        <pc:sldMkLst>
          <pc:docMk/>
          <pc:sldMk cId="2150609466" sldId="336"/>
        </pc:sldMkLst>
      </pc:sldChg>
      <pc:sldChg chg="addSp delSp modSp add del mod ord setBg delAnim">
        <pc:chgData name="Dan Nowell" userId="179edfa7-5100-441a-9216-cfc0612818a5" providerId="ADAL" clId="{5AD4CF35-99EF-41EF-8C34-14EF5E5396AB}" dt="2025-07-02T09:59:51.727" v="5971" actId="47"/>
        <pc:sldMkLst>
          <pc:docMk/>
          <pc:sldMk cId="2039816978" sldId="337"/>
        </pc:sldMkLst>
      </pc:sldChg>
      <pc:sldChg chg="addSp delSp modSp add mod ord setBg delAnim">
        <pc:chgData name="Dan Nowell" userId="179edfa7-5100-441a-9216-cfc0612818a5" providerId="ADAL" clId="{5AD4CF35-99EF-41EF-8C34-14EF5E5396AB}" dt="2025-07-02T09:51:16.010" v="5938" actId="20577"/>
        <pc:sldMkLst>
          <pc:docMk/>
          <pc:sldMk cId="2076687733" sldId="338"/>
        </pc:sldMkLst>
        <pc:spChg chg="mod">
          <ac:chgData name="Dan Nowell" userId="179edfa7-5100-441a-9216-cfc0612818a5" providerId="ADAL" clId="{5AD4CF35-99EF-41EF-8C34-14EF5E5396AB}" dt="2025-07-02T09:51:16.010" v="5938" actId="20577"/>
          <ac:spMkLst>
            <pc:docMk/>
            <pc:sldMk cId="2076687733" sldId="338"/>
            <ac:spMk id="2" creationId="{B2EF63FD-BF0D-CB7D-7D8F-2EFAFE09E4FB}"/>
          </ac:spMkLst>
        </pc:spChg>
        <pc:spChg chg="add">
          <ac:chgData name="Dan Nowell" userId="179edfa7-5100-441a-9216-cfc0612818a5" providerId="ADAL" clId="{5AD4CF35-99EF-41EF-8C34-14EF5E5396AB}" dt="2025-07-02T09:47:33.993" v="5905" actId="26606"/>
          <ac:spMkLst>
            <pc:docMk/>
            <pc:sldMk cId="2076687733" sldId="338"/>
            <ac:spMk id="15" creationId="{D12DDE76-C203-4047-9998-63900085B5E8}"/>
          </ac:spMkLst>
        </pc:spChg>
        <pc:picChg chg="add mod ord">
          <ac:chgData name="Dan Nowell" userId="179edfa7-5100-441a-9216-cfc0612818a5" providerId="ADAL" clId="{5AD4CF35-99EF-41EF-8C34-14EF5E5396AB}" dt="2025-07-02T09:47:33.993" v="5905" actId="26606"/>
          <ac:picMkLst>
            <pc:docMk/>
            <pc:sldMk cId="2076687733" sldId="338"/>
            <ac:picMk id="10" creationId="{A4E244BF-4FBE-D3C3-D349-1ED3701F06D2}"/>
          </ac:picMkLst>
        </pc:picChg>
      </pc:sldChg>
      <pc:sldChg chg="addSp delSp modSp add mod ord setBg delAnim">
        <pc:chgData name="Dan Nowell" userId="179edfa7-5100-441a-9216-cfc0612818a5" providerId="ADAL" clId="{5AD4CF35-99EF-41EF-8C34-14EF5E5396AB}" dt="2025-07-02T09:51:06.645" v="5927" actId="20577"/>
        <pc:sldMkLst>
          <pc:docMk/>
          <pc:sldMk cId="529332925" sldId="339"/>
        </pc:sldMkLst>
        <pc:spChg chg="mod">
          <ac:chgData name="Dan Nowell" userId="179edfa7-5100-441a-9216-cfc0612818a5" providerId="ADAL" clId="{5AD4CF35-99EF-41EF-8C34-14EF5E5396AB}" dt="2025-07-02T09:51:06.645" v="5927" actId="20577"/>
          <ac:spMkLst>
            <pc:docMk/>
            <pc:sldMk cId="529332925" sldId="339"/>
            <ac:spMk id="2" creationId="{BE5B0FF2-CAC6-F147-6401-EE6DE66E23DE}"/>
          </ac:spMkLst>
        </pc:spChg>
        <pc:spChg chg="add">
          <ac:chgData name="Dan Nowell" userId="179edfa7-5100-441a-9216-cfc0612818a5" providerId="ADAL" clId="{5AD4CF35-99EF-41EF-8C34-14EF5E5396AB}" dt="2025-07-02T09:47:31.185" v="5904" actId="26606"/>
          <ac:spMkLst>
            <pc:docMk/>
            <pc:sldMk cId="529332925" sldId="339"/>
            <ac:spMk id="8" creationId="{D12DDE76-C203-4047-9998-63900085B5E8}"/>
          </ac:spMkLst>
        </pc:spChg>
        <pc:picChg chg="add mod">
          <ac:chgData name="Dan Nowell" userId="179edfa7-5100-441a-9216-cfc0612818a5" providerId="ADAL" clId="{5AD4CF35-99EF-41EF-8C34-14EF5E5396AB}" dt="2025-07-02T09:47:31.185" v="5904" actId="26606"/>
          <ac:picMkLst>
            <pc:docMk/>
            <pc:sldMk cId="529332925" sldId="339"/>
            <ac:picMk id="3" creationId="{E4DA9B43-C38B-726C-E1CB-125C13BA4AE5}"/>
          </ac:picMkLst>
        </pc:picChg>
      </pc:sldChg>
      <pc:sldChg chg="addSp delSp modSp add mod setBg delAnim">
        <pc:chgData name="Dan Nowell" userId="179edfa7-5100-441a-9216-cfc0612818a5" providerId="ADAL" clId="{5AD4CF35-99EF-41EF-8C34-14EF5E5396AB}" dt="2025-07-02T09:47:08.924" v="5901" actId="26606"/>
        <pc:sldMkLst>
          <pc:docMk/>
          <pc:sldMk cId="2556282785" sldId="340"/>
        </pc:sldMkLst>
        <pc:spChg chg="mod">
          <ac:chgData name="Dan Nowell" userId="179edfa7-5100-441a-9216-cfc0612818a5" providerId="ADAL" clId="{5AD4CF35-99EF-41EF-8C34-14EF5E5396AB}" dt="2025-07-02T09:47:08.924" v="5901" actId="26606"/>
          <ac:spMkLst>
            <pc:docMk/>
            <pc:sldMk cId="2556282785" sldId="340"/>
            <ac:spMk id="2" creationId="{FD742C6E-64AC-6ED8-EFA8-2C690D1E8B63}"/>
          </ac:spMkLst>
        </pc:spChg>
        <pc:spChg chg="add">
          <ac:chgData name="Dan Nowell" userId="179edfa7-5100-441a-9216-cfc0612818a5" providerId="ADAL" clId="{5AD4CF35-99EF-41EF-8C34-14EF5E5396AB}" dt="2025-07-02T09:47:08.924" v="5901" actId="26606"/>
          <ac:spMkLst>
            <pc:docMk/>
            <pc:sldMk cId="2556282785" sldId="340"/>
            <ac:spMk id="8" creationId="{D12DDE76-C203-4047-9998-63900085B5E8}"/>
          </ac:spMkLst>
        </pc:spChg>
        <pc:picChg chg="add mod">
          <ac:chgData name="Dan Nowell" userId="179edfa7-5100-441a-9216-cfc0612818a5" providerId="ADAL" clId="{5AD4CF35-99EF-41EF-8C34-14EF5E5396AB}" dt="2025-07-02T09:47:08.924" v="5901" actId="26606"/>
          <ac:picMkLst>
            <pc:docMk/>
            <pc:sldMk cId="2556282785" sldId="340"/>
            <ac:picMk id="3" creationId="{27070EE2-C198-F98E-47C8-50E4C990E55E}"/>
          </ac:picMkLst>
        </pc:picChg>
      </pc:sldChg>
      <pc:sldChg chg="addSp delSp modSp add mod ord setBg">
        <pc:chgData name="Dan Nowell" userId="179edfa7-5100-441a-9216-cfc0612818a5" providerId="ADAL" clId="{5AD4CF35-99EF-41EF-8C34-14EF5E5396AB}" dt="2025-07-02T10:38:18.084" v="6175" actId="1076"/>
        <pc:sldMkLst>
          <pc:docMk/>
          <pc:sldMk cId="4239170694" sldId="341"/>
        </pc:sldMkLst>
        <pc:spChg chg="mod">
          <ac:chgData name="Dan Nowell" userId="179edfa7-5100-441a-9216-cfc0612818a5" providerId="ADAL" clId="{5AD4CF35-99EF-41EF-8C34-14EF5E5396AB}" dt="2025-07-02T09:46:42.201" v="5896" actId="26606"/>
          <ac:spMkLst>
            <pc:docMk/>
            <pc:sldMk cId="4239170694" sldId="341"/>
            <ac:spMk id="2" creationId="{502214EB-F9B9-0E02-DF74-08C23218EAC7}"/>
          </ac:spMkLst>
        </pc:spChg>
        <pc:spChg chg="add">
          <ac:chgData name="Dan Nowell" userId="179edfa7-5100-441a-9216-cfc0612818a5" providerId="ADAL" clId="{5AD4CF35-99EF-41EF-8C34-14EF5E5396AB}" dt="2025-07-02T09:46:42.201" v="5896" actId="26606"/>
          <ac:spMkLst>
            <pc:docMk/>
            <pc:sldMk cId="4239170694" sldId="341"/>
            <ac:spMk id="11" creationId="{D12DDE76-C203-4047-9998-63900085B5E8}"/>
          </ac:spMkLst>
        </pc:spChg>
        <pc:picChg chg="add mod">
          <ac:chgData name="Dan Nowell" userId="179edfa7-5100-441a-9216-cfc0612818a5" providerId="ADAL" clId="{5AD4CF35-99EF-41EF-8C34-14EF5E5396AB}" dt="2025-07-02T10:38:18.084" v="6175" actId="1076"/>
          <ac:picMkLst>
            <pc:docMk/>
            <pc:sldMk cId="4239170694" sldId="341"/>
            <ac:picMk id="4" creationId="{C999DD51-5EFF-5872-523F-A7B6ABEF81B1}"/>
          </ac:picMkLst>
        </pc:picChg>
      </pc:sldChg>
      <pc:sldChg chg="addSp delSp modSp add del mod">
        <pc:chgData name="Dan Nowell" userId="179edfa7-5100-441a-9216-cfc0612818a5" providerId="ADAL" clId="{5AD4CF35-99EF-41EF-8C34-14EF5E5396AB}" dt="2025-07-02T09:58:17.151" v="5956" actId="47"/>
        <pc:sldMkLst>
          <pc:docMk/>
          <pc:sldMk cId="1110069337" sldId="342"/>
        </pc:sldMkLst>
      </pc:sldChg>
      <pc:sldChg chg="delSp modSp add del mod">
        <pc:chgData name="Dan Nowell" userId="179edfa7-5100-441a-9216-cfc0612818a5" providerId="ADAL" clId="{5AD4CF35-99EF-41EF-8C34-14EF5E5396AB}" dt="2025-07-02T09:47:39.479" v="5906" actId="2696"/>
        <pc:sldMkLst>
          <pc:docMk/>
          <pc:sldMk cId="1191602680" sldId="343"/>
        </pc:sldMkLst>
      </pc:sldChg>
      <pc:sldChg chg="addSp delSp modSp add mod ord setBg">
        <pc:chgData name="Dan Nowell" userId="179edfa7-5100-441a-9216-cfc0612818a5" providerId="ADAL" clId="{5AD4CF35-99EF-41EF-8C34-14EF5E5396AB}" dt="2025-07-02T12:11:59.993" v="6187" actId="1076"/>
        <pc:sldMkLst>
          <pc:docMk/>
          <pc:sldMk cId="3752445154" sldId="344"/>
        </pc:sldMkLst>
        <pc:spChg chg="mod">
          <ac:chgData name="Dan Nowell" userId="179edfa7-5100-441a-9216-cfc0612818a5" providerId="ADAL" clId="{5AD4CF35-99EF-41EF-8C34-14EF5E5396AB}" dt="2025-07-02T12:05:50.468" v="6181" actId="20577"/>
          <ac:spMkLst>
            <pc:docMk/>
            <pc:sldMk cId="3752445154" sldId="344"/>
            <ac:spMk id="2" creationId="{9C5A004C-5BF7-278B-DB94-9115967CC0DE}"/>
          </ac:spMkLst>
        </pc:spChg>
        <pc:spChg chg="add">
          <ac:chgData name="Dan Nowell" userId="179edfa7-5100-441a-9216-cfc0612818a5" providerId="ADAL" clId="{5AD4CF35-99EF-41EF-8C34-14EF5E5396AB}" dt="2025-07-02T09:46:45.077" v="5897" actId="26606"/>
          <ac:spMkLst>
            <pc:docMk/>
            <pc:sldMk cId="3752445154" sldId="344"/>
            <ac:spMk id="21" creationId="{D12DDE76-C203-4047-9998-63900085B5E8}"/>
          </ac:spMkLst>
        </pc:spChg>
        <pc:picChg chg="add mod">
          <ac:chgData name="Dan Nowell" userId="179edfa7-5100-441a-9216-cfc0612818a5" providerId="ADAL" clId="{5AD4CF35-99EF-41EF-8C34-14EF5E5396AB}" dt="2025-07-02T12:11:59.993" v="6187" actId="1076"/>
          <ac:picMkLst>
            <pc:docMk/>
            <pc:sldMk cId="3752445154" sldId="344"/>
            <ac:picMk id="8" creationId="{C1E4CB1A-51AA-A79E-D7A9-C922391BD9D9}"/>
          </ac:picMkLst>
        </pc:picChg>
      </pc:sldChg>
      <pc:sldChg chg="addSp delSp modSp add del mod setBg">
        <pc:chgData name="Dan Nowell" userId="179edfa7-5100-441a-9216-cfc0612818a5" providerId="ADAL" clId="{5AD4CF35-99EF-41EF-8C34-14EF5E5396AB}" dt="2025-07-02T09:47:14.766" v="5902" actId="2696"/>
        <pc:sldMkLst>
          <pc:docMk/>
          <pc:sldMk cId="3282251014" sldId="345"/>
        </pc:sldMkLst>
      </pc:sldChg>
      <pc:sldChg chg="addSp delSp modSp add mod">
        <pc:chgData name="Dan Nowell" userId="179edfa7-5100-441a-9216-cfc0612818a5" providerId="ADAL" clId="{5AD4CF35-99EF-41EF-8C34-14EF5E5396AB}" dt="2025-07-02T09:50:55.377" v="5921" actId="5793"/>
        <pc:sldMkLst>
          <pc:docMk/>
          <pc:sldMk cId="2478533576" sldId="346"/>
        </pc:sldMkLst>
        <pc:spChg chg="mod">
          <ac:chgData name="Dan Nowell" userId="179edfa7-5100-441a-9216-cfc0612818a5" providerId="ADAL" clId="{5AD4CF35-99EF-41EF-8C34-14EF5E5396AB}" dt="2025-07-02T09:50:55.377" v="5921" actId="5793"/>
          <ac:spMkLst>
            <pc:docMk/>
            <pc:sldMk cId="2478533576" sldId="346"/>
            <ac:spMk id="2" creationId="{02AB52A1-3128-025D-CC50-37B055D5BAFA}"/>
          </ac:spMkLst>
        </pc:spChg>
        <pc:spChg chg="add">
          <ac:chgData name="Dan Nowell" userId="179edfa7-5100-441a-9216-cfc0612818a5" providerId="ADAL" clId="{5AD4CF35-99EF-41EF-8C34-14EF5E5396AB}" dt="2025-07-02T09:46:47.616" v="5898" actId="26606"/>
          <ac:spMkLst>
            <pc:docMk/>
            <pc:sldMk cId="2478533576" sldId="346"/>
            <ac:spMk id="13" creationId="{D12DDE76-C203-4047-9998-63900085B5E8}"/>
          </ac:spMkLst>
        </pc:spChg>
        <pc:picChg chg="mod">
          <ac:chgData name="Dan Nowell" userId="179edfa7-5100-441a-9216-cfc0612818a5" providerId="ADAL" clId="{5AD4CF35-99EF-41EF-8C34-14EF5E5396AB}" dt="2025-07-02T09:46:47.616" v="5898" actId="26606"/>
          <ac:picMkLst>
            <pc:docMk/>
            <pc:sldMk cId="2478533576" sldId="346"/>
            <ac:picMk id="3" creationId="{2075262B-66FA-CDE6-5C6C-F27BC29F90C0}"/>
          </ac:picMkLst>
        </pc:picChg>
      </pc:sldChg>
      <pc:sldChg chg="addSp delSp modSp add mod">
        <pc:chgData name="Dan Nowell" userId="179edfa7-5100-441a-9216-cfc0612818a5" providerId="ADAL" clId="{5AD4CF35-99EF-41EF-8C34-14EF5E5396AB}" dt="2025-07-02T09:56:06.152" v="5944" actId="1076"/>
        <pc:sldMkLst>
          <pc:docMk/>
          <pc:sldMk cId="803480028" sldId="347"/>
        </pc:sldMkLst>
        <pc:picChg chg="add mod">
          <ac:chgData name="Dan Nowell" userId="179edfa7-5100-441a-9216-cfc0612818a5" providerId="ADAL" clId="{5AD4CF35-99EF-41EF-8C34-14EF5E5396AB}" dt="2025-07-02T09:56:06.152" v="5944" actId="1076"/>
          <ac:picMkLst>
            <pc:docMk/>
            <pc:sldMk cId="803480028" sldId="347"/>
            <ac:picMk id="3" creationId="{784FA0DD-53D1-EF3F-FB55-D7EA667BF00C}"/>
          </ac:picMkLst>
        </pc:picChg>
      </pc:sldChg>
      <pc:sldChg chg="add del">
        <pc:chgData name="Dan Nowell" userId="179edfa7-5100-441a-9216-cfc0612818a5" providerId="ADAL" clId="{5AD4CF35-99EF-41EF-8C34-14EF5E5396AB}" dt="2025-07-02T09:47:23.805" v="5903" actId="2696"/>
        <pc:sldMkLst>
          <pc:docMk/>
          <pc:sldMk cId="2576077337" sldId="347"/>
        </pc:sldMkLst>
      </pc:sldChg>
      <pc:sldChg chg="addSp delSp modSp add mod">
        <pc:chgData name="Dan Nowell" userId="179edfa7-5100-441a-9216-cfc0612818a5" providerId="ADAL" clId="{5AD4CF35-99EF-41EF-8C34-14EF5E5396AB}" dt="2025-07-02T10:29:37.908" v="6169" actId="1076"/>
        <pc:sldMkLst>
          <pc:docMk/>
          <pc:sldMk cId="3180128259" sldId="348"/>
        </pc:sldMkLst>
        <pc:spChg chg="mod">
          <ac:chgData name="Dan Nowell" userId="179edfa7-5100-441a-9216-cfc0612818a5" providerId="ADAL" clId="{5AD4CF35-99EF-41EF-8C34-14EF5E5396AB}" dt="2025-07-02T09:57:28.914" v="5948"/>
          <ac:spMkLst>
            <pc:docMk/>
            <pc:sldMk cId="3180128259" sldId="348"/>
            <ac:spMk id="2" creationId="{886A31FE-C22A-4773-8E4F-266EDA9AB355}"/>
          </ac:spMkLst>
        </pc:spChg>
        <pc:picChg chg="add mod">
          <ac:chgData name="Dan Nowell" userId="179edfa7-5100-441a-9216-cfc0612818a5" providerId="ADAL" clId="{5AD4CF35-99EF-41EF-8C34-14EF5E5396AB}" dt="2025-07-02T10:29:37.908" v="6169" actId="1076"/>
          <ac:picMkLst>
            <pc:docMk/>
            <pc:sldMk cId="3180128259" sldId="348"/>
            <ac:picMk id="6" creationId="{DCDD8792-0E3F-FCD6-EF89-8D1A5D014679}"/>
          </ac:picMkLst>
        </pc:picChg>
      </pc:sldChg>
      <pc:sldChg chg="addSp modSp add mod">
        <pc:chgData name="Dan Nowell" userId="179edfa7-5100-441a-9216-cfc0612818a5" providerId="ADAL" clId="{5AD4CF35-99EF-41EF-8C34-14EF5E5396AB}" dt="2025-07-02T09:58:11.995" v="5955" actId="1076"/>
        <pc:sldMkLst>
          <pc:docMk/>
          <pc:sldMk cId="2027914444" sldId="349"/>
        </pc:sldMkLst>
        <pc:picChg chg="add mod">
          <ac:chgData name="Dan Nowell" userId="179edfa7-5100-441a-9216-cfc0612818a5" providerId="ADAL" clId="{5AD4CF35-99EF-41EF-8C34-14EF5E5396AB}" dt="2025-07-02T09:58:11.995" v="5955" actId="1076"/>
          <ac:picMkLst>
            <pc:docMk/>
            <pc:sldMk cId="2027914444" sldId="349"/>
            <ac:picMk id="3" creationId="{D0F9682F-F15E-FD13-1857-7A45C81EC5CC}"/>
          </ac:picMkLst>
        </pc:picChg>
      </pc:sldChg>
      <pc:sldChg chg="addSp delSp modSp add mod">
        <pc:chgData name="Dan Nowell" userId="179edfa7-5100-441a-9216-cfc0612818a5" providerId="ADAL" clId="{5AD4CF35-99EF-41EF-8C34-14EF5E5396AB}" dt="2025-07-02T12:24:30.153" v="6230" actId="1076"/>
        <pc:sldMkLst>
          <pc:docMk/>
          <pc:sldMk cId="4101725296" sldId="350"/>
        </pc:sldMkLst>
        <pc:spChg chg="mod">
          <ac:chgData name="Dan Nowell" userId="179edfa7-5100-441a-9216-cfc0612818a5" providerId="ADAL" clId="{5AD4CF35-99EF-41EF-8C34-14EF5E5396AB}" dt="2025-07-02T12:17:28.687" v="6228" actId="20577"/>
          <ac:spMkLst>
            <pc:docMk/>
            <pc:sldMk cId="4101725296" sldId="350"/>
            <ac:spMk id="2" creationId="{5B50950B-9971-1FEA-3BA7-6AC9056F520C}"/>
          </ac:spMkLst>
        </pc:spChg>
        <pc:picChg chg="add mod">
          <ac:chgData name="Dan Nowell" userId="179edfa7-5100-441a-9216-cfc0612818a5" providerId="ADAL" clId="{5AD4CF35-99EF-41EF-8C34-14EF5E5396AB}" dt="2025-07-02T12:24:30.153" v="6230" actId="1076"/>
          <ac:picMkLst>
            <pc:docMk/>
            <pc:sldMk cId="4101725296" sldId="350"/>
            <ac:picMk id="10" creationId="{E9062204-F33C-AA34-C88B-9B151C47AB0D}"/>
          </ac:picMkLst>
        </pc:picChg>
      </pc:sldChg>
      <pc:sldChg chg="addSp delSp modSp add mod">
        <pc:chgData name="Dan Nowell" userId="179edfa7-5100-441a-9216-cfc0612818a5" providerId="ADAL" clId="{5AD4CF35-99EF-41EF-8C34-14EF5E5396AB}" dt="2025-07-02T09:59:48.335" v="5970"/>
        <pc:sldMkLst>
          <pc:docMk/>
          <pc:sldMk cId="2176482711" sldId="351"/>
        </pc:sldMkLst>
        <pc:spChg chg="mod">
          <ac:chgData name="Dan Nowell" userId="179edfa7-5100-441a-9216-cfc0612818a5" providerId="ADAL" clId="{5AD4CF35-99EF-41EF-8C34-14EF5E5396AB}" dt="2025-07-02T09:59:48.335" v="5970"/>
          <ac:spMkLst>
            <pc:docMk/>
            <pc:sldMk cId="2176482711" sldId="351"/>
            <ac:spMk id="2" creationId="{ECAA27EC-C681-0EFF-5A05-D200A639EDD6}"/>
          </ac:spMkLst>
        </pc:spChg>
        <pc:picChg chg="add mod">
          <ac:chgData name="Dan Nowell" userId="179edfa7-5100-441a-9216-cfc0612818a5" providerId="ADAL" clId="{5AD4CF35-99EF-41EF-8C34-14EF5E5396AB}" dt="2025-07-02T09:59:35.434" v="5969" actId="14100"/>
          <ac:picMkLst>
            <pc:docMk/>
            <pc:sldMk cId="2176482711" sldId="351"/>
            <ac:picMk id="4" creationId="{D4C3BCB3-3520-4236-8443-FA290A080B55}"/>
          </ac:picMkLst>
        </pc:picChg>
      </pc:sldChg>
      <pc:sldChg chg="addSp delSp modSp add mod">
        <pc:chgData name="Dan Nowell" userId="179edfa7-5100-441a-9216-cfc0612818a5" providerId="ADAL" clId="{5AD4CF35-99EF-41EF-8C34-14EF5E5396AB}" dt="2025-07-02T10:00:34.895" v="5977" actId="1076"/>
        <pc:sldMkLst>
          <pc:docMk/>
          <pc:sldMk cId="1776768433" sldId="352"/>
        </pc:sldMkLst>
        <pc:spChg chg="mod">
          <ac:chgData name="Dan Nowell" userId="179edfa7-5100-441a-9216-cfc0612818a5" providerId="ADAL" clId="{5AD4CF35-99EF-41EF-8C34-14EF5E5396AB}" dt="2025-07-02T10:00:22.871" v="5975"/>
          <ac:spMkLst>
            <pc:docMk/>
            <pc:sldMk cId="1776768433" sldId="352"/>
            <ac:spMk id="2" creationId="{3455399B-D108-6527-9F89-D58981C3A4E5}"/>
          </ac:spMkLst>
        </pc:spChg>
        <pc:picChg chg="add mod">
          <ac:chgData name="Dan Nowell" userId="179edfa7-5100-441a-9216-cfc0612818a5" providerId="ADAL" clId="{5AD4CF35-99EF-41EF-8C34-14EF5E5396AB}" dt="2025-07-02T10:00:34.895" v="5977" actId="1076"/>
          <ac:picMkLst>
            <pc:docMk/>
            <pc:sldMk cId="1776768433" sldId="352"/>
            <ac:picMk id="3" creationId="{5281D00C-7C8D-4013-7381-F282AE947835}"/>
          </ac:picMkLst>
        </pc:picChg>
      </pc:sldChg>
      <pc:sldChg chg="addSp delSp modSp add mod">
        <pc:chgData name="Dan Nowell" userId="179edfa7-5100-441a-9216-cfc0612818a5" providerId="ADAL" clId="{5AD4CF35-99EF-41EF-8C34-14EF5E5396AB}" dt="2025-07-02T10:01:37.006" v="5989" actId="14100"/>
        <pc:sldMkLst>
          <pc:docMk/>
          <pc:sldMk cId="2007844227" sldId="353"/>
        </pc:sldMkLst>
        <pc:spChg chg="mod">
          <ac:chgData name="Dan Nowell" userId="179edfa7-5100-441a-9216-cfc0612818a5" providerId="ADAL" clId="{5AD4CF35-99EF-41EF-8C34-14EF5E5396AB}" dt="2025-07-02T10:01:03.499" v="5982"/>
          <ac:spMkLst>
            <pc:docMk/>
            <pc:sldMk cId="2007844227" sldId="353"/>
            <ac:spMk id="2" creationId="{8390FF82-90F7-44BF-0017-FD46B9DF4F51}"/>
          </ac:spMkLst>
        </pc:spChg>
        <pc:picChg chg="add mod">
          <ac:chgData name="Dan Nowell" userId="179edfa7-5100-441a-9216-cfc0612818a5" providerId="ADAL" clId="{5AD4CF35-99EF-41EF-8C34-14EF5E5396AB}" dt="2025-07-02T10:01:37.006" v="5989" actId="14100"/>
          <ac:picMkLst>
            <pc:docMk/>
            <pc:sldMk cId="2007844227" sldId="353"/>
            <ac:picMk id="7" creationId="{F1CFE224-12D8-0E6F-F35B-AAAE92287FEA}"/>
          </ac:picMkLst>
        </pc:picChg>
      </pc:sldChg>
      <pc:sldChg chg="addSp delSp modSp add mod">
        <pc:chgData name="Dan Nowell" userId="179edfa7-5100-441a-9216-cfc0612818a5" providerId="ADAL" clId="{5AD4CF35-99EF-41EF-8C34-14EF5E5396AB}" dt="2025-07-02T10:22:44.175" v="6148" actId="1076"/>
        <pc:sldMkLst>
          <pc:docMk/>
          <pc:sldMk cId="258230842" sldId="354"/>
        </pc:sldMkLst>
        <pc:spChg chg="mod">
          <ac:chgData name="Dan Nowell" userId="179edfa7-5100-441a-9216-cfc0612818a5" providerId="ADAL" clId="{5AD4CF35-99EF-41EF-8C34-14EF5E5396AB}" dt="2025-07-02T10:21:37.895" v="6146" actId="20577"/>
          <ac:spMkLst>
            <pc:docMk/>
            <pc:sldMk cId="258230842" sldId="354"/>
            <ac:spMk id="2" creationId="{286F109F-A117-401F-5908-14DA373939CE}"/>
          </ac:spMkLst>
        </pc:spChg>
        <pc:picChg chg="add mod">
          <ac:chgData name="Dan Nowell" userId="179edfa7-5100-441a-9216-cfc0612818a5" providerId="ADAL" clId="{5AD4CF35-99EF-41EF-8C34-14EF5E5396AB}" dt="2025-07-02T10:22:44.175" v="6148" actId="1076"/>
          <ac:picMkLst>
            <pc:docMk/>
            <pc:sldMk cId="258230842" sldId="354"/>
            <ac:picMk id="7" creationId="{F957E35A-C576-6105-A4F4-37C87266498C}"/>
          </ac:picMkLst>
        </pc:picChg>
      </pc:sldChg>
      <pc:sldChg chg="addSp delSp modSp add mod">
        <pc:chgData name="Dan Nowell" userId="179edfa7-5100-441a-9216-cfc0612818a5" providerId="ADAL" clId="{5AD4CF35-99EF-41EF-8C34-14EF5E5396AB}" dt="2025-07-02T10:06:31.788" v="6020" actId="14100"/>
        <pc:sldMkLst>
          <pc:docMk/>
          <pc:sldMk cId="2613801126" sldId="355"/>
        </pc:sldMkLst>
        <pc:spChg chg="mod">
          <ac:chgData name="Dan Nowell" userId="179edfa7-5100-441a-9216-cfc0612818a5" providerId="ADAL" clId="{5AD4CF35-99EF-41EF-8C34-14EF5E5396AB}" dt="2025-07-02T10:05:49.408" v="6011" actId="27636"/>
          <ac:spMkLst>
            <pc:docMk/>
            <pc:sldMk cId="2613801126" sldId="355"/>
            <ac:spMk id="2" creationId="{770515B2-1F3A-5FCA-5750-E53CAE86EDDB}"/>
          </ac:spMkLst>
        </pc:spChg>
        <pc:spChg chg="add mod">
          <ac:chgData name="Dan Nowell" userId="179edfa7-5100-441a-9216-cfc0612818a5" providerId="ADAL" clId="{5AD4CF35-99EF-41EF-8C34-14EF5E5396AB}" dt="2025-07-02T10:06:13.592" v="6016" actId="1076"/>
          <ac:spMkLst>
            <pc:docMk/>
            <pc:sldMk cId="2613801126" sldId="355"/>
            <ac:spMk id="6" creationId="{E37D03E7-166A-5A05-AD15-B01877A7858E}"/>
          </ac:spMkLst>
        </pc:spChg>
        <pc:picChg chg="add mod">
          <ac:chgData name="Dan Nowell" userId="179edfa7-5100-441a-9216-cfc0612818a5" providerId="ADAL" clId="{5AD4CF35-99EF-41EF-8C34-14EF5E5396AB}" dt="2025-07-02T10:06:31.788" v="6020" actId="14100"/>
          <ac:picMkLst>
            <pc:docMk/>
            <pc:sldMk cId="2613801126" sldId="355"/>
            <ac:picMk id="7" creationId="{528850AC-B6B5-B795-A47F-E9F3327BB2A8}"/>
          </ac:picMkLst>
        </pc:picChg>
      </pc:sldChg>
      <pc:sldChg chg="modSp add mod">
        <pc:chgData name="Dan Nowell" userId="179edfa7-5100-441a-9216-cfc0612818a5" providerId="ADAL" clId="{5AD4CF35-99EF-41EF-8C34-14EF5E5396AB}" dt="2025-07-02T10:35:02.027" v="6174" actId="1076"/>
        <pc:sldMkLst>
          <pc:docMk/>
          <pc:sldMk cId="3767016012" sldId="356"/>
        </pc:sldMkLst>
        <pc:picChg chg="mod">
          <ac:chgData name="Dan Nowell" userId="179edfa7-5100-441a-9216-cfc0612818a5" providerId="ADAL" clId="{5AD4CF35-99EF-41EF-8C34-14EF5E5396AB}" dt="2025-07-02T10:35:02.027" v="6174" actId="1076"/>
          <ac:picMkLst>
            <pc:docMk/>
            <pc:sldMk cId="3767016012" sldId="356"/>
            <ac:picMk id="4" creationId="{E43ACA19-2B7A-CC2F-D179-73B11AD9CAD6}"/>
          </ac:picMkLst>
        </pc:picChg>
      </pc:sldChg>
      <pc:sldChg chg="addSp delSp modSp add mod">
        <pc:chgData name="Dan Nowell" userId="179edfa7-5100-441a-9216-cfc0612818a5" providerId="ADAL" clId="{5AD4CF35-99EF-41EF-8C34-14EF5E5396AB}" dt="2025-07-02T10:11:43.354" v="6048" actId="313"/>
        <pc:sldMkLst>
          <pc:docMk/>
          <pc:sldMk cId="768606746" sldId="357"/>
        </pc:sldMkLst>
        <pc:spChg chg="mod">
          <ac:chgData name="Dan Nowell" userId="179edfa7-5100-441a-9216-cfc0612818a5" providerId="ADAL" clId="{5AD4CF35-99EF-41EF-8C34-14EF5E5396AB}" dt="2025-07-02T10:11:43.354" v="6048" actId="313"/>
          <ac:spMkLst>
            <pc:docMk/>
            <pc:sldMk cId="768606746" sldId="357"/>
            <ac:spMk id="2" creationId="{96C01151-B9EE-9FD5-D46F-1FAE07856D30}"/>
          </ac:spMkLst>
        </pc:spChg>
        <pc:picChg chg="add mod">
          <ac:chgData name="Dan Nowell" userId="179edfa7-5100-441a-9216-cfc0612818a5" providerId="ADAL" clId="{5AD4CF35-99EF-41EF-8C34-14EF5E5396AB}" dt="2025-07-02T10:11:00.382" v="6047" actId="1076"/>
          <ac:picMkLst>
            <pc:docMk/>
            <pc:sldMk cId="768606746" sldId="357"/>
            <ac:picMk id="4" creationId="{83A29DE6-EFFA-0960-CAF1-726954A07490}"/>
          </ac:picMkLst>
        </pc:picChg>
      </pc:sldChg>
      <pc:sldChg chg="add">
        <pc:chgData name="Dan Nowell" userId="179edfa7-5100-441a-9216-cfc0612818a5" providerId="ADAL" clId="{5AD4CF35-99EF-41EF-8C34-14EF5E5396AB}" dt="2025-07-02T10:15:54.583" v="6063" actId="2890"/>
        <pc:sldMkLst>
          <pc:docMk/>
          <pc:sldMk cId="552731386" sldId="358"/>
        </pc:sldMkLst>
      </pc:sldChg>
      <pc:sldChg chg="add">
        <pc:chgData name="Dan Nowell" userId="179edfa7-5100-441a-9216-cfc0612818a5" providerId="ADAL" clId="{5AD4CF35-99EF-41EF-8C34-14EF5E5396AB}" dt="2025-07-02T10:17:38.752" v="6073" actId="2890"/>
        <pc:sldMkLst>
          <pc:docMk/>
          <pc:sldMk cId="1548801754" sldId="359"/>
        </pc:sldMkLst>
      </pc:sldChg>
      <pc:sldChg chg="add">
        <pc:chgData name="Dan Nowell" userId="179edfa7-5100-441a-9216-cfc0612818a5" providerId="ADAL" clId="{5AD4CF35-99EF-41EF-8C34-14EF5E5396AB}" dt="2025-07-02T10:21:17.614" v="6109" actId="2890"/>
        <pc:sldMkLst>
          <pc:docMk/>
          <pc:sldMk cId="1771090359" sldId="360"/>
        </pc:sldMkLst>
      </pc:sldChg>
      <pc:sldChg chg="add">
        <pc:chgData name="Dan Nowell" userId="179edfa7-5100-441a-9216-cfc0612818a5" providerId="ADAL" clId="{5AD4CF35-99EF-41EF-8C34-14EF5E5396AB}" dt="2025-07-02T10:22:55.252" v="6149" actId="2890"/>
        <pc:sldMkLst>
          <pc:docMk/>
          <pc:sldMk cId="2154201420" sldId="361"/>
        </pc:sldMkLst>
      </pc:sldChg>
      <pc:sldChg chg="add">
        <pc:chgData name="Dan Nowell" userId="179edfa7-5100-441a-9216-cfc0612818a5" providerId="ADAL" clId="{5AD4CF35-99EF-41EF-8C34-14EF5E5396AB}" dt="2025-07-02T10:24:52.489" v="6166" actId="2890"/>
        <pc:sldMkLst>
          <pc:docMk/>
          <pc:sldMk cId="1925071545" sldId="362"/>
        </pc:sldMkLst>
      </pc:sldChg>
      <pc:sldChg chg="add">
        <pc:chgData name="Dan Nowell" userId="179edfa7-5100-441a-9216-cfc0612818a5" providerId="ADAL" clId="{5AD4CF35-99EF-41EF-8C34-14EF5E5396AB}" dt="2025-07-02T10:29:48.526" v="6170" actId="2890"/>
        <pc:sldMkLst>
          <pc:docMk/>
          <pc:sldMk cId="2816054724" sldId="363"/>
        </pc:sldMkLst>
      </pc:sldChg>
      <pc:sldChg chg="add">
        <pc:chgData name="Dan Nowell" userId="179edfa7-5100-441a-9216-cfc0612818a5" providerId="ADAL" clId="{5AD4CF35-99EF-41EF-8C34-14EF5E5396AB}" dt="2025-07-02T12:05:42.615" v="6176" actId="2890"/>
        <pc:sldMkLst>
          <pc:docMk/>
          <pc:sldMk cId="2059525757" sldId="364"/>
        </pc:sldMkLst>
      </pc:sldChg>
      <pc:sldChg chg="add">
        <pc:chgData name="Dan Nowell" userId="179edfa7-5100-441a-9216-cfc0612818a5" providerId="ADAL" clId="{5AD4CF35-99EF-41EF-8C34-14EF5E5396AB}" dt="2025-07-02T12:12:30.332" v="6188" actId="2890"/>
        <pc:sldMkLst>
          <pc:docMk/>
          <pc:sldMk cId="10189117" sldId="365"/>
        </pc:sldMkLst>
      </pc:sldChg>
      <pc:sldChg chg="add">
        <pc:chgData name="Dan Nowell" userId="179edfa7-5100-441a-9216-cfc0612818a5" providerId="ADAL" clId="{5AD4CF35-99EF-41EF-8C34-14EF5E5396AB}" dt="2025-07-02T12:17:19.025" v="6209" actId="2890"/>
        <pc:sldMkLst>
          <pc:docMk/>
          <pc:sldMk cId="1787251746" sldId="366"/>
        </pc:sldMkLst>
      </pc:sldChg>
      <pc:sldChg chg="add">
        <pc:chgData name="Dan Nowell" userId="179edfa7-5100-441a-9216-cfc0612818a5" providerId="ADAL" clId="{5AD4CF35-99EF-41EF-8C34-14EF5E5396AB}" dt="2025-07-02T12:25:54.326" v="6231" actId="2890"/>
        <pc:sldMkLst>
          <pc:docMk/>
          <pc:sldMk cId="281217826" sldId="367"/>
        </pc:sldMkLst>
      </pc:sldChg>
      <pc:sldChg chg="addSp delSp modSp add mod">
        <pc:chgData name="Dan Nowell" userId="179edfa7-5100-441a-9216-cfc0612818a5" providerId="ADAL" clId="{5AD4CF35-99EF-41EF-8C34-14EF5E5396AB}" dt="2025-07-03T14:01:39.440" v="6344" actId="1076"/>
        <pc:sldMkLst>
          <pc:docMk/>
          <pc:sldMk cId="1190365479" sldId="368"/>
        </pc:sldMkLst>
        <pc:spChg chg="mod">
          <ac:chgData name="Dan Nowell" userId="179edfa7-5100-441a-9216-cfc0612818a5" providerId="ADAL" clId="{5AD4CF35-99EF-41EF-8C34-14EF5E5396AB}" dt="2025-07-02T12:32:28.213" v="6329" actId="313"/>
          <ac:spMkLst>
            <pc:docMk/>
            <pc:sldMk cId="1190365479" sldId="368"/>
            <ac:spMk id="2" creationId="{D42E8EF7-D0BF-E094-D372-C5305432B3E0}"/>
          </ac:spMkLst>
        </pc:spChg>
        <pc:picChg chg="add mod">
          <ac:chgData name="Dan Nowell" userId="179edfa7-5100-441a-9216-cfc0612818a5" providerId="ADAL" clId="{5AD4CF35-99EF-41EF-8C34-14EF5E5396AB}" dt="2025-07-03T14:01:39.440" v="6344" actId="1076"/>
          <ac:picMkLst>
            <pc:docMk/>
            <pc:sldMk cId="1190365479" sldId="368"/>
            <ac:picMk id="3" creationId="{A7143F0E-153C-E9DD-8524-512ED189AA38}"/>
          </ac:picMkLst>
        </pc:picChg>
      </pc:sldChg>
      <pc:sldChg chg="delSp modSp add mod">
        <pc:chgData name="Dan Nowell" userId="179edfa7-5100-441a-9216-cfc0612818a5" providerId="ADAL" clId="{5AD4CF35-99EF-41EF-8C34-14EF5E5396AB}" dt="2025-07-02T12:30:01.673" v="6327" actId="478"/>
        <pc:sldMkLst>
          <pc:docMk/>
          <pc:sldMk cId="595250354" sldId="369"/>
        </pc:sldMkLst>
        <pc:spChg chg="mod">
          <ac:chgData name="Dan Nowell" userId="179edfa7-5100-441a-9216-cfc0612818a5" providerId="ADAL" clId="{5AD4CF35-99EF-41EF-8C34-14EF5E5396AB}" dt="2025-07-02T12:29:58.885" v="6326" actId="20577"/>
          <ac:spMkLst>
            <pc:docMk/>
            <pc:sldMk cId="595250354" sldId="369"/>
            <ac:spMk id="2" creationId="{668265B1-6A1A-6D8E-0777-0C0E832D52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04E455-2DB2-4C8C-98EB-59F5621DDCEE}" type="datetimeFigureOut">
              <a:rPr lang="en-GB" smtClean="0"/>
              <a:t>22/07/2025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3E0D0D-D397-468B-9CAA-53908842780E}" type="slidenum">
              <a:rPr lang="en-GB" smtClean="0"/>
              <a:t>‹#›</a:t>
            </a:fld>
            <a:endParaRPr lang="en-GB"/>
          </a:p>
        </p:txBody>
      </p:sp>
    </p:spTree>
    <p:extLst>
      <p:ext uri="{BB962C8B-B14F-4D97-AF65-F5344CB8AC3E}">
        <p14:creationId xmlns:p14="http://schemas.microsoft.com/office/powerpoint/2010/main" val="3254860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9358F2-07A5-4FBE-97C4-EB45E9B4D7FB}" type="slidenum">
              <a:rPr lang="en-GB" smtClean="0"/>
              <a:t>9</a:t>
            </a:fld>
            <a:endParaRPr lang="en-GB"/>
          </a:p>
        </p:txBody>
      </p:sp>
    </p:spTree>
    <p:extLst>
      <p:ext uri="{BB962C8B-B14F-4D97-AF65-F5344CB8AC3E}">
        <p14:creationId xmlns:p14="http://schemas.microsoft.com/office/powerpoint/2010/main" val="3655749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A494D-103C-990C-A06B-A23F303C2D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0CA399-032D-78AF-8AD2-7EDC80E2E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6060FC-684D-1E2F-D5D4-3F5165E71FBF}"/>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5" name="Footer Placeholder 4">
            <a:extLst>
              <a:ext uri="{FF2B5EF4-FFF2-40B4-BE49-F238E27FC236}">
                <a16:creationId xmlns:a16="http://schemas.microsoft.com/office/drawing/2014/main" id="{9E2362A3-6D10-D4BC-EF42-D03509A43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2899A7-0A01-6C6D-FA86-B397EC174E10}"/>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162256277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CD41-6186-9F73-6B3A-1F859DB0A2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D81B4D-329B-943F-DE44-DE47A20C8F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9852C-8986-12BA-8D78-5DEAB583ED7F}"/>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5" name="Footer Placeholder 4">
            <a:extLst>
              <a:ext uri="{FF2B5EF4-FFF2-40B4-BE49-F238E27FC236}">
                <a16:creationId xmlns:a16="http://schemas.microsoft.com/office/drawing/2014/main" id="{10F8F019-49C8-E964-DCB2-2C9E2BFE48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CE75DE-0A1A-9086-ED7D-70648D89FC0B}"/>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3844622357"/>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1DBB5-C8A6-CEA5-521F-EABEDD8B43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27D6949-160C-8235-3629-13B0CBDBC9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CB6CA2-F9E2-5B74-62C5-BDBE3B0603CA}"/>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5" name="Footer Placeholder 4">
            <a:extLst>
              <a:ext uri="{FF2B5EF4-FFF2-40B4-BE49-F238E27FC236}">
                <a16:creationId xmlns:a16="http://schemas.microsoft.com/office/drawing/2014/main" id="{43A3AE50-FD81-AA28-0AB1-0D7CF34A43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53F9CB-AEFC-86FA-29FB-77ED447B2F07}"/>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293795535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10783-F4AE-5951-9B39-161E8C3424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D1B3BF-3AEA-6077-0026-76A37F5AAD8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300975-5D84-B707-AAC9-52F1B9199A6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DEF88D-6518-7E94-2728-866D92324E11}"/>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6" name="Footer Placeholder 5">
            <a:extLst>
              <a:ext uri="{FF2B5EF4-FFF2-40B4-BE49-F238E27FC236}">
                <a16:creationId xmlns:a16="http://schemas.microsoft.com/office/drawing/2014/main" id="{5BD4C29A-1CF5-754B-C544-179E858100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9262A5-310A-38A5-481D-9F3A755C1153}"/>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95766066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BAFB8-B247-E5BD-938B-3BDF8C2506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308E94-9A95-C885-73EC-D6405BEB7B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E56988-F099-9E61-F8F3-DE43232957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8137C0-C8B4-3469-5EDA-1DE11C7CA0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33D3AF-6CB4-CAB6-7D23-FAFFC81961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D3D496-3F66-177B-238F-0BF052F7EFA8}"/>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8" name="Footer Placeholder 7">
            <a:extLst>
              <a:ext uri="{FF2B5EF4-FFF2-40B4-BE49-F238E27FC236}">
                <a16:creationId xmlns:a16="http://schemas.microsoft.com/office/drawing/2014/main" id="{584487F8-D86E-23A5-949F-C1C9198E784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2EFB02-8FC5-103B-B1C3-DABB45515B46}"/>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1657704958"/>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EBFA1-661B-0E26-DAAD-176BC21B85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C32697-39FD-2CFD-8F8D-0292517EEEDF}"/>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4" name="Footer Placeholder 3">
            <a:extLst>
              <a:ext uri="{FF2B5EF4-FFF2-40B4-BE49-F238E27FC236}">
                <a16:creationId xmlns:a16="http://schemas.microsoft.com/office/drawing/2014/main" id="{B34C4CED-7EBE-8100-4706-D2C2461F61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9BD6D6-AEA6-D095-E2AA-D185A8B1F2D0}"/>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380902737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6C2A71-DE15-09F7-97AE-F412BC2962D9}"/>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3" name="Footer Placeholder 2">
            <a:extLst>
              <a:ext uri="{FF2B5EF4-FFF2-40B4-BE49-F238E27FC236}">
                <a16:creationId xmlns:a16="http://schemas.microsoft.com/office/drawing/2014/main" id="{EC7CB2B8-214C-7A34-11A3-AEC4B515BFA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03ACA0-5349-7F0F-2116-2F84D57F8D87}"/>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3241958121"/>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374B-9D39-C88F-A54F-3B30F0AA6A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11E7B5-D61F-B053-E30B-09EF0963FE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5404F0-34A5-B7C9-0C58-3620F0CAD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5AE76E-E150-AB58-E6AC-9312A6E96EAE}"/>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6" name="Footer Placeholder 5">
            <a:extLst>
              <a:ext uri="{FF2B5EF4-FFF2-40B4-BE49-F238E27FC236}">
                <a16:creationId xmlns:a16="http://schemas.microsoft.com/office/drawing/2014/main" id="{7DD9C556-BB1D-2C21-1433-4FDC1D6869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83C49-8C78-D28E-E625-0666C6D436DF}"/>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2103644001"/>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FF34C-6C3E-B6F0-7075-9E274872CD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48F693-8ED1-C195-C3EF-51F5F6FDCC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95BBBB-EE31-EC74-2160-34A7ED05BF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BCD6E-6DCC-0ED2-DFA4-63F93A9A11B4}"/>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6" name="Footer Placeholder 5">
            <a:extLst>
              <a:ext uri="{FF2B5EF4-FFF2-40B4-BE49-F238E27FC236}">
                <a16:creationId xmlns:a16="http://schemas.microsoft.com/office/drawing/2014/main" id="{5C93629F-73C1-5287-127F-9B67D11295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67A6C3-FC76-BBF3-8D2D-8B4C21038C4B}"/>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3394485927"/>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6284E-8B4D-5D40-26F5-D0B50C656F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DFC67A-CD8D-AB3D-AA8A-0AC7A61342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302E55-79F3-606B-3400-99C96C7F31C3}"/>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5" name="Footer Placeholder 4">
            <a:extLst>
              <a:ext uri="{FF2B5EF4-FFF2-40B4-BE49-F238E27FC236}">
                <a16:creationId xmlns:a16="http://schemas.microsoft.com/office/drawing/2014/main" id="{24ADF0E3-ADC8-8FA1-ADEE-4BC5427C64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C00217-70BB-3E46-0E78-048872988702}"/>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72082279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FFF12A-E0E1-D22C-EF0A-68C554F063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95A02D-611B-5B08-A830-768A8F6954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628BC-1650-8392-F56C-8CE078CAFC2B}"/>
              </a:ext>
            </a:extLst>
          </p:cNvPr>
          <p:cNvSpPr>
            <a:spLocks noGrp="1"/>
          </p:cNvSpPr>
          <p:nvPr>
            <p:ph type="dt" sz="half" idx="10"/>
          </p:nvPr>
        </p:nvSpPr>
        <p:spPr/>
        <p:txBody>
          <a:bodyPr/>
          <a:lstStyle/>
          <a:p>
            <a:fld id="{F650F7E9-E8E2-46AD-AE71-576004162625}" type="datetimeFigureOut">
              <a:rPr lang="en-GB" smtClean="0"/>
              <a:t>22/07/2025</a:t>
            </a:fld>
            <a:endParaRPr lang="en-GB"/>
          </a:p>
        </p:txBody>
      </p:sp>
      <p:sp>
        <p:nvSpPr>
          <p:cNvPr id="5" name="Footer Placeholder 4">
            <a:extLst>
              <a:ext uri="{FF2B5EF4-FFF2-40B4-BE49-F238E27FC236}">
                <a16:creationId xmlns:a16="http://schemas.microsoft.com/office/drawing/2014/main" id="{8266EE31-6B28-AD64-ACD9-C85E642541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4921B0-3DB2-98F7-455B-00ABB606938A}"/>
              </a:ext>
            </a:extLst>
          </p:cNvPr>
          <p:cNvSpPr>
            <a:spLocks noGrp="1"/>
          </p:cNvSpPr>
          <p:nvPr>
            <p:ph type="sldNum" sz="quarter" idx="12"/>
          </p:nvPr>
        </p:nvSpPr>
        <p:spPr/>
        <p:txBody>
          <a:bodyPr/>
          <a:lstStyle/>
          <a:p>
            <a:fld id="{4D09211A-7711-4326-AB92-A39B2F559AC9}" type="slidenum">
              <a:rPr lang="en-GB" smtClean="0"/>
              <a:t>‹#›</a:t>
            </a:fld>
            <a:endParaRPr lang="en-GB"/>
          </a:p>
        </p:txBody>
      </p:sp>
    </p:spTree>
    <p:extLst>
      <p:ext uri="{BB962C8B-B14F-4D97-AF65-F5344CB8AC3E}">
        <p14:creationId xmlns:p14="http://schemas.microsoft.com/office/powerpoint/2010/main" val="298673021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301065-8507-0FC4-AC0E-C9E10A8AB5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3FCF04-09AC-FE42-2E99-2289DB95F6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D5B61-B4C2-3B99-3273-DA367FC390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50F7E9-E8E2-46AD-AE71-576004162625}" type="datetimeFigureOut">
              <a:rPr lang="en-GB" smtClean="0"/>
              <a:t>22/07/2025</a:t>
            </a:fld>
            <a:endParaRPr lang="en-GB"/>
          </a:p>
        </p:txBody>
      </p:sp>
      <p:sp>
        <p:nvSpPr>
          <p:cNvPr id="5" name="Footer Placeholder 4">
            <a:extLst>
              <a:ext uri="{FF2B5EF4-FFF2-40B4-BE49-F238E27FC236}">
                <a16:creationId xmlns:a16="http://schemas.microsoft.com/office/drawing/2014/main" id="{8E9B6F89-419D-72EE-56AC-D0309FAB24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50D723-F7AC-3B3E-3BB5-D04670D156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09211A-7711-4326-AB92-A39B2F559AC9}" type="slidenum">
              <a:rPr lang="en-GB" smtClean="0"/>
              <a:t>‹#›</a:t>
            </a:fld>
            <a:endParaRPr lang="en-GB"/>
          </a:p>
        </p:txBody>
      </p:sp>
    </p:spTree>
    <p:extLst>
      <p:ext uri="{BB962C8B-B14F-4D97-AF65-F5344CB8AC3E}">
        <p14:creationId xmlns:p14="http://schemas.microsoft.com/office/powerpoint/2010/main" val="557800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video" Target="../media/media1.mp4"/><Relationship Id="rId1" Type="http://schemas.microsoft.com/office/2007/relationships/media" Target="../media/media1.mp4"/><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microsoft.com/office/2007/relationships/hdphoto" Target="../media/hdphoto3.wdp"/></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2.xml"/><Relationship Id="rId7" Type="http://schemas.openxmlformats.org/officeDocument/2006/relationships/image" Target="../media/image19.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4.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6.em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7.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FF8BC94-D2F5-D2AE-9ACD-218AA5E63EA8}"/>
              </a:ext>
            </a:extLst>
          </p:cNvPr>
          <p:cNvPicPr>
            <a:picLocks noChangeAspect="1"/>
          </p:cNvPicPr>
          <p:nvPr/>
        </p:nvPicPr>
        <p:blipFill>
          <a:blip r:embed="rId2"/>
          <a:stretch>
            <a:fillRect/>
          </a:stretch>
        </p:blipFill>
        <p:spPr>
          <a:xfrm>
            <a:off x="643467" y="282961"/>
            <a:ext cx="10905066" cy="3789508"/>
          </a:xfrm>
          <a:prstGeom prst="rect">
            <a:avLst/>
          </a:prstGeom>
          <a:ln>
            <a:noFill/>
          </a:ln>
        </p:spPr>
      </p:pic>
      <p:sp>
        <p:nvSpPr>
          <p:cNvPr id="9" name="TextBox 8">
            <a:extLst>
              <a:ext uri="{FF2B5EF4-FFF2-40B4-BE49-F238E27FC236}">
                <a16:creationId xmlns:a16="http://schemas.microsoft.com/office/drawing/2014/main" id="{EA6D7B73-BECA-8158-CFD8-AEAC7E81E97E}"/>
              </a:ext>
            </a:extLst>
          </p:cNvPr>
          <p:cNvSpPr txBox="1"/>
          <p:nvPr/>
        </p:nvSpPr>
        <p:spPr>
          <a:xfrm>
            <a:off x="4040717" y="4219834"/>
            <a:ext cx="6100232" cy="2554545"/>
          </a:xfrm>
          <a:prstGeom prst="rect">
            <a:avLst/>
          </a:prstGeom>
          <a:noFill/>
        </p:spPr>
        <p:txBody>
          <a:bodyPr wrap="square">
            <a:spAutoFit/>
          </a:bodyPr>
          <a:lstStyle/>
          <a:p>
            <a:pPr algn="ctr"/>
            <a:r>
              <a:rPr lang="en-US" sz="2000" dirty="0"/>
              <a:t>Dan Nowell 2325986</a:t>
            </a:r>
          </a:p>
          <a:p>
            <a:pPr algn="ctr"/>
            <a:endParaRPr lang="en-US" sz="2000" dirty="0"/>
          </a:p>
          <a:p>
            <a:pPr algn="ctr"/>
            <a:r>
              <a:rPr lang="en-US" sz="2000" dirty="0"/>
              <a:t>Degree Apprenticeship in Logistics and Supply Chain Management</a:t>
            </a:r>
          </a:p>
          <a:p>
            <a:pPr algn="ctr"/>
            <a:endParaRPr lang="en-US" sz="2000" dirty="0"/>
          </a:p>
          <a:p>
            <a:pPr algn="ctr"/>
            <a:r>
              <a:rPr lang="en-US" sz="2000" dirty="0"/>
              <a:t>2025</a:t>
            </a:r>
          </a:p>
          <a:p>
            <a:pPr algn="ctr"/>
            <a:endParaRPr lang="en-US" sz="2000" dirty="0"/>
          </a:p>
          <a:p>
            <a:pPr algn="ctr"/>
            <a:r>
              <a:rPr lang="en-US" sz="2000" dirty="0" err="1"/>
              <a:t>Organisation</a:t>
            </a:r>
            <a:r>
              <a:rPr lang="en-US" sz="2000" dirty="0"/>
              <a:t> Management (ACMA 4020)</a:t>
            </a:r>
          </a:p>
        </p:txBody>
      </p:sp>
    </p:spTree>
    <p:extLst>
      <p:ext uri="{BB962C8B-B14F-4D97-AF65-F5344CB8AC3E}">
        <p14:creationId xmlns:p14="http://schemas.microsoft.com/office/powerpoint/2010/main" val="246965973"/>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3CDAE-3756-7E14-C7A9-7C044E7E4D15}"/>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9C03AAAD-4B2C-6FAA-98CF-16A83567B9D0}"/>
              </a:ext>
            </a:extLst>
          </p:cNvPr>
          <p:cNvSpPr>
            <a:spLocks noGrp="1" noRot="1" noMove="1" noResize="1" noEditPoints="1" noAdjustHandles="1" noChangeArrowheads="1" noChangeShapeType="1"/>
          </p:cNvSpPr>
          <p:nvPr/>
        </p:nvSpPr>
        <p:spPr>
          <a:xfrm rot="18895184">
            <a:off x="-2842647" y="-144209"/>
            <a:ext cx="14314607" cy="5430068"/>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a:extLst>
              <a:ext uri="{FF2B5EF4-FFF2-40B4-BE49-F238E27FC236}">
                <a16:creationId xmlns:a16="http://schemas.microsoft.com/office/drawing/2014/main" id="{AFDC9B93-321D-A3D3-F4EF-4F5E187EA22A}"/>
              </a:ext>
            </a:extLst>
          </p:cNvPr>
          <p:cNvGrpSpPr/>
          <p:nvPr/>
        </p:nvGrpSpPr>
        <p:grpSpPr>
          <a:xfrm>
            <a:off x="3852235" y="-1713858"/>
            <a:ext cx="12427394" cy="7233390"/>
            <a:chOff x="3809704" y="-2139161"/>
            <a:chExt cx="12427394" cy="7233390"/>
          </a:xfrm>
          <a:blipFill dpi="0" rotWithShape="1">
            <a:blip r:embed="rId2"/>
            <a:srcRect/>
            <a:stretch>
              <a:fillRect t="22000" r="2000"/>
            </a:stretch>
          </a:blipFill>
        </p:grpSpPr>
        <p:sp>
          <p:nvSpPr>
            <p:cNvPr id="4" name="Rectangle 3">
              <a:extLst>
                <a:ext uri="{FF2B5EF4-FFF2-40B4-BE49-F238E27FC236}">
                  <a16:creationId xmlns:a16="http://schemas.microsoft.com/office/drawing/2014/main" id="{7DE8F407-E309-F99F-B4CA-217A09A736CC}"/>
                </a:ext>
              </a:extLst>
            </p:cNvPr>
            <p:cNvSpPr/>
            <p:nvPr/>
          </p:nvSpPr>
          <p:spPr>
            <a:xfrm rot="19005635">
              <a:off x="3809704" y="-2139161"/>
              <a:ext cx="8356600" cy="284480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6DC06E1-873D-EFBF-A218-3143261E7C62}"/>
                </a:ext>
              </a:extLst>
            </p:cNvPr>
            <p:cNvSpPr/>
            <p:nvPr/>
          </p:nvSpPr>
          <p:spPr>
            <a:xfrm rot="19005635">
              <a:off x="4947722" y="913164"/>
              <a:ext cx="8356600" cy="284480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0E0C8115-746B-295A-4297-D84FCD0E5285}"/>
                </a:ext>
              </a:extLst>
            </p:cNvPr>
            <p:cNvSpPr/>
            <p:nvPr/>
          </p:nvSpPr>
          <p:spPr>
            <a:xfrm rot="19005635">
              <a:off x="7880498" y="2249429"/>
              <a:ext cx="8356600" cy="284480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8481CA6C-38CE-C8A8-7640-0816E4FC4AC7}"/>
              </a:ext>
            </a:extLst>
          </p:cNvPr>
          <p:cNvSpPr txBox="1"/>
          <p:nvPr/>
        </p:nvSpPr>
        <p:spPr>
          <a:xfrm>
            <a:off x="244573" y="2760867"/>
            <a:ext cx="4374561" cy="923330"/>
          </a:xfrm>
          <a:prstGeom prst="rect">
            <a:avLst/>
          </a:prstGeom>
          <a:noFill/>
        </p:spPr>
        <p:txBody>
          <a:bodyPr wrap="square" rtlCol="0">
            <a:spAutoFit/>
          </a:bodyPr>
          <a:lstStyle/>
          <a:p>
            <a:r>
              <a:rPr lang="en-GB" sz="5400" dirty="0"/>
              <a:t>Introduction</a:t>
            </a:r>
          </a:p>
        </p:txBody>
      </p:sp>
    </p:spTree>
    <p:extLst>
      <p:ext uri="{BB962C8B-B14F-4D97-AF65-F5344CB8AC3E}">
        <p14:creationId xmlns:p14="http://schemas.microsoft.com/office/powerpoint/2010/main" val="3029823733"/>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500" fill="hold"/>
                                        <p:tgtEl>
                                          <p:spTgt spid="7"/>
                                        </p:tgtEl>
                                        <p:attrNameLst>
                                          <p:attrName>ppt_x</p:attrName>
                                        </p:attrNameLst>
                                      </p:cBhvr>
                                      <p:tavLst>
                                        <p:tav tm="0">
                                          <p:val>
                                            <p:strVal val="1+#ppt_w/2"/>
                                          </p:val>
                                        </p:tav>
                                        <p:tav tm="100000">
                                          <p:val>
                                            <p:strVal val="#ppt_x"/>
                                          </p:val>
                                        </p:tav>
                                      </p:tavLst>
                                    </p:anim>
                                    <p:anim calcmode="lin" valueType="num">
                                      <p:cBhvr additive="base">
                                        <p:cTn id="8" dur="1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C3BFB58-FB75-E64C-D19A-0CF52F0CC972}"/>
              </a:ext>
            </a:extLst>
          </p:cNvPr>
          <p:cNvPicPr>
            <a:picLocks noChangeAspect="1"/>
          </p:cNvPicPr>
          <p:nvPr/>
        </p:nvPicPr>
        <p:blipFill rotWithShape="1">
          <a:blip r:embed="rId2"/>
          <a:srcRect l="-727" t="35" r="-130" b="20820"/>
          <a:stretch/>
        </p:blipFill>
        <p:spPr>
          <a:xfrm>
            <a:off x="-329037" y="0"/>
            <a:ext cx="12613136" cy="7423393"/>
          </a:xfrm>
          <a:prstGeom prst="rect">
            <a:avLst/>
          </a:prstGeom>
        </p:spPr>
      </p:pic>
      <p:sp>
        <p:nvSpPr>
          <p:cNvPr id="3" name="TextBox 2">
            <a:extLst>
              <a:ext uri="{FF2B5EF4-FFF2-40B4-BE49-F238E27FC236}">
                <a16:creationId xmlns:a16="http://schemas.microsoft.com/office/drawing/2014/main" id="{9CBCB678-F089-E712-2D93-CDA2EBFEA827}"/>
              </a:ext>
            </a:extLst>
          </p:cNvPr>
          <p:cNvSpPr txBox="1"/>
          <p:nvPr/>
        </p:nvSpPr>
        <p:spPr>
          <a:xfrm>
            <a:off x="-135466" y="296332"/>
            <a:ext cx="6671733" cy="523220"/>
          </a:xfrm>
          <a:prstGeom prst="rect">
            <a:avLst/>
          </a:prstGeom>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r>
              <a:rPr lang="en-US" sz="2800" dirty="0">
                <a:solidFill>
                  <a:schemeClr val="bg1"/>
                </a:solidFill>
              </a:rPr>
              <a:t>10,000 m</a:t>
            </a:r>
            <a:r>
              <a:rPr lang="en-US" sz="2800" baseline="20000" dirty="0">
                <a:solidFill>
                  <a:schemeClr val="bg1"/>
                </a:solidFill>
              </a:rPr>
              <a:t>2</a:t>
            </a:r>
            <a:r>
              <a:rPr lang="en-US" sz="2800" dirty="0">
                <a:solidFill>
                  <a:schemeClr val="bg1"/>
                </a:solidFill>
              </a:rPr>
              <a:t> Facility located near Swansea</a:t>
            </a:r>
            <a:endParaRPr lang="en-GB" sz="2800" dirty="0">
              <a:solidFill>
                <a:schemeClr val="bg1"/>
              </a:solidFill>
            </a:endParaRPr>
          </a:p>
        </p:txBody>
      </p:sp>
    </p:spTree>
    <p:extLst>
      <p:ext uri="{BB962C8B-B14F-4D97-AF65-F5344CB8AC3E}">
        <p14:creationId xmlns:p14="http://schemas.microsoft.com/office/powerpoint/2010/main" val="214696666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Video 9" title="Green Lock In A 3D Electronic System">
            <a:hlinkClick r:id="" action="ppaction://media"/>
            <a:extLst>
              <a:ext uri="{FF2B5EF4-FFF2-40B4-BE49-F238E27FC236}">
                <a16:creationId xmlns:a16="http://schemas.microsoft.com/office/drawing/2014/main" id="{DCB4E295-6D5C-FB8E-620F-339E4C22AABE}"/>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0E3C5EE2-6E14-97E2-90CE-375B1065FA8D}"/>
              </a:ext>
            </a:extLst>
          </p:cNvPr>
          <p:cNvSpPr/>
          <p:nvPr/>
        </p:nvSpPr>
        <p:spPr>
          <a:xfrm>
            <a:off x="0" y="3429000"/>
            <a:ext cx="12195811" cy="3439767"/>
          </a:xfrm>
          <a:prstGeom prst="rect">
            <a:avLst/>
          </a:prstGeom>
          <a:solidFill>
            <a:schemeClr val="tx1">
              <a:alpha val="7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6C55575C-5483-6358-CA85-015A8D0737AD}"/>
              </a:ext>
            </a:extLst>
          </p:cNvPr>
          <p:cNvSpPr txBox="1"/>
          <p:nvPr/>
        </p:nvSpPr>
        <p:spPr>
          <a:xfrm>
            <a:off x="341396" y="87378"/>
            <a:ext cx="7068151" cy="1938992"/>
          </a:xfrm>
          <a:prstGeom prst="rect">
            <a:avLst/>
          </a:prstGeom>
          <a:noFill/>
        </p:spPr>
        <p:txBody>
          <a:bodyPr wrap="square" rtlCol="0">
            <a:spAutoFit/>
          </a:bodyPr>
          <a:lstStyle/>
          <a:p>
            <a:r>
              <a:rPr lang="ro-RO" sz="6000" b="1" dirty="0">
                <a:solidFill>
                  <a:schemeClr val="bg1"/>
                </a:solidFill>
                <a:latin typeface="Gulim" panose="020B0503020000020004" pitchFamily="34" charset="-127"/>
                <a:ea typeface="Gulim" panose="020B0503020000020004" pitchFamily="34" charset="-127"/>
              </a:rPr>
              <a:t>INFORMATION SECURITY</a:t>
            </a:r>
            <a:endParaRPr lang="en-GB" sz="6000" b="1" dirty="0">
              <a:solidFill>
                <a:schemeClr val="bg1"/>
              </a:solidFill>
              <a:latin typeface="Gulim" panose="020B0503020000020004" pitchFamily="34" charset="-127"/>
              <a:ea typeface="Gulim" panose="020B0503020000020004" pitchFamily="34" charset="-127"/>
            </a:endParaRPr>
          </a:p>
        </p:txBody>
      </p:sp>
      <p:sp>
        <p:nvSpPr>
          <p:cNvPr id="8" name="Rectangle 7">
            <a:extLst>
              <a:ext uri="{FF2B5EF4-FFF2-40B4-BE49-F238E27FC236}">
                <a16:creationId xmlns:a16="http://schemas.microsoft.com/office/drawing/2014/main" id="{76E4BF9C-6D21-C546-3084-D00D6189EB17}"/>
              </a:ext>
            </a:extLst>
          </p:cNvPr>
          <p:cNvSpPr/>
          <p:nvPr/>
        </p:nvSpPr>
        <p:spPr>
          <a:xfrm>
            <a:off x="341396" y="3534012"/>
            <a:ext cx="8037095" cy="923330"/>
          </a:xfrm>
          <a:prstGeom prst="rect">
            <a:avLst/>
          </a:prstGeom>
          <a:noFill/>
        </p:spPr>
        <p:txBody>
          <a:bodyPr wrap="square" lIns="91440" tIns="45720" rIns="91440" bIns="45720">
            <a:spAutoFit/>
          </a:bodyPr>
          <a:lstStyle/>
          <a:p>
            <a:r>
              <a:rPr lang="en-GB" b="1" cap="none" spc="0" dirty="0">
                <a:ln w="0"/>
                <a:solidFill>
                  <a:schemeClr val="bg1"/>
                </a:solidFill>
                <a:effectLst>
                  <a:outerShdw blurRad="38100" dist="19050" dir="2700000" algn="tl" rotWithShape="0">
                    <a:schemeClr val="dk1">
                      <a:alpha val="40000"/>
                    </a:schemeClr>
                  </a:outerShdw>
                </a:effectLst>
              </a:rPr>
              <a:t>LSN Holds ISO</a:t>
            </a:r>
            <a:r>
              <a:rPr lang="ro-RO" b="1" cap="none" spc="0" dirty="0">
                <a:ln w="0"/>
                <a:solidFill>
                  <a:schemeClr val="bg1"/>
                </a:solidFill>
                <a:effectLst>
                  <a:outerShdw blurRad="38100" dist="19050" dir="2700000" algn="tl" rotWithShape="0">
                    <a:schemeClr val="dk1">
                      <a:alpha val="40000"/>
                    </a:schemeClr>
                  </a:outerShdw>
                </a:effectLst>
              </a:rPr>
              <a:t>27001</a:t>
            </a:r>
            <a:r>
              <a:rPr lang="en-GB" b="1" cap="none" spc="0" dirty="0">
                <a:ln w="0"/>
                <a:solidFill>
                  <a:schemeClr val="bg1"/>
                </a:solidFill>
                <a:effectLst>
                  <a:outerShdw blurRad="38100" dist="19050" dir="2700000" algn="tl" rotWithShape="0">
                    <a:schemeClr val="dk1">
                      <a:alpha val="40000"/>
                    </a:schemeClr>
                  </a:outerShdw>
                </a:effectLst>
              </a:rPr>
              <a:t>:2</a:t>
            </a:r>
            <a:r>
              <a:rPr lang="ro-RO" b="1" cap="none" spc="0" dirty="0">
                <a:ln w="0"/>
                <a:solidFill>
                  <a:schemeClr val="bg1"/>
                </a:solidFill>
                <a:effectLst>
                  <a:outerShdw blurRad="38100" dist="19050" dir="2700000" algn="tl" rotWithShape="0">
                    <a:schemeClr val="dk1">
                      <a:alpha val="40000"/>
                    </a:schemeClr>
                  </a:outerShdw>
                </a:effectLst>
              </a:rPr>
              <a:t>022</a:t>
            </a:r>
            <a:r>
              <a:rPr lang="en-GB" b="1" cap="none" spc="0" dirty="0">
                <a:ln w="0"/>
                <a:solidFill>
                  <a:schemeClr val="bg1"/>
                </a:solidFill>
                <a:effectLst>
                  <a:outerShdw blurRad="38100" dist="19050" dir="2700000" algn="tl" rotWithShape="0">
                    <a:schemeClr val="dk1">
                      <a:alpha val="40000"/>
                    </a:schemeClr>
                  </a:outerShdw>
                </a:effectLst>
              </a:rPr>
              <a:t> </a:t>
            </a:r>
            <a:r>
              <a:rPr lang="ro-RO" b="1" cap="none" spc="0" dirty="0" err="1">
                <a:ln w="0"/>
                <a:solidFill>
                  <a:schemeClr val="bg1"/>
                </a:solidFill>
                <a:effectLst>
                  <a:outerShdw blurRad="38100" dist="19050" dir="2700000" algn="tl" rotWithShape="0">
                    <a:schemeClr val="dk1">
                      <a:alpha val="40000"/>
                    </a:schemeClr>
                  </a:outerShdw>
                </a:effectLst>
              </a:rPr>
              <a:t>and</a:t>
            </a:r>
            <a:r>
              <a:rPr lang="ro-RO" b="1" cap="none" spc="0" dirty="0">
                <a:ln w="0"/>
                <a:solidFill>
                  <a:schemeClr val="bg1"/>
                </a:solidFill>
                <a:effectLst>
                  <a:outerShdw blurRad="38100" dist="19050" dir="2700000" algn="tl" rotWithShape="0">
                    <a:schemeClr val="dk1">
                      <a:alpha val="40000"/>
                    </a:schemeClr>
                  </a:outerShdw>
                </a:effectLst>
              </a:rPr>
              <a:t> </a:t>
            </a:r>
            <a:r>
              <a:rPr lang="ro-RO" b="1" cap="none" spc="0" dirty="0" err="1">
                <a:ln w="0"/>
                <a:solidFill>
                  <a:schemeClr val="bg1"/>
                </a:solidFill>
                <a:effectLst>
                  <a:outerShdw blurRad="38100" dist="19050" dir="2700000" algn="tl" rotWithShape="0">
                    <a:schemeClr val="dk1">
                      <a:alpha val="40000"/>
                    </a:schemeClr>
                  </a:outerShdw>
                </a:effectLst>
              </a:rPr>
              <a:t>Cyber</a:t>
            </a:r>
            <a:r>
              <a:rPr lang="ro-RO" b="1" cap="none" spc="0" dirty="0">
                <a:ln w="0"/>
                <a:solidFill>
                  <a:schemeClr val="bg1"/>
                </a:solidFill>
                <a:effectLst>
                  <a:outerShdw blurRad="38100" dist="19050" dir="2700000" algn="tl" rotWithShape="0">
                    <a:schemeClr val="dk1">
                      <a:alpha val="40000"/>
                    </a:schemeClr>
                  </a:outerShdw>
                </a:effectLst>
              </a:rPr>
              <a:t> Essentials </a:t>
            </a:r>
            <a:r>
              <a:rPr lang="en-GB" b="1" cap="none" spc="0" dirty="0">
                <a:ln w="0"/>
                <a:solidFill>
                  <a:schemeClr val="bg1"/>
                </a:solidFill>
                <a:effectLst>
                  <a:outerShdw blurRad="38100" dist="19050" dir="2700000" algn="tl" rotWithShape="0">
                    <a:schemeClr val="dk1">
                      <a:alpha val="40000"/>
                    </a:schemeClr>
                  </a:outerShdw>
                </a:effectLst>
              </a:rPr>
              <a:t>certification</a:t>
            </a:r>
            <a:r>
              <a:rPr lang="ro-RO" b="1" cap="none" spc="0" dirty="0">
                <a:ln w="0"/>
                <a:solidFill>
                  <a:schemeClr val="bg1"/>
                </a:solidFill>
                <a:effectLst>
                  <a:outerShdw blurRad="38100" dist="19050" dir="2700000" algn="tl" rotWithShape="0">
                    <a:schemeClr val="dk1">
                      <a:alpha val="40000"/>
                    </a:schemeClr>
                  </a:outerShdw>
                </a:effectLst>
              </a:rPr>
              <a:t>s</a:t>
            </a:r>
            <a:r>
              <a:rPr lang="en-GB" b="1" cap="none" spc="0" dirty="0">
                <a:ln w="0"/>
                <a:solidFill>
                  <a:schemeClr val="bg1"/>
                </a:solidFill>
                <a:effectLst>
                  <a:outerShdw blurRad="38100" dist="19050" dir="2700000" algn="tl" rotWithShape="0">
                    <a:schemeClr val="dk1">
                      <a:alpha val="40000"/>
                    </a:schemeClr>
                  </a:outerShdw>
                </a:effectLst>
              </a:rPr>
              <a:t> which </a:t>
            </a:r>
            <a:r>
              <a:rPr lang="ro-RO" b="1" dirty="0" err="1">
                <a:ln w="0"/>
                <a:solidFill>
                  <a:schemeClr val="bg1"/>
                </a:solidFill>
                <a:effectLst>
                  <a:outerShdw blurRad="38100" dist="19050" dir="2700000" algn="tl" rotWithShape="0">
                    <a:schemeClr val="dk1">
                      <a:alpha val="40000"/>
                    </a:schemeClr>
                  </a:outerShdw>
                </a:effectLst>
              </a:rPr>
              <a:t>demonstrated</a:t>
            </a:r>
            <a:r>
              <a:rPr lang="en-GB" b="1" cap="none" spc="0" dirty="0">
                <a:ln w="0"/>
                <a:solidFill>
                  <a:schemeClr val="bg1"/>
                </a:solidFill>
                <a:effectLst>
                  <a:outerShdw blurRad="38100" dist="19050" dir="2700000" algn="tl" rotWithShape="0">
                    <a:schemeClr val="dk1">
                      <a:alpha val="40000"/>
                    </a:schemeClr>
                  </a:outerShdw>
                </a:effectLst>
              </a:rPr>
              <a:t> the company's commitment to </a:t>
            </a:r>
            <a:r>
              <a:rPr lang="ro-RO" b="1" dirty="0">
                <a:ln w="0"/>
                <a:solidFill>
                  <a:schemeClr val="bg1"/>
                </a:solidFill>
                <a:effectLst>
                  <a:outerShdw blurRad="38100" dist="19050" dir="2700000" algn="tl" rotWithShape="0">
                    <a:schemeClr val="dk1">
                      <a:alpha val="40000"/>
                    </a:schemeClr>
                  </a:outerShdw>
                </a:effectLst>
              </a:rPr>
              <a:t>Information </a:t>
            </a:r>
            <a:r>
              <a:rPr lang="ro-RO" b="1" dirty="0" err="1">
                <a:ln w="0"/>
                <a:solidFill>
                  <a:schemeClr val="bg1"/>
                </a:solidFill>
                <a:effectLst>
                  <a:outerShdw blurRad="38100" dist="19050" dir="2700000" algn="tl" rotWithShape="0">
                    <a:schemeClr val="dk1">
                      <a:alpha val="40000"/>
                    </a:schemeClr>
                  </a:outerShdw>
                </a:effectLst>
              </a:rPr>
              <a:t>Security</a:t>
            </a:r>
            <a:r>
              <a:rPr lang="ro-RO" b="1" dirty="0">
                <a:ln w="0"/>
                <a:solidFill>
                  <a:schemeClr val="bg1"/>
                </a:solidFill>
                <a:effectLst>
                  <a:outerShdw blurRad="38100" dist="19050" dir="2700000" algn="tl" rotWithShape="0">
                    <a:schemeClr val="dk1">
                      <a:alpha val="40000"/>
                    </a:schemeClr>
                  </a:outerShdw>
                </a:effectLst>
              </a:rPr>
              <a:t>, Data </a:t>
            </a:r>
            <a:r>
              <a:rPr lang="ro-RO" b="1" dirty="0" err="1">
                <a:ln w="0"/>
                <a:solidFill>
                  <a:schemeClr val="bg1"/>
                </a:solidFill>
                <a:effectLst>
                  <a:outerShdw blurRad="38100" dist="19050" dir="2700000" algn="tl" rotWithShape="0">
                    <a:schemeClr val="dk1">
                      <a:alpha val="40000"/>
                    </a:schemeClr>
                  </a:outerShdw>
                </a:effectLst>
              </a:rPr>
              <a:t>Protection</a:t>
            </a:r>
            <a:r>
              <a:rPr lang="ro-RO" b="1" dirty="0">
                <a:ln w="0"/>
                <a:solidFill>
                  <a:schemeClr val="bg1"/>
                </a:solidFill>
                <a:effectLst>
                  <a:outerShdw blurRad="38100" dist="19050" dir="2700000" algn="tl" rotWithShape="0">
                    <a:schemeClr val="dk1">
                      <a:alpha val="40000"/>
                    </a:schemeClr>
                  </a:outerShdw>
                </a:effectLst>
              </a:rPr>
              <a:t> </a:t>
            </a:r>
            <a:r>
              <a:rPr lang="ro-RO" b="1" dirty="0" err="1">
                <a:ln w="0"/>
                <a:solidFill>
                  <a:schemeClr val="bg1"/>
                </a:solidFill>
                <a:effectLst>
                  <a:outerShdw blurRad="38100" dist="19050" dir="2700000" algn="tl" rotWithShape="0">
                    <a:schemeClr val="dk1">
                      <a:alpha val="40000"/>
                    </a:schemeClr>
                  </a:outerShdw>
                </a:effectLst>
              </a:rPr>
              <a:t>and</a:t>
            </a:r>
            <a:r>
              <a:rPr lang="ro-RO" b="1" dirty="0">
                <a:ln w="0"/>
                <a:solidFill>
                  <a:schemeClr val="bg1"/>
                </a:solidFill>
                <a:effectLst>
                  <a:outerShdw blurRad="38100" dist="19050" dir="2700000" algn="tl" rotWithShape="0">
                    <a:schemeClr val="dk1">
                      <a:alpha val="40000"/>
                    </a:schemeClr>
                  </a:outerShdw>
                </a:effectLst>
              </a:rPr>
              <a:t> </a:t>
            </a:r>
            <a:r>
              <a:rPr lang="ro-RO" b="1" dirty="0" err="1">
                <a:ln w="0"/>
                <a:solidFill>
                  <a:schemeClr val="bg1"/>
                </a:solidFill>
                <a:effectLst>
                  <a:outerShdw blurRad="38100" dist="19050" dir="2700000" algn="tl" rotWithShape="0">
                    <a:schemeClr val="dk1">
                      <a:alpha val="40000"/>
                    </a:schemeClr>
                  </a:outerShdw>
                </a:effectLst>
              </a:rPr>
              <a:t>Cyber</a:t>
            </a:r>
            <a:r>
              <a:rPr lang="ro-RO" b="1" dirty="0">
                <a:ln w="0"/>
                <a:solidFill>
                  <a:schemeClr val="bg1"/>
                </a:solidFill>
                <a:effectLst>
                  <a:outerShdw blurRad="38100" dist="19050" dir="2700000" algn="tl" rotWithShape="0">
                    <a:schemeClr val="dk1">
                      <a:alpha val="40000"/>
                    </a:schemeClr>
                  </a:outerShdw>
                </a:effectLst>
              </a:rPr>
              <a:t> </a:t>
            </a:r>
            <a:r>
              <a:rPr lang="ro-RO" b="1" dirty="0" err="1">
                <a:ln w="0"/>
                <a:solidFill>
                  <a:schemeClr val="bg1"/>
                </a:solidFill>
                <a:effectLst>
                  <a:outerShdw blurRad="38100" dist="19050" dir="2700000" algn="tl" rotWithShape="0">
                    <a:schemeClr val="dk1">
                      <a:alpha val="40000"/>
                    </a:schemeClr>
                  </a:outerShdw>
                </a:effectLst>
              </a:rPr>
              <a:t>security</a:t>
            </a:r>
            <a:r>
              <a:rPr lang="en-GB" b="1" cap="none" spc="0" dirty="0">
                <a:ln w="0"/>
                <a:solidFill>
                  <a:schemeClr val="bg1"/>
                </a:solidFill>
                <a:effectLst>
                  <a:outerShdw blurRad="38100" dist="19050" dir="2700000" algn="tl" rotWithShape="0">
                    <a:schemeClr val="dk1">
                      <a:alpha val="40000"/>
                    </a:schemeClr>
                  </a:outerShdw>
                </a:effectLst>
              </a:rPr>
              <a:t>.​</a:t>
            </a:r>
          </a:p>
        </p:txBody>
      </p:sp>
      <p:pic>
        <p:nvPicPr>
          <p:cNvPr id="5" name="Picture 4">
            <a:extLst>
              <a:ext uri="{FF2B5EF4-FFF2-40B4-BE49-F238E27FC236}">
                <a16:creationId xmlns:a16="http://schemas.microsoft.com/office/drawing/2014/main" id="{BB04D4CD-1EB4-560E-8BE0-31D1010CA3C9}"/>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10415407" y="5048964"/>
            <a:ext cx="1972307" cy="1972307"/>
          </a:xfrm>
          <a:prstGeom prst="rect">
            <a:avLst/>
          </a:prstGeom>
        </p:spPr>
      </p:pic>
      <p:pic>
        <p:nvPicPr>
          <p:cNvPr id="6" name="Picture 5">
            <a:extLst>
              <a:ext uri="{FF2B5EF4-FFF2-40B4-BE49-F238E27FC236}">
                <a16:creationId xmlns:a16="http://schemas.microsoft.com/office/drawing/2014/main" id="{BD9FC227-FD43-7866-8AEE-F5358B910A77}"/>
              </a:ext>
            </a:extLst>
          </p:cNvPr>
          <p:cNvPicPr>
            <a:picLocks noChangeAspect="1"/>
          </p:cNvPicPr>
          <p:nvPr/>
        </p:nvPicPr>
        <p:blipFill>
          <a:blip r:embed="rId7"/>
          <a:stretch>
            <a:fillRect/>
          </a:stretch>
        </p:blipFill>
        <p:spPr>
          <a:xfrm>
            <a:off x="8605186" y="5402630"/>
            <a:ext cx="2316469" cy="1286927"/>
          </a:xfrm>
          <a:prstGeom prst="rect">
            <a:avLst/>
          </a:prstGeom>
        </p:spPr>
      </p:pic>
      <p:sp>
        <p:nvSpPr>
          <p:cNvPr id="2" name="TextBox 1">
            <a:extLst>
              <a:ext uri="{FF2B5EF4-FFF2-40B4-BE49-F238E27FC236}">
                <a16:creationId xmlns:a16="http://schemas.microsoft.com/office/drawing/2014/main" id="{239C81B7-E057-79E1-0C13-6D860ACFF8F0}"/>
              </a:ext>
            </a:extLst>
          </p:cNvPr>
          <p:cNvSpPr txBox="1"/>
          <p:nvPr/>
        </p:nvSpPr>
        <p:spPr>
          <a:xfrm>
            <a:off x="341396" y="4973285"/>
            <a:ext cx="8555993" cy="1200329"/>
          </a:xfrm>
          <a:prstGeom prst="rect">
            <a:avLst/>
          </a:prstGeom>
          <a:noFill/>
        </p:spPr>
        <p:txBody>
          <a:bodyPr wrap="square" rtlCol="0">
            <a:spAutoFit/>
          </a:bodyPr>
          <a:lstStyle/>
          <a:p>
            <a:r>
              <a:rPr lang="en-GB" b="1" dirty="0">
                <a:solidFill>
                  <a:schemeClr val="bg1"/>
                </a:solidFill>
                <a:ea typeface="Gulim" panose="020B0600000101010101" pitchFamily="34" charset="-127"/>
              </a:rPr>
              <a:t>Being ISO 27001 certified showcases our commitment to information security. It provides a competitive edge</a:t>
            </a:r>
            <a:r>
              <a:rPr lang="ro-RO" b="1" dirty="0">
                <a:solidFill>
                  <a:schemeClr val="bg1"/>
                </a:solidFill>
                <a:ea typeface="Gulim" panose="020B0600000101010101" pitchFamily="34" charset="-127"/>
              </a:rPr>
              <a:t> </a:t>
            </a:r>
            <a:r>
              <a:rPr lang="ro-RO" b="1" dirty="0" err="1">
                <a:solidFill>
                  <a:schemeClr val="bg1"/>
                </a:solidFill>
                <a:ea typeface="Gulim" panose="020B0600000101010101" pitchFamily="34" charset="-127"/>
              </a:rPr>
              <a:t>by</a:t>
            </a:r>
            <a:r>
              <a:rPr lang="ro-RO" b="1" dirty="0">
                <a:solidFill>
                  <a:schemeClr val="bg1"/>
                </a:solidFill>
                <a:ea typeface="Gulim" panose="020B0600000101010101" pitchFamily="34" charset="-127"/>
              </a:rPr>
              <a:t> </a:t>
            </a:r>
            <a:r>
              <a:rPr lang="en-GB" b="1" dirty="0">
                <a:solidFill>
                  <a:schemeClr val="bg1"/>
                </a:solidFill>
                <a:ea typeface="Gulim" panose="020B0600000101010101" pitchFamily="34" charset="-127"/>
              </a:rPr>
              <a:t>help</a:t>
            </a:r>
            <a:r>
              <a:rPr lang="ro-RO" b="1" dirty="0" err="1">
                <a:solidFill>
                  <a:schemeClr val="bg1"/>
                </a:solidFill>
                <a:ea typeface="Gulim" panose="020B0600000101010101" pitchFamily="34" charset="-127"/>
              </a:rPr>
              <a:t>ing</a:t>
            </a:r>
            <a:r>
              <a:rPr lang="ro-RO" b="1" dirty="0">
                <a:solidFill>
                  <a:schemeClr val="bg1"/>
                </a:solidFill>
                <a:ea typeface="Gulim" panose="020B0600000101010101" pitchFamily="34" charset="-127"/>
              </a:rPr>
              <a:t> </a:t>
            </a:r>
            <a:r>
              <a:rPr lang="en-GB" b="1" dirty="0">
                <a:solidFill>
                  <a:schemeClr val="bg1"/>
                </a:solidFill>
                <a:ea typeface="Gulim" panose="020B0600000101010101" pitchFamily="34" charset="-127"/>
              </a:rPr>
              <a:t>us manage risks effectively and ensuring compliance with legal standards. Additionally, it </a:t>
            </a:r>
            <a:r>
              <a:rPr lang="ro-RO" b="1" dirty="0" err="1">
                <a:solidFill>
                  <a:schemeClr val="bg1"/>
                </a:solidFill>
                <a:ea typeface="Gulim" panose="020B0600000101010101" pitchFamily="34" charset="-127"/>
              </a:rPr>
              <a:t>dramatically</a:t>
            </a:r>
            <a:r>
              <a:rPr lang="ro-RO" b="1" dirty="0">
                <a:solidFill>
                  <a:schemeClr val="bg1"/>
                </a:solidFill>
                <a:ea typeface="Gulim" panose="020B0600000101010101" pitchFamily="34" charset="-127"/>
              </a:rPr>
              <a:t> </a:t>
            </a:r>
            <a:r>
              <a:rPr lang="en-GB" b="1" dirty="0">
                <a:solidFill>
                  <a:schemeClr val="bg1"/>
                </a:solidFill>
                <a:ea typeface="Gulim" panose="020B0600000101010101" pitchFamily="34" charset="-127"/>
              </a:rPr>
              <a:t>reduces the likelihood of security breaches and potential financial losses.</a:t>
            </a:r>
          </a:p>
        </p:txBody>
      </p:sp>
    </p:spTree>
    <p:extLst>
      <p:ext uri="{BB962C8B-B14F-4D97-AF65-F5344CB8AC3E}">
        <p14:creationId xmlns:p14="http://schemas.microsoft.com/office/powerpoint/2010/main" val="2333488307"/>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13"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descr="A digital balance scale using circles">
            <a:extLst>
              <a:ext uri="{FF2B5EF4-FFF2-40B4-BE49-F238E27FC236}">
                <a16:creationId xmlns:a16="http://schemas.microsoft.com/office/drawing/2014/main" id="{63D24DD0-B1D8-E3F8-C4ED-5A708361CD8A}"/>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b="6968"/>
          <a:stretch/>
        </p:blipFill>
        <p:spPr>
          <a:xfrm>
            <a:off x="3811" y="0"/>
            <a:ext cx="12192000" cy="6858001"/>
          </a:xfrm>
          <a:prstGeom prst="rect">
            <a:avLst/>
          </a:prstGeom>
        </p:spPr>
      </p:pic>
      <p:sp>
        <p:nvSpPr>
          <p:cNvPr id="22" name="Rectangle 21">
            <a:extLst>
              <a:ext uri="{FF2B5EF4-FFF2-40B4-BE49-F238E27FC236}">
                <a16:creationId xmlns:a16="http://schemas.microsoft.com/office/drawing/2014/main" id="{0E3C5EE2-6E14-97E2-90CE-375B1065FA8D}"/>
              </a:ext>
            </a:extLst>
          </p:cNvPr>
          <p:cNvSpPr/>
          <p:nvPr/>
        </p:nvSpPr>
        <p:spPr>
          <a:xfrm>
            <a:off x="0" y="3429000"/>
            <a:ext cx="12195811" cy="3439768"/>
          </a:xfrm>
          <a:prstGeom prst="rect">
            <a:avLst/>
          </a:prstGeom>
          <a:solidFill>
            <a:schemeClr val="tx1">
              <a:alpha val="7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6C55575C-5483-6358-CA85-015A8D0737AD}"/>
              </a:ext>
            </a:extLst>
          </p:cNvPr>
          <p:cNvSpPr txBox="1"/>
          <p:nvPr/>
        </p:nvSpPr>
        <p:spPr>
          <a:xfrm>
            <a:off x="121920" y="77111"/>
            <a:ext cx="7068151" cy="1938992"/>
          </a:xfrm>
          <a:prstGeom prst="rect">
            <a:avLst/>
          </a:prstGeom>
          <a:noFill/>
        </p:spPr>
        <p:txBody>
          <a:bodyPr wrap="square" rtlCol="0">
            <a:spAutoFit/>
          </a:bodyPr>
          <a:lstStyle/>
          <a:p>
            <a:r>
              <a:rPr lang="ro-RO" sz="6000" b="1" dirty="0">
                <a:solidFill>
                  <a:schemeClr val="bg1"/>
                </a:solidFill>
                <a:latin typeface="Gulim" panose="020B0503020000020004" pitchFamily="34" charset="-127"/>
                <a:ea typeface="Gulim" panose="020B0503020000020004" pitchFamily="34" charset="-127"/>
              </a:rPr>
              <a:t>Quality Management</a:t>
            </a:r>
            <a:endParaRPr lang="en-GB" sz="6000" b="1" dirty="0">
              <a:solidFill>
                <a:schemeClr val="bg1"/>
              </a:solidFill>
              <a:latin typeface="Gulim" panose="020B0503020000020004" pitchFamily="34" charset="-127"/>
              <a:ea typeface="Gulim" panose="020B0503020000020004" pitchFamily="34" charset="-127"/>
            </a:endParaRPr>
          </a:p>
        </p:txBody>
      </p:sp>
      <p:sp>
        <p:nvSpPr>
          <p:cNvPr id="24" name="TextBox 23">
            <a:extLst>
              <a:ext uri="{FF2B5EF4-FFF2-40B4-BE49-F238E27FC236}">
                <a16:creationId xmlns:a16="http://schemas.microsoft.com/office/drawing/2014/main" id="{0E053027-DB9E-6A88-54B2-8453896232F0}"/>
              </a:ext>
            </a:extLst>
          </p:cNvPr>
          <p:cNvSpPr txBox="1"/>
          <p:nvPr/>
        </p:nvSpPr>
        <p:spPr>
          <a:xfrm>
            <a:off x="341396" y="5141827"/>
            <a:ext cx="7676448" cy="1754326"/>
          </a:xfrm>
          <a:prstGeom prst="rect">
            <a:avLst/>
          </a:prstGeom>
          <a:noFill/>
        </p:spPr>
        <p:txBody>
          <a:bodyPr wrap="square" rtlCol="0">
            <a:spAutoFit/>
          </a:bodyPr>
          <a:lstStyle/>
          <a:p>
            <a:r>
              <a:rPr lang="ro-RO" b="1" dirty="0">
                <a:solidFill>
                  <a:schemeClr val="bg1"/>
                </a:solidFill>
                <a:effectLst>
                  <a:outerShdw blurRad="38100" dist="38100" dir="2700000" algn="tl">
                    <a:srgbClr val="000000">
                      <a:alpha val="43137"/>
                    </a:srgbClr>
                  </a:outerShdw>
                </a:effectLst>
              </a:rPr>
              <a:t>LSN </a:t>
            </a:r>
            <a:r>
              <a:rPr lang="ro-RO" b="1" dirty="0" err="1">
                <a:solidFill>
                  <a:schemeClr val="bg1"/>
                </a:solidFill>
                <a:effectLst>
                  <a:outerShdw blurRad="38100" dist="38100" dir="2700000" algn="tl">
                    <a:srgbClr val="000000">
                      <a:alpha val="43137"/>
                    </a:srgbClr>
                  </a:outerShdw>
                </a:effectLst>
              </a:rPr>
              <a:t>Diffusion</a:t>
            </a:r>
            <a:r>
              <a:rPr lang="ro-RO" b="1" dirty="0">
                <a:solidFill>
                  <a:schemeClr val="bg1"/>
                </a:solidFill>
                <a:effectLst>
                  <a:outerShdw blurRad="38100" dist="38100" dir="2700000" algn="tl">
                    <a:srgbClr val="000000">
                      <a:alpha val="43137"/>
                    </a:srgbClr>
                  </a:outerShdw>
                </a:effectLst>
              </a:rPr>
              <a:t> </a:t>
            </a:r>
            <a:r>
              <a:rPr lang="ro-RO" b="1" dirty="0" err="1">
                <a:solidFill>
                  <a:schemeClr val="bg1"/>
                </a:solidFill>
                <a:effectLst>
                  <a:outerShdw blurRad="38100" dist="38100" dir="2700000" algn="tl">
                    <a:srgbClr val="000000">
                      <a:alpha val="43137"/>
                    </a:srgbClr>
                  </a:outerShdw>
                </a:effectLst>
              </a:rPr>
              <a:t>has</a:t>
            </a:r>
            <a:r>
              <a:rPr lang="ro-RO" b="1" dirty="0">
                <a:solidFill>
                  <a:schemeClr val="bg1"/>
                </a:solidFill>
                <a:effectLst>
                  <a:outerShdw blurRad="38100" dist="38100" dir="2700000" algn="tl">
                    <a:srgbClr val="000000">
                      <a:alpha val="43137"/>
                    </a:srgbClr>
                  </a:outerShdw>
                </a:effectLst>
              </a:rPr>
              <a:t> a p</a:t>
            </a:r>
            <a:r>
              <a:rPr lang="en-GB" b="1" dirty="0" err="1">
                <a:solidFill>
                  <a:schemeClr val="bg1"/>
                </a:solidFill>
                <a:effectLst>
                  <a:outerShdw blurRad="38100" dist="38100" dir="2700000" algn="tl">
                    <a:srgbClr val="000000">
                      <a:alpha val="43137"/>
                    </a:srgbClr>
                  </a:outerShdw>
                </a:effectLst>
              </a:rPr>
              <a:t>roven</a:t>
            </a:r>
            <a:r>
              <a:rPr lang="en-GB" b="1" dirty="0">
                <a:solidFill>
                  <a:schemeClr val="bg1"/>
                </a:solidFill>
                <a:effectLst>
                  <a:outerShdw blurRad="38100" dist="38100" dir="2700000" algn="tl">
                    <a:srgbClr val="000000">
                      <a:alpha val="43137"/>
                    </a:srgbClr>
                  </a:outerShdw>
                </a:effectLst>
              </a:rPr>
              <a:t> track record</a:t>
            </a:r>
            <a:r>
              <a:rPr lang="ro-RO" b="1" dirty="0">
                <a:solidFill>
                  <a:schemeClr val="bg1"/>
                </a:solidFill>
                <a:effectLst>
                  <a:outerShdw blurRad="38100" dist="38100" dir="2700000" algn="tl">
                    <a:srgbClr val="000000">
                      <a:alpha val="43137"/>
                    </a:srgbClr>
                  </a:outerShdw>
                </a:effectLst>
              </a:rPr>
              <a:t>. Within our </a:t>
            </a:r>
            <a:r>
              <a:rPr lang="en-GB" b="1" dirty="0">
                <a:solidFill>
                  <a:schemeClr val="bg1"/>
                </a:solidFill>
                <a:effectLst>
                  <a:outerShdw blurRad="38100" dist="38100" dir="2700000" algn="tl">
                    <a:srgbClr val="000000">
                      <a:alpha val="43137"/>
                    </a:srgbClr>
                  </a:outerShdw>
                </a:effectLst>
              </a:rPr>
              <a:t>13 years of operation w</a:t>
            </a:r>
            <a:r>
              <a:rPr lang="ro-RO" b="1" dirty="0">
                <a:solidFill>
                  <a:schemeClr val="bg1"/>
                </a:solidFill>
                <a:effectLst>
                  <a:outerShdw blurRad="38100" dist="38100" dir="2700000" algn="tl">
                    <a:srgbClr val="000000">
                      <a:alpha val="43137"/>
                    </a:srgbClr>
                  </a:outerShdw>
                </a:effectLst>
              </a:rPr>
              <a:t>e </a:t>
            </a:r>
            <a:r>
              <a:rPr lang="ro-RO" b="1" dirty="0" err="1">
                <a:solidFill>
                  <a:schemeClr val="bg1"/>
                </a:solidFill>
                <a:effectLst>
                  <a:outerShdw blurRad="38100" dist="38100" dir="2700000" algn="tl">
                    <a:srgbClr val="000000">
                      <a:alpha val="43137"/>
                    </a:srgbClr>
                  </a:outerShdw>
                </a:effectLst>
              </a:rPr>
              <a:t>have</a:t>
            </a:r>
            <a:r>
              <a:rPr lang="ro-RO" b="1" dirty="0">
                <a:solidFill>
                  <a:schemeClr val="bg1"/>
                </a:solidFill>
                <a:effectLst>
                  <a:outerShdw blurRad="38100" dist="38100" dir="2700000" algn="tl">
                    <a:srgbClr val="000000">
                      <a:alpha val="43137"/>
                    </a:srgbClr>
                  </a:outerShdw>
                </a:effectLst>
              </a:rPr>
              <a:t> </a:t>
            </a:r>
            <a:r>
              <a:rPr lang="ro-RO" b="1" dirty="0" err="1">
                <a:solidFill>
                  <a:schemeClr val="bg1"/>
                </a:solidFill>
                <a:effectLst>
                  <a:outerShdw blurRad="38100" dist="38100" dir="2700000" algn="tl">
                    <a:srgbClr val="000000">
                      <a:alpha val="43137"/>
                    </a:srgbClr>
                  </a:outerShdw>
                </a:effectLst>
              </a:rPr>
              <a:t>had</a:t>
            </a:r>
            <a:r>
              <a:rPr lang="en-GB" b="1" dirty="0">
                <a:solidFill>
                  <a:schemeClr val="bg1"/>
                </a:solidFill>
                <a:effectLst>
                  <a:outerShdw blurRad="38100" dist="38100" dir="2700000" algn="tl">
                    <a:srgbClr val="000000">
                      <a:alpha val="43137"/>
                    </a:srgbClr>
                  </a:outerShdw>
                </a:effectLst>
              </a:rPr>
              <a:t> no major non-conformances noted during any external audit. </a:t>
            </a:r>
          </a:p>
          <a:p>
            <a:br>
              <a:rPr lang="ro-RO" b="1" cap="none" spc="0" dirty="0">
                <a:ln w="0"/>
                <a:solidFill>
                  <a:schemeClr val="bg1"/>
                </a:solidFill>
                <a:effectLst>
                  <a:outerShdw blurRad="38100" dist="19050" dir="2700000" algn="tl" rotWithShape="0">
                    <a:schemeClr val="dk1">
                      <a:alpha val="40000"/>
                    </a:schemeClr>
                  </a:outerShdw>
                </a:effectLst>
                <a:latin typeface="Gulim" panose="020B0600000101010101" pitchFamily="34" charset="-127"/>
                <a:ea typeface="Gulim" panose="020B0600000101010101" pitchFamily="34" charset="-127"/>
              </a:rPr>
            </a:br>
            <a:endParaRPr lang="en-GB" b="1" cap="none" spc="0" dirty="0">
              <a:ln w="0"/>
              <a:effectLst>
                <a:outerShdw blurRad="38100" dist="19050" dir="2700000" algn="tl" rotWithShape="0">
                  <a:schemeClr val="dk1">
                    <a:alpha val="40000"/>
                  </a:schemeClr>
                </a:outerShdw>
              </a:effectLst>
            </a:endParaRPr>
          </a:p>
          <a:p>
            <a:endParaRPr lang="en-GB" dirty="0"/>
          </a:p>
        </p:txBody>
      </p:sp>
      <p:sp>
        <p:nvSpPr>
          <p:cNvPr id="8" name="Rectangle 7">
            <a:extLst>
              <a:ext uri="{FF2B5EF4-FFF2-40B4-BE49-F238E27FC236}">
                <a16:creationId xmlns:a16="http://schemas.microsoft.com/office/drawing/2014/main" id="{76E4BF9C-6D21-C546-3084-D00D6189EB17}"/>
              </a:ext>
            </a:extLst>
          </p:cNvPr>
          <p:cNvSpPr/>
          <p:nvPr/>
        </p:nvSpPr>
        <p:spPr>
          <a:xfrm>
            <a:off x="3758665" y="3657355"/>
            <a:ext cx="8037095" cy="923330"/>
          </a:xfrm>
          <a:prstGeom prst="rect">
            <a:avLst/>
          </a:prstGeom>
          <a:noFill/>
        </p:spPr>
        <p:txBody>
          <a:bodyPr wrap="square" lIns="91440" tIns="45720" rIns="91440" bIns="45720">
            <a:spAutoFit/>
          </a:bodyPr>
          <a:lstStyle/>
          <a:p>
            <a:r>
              <a:rPr lang="en-GB" b="1" cap="none" spc="0" dirty="0">
                <a:ln w="0"/>
                <a:solidFill>
                  <a:schemeClr val="bg1"/>
                </a:solidFill>
                <a:effectLst>
                  <a:outerShdw blurRad="38100" dist="19050" dir="2700000" algn="tl" rotWithShape="0">
                    <a:schemeClr val="dk1">
                      <a:alpha val="40000"/>
                    </a:schemeClr>
                  </a:outerShdw>
                </a:effectLst>
              </a:rPr>
              <a:t>LSN Holds ISO9001:2015 and Rolls Royce certification which encompasses the company's commitment to maintaining and improving the highest of quality standards.​</a:t>
            </a:r>
          </a:p>
        </p:txBody>
      </p:sp>
      <p:pic>
        <p:nvPicPr>
          <p:cNvPr id="26" name="Picture 25">
            <a:extLst>
              <a:ext uri="{FF2B5EF4-FFF2-40B4-BE49-F238E27FC236}">
                <a16:creationId xmlns:a16="http://schemas.microsoft.com/office/drawing/2014/main" id="{5EB68133-FEB8-6B81-6C1E-CBA89BDCD611}"/>
              </a:ext>
            </a:extLst>
          </p:cNvPr>
          <p:cNvPicPr>
            <a:picLocks noChangeAspect="1"/>
          </p:cNvPicPr>
          <p:nvPr/>
        </p:nvPicPr>
        <p:blipFill>
          <a:blip r:embed="rId3"/>
          <a:stretch>
            <a:fillRect/>
          </a:stretch>
        </p:blipFill>
        <p:spPr>
          <a:xfrm>
            <a:off x="7777212" y="5740343"/>
            <a:ext cx="1841740" cy="506478"/>
          </a:xfrm>
          <a:prstGeom prst="rect">
            <a:avLst/>
          </a:prstGeom>
        </p:spPr>
      </p:pic>
      <p:pic>
        <p:nvPicPr>
          <p:cNvPr id="3" name="Picture 2">
            <a:extLst>
              <a:ext uri="{FF2B5EF4-FFF2-40B4-BE49-F238E27FC236}">
                <a16:creationId xmlns:a16="http://schemas.microsoft.com/office/drawing/2014/main" id="{30F36177-8A98-20DF-CEF8-7CD96ABC2D38}"/>
              </a:ext>
            </a:extLst>
          </p:cNvPr>
          <p:cNvPicPr>
            <a:picLocks noChangeAspect="1"/>
          </p:cNvPicPr>
          <p:nvPr/>
        </p:nvPicPr>
        <p:blipFill rotWithShape="1">
          <a:blip r:embed="rId4">
            <a:extLst>
              <a:ext uri="{BEBA8EAE-BF5A-486C-A8C5-ECC9F3942E4B}">
                <a14:imgProps xmlns:a14="http://schemas.microsoft.com/office/drawing/2010/main">
                  <a14:imgLayer r:embed="rId5">
                    <a14:imgEffect>
                      <a14:backgroundRemoval t="945" b="89414" l="4022" r="95652">
                        <a14:foregroundMark x1="22935" y1="37807" x2="22935" y2="37807"/>
                        <a14:foregroundMark x1="21087" y1="30813" x2="21087" y2="30813"/>
                        <a14:foregroundMark x1="19674" y1="45369" x2="19674" y2="45369"/>
                        <a14:foregroundMark x1="28370" y1="9641" x2="4783" y2="33459"/>
                        <a14:foregroundMark x1="4783" y1="33459" x2="4674" y2="36484"/>
                        <a14:foregroundMark x1="17609" y1="31569" x2="36522" y2="31380"/>
                        <a14:foregroundMark x1="17065" y1="45558" x2="36848" y2="46314"/>
                        <a14:foregroundMark x1="15652" y1="25520" x2="19457" y2="31947"/>
                        <a14:foregroundMark x1="17065" y1="47826" x2="25435" y2="66730"/>
                        <a14:foregroundMark x1="31304" y1="44234" x2="27065" y2="54253"/>
                        <a14:foregroundMark x1="32065" y1="41021" x2="15000" y2="43667"/>
                        <a14:foregroundMark x1="36522" y1="2457" x2="85652" y2="15312"/>
                        <a14:foregroundMark x1="85652" y1="15312" x2="90326" y2="36484"/>
                        <a14:foregroundMark x1="90326" y1="36484" x2="85978" y2="58790"/>
                        <a14:foregroundMark x1="85978" y1="58790" x2="69348" y2="74480"/>
                        <a14:foregroundMark x1="69348" y1="74480" x2="22065" y2="78072"/>
                        <a14:foregroundMark x1="22065" y1="78072" x2="14457" y2="75047"/>
                        <a14:foregroundMark x1="14457" y1="75047" x2="9457" y2="65406"/>
                        <a14:foregroundMark x1="9457" y1="65406" x2="4239" y2="43856"/>
                        <a14:foregroundMark x1="4239" y1="43856" x2="4022" y2="36484"/>
                        <a14:foregroundMark x1="34565" y1="4915" x2="51413" y2="1134"/>
                        <a14:foregroundMark x1="18478" y1="6427" x2="34130" y2="16068"/>
                        <a14:foregroundMark x1="32826" y1="13800" x2="40435" y2="39698"/>
                        <a14:foregroundMark x1="40435" y1="39698" x2="40326" y2="40076"/>
                        <a14:foregroundMark x1="41957" y1="27599" x2="39239" y2="45558"/>
                        <a14:foregroundMark x1="39239" y1="45558" x2="30761" y2="62004"/>
                        <a14:foregroundMark x1="30761" y1="62004" x2="29022" y2="63327"/>
                        <a14:foregroundMark x1="52609" y1="42911" x2="52174" y2="55009"/>
                        <a14:foregroundMark x1="52174" y1="55009" x2="51957" y2="52741"/>
                        <a14:foregroundMark x1="52826" y1="13800" x2="51957" y2="28166"/>
                        <a14:foregroundMark x1="51957" y1="28166" x2="60761" y2="21361"/>
                        <a14:foregroundMark x1="60761" y1="21361" x2="63478" y2="30246"/>
                        <a14:foregroundMark x1="63478" y1="30246" x2="64239" y2="37429"/>
                        <a14:foregroundMark x1="53696" y1="31758" x2="67826" y2="30624"/>
                        <a14:foregroundMark x1="47391" y1="22495" x2="66413" y2="14556"/>
                        <a14:foregroundMark x1="49783" y1="52930" x2="88152" y2="57845"/>
                        <a14:foregroundMark x1="88152" y1="57845" x2="88370" y2="58034"/>
                        <a14:foregroundMark x1="93804" y1="28544" x2="95652" y2="40076"/>
                        <a14:foregroundMark x1="9239" y1="44234" x2="28370" y2="63705"/>
                        <a14:foregroundMark x1="16957" y1="35350" x2="24565" y2="36673"/>
                        <a14:foregroundMark x1="24565" y1="36673" x2="35435" y2="36106"/>
                        <a14:foregroundMark x1="24565" y1="28166" x2="30217" y2="24575"/>
                        <a14:foregroundMark x1="30217" y1="24575" x2="20543" y2="26087"/>
                        <a14:foregroundMark x1="20543" y1="26087" x2="21957" y2="24008"/>
                        <a14:foregroundMark x1="10109" y1="60302" x2="29783" y2="68242"/>
                        <a14:foregroundMark x1="29783" y1="68242" x2="46848" y2="58601"/>
                        <a14:foregroundMark x1="46848" y1="58601" x2="47717" y2="53119"/>
                      </a14:backgroundRemoval>
                    </a14:imgEffect>
                  </a14:imgLayer>
                </a14:imgProps>
              </a:ext>
            </a:extLst>
          </a:blip>
          <a:srcRect t="465" r="-263" b="1"/>
          <a:stretch/>
        </p:blipFill>
        <p:spPr>
          <a:xfrm>
            <a:off x="9816331" y="5506672"/>
            <a:ext cx="2182101" cy="1222927"/>
          </a:xfrm>
          <a:prstGeom prst="rect">
            <a:avLst/>
          </a:prstGeom>
        </p:spPr>
      </p:pic>
    </p:spTree>
    <p:extLst>
      <p:ext uri="{BB962C8B-B14F-4D97-AF65-F5344CB8AC3E}">
        <p14:creationId xmlns:p14="http://schemas.microsoft.com/office/powerpoint/2010/main" val="2213921735"/>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erial view of forest">
            <a:extLst>
              <a:ext uri="{FF2B5EF4-FFF2-40B4-BE49-F238E27FC236}">
                <a16:creationId xmlns:a16="http://schemas.microsoft.com/office/drawing/2014/main" id="{CB667A7E-3306-D59C-4F4D-21CB2B4B097B}"/>
              </a:ext>
            </a:extLst>
          </p:cNvPr>
          <p:cNvPicPr>
            <a:picLocks noChangeAspect="1"/>
          </p:cNvPicPr>
          <p:nvPr/>
        </p:nvPicPr>
        <p:blipFill rotWithShape="1">
          <a:blip r:embed="rId2">
            <a:extLst>
              <a:ext uri="{28A0092B-C50C-407E-A947-70E740481C1C}">
                <a14:useLocalDpi xmlns:a14="http://schemas.microsoft.com/office/drawing/2010/main" val="0"/>
              </a:ext>
            </a:extLst>
          </a:blip>
          <a:srcRect l="845" t="20222"/>
          <a:stretch/>
        </p:blipFill>
        <p:spPr>
          <a:xfrm>
            <a:off x="-7622" y="0"/>
            <a:ext cx="12309311" cy="6868768"/>
          </a:xfrm>
          <a:prstGeom prst="rect">
            <a:avLst/>
          </a:prstGeom>
        </p:spPr>
      </p:pic>
      <p:sp>
        <p:nvSpPr>
          <p:cNvPr id="22" name="Rectangle 21">
            <a:extLst>
              <a:ext uri="{FF2B5EF4-FFF2-40B4-BE49-F238E27FC236}">
                <a16:creationId xmlns:a16="http://schemas.microsoft.com/office/drawing/2014/main" id="{0E3C5EE2-6E14-97E2-90CE-375B1065FA8D}"/>
              </a:ext>
            </a:extLst>
          </p:cNvPr>
          <p:cNvSpPr/>
          <p:nvPr/>
        </p:nvSpPr>
        <p:spPr>
          <a:xfrm>
            <a:off x="-7623" y="3429000"/>
            <a:ext cx="12195811" cy="3439768"/>
          </a:xfrm>
          <a:prstGeom prst="rect">
            <a:avLst/>
          </a:prstGeom>
          <a:solidFill>
            <a:schemeClr val="tx1">
              <a:alpha val="4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6C55575C-5483-6358-CA85-015A8D0737AD}"/>
              </a:ext>
            </a:extLst>
          </p:cNvPr>
          <p:cNvSpPr txBox="1"/>
          <p:nvPr/>
        </p:nvSpPr>
        <p:spPr>
          <a:xfrm>
            <a:off x="121920" y="77111"/>
            <a:ext cx="7068151" cy="1015663"/>
          </a:xfrm>
          <a:prstGeom prst="rect">
            <a:avLst/>
          </a:prstGeom>
          <a:noFill/>
        </p:spPr>
        <p:txBody>
          <a:bodyPr wrap="square" rtlCol="0">
            <a:spAutoFit/>
          </a:bodyPr>
          <a:lstStyle/>
          <a:p>
            <a:r>
              <a:rPr lang="ro-RO" sz="6000" b="1" dirty="0">
                <a:solidFill>
                  <a:schemeClr val="bg1"/>
                </a:solidFill>
                <a:latin typeface="Gulim" panose="020B0503020000020004" pitchFamily="34" charset="-127"/>
                <a:ea typeface="Gulim" panose="020B0503020000020004" pitchFamily="34" charset="-127"/>
              </a:rPr>
              <a:t>ENVIRONMENT</a:t>
            </a:r>
            <a:endParaRPr lang="en-GB" sz="6000" b="1" dirty="0">
              <a:solidFill>
                <a:schemeClr val="bg1"/>
              </a:solidFill>
              <a:latin typeface="Gulim" panose="020B0503020000020004" pitchFamily="34" charset="-127"/>
              <a:ea typeface="Gulim" panose="020B0503020000020004" pitchFamily="34" charset="-127"/>
            </a:endParaRPr>
          </a:p>
        </p:txBody>
      </p:sp>
      <p:sp>
        <p:nvSpPr>
          <p:cNvPr id="8" name="Rectangle 7">
            <a:extLst>
              <a:ext uri="{FF2B5EF4-FFF2-40B4-BE49-F238E27FC236}">
                <a16:creationId xmlns:a16="http://schemas.microsoft.com/office/drawing/2014/main" id="{76E4BF9C-6D21-C546-3084-D00D6189EB17}"/>
              </a:ext>
            </a:extLst>
          </p:cNvPr>
          <p:cNvSpPr/>
          <p:nvPr/>
        </p:nvSpPr>
        <p:spPr>
          <a:xfrm>
            <a:off x="3940149" y="3557129"/>
            <a:ext cx="8037095" cy="646331"/>
          </a:xfrm>
          <a:prstGeom prst="rect">
            <a:avLst/>
          </a:prstGeom>
          <a:noFill/>
        </p:spPr>
        <p:txBody>
          <a:bodyPr wrap="square" lIns="91440" tIns="45720" rIns="91440" bIns="45720">
            <a:spAutoFit/>
          </a:bodyPr>
          <a:lstStyle/>
          <a:p>
            <a:r>
              <a:rPr lang="en-GB" b="1" cap="none" spc="0" dirty="0">
                <a:ln w="0"/>
                <a:solidFill>
                  <a:schemeClr val="bg1"/>
                </a:solidFill>
                <a:effectLst>
                  <a:outerShdw blurRad="38100" dist="19050" dir="2700000" algn="tl" rotWithShape="0">
                    <a:schemeClr val="dk1">
                      <a:alpha val="40000"/>
                    </a:schemeClr>
                  </a:outerShdw>
                </a:effectLst>
              </a:rPr>
              <a:t>LSN Holds ISO</a:t>
            </a:r>
            <a:r>
              <a:rPr lang="ro-RO" b="1" cap="none" spc="0" dirty="0">
                <a:ln w="0"/>
                <a:solidFill>
                  <a:schemeClr val="bg1"/>
                </a:solidFill>
                <a:effectLst>
                  <a:outerShdw blurRad="38100" dist="19050" dir="2700000" algn="tl" rotWithShape="0">
                    <a:schemeClr val="dk1">
                      <a:alpha val="40000"/>
                    </a:schemeClr>
                  </a:outerShdw>
                </a:effectLst>
              </a:rPr>
              <a:t>14001</a:t>
            </a:r>
            <a:r>
              <a:rPr lang="en-GB" b="1" cap="none" spc="0" dirty="0">
                <a:ln w="0"/>
                <a:solidFill>
                  <a:schemeClr val="bg1"/>
                </a:solidFill>
                <a:effectLst>
                  <a:outerShdw blurRad="38100" dist="19050" dir="2700000" algn="tl" rotWithShape="0">
                    <a:schemeClr val="dk1">
                      <a:alpha val="40000"/>
                    </a:schemeClr>
                  </a:outerShdw>
                </a:effectLst>
              </a:rPr>
              <a:t>:2015 certification which </a:t>
            </a:r>
            <a:r>
              <a:rPr lang="en-GB" b="1" dirty="0">
                <a:ln w="0"/>
                <a:solidFill>
                  <a:schemeClr val="bg1"/>
                </a:solidFill>
                <a:effectLst>
                  <a:outerShdw blurRad="38100" dist="19050" dir="2700000" algn="tl" rotWithShape="0">
                    <a:schemeClr val="dk1">
                      <a:alpha val="40000"/>
                    </a:schemeClr>
                  </a:outerShdw>
                </a:effectLst>
              </a:rPr>
              <a:t>demonstrates</a:t>
            </a:r>
            <a:r>
              <a:rPr lang="ro-RO" b="1" dirty="0">
                <a:ln w="0"/>
                <a:solidFill>
                  <a:schemeClr val="bg1"/>
                </a:solidFill>
                <a:effectLst>
                  <a:outerShdw blurRad="38100" dist="19050" dir="2700000" algn="tl" rotWithShape="0">
                    <a:schemeClr val="dk1">
                      <a:alpha val="40000"/>
                    </a:schemeClr>
                  </a:outerShdw>
                </a:effectLst>
              </a:rPr>
              <a:t> </a:t>
            </a:r>
            <a:r>
              <a:rPr lang="en-GB" b="1" cap="none" spc="0" dirty="0">
                <a:ln w="0"/>
                <a:solidFill>
                  <a:schemeClr val="bg1"/>
                </a:solidFill>
                <a:effectLst>
                  <a:outerShdw blurRad="38100" dist="19050" dir="2700000" algn="tl" rotWithShape="0">
                    <a:schemeClr val="dk1">
                      <a:alpha val="40000"/>
                    </a:schemeClr>
                  </a:outerShdw>
                </a:effectLst>
              </a:rPr>
              <a:t>the company's commitment to </a:t>
            </a:r>
            <a:r>
              <a:rPr lang="ro-RO" b="1" cap="none" spc="0" dirty="0">
                <a:ln w="0"/>
                <a:solidFill>
                  <a:schemeClr val="bg1"/>
                </a:solidFill>
                <a:effectLst>
                  <a:outerShdw blurRad="38100" dist="19050" dir="2700000" algn="tl" rotWithShape="0">
                    <a:schemeClr val="dk1">
                      <a:alpha val="40000"/>
                    </a:schemeClr>
                  </a:outerShdw>
                </a:effectLst>
              </a:rPr>
              <a:t>the enviro</a:t>
            </a:r>
            <a:r>
              <a:rPr lang="en-GB" b="1" dirty="0">
                <a:ln w="0"/>
                <a:solidFill>
                  <a:schemeClr val="bg1"/>
                </a:solidFill>
                <a:effectLst>
                  <a:outerShdw blurRad="38100" dist="19050" dir="2700000" algn="tl" rotWithShape="0">
                    <a:schemeClr val="dk1">
                      <a:alpha val="40000"/>
                    </a:schemeClr>
                  </a:outerShdw>
                </a:effectLst>
              </a:rPr>
              <a:t>n</a:t>
            </a:r>
            <a:r>
              <a:rPr lang="ro-RO" b="1" cap="none" spc="0" dirty="0">
                <a:ln w="0"/>
                <a:solidFill>
                  <a:schemeClr val="bg1"/>
                </a:solidFill>
                <a:effectLst>
                  <a:outerShdw blurRad="38100" dist="19050" dir="2700000" algn="tl" rotWithShape="0">
                    <a:schemeClr val="dk1">
                      <a:alpha val="40000"/>
                    </a:schemeClr>
                  </a:outerShdw>
                </a:effectLst>
              </a:rPr>
              <a:t>ment</a:t>
            </a:r>
            <a:r>
              <a:rPr lang="en-GB" b="1" cap="none" spc="0" dirty="0">
                <a:ln w="0"/>
                <a:solidFill>
                  <a:schemeClr val="bg1"/>
                </a:solidFill>
                <a:effectLst>
                  <a:outerShdw blurRad="38100" dist="19050" dir="2700000" algn="tl" rotWithShape="0">
                    <a:schemeClr val="dk1">
                      <a:alpha val="40000"/>
                    </a:schemeClr>
                  </a:outerShdw>
                </a:effectLst>
              </a:rPr>
              <a:t>.​</a:t>
            </a:r>
          </a:p>
        </p:txBody>
      </p:sp>
      <p:sp>
        <p:nvSpPr>
          <p:cNvPr id="2" name="Rectangle 1">
            <a:extLst>
              <a:ext uri="{FF2B5EF4-FFF2-40B4-BE49-F238E27FC236}">
                <a16:creationId xmlns:a16="http://schemas.microsoft.com/office/drawing/2014/main" id="{6580E54B-C1BF-2623-D62B-E1C45BE564B6}"/>
              </a:ext>
            </a:extLst>
          </p:cNvPr>
          <p:cNvSpPr/>
          <p:nvPr/>
        </p:nvSpPr>
        <p:spPr>
          <a:xfrm>
            <a:off x="513365" y="4602922"/>
            <a:ext cx="9136474" cy="1754326"/>
          </a:xfrm>
          <a:prstGeom prst="rect">
            <a:avLst/>
          </a:prstGeom>
          <a:noFill/>
        </p:spPr>
        <p:txBody>
          <a:bodyPr wrap="square" lIns="91440" tIns="45720" rIns="91440" bIns="45720">
            <a:spAutoFit/>
          </a:bodyPr>
          <a:lstStyle/>
          <a:p>
            <a:r>
              <a:rPr lang="en-GB" b="1" cap="none" spc="0" dirty="0">
                <a:ln w="0"/>
                <a:solidFill>
                  <a:schemeClr val="bg1"/>
                </a:solidFill>
                <a:effectLst>
                  <a:outerShdw blurRad="38100" dist="19050" dir="2700000" algn="tl" rotWithShape="0">
                    <a:schemeClr val="dk1">
                      <a:alpha val="40000"/>
                    </a:schemeClr>
                  </a:outerShdw>
                </a:effectLst>
              </a:rPr>
              <a:t>ISO 14001 is the internationally </a:t>
            </a:r>
            <a:r>
              <a:rPr lang="en-GB" b="1" cap="none" spc="0" dirty="0" err="1">
                <a:ln w="0"/>
                <a:solidFill>
                  <a:schemeClr val="bg1"/>
                </a:solidFill>
                <a:effectLst>
                  <a:outerShdw blurRad="38100" dist="19050" dir="2700000" algn="tl" rotWithShape="0">
                    <a:schemeClr val="dk1">
                      <a:alpha val="40000"/>
                    </a:schemeClr>
                  </a:outerShdw>
                </a:effectLst>
              </a:rPr>
              <a:t>recogni</a:t>
            </a:r>
            <a:r>
              <a:rPr lang="ro-RO" b="1" cap="none" spc="0" dirty="0">
                <a:ln w="0"/>
                <a:solidFill>
                  <a:schemeClr val="bg1"/>
                </a:solidFill>
                <a:effectLst>
                  <a:outerShdw blurRad="38100" dist="19050" dir="2700000" algn="tl" rotWithShape="0">
                    <a:schemeClr val="dk1">
                      <a:alpha val="40000"/>
                    </a:schemeClr>
                  </a:outerShdw>
                </a:effectLst>
              </a:rPr>
              <a:t>s</a:t>
            </a:r>
            <a:r>
              <a:rPr lang="en-GB" b="1" cap="none" spc="0" dirty="0">
                <a:ln w="0"/>
                <a:solidFill>
                  <a:schemeClr val="bg1"/>
                </a:solidFill>
                <a:effectLst>
                  <a:outerShdw blurRad="38100" dist="19050" dir="2700000" algn="tl" rotWithShape="0">
                    <a:schemeClr val="dk1">
                      <a:alpha val="40000"/>
                    </a:schemeClr>
                  </a:outerShdw>
                </a:effectLst>
              </a:rPr>
              <a:t>ed standard for environmental management systems (EMS). It provides a framework for organisations to design and implement an EMS, and continually improve their environmental performance. By adhering to this standard, organisations can ensure they are taking proactive measures to minimize their environmental footprint, comply with relevant legal requirements, and achieve their environmental objectives</a:t>
            </a:r>
            <a:r>
              <a:rPr lang="ro-RO" b="1" cap="none" spc="0" dirty="0">
                <a:ln w="0"/>
                <a:solidFill>
                  <a:schemeClr val="bg1"/>
                </a:solidFill>
                <a:effectLst>
                  <a:outerShdw blurRad="38100" dist="19050" dir="2700000" algn="tl" rotWithShape="0">
                    <a:schemeClr val="dk1">
                      <a:alpha val="40000"/>
                    </a:schemeClr>
                  </a:outerShdw>
                </a:effectLst>
              </a:rPr>
              <a:t>.</a:t>
            </a:r>
            <a:endParaRPr lang="en-GB" b="1" cap="none" spc="0" dirty="0">
              <a:ln w="0"/>
              <a:solidFill>
                <a:schemeClr val="bg1"/>
              </a:solidFill>
              <a:effectLst>
                <a:outerShdw blurRad="38100" dist="19050" dir="2700000" algn="tl" rotWithShape="0">
                  <a:schemeClr val="dk1">
                    <a:alpha val="40000"/>
                  </a:schemeClr>
                </a:outerShdw>
              </a:effectLst>
            </a:endParaRPr>
          </a:p>
        </p:txBody>
      </p:sp>
      <p:sp>
        <p:nvSpPr>
          <p:cNvPr id="4" name="Rectangle: Rounded Corners 3">
            <a:extLst>
              <a:ext uri="{FF2B5EF4-FFF2-40B4-BE49-F238E27FC236}">
                <a16:creationId xmlns:a16="http://schemas.microsoft.com/office/drawing/2014/main" id="{FB4E3EB9-F621-6768-7B4D-D922EA226998}"/>
              </a:ext>
            </a:extLst>
          </p:cNvPr>
          <p:cNvSpPr/>
          <p:nvPr/>
        </p:nvSpPr>
        <p:spPr>
          <a:xfrm>
            <a:off x="9756649" y="5607291"/>
            <a:ext cx="2435351" cy="1149418"/>
          </a:xfrm>
          <a:prstGeom prst="roundRect">
            <a:avLst>
              <a:gd name="adj" fmla="val 50000"/>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1F7BCCFD-68EA-02E2-B79D-B14E8AAFE42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114" b="89956" l="10000" r="90000">
                        <a14:foregroundMark x1="32174" y1="6114" x2="32174" y2="6114"/>
                        <a14:foregroundMark x1="50000" y1="17249" x2="50000" y2="17249"/>
                        <a14:foregroundMark x1="23587" y1="16812" x2="23587" y2="16812"/>
                        <a14:foregroundMark x1="30870" y1="35153" x2="30870" y2="35153"/>
                        <a14:foregroundMark x1="30543" y1="43013" x2="30543" y2="43013"/>
                        <a14:foregroundMark x1="27609" y1="16594" x2="27609" y2="16594"/>
                        <a14:foregroundMark x1="31413" y1="18559" x2="31413" y2="18559"/>
                        <a14:foregroundMark x1="31413" y1="12882" x2="31413" y2="12882"/>
                        <a14:foregroundMark x1="33261" y1="24236" x2="33261" y2="24236"/>
                        <a14:foregroundMark x1="51413" y1="17904" x2="51413" y2="17904"/>
                        <a14:foregroundMark x1="54891" y1="18122" x2="54891" y2="18122"/>
                        <a14:foregroundMark x1="50543" y1="34279" x2="50543" y2="34279"/>
                        <a14:foregroundMark x1="52283" y1="33406" x2="52283" y2="33406"/>
                        <a14:foregroundMark x1="57283" y1="29039" x2="57283" y2="29039"/>
                        <a14:foregroundMark x1="61522" y1="29258" x2="61522" y2="29258"/>
                        <a14:foregroundMark x1="64239" y1="29476" x2="64239" y2="29476"/>
                        <a14:foregroundMark x1="50543" y1="45197" x2="50543" y2="45197"/>
                        <a14:foregroundMark x1="50109" y1="53930" x2="50109" y2="53930"/>
                        <a14:foregroundMark x1="53913" y1="55677" x2="53913" y2="55677"/>
                        <a14:foregroundMark x1="56957" y1="55677" x2="56957" y2="55677"/>
                        <a14:foregroundMark x1="59457" y1="55677" x2="59457" y2="55677"/>
                        <a14:foregroundMark x1="61522" y1="55677" x2="61522" y2="55677"/>
                        <a14:foregroundMark x1="63152" y1="57424" x2="63152" y2="57424"/>
                        <a14:foregroundMark x1="65217" y1="56332" x2="65217" y2="56332"/>
                        <a14:foregroundMark x1="70435" y1="56332" x2="70435" y2="56332"/>
                        <a14:foregroundMark x1="71304" y1="56114" x2="71304" y2="56114"/>
                        <a14:foregroundMark x1="73696" y1="55022" x2="73696" y2="55022"/>
                        <a14:foregroundMark x1="52391" y1="44541" x2="52391" y2="44541"/>
                        <a14:foregroundMark x1="54565" y1="45197" x2="54565" y2="45197"/>
                        <a14:foregroundMark x1="57065" y1="42358" x2="57065" y2="42358"/>
                        <a14:foregroundMark x1="56957" y1="45633" x2="56957" y2="45633"/>
                        <a14:foregroundMark x1="58043" y1="44541" x2="58043" y2="44541"/>
                        <a14:foregroundMark x1="60000" y1="44760" x2="60000" y2="44760"/>
                        <a14:foregroundMark x1="61957" y1="44760" x2="61957" y2="44760"/>
                        <a14:foregroundMark x1="65870" y1="44978" x2="65870" y2="44978"/>
                        <a14:foregroundMark x1="69565" y1="44978" x2="69565" y2="44978"/>
                        <a14:foregroundMark x1="70652" y1="44760" x2="70652" y2="44760"/>
                        <a14:foregroundMark x1="73152" y1="43886" x2="73152" y2="43886"/>
                        <a14:foregroundMark x1="75543" y1="44323" x2="75543" y2="44323"/>
                        <a14:foregroundMark x1="76957" y1="43450" x2="76957" y2="43450"/>
                        <a14:backgroundMark x1="54130" y1="58297" x2="54130" y2="58297"/>
                        <a14:backgroundMark x1="60543" y1="46943" x2="60543" y2="46943"/>
                        <a14:backgroundMark x1="61522" y1="57205" x2="61522" y2="57205"/>
                        <a14:backgroundMark x1="63587" y1="56332" x2="63587" y2="56332"/>
                        <a14:backgroundMark x1="58804" y1="58734" x2="58804" y2="58734"/>
                        <a14:backgroundMark x1="69457" y1="56114" x2="69457" y2="56114"/>
                        <a14:backgroundMark x1="68913" y1="45415" x2="68913" y2="45415"/>
                        <a14:backgroundMark x1="75435" y1="47380" x2="75435" y2="47380"/>
                      </a14:backgroundRemoval>
                    </a14:imgEffect>
                  </a14:imgLayer>
                </a14:imgProps>
              </a:ext>
            </a:extLst>
          </a:blip>
          <a:stretch>
            <a:fillRect/>
          </a:stretch>
        </p:blipFill>
        <p:spPr>
          <a:xfrm>
            <a:off x="9579890" y="5607291"/>
            <a:ext cx="2775204" cy="1389606"/>
          </a:xfrm>
          <a:prstGeom prst="rect">
            <a:avLst/>
          </a:prstGeom>
        </p:spPr>
      </p:pic>
    </p:spTree>
    <p:extLst>
      <p:ext uri="{BB962C8B-B14F-4D97-AF65-F5344CB8AC3E}">
        <p14:creationId xmlns:p14="http://schemas.microsoft.com/office/powerpoint/2010/main" val="4254390743"/>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Video 6" title="Floating gold glitter">
            <a:hlinkClick r:id="" action="ppaction://media"/>
            <a:extLst>
              <a:ext uri="{FF2B5EF4-FFF2-40B4-BE49-F238E27FC236}">
                <a16:creationId xmlns:a16="http://schemas.microsoft.com/office/drawing/2014/main" id="{53030447-D95E-0DB9-281F-80097C2A7D5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DF36C546-871E-A43D-03B6-3BD1CFC49A87}"/>
              </a:ext>
            </a:extLst>
          </p:cNvPr>
          <p:cNvSpPr txBox="1"/>
          <p:nvPr/>
        </p:nvSpPr>
        <p:spPr>
          <a:xfrm>
            <a:off x="-121745831" y="-87651771"/>
            <a:ext cx="289799487" cy="160934399"/>
          </a:xfrm>
          <a:custGeom>
            <a:avLst/>
            <a:gdLst/>
            <a:ahLst/>
            <a:cxnLst/>
            <a:rect l="l" t="t" r="r" b="b"/>
            <a:pathLst>
              <a:path w="12192000" h="6858000">
                <a:moveTo>
                  <a:pt x="5557931" y="4040418"/>
                </a:moveTo>
                <a:cubicBezTo>
                  <a:pt x="5585630" y="4040418"/>
                  <a:pt x="5605835" y="4044112"/>
                  <a:pt x="5618550" y="4051499"/>
                </a:cubicBezTo>
                <a:cubicBezTo>
                  <a:pt x="5631264" y="4058887"/>
                  <a:pt x="5639586" y="4071293"/>
                  <a:pt x="5643516" y="4088719"/>
                </a:cubicBezTo>
                <a:cubicBezTo>
                  <a:pt x="5647444" y="4106144"/>
                  <a:pt x="5649409" y="4150633"/>
                  <a:pt x="5649409" y="4222186"/>
                </a:cubicBezTo>
                <a:lnTo>
                  <a:pt x="5649409" y="4855354"/>
                </a:lnTo>
                <a:cubicBezTo>
                  <a:pt x="5649409" y="4960419"/>
                  <a:pt x="5643820" y="5022684"/>
                  <a:pt x="5632642" y="5042149"/>
                </a:cubicBezTo>
                <a:cubicBezTo>
                  <a:pt x="5621465" y="5061613"/>
                  <a:pt x="5596562" y="5071346"/>
                  <a:pt x="5557931" y="5071346"/>
                </a:cubicBezTo>
                <a:close/>
                <a:moveTo>
                  <a:pt x="3252881" y="4040418"/>
                </a:moveTo>
                <a:cubicBezTo>
                  <a:pt x="3282432" y="4040418"/>
                  <a:pt x="3304381" y="4046655"/>
                  <a:pt x="3318728" y="4059128"/>
                </a:cubicBezTo>
                <a:cubicBezTo>
                  <a:pt x="3333075" y="4071601"/>
                  <a:pt x="3340248" y="4100504"/>
                  <a:pt x="3340248" y="4145836"/>
                </a:cubicBezTo>
                <a:lnTo>
                  <a:pt x="3340248" y="4235548"/>
                </a:lnTo>
                <a:cubicBezTo>
                  <a:pt x="3340248" y="4300248"/>
                  <a:pt x="3333024" y="4337521"/>
                  <a:pt x="3318576" y="4347366"/>
                </a:cubicBezTo>
                <a:cubicBezTo>
                  <a:pt x="3304127" y="4357211"/>
                  <a:pt x="3282229" y="4362133"/>
                  <a:pt x="3252881" y="4362133"/>
                </a:cubicBezTo>
                <a:close/>
                <a:moveTo>
                  <a:pt x="2186081" y="4040418"/>
                </a:moveTo>
                <a:cubicBezTo>
                  <a:pt x="2221232" y="4040418"/>
                  <a:pt x="2245608" y="4046914"/>
                  <a:pt x="2259211" y="4059907"/>
                </a:cubicBezTo>
                <a:cubicBezTo>
                  <a:pt x="2272814" y="4072899"/>
                  <a:pt x="2279616" y="4104128"/>
                  <a:pt x="2279616" y="4153593"/>
                </a:cubicBezTo>
                <a:lnTo>
                  <a:pt x="2279616" y="4287309"/>
                </a:lnTo>
                <a:cubicBezTo>
                  <a:pt x="2279616" y="4342781"/>
                  <a:pt x="2273780" y="4377856"/>
                  <a:pt x="2262110" y="4392535"/>
                </a:cubicBezTo>
                <a:cubicBezTo>
                  <a:pt x="2250439" y="4407214"/>
                  <a:pt x="2228362" y="4414553"/>
                  <a:pt x="2195878" y="4414553"/>
                </a:cubicBezTo>
                <a:lnTo>
                  <a:pt x="2186081" y="4414649"/>
                </a:lnTo>
                <a:close/>
                <a:moveTo>
                  <a:pt x="4430765" y="4002388"/>
                </a:moveTo>
                <a:cubicBezTo>
                  <a:pt x="4447188" y="4002388"/>
                  <a:pt x="4458500" y="4010276"/>
                  <a:pt x="4464699" y="4026052"/>
                </a:cubicBezTo>
                <a:cubicBezTo>
                  <a:pt x="4470898" y="4041829"/>
                  <a:pt x="4473998" y="4086173"/>
                  <a:pt x="4473998" y="4159086"/>
                </a:cubicBezTo>
                <a:lnTo>
                  <a:pt x="4473998" y="4908352"/>
                </a:lnTo>
                <a:cubicBezTo>
                  <a:pt x="4473998" y="5001651"/>
                  <a:pt x="4470871" y="5058308"/>
                  <a:pt x="4464619" y="5078324"/>
                </a:cubicBezTo>
                <a:cubicBezTo>
                  <a:pt x="4458366" y="5098340"/>
                  <a:pt x="4446086" y="5108348"/>
                  <a:pt x="4427777" y="5108348"/>
                </a:cubicBezTo>
                <a:cubicBezTo>
                  <a:pt x="4410112" y="5108348"/>
                  <a:pt x="4398494" y="5100278"/>
                  <a:pt x="4392927" y="5084138"/>
                </a:cubicBezTo>
                <a:cubicBezTo>
                  <a:pt x="4387359" y="5067997"/>
                  <a:pt x="4384575" y="5013433"/>
                  <a:pt x="4384575" y="4920445"/>
                </a:cubicBezTo>
                <a:lnTo>
                  <a:pt x="4384575" y="4159086"/>
                </a:lnTo>
                <a:cubicBezTo>
                  <a:pt x="4384575" y="4078893"/>
                  <a:pt x="4388697" y="4032728"/>
                  <a:pt x="4396942" y="4020592"/>
                </a:cubicBezTo>
                <a:cubicBezTo>
                  <a:pt x="4405185" y="4008456"/>
                  <a:pt x="4416460" y="4002388"/>
                  <a:pt x="4430765" y="4002388"/>
                </a:cubicBezTo>
                <a:close/>
                <a:moveTo>
                  <a:pt x="8515016" y="3719730"/>
                </a:moveTo>
                <a:lnTo>
                  <a:pt x="8515016" y="4087699"/>
                </a:lnTo>
                <a:lnTo>
                  <a:pt x="8765810" y="4087699"/>
                </a:lnTo>
                <a:lnTo>
                  <a:pt x="8765810" y="5392033"/>
                </a:lnTo>
                <a:lnTo>
                  <a:pt x="9232451" y="5392033"/>
                </a:lnTo>
                <a:lnTo>
                  <a:pt x="9232451" y="4087699"/>
                </a:lnTo>
                <a:lnTo>
                  <a:pt x="9484273" y="4087699"/>
                </a:lnTo>
                <a:lnTo>
                  <a:pt x="9484273" y="3719730"/>
                </a:lnTo>
                <a:close/>
                <a:moveTo>
                  <a:pt x="6256697" y="3719730"/>
                </a:moveTo>
                <a:lnTo>
                  <a:pt x="6256697" y="4705305"/>
                </a:lnTo>
                <a:cubicBezTo>
                  <a:pt x="6256697" y="4891045"/>
                  <a:pt x="6260170" y="5013551"/>
                  <a:pt x="6267112" y="5072823"/>
                </a:cubicBezTo>
                <a:cubicBezTo>
                  <a:pt x="6274056" y="5132096"/>
                  <a:pt x="6297014" y="5188986"/>
                  <a:pt x="6335986" y="5243494"/>
                </a:cubicBezTo>
                <a:cubicBezTo>
                  <a:pt x="6374959" y="5298002"/>
                  <a:pt x="6433316" y="5342038"/>
                  <a:pt x="6511057" y="5375604"/>
                </a:cubicBezTo>
                <a:cubicBezTo>
                  <a:pt x="6588799" y="5409169"/>
                  <a:pt x="6677959" y="5425952"/>
                  <a:pt x="6778538" y="5425952"/>
                </a:cubicBezTo>
                <a:cubicBezTo>
                  <a:pt x="6869984" y="5425952"/>
                  <a:pt x="6949645" y="5411726"/>
                  <a:pt x="7017520" y="5383273"/>
                </a:cubicBezTo>
                <a:cubicBezTo>
                  <a:pt x="7085395" y="5354819"/>
                  <a:pt x="7140256" y="5312790"/>
                  <a:pt x="7182103" y="5257185"/>
                </a:cubicBezTo>
                <a:cubicBezTo>
                  <a:pt x="7223951" y="5201580"/>
                  <a:pt x="7249087" y="5147647"/>
                  <a:pt x="7257513" y="5095388"/>
                </a:cubicBezTo>
                <a:cubicBezTo>
                  <a:pt x="7265939" y="5043128"/>
                  <a:pt x="7270152" y="4954739"/>
                  <a:pt x="7270152" y="4830220"/>
                </a:cubicBezTo>
                <a:lnTo>
                  <a:pt x="7270152" y="3719730"/>
                </a:lnTo>
                <a:lnTo>
                  <a:pt x="6803511" y="3719730"/>
                </a:lnTo>
                <a:lnTo>
                  <a:pt x="6803511" y="4941613"/>
                </a:lnTo>
                <a:cubicBezTo>
                  <a:pt x="6803511" y="5020146"/>
                  <a:pt x="6800615" y="5067569"/>
                  <a:pt x="6794823" y="5083881"/>
                </a:cubicBezTo>
                <a:cubicBezTo>
                  <a:pt x="6789030" y="5100193"/>
                  <a:pt x="6777553" y="5108348"/>
                  <a:pt x="6760390" y="5108348"/>
                </a:cubicBezTo>
                <a:cubicBezTo>
                  <a:pt x="6746631" y="5108348"/>
                  <a:pt x="6737018" y="5101359"/>
                  <a:pt x="6731546" y="5087382"/>
                </a:cubicBezTo>
                <a:cubicBezTo>
                  <a:pt x="6726075" y="5073404"/>
                  <a:pt x="6723339" y="5031859"/>
                  <a:pt x="6723339" y="4962748"/>
                </a:cubicBezTo>
                <a:lnTo>
                  <a:pt x="6723339" y="3719730"/>
                </a:lnTo>
                <a:close/>
                <a:moveTo>
                  <a:pt x="5091291" y="3719730"/>
                </a:moveTo>
                <a:lnTo>
                  <a:pt x="5091291" y="5392033"/>
                </a:lnTo>
                <a:lnTo>
                  <a:pt x="5647000" y="5392033"/>
                </a:lnTo>
                <a:cubicBezTo>
                  <a:pt x="5750395" y="5392033"/>
                  <a:pt x="5828439" y="5386241"/>
                  <a:pt x="5881132" y="5374656"/>
                </a:cubicBezTo>
                <a:cubicBezTo>
                  <a:pt x="5933825" y="5363072"/>
                  <a:pt x="5978823" y="5342105"/>
                  <a:pt x="6016125" y="5311757"/>
                </a:cubicBezTo>
                <a:cubicBezTo>
                  <a:pt x="6053427" y="5281409"/>
                  <a:pt x="6079408" y="5239971"/>
                  <a:pt x="6094065" y="5187444"/>
                </a:cubicBezTo>
                <a:cubicBezTo>
                  <a:pt x="6108722" y="5134917"/>
                  <a:pt x="6116051" y="5034718"/>
                  <a:pt x="6116051" y="4886848"/>
                </a:cubicBezTo>
                <a:lnTo>
                  <a:pt x="6116051" y="4315591"/>
                </a:lnTo>
                <a:cubicBezTo>
                  <a:pt x="6116051" y="4160023"/>
                  <a:pt x="6111137" y="4054679"/>
                  <a:pt x="6101308" y="3999561"/>
                </a:cubicBezTo>
                <a:cubicBezTo>
                  <a:pt x="6091479" y="3944443"/>
                  <a:pt x="6066444" y="3893894"/>
                  <a:pt x="6026203" y="3847914"/>
                </a:cubicBezTo>
                <a:cubicBezTo>
                  <a:pt x="5985962" y="3801934"/>
                  <a:pt x="5927934" y="3769075"/>
                  <a:pt x="5852120" y="3749337"/>
                </a:cubicBezTo>
                <a:cubicBezTo>
                  <a:pt x="5776306" y="3729599"/>
                  <a:pt x="5635368" y="3719730"/>
                  <a:pt x="5429306" y="3719730"/>
                </a:cubicBezTo>
                <a:close/>
                <a:moveTo>
                  <a:pt x="2786240" y="3719730"/>
                </a:moveTo>
                <a:lnTo>
                  <a:pt x="2786240" y="5392033"/>
                </a:lnTo>
                <a:lnTo>
                  <a:pt x="3252881" y="5392033"/>
                </a:lnTo>
                <a:lnTo>
                  <a:pt x="3252881" y="4657124"/>
                </a:lnTo>
                <a:cubicBezTo>
                  <a:pt x="3289595" y="4657124"/>
                  <a:pt x="3313334" y="4665222"/>
                  <a:pt x="3324100" y="4681415"/>
                </a:cubicBezTo>
                <a:cubicBezTo>
                  <a:pt x="3334866" y="4697609"/>
                  <a:pt x="3340248" y="4747093"/>
                  <a:pt x="3340248" y="4829866"/>
                </a:cubicBezTo>
                <a:lnTo>
                  <a:pt x="3340248" y="5392033"/>
                </a:lnTo>
                <a:lnTo>
                  <a:pt x="3776054" y="5392033"/>
                </a:lnTo>
                <a:lnTo>
                  <a:pt x="3776054" y="4941564"/>
                </a:lnTo>
                <a:cubicBezTo>
                  <a:pt x="3776054" y="4808673"/>
                  <a:pt x="3772259" y="4726512"/>
                  <a:pt x="3764667" y="4695083"/>
                </a:cubicBezTo>
                <a:cubicBezTo>
                  <a:pt x="3757077" y="4663653"/>
                  <a:pt x="3737529" y="4628907"/>
                  <a:pt x="3706025" y="4590845"/>
                </a:cubicBezTo>
                <a:cubicBezTo>
                  <a:pt x="3674520" y="4552782"/>
                  <a:pt x="3619929" y="4532472"/>
                  <a:pt x="3542252" y="4529913"/>
                </a:cubicBezTo>
                <a:cubicBezTo>
                  <a:pt x="3628473" y="4528125"/>
                  <a:pt x="3688995" y="4503135"/>
                  <a:pt x="3723819" y="4454944"/>
                </a:cubicBezTo>
                <a:cubicBezTo>
                  <a:pt x="3758642" y="4406753"/>
                  <a:pt x="3776054" y="4317090"/>
                  <a:pt x="3776054" y="4185954"/>
                </a:cubicBezTo>
                <a:cubicBezTo>
                  <a:pt x="3776054" y="4042934"/>
                  <a:pt x="3752275" y="3937626"/>
                  <a:pt x="3704716" y="3870029"/>
                </a:cubicBezTo>
                <a:cubicBezTo>
                  <a:pt x="3657156" y="3802432"/>
                  <a:pt x="3595999" y="3760483"/>
                  <a:pt x="3521246" y="3744182"/>
                </a:cubicBezTo>
                <a:cubicBezTo>
                  <a:pt x="3446491" y="3727881"/>
                  <a:pt x="3308487" y="3719730"/>
                  <a:pt x="3107233" y="3719730"/>
                </a:cubicBezTo>
                <a:close/>
                <a:moveTo>
                  <a:pt x="1719440" y="3719730"/>
                </a:moveTo>
                <a:lnTo>
                  <a:pt x="1719440" y="5392033"/>
                </a:lnTo>
                <a:lnTo>
                  <a:pt x="2186081" y="5392033"/>
                </a:lnTo>
                <a:lnTo>
                  <a:pt x="2186081" y="4735241"/>
                </a:lnTo>
                <a:lnTo>
                  <a:pt x="2278491" y="4735241"/>
                </a:lnTo>
                <a:cubicBezTo>
                  <a:pt x="2374520" y="4735241"/>
                  <a:pt x="2453238" y="4721611"/>
                  <a:pt x="2514646" y="4694352"/>
                </a:cubicBezTo>
                <a:cubicBezTo>
                  <a:pt x="2576055" y="4667092"/>
                  <a:pt x="2618360" y="4627753"/>
                  <a:pt x="2641561" y="4576334"/>
                </a:cubicBezTo>
                <a:cubicBezTo>
                  <a:pt x="2664763" y="4524915"/>
                  <a:pt x="2676363" y="4445747"/>
                  <a:pt x="2676363" y="4338830"/>
                </a:cubicBezTo>
                <a:lnTo>
                  <a:pt x="2676363" y="4196747"/>
                </a:lnTo>
                <a:cubicBezTo>
                  <a:pt x="2676363" y="4093598"/>
                  <a:pt x="2670515" y="4016349"/>
                  <a:pt x="2658818" y="3965000"/>
                </a:cubicBezTo>
                <a:cubicBezTo>
                  <a:pt x="2647121" y="3913650"/>
                  <a:pt x="2624398" y="3869485"/>
                  <a:pt x="2590650" y="3832504"/>
                </a:cubicBezTo>
                <a:cubicBezTo>
                  <a:pt x="2556903" y="3795523"/>
                  <a:pt x="2507280" y="3767482"/>
                  <a:pt x="2441782" y="3748382"/>
                </a:cubicBezTo>
                <a:cubicBezTo>
                  <a:pt x="2376283" y="3729281"/>
                  <a:pt x="2284899" y="3719730"/>
                  <a:pt x="2167628" y="3719730"/>
                </a:cubicBezTo>
                <a:close/>
                <a:moveTo>
                  <a:pt x="10004728" y="3684784"/>
                </a:moveTo>
                <a:cubicBezTo>
                  <a:pt x="9900958" y="3684784"/>
                  <a:pt x="9811720" y="3701869"/>
                  <a:pt x="9737014" y="3736040"/>
                </a:cubicBezTo>
                <a:cubicBezTo>
                  <a:pt x="9662308" y="3770210"/>
                  <a:pt x="9608058" y="3817876"/>
                  <a:pt x="9574262" y="3879038"/>
                </a:cubicBezTo>
                <a:cubicBezTo>
                  <a:pt x="9540466" y="3940200"/>
                  <a:pt x="9523568" y="4035102"/>
                  <a:pt x="9523568" y="4163743"/>
                </a:cubicBezTo>
                <a:cubicBezTo>
                  <a:pt x="9523568" y="4253412"/>
                  <a:pt x="9535353" y="4327438"/>
                  <a:pt x="9558924" y="4385822"/>
                </a:cubicBezTo>
                <a:cubicBezTo>
                  <a:pt x="9582495" y="4444205"/>
                  <a:pt x="9612096" y="4489811"/>
                  <a:pt x="9647729" y="4522638"/>
                </a:cubicBezTo>
                <a:cubicBezTo>
                  <a:pt x="9683361" y="4555464"/>
                  <a:pt x="9754426" y="4607263"/>
                  <a:pt x="9860926" y="4678035"/>
                </a:cubicBezTo>
                <a:cubicBezTo>
                  <a:pt x="9964770" y="4746386"/>
                  <a:pt x="10033571" y="4796890"/>
                  <a:pt x="10067330" y="4829545"/>
                </a:cubicBezTo>
                <a:cubicBezTo>
                  <a:pt x="10082382" y="4850713"/>
                  <a:pt x="10089910" y="4906569"/>
                  <a:pt x="10089910" y="4997116"/>
                </a:cubicBezTo>
                <a:cubicBezTo>
                  <a:pt x="10089910" y="5036742"/>
                  <a:pt x="10084534" y="5065187"/>
                  <a:pt x="10073785" y="5082451"/>
                </a:cubicBezTo>
                <a:cubicBezTo>
                  <a:pt x="10063037" y="5099716"/>
                  <a:pt x="10047367" y="5108348"/>
                  <a:pt x="10026778" y="5108348"/>
                </a:cubicBezTo>
                <a:cubicBezTo>
                  <a:pt x="10006607" y="5108348"/>
                  <a:pt x="9992556" y="5102114"/>
                  <a:pt x="9984628" y="5089646"/>
                </a:cubicBezTo>
                <a:cubicBezTo>
                  <a:pt x="9976700" y="5077178"/>
                  <a:pt x="9972736" y="5042277"/>
                  <a:pt x="9972736" y="4984943"/>
                </a:cubicBezTo>
                <a:lnTo>
                  <a:pt x="9972736" y="4766076"/>
                </a:lnTo>
                <a:lnTo>
                  <a:pt x="9536930" y="4766076"/>
                </a:lnTo>
                <a:lnTo>
                  <a:pt x="9536930" y="4893448"/>
                </a:lnTo>
                <a:cubicBezTo>
                  <a:pt x="9536930" y="5018364"/>
                  <a:pt x="9550027" y="5115883"/>
                  <a:pt x="9576221" y="5186007"/>
                </a:cubicBezTo>
                <a:cubicBezTo>
                  <a:pt x="9602415" y="5256130"/>
                  <a:pt x="9657426" y="5313652"/>
                  <a:pt x="9741254" y="5358572"/>
                </a:cubicBezTo>
                <a:cubicBezTo>
                  <a:pt x="9825083" y="5403492"/>
                  <a:pt x="9925658" y="5425952"/>
                  <a:pt x="10042982" y="5425952"/>
                </a:cubicBezTo>
                <a:cubicBezTo>
                  <a:pt x="10149782" y="5425952"/>
                  <a:pt x="10244006" y="5406415"/>
                  <a:pt x="10325656" y="5367341"/>
                </a:cubicBezTo>
                <a:cubicBezTo>
                  <a:pt x="10407305" y="5328267"/>
                  <a:pt x="10462603" y="5279420"/>
                  <a:pt x="10491548" y="5220801"/>
                </a:cubicBezTo>
                <a:cubicBezTo>
                  <a:pt x="10520494" y="5162181"/>
                  <a:pt x="10534966" y="5073262"/>
                  <a:pt x="10534966" y="4954043"/>
                </a:cubicBezTo>
                <a:cubicBezTo>
                  <a:pt x="10534966" y="4790444"/>
                  <a:pt x="10509093" y="4670727"/>
                  <a:pt x="10457348" y="4594892"/>
                </a:cubicBezTo>
                <a:cubicBezTo>
                  <a:pt x="10406940" y="4521058"/>
                  <a:pt x="10275457" y="4425822"/>
                  <a:pt x="10062897" y="4309183"/>
                </a:cubicBezTo>
                <a:cubicBezTo>
                  <a:pt x="10021666" y="4274151"/>
                  <a:pt x="9993534" y="4242218"/>
                  <a:pt x="9978501" y="4213385"/>
                </a:cubicBezTo>
                <a:cubicBezTo>
                  <a:pt x="9967806" y="4193813"/>
                  <a:pt x="9962458" y="4158475"/>
                  <a:pt x="9962458" y="4107372"/>
                </a:cubicBezTo>
                <a:cubicBezTo>
                  <a:pt x="9962458" y="4069139"/>
                  <a:pt x="9967498" y="4042083"/>
                  <a:pt x="9977578" y="4026205"/>
                </a:cubicBezTo>
                <a:cubicBezTo>
                  <a:pt x="9987659" y="4010327"/>
                  <a:pt x="10001435" y="4002388"/>
                  <a:pt x="10018909" y="4002388"/>
                </a:cubicBezTo>
                <a:cubicBezTo>
                  <a:pt x="10034915" y="4002388"/>
                  <a:pt x="10046467" y="4007795"/>
                  <a:pt x="10053565" y="4018608"/>
                </a:cubicBezTo>
                <a:cubicBezTo>
                  <a:pt x="10060665" y="4029422"/>
                  <a:pt x="10064214" y="4060814"/>
                  <a:pt x="10064214" y="4112785"/>
                </a:cubicBezTo>
                <a:lnTo>
                  <a:pt x="10064214" y="4254209"/>
                </a:lnTo>
                <a:lnTo>
                  <a:pt x="10500020" y="4254209"/>
                </a:lnTo>
                <a:lnTo>
                  <a:pt x="10500020" y="4169123"/>
                </a:lnTo>
                <a:cubicBezTo>
                  <a:pt x="10500020" y="4036531"/>
                  <a:pt x="10486589" y="3941392"/>
                  <a:pt x="10459726" y="3883704"/>
                </a:cubicBezTo>
                <a:cubicBezTo>
                  <a:pt x="10432862" y="3826016"/>
                  <a:pt x="10378625" y="3778441"/>
                  <a:pt x="10297012" y="3740978"/>
                </a:cubicBezTo>
                <a:cubicBezTo>
                  <a:pt x="10215400" y="3703515"/>
                  <a:pt x="10117972" y="3684784"/>
                  <a:pt x="10004728" y="3684784"/>
                </a:cubicBezTo>
                <a:close/>
                <a:moveTo>
                  <a:pt x="7919162" y="3684784"/>
                </a:moveTo>
                <a:cubicBezTo>
                  <a:pt x="7824536" y="3684784"/>
                  <a:pt x="7740231" y="3701096"/>
                  <a:pt x="7666248" y="3733719"/>
                </a:cubicBezTo>
                <a:cubicBezTo>
                  <a:pt x="7592265" y="3766342"/>
                  <a:pt x="7534216" y="3811340"/>
                  <a:pt x="7492101" y="3868712"/>
                </a:cubicBezTo>
                <a:cubicBezTo>
                  <a:pt x="7449986" y="3926084"/>
                  <a:pt x="7424788" y="3984992"/>
                  <a:pt x="7416506" y="4045437"/>
                </a:cubicBezTo>
                <a:cubicBezTo>
                  <a:pt x="7408225" y="4105881"/>
                  <a:pt x="7404084" y="4195746"/>
                  <a:pt x="7404084" y="4315029"/>
                </a:cubicBezTo>
                <a:lnTo>
                  <a:pt x="7404084" y="4791676"/>
                </a:lnTo>
                <a:cubicBezTo>
                  <a:pt x="7404084" y="4953915"/>
                  <a:pt x="7417767" y="5076624"/>
                  <a:pt x="7445133" y="5159805"/>
                </a:cubicBezTo>
                <a:cubicBezTo>
                  <a:pt x="7472499" y="5242985"/>
                  <a:pt x="7528359" y="5308138"/>
                  <a:pt x="7612712" y="5355264"/>
                </a:cubicBezTo>
                <a:cubicBezTo>
                  <a:pt x="7697065" y="5402389"/>
                  <a:pt x="7803246" y="5425952"/>
                  <a:pt x="7931255" y="5425952"/>
                </a:cubicBezTo>
                <a:cubicBezTo>
                  <a:pt x="8055132" y="5425952"/>
                  <a:pt x="8159790" y="5398147"/>
                  <a:pt x="8245230" y="5342536"/>
                </a:cubicBezTo>
                <a:cubicBezTo>
                  <a:pt x="8330669" y="5286926"/>
                  <a:pt x="8385886" y="5222118"/>
                  <a:pt x="8410881" y="5148113"/>
                </a:cubicBezTo>
                <a:cubicBezTo>
                  <a:pt x="8435876" y="5074108"/>
                  <a:pt x="8448374" y="4951832"/>
                  <a:pt x="8448374" y="4781285"/>
                </a:cubicBezTo>
                <a:lnTo>
                  <a:pt x="8448374" y="4697210"/>
                </a:lnTo>
                <a:lnTo>
                  <a:pt x="7981732" y="4697210"/>
                </a:lnTo>
                <a:lnTo>
                  <a:pt x="7981732" y="4922325"/>
                </a:lnTo>
                <a:cubicBezTo>
                  <a:pt x="7981732" y="5008888"/>
                  <a:pt x="7977988" y="5061533"/>
                  <a:pt x="7970498" y="5080259"/>
                </a:cubicBezTo>
                <a:cubicBezTo>
                  <a:pt x="7963009" y="5098985"/>
                  <a:pt x="7948247" y="5108348"/>
                  <a:pt x="7926212" y="5108348"/>
                </a:cubicBezTo>
                <a:cubicBezTo>
                  <a:pt x="7903386" y="5108348"/>
                  <a:pt x="7888431" y="5099186"/>
                  <a:pt x="7881349" y="5080861"/>
                </a:cubicBezTo>
                <a:cubicBezTo>
                  <a:pt x="7874266" y="5062537"/>
                  <a:pt x="7870725" y="5014772"/>
                  <a:pt x="7870725" y="4937566"/>
                </a:cubicBezTo>
                <a:lnTo>
                  <a:pt x="7870725" y="4180221"/>
                </a:lnTo>
                <a:cubicBezTo>
                  <a:pt x="7870725" y="4099578"/>
                  <a:pt x="7874291" y="4049778"/>
                  <a:pt x="7881421" y="4030822"/>
                </a:cubicBezTo>
                <a:cubicBezTo>
                  <a:pt x="7888552" y="4011866"/>
                  <a:pt x="7904483" y="4002388"/>
                  <a:pt x="7929216" y="4002388"/>
                </a:cubicBezTo>
                <a:cubicBezTo>
                  <a:pt x="7950865" y="4002388"/>
                  <a:pt x="7965030" y="4009971"/>
                  <a:pt x="7971711" y="4025137"/>
                </a:cubicBezTo>
                <a:cubicBezTo>
                  <a:pt x="7978392" y="4040303"/>
                  <a:pt x="7981732" y="4087554"/>
                  <a:pt x="7981732" y="4166891"/>
                </a:cubicBezTo>
                <a:lnTo>
                  <a:pt x="7981732" y="4471085"/>
                </a:lnTo>
                <a:lnTo>
                  <a:pt x="8448374" y="4471085"/>
                </a:lnTo>
                <a:lnTo>
                  <a:pt x="8448374" y="4295452"/>
                </a:lnTo>
                <a:cubicBezTo>
                  <a:pt x="8448374" y="4141115"/>
                  <a:pt x="8434995" y="4026103"/>
                  <a:pt x="8408239" y="3950417"/>
                </a:cubicBezTo>
                <a:cubicBezTo>
                  <a:pt x="8381483" y="3874732"/>
                  <a:pt x="8325492" y="3811538"/>
                  <a:pt x="8240267" y="3760836"/>
                </a:cubicBezTo>
                <a:cubicBezTo>
                  <a:pt x="8155042" y="3710135"/>
                  <a:pt x="8048007" y="3684784"/>
                  <a:pt x="7919162" y="3684784"/>
                </a:cubicBezTo>
                <a:close/>
                <a:moveTo>
                  <a:pt x="4428773" y="3684784"/>
                </a:moveTo>
                <a:cubicBezTo>
                  <a:pt x="4334200" y="3684784"/>
                  <a:pt x="4250762" y="3700592"/>
                  <a:pt x="4178461" y="3732209"/>
                </a:cubicBezTo>
                <a:cubicBezTo>
                  <a:pt x="4106158" y="3763826"/>
                  <a:pt x="4048617" y="3809364"/>
                  <a:pt x="4005839" y="3868824"/>
                </a:cubicBezTo>
                <a:cubicBezTo>
                  <a:pt x="3963060" y="3928284"/>
                  <a:pt x="3937715" y="3992955"/>
                  <a:pt x="3929803" y="4062838"/>
                </a:cubicBezTo>
                <a:cubicBezTo>
                  <a:pt x="3921890" y="4132721"/>
                  <a:pt x="3917934" y="4250371"/>
                  <a:pt x="3917934" y="4415790"/>
                </a:cubicBezTo>
                <a:lnTo>
                  <a:pt x="3917934" y="4694946"/>
                </a:lnTo>
                <a:cubicBezTo>
                  <a:pt x="3917934" y="4864604"/>
                  <a:pt x="3922072" y="4983971"/>
                  <a:pt x="3930349" y="5053045"/>
                </a:cubicBezTo>
                <a:cubicBezTo>
                  <a:pt x="3938625" y="5122120"/>
                  <a:pt x="3965000" y="5186687"/>
                  <a:pt x="4009477" y="5246746"/>
                </a:cubicBezTo>
                <a:cubicBezTo>
                  <a:pt x="4053952" y="5306805"/>
                  <a:pt x="4112325" y="5351688"/>
                  <a:pt x="4184595" y="5381393"/>
                </a:cubicBezTo>
                <a:cubicBezTo>
                  <a:pt x="4256865" y="5411099"/>
                  <a:pt x="4338258" y="5425952"/>
                  <a:pt x="4428773" y="5425952"/>
                </a:cubicBezTo>
                <a:cubicBezTo>
                  <a:pt x="4523901" y="5425952"/>
                  <a:pt x="4607594" y="5410152"/>
                  <a:pt x="4679848" y="5378551"/>
                </a:cubicBezTo>
                <a:cubicBezTo>
                  <a:pt x="4752102" y="5346950"/>
                  <a:pt x="4809624" y="5301414"/>
                  <a:pt x="4852413" y="5241944"/>
                </a:cubicBezTo>
                <a:cubicBezTo>
                  <a:pt x="4895202" y="5182474"/>
                  <a:pt x="4920604" y="5117350"/>
                  <a:pt x="4928618" y="5046573"/>
                </a:cubicBezTo>
                <a:cubicBezTo>
                  <a:pt x="4936632" y="4975797"/>
                  <a:pt x="4940639" y="4858587"/>
                  <a:pt x="4940639" y="4694946"/>
                </a:cubicBezTo>
                <a:lnTo>
                  <a:pt x="4940639" y="4415790"/>
                </a:lnTo>
                <a:cubicBezTo>
                  <a:pt x="4940639" y="4248187"/>
                  <a:pt x="4936450" y="4129439"/>
                  <a:pt x="4928072" y="4059545"/>
                </a:cubicBezTo>
                <a:cubicBezTo>
                  <a:pt x="4919695" y="3989652"/>
                  <a:pt x="4893262" y="3924668"/>
                  <a:pt x="4848776" y="3864592"/>
                </a:cubicBezTo>
                <a:cubicBezTo>
                  <a:pt x="4804289" y="3804517"/>
                  <a:pt x="4745678" y="3759530"/>
                  <a:pt x="4672942" y="3729632"/>
                </a:cubicBezTo>
                <a:cubicBezTo>
                  <a:pt x="4600206" y="3699733"/>
                  <a:pt x="4518816" y="3684784"/>
                  <a:pt x="4428773" y="3684784"/>
                </a:cubicBezTo>
                <a:close/>
                <a:moveTo>
                  <a:pt x="6548615" y="1195606"/>
                </a:moveTo>
                <a:lnTo>
                  <a:pt x="6548615" y="2867908"/>
                </a:lnTo>
                <a:lnTo>
                  <a:pt x="6945363" y="2867908"/>
                </a:lnTo>
                <a:lnTo>
                  <a:pt x="6945363" y="2126367"/>
                </a:lnTo>
                <a:lnTo>
                  <a:pt x="7129154" y="2867908"/>
                </a:lnTo>
                <a:lnTo>
                  <a:pt x="7538429" y="2867908"/>
                </a:lnTo>
                <a:lnTo>
                  <a:pt x="7538429" y="1195606"/>
                </a:lnTo>
                <a:lnTo>
                  <a:pt x="7141681" y="1195606"/>
                </a:lnTo>
                <a:lnTo>
                  <a:pt x="7141681" y="1930097"/>
                </a:lnTo>
                <a:lnTo>
                  <a:pt x="6940368" y="1195606"/>
                </a:lnTo>
                <a:close/>
                <a:moveTo>
                  <a:pt x="4662666" y="1195606"/>
                </a:moveTo>
                <a:lnTo>
                  <a:pt x="4662666" y="2867908"/>
                </a:lnTo>
                <a:lnTo>
                  <a:pt x="5387296" y="2867908"/>
                </a:lnTo>
                <a:lnTo>
                  <a:pt x="5387296" y="2499940"/>
                </a:lnTo>
                <a:lnTo>
                  <a:pt x="5129306" y="2499940"/>
                </a:lnTo>
                <a:lnTo>
                  <a:pt x="5129306" y="1195606"/>
                </a:lnTo>
                <a:close/>
                <a:moveTo>
                  <a:pt x="5899453" y="1160659"/>
                </a:moveTo>
                <a:cubicBezTo>
                  <a:pt x="5795684" y="1160659"/>
                  <a:pt x="5706446" y="1177744"/>
                  <a:pt x="5631740" y="1211915"/>
                </a:cubicBezTo>
                <a:cubicBezTo>
                  <a:pt x="5557034" y="1246085"/>
                  <a:pt x="5502782" y="1293751"/>
                  <a:pt x="5468987" y="1354913"/>
                </a:cubicBezTo>
                <a:cubicBezTo>
                  <a:pt x="5435191" y="1416076"/>
                  <a:pt x="5418293" y="1510977"/>
                  <a:pt x="5418293" y="1639618"/>
                </a:cubicBezTo>
                <a:cubicBezTo>
                  <a:pt x="5418293" y="1729287"/>
                  <a:pt x="5430079" y="1803313"/>
                  <a:pt x="5453649" y="1861697"/>
                </a:cubicBezTo>
                <a:cubicBezTo>
                  <a:pt x="5477220" y="1920081"/>
                  <a:pt x="5506822" y="1965686"/>
                  <a:pt x="5542454" y="1998513"/>
                </a:cubicBezTo>
                <a:cubicBezTo>
                  <a:pt x="5578085" y="2031339"/>
                  <a:pt x="5649151" y="2083139"/>
                  <a:pt x="5755651" y="2153910"/>
                </a:cubicBezTo>
                <a:cubicBezTo>
                  <a:pt x="5859495" y="2222262"/>
                  <a:pt x="5928297" y="2272765"/>
                  <a:pt x="5962055" y="2305420"/>
                </a:cubicBezTo>
                <a:cubicBezTo>
                  <a:pt x="5977109" y="2326588"/>
                  <a:pt x="5984636" y="2382445"/>
                  <a:pt x="5984636" y="2472991"/>
                </a:cubicBezTo>
                <a:cubicBezTo>
                  <a:pt x="5984636" y="2512617"/>
                  <a:pt x="5979261" y="2541062"/>
                  <a:pt x="5968511" y="2558326"/>
                </a:cubicBezTo>
                <a:cubicBezTo>
                  <a:pt x="5957762" y="2575591"/>
                  <a:pt x="5942092" y="2584223"/>
                  <a:pt x="5921503" y="2584223"/>
                </a:cubicBezTo>
                <a:cubicBezTo>
                  <a:pt x="5901332" y="2584223"/>
                  <a:pt x="5887282" y="2577989"/>
                  <a:pt x="5879354" y="2565521"/>
                </a:cubicBezTo>
                <a:cubicBezTo>
                  <a:pt x="5871426" y="2553053"/>
                  <a:pt x="5867462" y="2518152"/>
                  <a:pt x="5867462" y="2460818"/>
                </a:cubicBezTo>
                <a:lnTo>
                  <a:pt x="5867462" y="2241951"/>
                </a:lnTo>
                <a:lnTo>
                  <a:pt x="5431655" y="2241951"/>
                </a:lnTo>
                <a:lnTo>
                  <a:pt x="5431655" y="2369323"/>
                </a:lnTo>
                <a:cubicBezTo>
                  <a:pt x="5431655" y="2494239"/>
                  <a:pt x="5444752" y="2591758"/>
                  <a:pt x="5470947" y="2661882"/>
                </a:cubicBezTo>
                <a:cubicBezTo>
                  <a:pt x="5497140" y="2732005"/>
                  <a:pt x="5552151" y="2789527"/>
                  <a:pt x="5635979" y="2834447"/>
                </a:cubicBezTo>
                <a:cubicBezTo>
                  <a:pt x="5719808" y="2879367"/>
                  <a:pt x="5820384" y="2901827"/>
                  <a:pt x="5937708" y="2901827"/>
                </a:cubicBezTo>
                <a:cubicBezTo>
                  <a:pt x="6044507" y="2901827"/>
                  <a:pt x="6138732" y="2882290"/>
                  <a:pt x="6220381" y="2843216"/>
                </a:cubicBezTo>
                <a:cubicBezTo>
                  <a:pt x="6302031" y="2804142"/>
                  <a:pt x="6357328" y="2755295"/>
                  <a:pt x="6386274" y="2696676"/>
                </a:cubicBezTo>
                <a:cubicBezTo>
                  <a:pt x="6415219" y="2638057"/>
                  <a:pt x="6429692" y="2549137"/>
                  <a:pt x="6429692" y="2429918"/>
                </a:cubicBezTo>
                <a:cubicBezTo>
                  <a:pt x="6429692" y="2266320"/>
                  <a:pt x="6403819" y="2146603"/>
                  <a:pt x="6352074" y="2070767"/>
                </a:cubicBezTo>
                <a:cubicBezTo>
                  <a:pt x="6301667" y="1996933"/>
                  <a:pt x="6170183" y="1901697"/>
                  <a:pt x="5957623" y="1785058"/>
                </a:cubicBezTo>
                <a:cubicBezTo>
                  <a:pt x="5916391" y="1750026"/>
                  <a:pt x="5888259" y="1718093"/>
                  <a:pt x="5873227" y="1689260"/>
                </a:cubicBezTo>
                <a:cubicBezTo>
                  <a:pt x="5862531" y="1669688"/>
                  <a:pt x="5857183" y="1634351"/>
                  <a:pt x="5857183" y="1583248"/>
                </a:cubicBezTo>
                <a:cubicBezTo>
                  <a:pt x="5857183" y="1545014"/>
                  <a:pt x="5862223" y="1517958"/>
                  <a:pt x="5872304" y="1502080"/>
                </a:cubicBezTo>
                <a:cubicBezTo>
                  <a:pt x="5882384" y="1486202"/>
                  <a:pt x="5896161" y="1478263"/>
                  <a:pt x="5913634" y="1478263"/>
                </a:cubicBezTo>
                <a:cubicBezTo>
                  <a:pt x="5929641" y="1478263"/>
                  <a:pt x="5941193" y="1483670"/>
                  <a:pt x="5948291" y="1494484"/>
                </a:cubicBezTo>
                <a:cubicBezTo>
                  <a:pt x="5955390" y="1505297"/>
                  <a:pt x="5958939" y="1536689"/>
                  <a:pt x="5958939" y="1588660"/>
                </a:cubicBezTo>
                <a:lnTo>
                  <a:pt x="5958939" y="1730085"/>
                </a:lnTo>
                <a:lnTo>
                  <a:pt x="6394745" y="1730085"/>
                </a:lnTo>
                <a:lnTo>
                  <a:pt x="6394745" y="1644999"/>
                </a:lnTo>
                <a:cubicBezTo>
                  <a:pt x="6394745" y="1512407"/>
                  <a:pt x="6381314" y="1417267"/>
                  <a:pt x="6354451" y="1359579"/>
                </a:cubicBezTo>
                <a:cubicBezTo>
                  <a:pt x="6327587" y="1301891"/>
                  <a:pt x="6273350" y="1254316"/>
                  <a:pt x="6191738" y="1216853"/>
                </a:cubicBezTo>
                <a:cubicBezTo>
                  <a:pt x="6110126" y="1179390"/>
                  <a:pt x="6012698" y="1160659"/>
                  <a:pt x="5899453" y="1160659"/>
                </a:cubicBezTo>
                <a:close/>
                <a:moveTo>
                  <a:pt x="0" y="0"/>
                </a:moveTo>
                <a:lnTo>
                  <a:pt x="12192000" y="0"/>
                </a:lnTo>
                <a:lnTo>
                  <a:pt x="12192000" y="6858000"/>
                </a:lnTo>
                <a:lnTo>
                  <a:pt x="0" y="6858000"/>
                </a:lnTo>
                <a:close/>
              </a:path>
            </a:pathLst>
          </a:custGeom>
          <a:solidFill>
            <a:schemeClr val="tx1"/>
          </a:solidFill>
          <a:ln>
            <a:solidFill>
              <a:schemeClr val="bg1"/>
            </a:solid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GB" sz="16600" b="1" dirty="0">
              <a:ln>
                <a:solidFill>
                  <a:schemeClr val="bg1"/>
                </a:solidFill>
              </a:ln>
              <a:latin typeface="Impact" panose="020B0806030902050204" pitchFamily="34" charset="0"/>
              <a:ea typeface="Gulim" panose="020B0503020000020004" pitchFamily="34" charset="-127"/>
            </a:endParaRPr>
          </a:p>
        </p:txBody>
      </p:sp>
      <p:pic>
        <p:nvPicPr>
          <p:cNvPr id="11" name="Picture 10">
            <a:extLst>
              <a:ext uri="{FF2B5EF4-FFF2-40B4-BE49-F238E27FC236}">
                <a16:creationId xmlns:a16="http://schemas.microsoft.com/office/drawing/2014/main" id="{E743571D-BE32-5C53-2A7D-F237D7C59175}"/>
              </a:ext>
            </a:extLst>
          </p:cNvPr>
          <p:cNvPicPr>
            <a:picLocks noChangeAspect="1"/>
          </p:cNvPicPr>
          <p:nvPr/>
        </p:nvPicPr>
        <p:blipFill>
          <a:blip r:embed="rId5"/>
          <a:stretch>
            <a:fillRect/>
          </a:stretch>
        </p:blipFill>
        <p:spPr>
          <a:xfrm>
            <a:off x="1279634" y="1793583"/>
            <a:ext cx="1981200" cy="1981200"/>
          </a:xfrm>
          <a:prstGeom prst="rect">
            <a:avLst/>
          </a:prstGeom>
        </p:spPr>
      </p:pic>
      <p:pic>
        <p:nvPicPr>
          <p:cNvPr id="12" name="Picture 11">
            <a:extLst>
              <a:ext uri="{FF2B5EF4-FFF2-40B4-BE49-F238E27FC236}">
                <a16:creationId xmlns:a16="http://schemas.microsoft.com/office/drawing/2014/main" id="{5589A954-4C6F-A880-1724-57174E38BB18}"/>
              </a:ext>
            </a:extLst>
          </p:cNvPr>
          <p:cNvPicPr>
            <a:picLocks noChangeAspect="1"/>
          </p:cNvPicPr>
          <p:nvPr/>
        </p:nvPicPr>
        <p:blipFill>
          <a:blip r:embed="rId6"/>
          <a:stretch>
            <a:fillRect/>
          </a:stretch>
        </p:blipFill>
        <p:spPr>
          <a:xfrm>
            <a:off x="5105400" y="1793583"/>
            <a:ext cx="1981200" cy="1981200"/>
          </a:xfrm>
          <a:prstGeom prst="rect">
            <a:avLst/>
          </a:prstGeom>
        </p:spPr>
      </p:pic>
      <p:pic>
        <p:nvPicPr>
          <p:cNvPr id="13" name="Picture 12">
            <a:extLst>
              <a:ext uri="{FF2B5EF4-FFF2-40B4-BE49-F238E27FC236}">
                <a16:creationId xmlns:a16="http://schemas.microsoft.com/office/drawing/2014/main" id="{53A8DFF4-4113-948E-54E5-AD7661FCD517}"/>
              </a:ext>
            </a:extLst>
          </p:cNvPr>
          <p:cNvPicPr>
            <a:picLocks noChangeAspect="1"/>
          </p:cNvPicPr>
          <p:nvPr/>
        </p:nvPicPr>
        <p:blipFill>
          <a:blip r:embed="rId7"/>
          <a:stretch>
            <a:fillRect/>
          </a:stretch>
        </p:blipFill>
        <p:spPr>
          <a:xfrm>
            <a:off x="8931166" y="1793583"/>
            <a:ext cx="1981200" cy="1981200"/>
          </a:xfrm>
          <a:prstGeom prst="rect">
            <a:avLst/>
          </a:prstGeom>
        </p:spPr>
      </p:pic>
      <p:sp>
        <p:nvSpPr>
          <p:cNvPr id="14" name="Rectangle: Rounded Corners 13">
            <a:extLst>
              <a:ext uri="{FF2B5EF4-FFF2-40B4-BE49-F238E27FC236}">
                <a16:creationId xmlns:a16="http://schemas.microsoft.com/office/drawing/2014/main" id="{CFAC2EF6-0C7C-2938-2A05-30AF7BBE4945}"/>
              </a:ext>
            </a:extLst>
          </p:cNvPr>
          <p:cNvSpPr/>
          <p:nvPr/>
        </p:nvSpPr>
        <p:spPr>
          <a:xfrm>
            <a:off x="852838" y="4310301"/>
            <a:ext cx="2848304" cy="1457070"/>
          </a:xfrm>
          <a:prstGeom prst="roundRect">
            <a:avLst/>
          </a:prstGeom>
          <a:solidFill>
            <a:schemeClr val="tx1">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ro-RO" sz="2800" b="1" dirty="0">
                <a:ea typeface="Gulim" panose="020B0600000101010101" pitchFamily="34" charset="-127"/>
              </a:rPr>
              <a:t>NICKEL BASED</a:t>
            </a:r>
            <a:endParaRPr lang="en-GB" sz="2800" b="1" dirty="0">
              <a:ea typeface="Gulim" panose="020B0600000101010101" pitchFamily="34" charset="-127"/>
            </a:endParaRPr>
          </a:p>
        </p:txBody>
      </p:sp>
      <p:sp>
        <p:nvSpPr>
          <p:cNvPr id="15" name="Rectangle: Rounded Corners 14">
            <a:extLst>
              <a:ext uri="{FF2B5EF4-FFF2-40B4-BE49-F238E27FC236}">
                <a16:creationId xmlns:a16="http://schemas.microsoft.com/office/drawing/2014/main" id="{0832D017-7CE6-5BAD-4E2E-2C16F54FC265}"/>
              </a:ext>
            </a:extLst>
          </p:cNvPr>
          <p:cNvSpPr/>
          <p:nvPr/>
        </p:nvSpPr>
        <p:spPr>
          <a:xfrm>
            <a:off x="4671848" y="4310301"/>
            <a:ext cx="2848304" cy="1457070"/>
          </a:xfrm>
          <a:prstGeom prst="roundRect">
            <a:avLst/>
          </a:prstGeom>
          <a:solidFill>
            <a:schemeClr val="tx1">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ro-RO" sz="2800" b="1" dirty="0">
                <a:ea typeface="Gulim" panose="020B0600000101010101" pitchFamily="34" charset="-127"/>
              </a:rPr>
              <a:t>COBALT BASED</a:t>
            </a:r>
            <a:endParaRPr lang="en-GB" sz="2800" b="1" dirty="0">
              <a:ea typeface="Gulim" panose="020B0600000101010101" pitchFamily="34" charset="-127"/>
            </a:endParaRPr>
          </a:p>
        </p:txBody>
      </p:sp>
      <p:sp>
        <p:nvSpPr>
          <p:cNvPr id="16" name="Rectangle: Rounded Corners 15">
            <a:extLst>
              <a:ext uri="{FF2B5EF4-FFF2-40B4-BE49-F238E27FC236}">
                <a16:creationId xmlns:a16="http://schemas.microsoft.com/office/drawing/2014/main" id="{06EF601E-AFA7-4BCB-C60C-4F5022508895}"/>
              </a:ext>
            </a:extLst>
          </p:cNvPr>
          <p:cNvSpPr/>
          <p:nvPr/>
        </p:nvSpPr>
        <p:spPr>
          <a:xfrm>
            <a:off x="8497614" y="4310301"/>
            <a:ext cx="2848304" cy="1457070"/>
          </a:xfrm>
          <a:prstGeom prst="roundRect">
            <a:avLst/>
          </a:prstGeom>
          <a:solidFill>
            <a:schemeClr val="tx1">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ro-RO" sz="2800" b="1" dirty="0">
                <a:ea typeface="Gulim" panose="020B0600000101010101" pitchFamily="34" charset="-127"/>
              </a:rPr>
              <a:t>IRON BASED</a:t>
            </a:r>
            <a:endParaRPr lang="en-GB" sz="2800" b="1" dirty="0">
              <a:ea typeface="Gulim" panose="020B0600000101010101" pitchFamily="34" charset="-127"/>
            </a:endParaRPr>
          </a:p>
        </p:txBody>
      </p:sp>
      <p:sp>
        <p:nvSpPr>
          <p:cNvPr id="3" name="TextBox 2">
            <a:extLst>
              <a:ext uri="{FF2B5EF4-FFF2-40B4-BE49-F238E27FC236}">
                <a16:creationId xmlns:a16="http://schemas.microsoft.com/office/drawing/2014/main" id="{43A64120-D1DE-2058-14D7-43D3FA835811}"/>
              </a:ext>
            </a:extLst>
          </p:cNvPr>
          <p:cNvSpPr txBox="1"/>
          <p:nvPr/>
        </p:nvSpPr>
        <p:spPr>
          <a:xfrm>
            <a:off x="762000" y="318233"/>
            <a:ext cx="10845800" cy="954107"/>
          </a:xfrm>
          <a:prstGeom prst="rect">
            <a:avLst/>
          </a:prstGeom>
          <a:noFill/>
        </p:spPr>
        <p:txBody>
          <a:bodyPr wrap="square" rtlCol="0">
            <a:spAutoFit/>
          </a:bodyPr>
          <a:lstStyle/>
          <a:p>
            <a:pPr algn="ctr"/>
            <a:r>
              <a:rPr lang="en-US" sz="2800" b="1" dirty="0">
                <a:solidFill>
                  <a:schemeClr val="bg1"/>
                </a:solidFill>
                <a:ea typeface="Gulim" panose="020B0600000101010101" pitchFamily="34" charset="-127"/>
              </a:rPr>
              <a:t>Manufactures </a:t>
            </a:r>
            <a:r>
              <a:rPr lang="ro-RO" sz="2800" b="1" dirty="0">
                <a:solidFill>
                  <a:schemeClr val="bg1"/>
                </a:solidFill>
                <a:ea typeface="Gulim" panose="020B0600000101010101" pitchFamily="34" charset="-127"/>
              </a:rPr>
              <a:t>A</a:t>
            </a:r>
            <a:r>
              <a:rPr lang="en-US" sz="2800" b="1" dirty="0" err="1">
                <a:solidFill>
                  <a:schemeClr val="bg1"/>
                </a:solidFill>
                <a:ea typeface="Gulim" panose="020B0600000101010101" pitchFamily="34" charset="-127"/>
              </a:rPr>
              <a:t>tomised</a:t>
            </a:r>
            <a:r>
              <a:rPr lang="ro-RO" sz="2800" b="1" dirty="0">
                <a:solidFill>
                  <a:schemeClr val="bg1"/>
                </a:solidFill>
                <a:ea typeface="Gulim" panose="020B0600000101010101" pitchFamily="34" charset="-127"/>
              </a:rPr>
              <a:t> H</a:t>
            </a:r>
            <a:r>
              <a:rPr lang="en-US" sz="2800" b="1" dirty="0" err="1">
                <a:solidFill>
                  <a:schemeClr val="bg1"/>
                </a:solidFill>
                <a:ea typeface="Gulim" panose="020B0600000101010101" pitchFamily="34" charset="-127"/>
              </a:rPr>
              <a:t>igh</a:t>
            </a:r>
            <a:r>
              <a:rPr lang="ro-RO" sz="2800" b="1" dirty="0">
                <a:solidFill>
                  <a:schemeClr val="bg1"/>
                </a:solidFill>
                <a:ea typeface="Gulim" panose="020B0600000101010101" pitchFamily="34" charset="-127"/>
              </a:rPr>
              <a:t> A</a:t>
            </a:r>
            <a:r>
              <a:rPr lang="en-US" sz="2800" b="1" dirty="0" err="1">
                <a:solidFill>
                  <a:schemeClr val="bg1"/>
                </a:solidFill>
                <a:ea typeface="Gulim" panose="020B0600000101010101" pitchFamily="34" charset="-127"/>
              </a:rPr>
              <a:t>lloy</a:t>
            </a:r>
            <a:r>
              <a:rPr lang="ro-RO" sz="2800" b="1" dirty="0">
                <a:solidFill>
                  <a:schemeClr val="bg1"/>
                </a:solidFill>
                <a:ea typeface="Gulim" panose="020B0600000101010101" pitchFamily="34" charset="-127"/>
              </a:rPr>
              <a:t> P</a:t>
            </a:r>
            <a:r>
              <a:rPr lang="en-US" sz="2800" b="1" dirty="0" err="1">
                <a:solidFill>
                  <a:schemeClr val="bg1"/>
                </a:solidFill>
                <a:ea typeface="Gulim" panose="020B0600000101010101" pitchFamily="34" charset="-127"/>
              </a:rPr>
              <a:t>owders</a:t>
            </a:r>
            <a:r>
              <a:rPr lang="en-US" sz="2800" b="1" dirty="0">
                <a:solidFill>
                  <a:schemeClr val="bg1"/>
                </a:solidFill>
                <a:ea typeface="Gulim" panose="020B0600000101010101" pitchFamily="34" charset="-127"/>
              </a:rPr>
              <a:t> From Three Main Element Families</a:t>
            </a:r>
            <a:endParaRPr lang="en-GB" sz="2800" b="1" dirty="0">
              <a:solidFill>
                <a:schemeClr val="bg1"/>
              </a:solidFill>
              <a:ea typeface="Gulim" panose="020B0600000101010101" pitchFamily="34" charset="-127"/>
            </a:endParaRPr>
          </a:p>
        </p:txBody>
      </p:sp>
    </p:spTree>
    <p:extLst>
      <p:ext uri="{BB962C8B-B14F-4D97-AF65-F5344CB8AC3E}">
        <p14:creationId xmlns:p14="http://schemas.microsoft.com/office/powerpoint/2010/main" val="1102109529"/>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timing>
    <p:tnLst>
      <p:par>
        <p:cTn id="1" dur="indefinite" restart="never" nodeType="tmRoot">
          <p:childTnLst>
            <p:video>
              <p:cMediaNode vol="80000" mute="1">
                <p:cTn id="2" repeatCount="indefinite" fill="hold" display="0">
                  <p:stCondLst>
                    <p:cond delay="indefinite"/>
                  </p:stCondLst>
                </p:cTn>
                <p:tgtEl>
                  <p:spTgt spid="7"/>
                </p:tgtEl>
              </p:cMediaNode>
            </p:video>
            <p:seq concurrent="1" nextAc="seek">
              <p:cTn id="3" restart="whenNotActive" fill="hold" evtFilter="cancelBubble" nodeType="interactiveSeq">
                <p:stCondLst>
                  <p:cond evt="onClick" delay="0">
                    <p:tgtEl>
                      <p:spTgt spid="7"/>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Video 7" title="Swirling White Lights">
            <a:hlinkClick r:id="" action="ppaction://media"/>
            <a:extLst>
              <a:ext uri="{FF2B5EF4-FFF2-40B4-BE49-F238E27FC236}">
                <a16:creationId xmlns:a16="http://schemas.microsoft.com/office/drawing/2014/main" id="{F2353723-F181-A67E-14F3-FCF1E6028EC5}"/>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grpSp>
        <p:nvGrpSpPr>
          <p:cNvPr id="17" name="Group 16">
            <a:extLst>
              <a:ext uri="{FF2B5EF4-FFF2-40B4-BE49-F238E27FC236}">
                <a16:creationId xmlns:a16="http://schemas.microsoft.com/office/drawing/2014/main" id="{60F42AC5-3724-AE7A-E2F5-B9C15473DC5D}"/>
              </a:ext>
            </a:extLst>
          </p:cNvPr>
          <p:cNvGrpSpPr/>
          <p:nvPr/>
        </p:nvGrpSpPr>
        <p:grpSpPr>
          <a:xfrm>
            <a:off x="6572977" y="3149965"/>
            <a:ext cx="5619023" cy="3708035"/>
            <a:chOff x="6572977" y="3149965"/>
            <a:chExt cx="5619023" cy="3708035"/>
          </a:xfrm>
        </p:grpSpPr>
        <p:pic>
          <p:nvPicPr>
            <p:cNvPr id="9" name="Picture 8">
              <a:extLst>
                <a:ext uri="{FF2B5EF4-FFF2-40B4-BE49-F238E27FC236}">
                  <a16:creationId xmlns:a16="http://schemas.microsoft.com/office/drawing/2014/main" id="{9571FB60-5368-1F71-3BE8-7BFE462DAF5E}"/>
                </a:ext>
              </a:extLst>
            </p:cNvPr>
            <p:cNvPicPr>
              <a:picLocks noChangeAspect="1"/>
            </p:cNvPicPr>
            <p:nvPr/>
          </p:nvPicPr>
          <p:blipFill rotWithShape="1">
            <a:blip r:embed="rId5"/>
            <a:srcRect l="6490" t="289"/>
            <a:stretch/>
          </p:blipFill>
          <p:spPr>
            <a:xfrm>
              <a:off x="6572977" y="3149965"/>
              <a:ext cx="5619023" cy="3708035"/>
            </a:xfrm>
            <a:prstGeom prst="rect">
              <a:avLst/>
            </a:prstGeom>
          </p:spPr>
        </p:pic>
        <p:sp>
          <p:nvSpPr>
            <p:cNvPr id="10" name="TextBox 9">
              <a:extLst>
                <a:ext uri="{FF2B5EF4-FFF2-40B4-BE49-F238E27FC236}">
                  <a16:creationId xmlns:a16="http://schemas.microsoft.com/office/drawing/2014/main" id="{F4D9A9B7-B437-2D90-7284-667566A0F591}"/>
                </a:ext>
              </a:extLst>
            </p:cNvPr>
            <p:cNvSpPr txBox="1"/>
            <p:nvPr/>
          </p:nvSpPr>
          <p:spPr>
            <a:xfrm>
              <a:off x="7127478" y="3191696"/>
              <a:ext cx="4725855" cy="954107"/>
            </a:xfrm>
            <a:prstGeom prst="rect">
              <a:avLst/>
            </a:prstGeom>
            <a:solidFill>
              <a:schemeClr val="tx1">
                <a:alpha val="54000"/>
              </a:schemeClr>
            </a:solidFill>
          </p:spPr>
          <p:txBody>
            <a:bodyPr wrap="square" rtlCol="0">
              <a:spAutoFit/>
            </a:bodyPr>
            <a:lstStyle/>
            <a:p>
              <a:pPr algn="ctr"/>
              <a:r>
                <a:rPr lang="ro-RO" sz="2800" b="1" dirty="0">
                  <a:solidFill>
                    <a:schemeClr val="bg1"/>
                  </a:solidFill>
                  <a:ea typeface="Gulim" panose="020B0503020000020004" pitchFamily="34" charset="-127"/>
                </a:rPr>
                <a:t>HVOF</a:t>
              </a:r>
              <a:r>
                <a:rPr lang="en-US" sz="2800" b="1" dirty="0">
                  <a:solidFill>
                    <a:schemeClr val="bg1"/>
                  </a:solidFill>
                  <a:ea typeface="Gulim" panose="020B0503020000020004" pitchFamily="34" charset="-127"/>
                </a:rPr>
                <a:t> (High Velocity Oxygen Fuel)</a:t>
              </a:r>
              <a:r>
                <a:rPr lang="ro-RO" sz="2800" b="1" dirty="0">
                  <a:solidFill>
                    <a:schemeClr val="bg1"/>
                  </a:solidFill>
                  <a:ea typeface="Gulim" panose="020B0503020000020004" pitchFamily="34" charset="-127"/>
                </a:rPr>
                <a:t> S</a:t>
              </a:r>
              <a:r>
                <a:rPr lang="en-GB" sz="2800" b="1" dirty="0">
                  <a:solidFill>
                    <a:schemeClr val="bg1"/>
                  </a:solidFill>
                  <a:ea typeface="Gulim" panose="020B0503020000020004" pitchFamily="34" charset="-127"/>
                </a:rPr>
                <a:t>P</a:t>
              </a:r>
              <a:r>
                <a:rPr lang="ro-RO" sz="2800" b="1" dirty="0">
                  <a:solidFill>
                    <a:schemeClr val="bg1"/>
                  </a:solidFill>
                  <a:ea typeface="Gulim" panose="020B0503020000020004" pitchFamily="34" charset="-127"/>
                </a:rPr>
                <a:t>RAY WELDING</a:t>
              </a:r>
              <a:endParaRPr lang="en-GB" sz="2800" b="1" dirty="0">
                <a:solidFill>
                  <a:schemeClr val="bg1"/>
                </a:solidFill>
                <a:ea typeface="Gulim" panose="020B0503020000020004" pitchFamily="34" charset="-127"/>
              </a:endParaRPr>
            </a:p>
          </p:txBody>
        </p:sp>
      </p:grpSp>
      <p:grpSp>
        <p:nvGrpSpPr>
          <p:cNvPr id="16" name="Group 15">
            <a:extLst>
              <a:ext uri="{FF2B5EF4-FFF2-40B4-BE49-F238E27FC236}">
                <a16:creationId xmlns:a16="http://schemas.microsoft.com/office/drawing/2014/main" id="{D17E3262-3972-B88B-E93C-470A4B6C7D25}"/>
              </a:ext>
            </a:extLst>
          </p:cNvPr>
          <p:cNvGrpSpPr/>
          <p:nvPr/>
        </p:nvGrpSpPr>
        <p:grpSpPr>
          <a:xfrm>
            <a:off x="6572978" y="-10735"/>
            <a:ext cx="5619022" cy="3160700"/>
            <a:chOff x="6572978" y="-10735"/>
            <a:chExt cx="5619022" cy="3160700"/>
          </a:xfrm>
        </p:grpSpPr>
        <p:pic>
          <p:nvPicPr>
            <p:cNvPr id="4" name="Picture 3">
              <a:extLst>
                <a:ext uri="{FF2B5EF4-FFF2-40B4-BE49-F238E27FC236}">
                  <a16:creationId xmlns:a16="http://schemas.microsoft.com/office/drawing/2014/main" id="{B8B51AC5-98E1-62F6-F6DA-337A79B56292}"/>
                </a:ext>
              </a:extLst>
            </p:cNvPr>
            <p:cNvPicPr>
              <a:picLocks noChangeAspect="1"/>
            </p:cNvPicPr>
            <p:nvPr/>
          </p:nvPicPr>
          <p:blipFill>
            <a:blip r:embed="rId6"/>
            <a:stretch>
              <a:fillRect/>
            </a:stretch>
          </p:blipFill>
          <p:spPr>
            <a:xfrm>
              <a:off x="6572978" y="-10735"/>
              <a:ext cx="5619022" cy="3160700"/>
            </a:xfrm>
            <a:prstGeom prst="rect">
              <a:avLst/>
            </a:prstGeom>
          </p:spPr>
        </p:pic>
        <p:sp>
          <p:nvSpPr>
            <p:cNvPr id="11" name="TextBox 10">
              <a:extLst>
                <a:ext uri="{FF2B5EF4-FFF2-40B4-BE49-F238E27FC236}">
                  <a16:creationId xmlns:a16="http://schemas.microsoft.com/office/drawing/2014/main" id="{E0E569B0-ACB7-BD7E-4711-FF787AA41A67}"/>
                </a:ext>
              </a:extLst>
            </p:cNvPr>
            <p:cNvSpPr txBox="1"/>
            <p:nvPr/>
          </p:nvSpPr>
          <p:spPr>
            <a:xfrm>
              <a:off x="7601177" y="72338"/>
              <a:ext cx="3562625" cy="523220"/>
            </a:xfrm>
            <a:prstGeom prst="rect">
              <a:avLst/>
            </a:prstGeom>
            <a:solidFill>
              <a:schemeClr val="tx1">
                <a:alpha val="54000"/>
              </a:schemeClr>
            </a:solidFill>
          </p:spPr>
          <p:txBody>
            <a:bodyPr wrap="square" rtlCol="0">
              <a:spAutoFit/>
            </a:bodyPr>
            <a:lstStyle/>
            <a:p>
              <a:r>
                <a:rPr lang="ro-RO" sz="2800" b="1" dirty="0">
                  <a:solidFill>
                    <a:schemeClr val="bg1"/>
                  </a:solidFill>
                  <a:ea typeface="Gulim" panose="020B0503020000020004" pitchFamily="34" charset="-127"/>
                </a:rPr>
                <a:t>3D LASER PRINTING</a:t>
              </a:r>
              <a:endParaRPr lang="en-GB" sz="2800" b="1" dirty="0">
                <a:solidFill>
                  <a:schemeClr val="bg1"/>
                </a:solidFill>
                <a:ea typeface="Gulim" panose="020B0503020000020004" pitchFamily="34" charset="-127"/>
              </a:endParaRPr>
            </a:p>
          </p:txBody>
        </p:sp>
      </p:grpSp>
      <p:sp>
        <p:nvSpPr>
          <p:cNvPr id="18" name="TextBox 17">
            <a:extLst>
              <a:ext uri="{FF2B5EF4-FFF2-40B4-BE49-F238E27FC236}">
                <a16:creationId xmlns:a16="http://schemas.microsoft.com/office/drawing/2014/main" id="{98A215BB-0F31-31F1-3E72-47BA9456244C}"/>
              </a:ext>
            </a:extLst>
          </p:cNvPr>
          <p:cNvSpPr txBox="1"/>
          <p:nvPr/>
        </p:nvSpPr>
        <p:spPr>
          <a:xfrm>
            <a:off x="442621" y="160064"/>
            <a:ext cx="7264866" cy="1015663"/>
          </a:xfrm>
          <a:prstGeom prst="rect">
            <a:avLst/>
          </a:prstGeom>
          <a:noFill/>
        </p:spPr>
        <p:txBody>
          <a:bodyPr wrap="square" rtlCol="0">
            <a:spAutoFit/>
          </a:bodyPr>
          <a:lstStyle/>
          <a:p>
            <a:r>
              <a:rPr lang="ro-RO" sz="6000" b="1" dirty="0">
                <a:solidFill>
                  <a:schemeClr val="bg1"/>
                </a:solidFill>
                <a:latin typeface="Gulim" panose="020B0600000101010101" pitchFamily="34" charset="-127"/>
                <a:ea typeface="Gulim" panose="020B0600000101010101" pitchFamily="34" charset="-127"/>
              </a:rPr>
              <a:t>APPLICATIONS</a:t>
            </a:r>
            <a:endParaRPr lang="en-GB" sz="6000" b="1" dirty="0">
              <a:solidFill>
                <a:schemeClr val="bg1"/>
              </a:solidFill>
              <a:latin typeface="Gulim" panose="020B0600000101010101" pitchFamily="34" charset="-127"/>
              <a:ea typeface="Gulim" panose="020B0600000101010101" pitchFamily="34" charset="-127"/>
            </a:endParaRPr>
          </a:p>
        </p:txBody>
      </p:sp>
      <p:grpSp>
        <p:nvGrpSpPr>
          <p:cNvPr id="15" name="Group 14">
            <a:extLst>
              <a:ext uri="{FF2B5EF4-FFF2-40B4-BE49-F238E27FC236}">
                <a16:creationId xmlns:a16="http://schemas.microsoft.com/office/drawing/2014/main" id="{E53DCA7F-F878-D262-F078-0156719440CA}"/>
              </a:ext>
            </a:extLst>
          </p:cNvPr>
          <p:cNvGrpSpPr/>
          <p:nvPr/>
        </p:nvGrpSpPr>
        <p:grpSpPr>
          <a:xfrm>
            <a:off x="-3" y="3149965"/>
            <a:ext cx="6572979" cy="3708035"/>
            <a:chOff x="0" y="633763"/>
            <a:chExt cx="6572979" cy="3708035"/>
          </a:xfrm>
        </p:grpSpPr>
        <p:pic>
          <p:nvPicPr>
            <p:cNvPr id="12" name="Picture 11">
              <a:extLst>
                <a:ext uri="{FF2B5EF4-FFF2-40B4-BE49-F238E27FC236}">
                  <a16:creationId xmlns:a16="http://schemas.microsoft.com/office/drawing/2014/main" id="{0D44B55E-E966-21C4-4578-513AE02455E7}"/>
                </a:ext>
              </a:extLst>
            </p:cNvPr>
            <p:cNvPicPr>
              <a:picLocks noChangeAspect="1"/>
            </p:cNvPicPr>
            <p:nvPr/>
          </p:nvPicPr>
          <p:blipFill rotWithShape="1">
            <a:blip r:embed="rId7"/>
            <a:srcRect l="16499" t="12355" r="12291" b="33746"/>
            <a:stretch/>
          </p:blipFill>
          <p:spPr>
            <a:xfrm>
              <a:off x="0" y="633763"/>
              <a:ext cx="6572979" cy="3708035"/>
            </a:xfrm>
            <a:prstGeom prst="rect">
              <a:avLst/>
            </a:prstGeom>
          </p:spPr>
        </p:pic>
        <p:sp>
          <p:nvSpPr>
            <p:cNvPr id="14" name="TextBox 13">
              <a:extLst>
                <a:ext uri="{FF2B5EF4-FFF2-40B4-BE49-F238E27FC236}">
                  <a16:creationId xmlns:a16="http://schemas.microsoft.com/office/drawing/2014/main" id="{941349CB-0FD6-D44B-1A63-A296520F36D4}"/>
                </a:ext>
              </a:extLst>
            </p:cNvPr>
            <p:cNvSpPr txBox="1"/>
            <p:nvPr/>
          </p:nvSpPr>
          <p:spPr>
            <a:xfrm>
              <a:off x="973670" y="700868"/>
              <a:ext cx="4871176" cy="954107"/>
            </a:xfrm>
            <a:prstGeom prst="rect">
              <a:avLst/>
            </a:prstGeom>
            <a:solidFill>
              <a:schemeClr val="tx1">
                <a:alpha val="54000"/>
              </a:schemeClr>
            </a:solidFill>
          </p:spPr>
          <p:txBody>
            <a:bodyPr wrap="square" rtlCol="0">
              <a:spAutoFit/>
            </a:bodyPr>
            <a:lstStyle/>
            <a:p>
              <a:pPr algn="ctr"/>
              <a:r>
                <a:rPr lang="ro-RO" sz="2800" b="1" dirty="0">
                  <a:solidFill>
                    <a:schemeClr val="bg1"/>
                  </a:solidFill>
                  <a:ea typeface="Gulim" panose="020B0503020000020004" pitchFamily="34" charset="-127"/>
                </a:rPr>
                <a:t>PTA</a:t>
              </a:r>
              <a:r>
                <a:rPr lang="en-US" sz="2800" b="1" dirty="0">
                  <a:solidFill>
                    <a:schemeClr val="bg1"/>
                  </a:solidFill>
                  <a:ea typeface="Gulim" panose="020B0503020000020004" pitchFamily="34" charset="-127"/>
                </a:rPr>
                <a:t> COATING (Plasma Transferred Arc)</a:t>
              </a:r>
              <a:endParaRPr lang="en-GB" sz="2800" b="1" dirty="0">
                <a:solidFill>
                  <a:schemeClr val="bg1"/>
                </a:solidFill>
                <a:ea typeface="Gulim" panose="020B0503020000020004" pitchFamily="34" charset="-127"/>
              </a:endParaRPr>
            </a:p>
          </p:txBody>
        </p:sp>
      </p:grpSp>
      <p:grpSp>
        <p:nvGrpSpPr>
          <p:cNvPr id="6" name="Group 5">
            <a:extLst>
              <a:ext uri="{FF2B5EF4-FFF2-40B4-BE49-F238E27FC236}">
                <a16:creationId xmlns:a16="http://schemas.microsoft.com/office/drawing/2014/main" id="{8886F5BF-76C0-FD64-B247-25616AD9CDBB}"/>
              </a:ext>
            </a:extLst>
          </p:cNvPr>
          <p:cNvGrpSpPr/>
          <p:nvPr/>
        </p:nvGrpSpPr>
        <p:grpSpPr>
          <a:xfrm>
            <a:off x="-4" y="1"/>
            <a:ext cx="6572978" cy="3206334"/>
            <a:chOff x="-4" y="1"/>
            <a:chExt cx="6572978" cy="3206334"/>
          </a:xfrm>
        </p:grpSpPr>
        <p:pic>
          <p:nvPicPr>
            <p:cNvPr id="2" name="Picture 1">
              <a:extLst>
                <a:ext uri="{FF2B5EF4-FFF2-40B4-BE49-F238E27FC236}">
                  <a16:creationId xmlns:a16="http://schemas.microsoft.com/office/drawing/2014/main" id="{BA00AB5A-1E7A-915B-16F1-159F1E0BA1D4}"/>
                </a:ext>
              </a:extLst>
            </p:cNvPr>
            <p:cNvPicPr>
              <a:picLocks noChangeAspect="1"/>
            </p:cNvPicPr>
            <p:nvPr/>
          </p:nvPicPr>
          <p:blipFill rotWithShape="1">
            <a:blip r:embed="rId8"/>
            <a:srcRect l="32410" t="20050" r="2543" b="23540"/>
            <a:stretch/>
          </p:blipFill>
          <p:spPr>
            <a:xfrm>
              <a:off x="-4" y="1"/>
              <a:ext cx="6572978" cy="3206334"/>
            </a:xfrm>
            <a:prstGeom prst="rect">
              <a:avLst/>
            </a:prstGeom>
          </p:spPr>
        </p:pic>
        <p:sp>
          <p:nvSpPr>
            <p:cNvPr id="5" name="TextBox 4">
              <a:extLst>
                <a:ext uri="{FF2B5EF4-FFF2-40B4-BE49-F238E27FC236}">
                  <a16:creationId xmlns:a16="http://schemas.microsoft.com/office/drawing/2014/main" id="{E19E8A47-9EB1-7759-E710-745156EF2190}"/>
                </a:ext>
              </a:extLst>
            </p:cNvPr>
            <p:cNvSpPr txBox="1"/>
            <p:nvPr/>
          </p:nvSpPr>
          <p:spPr>
            <a:xfrm>
              <a:off x="476978" y="67302"/>
              <a:ext cx="5619022" cy="523220"/>
            </a:xfrm>
            <a:prstGeom prst="rect">
              <a:avLst/>
            </a:prstGeom>
            <a:solidFill>
              <a:schemeClr val="tx1">
                <a:alpha val="50000"/>
              </a:schemeClr>
            </a:solidFill>
          </p:spPr>
          <p:txBody>
            <a:bodyPr wrap="square" rtlCol="0">
              <a:spAutoFit/>
            </a:bodyPr>
            <a:lstStyle/>
            <a:p>
              <a:r>
                <a:rPr lang="ro-RO" sz="2800" b="1" dirty="0">
                  <a:solidFill>
                    <a:schemeClr val="bg1"/>
                  </a:solidFill>
                  <a:ea typeface="Gulim" panose="020B0600000101010101" pitchFamily="34" charset="-127"/>
                </a:rPr>
                <a:t>HIGH SPEED LASER CLADDING</a:t>
              </a:r>
              <a:endParaRPr lang="en-GB" sz="2800" b="1" dirty="0">
                <a:solidFill>
                  <a:schemeClr val="bg1"/>
                </a:solidFill>
                <a:ea typeface="Gulim" panose="020B0600000101010101" pitchFamily="34" charset="-127"/>
              </a:endParaRPr>
            </a:p>
          </p:txBody>
        </p:sp>
      </p:grpSp>
    </p:spTree>
    <p:extLst>
      <p:ext uri="{BB962C8B-B14F-4D97-AF65-F5344CB8AC3E}">
        <p14:creationId xmlns:p14="http://schemas.microsoft.com/office/powerpoint/2010/main" val="285117758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timing>
    <p:tnLst>
      <p:par>
        <p:cTn id="1" dur="indefinite" restart="never" nodeType="tmRoot">
          <p:childTnLst>
            <p:video>
              <p:cMediaNode vol="80000" mute="1">
                <p:cTn id="2" repeatCount="indefinite" fill="hold" display="0">
                  <p:stCondLst>
                    <p:cond delay="indefinite"/>
                  </p:stCondLst>
                </p:cTn>
                <p:tgtEl>
                  <p:spTgt spid="8"/>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0C7B26-7130-A2D0-9CCC-3938F663E61E}"/>
              </a:ext>
            </a:extLst>
          </p:cNvPr>
          <p:cNvSpPr txBox="1"/>
          <p:nvPr/>
        </p:nvSpPr>
        <p:spPr>
          <a:xfrm>
            <a:off x="564598" y="335277"/>
            <a:ext cx="6461843" cy="923330"/>
          </a:xfrm>
          <a:prstGeom prst="rect">
            <a:avLst/>
          </a:prstGeom>
          <a:noFill/>
        </p:spPr>
        <p:txBody>
          <a:bodyPr wrap="square" rtlCol="0">
            <a:spAutoFit/>
          </a:bodyPr>
          <a:lstStyle/>
          <a:p>
            <a:r>
              <a:rPr lang="ro-RO" sz="5400" b="1" dirty="0">
                <a:solidFill>
                  <a:schemeClr val="bg1"/>
                </a:solidFill>
                <a:latin typeface="Gulim" panose="020B0503020000020004" pitchFamily="34" charset="-127"/>
                <a:ea typeface="Gulim" panose="020B0503020000020004" pitchFamily="34" charset="-127"/>
              </a:rPr>
              <a:t>PRODUCTS</a:t>
            </a:r>
            <a:endParaRPr lang="en-GB" sz="5400" b="1" dirty="0">
              <a:solidFill>
                <a:schemeClr val="bg1"/>
              </a:solidFill>
              <a:latin typeface="Gulim" panose="020B0503020000020004" pitchFamily="34" charset="-127"/>
              <a:ea typeface="Gulim" panose="020B0503020000020004" pitchFamily="34" charset="-127"/>
            </a:endParaRPr>
          </a:p>
        </p:txBody>
      </p:sp>
      <p:pic>
        <p:nvPicPr>
          <p:cNvPr id="3" name="Picture 2">
            <a:extLst>
              <a:ext uri="{FF2B5EF4-FFF2-40B4-BE49-F238E27FC236}">
                <a16:creationId xmlns:a16="http://schemas.microsoft.com/office/drawing/2014/main" id="{18B8112C-3909-6BA1-4074-1455E2784266}"/>
              </a:ext>
            </a:extLst>
          </p:cNvPr>
          <p:cNvPicPr>
            <a:picLocks noChangeAspect="1"/>
          </p:cNvPicPr>
          <p:nvPr/>
        </p:nvPicPr>
        <p:blipFill rotWithShape="1">
          <a:blip r:embed="rId3"/>
          <a:srcRect l="5907" r="21826"/>
          <a:stretch/>
        </p:blipFill>
        <p:spPr>
          <a:xfrm>
            <a:off x="0" y="0"/>
            <a:ext cx="12192000" cy="6858000"/>
          </a:xfrm>
          <a:prstGeom prst="rect">
            <a:avLst/>
          </a:prstGeom>
        </p:spPr>
      </p:pic>
      <p:pic>
        <p:nvPicPr>
          <p:cNvPr id="6" name="Picture 5">
            <a:extLst>
              <a:ext uri="{FF2B5EF4-FFF2-40B4-BE49-F238E27FC236}">
                <a16:creationId xmlns:a16="http://schemas.microsoft.com/office/drawing/2014/main" id="{91A05810-DAA2-A081-E8D0-5A0978A3051D}"/>
              </a:ext>
            </a:extLst>
          </p:cNvPr>
          <p:cNvPicPr>
            <a:picLocks noChangeAspect="1"/>
          </p:cNvPicPr>
          <p:nvPr/>
        </p:nvPicPr>
        <p:blipFill>
          <a:blip r:embed="rId4">
            <a:alphaModFix/>
          </a:blip>
          <a:stretch>
            <a:fillRect/>
          </a:stretch>
        </p:blipFill>
        <p:spPr>
          <a:xfrm>
            <a:off x="0" y="0"/>
            <a:ext cx="12192000" cy="6865426"/>
          </a:xfrm>
          <a:prstGeom prst="rect">
            <a:avLst/>
          </a:prstGeom>
          <a:solidFill>
            <a:schemeClr val="tx1">
              <a:alpha val="19000"/>
            </a:schemeClr>
          </a:solidFill>
        </p:spPr>
      </p:pic>
      <p:sp>
        <p:nvSpPr>
          <p:cNvPr id="11" name="TextBox 10">
            <a:extLst>
              <a:ext uri="{FF2B5EF4-FFF2-40B4-BE49-F238E27FC236}">
                <a16:creationId xmlns:a16="http://schemas.microsoft.com/office/drawing/2014/main" id="{E0E569B0-ACB7-BD7E-4711-FF787AA41A67}"/>
              </a:ext>
            </a:extLst>
          </p:cNvPr>
          <p:cNvSpPr txBox="1"/>
          <p:nvPr/>
        </p:nvSpPr>
        <p:spPr>
          <a:xfrm>
            <a:off x="90282" y="-36299"/>
            <a:ext cx="8908265" cy="1569660"/>
          </a:xfrm>
          <a:prstGeom prst="rect">
            <a:avLst/>
          </a:prstGeom>
          <a:noFill/>
        </p:spPr>
        <p:txBody>
          <a:bodyPr wrap="square" rtlCol="0">
            <a:spAutoFit/>
          </a:bodyPr>
          <a:lstStyle/>
          <a:p>
            <a:r>
              <a:rPr lang="ro-RO" sz="4800" b="1" dirty="0">
                <a:solidFill>
                  <a:schemeClr val="bg1"/>
                </a:solidFill>
                <a:ea typeface="Gulim" panose="020B0503020000020004" pitchFamily="34" charset="-127"/>
              </a:rPr>
              <a:t>HIPPING</a:t>
            </a:r>
            <a:r>
              <a:rPr lang="en-GB" sz="4800" b="1" dirty="0">
                <a:solidFill>
                  <a:schemeClr val="bg1"/>
                </a:solidFill>
                <a:ea typeface="Gulim" panose="020B0503020000020004" pitchFamily="34" charset="-127"/>
              </a:rPr>
              <a:t> POWDERS</a:t>
            </a:r>
          </a:p>
          <a:p>
            <a:r>
              <a:rPr lang="ro-RO" sz="4800" b="1" dirty="0">
                <a:solidFill>
                  <a:schemeClr val="bg1"/>
                </a:solidFill>
                <a:ea typeface="Gulim" panose="020B0503020000020004" pitchFamily="34" charset="-127"/>
              </a:rPr>
              <a:t>HOT ISOSTATIC PRESSING</a:t>
            </a:r>
            <a:endParaRPr lang="en-GB" sz="4800" b="1" dirty="0">
              <a:solidFill>
                <a:schemeClr val="bg1"/>
              </a:solidFill>
              <a:ea typeface="Gulim" panose="020B0503020000020004" pitchFamily="34" charset="-127"/>
            </a:endParaRPr>
          </a:p>
        </p:txBody>
      </p:sp>
      <p:pic>
        <p:nvPicPr>
          <p:cNvPr id="7" name="Picture 6">
            <a:extLst>
              <a:ext uri="{FF2B5EF4-FFF2-40B4-BE49-F238E27FC236}">
                <a16:creationId xmlns:a16="http://schemas.microsoft.com/office/drawing/2014/main" id="{BEEB42C7-BAA7-19E3-8437-E49C88C8DA23}"/>
              </a:ext>
            </a:extLst>
          </p:cNvPr>
          <p:cNvPicPr>
            <a:picLocks noChangeAspect="1"/>
          </p:cNvPicPr>
          <p:nvPr/>
        </p:nvPicPr>
        <p:blipFill>
          <a:blip r:embed="rId5"/>
          <a:stretch>
            <a:fillRect/>
          </a:stretch>
        </p:blipFill>
        <p:spPr>
          <a:xfrm>
            <a:off x="3832698" y="3075175"/>
            <a:ext cx="8359302" cy="3790251"/>
          </a:xfrm>
          <a:prstGeom prst="rect">
            <a:avLst/>
          </a:prstGeom>
        </p:spPr>
      </p:pic>
      <p:sp>
        <p:nvSpPr>
          <p:cNvPr id="12" name="TextBox 11">
            <a:extLst>
              <a:ext uri="{FF2B5EF4-FFF2-40B4-BE49-F238E27FC236}">
                <a16:creationId xmlns:a16="http://schemas.microsoft.com/office/drawing/2014/main" id="{D3B04986-498E-508F-18FB-4BF5532B2D36}"/>
              </a:ext>
            </a:extLst>
          </p:cNvPr>
          <p:cNvSpPr txBox="1"/>
          <p:nvPr/>
        </p:nvSpPr>
        <p:spPr>
          <a:xfrm>
            <a:off x="288133" y="2054219"/>
            <a:ext cx="7543598" cy="646331"/>
          </a:xfrm>
          <a:prstGeom prst="rect">
            <a:avLst/>
          </a:prstGeom>
          <a:solidFill>
            <a:schemeClr val="tx1">
              <a:alpha val="35000"/>
            </a:schemeClr>
          </a:solidFill>
        </p:spPr>
        <p:txBody>
          <a:bodyPr wrap="square" rtlCol="0">
            <a:spAutoFit/>
          </a:bodyPr>
          <a:lstStyle/>
          <a:p>
            <a:r>
              <a:rPr lang="en-GB" b="1" dirty="0">
                <a:solidFill>
                  <a:schemeClr val="bg1"/>
                </a:solidFill>
                <a:ea typeface="Gulim" panose="020B0600000101010101" pitchFamily="34" charset="-127"/>
              </a:rPr>
              <a:t>LSN Diffusion manufactures high alloy inert gas atomized powders specifically for hot isostatic pressing (HIP). </a:t>
            </a:r>
          </a:p>
        </p:txBody>
      </p:sp>
      <p:pic>
        <p:nvPicPr>
          <p:cNvPr id="9" name="Picture 8">
            <a:extLst>
              <a:ext uri="{FF2B5EF4-FFF2-40B4-BE49-F238E27FC236}">
                <a16:creationId xmlns:a16="http://schemas.microsoft.com/office/drawing/2014/main" id="{B92E58A9-E9FD-3C9C-3AAA-5ED4FFC4D9D7}"/>
              </a:ext>
            </a:extLst>
          </p:cNvPr>
          <p:cNvPicPr>
            <a:picLocks noChangeAspect="1"/>
          </p:cNvPicPr>
          <p:nvPr/>
        </p:nvPicPr>
        <p:blipFill>
          <a:blip r:embed="rId6"/>
          <a:stretch>
            <a:fillRect/>
          </a:stretch>
        </p:blipFill>
        <p:spPr>
          <a:xfrm>
            <a:off x="9234770" y="177085"/>
            <a:ext cx="2721006" cy="2721006"/>
          </a:xfrm>
          <a:prstGeom prst="rect">
            <a:avLst/>
          </a:prstGeom>
        </p:spPr>
      </p:pic>
      <p:sp>
        <p:nvSpPr>
          <p:cNvPr id="8" name="TextBox 7">
            <a:extLst>
              <a:ext uri="{FF2B5EF4-FFF2-40B4-BE49-F238E27FC236}">
                <a16:creationId xmlns:a16="http://schemas.microsoft.com/office/drawing/2014/main" id="{EBE77E58-DB36-E8D8-459D-75F656E71D02}"/>
              </a:ext>
            </a:extLst>
          </p:cNvPr>
          <p:cNvSpPr txBox="1"/>
          <p:nvPr/>
        </p:nvSpPr>
        <p:spPr>
          <a:xfrm>
            <a:off x="264674" y="3540317"/>
            <a:ext cx="3316144" cy="2308324"/>
          </a:xfrm>
          <a:prstGeom prst="rect">
            <a:avLst/>
          </a:prstGeom>
          <a:solidFill>
            <a:schemeClr val="tx1">
              <a:alpha val="35000"/>
            </a:schemeClr>
          </a:solidFill>
        </p:spPr>
        <p:txBody>
          <a:bodyPr wrap="square" rtlCol="0">
            <a:spAutoFit/>
          </a:bodyPr>
          <a:lstStyle/>
          <a:p>
            <a:r>
              <a:rPr lang="en-GB" b="1" dirty="0">
                <a:solidFill>
                  <a:schemeClr val="bg1"/>
                </a:solidFill>
                <a:ea typeface="Gulim" panose="020B0600000101010101" pitchFamily="34" charset="-127"/>
              </a:rPr>
              <a:t>This technique converts powder in the solid state to a fully dense metallurgical structure having physical properties that are superior to those achievable by traditional casting, forging and sintering technologies.</a:t>
            </a:r>
          </a:p>
        </p:txBody>
      </p:sp>
    </p:spTree>
    <p:extLst>
      <p:ext uri="{BB962C8B-B14F-4D97-AF65-F5344CB8AC3E}">
        <p14:creationId xmlns:p14="http://schemas.microsoft.com/office/powerpoint/2010/main" val="1451353139"/>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125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60AC09-71E8-8A12-5749-9CA4904DBCB8}"/>
              </a:ext>
            </a:extLst>
          </p:cNvPr>
          <p:cNvPicPr>
            <a:picLocks noChangeAspect="1"/>
          </p:cNvPicPr>
          <p:nvPr/>
        </p:nvPicPr>
        <p:blipFill>
          <a:blip r:embed="rId2"/>
          <a:stretch>
            <a:fillRect/>
          </a:stretch>
        </p:blipFill>
        <p:spPr>
          <a:xfrm>
            <a:off x="-1" y="-1"/>
            <a:ext cx="12192001" cy="6858001"/>
          </a:xfrm>
          <a:prstGeom prst="rect">
            <a:avLst/>
          </a:prstGeom>
        </p:spPr>
      </p:pic>
    </p:spTree>
    <p:extLst>
      <p:ext uri="{BB962C8B-B14F-4D97-AF65-F5344CB8AC3E}">
        <p14:creationId xmlns:p14="http://schemas.microsoft.com/office/powerpoint/2010/main" val="17806222"/>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6B18B41-C822-98D4-A05D-ACCD000AB775}"/>
              </a:ext>
            </a:extLst>
          </p:cNvPr>
          <p:cNvPicPr>
            <a:picLocks noChangeAspect="1"/>
          </p:cNvPicPr>
          <p:nvPr/>
        </p:nvPicPr>
        <p:blipFill rotWithShape="1">
          <a:blip r:embed="rId2"/>
          <a:srcRect t="12661" b="4041"/>
          <a:stretch/>
        </p:blipFill>
        <p:spPr>
          <a:xfrm>
            <a:off x="0" y="0"/>
            <a:ext cx="12192000" cy="6858000"/>
          </a:xfrm>
          <a:prstGeom prst="rect">
            <a:avLst/>
          </a:prstGeom>
        </p:spPr>
      </p:pic>
    </p:spTree>
    <p:extLst>
      <p:ext uri="{BB962C8B-B14F-4D97-AF65-F5344CB8AC3E}">
        <p14:creationId xmlns:p14="http://schemas.microsoft.com/office/powerpoint/2010/main" val="783995845"/>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D4DB09-1AD0-4F82-946B-BED26CBEC7F9}"/>
              </a:ext>
            </a:extLst>
          </p:cNvPr>
          <p:cNvPicPr>
            <a:picLocks noChangeAspect="1"/>
          </p:cNvPicPr>
          <p:nvPr/>
        </p:nvPicPr>
        <p:blipFill rotWithShape="1">
          <a:blip r:embed="rId2">
            <a:extLst>
              <a:ext uri="{28A0092B-C50C-407E-A947-70E740481C1C}">
                <a14:useLocalDpi xmlns:a14="http://schemas.microsoft.com/office/drawing/2010/main" val="0"/>
              </a:ext>
            </a:extLst>
          </a:blip>
          <a:srcRect l="2886" r="-126" b="10524"/>
          <a:stretch/>
        </p:blipFill>
        <p:spPr>
          <a:xfrm>
            <a:off x="0" y="0"/>
            <a:ext cx="12564949" cy="6858000"/>
          </a:xfrm>
          <a:prstGeom prst="rect">
            <a:avLst/>
          </a:prstGeom>
        </p:spPr>
      </p:pic>
      <p:sp>
        <p:nvSpPr>
          <p:cNvPr id="4" name="TextBox 3">
            <a:extLst>
              <a:ext uri="{FF2B5EF4-FFF2-40B4-BE49-F238E27FC236}">
                <a16:creationId xmlns:a16="http://schemas.microsoft.com/office/drawing/2014/main" id="{88CA09E5-D4CC-4CA7-5BCB-B1DB3B57C3D9}"/>
              </a:ext>
            </a:extLst>
          </p:cNvPr>
          <p:cNvSpPr txBox="1"/>
          <p:nvPr/>
        </p:nvSpPr>
        <p:spPr>
          <a:xfrm>
            <a:off x="566928" y="4718304"/>
            <a:ext cx="4919472" cy="1569660"/>
          </a:xfrm>
          <a:prstGeom prst="rect">
            <a:avLst/>
          </a:prstGeom>
          <a:solidFill>
            <a:schemeClr val="bg1">
              <a:lumMod val="85000"/>
            </a:schemeClr>
          </a:solidFill>
        </p:spPr>
        <p:txBody>
          <a:bodyPr wrap="square" rtlCol="0">
            <a:spAutoFit/>
          </a:bodyPr>
          <a:lstStyle/>
          <a:p>
            <a:r>
              <a:rPr lang="en-GB" sz="2400" dirty="0"/>
              <a:t>LSN has 4 Furnaces (Towers):</a:t>
            </a:r>
          </a:p>
          <a:p>
            <a:r>
              <a:rPr lang="en-GB" sz="2400" dirty="0"/>
              <a:t>3 are Capable of Hybrid Atomising,</a:t>
            </a:r>
          </a:p>
          <a:p>
            <a:r>
              <a:rPr lang="en-GB" sz="2400" dirty="0"/>
              <a:t>2 are Capable of Water Atomising,</a:t>
            </a:r>
          </a:p>
          <a:p>
            <a:r>
              <a:rPr lang="en-GB" sz="2400" dirty="0"/>
              <a:t>1 is set for Dry Gas Atomising.</a:t>
            </a:r>
          </a:p>
        </p:txBody>
      </p:sp>
    </p:spTree>
    <p:extLst>
      <p:ext uri="{BB962C8B-B14F-4D97-AF65-F5344CB8AC3E}">
        <p14:creationId xmlns:p14="http://schemas.microsoft.com/office/powerpoint/2010/main" val="453939047"/>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2ECF6-8A40-1C46-79CA-21137CCCEAE9}"/>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DD757F0E-9CB8-3730-CD33-BB6C27296871}"/>
              </a:ext>
            </a:extLst>
          </p:cNvPr>
          <p:cNvSpPr>
            <a:spLocks noGrp="1" noRot="1" noMove="1" noResize="1" noEditPoints="1" noAdjustHandles="1" noChangeArrowheads="1" noChangeShapeType="1"/>
          </p:cNvSpPr>
          <p:nvPr/>
        </p:nvSpPr>
        <p:spPr>
          <a:xfrm rot="18895184">
            <a:off x="-2842647" y="-144209"/>
            <a:ext cx="14314607" cy="5430068"/>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a:extLst>
              <a:ext uri="{FF2B5EF4-FFF2-40B4-BE49-F238E27FC236}">
                <a16:creationId xmlns:a16="http://schemas.microsoft.com/office/drawing/2014/main" id="{8520BFD8-A9B5-225B-C76B-E4D193409E70}"/>
              </a:ext>
            </a:extLst>
          </p:cNvPr>
          <p:cNvGrpSpPr/>
          <p:nvPr/>
        </p:nvGrpSpPr>
        <p:grpSpPr>
          <a:xfrm>
            <a:off x="3852235" y="-1713858"/>
            <a:ext cx="12427394" cy="7233390"/>
            <a:chOff x="3809704" y="-2139161"/>
            <a:chExt cx="12427394" cy="7233390"/>
          </a:xfrm>
          <a:blipFill dpi="0" rotWithShape="1">
            <a:blip r:embed="rId2"/>
            <a:srcRect/>
            <a:stretch>
              <a:fillRect t="22000" r="2000"/>
            </a:stretch>
          </a:blipFill>
        </p:grpSpPr>
        <p:sp>
          <p:nvSpPr>
            <p:cNvPr id="4" name="Rectangle 3">
              <a:extLst>
                <a:ext uri="{FF2B5EF4-FFF2-40B4-BE49-F238E27FC236}">
                  <a16:creationId xmlns:a16="http://schemas.microsoft.com/office/drawing/2014/main" id="{2F1A5234-E477-0AF3-71DA-ECA203A83D27}"/>
                </a:ext>
              </a:extLst>
            </p:cNvPr>
            <p:cNvSpPr/>
            <p:nvPr/>
          </p:nvSpPr>
          <p:spPr>
            <a:xfrm rot="19005635">
              <a:off x="3809704" y="-2139161"/>
              <a:ext cx="8356600" cy="284480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145E73D-0D90-1497-8AC4-13916D06ABFF}"/>
                </a:ext>
              </a:extLst>
            </p:cNvPr>
            <p:cNvSpPr/>
            <p:nvPr/>
          </p:nvSpPr>
          <p:spPr>
            <a:xfrm rot="19005635">
              <a:off x="4947722" y="913164"/>
              <a:ext cx="8356600" cy="284480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31D07B90-44B5-7FE7-7C12-9CBAC58100E3}"/>
                </a:ext>
              </a:extLst>
            </p:cNvPr>
            <p:cNvSpPr/>
            <p:nvPr/>
          </p:nvSpPr>
          <p:spPr>
            <a:xfrm rot="19005635">
              <a:off x="7880498" y="2249429"/>
              <a:ext cx="8356600" cy="2844800"/>
            </a:xfrm>
            <a:prstGeom prst="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5AB3DDB4-744B-5F5E-90C7-F993776D6280}"/>
              </a:ext>
            </a:extLst>
          </p:cNvPr>
          <p:cNvSpPr txBox="1"/>
          <p:nvPr/>
        </p:nvSpPr>
        <p:spPr>
          <a:xfrm>
            <a:off x="241352" y="618709"/>
            <a:ext cx="4938598" cy="2246769"/>
          </a:xfrm>
          <a:prstGeom prst="rect">
            <a:avLst/>
          </a:prstGeom>
          <a:noFill/>
        </p:spPr>
        <p:txBody>
          <a:bodyPr wrap="square" rtlCol="0">
            <a:spAutoFit/>
          </a:bodyPr>
          <a:lstStyle/>
          <a:p>
            <a:r>
              <a:rPr lang="en-GB" sz="2800" dirty="0"/>
              <a:t>Each PSD (Particle Size Distribution) band has a minimum and maximum percentage and is based on </a:t>
            </a:r>
            <a:r>
              <a:rPr lang="el-GR" sz="2800" dirty="0"/>
              <a:t>μ</a:t>
            </a:r>
            <a:r>
              <a:rPr lang="en-GB" sz="2800" dirty="0"/>
              <a:t>m .</a:t>
            </a:r>
          </a:p>
        </p:txBody>
      </p:sp>
      <p:pic>
        <p:nvPicPr>
          <p:cNvPr id="9" name="Picture 8">
            <a:extLst>
              <a:ext uri="{FF2B5EF4-FFF2-40B4-BE49-F238E27FC236}">
                <a16:creationId xmlns:a16="http://schemas.microsoft.com/office/drawing/2014/main" id="{690F0B45-3DD1-88E1-81E8-53770495E895}"/>
              </a:ext>
            </a:extLst>
          </p:cNvPr>
          <p:cNvPicPr>
            <a:picLocks noChangeAspect="1"/>
          </p:cNvPicPr>
          <p:nvPr/>
        </p:nvPicPr>
        <p:blipFill>
          <a:blip r:embed="rId3"/>
          <a:stretch>
            <a:fillRect/>
          </a:stretch>
        </p:blipFill>
        <p:spPr>
          <a:xfrm>
            <a:off x="320224" y="3116045"/>
            <a:ext cx="5107995" cy="3543375"/>
          </a:xfrm>
          <a:prstGeom prst="rect">
            <a:avLst/>
          </a:prstGeom>
        </p:spPr>
      </p:pic>
    </p:spTree>
    <p:extLst>
      <p:ext uri="{BB962C8B-B14F-4D97-AF65-F5344CB8AC3E}">
        <p14:creationId xmlns:p14="http://schemas.microsoft.com/office/powerpoint/2010/main" val="58864437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500" fill="hold"/>
                                        <p:tgtEl>
                                          <p:spTgt spid="7"/>
                                        </p:tgtEl>
                                        <p:attrNameLst>
                                          <p:attrName>ppt_x</p:attrName>
                                        </p:attrNameLst>
                                      </p:cBhvr>
                                      <p:tavLst>
                                        <p:tav tm="0">
                                          <p:val>
                                            <p:strVal val="1+#ppt_w/2"/>
                                          </p:val>
                                        </p:tav>
                                        <p:tav tm="100000">
                                          <p:val>
                                            <p:strVal val="#ppt_x"/>
                                          </p:val>
                                        </p:tav>
                                      </p:tavLst>
                                    </p:anim>
                                    <p:anim calcmode="lin" valueType="num">
                                      <p:cBhvr additive="base">
                                        <p:cTn id="8" dur="1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1AEC59-DEB5-2BCB-AA37-08DDACC66159}"/>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C5A004C-5BF7-278B-DB94-9115967CC0DE}"/>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3200" kern="1200" dirty="0">
              <a:solidFill>
                <a:srgbClr val="FFFFFF"/>
              </a:solidFill>
              <a:latin typeface="+mj-lt"/>
              <a:ea typeface="+mj-ea"/>
              <a:cs typeface="+mj-cs"/>
            </a:endParaRPr>
          </a:p>
          <a:p>
            <a:pPr>
              <a:lnSpc>
                <a:spcPct val="90000"/>
              </a:lnSpc>
              <a:spcBef>
                <a:spcPct val="0"/>
              </a:spcBef>
              <a:spcAft>
                <a:spcPts val="600"/>
              </a:spcAft>
            </a:pPr>
            <a:r>
              <a:rPr lang="en-US" sz="3200" kern="1200" dirty="0">
                <a:solidFill>
                  <a:srgbClr val="FFFFFF"/>
                </a:solidFill>
                <a:latin typeface="+mj-lt"/>
                <a:ea typeface="+mj-ea"/>
                <a:cs typeface="+mj-cs"/>
              </a:rPr>
              <a:t>Project Goals</a:t>
            </a:r>
          </a:p>
        </p:txBody>
      </p:sp>
      <p:pic>
        <p:nvPicPr>
          <p:cNvPr id="8" name="Picture 7">
            <a:extLst>
              <a:ext uri="{FF2B5EF4-FFF2-40B4-BE49-F238E27FC236}">
                <a16:creationId xmlns:a16="http://schemas.microsoft.com/office/drawing/2014/main" id="{C1E4CB1A-51AA-A79E-D7A9-C922391BD9D9}"/>
              </a:ext>
            </a:extLst>
          </p:cNvPr>
          <p:cNvPicPr>
            <a:picLocks noChangeAspect="1"/>
          </p:cNvPicPr>
          <p:nvPr/>
        </p:nvPicPr>
        <p:blipFill>
          <a:blip r:embed="rId2"/>
          <a:stretch>
            <a:fillRect/>
          </a:stretch>
        </p:blipFill>
        <p:spPr>
          <a:xfrm>
            <a:off x="4832786" y="1700213"/>
            <a:ext cx="5719572" cy="3505200"/>
          </a:xfrm>
          <a:prstGeom prst="rect">
            <a:avLst/>
          </a:prstGeom>
        </p:spPr>
      </p:pic>
    </p:spTree>
    <p:extLst>
      <p:ext uri="{BB962C8B-B14F-4D97-AF65-F5344CB8AC3E}">
        <p14:creationId xmlns:p14="http://schemas.microsoft.com/office/powerpoint/2010/main" val="375244515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A0A2E3-0D9D-9FCF-F1C8-58E443814F5B}"/>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C85CF2C9-2F7F-2770-7299-AD5B41F776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624FE7C-5BD3-A91D-1495-10CD2F3FCC47}"/>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3200" kern="1200" dirty="0">
              <a:solidFill>
                <a:srgbClr val="FFFFFF"/>
              </a:solidFill>
              <a:latin typeface="+mj-lt"/>
              <a:ea typeface="+mj-ea"/>
              <a:cs typeface="+mj-cs"/>
            </a:endParaRPr>
          </a:p>
          <a:p>
            <a:pPr>
              <a:lnSpc>
                <a:spcPct val="90000"/>
              </a:lnSpc>
              <a:spcBef>
                <a:spcPct val="0"/>
              </a:spcBef>
              <a:spcAft>
                <a:spcPts val="600"/>
              </a:spcAft>
            </a:pPr>
            <a:r>
              <a:rPr lang="en-US" sz="3200" kern="1200" dirty="0">
                <a:solidFill>
                  <a:srgbClr val="FFFFFF"/>
                </a:solidFill>
                <a:latin typeface="+mj-lt"/>
                <a:ea typeface="+mj-ea"/>
                <a:cs typeface="+mj-cs"/>
              </a:rPr>
              <a:t>Project </a:t>
            </a:r>
          </a:p>
        </p:txBody>
      </p:sp>
      <p:pic>
        <p:nvPicPr>
          <p:cNvPr id="4" name="Picture 3">
            <a:extLst>
              <a:ext uri="{FF2B5EF4-FFF2-40B4-BE49-F238E27FC236}">
                <a16:creationId xmlns:a16="http://schemas.microsoft.com/office/drawing/2014/main" id="{E12D2C81-5330-919D-C588-73A0B2C59743}"/>
              </a:ext>
            </a:extLst>
          </p:cNvPr>
          <p:cNvPicPr>
            <a:picLocks noChangeAspect="1"/>
          </p:cNvPicPr>
          <p:nvPr/>
        </p:nvPicPr>
        <p:blipFill>
          <a:blip r:embed="rId2"/>
          <a:stretch>
            <a:fillRect/>
          </a:stretch>
        </p:blipFill>
        <p:spPr>
          <a:xfrm>
            <a:off x="4579239" y="2109978"/>
            <a:ext cx="5719572" cy="2638044"/>
          </a:xfrm>
          <a:prstGeom prst="rect">
            <a:avLst/>
          </a:prstGeom>
        </p:spPr>
      </p:pic>
    </p:spTree>
    <p:extLst>
      <p:ext uri="{BB962C8B-B14F-4D97-AF65-F5344CB8AC3E}">
        <p14:creationId xmlns:p14="http://schemas.microsoft.com/office/powerpoint/2010/main" val="2059525757"/>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D9232A-71DF-E9BF-2B6F-2D530151F39B}"/>
            </a:ext>
          </a:extLst>
        </p:cNvPr>
        <p:cNvGrpSpPr/>
        <p:nvPr/>
      </p:nvGrpSpPr>
      <p:grpSpPr>
        <a:xfrm>
          <a:off x="0" y="0"/>
          <a:ext cx="0" cy="0"/>
          <a:chOff x="0" y="0"/>
          <a:chExt cx="0" cy="0"/>
        </a:xfrm>
      </p:grpSpPr>
      <p:sp>
        <p:nvSpPr>
          <p:cNvPr id="21" name="Flowchart: Document 20">
            <a:extLst>
              <a:ext uri="{FF2B5EF4-FFF2-40B4-BE49-F238E27FC236}">
                <a16:creationId xmlns:a16="http://schemas.microsoft.com/office/drawing/2014/main" id="{9FBB5372-3A6F-2275-7112-739621B1F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41213FD-DDAC-93E7-D969-DDB3B59805CF}"/>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3200" kern="1200">
              <a:solidFill>
                <a:srgbClr val="FFFFFF"/>
              </a:solidFill>
              <a:latin typeface="+mj-lt"/>
              <a:ea typeface="+mj-ea"/>
              <a:cs typeface="+mj-cs"/>
            </a:endParaRPr>
          </a:p>
          <a:p>
            <a:pPr>
              <a:lnSpc>
                <a:spcPct val="90000"/>
              </a:lnSpc>
              <a:spcBef>
                <a:spcPct val="0"/>
              </a:spcBef>
              <a:spcAft>
                <a:spcPts val="600"/>
              </a:spcAft>
            </a:pPr>
            <a:r>
              <a:rPr lang="en-US" sz="3200" kern="1200">
                <a:solidFill>
                  <a:srgbClr val="FFFFFF"/>
                </a:solidFill>
                <a:latin typeface="+mj-lt"/>
                <a:ea typeface="+mj-ea"/>
                <a:cs typeface="+mj-cs"/>
              </a:rPr>
              <a:t>Project Scope.</a:t>
            </a:r>
          </a:p>
        </p:txBody>
      </p:sp>
      <p:pic>
        <p:nvPicPr>
          <p:cNvPr id="11" name="Picture 10">
            <a:extLst>
              <a:ext uri="{FF2B5EF4-FFF2-40B4-BE49-F238E27FC236}">
                <a16:creationId xmlns:a16="http://schemas.microsoft.com/office/drawing/2014/main" id="{FE5B7857-9C23-2D84-4E9E-555F854BF256}"/>
              </a:ext>
            </a:extLst>
          </p:cNvPr>
          <p:cNvPicPr>
            <a:picLocks noChangeAspect="1"/>
          </p:cNvPicPr>
          <p:nvPr/>
        </p:nvPicPr>
        <p:blipFill>
          <a:blip r:embed="rId2"/>
          <a:stretch>
            <a:fillRect/>
          </a:stretch>
        </p:blipFill>
        <p:spPr>
          <a:xfrm>
            <a:off x="5029200" y="155153"/>
            <a:ext cx="5724144" cy="6570641"/>
          </a:xfrm>
          <a:prstGeom prst="rect">
            <a:avLst/>
          </a:prstGeom>
        </p:spPr>
      </p:pic>
    </p:spTree>
    <p:extLst>
      <p:ext uri="{BB962C8B-B14F-4D97-AF65-F5344CB8AC3E}">
        <p14:creationId xmlns:p14="http://schemas.microsoft.com/office/powerpoint/2010/main" val="55273138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1474E0-51CD-7B41-D662-25B543F1E601}"/>
            </a:ext>
          </a:extLst>
        </p:cNvPr>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02214EB-F9B9-0E02-DF74-08C23218EAC7}"/>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3200" kern="1200">
              <a:solidFill>
                <a:srgbClr val="FFFFFF"/>
              </a:solidFill>
              <a:latin typeface="+mj-lt"/>
              <a:ea typeface="+mj-ea"/>
              <a:cs typeface="+mj-cs"/>
            </a:endParaRPr>
          </a:p>
          <a:p>
            <a:pPr>
              <a:lnSpc>
                <a:spcPct val="90000"/>
              </a:lnSpc>
              <a:spcBef>
                <a:spcPct val="0"/>
              </a:spcBef>
              <a:spcAft>
                <a:spcPts val="600"/>
              </a:spcAft>
            </a:pPr>
            <a:r>
              <a:rPr lang="en-US" sz="3200" kern="1200">
                <a:solidFill>
                  <a:srgbClr val="FFFFFF"/>
                </a:solidFill>
                <a:latin typeface="+mj-lt"/>
                <a:ea typeface="+mj-ea"/>
                <a:cs typeface="+mj-cs"/>
              </a:rPr>
              <a:t>Project Scope cont.</a:t>
            </a:r>
          </a:p>
        </p:txBody>
      </p:sp>
      <p:pic>
        <p:nvPicPr>
          <p:cNvPr id="4" name="Picture 3">
            <a:extLst>
              <a:ext uri="{FF2B5EF4-FFF2-40B4-BE49-F238E27FC236}">
                <a16:creationId xmlns:a16="http://schemas.microsoft.com/office/drawing/2014/main" id="{C999DD51-5EFF-5872-523F-A7B6ABEF81B1}"/>
              </a:ext>
            </a:extLst>
          </p:cNvPr>
          <p:cNvPicPr>
            <a:picLocks noChangeAspect="1"/>
          </p:cNvPicPr>
          <p:nvPr/>
        </p:nvPicPr>
        <p:blipFill>
          <a:blip r:embed="rId2"/>
          <a:stretch>
            <a:fillRect/>
          </a:stretch>
        </p:blipFill>
        <p:spPr>
          <a:xfrm>
            <a:off x="4693637" y="171162"/>
            <a:ext cx="7160458" cy="6311934"/>
          </a:xfrm>
          <a:prstGeom prst="rect">
            <a:avLst/>
          </a:prstGeom>
        </p:spPr>
      </p:pic>
    </p:spTree>
    <p:extLst>
      <p:ext uri="{BB962C8B-B14F-4D97-AF65-F5344CB8AC3E}">
        <p14:creationId xmlns:p14="http://schemas.microsoft.com/office/powerpoint/2010/main" val="423917069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8A42A7-6A70-C1F7-177C-AA99E3A5FE0F}"/>
            </a:ext>
          </a:extLst>
        </p:cNvPr>
        <p:cNvGrpSpPr/>
        <p:nvPr/>
      </p:nvGrpSpPr>
      <p:grpSpPr>
        <a:xfrm>
          <a:off x="0" y="0"/>
          <a:ext cx="0" cy="0"/>
          <a:chOff x="0" y="0"/>
          <a:chExt cx="0" cy="0"/>
        </a:xfrm>
      </p:grpSpPr>
      <p:sp>
        <p:nvSpPr>
          <p:cNvPr id="8" name="Flowchart: Document 7">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D742C6E-64AC-6ED8-EFA8-2C690D1E8B63}"/>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3200" kern="1200">
              <a:solidFill>
                <a:srgbClr val="FFFFFF"/>
              </a:solidFill>
              <a:latin typeface="+mj-lt"/>
              <a:ea typeface="+mj-ea"/>
              <a:cs typeface="+mj-cs"/>
            </a:endParaRPr>
          </a:p>
          <a:p>
            <a:pPr>
              <a:lnSpc>
                <a:spcPct val="90000"/>
              </a:lnSpc>
              <a:spcBef>
                <a:spcPct val="0"/>
              </a:spcBef>
              <a:spcAft>
                <a:spcPts val="600"/>
              </a:spcAft>
            </a:pPr>
            <a:r>
              <a:rPr lang="en-US" sz="3200" kern="1200">
                <a:solidFill>
                  <a:srgbClr val="FFFFFF"/>
                </a:solidFill>
                <a:latin typeface="+mj-lt"/>
                <a:ea typeface="+mj-ea"/>
                <a:cs typeface="+mj-cs"/>
              </a:rPr>
              <a:t>Business Case</a:t>
            </a:r>
          </a:p>
        </p:txBody>
      </p:sp>
      <p:pic>
        <p:nvPicPr>
          <p:cNvPr id="3" name="Picture 2">
            <a:extLst>
              <a:ext uri="{FF2B5EF4-FFF2-40B4-BE49-F238E27FC236}">
                <a16:creationId xmlns:a16="http://schemas.microsoft.com/office/drawing/2014/main" id="{27070EE2-C198-F98E-47C8-50E4C990E55E}"/>
              </a:ext>
            </a:extLst>
          </p:cNvPr>
          <p:cNvPicPr>
            <a:picLocks noChangeAspect="1"/>
          </p:cNvPicPr>
          <p:nvPr/>
        </p:nvPicPr>
        <p:blipFill>
          <a:blip r:embed="rId2"/>
          <a:stretch>
            <a:fillRect/>
          </a:stretch>
        </p:blipFill>
        <p:spPr>
          <a:xfrm>
            <a:off x="4782312" y="171162"/>
            <a:ext cx="5319857" cy="6357041"/>
          </a:xfrm>
          <a:prstGeom prst="rect">
            <a:avLst/>
          </a:prstGeom>
        </p:spPr>
      </p:pic>
    </p:spTree>
    <p:extLst>
      <p:ext uri="{BB962C8B-B14F-4D97-AF65-F5344CB8AC3E}">
        <p14:creationId xmlns:p14="http://schemas.microsoft.com/office/powerpoint/2010/main" val="2556282785"/>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C4EA42-57D6-6E8E-3290-AD76C359DBB7}"/>
            </a:ext>
          </a:extLst>
        </p:cNvPr>
        <p:cNvGrpSpPr/>
        <p:nvPr/>
      </p:nvGrpSpPr>
      <p:grpSpPr>
        <a:xfrm>
          <a:off x="0" y="0"/>
          <a:ext cx="0" cy="0"/>
          <a:chOff x="0" y="0"/>
          <a:chExt cx="0" cy="0"/>
        </a:xfrm>
      </p:grpSpPr>
      <p:sp>
        <p:nvSpPr>
          <p:cNvPr id="13" name="Flowchart: Document 1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2AB52A1-3128-025D-CC50-37B055D5BAFA}"/>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endParaRPr lang="en-US" sz="3200" kern="1200" dirty="0">
              <a:solidFill>
                <a:srgbClr val="FFFFFF"/>
              </a:solidFill>
              <a:latin typeface="+mj-lt"/>
              <a:ea typeface="+mj-ea"/>
              <a:cs typeface="+mj-cs"/>
            </a:endParaRPr>
          </a:p>
          <a:p>
            <a:pPr>
              <a:lnSpc>
                <a:spcPct val="90000"/>
              </a:lnSpc>
              <a:spcBef>
                <a:spcPct val="0"/>
              </a:spcBef>
              <a:spcAft>
                <a:spcPts val="600"/>
              </a:spcAft>
            </a:pPr>
            <a:r>
              <a:rPr lang="en-US" sz="3200" kern="1200" dirty="0">
                <a:solidFill>
                  <a:srgbClr val="FFFFFF"/>
                </a:solidFill>
                <a:latin typeface="+mj-lt"/>
                <a:ea typeface="+mj-ea"/>
                <a:cs typeface="+mj-cs"/>
              </a:rPr>
              <a:t>Business Case</a:t>
            </a:r>
          </a:p>
          <a:p>
            <a:pPr>
              <a:lnSpc>
                <a:spcPct val="90000"/>
              </a:lnSpc>
              <a:spcBef>
                <a:spcPct val="0"/>
              </a:spcBef>
              <a:spcAft>
                <a:spcPts val="600"/>
              </a:spcAft>
            </a:pPr>
            <a:r>
              <a:rPr lang="en-US" sz="3200" dirty="0">
                <a:solidFill>
                  <a:srgbClr val="FFFFFF"/>
                </a:solidFill>
                <a:latin typeface="+mj-lt"/>
                <a:ea typeface="+mj-ea"/>
                <a:cs typeface="+mj-cs"/>
              </a:rPr>
              <a:t>Cont.</a:t>
            </a:r>
            <a:endParaRPr lang="en-US" sz="32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2075262B-66FA-CDE6-5C6C-F27BC29F90C0}"/>
              </a:ext>
            </a:extLst>
          </p:cNvPr>
          <p:cNvPicPr>
            <a:picLocks noChangeAspect="1"/>
          </p:cNvPicPr>
          <p:nvPr/>
        </p:nvPicPr>
        <p:blipFill>
          <a:blip r:embed="rId2"/>
          <a:stretch>
            <a:fillRect/>
          </a:stretch>
        </p:blipFill>
        <p:spPr>
          <a:xfrm>
            <a:off x="4700016" y="171162"/>
            <a:ext cx="5339808" cy="6339366"/>
          </a:xfrm>
          <a:prstGeom prst="rect">
            <a:avLst/>
          </a:prstGeom>
        </p:spPr>
      </p:pic>
    </p:spTree>
    <p:extLst>
      <p:ext uri="{BB962C8B-B14F-4D97-AF65-F5344CB8AC3E}">
        <p14:creationId xmlns:p14="http://schemas.microsoft.com/office/powerpoint/2010/main" val="247853357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081419-D53F-5C54-1AA9-BF5C117BA3EC}"/>
            </a:ext>
          </a:extLst>
        </p:cNvPr>
        <p:cNvGrpSpPr/>
        <p:nvPr/>
      </p:nvGrpSpPr>
      <p:grpSpPr>
        <a:xfrm>
          <a:off x="0" y="0"/>
          <a:ext cx="0" cy="0"/>
          <a:chOff x="0" y="0"/>
          <a:chExt cx="0" cy="0"/>
        </a:xfrm>
      </p:grpSpPr>
      <p:sp>
        <p:nvSpPr>
          <p:cNvPr id="8" name="Flowchart: Document 7">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E5B0FF2-CAC6-F147-6401-EE6DE66E23DE}"/>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Project Charter </a:t>
            </a:r>
          </a:p>
          <a:p>
            <a:pPr>
              <a:lnSpc>
                <a:spcPct val="90000"/>
              </a:lnSpc>
              <a:spcBef>
                <a:spcPct val="0"/>
              </a:spcBef>
              <a:spcAft>
                <a:spcPts val="600"/>
              </a:spcAft>
            </a:pPr>
            <a:endParaRPr lang="en-US" sz="32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E4DA9B43-C38B-726C-E1CB-125C13BA4AE5}"/>
              </a:ext>
            </a:extLst>
          </p:cNvPr>
          <p:cNvPicPr>
            <a:picLocks noChangeAspect="1"/>
          </p:cNvPicPr>
          <p:nvPr/>
        </p:nvPicPr>
        <p:blipFill>
          <a:blip r:embed="rId2"/>
          <a:stretch>
            <a:fillRect/>
          </a:stretch>
        </p:blipFill>
        <p:spPr>
          <a:xfrm>
            <a:off x="5120640" y="132179"/>
            <a:ext cx="5029199" cy="6556425"/>
          </a:xfrm>
          <a:prstGeom prst="rect">
            <a:avLst/>
          </a:prstGeom>
        </p:spPr>
      </p:pic>
    </p:spTree>
    <p:extLst>
      <p:ext uri="{BB962C8B-B14F-4D97-AF65-F5344CB8AC3E}">
        <p14:creationId xmlns:p14="http://schemas.microsoft.com/office/powerpoint/2010/main" val="529332925"/>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34E8988-2BC1-7BA7-6A23-6AF52BDAEDE5}"/>
            </a:ext>
          </a:extLst>
        </p:cNvPr>
        <p:cNvGrpSpPr/>
        <p:nvPr/>
      </p:nvGrpSpPr>
      <p:grpSpPr>
        <a:xfrm>
          <a:off x="0" y="0"/>
          <a:ext cx="0" cy="0"/>
          <a:chOff x="0" y="0"/>
          <a:chExt cx="0" cy="0"/>
        </a:xfrm>
      </p:grpSpPr>
      <p:sp>
        <p:nvSpPr>
          <p:cNvPr id="15" name="Flowchart: Document 14">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2EF63FD-BF0D-CB7D-7D8F-2EFAFE09E4FB}"/>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Project Charter </a:t>
            </a:r>
            <a:r>
              <a:rPr lang="en-US" sz="3200" dirty="0">
                <a:solidFill>
                  <a:srgbClr val="FFFFFF"/>
                </a:solidFill>
                <a:latin typeface="+mj-lt"/>
                <a:ea typeface="+mj-ea"/>
                <a:cs typeface="+mj-cs"/>
              </a:rPr>
              <a:t>cont.</a:t>
            </a:r>
            <a:endParaRPr lang="en-US" sz="3200" kern="1200" dirty="0">
              <a:solidFill>
                <a:srgbClr val="FFFFFF"/>
              </a:solidFill>
              <a:latin typeface="+mj-lt"/>
              <a:ea typeface="+mj-ea"/>
              <a:cs typeface="+mj-cs"/>
            </a:endParaRPr>
          </a:p>
          <a:p>
            <a:pPr>
              <a:lnSpc>
                <a:spcPct val="90000"/>
              </a:lnSpc>
              <a:spcBef>
                <a:spcPct val="0"/>
              </a:spcBef>
              <a:spcAft>
                <a:spcPts val="600"/>
              </a:spcAft>
            </a:pPr>
            <a:endParaRPr lang="en-US" sz="3200" kern="1200" dirty="0">
              <a:solidFill>
                <a:srgbClr val="FFFFFF"/>
              </a:solidFill>
              <a:latin typeface="+mj-lt"/>
              <a:ea typeface="+mj-ea"/>
              <a:cs typeface="+mj-cs"/>
            </a:endParaRPr>
          </a:p>
        </p:txBody>
      </p:sp>
      <p:pic>
        <p:nvPicPr>
          <p:cNvPr id="10" name="Picture 9">
            <a:extLst>
              <a:ext uri="{FF2B5EF4-FFF2-40B4-BE49-F238E27FC236}">
                <a16:creationId xmlns:a16="http://schemas.microsoft.com/office/drawing/2014/main" id="{A4E244BF-4FBE-D3C3-D349-1ED3701F06D2}"/>
              </a:ext>
            </a:extLst>
          </p:cNvPr>
          <p:cNvPicPr>
            <a:picLocks noChangeAspect="1"/>
          </p:cNvPicPr>
          <p:nvPr/>
        </p:nvPicPr>
        <p:blipFill>
          <a:blip r:embed="rId2"/>
          <a:stretch>
            <a:fillRect/>
          </a:stretch>
        </p:blipFill>
        <p:spPr>
          <a:xfrm>
            <a:off x="5458968" y="165033"/>
            <a:ext cx="4754879" cy="6546663"/>
          </a:xfrm>
          <a:prstGeom prst="rect">
            <a:avLst/>
          </a:prstGeom>
        </p:spPr>
      </p:pic>
    </p:spTree>
    <p:extLst>
      <p:ext uri="{BB962C8B-B14F-4D97-AF65-F5344CB8AC3E}">
        <p14:creationId xmlns:p14="http://schemas.microsoft.com/office/powerpoint/2010/main" val="2076687733"/>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EC347F-DB7A-A3B3-5EA1-FF3CE192763A}"/>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3F5FCB9B-5278-7396-7E0D-D0A733E42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12D6852-4B47-8144-C5FD-34C9F448A570}"/>
              </a:ext>
            </a:extLst>
          </p:cNvPr>
          <p:cNvSpPr txBox="1"/>
          <p:nvPr/>
        </p:nvSpPr>
        <p:spPr>
          <a:xfrm>
            <a:off x="838200" y="171162"/>
            <a:ext cx="3048000"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Leadership</a:t>
            </a:r>
          </a:p>
          <a:p>
            <a:pPr>
              <a:lnSpc>
                <a:spcPct val="90000"/>
              </a:lnSpc>
              <a:spcBef>
                <a:spcPct val="0"/>
              </a:spcBef>
              <a:spcAft>
                <a:spcPts val="600"/>
              </a:spcAft>
            </a:pPr>
            <a:endParaRPr lang="en-US" sz="3200" kern="1200"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382762E8-FF28-3D75-2C4B-FE4C41E997B7}"/>
              </a:ext>
            </a:extLst>
          </p:cNvPr>
          <p:cNvPicPr>
            <a:picLocks noChangeAspect="1"/>
          </p:cNvPicPr>
          <p:nvPr/>
        </p:nvPicPr>
        <p:blipFill>
          <a:blip r:embed="rId2"/>
          <a:stretch>
            <a:fillRect/>
          </a:stretch>
        </p:blipFill>
        <p:spPr>
          <a:xfrm>
            <a:off x="5111877" y="2011109"/>
            <a:ext cx="5092827" cy="844055"/>
          </a:xfrm>
          <a:prstGeom prst="rect">
            <a:avLst/>
          </a:prstGeom>
        </p:spPr>
      </p:pic>
    </p:spTree>
    <p:extLst>
      <p:ext uri="{BB962C8B-B14F-4D97-AF65-F5344CB8AC3E}">
        <p14:creationId xmlns:p14="http://schemas.microsoft.com/office/powerpoint/2010/main" val="2682132450"/>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B40154-2ADF-9447-9175-D55E5F6BFA2E}"/>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1D537BC3-55B9-9907-421E-8C7D64321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04CF1EC-A07D-0EA5-961E-06E7EB3AEAF0}"/>
              </a:ext>
            </a:extLst>
          </p:cNvPr>
          <p:cNvSpPr txBox="1"/>
          <p:nvPr/>
        </p:nvSpPr>
        <p:spPr>
          <a:xfrm>
            <a:off x="838200" y="171162"/>
            <a:ext cx="3048000"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Leadership</a:t>
            </a:r>
          </a:p>
          <a:p>
            <a:pPr>
              <a:lnSpc>
                <a:spcPct val="90000"/>
              </a:lnSpc>
              <a:spcBef>
                <a:spcPct val="0"/>
              </a:spcBef>
              <a:spcAft>
                <a:spcPts val="600"/>
              </a:spcAft>
            </a:pPr>
            <a:endParaRPr lang="en-US" sz="32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303D0E68-1264-5C94-8BF7-D6E3FDFCD89B}"/>
              </a:ext>
            </a:extLst>
          </p:cNvPr>
          <p:cNvPicPr>
            <a:picLocks noChangeAspect="1"/>
          </p:cNvPicPr>
          <p:nvPr/>
        </p:nvPicPr>
        <p:blipFill>
          <a:blip r:embed="rId2"/>
          <a:stretch>
            <a:fillRect/>
          </a:stretch>
        </p:blipFill>
        <p:spPr>
          <a:xfrm>
            <a:off x="4657725" y="809626"/>
            <a:ext cx="6762750" cy="5181600"/>
          </a:xfrm>
          <a:prstGeom prst="rect">
            <a:avLst/>
          </a:prstGeom>
        </p:spPr>
      </p:pic>
    </p:spTree>
    <p:extLst>
      <p:ext uri="{BB962C8B-B14F-4D97-AF65-F5344CB8AC3E}">
        <p14:creationId xmlns:p14="http://schemas.microsoft.com/office/powerpoint/2010/main" val="280673139"/>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23999B2-89AF-4018-F6E6-7A8C4F4A2F55}"/>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D3D312A-8C3A-E51A-34B1-A04D26541589}"/>
              </a:ext>
            </a:extLst>
          </p:cNvPr>
          <p:cNvSpPr txBox="1"/>
          <p:nvPr/>
        </p:nvSpPr>
        <p:spPr>
          <a:xfrm>
            <a:off x="838200" y="171162"/>
            <a:ext cx="3048000"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rgbClr val="FFFFFF"/>
                </a:solidFill>
                <a:latin typeface="+mj-lt"/>
                <a:ea typeface="+mj-ea"/>
                <a:cs typeface="+mj-cs"/>
              </a:rPr>
              <a:t>Human Resources </a:t>
            </a:r>
            <a:r>
              <a:rPr lang="en-US" sz="3200" kern="1200" dirty="0">
                <a:solidFill>
                  <a:srgbClr val="FFFFFF"/>
                </a:solidFill>
                <a:latin typeface="+mj-lt"/>
                <a:ea typeface="+mj-ea"/>
                <a:cs typeface="+mj-cs"/>
              </a:rPr>
              <a:t>and Communications</a:t>
            </a:r>
          </a:p>
          <a:p>
            <a:pPr>
              <a:lnSpc>
                <a:spcPct val="90000"/>
              </a:lnSpc>
              <a:spcBef>
                <a:spcPct val="0"/>
              </a:spcBef>
              <a:spcAft>
                <a:spcPts val="600"/>
              </a:spcAft>
            </a:pPr>
            <a:endParaRPr lang="en-US" sz="3200" kern="1200" dirty="0">
              <a:solidFill>
                <a:srgbClr val="FFFFFF"/>
              </a:solidFill>
              <a:latin typeface="+mj-lt"/>
              <a:ea typeface="+mj-ea"/>
              <a:cs typeface="+mj-cs"/>
            </a:endParaRPr>
          </a:p>
        </p:txBody>
      </p:sp>
      <p:pic>
        <p:nvPicPr>
          <p:cNvPr id="6" name="Picture 5">
            <a:extLst>
              <a:ext uri="{FF2B5EF4-FFF2-40B4-BE49-F238E27FC236}">
                <a16:creationId xmlns:a16="http://schemas.microsoft.com/office/drawing/2014/main" id="{A825AF17-049B-D722-E91E-F302C7CCB0FE}"/>
              </a:ext>
            </a:extLst>
          </p:cNvPr>
          <p:cNvPicPr>
            <a:picLocks noChangeAspect="1"/>
          </p:cNvPicPr>
          <p:nvPr/>
        </p:nvPicPr>
        <p:blipFill>
          <a:blip r:embed="rId2"/>
          <a:stretch>
            <a:fillRect/>
          </a:stretch>
        </p:blipFill>
        <p:spPr>
          <a:xfrm>
            <a:off x="5123072" y="1700213"/>
            <a:ext cx="5719572" cy="1557528"/>
          </a:xfrm>
          <a:prstGeom prst="rect">
            <a:avLst/>
          </a:prstGeom>
        </p:spPr>
      </p:pic>
    </p:spTree>
    <p:extLst>
      <p:ext uri="{BB962C8B-B14F-4D97-AF65-F5344CB8AC3E}">
        <p14:creationId xmlns:p14="http://schemas.microsoft.com/office/powerpoint/2010/main" val="1451316017"/>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5ED560-D967-3752-66AF-C9BEF9854076}"/>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F7B7FDCF-B384-24C5-5774-CB14D68EB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42E8EF7-D0BF-E094-D372-C5305432B3E0}"/>
              </a:ext>
            </a:extLst>
          </p:cNvPr>
          <p:cNvSpPr txBox="1"/>
          <p:nvPr/>
        </p:nvSpPr>
        <p:spPr>
          <a:xfrm>
            <a:off x="838200" y="171162"/>
            <a:ext cx="3048000"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dirty="0">
                <a:solidFill>
                  <a:srgbClr val="FFFFFF"/>
                </a:solidFill>
                <a:latin typeface="+mj-lt"/>
                <a:ea typeface="+mj-ea"/>
                <a:cs typeface="+mj-cs"/>
              </a:rPr>
              <a:t>Human Resource Considerations</a:t>
            </a:r>
            <a:endParaRPr lang="en-US" sz="3200" kern="1200" dirty="0">
              <a:solidFill>
                <a:srgbClr val="FFFFFF"/>
              </a:solidFill>
              <a:latin typeface="+mj-lt"/>
              <a:ea typeface="+mj-ea"/>
              <a:cs typeface="+mj-cs"/>
            </a:endParaRPr>
          </a:p>
          <a:p>
            <a:pPr>
              <a:lnSpc>
                <a:spcPct val="90000"/>
              </a:lnSpc>
              <a:spcBef>
                <a:spcPct val="0"/>
              </a:spcBef>
              <a:spcAft>
                <a:spcPts val="600"/>
              </a:spcAft>
            </a:pPr>
            <a:endParaRPr lang="en-US" sz="32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A7143F0E-153C-E9DD-8524-512ED189AA38}"/>
              </a:ext>
            </a:extLst>
          </p:cNvPr>
          <p:cNvPicPr>
            <a:picLocks noChangeAspect="1"/>
          </p:cNvPicPr>
          <p:nvPr/>
        </p:nvPicPr>
        <p:blipFill>
          <a:blip r:embed="rId2"/>
          <a:stretch>
            <a:fillRect/>
          </a:stretch>
        </p:blipFill>
        <p:spPr>
          <a:xfrm>
            <a:off x="4324350" y="757238"/>
            <a:ext cx="7229475" cy="5286375"/>
          </a:xfrm>
          <a:prstGeom prst="rect">
            <a:avLst/>
          </a:prstGeom>
        </p:spPr>
      </p:pic>
    </p:spTree>
    <p:extLst>
      <p:ext uri="{BB962C8B-B14F-4D97-AF65-F5344CB8AC3E}">
        <p14:creationId xmlns:p14="http://schemas.microsoft.com/office/powerpoint/2010/main" val="1190365479"/>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810307-94AD-F55F-6C96-4287D52A6109}"/>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48AEFEC0-64E0-83A7-1398-640EEC89F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68265B1-6A1A-6D8E-0777-0C0E832D529F}"/>
              </a:ext>
            </a:extLst>
          </p:cNvPr>
          <p:cNvSpPr txBox="1"/>
          <p:nvPr/>
        </p:nvSpPr>
        <p:spPr>
          <a:xfrm>
            <a:off x="838200" y="171162"/>
            <a:ext cx="3048000"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Communications Plan</a:t>
            </a:r>
          </a:p>
          <a:p>
            <a:pPr>
              <a:lnSpc>
                <a:spcPct val="90000"/>
              </a:lnSpc>
              <a:spcBef>
                <a:spcPct val="0"/>
              </a:spcBef>
              <a:spcAft>
                <a:spcPts val="600"/>
              </a:spcAft>
            </a:pPr>
            <a:endParaRPr lang="en-US" sz="3200" kern="1200"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995B21F6-DDB3-77FC-CC31-58C950816251}"/>
              </a:ext>
            </a:extLst>
          </p:cNvPr>
          <p:cNvPicPr>
            <a:picLocks noChangeAspect="1"/>
          </p:cNvPicPr>
          <p:nvPr/>
        </p:nvPicPr>
        <p:blipFill>
          <a:blip r:embed="rId2"/>
          <a:stretch>
            <a:fillRect/>
          </a:stretch>
        </p:blipFill>
        <p:spPr>
          <a:xfrm>
            <a:off x="4086225" y="171162"/>
            <a:ext cx="7153275" cy="6296313"/>
          </a:xfrm>
          <a:prstGeom prst="rect">
            <a:avLst/>
          </a:prstGeom>
        </p:spPr>
      </p:pic>
    </p:spTree>
    <p:extLst>
      <p:ext uri="{BB962C8B-B14F-4D97-AF65-F5344CB8AC3E}">
        <p14:creationId xmlns:p14="http://schemas.microsoft.com/office/powerpoint/2010/main" val="59525035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E89052-9FCD-5F6B-A86B-3CC5A317889C}"/>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3E3649DE-7206-F0B1-569B-266BAFB6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723DCBE-CE49-44F0-00F5-0D040082C3FE}"/>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Project Stakeholders </a:t>
            </a:r>
            <a:r>
              <a:rPr lang="en-US" sz="3200" dirty="0">
                <a:solidFill>
                  <a:srgbClr val="FFFFFF"/>
                </a:solidFill>
                <a:latin typeface="+mj-lt"/>
                <a:ea typeface="+mj-ea"/>
                <a:cs typeface="+mj-cs"/>
              </a:rPr>
              <a:t>and Responsibilities</a:t>
            </a:r>
            <a:endParaRPr lang="en-US" sz="3200" kern="1200" dirty="0">
              <a:solidFill>
                <a:srgbClr val="FFFFFF"/>
              </a:solidFill>
              <a:latin typeface="+mj-lt"/>
              <a:ea typeface="+mj-ea"/>
              <a:cs typeface="+mj-cs"/>
            </a:endParaRPr>
          </a:p>
          <a:p>
            <a:pPr>
              <a:lnSpc>
                <a:spcPct val="90000"/>
              </a:lnSpc>
              <a:spcBef>
                <a:spcPct val="0"/>
              </a:spcBef>
              <a:spcAft>
                <a:spcPts val="600"/>
              </a:spcAft>
            </a:pPr>
            <a:endParaRPr lang="en-US" sz="3200" kern="1200"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1FFEF482-CB20-440E-95EA-DA39F12D7217}"/>
              </a:ext>
            </a:extLst>
          </p:cNvPr>
          <p:cNvPicPr>
            <a:picLocks noChangeAspect="1"/>
          </p:cNvPicPr>
          <p:nvPr/>
        </p:nvPicPr>
        <p:blipFill>
          <a:blip r:embed="rId2"/>
          <a:stretch>
            <a:fillRect/>
          </a:stretch>
        </p:blipFill>
        <p:spPr>
          <a:xfrm>
            <a:off x="4836414" y="1792986"/>
            <a:ext cx="5719572" cy="3272028"/>
          </a:xfrm>
          <a:prstGeom prst="rect">
            <a:avLst/>
          </a:prstGeom>
        </p:spPr>
      </p:pic>
    </p:spTree>
    <p:extLst>
      <p:ext uri="{BB962C8B-B14F-4D97-AF65-F5344CB8AC3E}">
        <p14:creationId xmlns:p14="http://schemas.microsoft.com/office/powerpoint/2010/main" val="28121782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E2BC80-8AD2-1B15-0FB6-25587BD7C93F}"/>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F457DCE0-2724-F813-877D-0086BFE6C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D32007C-4129-072F-AA38-38F7CFBE3C47}"/>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rgbClr val="FFFFFF"/>
                </a:solidFill>
                <a:latin typeface="+mj-lt"/>
                <a:ea typeface="+mj-ea"/>
                <a:cs typeface="+mj-cs"/>
              </a:rPr>
              <a:t>Project Stakeholders Internal</a:t>
            </a:r>
          </a:p>
          <a:p>
            <a:pPr>
              <a:lnSpc>
                <a:spcPct val="90000"/>
              </a:lnSpc>
              <a:spcBef>
                <a:spcPct val="0"/>
              </a:spcBef>
              <a:spcAft>
                <a:spcPts val="600"/>
              </a:spcAft>
            </a:pPr>
            <a:endParaRPr lang="en-US" sz="3200" kern="120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C90B5D8F-A830-0BF7-4209-10EA5DC6BED4}"/>
              </a:ext>
            </a:extLst>
          </p:cNvPr>
          <p:cNvPicPr>
            <a:picLocks noChangeAspect="1"/>
          </p:cNvPicPr>
          <p:nvPr/>
        </p:nvPicPr>
        <p:blipFill>
          <a:blip r:embed="rId2"/>
          <a:stretch>
            <a:fillRect/>
          </a:stretch>
        </p:blipFill>
        <p:spPr>
          <a:xfrm>
            <a:off x="4152506" y="1170432"/>
            <a:ext cx="7310486" cy="4727448"/>
          </a:xfrm>
          <a:prstGeom prst="rect">
            <a:avLst/>
          </a:prstGeom>
        </p:spPr>
      </p:pic>
    </p:spTree>
    <p:extLst>
      <p:ext uri="{BB962C8B-B14F-4D97-AF65-F5344CB8AC3E}">
        <p14:creationId xmlns:p14="http://schemas.microsoft.com/office/powerpoint/2010/main" val="154880175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29616E-2505-5A76-7CA3-C54307D9DF51}"/>
            </a:ext>
          </a:extLst>
        </p:cNvPr>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44CA634-EE61-99A5-481B-763CB2FB7710}"/>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rgbClr val="FFFFFF"/>
                </a:solidFill>
                <a:latin typeface="+mj-lt"/>
                <a:ea typeface="+mj-ea"/>
                <a:cs typeface="+mj-cs"/>
              </a:rPr>
              <a:t>Project Stakeholders External</a:t>
            </a:r>
          </a:p>
          <a:p>
            <a:pPr>
              <a:lnSpc>
                <a:spcPct val="90000"/>
              </a:lnSpc>
              <a:spcBef>
                <a:spcPct val="0"/>
              </a:spcBef>
              <a:spcAft>
                <a:spcPts val="600"/>
              </a:spcAft>
            </a:pPr>
            <a:endParaRPr lang="en-US" sz="3200" kern="120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8539BE95-A9C2-1AF1-324B-48814CCCBFFA}"/>
              </a:ext>
            </a:extLst>
          </p:cNvPr>
          <p:cNvPicPr>
            <a:picLocks noChangeAspect="1"/>
          </p:cNvPicPr>
          <p:nvPr/>
        </p:nvPicPr>
        <p:blipFill>
          <a:blip r:embed="rId2"/>
          <a:stretch>
            <a:fillRect/>
          </a:stretch>
        </p:blipFill>
        <p:spPr>
          <a:xfrm>
            <a:off x="3996262" y="1728216"/>
            <a:ext cx="7611188" cy="2194559"/>
          </a:xfrm>
          <a:prstGeom prst="rect">
            <a:avLst/>
          </a:prstGeom>
        </p:spPr>
      </p:pic>
    </p:spTree>
    <p:extLst>
      <p:ext uri="{BB962C8B-B14F-4D97-AF65-F5344CB8AC3E}">
        <p14:creationId xmlns:p14="http://schemas.microsoft.com/office/powerpoint/2010/main" val="1425957322"/>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775D7B-462F-3B09-65C0-587707B51C81}"/>
            </a:ext>
          </a:extLst>
        </p:cNvPr>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FB18041-589C-3175-3D6B-C0BC7B5FDC2E}"/>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rgbClr val="FFFFFF"/>
                </a:solidFill>
                <a:latin typeface="+mj-lt"/>
                <a:ea typeface="+mj-ea"/>
                <a:cs typeface="+mj-cs"/>
              </a:rPr>
              <a:t>Stakeholder Engagement Assessment Matrix</a:t>
            </a:r>
          </a:p>
          <a:p>
            <a:pPr>
              <a:lnSpc>
                <a:spcPct val="90000"/>
              </a:lnSpc>
              <a:spcBef>
                <a:spcPct val="0"/>
              </a:spcBef>
              <a:spcAft>
                <a:spcPts val="600"/>
              </a:spcAft>
            </a:pPr>
            <a:endParaRPr lang="en-US" sz="3200" kern="1200">
              <a:solidFill>
                <a:srgbClr val="FFFFFF"/>
              </a:solidFill>
              <a:highlight>
                <a:srgbClr val="C0C0C0"/>
              </a:highlight>
              <a:latin typeface="+mj-lt"/>
              <a:ea typeface="+mj-ea"/>
              <a:cs typeface="+mj-cs"/>
            </a:endParaRPr>
          </a:p>
        </p:txBody>
      </p:sp>
      <p:pic>
        <p:nvPicPr>
          <p:cNvPr id="11" name="Picture 10">
            <a:extLst>
              <a:ext uri="{FF2B5EF4-FFF2-40B4-BE49-F238E27FC236}">
                <a16:creationId xmlns:a16="http://schemas.microsoft.com/office/drawing/2014/main" id="{4C0D94EF-59C2-9D8B-435D-CE681B904D1B}"/>
              </a:ext>
            </a:extLst>
          </p:cNvPr>
          <p:cNvPicPr>
            <a:picLocks noChangeAspect="1"/>
          </p:cNvPicPr>
          <p:nvPr/>
        </p:nvPicPr>
        <p:blipFill>
          <a:blip r:embed="rId2"/>
          <a:stretch>
            <a:fillRect/>
          </a:stretch>
        </p:blipFill>
        <p:spPr>
          <a:xfrm>
            <a:off x="4272758" y="171161"/>
            <a:ext cx="7081041" cy="6393101"/>
          </a:xfrm>
          <a:prstGeom prst="rect">
            <a:avLst/>
          </a:prstGeom>
        </p:spPr>
      </p:pic>
    </p:spTree>
    <p:extLst>
      <p:ext uri="{BB962C8B-B14F-4D97-AF65-F5344CB8AC3E}">
        <p14:creationId xmlns:p14="http://schemas.microsoft.com/office/powerpoint/2010/main" val="1362443275"/>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DAD919-6842-DF11-8E46-AA478A2A5852}"/>
            </a:ext>
          </a:extLst>
        </p:cNvPr>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629EA353-6044-5341-E84D-72B68CCA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455399B-D108-6527-9F89-D58981C3A4E5}"/>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Project Stakeholders Influence/ Interest Matrix</a:t>
            </a:r>
          </a:p>
          <a:p>
            <a:pPr>
              <a:lnSpc>
                <a:spcPct val="90000"/>
              </a:lnSpc>
              <a:spcBef>
                <a:spcPct val="0"/>
              </a:spcBef>
              <a:spcAft>
                <a:spcPts val="600"/>
              </a:spcAft>
            </a:pPr>
            <a:endParaRPr lang="en-US" sz="3200" kern="1200" dirty="0">
              <a:solidFill>
                <a:srgbClr val="FFFFFF"/>
              </a:solidFill>
              <a:highlight>
                <a:srgbClr val="C0C0C0"/>
              </a:highlight>
              <a:latin typeface="+mj-lt"/>
              <a:ea typeface="+mj-ea"/>
              <a:cs typeface="+mj-cs"/>
            </a:endParaRPr>
          </a:p>
        </p:txBody>
      </p:sp>
      <p:pic>
        <p:nvPicPr>
          <p:cNvPr id="3" name="Picture 2">
            <a:extLst>
              <a:ext uri="{FF2B5EF4-FFF2-40B4-BE49-F238E27FC236}">
                <a16:creationId xmlns:a16="http://schemas.microsoft.com/office/drawing/2014/main" id="{5281D00C-7C8D-4013-7381-F282AE947835}"/>
              </a:ext>
            </a:extLst>
          </p:cNvPr>
          <p:cNvPicPr>
            <a:picLocks noChangeAspect="1"/>
          </p:cNvPicPr>
          <p:nvPr/>
        </p:nvPicPr>
        <p:blipFill>
          <a:blip r:embed="rId2"/>
          <a:stretch>
            <a:fillRect/>
          </a:stretch>
        </p:blipFill>
        <p:spPr>
          <a:xfrm>
            <a:off x="4010450" y="678326"/>
            <a:ext cx="7604733" cy="5631034"/>
          </a:xfrm>
          <a:prstGeom prst="rect">
            <a:avLst/>
          </a:prstGeom>
        </p:spPr>
      </p:pic>
    </p:spTree>
    <p:extLst>
      <p:ext uri="{BB962C8B-B14F-4D97-AF65-F5344CB8AC3E}">
        <p14:creationId xmlns:p14="http://schemas.microsoft.com/office/powerpoint/2010/main" val="1776768433"/>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5847AFE-0301-09E3-23FF-050C32FE2206}"/>
            </a:ext>
          </a:extLst>
        </p:cNvPr>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23FD8804-53D8-C8E9-6EBD-277740C95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90FF82-90F7-44BF-0017-FD46B9DF4F51}"/>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Work Breakdown Structure</a:t>
            </a:r>
          </a:p>
          <a:p>
            <a:pPr>
              <a:lnSpc>
                <a:spcPct val="90000"/>
              </a:lnSpc>
              <a:spcBef>
                <a:spcPct val="0"/>
              </a:spcBef>
              <a:spcAft>
                <a:spcPts val="600"/>
              </a:spcAft>
            </a:pPr>
            <a:endParaRPr lang="en-US" sz="3200" kern="1200" dirty="0">
              <a:solidFill>
                <a:srgbClr val="FFFFFF"/>
              </a:solidFill>
              <a:highlight>
                <a:srgbClr val="C0C0C0"/>
              </a:highlight>
              <a:latin typeface="+mj-lt"/>
              <a:ea typeface="+mj-ea"/>
              <a:cs typeface="+mj-cs"/>
            </a:endParaRPr>
          </a:p>
        </p:txBody>
      </p:sp>
      <p:pic>
        <p:nvPicPr>
          <p:cNvPr id="7" name="Picture 6">
            <a:extLst>
              <a:ext uri="{FF2B5EF4-FFF2-40B4-BE49-F238E27FC236}">
                <a16:creationId xmlns:a16="http://schemas.microsoft.com/office/drawing/2014/main" id="{F1CFE224-12D8-0E6F-F35B-AAAE92287FEA}"/>
              </a:ext>
            </a:extLst>
          </p:cNvPr>
          <p:cNvPicPr>
            <a:picLocks noChangeAspect="1"/>
          </p:cNvPicPr>
          <p:nvPr/>
        </p:nvPicPr>
        <p:blipFill>
          <a:blip r:embed="rId2"/>
          <a:stretch>
            <a:fillRect/>
          </a:stretch>
        </p:blipFill>
        <p:spPr>
          <a:xfrm>
            <a:off x="3296093" y="171162"/>
            <a:ext cx="8725786" cy="6357654"/>
          </a:xfrm>
          <a:prstGeom prst="rect">
            <a:avLst/>
          </a:prstGeom>
        </p:spPr>
      </p:pic>
    </p:spTree>
    <p:extLst>
      <p:ext uri="{BB962C8B-B14F-4D97-AF65-F5344CB8AC3E}">
        <p14:creationId xmlns:p14="http://schemas.microsoft.com/office/powerpoint/2010/main" val="2007844227"/>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6C32A8-3C13-D431-D284-452534A271B0}"/>
            </a:ext>
          </a:extLst>
        </p:cNvPr>
        <p:cNvGrpSpPr/>
        <p:nvPr/>
      </p:nvGrpSpPr>
      <p:grpSpPr>
        <a:xfrm>
          <a:off x="0" y="0"/>
          <a:ext cx="0" cy="0"/>
          <a:chOff x="0" y="0"/>
          <a:chExt cx="0" cy="0"/>
        </a:xfrm>
      </p:grpSpPr>
      <p:sp>
        <p:nvSpPr>
          <p:cNvPr id="8" name="Flowchart: Document 7">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18B28B0-937B-FA13-0BA4-226AA9243A9C}"/>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rgbClr val="FFFFFF"/>
                </a:solidFill>
                <a:latin typeface="+mj-lt"/>
                <a:ea typeface="+mj-ea"/>
                <a:cs typeface="+mj-cs"/>
              </a:rPr>
              <a:t>Project Responsibility Matrix</a:t>
            </a:r>
          </a:p>
        </p:txBody>
      </p:sp>
      <p:pic>
        <p:nvPicPr>
          <p:cNvPr id="3" name="Picture 2">
            <a:extLst>
              <a:ext uri="{FF2B5EF4-FFF2-40B4-BE49-F238E27FC236}">
                <a16:creationId xmlns:a16="http://schemas.microsoft.com/office/drawing/2014/main" id="{536DC495-9F80-BD09-2C47-7DC7D7FF0173}"/>
              </a:ext>
            </a:extLst>
          </p:cNvPr>
          <p:cNvPicPr>
            <a:picLocks noChangeAspect="1"/>
          </p:cNvPicPr>
          <p:nvPr/>
        </p:nvPicPr>
        <p:blipFill>
          <a:blip r:embed="rId2"/>
          <a:stretch>
            <a:fillRect/>
          </a:stretch>
        </p:blipFill>
        <p:spPr>
          <a:xfrm>
            <a:off x="3913468" y="256032"/>
            <a:ext cx="7640358" cy="6327648"/>
          </a:xfrm>
          <a:prstGeom prst="rect">
            <a:avLst/>
          </a:prstGeom>
        </p:spPr>
      </p:pic>
    </p:spTree>
    <p:extLst>
      <p:ext uri="{BB962C8B-B14F-4D97-AF65-F5344CB8AC3E}">
        <p14:creationId xmlns:p14="http://schemas.microsoft.com/office/powerpoint/2010/main" val="8124213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3873F8-7482-51C6-D47A-0FD63600823D}"/>
            </a:ext>
          </a:extLst>
        </p:cNvPr>
        <p:cNvGrpSpPr/>
        <p:nvPr/>
      </p:nvGrpSpPr>
      <p:grpSpPr>
        <a:xfrm>
          <a:off x="0" y="0"/>
          <a:ext cx="0" cy="0"/>
          <a:chOff x="0" y="0"/>
          <a:chExt cx="0" cy="0"/>
        </a:xfrm>
      </p:grpSpPr>
      <p:sp>
        <p:nvSpPr>
          <p:cNvPr id="8" name="Flowchart: Document 7">
            <a:extLst>
              <a:ext uri="{FF2B5EF4-FFF2-40B4-BE49-F238E27FC236}">
                <a16:creationId xmlns:a16="http://schemas.microsoft.com/office/drawing/2014/main" id="{4B0FA70A-B531-B1B9-64CA-DFEC9CD18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CAA27EC-C681-0EFF-5A05-D200A639EDD6}"/>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Timeline</a:t>
            </a:r>
          </a:p>
        </p:txBody>
      </p:sp>
      <p:pic>
        <p:nvPicPr>
          <p:cNvPr id="4" name="Picture 3">
            <a:extLst>
              <a:ext uri="{FF2B5EF4-FFF2-40B4-BE49-F238E27FC236}">
                <a16:creationId xmlns:a16="http://schemas.microsoft.com/office/drawing/2014/main" id="{D4C3BCB3-3520-4236-8443-FA290A080B55}"/>
              </a:ext>
            </a:extLst>
          </p:cNvPr>
          <p:cNvPicPr>
            <a:picLocks noChangeAspect="1"/>
          </p:cNvPicPr>
          <p:nvPr/>
        </p:nvPicPr>
        <p:blipFill>
          <a:blip r:embed="rId2"/>
          <a:stretch>
            <a:fillRect/>
          </a:stretch>
        </p:blipFill>
        <p:spPr>
          <a:xfrm>
            <a:off x="3980824" y="301752"/>
            <a:ext cx="7886127" cy="6217920"/>
          </a:xfrm>
          <a:prstGeom prst="rect">
            <a:avLst/>
          </a:prstGeom>
        </p:spPr>
      </p:pic>
    </p:spTree>
    <p:extLst>
      <p:ext uri="{BB962C8B-B14F-4D97-AF65-F5344CB8AC3E}">
        <p14:creationId xmlns:p14="http://schemas.microsoft.com/office/powerpoint/2010/main" val="2176482711"/>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EDE26A-1F13-DF4D-8115-8833FA2CED4A}"/>
            </a:ext>
          </a:extLst>
        </p:cNvPr>
        <p:cNvGrpSpPr/>
        <p:nvPr/>
      </p:nvGrpSpPr>
      <p:grpSpPr>
        <a:xfrm>
          <a:off x="0" y="0"/>
          <a:ext cx="0" cy="0"/>
          <a:chOff x="0" y="0"/>
          <a:chExt cx="0" cy="0"/>
        </a:xfrm>
      </p:grpSpPr>
      <p:sp>
        <p:nvSpPr>
          <p:cNvPr id="8" name="Flowchart: Document 7">
            <a:extLst>
              <a:ext uri="{FF2B5EF4-FFF2-40B4-BE49-F238E27FC236}">
                <a16:creationId xmlns:a16="http://schemas.microsoft.com/office/drawing/2014/main" id="{9B03AFE2-362A-1C56-AEF2-8C8BA8E89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86F109F-A117-401F-5908-14DA373939CE}"/>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Trials and Results</a:t>
            </a:r>
          </a:p>
        </p:txBody>
      </p:sp>
      <p:pic>
        <p:nvPicPr>
          <p:cNvPr id="7" name="Picture 6">
            <a:extLst>
              <a:ext uri="{FF2B5EF4-FFF2-40B4-BE49-F238E27FC236}">
                <a16:creationId xmlns:a16="http://schemas.microsoft.com/office/drawing/2014/main" id="{F957E35A-C576-6105-A4F4-37C87266498C}"/>
              </a:ext>
            </a:extLst>
          </p:cNvPr>
          <p:cNvPicPr>
            <a:picLocks noChangeAspect="1"/>
          </p:cNvPicPr>
          <p:nvPr/>
        </p:nvPicPr>
        <p:blipFill>
          <a:blip r:embed="rId2"/>
          <a:stretch>
            <a:fillRect/>
          </a:stretch>
        </p:blipFill>
        <p:spPr>
          <a:xfrm>
            <a:off x="5322189" y="2715388"/>
            <a:ext cx="5719572" cy="1370076"/>
          </a:xfrm>
          <a:prstGeom prst="rect">
            <a:avLst/>
          </a:prstGeom>
        </p:spPr>
      </p:pic>
    </p:spTree>
    <p:extLst>
      <p:ext uri="{BB962C8B-B14F-4D97-AF65-F5344CB8AC3E}">
        <p14:creationId xmlns:p14="http://schemas.microsoft.com/office/powerpoint/2010/main" val="258230842"/>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0CC3FD-14F6-349A-3EEF-58F5218000BF}"/>
            </a:ext>
          </a:extLst>
        </p:cNvPr>
        <p:cNvGrpSpPr/>
        <p:nvPr/>
      </p:nvGrpSpPr>
      <p:grpSpPr>
        <a:xfrm>
          <a:off x="0" y="0"/>
          <a:ext cx="0" cy="0"/>
          <a:chOff x="0" y="0"/>
          <a:chExt cx="0" cy="0"/>
        </a:xfrm>
      </p:grpSpPr>
      <p:sp>
        <p:nvSpPr>
          <p:cNvPr id="8" name="Flowchart: Document 7">
            <a:extLst>
              <a:ext uri="{FF2B5EF4-FFF2-40B4-BE49-F238E27FC236}">
                <a16:creationId xmlns:a16="http://schemas.microsoft.com/office/drawing/2014/main" id="{8F1527BD-46DC-C7C4-944E-C57001376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FC5FD90-0020-6FDC-724A-93450DC318CD}"/>
              </a:ext>
            </a:extLst>
          </p:cNvPr>
          <p:cNvSpPr txBox="1"/>
          <p:nvPr/>
        </p:nvSpPr>
        <p:spPr>
          <a:xfrm>
            <a:off x="838200" y="171162"/>
            <a:ext cx="2840182" cy="2371148"/>
          </a:xfrm>
          <a:prstGeom prst="rect">
            <a:avLst/>
          </a:prstGeom>
        </p:spPr>
        <p:txBody>
          <a:bodyPr vert="horz" lIns="91440" tIns="45720" rIns="91440" bIns="45720" rtlCol="0" anchor="ctr">
            <a:normAutofit fontScale="92500" lnSpcReduction="10000"/>
          </a:bodyPr>
          <a:lstStyle/>
          <a:p>
            <a:pPr>
              <a:lnSpc>
                <a:spcPct val="90000"/>
              </a:lnSpc>
              <a:spcBef>
                <a:spcPct val="0"/>
              </a:spcBef>
              <a:spcAft>
                <a:spcPts val="600"/>
              </a:spcAft>
            </a:pPr>
            <a:r>
              <a:rPr lang="en-US" sz="3200" kern="1200" dirty="0">
                <a:solidFill>
                  <a:srgbClr val="FFFFFF"/>
                </a:solidFill>
                <a:latin typeface="+mj-lt"/>
                <a:ea typeface="+mj-ea"/>
                <a:cs typeface="+mj-cs"/>
              </a:rPr>
              <a:t>A classifier produced by British Rema was identified as being a possible solution</a:t>
            </a:r>
          </a:p>
        </p:txBody>
      </p:sp>
      <p:pic>
        <p:nvPicPr>
          <p:cNvPr id="3" name="Picture 2">
            <a:extLst>
              <a:ext uri="{FF2B5EF4-FFF2-40B4-BE49-F238E27FC236}">
                <a16:creationId xmlns:a16="http://schemas.microsoft.com/office/drawing/2014/main" id="{FBDD7257-F84D-88C6-7500-7D0632AC33B0}"/>
              </a:ext>
            </a:extLst>
          </p:cNvPr>
          <p:cNvPicPr>
            <a:picLocks noChangeAspect="1"/>
          </p:cNvPicPr>
          <p:nvPr/>
        </p:nvPicPr>
        <p:blipFill>
          <a:blip r:embed="rId2"/>
          <a:stretch>
            <a:fillRect/>
          </a:stretch>
        </p:blipFill>
        <p:spPr>
          <a:xfrm>
            <a:off x="2373474" y="3067493"/>
            <a:ext cx="3835001" cy="3095255"/>
          </a:xfrm>
          <a:prstGeom prst="rect">
            <a:avLst/>
          </a:prstGeom>
        </p:spPr>
      </p:pic>
      <p:pic>
        <p:nvPicPr>
          <p:cNvPr id="5" name="Picture 4">
            <a:extLst>
              <a:ext uri="{FF2B5EF4-FFF2-40B4-BE49-F238E27FC236}">
                <a16:creationId xmlns:a16="http://schemas.microsoft.com/office/drawing/2014/main" id="{0815350E-4767-2179-7356-9B207831FFF7}"/>
              </a:ext>
            </a:extLst>
          </p:cNvPr>
          <p:cNvPicPr>
            <a:picLocks noChangeAspect="1"/>
          </p:cNvPicPr>
          <p:nvPr/>
        </p:nvPicPr>
        <p:blipFill>
          <a:blip r:embed="rId3"/>
          <a:stretch>
            <a:fillRect/>
          </a:stretch>
        </p:blipFill>
        <p:spPr>
          <a:xfrm>
            <a:off x="6711749" y="1043446"/>
            <a:ext cx="5303980" cy="4048095"/>
          </a:xfrm>
          <a:prstGeom prst="rect">
            <a:avLst/>
          </a:prstGeom>
        </p:spPr>
      </p:pic>
    </p:spTree>
    <p:extLst>
      <p:ext uri="{BB962C8B-B14F-4D97-AF65-F5344CB8AC3E}">
        <p14:creationId xmlns:p14="http://schemas.microsoft.com/office/powerpoint/2010/main" val="1771090359"/>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C8A275-E468-38EC-9F1D-F3EC8761F742}"/>
            </a:ext>
          </a:extLst>
        </p:cNvPr>
        <p:cNvGrpSpPr/>
        <p:nvPr/>
      </p:nvGrpSpPr>
      <p:grpSpPr>
        <a:xfrm>
          <a:off x="0" y="0"/>
          <a:ext cx="0" cy="0"/>
          <a:chOff x="0" y="0"/>
          <a:chExt cx="0" cy="0"/>
        </a:xfrm>
      </p:grpSpPr>
      <p:sp>
        <p:nvSpPr>
          <p:cNvPr id="8" name="Flowchart: Document 7">
            <a:extLst>
              <a:ext uri="{FF2B5EF4-FFF2-40B4-BE49-F238E27FC236}">
                <a16:creationId xmlns:a16="http://schemas.microsoft.com/office/drawing/2014/main" id="{0F090712-6140-0AEC-CA7F-CA6DE28B1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70515B2-1F3A-5FCA-5750-E53CAE86EDDB}"/>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Trials with British Rema </a:t>
            </a:r>
          </a:p>
        </p:txBody>
      </p:sp>
      <p:sp>
        <p:nvSpPr>
          <p:cNvPr id="6" name="TextBox 5">
            <a:extLst>
              <a:ext uri="{FF2B5EF4-FFF2-40B4-BE49-F238E27FC236}">
                <a16:creationId xmlns:a16="http://schemas.microsoft.com/office/drawing/2014/main" id="{E37D03E7-166A-5A05-AD15-B01877A7858E}"/>
              </a:ext>
            </a:extLst>
          </p:cNvPr>
          <p:cNvSpPr txBox="1"/>
          <p:nvPr/>
        </p:nvSpPr>
        <p:spPr>
          <a:xfrm>
            <a:off x="746983" y="3856298"/>
            <a:ext cx="3761294" cy="2308324"/>
          </a:xfrm>
          <a:prstGeom prst="rect">
            <a:avLst/>
          </a:prstGeom>
          <a:noFill/>
        </p:spPr>
        <p:txBody>
          <a:bodyPr wrap="square" rtlCol="0">
            <a:spAutoFit/>
          </a:bodyPr>
          <a:lstStyle/>
          <a:p>
            <a:r>
              <a:rPr lang="en-GB" dirty="0"/>
              <a:t>Two rounds of trials were conducted to confirm results and repeatability. </a:t>
            </a:r>
          </a:p>
          <a:p>
            <a:endParaRPr lang="en-GB" dirty="0"/>
          </a:p>
          <a:p>
            <a:r>
              <a:rPr lang="en-GB" dirty="0"/>
              <a:t>2x 800Kgs of pre-screened (top end band sizes removed) product was sent for testing and was overseen by the Technical Manager. Yield Improved from 25% to 32%</a:t>
            </a:r>
          </a:p>
        </p:txBody>
      </p:sp>
      <p:pic>
        <p:nvPicPr>
          <p:cNvPr id="7" name="Picture 6">
            <a:extLst>
              <a:ext uri="{FF2B5EF4-FFF2-40B4-BE49-F238E27FC236}">
                <a16:creationId xmlns:a16="http://schemas.microsoft.com/office/drawing/2014/main" id="{528850AC-B6B5-B795-A47F-E9F3327BB2A8}"/>
              </a:ext>
            </a:extLst>
          </p:cNvPr>
          <p:cNvPicPr>
            <a:picLocks noChangeAspect="1"/>
          </p:cNvPicPr>
          <p:nvPr/>
        </p:nvPicPr>
        <p:blipFill>
          <a:blip r:embed="rId2"/>
          <a:stretch>
            <a:fillRect/>
          </a:stretch>
        </p:blipFill>
        <p:spPr>
          <a:xfrm>
            <a:off x="6282906" y="1439486"/>
            <a:ext cx="4370979" cy="3400426"/>
          </a:xfrm>
          <a:prstGeom prst="rect">
            <a:avLst/>
          </a:prstGeom>
        </p:spPr>
      </p:pic>
    </p:spTree>
    <p:extLst>
      <p:ext uri="{BB962C8B-B14F-4D97-AF65-F5344CB8AC3E}">
        <p14:creationId xmlns:p14="http://schemas.microsoft.com/office/powerpoint/2010/main" val="261380112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B384F1-9F2B-957E-AB28-0D47530BE258}"/>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AEFEAF3-39A3-F781-965C-0B4FECCB9475}"/>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Key Achievements</a:t>
            </a:r>
          </a:p>
        </p:txBody>
      </p:sp>
      <p:pic>
        <p:nvPicPr>
          <p:cNvPr id="6" name="Picture 5">
            <a:extLst>
              <a:ext uri="{FF2B5EF4-FFF2-40B4-BE49-F238E27FC236}">
                <a16:creationId xmlns:a16="http://schemas.microsoft.com/office/drawing/2014/main" id="{0AA1FF33-2098-0B36-0A6F-6751E7AD1963}"/>
              </a:ext>
            </a:extLst>
          </p:cNvPr>
          <p:cNvPicPr>
            <a:picLocks noChangeAspect="1"/>
          </p:cNvPicPr>
          <p:nvPr/>
        </p:nvPicPr>
        <p:blipFill>
          <a:blip r:embed="rId2"/>
          <a:stretch>
            <a:fillRect/>
          </a:stretch>
        </p:blipFill>
        <p:spPr>
          <a:xfrm>
            <a:off x="4905357" y="1700213"/>
            <a:ext cx="5719572" cy="3505200"/>
          </a:xfrm>
          <a:prstGeom prst="rect">
            <a:avLst/>
          </a:prstGeom>
        </p:spPr>
      </p:pic>
    </p:spTree>
    <p:extLst>
      <p:ext uri="{BB962C8B-B14F-4D97-AF65-F5344CB8AC3E}">
        <p14:creationId xmlns:p14="http://schemas.microsoft.com/office/powerpoint/2010/main" val="1488039420"/>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65A2632-DF74-D244-ACF3-FDED6D9FC4DE}"/>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EA0769C7-3F58-751B-8A53-B3C143049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A0F9167-22C1-364E-C8AA-2D87EF50D7F2}"/>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Project Risks</a:t>
            </a:r>
          </a:p>
        </p:txBody>
      </p:sp>
      <p:pic>
        <p:nvPicPr>
          <p:cNvPr id="4" name="Picture 3">
            <a:extLst>
              <a:ext uri="{FF2B5EF4-FFF2-40B4-BE49-F238E27FC236}">
                <a16:creationId xmlns:a16="http://schemas.microsoft.com/office/drawing/2014/main" id="{F07D0451-A827-F5F2-67DE-215BA3E00C85}"/>
              </a:ext>
            </a:extLst>
          </p:cNvPr>
          <p:cNvPicPr>
            <a:picLocks noChangeAspect="1"/>
          </p:cNvPicPr>
          <p:nvPr/>
        </p:nvPicPr>
        <p:blipFill>
          <a:blip r:embed="rId2"/>
          <a:stretch>
            <a:fillRect/>
          </a:stretch>
        </p:blipFill>
        <p:spPr>
          <a:xfrm>
            <a:off x="4741164" y="2442210"/>
            <a:ext cx="5719572" cy="1973580"/>
          </a:xfrm>
          <a:prstGeom prst="rect">
            <a:avLst/>
          </a:prstGeom>
        </p:spPr>
      </p:pic>
    </p:spTree>
    <p:extLst>
      <p:ext uri="{BB962C8B-B14F-4D97-AF65-F5344CB8AC3E}">
        <p14:creationId xmlns:p14="http://schemas.microsoft.com/office/powerpoint/2010/main" val="10189117"/>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E46B69-02CA-3171-BA04-B4E3A750F8A2}"/>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73D66DD8-C011-4522-1907-0FC5E7F2A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DE2C0D4-7F95-359C-7D77-941CB07A2EAD}"/>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rgbClr val="FFFFFF"/>
                </a:solidFill>
                <a:latin typeface="+mj-lt"/>
                <a:ea typeface="+mj-ea"/>
                <a:cs typeface="+mj-cs"/>
              </a:rPr>
              <a:t>Risk Management</a:t>
            </a:r>
          </a:p>
        </p:txBody>
      </p:sp>
      <p:pic>
        <p:nvPicPr>
          <p:cNvPr id="9" name="Picture 8">
            <a:extLst>
              <a:ext uri="{FF2B5EF4-FFF2-40B4-BE49-F238E27FC236}">
                <a16:creationId xmlns:a16="http://schemas.microsoft.com/office/drawing/2014/main" id="{07E442A2-3424-0867-DE17-93D6F482CE1F}"/>
              </a:ext>
            </a:extLst>
          </p:cNvPr>
          <p:cNvPicPr>
            <a:picLocks noChangeAspect="1"/>
          </p:cNvPicPr>
          <p:nvPr/>
        </p:nvPicPr>
        <p:blipFill>
          <a:blip r:embed="rId2"/>
          <a:stretch>
            <a:fillRect/>
          </a:stretch>
        </p:blipFill>
        <p:spPr>
          <a:xfrm>
            <a:off x="3959353" y="171162"/>
            <a:ext cx="7982712" cy="6293646"/>
          </a:xfrm>
          <a:prstGeom prst="rect">
            <a:avLst/>
          </a:prstGeom>
        </p:spPr>
      </p:pic>
    </p:spTree>
    <p:extLst>
      <p:ext uri="{BB962C8B-B14F-4D97-AF65-F5344CB8AC3E}">
        <p14:creationId xmlns:p14="http://schemas.microsoft.com/office/powerpoint/2010/main" val="2154201420"/>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E68A62-ACF4-B158-49F4-9BC7EE04C8E7}"/>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51844DAC-1B35-C449-82B5-5F3DDD4C8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C23CBA5-29F0-2511-33BF-EF1008F6CF4D}"/>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a:solidFill>
                  <a:srgbClr val="FFFFFF"/>
                </a:solidFill>
                <a:latin typeface="+mj-lt"/>
                <a:ea typeface="+mj-ea"/>
                <a:cs typeface="+mj-cs"/>
              </a:rPr>
              <a:t>Risk Management</a:t>
            </a:r>
          </a:p>
        </p:txBody>
      </p:sp>
      <p:pic>
        <p:nvPicPr>
          <p:cNvPr id="3" name="Picture 2">
            <a:extLst>
              <a:ext uri="{FF2B5EF4-FFF2-40B4-BE49-F238E27FC236}">
                <a16:creationId xmlns:a16="http://schemas.microsoft.com/office/drawing/2014/main" id="{784FA0DD-53D1-EF3F-FB55-D7EA667BF00C}"/>
              </a:ext>
            </a:extLst>
          </p:cNvPr>
          <p:cNvPicPr>
            <a:picLocks noChangeAspect="1"/>
          </p:cNvPicPr>
          <p:nvPr/>
        </p:nvPicPr>
        <p:blipFill>
          <a:blip r:embed="rId2"/>
          <a:stretch>
            <a:fillRect/>
          </a:stretch>
        </p:blipFill>
        <p:spPr>
          <a:xfrm>
            <a:off x="4594912" y="400934"/>
            <a:ext cx="6163590" cy="5998984"/>
          </a:xfrm>
          <a:prstGeom prst="rect">
            <a:avLst/>
          </a:prstGeom>
        </p:spPr>
      </p:pic>
    </p:spTree>
    <p:extLst>
      <p:ext uri="{BB962C8B-B14F-4D97-AF65-F5344CB8AC3E}">
        <p14:creationId xmlns:p14="http://schemas.microsoft.com/office/powerpoint/2010/main" val="803480028"/>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994458-B8DE-0266-7C04-8FFFE7682D46}"/>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FE0E226A-4C10-9AC7-6DE2-3DCE302AF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86A31FE-C22A-4773-8E4F-266EDA9AB355}"/>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Quality Standards</a:t>
            </a:r>
          </a:p>
        </p:txBody>
      </p:sp>
      <p:pic>
        <p:nvPicPr>
          <p:cNvPr id="6" name="Picture 5">
            <a:extLst>
              <a:ext uri="{FF2B5EF4-FFF2-40B4-BE49-F238E27FC236}">
                <a16:creationId xmlns:a16="http://schemas.microsoft.com/office/drawing/2014/main" id="{DCDD8792-0E3F-FCD6-EF89-8D1A5D014679}"/>
              </a:ext>
            </a:extLst>
          </p:cNvPr>
          <p:cNvPicPr>
            <a:picLocks noChangeAspect="1"/>
          </p:cNvPicPr>
          <p:nvPr/>
        </p:nvPicPr>
        <p:blipFill>
          <a:blip r:embed="rId2"/>
          <a:stretch>
            <a:fillRect/>
          </a:stretch>
        </p:blipFill>
        <p:spPr>
          <a:xfrm>
            <a:off x="4607814" y="1687830"/>
            <a:ext cx="5719572" cy="3482340"/>
          </a:xfrm>
          <a:prstGeom prst="rect">
            <a:avLst/>
          </a:prstGeom>
        </p:spPr>
      </p:pic>
    </p:spTree>
    <p:extLst>
      <p:ext uri="{BB962C8B-B14F-4D97-AF65-F5344CB8AC3E}">
        <p14:creationId xmlns:p14="http://schemas.microsoft.com/office/powerpoint/2010/main" val="3180128259"/>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6A3F4A-5B37-AC3C-847F-6ECCA3F8AE41}"/>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B796DF64-11F6-7F86-683C-4EC45393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9D4BAA6-43D6-8BE7-2053-C9A7E3844121}"/>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Quality Standards</a:t>
            </a:r>
          </a:p>
        </p:txBody>
      </p:sp>
      <p:pic>
        <p:nvPicPr>
          <p:cNvPr id="4" name="Picture 3">
            <a:extLst>
              <a:ext uri="{FF2B5EF4-FFF2-40B4-BE49-F238E27FC236}">
                <a16:creationId xmlns:a16="http://schemas.microsoft.com/office/drawing/2014/main" id="{0A364445-178C-BF02-873A-5C21AFC9A312}"/>
              </a:ext>
            </a:extLst>
          </p:cNvPr>
          <p:cNvPicPr>
            <a:picLocks noChangeAspect="1"/>
          </p:cNvPicPr>
          <p:nvPr/>
        </p:nvPicPr>
        <p:blipFill>
          <a:blip r:embed="rId2"/>
          <a:stretch>
            <a:fillRect/>
          </a:stretch>
        </p:blipFill>
        <p:spPr>
          <a:xfrm>
            <a:off x="4370832" y="142150"/>
            <a:ext cx="6745835" cy="6148922"/>
          </a:xfrm>
          <a:prstGeom prst="rect">
            <a:avLst/>
          </a:prstGeom>
        </p:spPr>
      </p:pic>
    </p:spTree>
    <p:extLst>
      <p:ext uri="{BB962C8B-B14F-4D97-AF65-F5344CB8AC3E}">
        <p14:creationId xmlns:p14="http://schemas.microsoft.com/office/powerpoint/2010/main" val="1925071545"/>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60AA165-6663-B897-CD0D-EECBD65834AF}"/>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5B47AE69-390D-8D57-8759-2969E336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3A9A991-4F52-8959-6F77-E7A1DCE4C2E2}"/>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Quality Standards</a:t>
            </a:r>
          </a:p>
        </p:txBody>
      </p:sp>
      <p:pic>
        <p:nvPicPr>
          <p:cNvPr id="3" name="Picture 2">
            <a:extLst>
              <a:ext uri="{FF2B5EF4-FFF2-40B4-BE49-F238E27FC236}">
                <a16:creationId xmlns:a16="http://schemas.microsoft.com/office/drawing/2014/main" id="{D0F9682F-F15E-FD13-1857-7A45C81EC5CC}"/>
              </a:ext>
            </a:extLst>
          </p:cNvPr>
          <p:cNvPicPr>
            <a:picLocks noChangeAspect="1"/>
          </p:cNvPicPr>
          <p:nvPr/>
        </p:nvPicPr>
        <p:blipFill>
          <a:blip r:embed="rId2"/>
          <a:stretch>
            <a:fillRect/>
          </a:stretch>
        </p:blipFill>
        <p:spPr>
          <a:xfrm>
            <a:off x="4325112" y="120813"/>
            <a:ext cx="6190488" cy="6632665"/>
          </a:xfrm>
          <a:prstGeom prst="rect">
            <a:avLst/>
          </a:prstGeom>
        </p:spPr>
      </p:pic>
    </p:spTree>
    <p:extLst>
      <p:ext uri="{BB962C8B-B14F-4D97-AF65-F5344CB8AC3E}">
        <p14:creationId xmlns:p14="http://schemas.microsoft.com/office/powerpoint/2010/main" val="202791444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826A40-B961-99D2-B034-B407069BC4D3}"/>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F2C0ADEB-69BF-BF9A-AD7E-24F7A6860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B50950B-9971-1FEA-3BA7-6AC9056F520C}"/>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dirty="0">
                <a:solidFill>
                  <a:srgbClr val="FFFFFF"/>
                </a:solidFill>
                <a:latin typeface="+mj-lt"/>
                <a:ea typeface="+mj-ea"/>
                <a:cs typeface="+mj-cs"/>
              </a:rPr>
              <a:t>Budget</a:t>
            </a:r>
            <a:endParaRPr lang="en-US" sz="3200" kern="1200" dirty="0">
              <a:solidFill>
                <a:srgbClr val="FFFFFF"/>
              </a:solidFill>
              <a:latin typeface="+mj-lt"/>
              <a:ea typeface="+mj-ea"/>
              <a:cs typeface="+mj-cs"/>
            </a:endParaRPr>
          </a:p>
        </p:txBody>
      </p:sp>
      <p:pic>
        <p:nvPicPr>
          <p:cNvPr id="10" name="Picture 9">
            <a:extLst>
              <a:ext uri="{FF2B5EF4-FFF2-40B4-BE49-F238E27FC236}">
                <a16:creationId xmlns:a16="http://schemas.microsoft.com/office/drawing/2014/main" id="{E9062204-F33C-AA34-C88B-9B151C47AB0D}"/>
              </a:ext>
            </a:extLst>
          </p:cNvPr>
          <p:cNvPicPr>
            <a:picLocks noChangeAspect="1"/>
          </p:cNvPicPr>
          <p:nvPr/>
        </p:nvPicPr>
        <p:blipFill>
          <a:blip r:embed="rId2"/>
          <a:stretch>
            <a:fillRect/>
          </a:stretch>
        </p:blipFill>
        <p:spPr>
          <a:xfrm>
            <a:off x="4557014" y="1700213"/>
            <a:ext cx="5719572" cy="2496312"/>
          </a:xfrm>
          <a:prstGeom prst="rect">
            <a:avLst/>
          </a:prstGeom>
        </p:spPr>
      </p:pic>
    </p:spTree>
    <p:extLst>
      <p:ext uri="{BB962C8B-B14F-4D97-AF65-F5344CB8AC3E}">
        <p14:creationId xmlns:p14="http://schemas.microsoft.com/office/powerpoint/2010/main" val="410172529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2286EE-3198-1635-AF2A-0BC061737AB3}"/>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2286B3D2-8350-E656-9BAC-0CE07FEC3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9EB1176-1469-A489-531E-CA277B83A2EB}"/>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Cost Benefit</a:t>
            </a:r>
          </a:p>
        </p:txBody>
      </p:sp>
      <p:pic>
        <p:nvPicPr>
          <p:cNvPr id="8" name="Picture 7">
            <a:extLst>
              <a:ext uri="{FF2B5EF4-FFF2-40B4-BE49-F238E27FC236}">
                <a16:creationId xmlns:a16="http://schemas.microsoft.com/office/drawing/2014/main" id="{34214DB8-C6F8-127E-B2A6-A3AAC4D1AD72}"/>
              </a:ext>
            </a:extLst>
          </p:cNvPr>
          <p:cNvPicPr>
            <a:picLocks noChangeAspect="1"/>
          </p:cNvPicPr>
          <p:nvPr/>
        </p:nvPicPr>
        <p:blipFill>
          <a:blip r:embed="rId2"/>
          <a:stretch>
            <a:fillRect/>
          </a:stretch>
        </p:blipFill>
        <p:spPr>
          <a:xfrm>
            <a:off x="4722114" y="2621662"/>
            <a:ext cx="5719572" cy="1557528"/>
          </a:xfrm>
          <a:prstGeom prst="rect">
            <a:avLst/>
          </a:prstGeom>
        </p:spPr>
      </p:pic>
    </p:spTree>
    <p:extLst>
      <p:ext uri="{BB962C8B-B14F-4D97-AF65-F5344CB8AC3E}">
        <p14:creationId xmlns:p14="http://schemas.microsoft.com/office/powerpoint/2010/main" val="178725174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0FDF17-EE9B-8C69-F20B-924F0A188E1F}"/>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FCEC25FD-ACF9-8493-D02D-C35273B58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2132651-FD45-8B6C-E9D1-6FC675D7584A}"/>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Cost Benefit</a:t>
            </a:r>
          </a:p>
        </p:txBody>
      </p:sp>
      <p:pic>
        <p:nvPicPr>
          <p:cNvPr id="6" name="Picture 5">
            <a:extLst>
              <a:ext uri="{FF2B5EF4-FFF2-40B4-BE49-F238E27FC236}">
                <a16:creationId xmlns:a16="http://schemas.microsoft.com/office/drawing/2014/main" id="{6EB35CD7-A9A7-8716-B840-51BC5824F1CE}"/>
              </a:ext>
            </a:extLst>
          </p:cNvPr>
          <p:cNvPicPr>
            <a:picLocks noChangeAspect="1"/>
          </p:cNvPicPr>
          <p:nvPr/>
        </p:nvPicPr>
        <p:blipFill>
          <a:blip r:embed="rId2"/>
          <a:stretch>
            <a:fillRect/>
          </a:stretch>
        </p:blipFill>
        <p:spPr>
          <a:xfrm>
            <a:off x="3949000" y="171162"/>
            <a:ext cx="7243256" cy="6350574"/>
          </a:xfrm>
          <a:prstGeom prst="rect">
            <a:avLst/>
          </a:prstGeom>
        </p:spPr>
      </p:pic>
    </p:spTree>
    <p:extLst>
      <p:ext uri="{BB962C8B-B14F-4D97-AF65-F5344CB8AC3E}">
        <p14:creationId xmlns:p14="http://schemas.microsoft.com/office/powerpoint/2010/main" val="2816054724"/>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499D70-6D25-1652-D644-112AA0BE0A0E}"/>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5D95BEFE-B2AC-A9AF-7B69-E0E76AF4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6C01151-B9EE-9FD5-D46F-1FAE07856D30}"/>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Cost Benefit</a:t>
            </a:r>
          </a:p>
        </p:txBody>
      </p:sp>
      <p:pic>
        <p:nvPicPr>
          <p:cNvPr id="4" name="Picture 3">
            <a:extLst>
              <a:ext uri="{FF2B5EF4-FFF2-40B4-BE49-F238E27FC236}">
                <a16:creationId xmlns:a16="http://schemas.microsoft.com/office/drawing/2014/main" id="{83A29DE6-EFFA-0960-CAF1-726954A07490}"/>
              </a:ext>
            </a:extLst>
          </p:cNvPr>
          <p:cNvPicPr>
            <a:picLocks noChangeAspect="1"/>
          </p:cNvPicPr>
          <p:nvPr/>
        </p:nvPicPr>
        <p:blipFill>
          <a:blip r:embed="rId2"/>
          <a:stretch>
            <a:fillRect/>
          </a:stretch>
        </p:blipFill>
        <p:spPr>
          <a:xfrm>
            <a:off x="4197096" y="124185"/>
            <a:ext cx="7251192" cy="6398110"/>
          </a:xfrm>
          <a:prstGeom prst="rect">
            <a:avLst/>
          </a:prstGeom>
        </p:spPr>
      </p:pic>
    </p:spTree>
    <p:extLst>
      <p:ext uri="{BB962C8B-B14F-4D97-AF65-F5344CB8AC3E}">
        <p14:creationId xmlns:p14="http://schemas.microsoft.com/office/powerpoint/2010/main" val="768606746"/>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5351B8-2F67-0F9C-7EAA-1C0C448E7FFA}"/>
            </a:ext>
          </a:extLst>
        </p:cNvPr>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3AB82696-4BED-A1D0-AFCF-515918B6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22CAF60-6476-9193-58CD-730C0498663E}"/>
              </a:ext>
            </a:extLst>
          </p:cNvPr>
          <p:cNvSpPr txBox="1"/>
          <p:nvPr/>
        </p:nvSpPr>
        <p:spPr>
          <a:xfrm>
            <a:off x="838200" y="171162"/>
            <a:ext cx="2840182" cy="2371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kern="1200" dirty="0">
                <a:solidFill>
                  <a:srgbClr val="FFFFFF"/>
                </a:solidFill>
                <a:latin typeface="+mj-lt"/>
                <a:ea typeface="+mj-ea"/>
                <a:cs typeface="+mj-cs"/>
              </a:rPr>
              <a:t>Project Conclusion</a:t>
            </a:r>
          </a:p>
        </p:txBody>
      </p:sp>
      <p:pic>
        <p:nvPicPr>
          <p:cNvPr id="4" name="Picture 3">
            <a:extLst>
              <a:ext uri="{FF2B5EF4-FFF2-40B4-BE49-F238E27FC236}">
                <a16:creationId xmlns:a16="http://schemas.microsoft.com/office/drawing/2014/main" id="{E43ACA19-2B7A-CC2F-D179-73B11AD9CAD6}"/>
              </a:ext>
            </a:extLst>
          </p:cNvPr>
          <p:cNvPicPr>
            <a:picLocks noChangeAspect="1"/>
          </p:cNvPicPr>
          <p:nvPr/>
        </p:nvPicPr>
        <p:blipFill>
          <a:blip r:embed="rId2"/>
          <a:stretch>
            <a:fillRect/>
          </a:stretch>
        </p:blipFill>
        <p:spPr>
          <a:xfrm>
            <a:off x="4162419" y="850168"/>
            <a:ext cx="6687892" cy="5157663"/>
          </a:xfrm>
          <a:prstGeom prst="rect">
            <a:avLst/>
          </a:prstGeom>
        </p:spPr>
      </p:pic>
    </p:spTree>
    <p:extLst>
      <p:ext uri="{BB962C8B-B14F-4D97-AF65-F5344CB8AC3E}">
        <p14:creationId xmlns:p14="http://schemas.microsoft.com/office/powerpoint/2010/main" val="3767016012"/>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154B04-D82B-910E-88A4-A84F5B0EA895}"/>
              </a:ext>
            </a:extLst>
          </p:cNvPr>
          <p:cNvPicPr>
            <a:picLocks noChangeAspect="1"/>
          </p:cNvPicPr>
          <p:nvPr/>
        </p:nvPicPr>
        <p:blipFill>
          <a:blip r:embed="rId2"/>
          <a:stretch>
            <a:fillRect/>
          </a:stretch>
        </p:blipFill>
        <p:spPr>
          <a:xfrm>
            <a:off x="3672452" y="0"/>
            <a:ext cx="4847095" cy="6858000"/>
          </a:xfrm>
          <a:prstGeom prst="rect">
            <a:avLst/>
          </a:prstGeom>
        </p:spPr>
      </p:pic>
    </p:spTree>
    <p:extLst>
      <p:ext uri="{BB962C8B-B14F-4D97-AF65-F5344CB8AC3E}">
        <p14:creationId xmlns:p14="http://schemas.microsoft.com/office/powerpoint/2010/main" val="1014260442"/>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4A4AD3-E629-640E-72D1-973A4FA913C3}"/>
              </a:ext>
            </a:extLst>
          </p:cNvPr>
          <p:cNvPicPr>
            <a:picLocks noChangeAspect="1"/>
          </p:cNvPicPr>
          <p:nvPr/>
        </p:nvPicPr>
        <p:blipFill>
          <a:blip r:embed="rId2"/>
          <a:stretch>
            <a:fillRect/>
          </a:stretch>
        </p:blipFill>
        <p:spPr>
          <a:xfrm>
            <a:off x="3851661" y="257174"/>
            <a:ext cx="4488677" cy="6305551"/>
          </a:xfrm>
          <a:prstGeom prst="rect">
            <a:avLst/>
          </a:prstGeom>
        </p:spPr>
      </p:pic>
    </p:spTree>
    <p:extLst>
      <p:ext uri="{BB962C8B-B14F-4D97-AF65-F5344CB8AC3E}">
        <p14:creationId xmlns:p14="http://schemas.microsoft.com/office/powerpoint/2010/main" val="4291241895"/>
      </p:ext>
    </p:extLst>
  </p:cSld>
  <p:clrMapOvr>
    <a:masterClrMapping/>
  </p:clrMapOvr>
  <mc:AlternateContent xmlns:mc="http://schemas.openxmlformats.org/markup-compatibility/2006">
    <mc:Choice xmlns:p14="http://schemas.microsoft.com/office/powerpoint/2010/main" Requires="p14">
      <p:transition spd="slow" p14:dur="1250">
        <p:push dir="u"/>
      </p:transition>
    </mc:Choice>
    <mc:Fallback>
      <p:transition spd="slow">
        <p:push dir="u"/>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1711</TotalTime>
  <Words>539</Words>
  <Application>Microsoft Office PowerPoint</Application>
  <PresentationFormat>Widescreen</PresentationFormat>
  <Paragraphs>85</Paragraphs>
  <Slides>51</Slides>
  <Notes>1</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Gulim</vt:lpstr>
      <vt:lpstr>Aptos</vt:lpstr>
      <vt:lpstr>Aptos Display</vt:lpstr>
      <vt:lpstr>Arial</vt:lpstr>
      <vt:lpstr>Impact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 Nowell</dc:creator>
  <cp:lastModifiedBy>Dan Nowell</cp:lastModifiedBy>
  <cp:revision>1</cp:revision>
  <dcterms:created xsi:type="dcterms:W3CDTF">2025-05-14T08:29:19Z</dcterms:created>
  <dcterms:modified xsi:type="dcterms:W3CDTF">2025-07-22T10:08:25Z</dcterms:modified>
</cp:coreProperties>
</file>