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 /><Relationship Id="rId7" Type="http://schemas.microsoft.com/office/2016/11/relationships/changesInfo" Target="changesInfos/changesInfo1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tableStyles" Target="tableStyles.xml" /><Relationship Id="rId5" Type="http://schemas.openxmlformats.org/officeDocument/2006/relationships/theme" Target="theme/theme1.xml" /><Relationship Id="rId4" Type="http://schemas.openxmlformats.org/officeDocument/2006/relationships/viewProps" Target="viewProps.xml" 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trianna Di Muzio (2021889)" userId="2009053a-0a1e-48ca-8ff4-bfefc22775f9" providerId="ADAL" clId="{6553E920-F5FF-EE4C-83E7-2B7DBE09D3E1}"/>
    <pc:docChg chg="undo custSel modSld">
      <pc:chgData name="Catrianna Di Muzio (2021889)" userId="2009053a-0a1e-48ca-8ff4-bfefc22775f9" providerId="ADAL" clId="{6553E920-F5FF-EE4C-83E7-2B7DBE09D3E1}" dt="2023-03-18T00:34:03.244" v="59" actId="1576"/>
      <pc:docMkLst>
        <pc:docMk/>
      </pc:docMkLst>
      <pc:sldChg chg="modSp">
        <pc:chgData name="Catrianna Di Muzio (2021889)" userId="2009053a-0a1e-48ca-8ff4-bfefc22775f9" providerId="ADAL" clId="{6553E920-F5FF-EE4C-83E7-2B7DBE09D3E1}" dt="2023-03-18T00:34:03.244" v="59" actId="1576"/>
        <pc:sldMkLst>
          <pc:docMk/>
          <pc:sldMk cId="1756957309" sldId="256"/>
        </pc:sldMkLst>
        <pc:spChg chg="mod">
          <ac:chgData name="Catrianna Di Muzio (2021889)" userId="2009053a-0a1e-48ca-8ff4-bfefc22775f9" providerId="ADAL" clId="{6553E920-F5FF-EE4C-83E7-2B7DBE09D3E1}" dt="2023-03-18T00:20:04.963" v="46" actId="20577"/>
          <ac:spMkLst>
            <pc:docMk/>
            <pc:sldMk cId="1756957309" sldId="256"/>
            <ac:spMk id="2" creationId="{FD2AC4C6-9A9D-4B8A-540B-CD6998C2DF93}"/>
          </ac:spMkLst>
        </pc:spChg>
        <pc:spChg chg="mod">
          <ac:chgData name="Catrianna Di Muzio (2021889)" userId="2009053a-0a1e-48ca-8ff4-bfefc22775f9" providerId="ADAL" clId="{6553E920-F5FF-EE4C-83E7-2B7DBE09D3E1}" dt="2023-03-18T00:34:03.244" v="59" actId="1576"/>
          <ac:spMkLst>
            <pc:docMk/>
            <pc:sldMk cId="1756957309" sldId="256"/>
            <ac:spMk id="3" creationId="{3A9112CD-A4CC-B097-6BE0-AADB18A18C2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26799-251B-7F0E-DA7A-E2F687E92C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701F9A-3979-E29F-D502-62D71B6579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8750E6-816F-E128-DDD5-A7882FF43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927A7-3F8C-D944-99A3-E4D59D6F8CE7}" type="datetimeFigureOut">
              <a:rPr lang="en-US" smtClean="0"/>
              <a:t>3/18/2023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D25567-B300-5A0B-55EE-4D826D7DF6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AFC26E-8250-E531-D897-1DE85F935B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68C7C-B61F-FE4F-9902-C9EA047717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54822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E5A18-CBE2-0BC1-6951-C205C6097A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16F7B6-969A-9FFB-EEC9-A521D1FED1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233100-64C1-8208-0EC0-33BA72D607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927A7-3F8C-D944-99A3-E4D59D6F8CE7}" type="datetimeFigureOut">
              <a:rPr lang="en-US" smtClean="0"/>
              <a:t>3/18/2023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5BED05-2BFB-D1EF-F60F-D3C64B274C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FEC817-03C3-8E5B-C935-3C97035253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68C7C-B61F-FE4F-9902-C9EA047717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73225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7A27E2-E58F-9CB6-06E2-443D4A06C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32ECA6-E61C-2A2E-5922-0C17D11453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9ED8FD-3F6B-BC61-C3F9-4CA9BA16FE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927A7-3F8C-D944-99A3-E4D59D6F8CE7}" type="datetimeFigureOut">
              <a:rPr lang="en-US" smtClean="0"/>
              <a:t>3/18/2023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BCEF67-4A4A-A025-C2C9-A8EFEC114B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63D49A-FDD0-3BCA-5918-65E41B3CB0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68C7C-B61F-FE4F-9902-C9EA047717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73484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B34A72-A830-BEA3-CD8F-25AFE101B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0DBE3A-EDF3-3C61-360F-6FFB1C49C9A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0E50FA-2ED2-941C-0605-C83826A35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C95DEA-79DC-A65E-E0F4-20B8E9829B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927A7-3F8C-D944-99A3-E4D59D6F8CE7}" type="datetimeFigureOut">
              <a:rPr lang="en-US" smtClean="0"/>
              <a:t>3/18/2023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BECBB2-8237-62A3-30CA-598F6CB44C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4AD0AE-68D9-729F-4314-20BAF8CBEE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68C7C-B61F-FE4F-9902-C9EA047717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04510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AEA30F-68CD-63FE-E965-BCDDA8B81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40E601-2C32-8BA7-D741-B00592C613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C6E284-0760-194B-B751-020A07B244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8A2E8E0-A658-B2B7-923F-1137E0E7146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21E39C6-4CFB-04DE-AA74-79324C0F706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E0F283-E438-4ED8-7942-28A88EF124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927A7-3F8C-D944-99A3-E4D59D6F8CE7}" type="datetimeFigureOut">
              <a:rPr lang="en-US" smtClean="0"/>
              <a:t>3/18/2023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B3B8464-F686-9BC7-7496-711C6D9C40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FA4CF0A-D76C-E0E7-3D57-293506A2D0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68C7C-B61F-FE4F-9902-C9EA047717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91398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233D89-F66F-7AE7-EB6D-A479084273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2947C59-2C8C-D711-FCB8-58BEDA9C70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927A7-3F8C-D944-99A3-E4D59D6F8CE7}" type="datetimeFigureOut">
              <a:rPr lang="en-US" smtClean="0"/>
              <a:t>3/18/2023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88B9C8-9E91-B203-A966-3A5CCED322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BADF6D-0540-C035-6D00-F994B50E6D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68C7C-B61F-FE4F-9902-C9EA047717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6394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09F71F-F115-B4B2-AC71-9A503406AD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927A7-3F8C-D944-99A3-E4D59D6F8CE7}" type="datetimeFigureOut">
              <a:rPr lang="en-US" smtClean="0"/>
              <a:t>3/18/2023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351828D-610B-BDF1-5F67-1F0CA3E83B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B8F7A84-567F-8C02-4B71-38AD407FD0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68C7C-B61F-FE4F-9902-C9EA047717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29666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669859-6D9B-A719-B34F-CF91C2634B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255B44-47D1-B00A-775A-930B541240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20E447-8BF3-2AB7-F37E-E7A6B973CA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E478DF-804A-9B42-5C24-59465B01CA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927A7-3F8C-D944-99A3-E4D59D6F8CE7}" type="datetimeFigureOut">
              <a:rPr lang="en-US" smtClean="0"/>
              <a:t>3/18/2023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BACDC8-D7E8-6F3D-D120-19B9310B3A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60DE12-58C9-96E4-61BA-6AEDC75409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68C7C-B61F-FE4F-9902-C9EA047717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14334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9AF45-BF1D-C7A3-DC6D-5D4CE4E73E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1A9D872-ABC1-C80C-DFEF-5CB4F1B2462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5E84CC-22DF-0935-BC00-5C6E2F63EB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D2C57D-89C4-1565-6D31-7937EBFAF0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927A7-3F8C-D944-99A3-E4D59D6F8CE7}" type="datetimeFigureOut">
              <a:rPr lang="en-US" smtClean="0"/>
              <a:t>3/18/2023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4B8061-7B7D-210A-F962-12760BB472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26C36B-B3C3-A787-8A89-D8CC84F20E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68C7C-B61F-FE4F-9902-C9EA047717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28325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72539C-1B05-21C5-44B9-0C5D9DB0EB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7F8F18C-8593-DC3C-B55C-527C4BC7E5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F8D395-98BB-8831-52AB-8C31156127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927A7-3F8C-D944-99A3-E4D59D6F8CE7}" type="datetimeFigureOut">
              <a:rPr lang="en-US" smtClean="0"/>
              <a:t>3/18/2023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96BC22-3389-EC20-587F-9B6AFB2EB0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903A76-B76F-E9AF-8864-C99DF1927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68C7C-B61F-FE4F-9902-C9EA047717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67055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590E0FC-C2D6-73AC-35E4-C62F608623A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6F3CB5F-1EDD-77D4-1B11-65C05C6FBE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BA9EF0-5D86-E10A-6465-BEECD5A206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927A7-3F8C-D944-99A3-E4D59D6F8CE7}" type="datetimeFigureOut">
              <a:rPr lang="en-US" smtClean="0"/>
              <a:t>3/18/2023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ECEF4C-E5F6-A6D9-DD8A-E8894194CA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DA362A-FA49-771B-41E5-7EDC97FF4F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68C7C-B61F-FE4F-9902-C9EA047717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68878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3CBDC5C-47A8-9D83-8C8A-0E05F0CAE1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CC52BD-6107-EFBC-B1C8-7F962EBCDA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E70CB8-7E43-0103-B91D-5E190C6128D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5927A7-3F8C-D944-99A3-E4D59D6F8CE7}" type="datetimeFigureOut">
              <a:rPr lang="en-US" smtClean="0"/>
              <a:t>3/18/2023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F2DD19-A771-073E-CB2E-D925A087FC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41A035-1DFE-626E-60C4-66EA2C3009B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C68C7C-B61F-FE4F-9902-C9EA047717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8568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:v:/g/personal/2021889_student_uwtsd_ac_uk/EWQ4VrpTuUNAteNmHgqclwMB5y7W3ZjlpA9AdFKZxI179A" TargetMode="External" /><Relationship Id="rId1" Type="http://schemas.openxmlformats.org/officeDocument/2006/relationships/slideLayout" Target="../slideLayouts/slideLayout1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AC4C6-9A9D-4B8A-540B-CD6998C2DF9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Vlog- Placement Year</a:t>
            </a:r>
            <a:br>
              <a:rPr lang="en-GB" dirty="0"/>
            </a:br>
            <a:r>
              <a:rPr lang="en-GB" dirty="0" err="1"/>
              <a:t>Catrianna</a:t>
            </a:r>
            <a:r>
              <a:rPr lang="en-GB" dirty="0"/>
              <a:t> Di </a:t>
            </a:r>
            <a:r>
              <a:rPr lang="en-GB" dirty="0" err="1"/>
              <a:t>Muzio</a:t>
            </a:r>
            <a:br>
              <a:rPr lang="en-GB" dirty="0"/>
            </a:br>
            <a:r>
              <a:rPr lang="en-GB" dirty="0"/>
              <a:t>2021889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A9112CD-A4CC-B097-6BE0-AADB18A18C2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https://uowtsd-my.sharepoint.com/:v:/g/personal/2021889_student_uwtsd_ac_uk/EWQ4VrpTuUNAteNmHgqclwMB5y7W3ZjlpA9AdFKZxI179A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69573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Vlog- Placement Year Catrianna Di Muzio 2021889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Vlog- Placement Year Catrianna Di Muzio 2021889</dc:title>
  <dc:creator>Catrianna Dimuzio</dc:creator>
  <cp:lastModifiedBy>Catrianna Dimuzio</cp:lastModifiedBy>
  <cp:revision>1</cp:revision>
  <dcterms:created xsi:type="dcterms:W3CDTF">2023-03-18T00:19:35Z</dcterms:created>
  <dcterms:modified xsi:type="dcterms:W3CDTF">2023-03-18T00:34:07Z</dcterms:modified>
</cp:coreProperties>
</file>