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4"/>
  </p:sldMasterIdLst>
  <p:notesMasterIdLst>
    <p:notesMasterId r:id="rId11"/>
  </p:notesMasterIdLst>
  <p:handoutMasterIdLst>
    <p:handoutMasterId r:id="rId12"/>
  </p:handoutMasterIdLst>
  <p:sldIdLst>
    <p:sldId id="257" r:id="rId5"/>
    <p:sldId id="258" r:id="rId6"/>
    <p:sldId id="321" r:id="rId7"/>
    <p:sldId id="322" r:id="rId8"/>
    <p:sldId id="323" r:id="rId9"/>
    <p:sldId id="324" r:id="rId1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je Cockrill" userId="3461a5d9-f496-4349-a7c6-26c156c02e7e" providerId="ADAL" clId="{1750470B-5B68-49BA-9760-80277DB96D82}"/>
    <pc:docChg chg="custSel addSld modSld">
      <pc:chgData name="Antje Cockrill" userId="3461a5d9-f496-4349-a7c6-26c156c02e7e" providerId="ADAL" clId="{1750470B-5B68-49BA-9760-80277DB96D82}" dt="2019-12-09T12:35:53.505" v="45" actId="6549"/>
      <pc:docMkLst>
        <pc:docMk/>
      </pc:docMkLst>
      <pc:sldChg chg="modSp">
        <pc:chgData name="Antje Cockrill" userId="3461a5d9-f496-4349-a7c6-26c156c02e7e" providerId="ADAL" clId="{1750470B-5B68-49BA-9760-80277DB96D82}" dt="2019-12-09T12:21:20.718" v="1" actId="20577"/>
        <pc:sldMkLst>
          <pc:docMk/>
          <pc:sldMk cId="0" sldId="257"/>
        </pc:sldMkLst>
        <pc:spChg chg="mod">
          <ac:chgData name="Antje Cockrill" userId="3461a5d9-f496-4349-a7c6-26c156c02e7e" providerId="ADAL" clId="{1750470B-5B68-49BA-9760-80277DB96D82}" dt="2019-12-09T12:21:20.718" v="1" actId="20577"/>
          <ac:spMkLst>
            <pc:docMk/>
            <pc:sldMk cId="0" sldId="257"/>
            <ac:spMk id="10243" creationId="{72910437-863B-4608-B01F-918AC699C343}"/>
          </ac:spMkLst>
        </pc:spChg>
      </pc:sldChg>
      <pc:sldChg chg="modSp add">
        <pc:chgData name="Antje Cockrill" userId="3461a5d9-f496-4349-a7c6-26c156c02e7e" providerId="ADAL" clId="{1750470B-5B68-49BA-9760-80277DB96D82}" dt="2019-12-09T12:35:53.505" v="45" actId="6549"/>
        <pc:sldMkLst>
          <pc:docMk/>
          <pc:sldMk cId="3787927058" sldId="324"/>
        </pc:sldMkLst>
        <pc:spChg chg="mod">
          <ac:chgData name="Antje Cockrill" userId="3461a5d9-f496-4349-a7c6-26c156c02e7e" providerId="ADAL" clId="{1750470B-5B68-49BA-9760-80277DB96D82}" dt="2019-12-09T12:33:37.834" v="25" actId="20577"/>
          <ac:spMkLst>
            <pc:docMk/>
            <pc:sldMk cId="3787927058" sldId="324"/>
            <ac:spMk id="2" creationId="{E0AEBAFA-8CA0-47AD-A513-BD9D917C3959}"/>
          </ac:spMkLst>
        </pc:spChg>
        <pc:spChg chg="mod">
          <ac:chgData name="Antje Cockrill" userId="3461a5d9-f496-4349-a7c6-26c156c02e7e" providerId="ADAL" clId="{1750470B-5B68-49BA-9760-80277DB96D82}" dt="2019-12-09T12:35:53.505" v="45" actId="6549"/>
          <ac:spMkLst>
            <pc:docMk/>
            <pc:sldMk cId="3787927058" sldId="324"/>
            <ac:spMk id="3" creationId="{5CB91671-4F78-4428-AF43-4DFB51442CE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30A52A-06EC-41B7-AA3B-274CBEFF176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C63E85-ECE4-4F13-AC53-0FB9495EF4B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D6AA4F8C-38DF-4F83-96FA-319EFAC2B250}" type="datetimeFigureOut">
              <a:rPr lang="en-US"/>
              <a:pPr>
                <a:defRPr/>
              </a:pPr>
              <a:t>12/10/2019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CF8AB0-B910-4947-BD51-03A69D95572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5CC389-A94E-4D5A-BF93-19C604B2BC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756E1C-2740-4CBA-8137-8199E90DAB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D6BADF1-30A8-4597-84F9-241FC924CD6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2F253-69D5-4E7C-AE29-2222FA14FE0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22639F-4C83-4483-8FAE-3820C6C67F3C}" type="datetimeFigureOut">
              <a:rPr lang="en-GB"/>
              <a:pPr>
                <a:defRPr/>
              </a:pPr>
              <a:t>10/12/2019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7CF8C63-A713-4A62-B461-E32A256387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5B73610-4076-4305-9C25-E9F4B9AE47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A5535-09FC-4221-85A8-E399B372BD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BE23E5-3747-4801-9054-8C3DB60A7A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5778D34-7389-4FAB-88E3-C5344AE2E3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1DBFE47E-372E-4BD0-ABB8-88F67417FB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9CD56703-0DCA-44E3-AD0D-F676183949B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A25153BA-ABD1-4216-A681-496313FD55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D15D59A-1C6D-45CD-A3E1-212C06627FA3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>
            <a:extLst>
              <a:ext uri="{FF2B5EF4-FFF2-40B4-BE49-F238E27FC236}">
                <a16:creationId xmlns:a16="http://schemas.microsoft.com/office/drawing/2014/main" id="{E7099F56-948D-4E13-B841-A5D60DDD8C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95D15A7-D91A-4723-AA12-FA886AAAA0E0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42A9ABFA-3FE3-4E8B-8D7C-7608C968DA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B4A9332C-63E6-4724-8109-694DC1E989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 eaLnBrk="1" hangingPunct="1">
              <a:spcBef>
                <a:spcPct val="0"/>
              </a:spcBef>
              <a:buFontTx/>
              <a:buAutoNum type="arabicPeriod"/>
            </a:pPr>
            <a:r>
              <a:rPr lang="en-GB" altLang="en-US"/>
              <a:t>Nina</a:t>
            </a:r>
          </a:p>
          <a:p>
            <a:pPr marL="228600" indent="-228600" eaLnBrk="1" hangingPunct="1">
              <a:spcBef>
                <a:spcPct val="0"/>
              </a:spcBef>
              <a:buFontTx/>
              <a:buAutoNum type="arabicPeriod"/>
            </a:pPr>
            <a:r>
              <a:rPr lang="en-GB" altLang="en-US"/>
              <a:t>Antje (concentrating on in-depth interviews), then Nina (looking at questionnaire design)</a:t>
            </a:r>
          </a:p>
          <a:p>
            <a:pPr marL="228600" indent="-228600" eaLnBrk="1" hangingPunct="1">
              <a:spcBef>
                <a:spcPct val="0"/>
              </a:spcBef>
              <a:buFontTx/>
              <a:buAutoNum type="arabicPeriod"/>
            </a:pPr>
            <a:r>
              <a:rPr lang="en-GB" altLang="en-US"/>
              <a:t>Antje (with different methods of observation)</a:t>
            </a:r>
          </a:p>
          <a:p>
            <a:pPr marL="228600" indent="-228600" eaLnBrk="1" hangingPunct="1">
              <a:spcBef>
                <a:spcPct val="0"/>
              </a:spcBef>
              <a:buFontTx/>
              <a:buAutoNum type="arabicPeriod"/>
            </a:pPr>
            <a:r>
              <a:rPr lang="en-GB" altLang="en-US"/>
              <a:t>Antje (Case study – as a combination of primary &amp; secondary data collection from both qualitative and quantitative sources – even though case studies are qualitative in nature…)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2CF40BC-5D5C-4ABD-A8AB-AB5D5642203F}"/>
              </a:ext>
            </a:extLst>
          </p:cNvPr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B03CE7-89B2-43F9-A4DE-F98F184DB9A2}"/>
              </a:ext>
            </a:extLst>
          </p:cNvPr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DFE3E3-022B-4C10-A53B-6D46303C48F6}"/>
              </a:ext>
            </a:extLst>
          </p:cNvPr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BB54FD-F9F8-42B2-9E05-9207C80AEBE9}"/>
              </a:ext>
            </a:extLst>
          </p:cNvPr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7161000B-5591-4448-A028-4F3414625DCB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C7D14CBC-0F6A-4798-A6A9-EC752A20C6DB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12246720-EB9C-4413-B91E-5F8B7B9CD884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11E49D1F-0055-4693-82EC-EEE8E98DCF94}"/>
              </a:ext>
            </a:extLst>
          </p:cNvPr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4" name="Straight Connector 13">
            <a:extLst>
              <a:ext uri="{FF2B5EF4-FFF2-40B4-BE49-F238E27FC236}">
                <a16:creationId xmlns:a16="http://schemas.microsoft.com/office/drawing/2014/main" id="{F14A90FC-C1D4-4601-865B-22ED40F64979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5" name="Straight Connector 14">
            <a:extLst>
              <a:ext uri="{FF2B5EF4-FFF2-40B4-BE49-F238E27FC236}">
                <a16:creationId xmlns:a16="http://schemas.microsoft.com/office/drawing/2014/main" id="{71F27D93-74B6-44D2-92DB-C27FC88C7B9B}"/>
              </a:ext>
            </a:extLst>
          </p:cNvPr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8D5D331-2971-4E02-8196-4ED074B0AE48}"/>
              </a:ext>
            </a:extLst>
          </p:cNvPr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31C3AC3-4EB0-4523-9105-A9A5191618DE}"/>
              </a:ext>
            </a:extLst>
          </p:cNvPr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B9785B4-D2A7-4E96-8107-FD2A2424D789}"/>
              </a:ext>
            </a:extLst>
          </p:cNvPr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932F146-0CFF-4F15-B46D-0E857BB76A07}"/>
              </a:ext>
            </a:extLst>
          </p:cNvPr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9D659D6-2C13-4370-A5A3-A49D355427D3}"/>
              </a:ext>
            </a:extLst>
          </p:cNvPr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27ADFA65-5068-439F-97D2-06F4CEB6D19D}"/>
              </a:ext>
            </a:extLst>
          </p:cNvPr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2" name="Date Placeholder 27">
            <a:extLst>
              <a:ext uri="{FF2B5EF4-FFF2-40B4-BE49-F238E27FC236}">
                <a16:creationId xmlns:a16="http://schemas.microsoft.com/office/drawing/2014/main" id="{53DE7009-D7DB-48BF-B8D5-4DD8FB8D3601}"/>
              </a:ext>
            </a:extLst>
          </p:cNvPr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Footer Placeholder 16">
            <a:extLst>
              <a:ext uri="{FF2B5EF4-FFF2-40B4-BE49-F238E27FC236}">
                <a16:creationId xmlns:a16="http://schemas.microsoft.com/office/drawing/2014/main" id="{68C570FD-F759-4E46-A940-935AA2E3D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>
            <a:extLst>
              <a:ext uri="{FF2B5EF4-FFF2-40B4-BE49-F238E27FC236}">
                <a16:creationId xmlns:a16="http://schemas.microsoft.com/office/drawing/2014/main" id="{482779A2-423F-4DBC-BFA7-E5A72AB2E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004A5-AB19-41C9-84CA-BB2DBD18A7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197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653BFC43-6473-4A2B-9302-848B1D36A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616FB60-F366-4F3C-A35A-D60719425B62}" type="datetimeFigureOut">
              <a:rPr lang="en-US"/>
              <a:pPr>
                <a:defRPr/>
              </a:pPr>
              <a:t>12/10/2019</a:t>
            </a:fld>
            <a:endParaRPr lang="en-US"/>
          </a:p>
        </p:txBody>
      </p:sp>
      <p:sp>
        <p:nvSpPr>
          <p:cNvPr id="5" name="Slide Number Placeholder 8">
            <a:extLst>
              <a:ext uri="{FF2B5EF4-FFF2-40B4-BE49-F238E27FC236}">
                <a16:creationId xmlns:a16="http://schemas.microsoft.com/office/drawing/2014/main" id="{EAC372A7-D42E-45D6-812F-C1D3F0F345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4670B-1BFF-48F9-9E2C-D8964CC840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5708547E-269A-437C-B807-0B717F1C871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8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1FEE4D-614B-4A86-B9D4-37BBF1869ABE}"/>
              </a:ext>
            </a:extLst>
          </p:cNvPr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4392B0-30D0-4992-A84A-C91A79CA65FC}"/>
              </a:ext>
            </a:extLst>
          </p:cNvPr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8D4865-DB5A-4676-995F-3B7D68DA20BB}"/>
              </a:ext>
            </a:extLst>
          </p:cNvPr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A7309A-A4FD-488E-92CA-C145791F1A44}"/>
              </a:ext>
            </a:extLst>
          </p:cNvPr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2A9D3E55-6DD2-43DC-805D-1838F1014C0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9" name="Straight Connector 8">
            <a:extLst>
              <a:ext uri="{FF2B5EF4-FFF2-40B4-BE49-F238E27FC236}">
                <a16:creationId xmlns:a16="http://schemas.microsoft.com/office/drawing/2014/main" id="{9F97BDBD-7331-4533-BE52-A61A63022B66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4BF8931E-2D43-4B35-AE36-EFACA97F9EBF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FB7BFD9F-9CEB-4DA4-BBA7-E9D1C98967F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2" name="Straight Connector 11">
            <a:extLst>
              <a:ext uri="{FF2B5EF4-FFF2-40B4-BE49-F238E27FC236}">
                <a16:creationId xmlns:a16="http://schemas.microsoft.com/office/drawing/2014/main" id="{776BE8E8-8171-495E-B1A8-EC21F9C8AEC1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48F20D-43B3-4844-BE05-3DFDB1649830}"/>
              </a:ext>
            </a:extLst>
          </p:cNvPr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86E015D-0C3F-4162-8A5C-BBDF7771AE09}"/>
              </a:ext>
            </a:extLst>
          </p:cNvPr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8386E97-5145-418D-8407-CFE440EC6811}"/>
              </a:ext>
            </a:extLst>
          </p:cNvPr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161299E-C805-4EFF-A5F3-625F4425FD91}"/>
              </a:ext>
            </a:extLst>
          </p:cNvPr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953D169-5659-46F5-BE67-571676A1FB2C}"/>
              </a:ext>
            </a:extLst>
          </p:cNvPr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55D4EEC-5CF3-4130-895D-6A376A5CCE08}"/>
              </a:ext>
            </a:extLst>
          </p:cNvPr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9D0730CF-000F-4EF9-B58D-BA0F4A333380}"/>
              </a:ext>
            </a:extLst>
          </p:cNvPr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12EF952E-16E7-4EDF-9975-805FBC20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EEB31EC1-77A1-4926-9C27-8794A950F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2168F4F1-9BEF-47EA-992E-CA5A6069C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C4C5E-D1A3-42A6-921A-266A5AD9AC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007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F6EC34B8-2F2B-48FF-9AD3-DA0E728B2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4C6F47B5-8140-4E2E-959E-120011F09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1736CFE-6148-4699-A1C8-00C617F0D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B256F-6C5B-471B-9A20-99AA08FC72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2550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51F0329C-EDD7-4348-97C6-25F47F668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0F62029E-9310-4240-9504-DD937FEF8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09D492B7-2A50-4AAF-ABE5-C4ABA090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CFBCA-BDA0-4231-A6C3-81D5CEDCCD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527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5">
            <a:extLst>
              <a:ext uri="{FF2B5EF4-FFF2-40B4-BE49-F238E27FC236}">
                <a16:creationId xmlns:a16="http://schemas.microsoft.com/office/drawing/2014/main" id="{67D13EEE-9CF6-4FBD-8DFB-EAA66AE43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2B0C65D9-28BE-4EEC-B5A9-2643AF6E0F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2AFF1-710C-432B-8283-D4215DD2F1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A7D9B38C-395D-4359-B438-0681DF1A6A6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629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9B186A93-51C5-41A4-8C5F-081951473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D0BA38-1E40-44A5-9339-90999D348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32C0C4D8-89DA-4AEB-9BF4-301BC2CCC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1B6F9-015F-4345-AF18-A5F08D7C6B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8266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E254D150-7406-4AC5-AD6F-E607C163E5F4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6" name="Straight Connector 5">
            <a:extLst>
              <a:ext uri="{FF2B5EF4-FFF2-40B4-BE49-F238E27FC236}">
                <a16:creationId xmlns:a16="http://schemas.microsoft.com/office/drawing/2014/main" id="{D42D3329-9742-4FF0-8BC2-4048DB6D9985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7" name="Straight Connector 17">
            <a:extLst>
              <a:ext uri="{FF2B5EF4-FFF2-40B4-BE49-F238E27FC236}">
                <a16:creationId xmlns:a16="http://schemas.microsoft.com/office/drawing/2014/main" id="{F44CC863-8F94-4F76-BA91-6A47940C97B9}"/>
              </a:ext>
            </a:extLst>
          </p:cNvPr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Straight Connector 18">
            <a:extLst>
              <a:ext uri="{FF2B5EF4-FFF2-40B4-BE49-F238E27FC236}">
                <a16:creationId xmlns:a16="http://schemas.microsoft.com/office/drawing/2014/main" id="{CDCCFD46-2F93-49B4-B41A-63DDAE767577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8DD5E1-8FAB-4CBB-9FBA-7BB958D21AFB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" name="Straight Connector 20">
            <a:extLst>
              <a:ext uri="{FF2B5EF4-FFF2-40B4-BE49-F238E27FC236}">
                <a16:creationId xmlns:a16="http://schemas.microsoft.com/office/drawing/2014/main" id="{2E436F40-BADC-4203-8428-EDCB6548962B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081E02-E127-4EB2-B5A4-83B3417007C2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20">
            <a:extLst>
              <a:ext uri="{FF2B5EF4-FFF2-40B4-BE49-F238E27FC236}">
                <a16:creationId xmlns:a16="http://schemas.microsoft.com/office/drawing/2014/main" id="{9AECC3F9-49BE-4362-AAA0-D01D7B827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1">
            <a:extLst>
              <a:ext uri="{FF2B5EF4-FFF2-40B4-BE49-F238E27FC236}">
                <a16:creationId xmlns:a16="http://schemas.microsoft.com/office/drawing/2014/main" id="{09CB14C8-4E10-4272-A7A5-CAA91EA7D3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2A4C3-3AD6-4B93-9E33-CC1F0738E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Footer Placeholder 22">
            <a:extLst>
              <a:ext uri="{FF2B5EF4-FFF2-40B4-BE49-F238E27FC236}">
                <a16:creationId xmlns:a16="http://schemas.microsoft.com/office/drawing/2014/main" id="{A710F078-DFDA-4968-9A2C-D45DBFA2FB8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83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>
            <a:extLst>
              <a:ext uri="{FF2B5EF4-FFF2-40B4-BE49-F238E27FC236}">
                <a16:creationId xmlns:a16="http://schemas.microsoft.com/office/drawing/2014/main" id="{0D30172A-BF36-4C2C-9B60-919CC1201291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EC5AD65-C166-4936-8806-1F63489F8E09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7" name="Straight Connector 17">
            <a:extLst>
              <a:ext uri="{FF2B5EF4-FFF2-40B4-BE49-F238E27FC236}">
                <a16:creationId xmlns:a16="http://schemas.microsoft.com/office/drawing/2014/main" id="{AF59A62B-05E1-473B-8845-4030539A4AEF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074940-F744-4F14-A9F7-53E8BE65AD66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Straight Connector 19">
            <a:extLst>
              <a:ext uri="{FF2B5EF4-FFF2-40B4-BE49-F238E27FC236}">
                <a16:creationId xmlns:a16="http://schemas.microsoft.com/office/drawing/2014/main" id="{00C5C980-8766-4BFD-B6B9-9A866007D025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317FCA80-5ADE-4E72-86D0-C8CA0AA603D6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11" name="Straight Connector 23">
            <a:extLst>
              <a:ext uri="{FF2B5EF4-FFF2-40B4-BE49-F238E27FC236}">
                <a16:creationId xmlns:a16="http://schemas.microsoft.com/office/drawing/2014/main" id="{17AE7CA6-89CF-448E-B183-754CD0915134}"/>
              </a:ext>
            </a:extLst>
          </p:cNvPr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6">
            <a:extLst>
              <a:ext uri="{FF2B5EF4-FFF2-40B4-BE49-F238E27FC236}">
                <a16:creationId xmlns:a16="http://schemas.microsoft.com/office/drawing/2014/main" id="{D84C5EF8-B3D5-40FC-93E8-645967F8D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17">
            <a:extLst>
              <a:ext uri="{FF2B5EF4-FFF2-40B4-BE49-F238E27FC236}">
                <a16:creationId xmlns:a16="http://schemas.microsoft.com/office/drawing/2014/main" id="{069B59FD-70CC-47FE-95B6-F40F5EFB45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C603E-3CAA-4FCB-B5FF-EF43FFFBED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Footer Placeholder 20">
            <a:extLst>
              <a:ext uri="{FF2B5EF4-FFF2-40B4-BE49-F238E27FC236}">
                <a16:creationId xmlns:a16="http://schemas.microsoft.com/office/drawing/2014/main" id="{013132BE-37BE-4680-8C2A-0BD9A19D457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98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60D3B985-C933-4578-B3C8-EF362187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5338EBC4-8B7C-435A-83E9-21B23D23C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F7CE238C-D8F5-4C66-AA73-6C2FB0143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F446D-8020-4A0E-A63B-7D10FD2A56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666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674192EB-FEEA-4E2D-98D3-FE32BBB5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83256B9-A960-4F31-9360-393102E19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44BEBD3C-03FB-4F52-B5D2-45BD81E27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5DC6E-7E9A-4EFF-8E42-271AAE7968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35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C96EFDF6-6896-4B72-A9CE-EC1715058E26}"/>
              </a:ext>
            </a:extLst>
          </p:cNvPr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22" name="Title Placeholder 21">
            <a:extLst>
              <a:ext uri="{FF2B5EF4-FFF2-40B4-BE49-F238E27FC236}">
                <a16:creationId xmlns:a16="http://schemas.microsoft.com/office/drawing/2014/main" id="{C904728A-9227-47D1-B190-923E69184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8" name="Text Placeholder 12">
            <a:extLst>
              <a:ext uri="{FF2B5EF4-FFF2-40B4-BE49-F238E27FC236}">
                <a16:creationId xmlns:a16="http://schemas.microsoft.com/office/drawing/2014/main" id="{26D638BC-8A12-4F02-9A6F-1B1EC2E80A0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50FD66A-ADDD-452E-A340-B19A98188F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E5A633-D37B-472A-8D48-6E25D0E56A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EC3B535F-2F71-4E20-87DD-E243734B7AD1}"/>
              </a:ext>
            </a:extLst>
          </p:cNvPr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cs typeface="Arial" charset="0"/>
            </a:endParaRPr>
          </a:p>
        </p:txBody>
      </p:sp>
      <p:sp>
        <p:nvSpPr>
          <p:cNvPr id="1032" name="Straight Connector 8">
            <a:extLst>
              <a:ext uri="{FF2B5EF4-FFF2-40B4-BE49-F238E27FC236}">
                <a16:creationId xmlns:a16="http://schemas.microsoft.com/office/drawing/2014/main" id="{01EA391D-B752-4D32-A264-85DD7040728D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9A5E5C-782D-45CB-8C68-18F1EF514239}"/>
              </a:ext>
            </a:extLst>
          </p:cNvPr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34" name="Straight Connector 10">
            <a:extLst>
              <a:ext uri="{FF2B5EF4-FFF2-40B4-BE49-F238E27FC236}">
                <a16:creationId xmlns:a16="http://schemas.microsoft.com/office/drawing/2014/main" id="{1C7EE936-C79E-4B94-8B78-E237EEACF142}"/>
              </a:ext>
            </a:extLst>
          </p:cNvPr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D189CF1-6B27-4E58-BEA9-91364B2FA0A8}"/>
              </a:ext>
            </a:extLst>
          </p:cNvPr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DAB80CCA-A171-406C-BBAA-3436D54C8D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0CB9B9E-A3A7-4FA0-AF2C-F7B73B0741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12" r:id="rId4"/>
    <p:sldLayoutId id="2147483913" r:id="rId5"/>
    <p:sldLayoutId id="2147483920" r:id="rId6"/>
    <p:sldLayoutId id="2147483914" r:id="rId7"/>
    <p:sldLayoutId id="2147483921" r:id="rId8"/>
    <p:sldLayoutId id="2147483922" r:id="rId9"/>
    <p:sldLayoutId id="2147483915" r:id="rId10"/>
    <p:sldLayoutId id="21474839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anose="05000000000000000000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anose="05000000000000000000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anose="05020102010507070707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antje.cockrill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psos.com/ipsos-mori/en-uk/perceptions-are-not-reality-what-world-gets-wrong" TargetMode="External"/><Relationship Id="rId2" Type="http://schemas.openxmlformats.org/officeDocument/2006/relationships/hyperlink" Target="https://youtu.be/ogeGJS0GEF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D0F5BB7C-9A16-4FF8-A17D-E1E9AB791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marL="182880"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Quantitative Methods</a:t>
            </a:r>
            <a:br>
              <a:rPr lang="en-GB" altLang="en-US" dirty="0"/>
            </a:br>
            <a:r>
              <a:rPr lang="en-GB" altLang="en-US" dirty="0"/>
              <a:t>Introduction</a:t>
            </a:r>
          </a:p>
        </p:txBody>
      </p:sp>
      <p:sp>
        <p:nvSpPr>
          <p:cNvPr id="10243" name="Subtitle 2">
            <a:extLst>
              <a:ext uri="{FF2B5EF4-FFF2-40B4-BE49-F238E27FC236}">
                <a16:creationId xmlns:a16="http://schemas.microsoft.com/office/drawing/2014/main" id="{72910437-863B-4608-B01F-918AC699C3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altLang="en-US" dirty="0"/>
              <a:t>Dr Antje Cockrill, UWTSD, 2019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F1084F-276B-4E11-99F1-2A16DBF59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What this module is about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DD63AE4-B23D-404A-99B0-BCCC98E7814A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684213" y="1628775"/>
            <a:ext cx="7772400" cy="4419600"/>
          </a:xfrm>
        </p:spPr>
        <p:txBody>
          <a:bodyPr/>
          <a:lstStyle/>
          <a:p>
            <a:pPr>
              <a:defRPr/>
            </a:pPr>
            <a:r>
              <a:rPr lang="en-GB" sz="2000" dirty="0"/>
              <a:t>Appropriate contexts for using quantitative research techniques, the philosophical underpinnings, strengths and limitations of quantitative research;</a:t>
            </a:r>
          </a:p>
          <a:p>
            <a:pPr>
              <a:defRPr/>
            </a:pPr>
            <a:r>
              <a:rPr lang="en-GB" sz="2000" dirty="0"/>
              <a:t>Being able to design a quantitative research project, with particular attention to hypotheses, data sources, sampling and questionnaire design;</a:t>
            </a:r>
          </a:p>
          <a:p>
            <a:pPr>
              <a:defRPr/>
            </a:pPr>
            <a:r>
              <a:rPr lang="en-GB" sz="2000" dirty="0"/>
              <a:t>Be able to choose from and implement a range of quantitative analysis techniques in order to address a particular research question;</a:t>
            </a:r>
          </a:p>
          <a:p>
            <a:pPr>
              <a:defRPr/>
            </a:pPr>
            <a:r>
              <a:rPr lang="en-GB" sz="2000" dirty="0"/>
              <a:t>Be able to understand and critically evaluate quantitative research papers in the candidate’s subject area of interest.</a:t>
            </a:r>
          </a:p>
          <a:p>
            <a:pPr marL="533400" indent="-533400" eaLnBrk="1" hangingPunct="1">
              <a:lnSpc>
                <a:spcPct val="90000"/>
              </a:lnSpc>
              <a:spcBef>
                <a:spcPct val="75000"/>
              </a:spcBef>
              <a:buFontTx/>
              <a:buAutoNum type="arabicPeriod"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8C5C-C5E2-462E-BF04-B46507212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Who will teach you?</a:t>
            </a:r>
            <a:br>
              <a:rPr lang="en-GB" dirty="0"/>
            </a:br>
            <a:endParaRPr lang="en-GB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D292A7E-DC58-462F-ABC5-4CF74112EA3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Dr Antje Cockrill   </a:t>
            </a:r>
            <a:r>
              <a:rPr lang="en-GB" altLang="en-US" dirty="0">
                <a:hlinkClick r:id="rId2"/>
              </a:rPr>
              <a:t>antje.cockrill@uwtsd.ac.uk</a:t>
            </a: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D302-7614-4728-8392-5C806DEC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What you will have to do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90750A4-A9E7-4E46-A43B-89F13096FDA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2000" dirty="0"/>
              <a:t>Assessment Component 1 – 50%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2000" dirty="0"/>
              <a:t>Blog			Deadline:  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2000" dirty="0"/>
              <a:t>Assessment Component 2  - 50%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2000" dirty="0"/>
              <a:t>Report			Deadline:  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marL="0" indent="0">
              <a:buFont typeface="Wingdings" panose="05000000000000000000" pitchFamily="2" charset="2"/>
              <a:buNone/>
            </a:pPr>
            <a:endParaRPr lang="en-GB" altLang="en-US" sz="2000" dirty="0"/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2000" dirty="0"/>
              <a:t>  </a:t>
            </a: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E2256-2FFE-4632-96E4-BA0C91E17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pPr>
              <a:defRPr/>
            </a:pPr>
            <a:r>
              <a:rPr lang="en-GB" dirty="0"/>
              <a:t>Books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EB8EB-461F-427B-BA49-8C1C4AC9A71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0825" y="1600200"/>
            <a:ext cx="7673975" cy="2620888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dirty="0"/>
              <a:t>Your module handbook contains a reading list, but for any major quantitative research project in the Social Sciences the book below is very, very useful: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US" dirty="0"/>
              <a:t>Field, A. (2017) </a:t>
            </a:r>
            <a:r>
              <a:rPr lang="en-US" i="1" dirty="0"/>
              <a:t>Discovering Statistics Using IBM SPSS Statistics,</a:t>
            </a:r>
            <a:r>
              <a:rPr lang="en-US" dirty="0"/>
              <a:t> 5th ed. London: Sage.</a:t>
            </a:r>
            <a:endParaRPr lang="en-GB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pic>
        <p:nvPicPr>
          <p:cNvPr id="17414" name="Picture 6" descr="https://images-na.ssl-images-amazon.com/images/I/51dY0tR71tL._SX366_BO1,204,203,200_.jpg">
            <a:extLst>
              <a:ext uri="{FF2B5EF4-FFF2-40B4-BE49-F238E27FC236}">
                <a16:creationId xmlns:a16="http://schemas.microsoft.com/office/drawing/2014/main" id="{947F6E5A-B8F3-4C0E-9211-4F32EE0CA2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05064"/>
            <a:ext cx="1968624" cy="266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EBAFA-8CA0-47AD-A513-BD9D917C3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en-GB" dirty="0"/>
              <a:t>Introductory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91671-4F78-4428-AF43-4DFB51442CE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Video </a:t>
            </a:r>
            <a:r>
              <a:rPr lang="en-GB" dirty="0"/>
              <a:t>“Why You should Love statistics”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https://youtu.be/ogeGJS0GEF4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Ipsos</a:t>
            </a:r>
            <a:r>
              <a:rPr lang="en-GB" dirty="0" smtClean="0"/>
              <a:t> </a:t>
            </a:r>
            <a:r>
              <a:rPr lang="en-GB" dirty="0"/>
              <a:t>Mori “Perceptions are not reality – what the world gets wrong”</a:t>
            </a:r>
          </a:p>
          <a:p>
            <a:pPr marL="0" indent="0">
              <a:buNone/>
            </a:pPr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</a:t>
            </a:r>
            <a:r>
              <a:rPr lang="en-GB" u="sng" dirty="0" smtClean="0">
                <a:hlinkClick r:id="rId3"/>
              </a:rPr>
              <a:t>www.ipsos.com/ipsos-mori/en-uk/perceptions-are-not-reality-what-world-gets-wrong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Based </a:t>
            </a:r>
            <a:r>
              <a:rPr lang="en-GB" dirty="0"/>
              <a:t>on the article and TED talk, discuss the following statement: “Statistics are needed to manage data to create effective business research”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27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8" ma:contentTypeDescription="Create a new document." ma:contentTypeScope="" ma:versionID="160eda043586a2adda79802da0be7f02">
  <xsd:schema xmlns:xsd="http://www.w3.org/2001/XMLSchema" xmlns:xs="http://www.w3.org/2001/XMLSchema" xmlns:p="http://schemas.microsoft.com/office/2006/metadata/properties" xmlns:ns3="696490a5-0429-499a-a254-a60426c02ef0" targetNamespace="http://schemas.microsoft.com/office/2006/metadata/properties" ma:root="true" ma:fieldsID="15175909ff3d762c3278bfdb32112a7a" ns3:_=""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67216BD-5B61-4CF8-934C-566874895190}">
  <ds:schemaRefs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696490a5-0429-499a-a254-a60426c02ef0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3DCECE9-1B14-47F6-987C-A7BEBC0AB6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E4041B-CDD2-4398-A20D-80C54AB64B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882</TotalTime>
  <Words>277</Words>
  <Application>Microsoft Office PowerPoint</Application>
  <PresentationFormat>On-screen Show (4:3)</PresentationFormat>
  <Paragraphs>39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Century Gothic</vt:lpstr>
      <vt:lpstr>Century Schoolbook</vt:lpstr>
      <vt:lpstr>Wingdings</vt:lpstr>
      <vt:lpstr>Wingdings 2</vt:lpstr>
      <vt:lpstr>Oriel</vt:lpstr>
      <vt:lpstr>Quantitative Methods Introduction</vt:lpstr>
      <vt:lpstr>What this module is about</vt:lpstr>
      <vt:lpstr>  Who will teach you? </vt:lpstr>
      <vt:lpstr>What you will have to do</vt:lpstr>
      <vt:lpstr>Books and resources</vt:lpstr>
      <vt:lpstr>Introductory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</dc:title>
  <dc:creator>Cockrill, Antje</dc:creator>
  <cp:lastModifiedBy>Antje Cockrill</cp:lastModifiedBy>
  <cp:revision>33</cp:revision>
  <cp:lastPrinted>2015-02-05T13:55:29Z</cp:lastPrinted>
  <dcterms:created xsi:type="dcterms:W3CDTF">2014-09-26T09:41:51Z</dcterms:created>
  <dcterms:modified xsi:type="dcterms:W3CDTF">2019-12-10T09:42:42Z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