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3" r:id="rId1"/>
  </p:sldMasterIdLst>
  <p:sldIdLst>
    <p:sldId id="261" r:id="rId2"/>
    <p:sldId id="258" r:id="rId3"/>
    <p:sldId id="262" r:id="rId4"/>
    <p:sldId id="259" r:id="rId5"/>
    <p:sldId id="263" r:id="rId6"/>
    <p:sldId id="269" r:id="rId7"/>
    <p:sldId id="264" r:id="rId8"/>
    <p:sldId id="265" r:id="rId9"/>
    <p:sldId id="266" r:id="rId10"/>
    <p:sldId id="268" r:id="rId11"/>
    <p:sldId id="260" r:id="rId12"/>
    <p:sldId id="270"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11" autoAdjust="0"/>
    <p:restoredTop sz="95260" autoAdjust="0"/>
  </p:normalViewPr>
  <p:slideViewPr>
    <p:cSldViewPr snapToGrid="0">
      <p:cViewPr varScale="1">
        <p:scale>
          <a:sx n="83" d="100"/>
          <a:sy n="83" d="100"/>
        </p:scale>
        <p:origin x="858" y="90"/>
      </p:cViewPr>
      <p:guideLst/>
    </p:cSldViewPr>
  </p:slideViewPr>
  <p:outlineViewPr>
    <p:cViewPr>
      <p:scale>
        <a:sx n="33" d="100"/>
        <a:sy n="33" d="100"/>
      </p:scale>
      <p:origin x="0" y="-1584"/>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ED9DAB7-978D-4C1E-8888-C88B121D2667}" type="doc">
      <dgm:prSet loTypeId="urn:microsoft.com/office/officeart/2008/layout/AlternatingHexagons" loCatId="list" qsTypeId="urn:microsoft.com/office/officeart/2005/8/quickstyle/simple1" qsCatId="simple" csTypeId="urn:microsoft.com/office/officeart/2005/8/colors/accent1_2" csCatId="accent1" phldr="1"/>
      <dgm:spPr/>
      <dgm:t>
        <a:bodyPr/>
        <a:lstStyle/>
        <a:p>
          <a:endParaRPr lang="en-GB"/>
        </a:p>
      </dgm:t>
    </dgm:pt>
    <dgm:pt modelId="{22CA4F39-34C6-4A4F-BCD9-3923872A8215}">
      <dgm:prSet phldrT="[Text]" custT="1"/>
      <dgm:spPr/>
      <dgm:t>
        <a:bodyPr/>
        <a:lstStyle/>
        <a:p>
          <a:r>
            <a:rPr lang="en-GB" sz="1100" dirty="0">
              <a:latin typeface="Arial" panose="020B0604020202020204" pitchFamily="34" charset="0"/>
              <a:cs typeface="Arial" panose="020B0604020202020204" pitchFamily="34" charset="0"/>
            </a:rPr>
            <a:t>Communication</a:t>
          </a:r>
        </a:p>
      </dgm:t>
    </dgm:pt>
    <dgm:pt modelId="{EA948DDE-9E2A-4DC4-B185-CE4EF4A676CD}" type="parTrans" cxnId="{127D3235-E1D4-4AED-AB33-2ACDD254EB4F}">
      <dgm:prSet/>
      <dgm:spPr/>
      <dgm:t>
        <a:bodyPr/>
        <a:lstStyle/>
        <a:p>
          <a:endParaRPr lang="en-GB"/>
        </a:p>
      </dgm:t>
    </dgm:pt>
    <dgm:pt modelId="{92383377-1402-437C-982F-FA3BBAD3F88F}" type="sibTrans" cxnId="{127D3235-E1D4-4AED-AB33-2ACDD254EB4F}">
      <dgm:prSet custT="1"/>
      <dgm:spPr/>
      <dgm:t>
        <a:bodyPr/>
        <a:lstStyle/>
        <a:p>
          <a:endParaRPr lang="en-GB" sz="1100" dirty="0">
            <a:latin typeface="Arial" panose="020B0604020202020204" pitchFamily="34" charset="0"/>
            <a:cs typeface="Arial" panose="020B0604020202020204" pitchFamily="34" charset="0"/>
          </a:endParaRPr>
        </a:p>
      </dgm:t>
    </dgm:pt>
    <dgm:pt modelId="{0BC21EC6-07B5-4AED-ACCA-7A565122D009}">
      <dgm:prSet phldrT="[Text]" custT="1"/>
      <dgm:spPr/>
      <dgm:t>
        <a:bodyPr/>
        <a:lstStyle/>
        <a:p>
          <a:r>
            <a:rPr lang="en-GB" sz="1100" dirty="0">
              <a:latin typeface="Arial" panose="020B0604020202020204" pitchFamily="34" charset="0"/>
              <a:cs typeface="Arial" panose="020B0604020202020204" pitchFamily="34" charset="0"/>
            </a:rPr>
            <a:t>Negotiation</a:t>
          </a:r>
        </a:p>
      </dgm:t>
    </dgm:pt>
    <dgm:pt modelId="{E59F7A20-3041-4266-BB8F-2619119C2864}" type="parTrans" cxnId="{51BC0A43-0D31-4DCB-8985-505915B07A24}">
      <dgm:prSet/>
      <dgm:spPr/>
      <dgm:t>
        <a:bodyPr/>
        <a:lstStyle/>
        <a:p>
          <a:endParaRPr lang="en-GB"/>
        </a:p>
      </dgm:t>
    </dgm:pt>
    <dgm:pt modelId="{4134D31E-1806-49F3-8B81-83BE32BB630E}" type="sibTrans" cxnId="{51BC0A43-0D31-4DCB-8985-505915B07A24}">
      <dgm:prSet custT="1"/>
      <dgm:spPr/>
      <dgm:t>
        <a:bodyPr/>
        <a:lstStyle/>
        <a:p>
          <a:r>
            <a:rPr lang="en-GB" sz="1100" dirty="0">
              <a:latin typeface="Arial" panose="020B0604020202020204" pitchFamily="34" charset="0"/>
              <a:cs typeface="Arial" panose="020B0604020202020204" pitchFamily="34" charset="0"/>
            </a:rPr>
            <a:t>Active Listening</a:t>
          </a:r>
        </a:p>
      </dgm:t>
    </dgm:pt>
    <dgm:pt modelId="{C4C9411F-AAF8-4540-8094-9D3C674A287A}">
      <dgm:prSet phldrT="[Text]" custT="1"/>
      <dgm:spPr/>
      <dgm:t>
        <a:bodyPr/>
        <a:lstStyle/>
        <a:p>
          <a:r>
            <a:rPr lang="en-GB" sz="1100" dirty="0">
              <a:latin typeface="Arial" panose="020B0604020202020204" pitchFamily="34" charset="0"/>
              <a:cs typeface="Arial" panose="020B0604020202020204" pitchFamily="34" charset="0"/>
            </a:rPr>
            <a:t>Recruitment and Onboarding</a:t>
          </a:r>
        </a:p>
      </dgm:t>
    </dgm:pt>
    <dgm:pt modelId="{E26ECDD0-FC34-4482-B7B4-CCA66219C3DD}" type="parTrans" cxnId="{81D4F83F-5D9D-43B8-AC1A-1CA4820C8A32}">
      <dgm:prSet/>
      <dgm:spPr/>
      <dgm:t>
        <a:bodyPr/>
        <a:lstStyle/>
        <a:p>
          <a:endParaRPr lang="en-GB"/>
        </a:p>
      </dgm:t>
    </dgm:pt>
    <dgm:pt modelId="{DB50E32E-A3E6-4977-9DB6-94CC958EB5FC}" type="sibTrans" cxnId="{81D4F83F-5D9D-43B8-AC1A-1CA4820C8A32}">
      <dgm:prSet/>
      <dgm:spPr/>
      <dgm:t>
        <a:bodyPr/>
        <a:lstStyle/>
        <a:p>
          <a:endParaRPr lang="en-GB"/>
        </a:p>
      </dgm:t>
    </dgm:pt>
    <dgm:pt modelId="{9D3C6DDC-FA82-4B4B-A80E-A4A94164BE54}">
      <dgm:prSet phldrT="[Text]" custT="1"/>
      <dgm:spPr/>
      <dgm:t>
        <a:bodyPr/>
        <a:lstStyle/>
        <a:p>
          <a:r>
            <a:rPr lang="en-GB" sz="1100" dirty="0">
              <a:latin typeface="Arial" panose="020B0604020202020204" pitchFamily="34" charset="0"/>
              <a:cs typeface="Arial" panose="020B0604020202020204" pitchFamily="34" charset="0"/>
            </a:rPr>
            <a:t>Leadership</a:t>
          </a:r>
        </a:p>
      </dgm:t>
    </dgm:pt>
    <dgm:pt modelId="{715F678A-1846-4101-83F7-CD2D84A155ED}" type="parTrans" cxnId="{E87D1C8D-2AF3-4F22-95DD-B6EC067F121D}">
      <dgm:prSet/>
      <dgm:spPr/>
      <dgm:t>
        <a:bodyPr/>
        <a:lstStyle/>
        <a:p>
          <a:endParaRPr lang="en-GB"/>
        </a:p>
      </dgm:t>
    </dgm:pt>
    <dgm:pt modelId="{5E228C71-87F9-4383-8041-69356597B609}" type="sibTrans" cxnId="{E87D1C8D-2AF3-4F22-95DD-B6EC067F121D}">
      <dgm:prSet custT="1"/>
      <dgm:spPr/>
      <dgm:t>
        <a:bodyPr/>
        <a:lstStyle/>
        <a:p>
          <a:r>
            <a:rPr lang="en-GB" sz="1100" dirty="0">
              <a:latin typeface="Arial" panose="020B0604020202020204" pitchFamily="34" charset="0"/>
              <a:cs typeface="Arial" panose="020B0604020202020204" pitchFamily="34" charset="0"/>
            </a:rPr>
            <a:t>Strategy creation and execution</a:t>
          </a:r>
        </a:p>
      </dgm:t>
    </dgm:pt>
    <dgm:pt modelId="{9E827974-64BF-4CAC-AFEF-94D2300653B3}">
      <dgm:prSet phldrT="[Text]" custT="1"/>
      <dgm:spPr/>
      <dgm:t>
        <a:bodyPr/>
        <a:lstStyle/>
        <a:p>
          <a:r>
            <a:rPr lang="en-GB" sz="1100" dirty="0">
              <a:latin typeface="Arial" panose="020B0604020202020204" pitchFamily="34" charset="0"/>
              <a:cs typeface="Arial" panose="020B0604020202020204" pitchFamily="34" charset="0"/>
            </a:rPr>
            <a:t>Judgement and Decision Making</a:t>
          </a:r>
        </a:p>
      </dgm:t>
    </dgm:pt>
    <dgm:pt modelId="{0104BBA4-5053-409E-B6B4-392C54F6EDF9}" type="parTrans" cxnId="{9E5C3807-69FB-4673-B946-53C2EE1F1E1F}">
      <dgm:prSet/>
      <dgm:spPr/>
      <dgm:t>
        <a:bodyPr/>
        <a:lstStyle/>
        <a:p>
          <a:endParaRPr lang="en-GB"/>
        </a:p>
      </dgm:t>
    </dgm:pt>
    <dgm:pt modelId="{2DF9A3D6-3DF7-423C-9186-3D9FF67F1D8B}" type="sibTrans" cxnId="{9E5C3807-69FB-4673-B946-53C2EE1F1E1F}">
      <dgm:prSet/>
      <dgm:spPr/>
      <dgm:t>
        <a:bodyPr/>
        <a:lstStyle/>
        <a:p>
          <a:endParaRPr lang="en-GB"/>
        </a:p>
      </dgm:t>
    </dgm:pt>
    <dgm:pt modelId="{8F8AFC46-DE2D-4F8A-BF25-DD19B8B1EF17}" type="pres">
      <dgm:prSet presAssocID="{BED9DAB7-978D-4C1E-8888-C88B121D2667}" presName="Name0" presStyleCnt="0">
        <dgm:presLayoutVars>
          <dgm:chMax/>
          <dgm:chPref/>
          <dgm:dir/>
          <dgm:animLvl val="lvl"/>
        </dgm:presLayoutVars>
      </dgm:prSet>
      <dgm:spPr/>
    </dgm:pt>
    <dgm:pt modelId="{D5CDD4A4-F00A-4DFC-A17F-064FD065025A}" type="pres">
      <dgm:prSet presAssocID="{22CA4F39-34C6-4A4F-BCD9-3923872A8215}" presName="composite" presStyleCnt="0"/>
      <dgm:spPr/>
    </dgm:pt>
    <dgm:pt modelId="{88077B92-CD1B-4465-8FF6-7AB2BB99735B}" type="pres">
      <dgm:prSet presAssocID="{22CA4F39-34C6-4A4F-BCD9-3923872A8215}" presName="Parent1" presStyleLbl="node1" presStyleIdx="0" presStyleCnt="10" custScaleX="153626">
        <dgm:presLayoutVars>
          <dgm:chMax val="1"/>
          <dgm:chPref val="1"/>
          <dgm:bulletEnabled val="1"/>
        </dgm:presLayoutVars>
      </dgm:prSet>
      <dgm:spPr/>
    </dgm:pt>
    <dgm:pt modelId="{8A123B70-C1C5-4A20-A6C2-CE2E8DA4D0B9}" type="pres">
      <dgm:prSet presAssocID="{22CA4F39-34C6-4A4F-BCD9-3923872A8215}" presName="Childtext1" presStyleLbl="revTx" presStyleIdx="0" presStyleCnt="5" custLinFactNeighborX="-356" custLinFactNeighborY="7633">
        <dgm:presLayoutVars>
          <dgm:chMax val="0"/>
          <dgm:chPref val="0"/>
          <dgm:bulletEnabled val="1"/>
        </dgm:presLayoutVars>
      </dgm:prSet>
      <dgm:spPr/>
    </dgm:pt>
    <dgm:pt modelId="{C5EEA206-4D8A-4C92-A78A-6FE97C89783B}" type="pres">
      <dgm:prSet presAssocID="{22CA4F39-34C6-4A4F-BCD9-3923872A8215}" presName="BalanceSpacing" presStyleCnt="0"/>
      <dgm:spPr/>
    </dgm:pt>
    <dgm:pt modelId="{9FDC5E4C-2EA5-4449-B5B7-49FE3810F69D}" type="pres">
      <dgm:prSet presAssocID="{22CA4F39-34C6-4A4F-BCD9-3923872A8215}" presName="BalanceSpacing1" presStyleCnt="0"/>
      <dgm:spPr/>
    </dgm:pt>
    <dgm:pt modelId="{A545B13C-F140-43A0-94E5-D7D233A1B6D2}" type="pres">
      <dgm:prSet presAssocID="{92383377-1402-437C-982F-FA3BBAD3F88F}" presName="Accent1Text" presStyleLbl="node1" presStyleIdx="1" presStyleCnt="10" custLinFactNeighborX="-22041" custLinFactNeighborY="1727"/>
      <dgm:spPr/>
    </dgm:pt>
    <dgm:pt modelId="{0F7D9661-B3CB-4597-82FB-D0C772A523CA}" type="pres">
      <dgm:prSet presAssocID="{92383377-1402-437C-982F-FA3BBAD3F88F}" presName="spaceBetweenRectangles" presStyleCnt="0"/>
      <dgm:spPr/>
    </dgm:pt>
    <dgm:pt modelId="{FE2EC4AE-D614-45FF-ACAB-3C7BA931EA98}" type="pres">
      <dgm:prSet presAssocID="{0BC21EC6-07B5-4AED-ACCA-7A565122D009}" presName="composite" presStyleCnt="0"/>
      <dgm:spPr/>
    </dgm:pt>
    <dgm:pt modelId="{560EBFCF-8651-4F47-A98E-B9582FFF0447}" type="pres">
      <dgm:prSet presAssocID="{0BC21EC6-07B5-4AED-ACCA-7A565122D009}" presName="Parent1" presStyleLbl="node1" presStyleIdx="2" presStyleCnt="10" custScaleX="126268" custLinFactNeighborX="-17897" custLinFactNeighborY="-5476">
        <dgm:presLayoutVars>
          <dgm:chMax val="1"/>
          <dgm:chPref val="1"/>
          <dgm:bulletEnabled val="1"/>
        </dgm:presLayoutVars>
      </dgm:prSet>
      <dgm:spPr/>
    </dgm:pt>
    <dgm:pt modelId="{EB930A7E-E11B-46AD-B950-5775372B24FA}" type="pres">
      <dgm:prSet presAssocID="{0BC21EC6-07B5-4AED-ACCA-7A565122D009}" presName="Childtext1" presStyleLbl="revTx" presStyleIdx="1" presStyleCnt="5">
        <dgm:presLayoutVars>
          <dgm:chMax val="0"/>
          <dgm:chPref val="0"/>
          <dgm:bulletEnabled val="1"/>
        </dgm:presLayoutVars>
      </dgm:prSet>
      <dgm:spPr/>
    </dgm:pt>
    <dgm:pt modelId="{86383F7D-3123-4D78-BEB2-23946EC362EC}" type="pres">
      <dgm:prSet presAssocID="{0BC21EC6-07B5-4AED-ACCA-7A565122D009}" presName="BalanceSpacing" presStyleCnt="0"/>
      <dgm:spPr/>
    </dgm:pt>
    <dgm:pt modelId="{F7804C58-AA17-43F3-B1E6-4FDF49CFC2A0}" type="pres">
      <dgm:prSet presAssocID="{0BC21EC6-07B5-4AED-ACCA-7A565122D009}" presName="BalanceSpacing1" presStyleCnt="0"/>
      <dgm:spPr/>
    </dgm:pt>
    <dgm:pt modelId="{9B369D10-F9DE-4DFE-9CC5-CE3ED17F99F7}" type="pres">
      <dgm:prSet presAssocID="{4134D31E-1806-49F3-8B81-83BE32BB630E}" presName="Accent1Text" presStyleLbl="node1" presStyleIdx="3" presStyleCnt="10" custLinFactNeighborX="11072" custLinFactNeighborY="1810"/>
      <dgm:spPr/>
    </dgm:pt>
    <dgm:pt modelId="{8FA9A75D-8908-4CE6-872B-D0659A82F7EE}" type="pres">
      <dgm:prSet presAssocID="{4134D31E-1806-49F3-8B81-83BE32BB630E}" presName="spaceBetweenRectangles" presStyleCnt="0"/>
      <dgm:spPr/>
    </dgm:pt>
    <dgm:pt modelId="{42130AC5-FFA7-42F4-B5E8-DF179A4A2132}" type="pres">
      <dgm:prSet presAssocID="{C4C9411F-AAF8-4540-8094-9D3C674A287A}" presName="composite" presStyleCnt="0"/>
      <dgm:spPr/>
    </dgm:pt>
    <dgm:pt modelId="{380F7137-6671-4370-A528-82F430680F9F}" type="pres">
      <dgm:prSet presAssocID="{C4C9411F-AAF8-4540-8094-9D3C674A287A}" presName="Parent1" presStyleLbl="node1" presStyleIdx="4" presStyleCnt="10" custScaleX="139242">
        <dgm:presLayoutVars>
          <dgm:chMax val="1"/>
          <dgm:chPref val="1"/>
          <dgm:bulletEnabled val="1"/>
        </dgm:presLayoutVars>
      </dgm:prSet>
      <dgm:spPr/>
    </dgm:pt>
    <dgm:pt modelId="{73B482EE-FB52-4371-AB40-1D6084D65B4D}" type="pres">
      <dgm:prSet presAssocID="{C4C9411F-AAF8-4540-8094-9D3C674A287A}" presName="Childtext1" presStyleLbl="revTx" presStyleIdx="2" presStyleCnt="5">
        <dgm:presLayoutVars>
          <dgm:chMax val="0"/>
          <dgm:chPref val="0"/>
          <dgm:bulletEnabled val="1"/>
        </dgm:presLayoutVars>
      </dgm:prSet>
      <dgm:spPr/>
    </dgm:pt>
    <dgm:pt modelId="{93465654-59DB-4DFB-A3FE-E92FC4B58FB6}" type="pres">
      <dgm:prSet presAssocID="{C4C9411F-AAF8-4540-8094-9D3C674A287A}" presName="BalanceSpacing" presStyleCnt="0"/>
      <dgm:spPr/>
    </dgm:pt>
    <dgm:pt modelId="{B4DD0464-2B06-40F8-8CFE-CB030CC19065}" type="pres">
      <dgm:prSet presAssocID="{C4C9411F-AAF8-4540-8094-9D3C674A287A}" presName="BalanceSpacing1" presStyleCnt="0"/>
      <dgm:spPr/>
    </dgm:pt>
    <dgm:pt modelId="{CF78C738-686D-46C2-9F78-DE14CBB9F33D}" type="pres">
      <dgm:prSet presAssocID="{DB50E32E-A3E6-4977-9DB6-94CC958EB5FC}" presName="Accent1Text" presStyleLbl="node1" presStyleIdx="5" presStyleCnt="10" custLinFactNeighborX="-13822" custLinFactNeighborY="0"/>
      <dgm:spPr/>
    </dgm:pt>
    <dgm:pt modelId="{A072B556-2A57-44F9-959F-9D57DEA7BE29}" type="pres">
      <dgm:prSet presAssocID="{DB50E32E-A3E6-4977-9DB6-94CC958EB5FC}" presName="spaceBetweenRectangles" presStyleCnt="0"/>
      <dgm:spPr/>
    </dgm:pt>
    <dgm:pt modelId="{12E4C449-0D91-4F8E-BFD3-7A682E3C959D}" type="pres">
      <dgm:prSet presAssocID="{9D3C6DDC-FA82-4B4B-A80E-A4A94164BE54}" presName="composite" presStyleCnt="0"/>
      <dgm:spPr/>
    </dgm:pt>
    <dgm:pt modelId="{53E65D41-8F1B-4C10-915D-9FA104B03A8F}" type="pres">
      <dgm:prSet presAssocID="{9D3C6DDC-FA82-4B4B-A80E-A4A94164BE54}" presName="Parent1" presStyleLbl="node1" presStyleIdx="6" presStyleCnt="10" custScaleX="117016" custScaleY="95873" custLinFactNeighborX="-11708" custLinFactNeighborY="5208">
        <dgm:presLayoutVars>
          <dgm:chMax val="1"/>
          <dgm:chPref val="1"/>
          <dgm:bulletEnabled val="1"/>
        </dgm:presLayoutVars>
      </dgm:prSet>
      <dgm:spPr/>
    </dgm:pt>
    <dgm:pt modelId="{71E6FC3C-6B72-402E-8351-F4EB74D671BE}" type="pres">
      <dgm:prSet presAssocID="{9D3C6DDC-FA82-4B4B-A80E-A4A94164BE54}" presName="Childtext1" presStyleLbl="revTx" presStyleIdx="3" presStyleCnt="5">
        <dgm:presLayoutVars>
          <dgm:chMax val="0"/>
          <dgm:chPref val="0"/>
          <dgm:bulletEnabled val="1"/>
        </dgm:presLayoutVars>
      </dgm:prSet>
      <dgm:spPr/>
    </dgm:pt>
    <dgm:pt modelId="{AEBB2A82-D83D-4ACC-98C1-77BA0B6BF617}" type="pres">
      <dgm:prSet presAssocID="{9D3C6DDC-FA82-4B4B-A80E-A4A94164BE54}" presName="BalanceSpacing" presStyleCnt="0"/>
      <dgm:spPr/>
    </dgm:pt>
    <dgm:pt modelId="{83AE6356-C614-4631-90C6-EE2261431E5B}" type="pres">
      <dgm:prSet presAssocID="{9D3C6DDC-FA82-4B4B-A80E-A4A94164BE54}" presName="BalanceSpacing1" presStyleCnt="0"/>
      <dgm:spPr/>
    </dgm:pt>
    <dgm:pt modelId="{90562605-26A9-4DAA-B379-42A96B61CC11}" type="pres">
      <dgm:prSet presAssocID="{5E228C71-87F9-4383-8041-69356597B609}" presName="Accent1Text" presStyleLbl="node1" presStyleIdx="7" presStyleCnt="10" custScaleX="113849" custLinFactNeighborX="-101" custLinFactNeighborY="-1766"/>
      <dgm:spPr/>
    </dgm:pt>
    <dgm:pt modelId="{7545A887-04E0-4B90-9288-01E691FBDFB5}" type="pres">
      <dgm:prSet presAssocID="{5E228C71-87F9-4383-8041-69356597B609}" presName="spaceBetweenRectangles" presStyleCnt="0"/>
      <dgm:spPr/>
    </dgm:pt>
    <dgm:pt modelId="{477B177E-6F8B-4AFB-8D2A-0348E5BC4473}" type="pres">
      <dgm:prSet presAssocID="{9E827974-64BF-4CAC-AFEF-94D2300653B3}" presName="composite" presStyleCnt="0"/>
      <dgm:spPr/>
    </dgm:pt>
    <dgm:pt modelId="{48086864-04EC-4270-8BDE-078AC0CF276A}" type="pres">
      <dgm:prSet presAssocID="{9E827974-64BF-4CAC-AFEF-94D2300653B3}" presName="Parent1" presStyleLbl="node1" presStyleIdx="8" presStyleCnt="10" custScaleX="137924" custLinFactNeighborX="1027" custLinFactNeighborY="-1788">
        <dgm:presLayoutVars>
          <dgm:chMax val="1"/>
          <dgm:chPref val="1"/>
          <dgm:bulletEnabled val="1"/>
        </dgm:presLayoutVars>
      </dgm:prSet>
      <dgm:spPr/>
    </dgm:pt>
    <dgm:pt modelId="{3C11995D-BAF5-48A6-9984-7E9F15518AC3}" type="pres">
      <dgm:prSet presAssocID="{9E827974-64BF-4CAC-AFEF-94D2300653B3}" presName="Childtext1" presStyleLbl="revTx" presStyleIdx="4" presStyleCnt="5">
        <dgm:presLayoutVars>
          <dgm:chMax val="0"/>
          <dgm:chPref val="0"/>
          <dgm:bulletEnabled val="1"/>
        </dgm:presLayoutVars>
      </dgm:prSet>
      <dgm:spPr/>
    </dgm:pt>
    <dgm:pt modelId="{9C0998A3-7170-4A4A-A160-EBB5DBEDE10C}" type="pres">
      <dgm:prSet presAssocID="{9E827974-64BF-4CAC-AFEF-94D2300653B3}" presName="BalanceSpacing" presStyleCnt="0"/>
      <dgm:spPr/>
    </dgm:pt>
    <dgm:pt modelId="{96CE55A5-7372-412E-9293-8427F0F1DD67}" type="pres">
      <dgm:prSet presAssocID="{9E827974-64BF-4CAC-AFEF-94D2300653B3}" presName="BalanceSpacing1" presStyleCnt="0"/>
      <dgm:spPr/>
    </dgm:pt>
    <dgm:pt modelId="{B97B1122-3076-4900-9202-FA46834AFC06}" type="pres">
      <dgm:prSet presAssocID="{2DF9A3D6-3DF7-423C-9186-3D9FF67F1D8B}" presName="Accent1Text" presStyleLbl="node1" presStyleIdx="9" presStyleCnt="10" custLinFactNeighborX="-13822" custLinFactNeighborY="-894"/>
      <dgm:spPr/>
    </dgm:pt>
  </dgm:ptLst>
  <dgm:cxnLst>
    <dgm:cxn modelId="{9E5C3807-69FB-4673-B946-53C2EE1F1E1F}" srcId="{BED9DAB7-978D-4C1E-8888-C88B121D2667}" destId="{9E827974-64BF-4CAC-AFEF-94D2300653B3}" srcOrd="4" destOrd="0" parTransId="{0104BBA4-5053-409E-B6B4-392C54F6EDF9}" sibTransId="{2DF9A3D6-3DF7-423C-9186-3D9FF67F1D8B}"/>
    <dgm:cxn modelId="{0A290511-0787-4CC6-8CDC-AF8A5FD08BBD}" type="presOf" srcId="{C4C9411F-AAF8-4540-8094-9D3C674A287A}" destId="{380F7137-6671-4370-A528-82F430680F9F}" srcOrd="0" destOrd="0" presId="urn:microsoft.com/office/officeart/2008/layout/AlternatingHexagons"/>
    <dgm:cxn modelId="{127D3235-E1D4-4AED-AB33-2ACDD254EB4F}" srcId="{BED9DAB7-978D-4C1E-8888-C88B121D2667}" destId="{22CA4F39-34C6-4A4F-BCD9-3923872A8215}" srcOrd="0" destOrd="0" parTransId="{EA948DDE-9E2A-4DC4-B185-CE4EF4A676CD}" sibTransId="{92383377-1402-437C-982F-FA3BBAD3F88F}"/>
    <dgm:cxn modelId="{81D4F83F-5D9D-43B8-AC1A-1CA4820C8A32}" srcId="{BED9DAB7-978D-4C1E-8888-C88B121D2667}" destId="{C4C9411F-AAF8-4540-8094-9D3C674A287A}" srcOrd="2" destOrd="0" parTransId="{E26ECDD0-FC34-4482-B7B4-CCA66219C3DD}" sibTransId="{DB50E32E-A3E6-4977-9DB6-94CC958EB5FC}"/>
    <dgm:cxn modelId="{A8FDCB40-6295-4C46-A915-E9B6347C7460}" type="presOf" srcId="{92383377-1402-437C-982F-FA3BBAD3F88F}" destId="{A545B13C-F140-43A0-94E5-D7D233A1B6D2}" srcOrd="0" destOrd="0" presId="urn:microsoft.com/office/officeart/2008/layout/AlternatingHexagons"/>
    <dgm:cxn modelId="{7F9B4B42-510B-474D-AD14-281F46B39420}" type="presOf" srcId="{0BC21EC6-07B5-4AED-ACCA-7A565122D009}" destId="{560EBFCF-8651-4F47-A98E-B9582FFF0447}" srcOrd="0" destOrd="0" presId="urn:microsoft.com/office/officeart/2008/layout/AlternatingHexagons"/>
    <dgm:cxn modelId="{51BC0A43-0D31-4DCB-8985-505915B07A24}" srcId="{BED9DAB7-978D-4C1E-8888-C88B121D2667}" destId="{0BC21EC6-07B5-4AED-ACCA-7A565122D009}" srcOrd="1" destOrd="0" parTransId="{E59F7A20-3041-4266-BB8F-2619119C2864}" sibTransId="{4134D31E-1806-49F3-8B81-83BE32BB630E}"/>
    <dgm:cxn modelId="{CE919C6B-60D3-4A92-8E65-A22164BBA87A}" type="presOf" srcId="{DB50E32E-A3E6-4977-9DB6-94CC958EB5FC}" destId="{CF78C738-686D-46C2-9F78-DE14CBB9F33D}" srcOrd="0" destOrd="0" presId="urn:microsoft.com/office/officeart/2008/layout/AlternatingHexagons"/>
    <dgm:cxn modelId="{F8DCE38A-596F-4EC8-9D4F-60DA09D7EC1B}" type="presOf" srcId="{5E228C71-87F9-4383-8041-69356597B609}" destId="{90562605-26A9-4DAA-B379-42A96B61CC11}" srcOrd="0" destOrd="0" presId="urn:microsoft.com/office/officeart/2008/layout/AlternatingHexagons"/>
    <dgm:cxn modelId="{E87D1C8D-2AF3-4F22-95DD-B6EC067F121D}" srcId="{BED9DAB7-978D-4C1E-8888-C88B121D2667}" destId="{9D3C6DDC-FA82-4B4B-A80E-A4A94164BE54}" srcOrd="3" destOrd="0" parTransId="{715F678A-1846-4101-83F7-CD2D84A155ED}" sibTransId="{5E228C71-87F9-4383-8041-69356597B609}"/>
    <dgm:cxn modelId="{A7DD4794-08F2-4AE6-9D76-C8B8D4011515}" type="presOf" srcId="{BED9DAB7-978D-4C1E-8888-C88B121D2667}" destId="{8F8AFC46-DE2D-4F8A-BF25-DD19B8B1EF17}" srcOrd="0" destOrd="0" presId="urn:microsoft.com/office/officeart/2008/layout/AlternatingHexagons"/>
    <dgm:cxn modelId="{D19C0AAF-C9E9-48A3-9934-10F05B0C9B1F}" type="presOf" srcId="{2DF9A3D6-3DF7-423C-9186-3D9FF67F1D8B}" destId="{B97B1122-3076-4900-9202-FA46834AFC06}" srcOrd="0" destOrd="0" presId="urn:microsoft.com/office/officeart/2008/layout/AlternatingHexagons"/>
    <dgm:cxn modelId="{A7DBAAB6-4CBF-4416-A5A6-BDEB9253EE3D}" type="presOf" srcId="{4134D31E-1806-49F3-8B81-83BE32BB630E}" destId="{9B369D10-F9DE-4DFE-9CC5-CE3ED17F99F7}" srcOrd="0" destOrd="0" presId="urn:microsoft.com/office/officeart/2008/layout/AlternatingHexagons"/>
    <dgm:cxn modelId="{BE0EB6B8-62AF-492D-B9E3-95FF864173CF}" type="presOf" srcId="{9D3C6DDC-FA82-4B4B-A80E-A4A94164BE54}" destId="{53E65D41-8F1B-4C10-915D-9FA104B03A8F}" srcOrd="0" destOrd="0" presId="urn:microsoft.com/office/officeart/2008/layout/AlternatingHexagons"/>
    <dgm:cxn modelId="{2B9530C7-752D-4B7B-B845-320837D3DDFD}" type="presOf" srcId="{22CA4F39-34C6-4A4F-BCD9-3923872A8215}" destId="{88077B92-CD1B-4465-8FF6-7AB2BB99735B}" srcOrd="0" destOrd="0" presId="urn:microsoft.com/office/officeart/2008/layout/AlternatingHexagons"/>
    <dgm:cxn modelId="{142169DC-BF15-40A4-9190-F0F7ECD409CD}" type="presOf" srcId="{9E827974-64BF-4CAC-AFEF-94D2300653B3}" destId="{48086864-04EC-4270-8BDE-078AC0CF276A}" srcOrd="0" destOrd="0" presId="urn:microsoft.com/office/officeart/2008/layout/AlternatingHexagons"/>
    <dgm:cxn modelId="{8FBB5C57-EA6B-4A10-86D9-9083790BCCBB}" type="presParOf" srcId="{8F8AFC46-DE2D-4F8A-BF25-DD19B8B1EF17}" destId="{D5CDD4A4-F00A-4DFC-A17F-064FD065025A}" srcOrd="0" destOrd="0" presId="urn:microsoft.com/office/officeart/2008/layout/AlternatingHexagons"/>
    <dgm:cxn modelId="{B755D97F-F6AB-41A1-9DCA-1419AB44FAA4}" type="presParOf" srcId="{D5CDD4A4-F00A-4DFC-A17F-064FD065025A}" destId="{88077B92-CD1B-4465-8FF6-7AB2BB99735B}" srcOrd="0" destOrd="0" presId="urn:microsoft.com/office/officeart/2008/layout/AlternatingHexagons"/>
    <dgm:cxn modelId="{7C096DAD-1BF4-4B4A-8AB1-819B624651F6}" type="presParOf" srcId="{D5CDD4A4-F00A-4DFC-A17F-064FD065025A}" destId="{8A123B70-C1C5-4A20-A6C2-CE2E8DA4D0B9}" srcOrd="1" destOrd="0" presId="urn:microsoft.com/office/officeart/2008/layout/AlternatingHexagons"/>
    <dgm:cxn modelId="{ACCC1C3A-4EF3-4DF4-9718-FCE817A18A7D}" type="presParOf" srcId="{D5CDD4A4-F00A-4DFC-A17F-064FD065025A}" destId="{C5EEA206-4D8A-4C92-A78A-6FE97C89783B}" srcOrd="2" destOrd="0" presId="urn:microsoft.com/office/officeart/2008/layout/AlternatingHexagons"/>
    <dgm:cxn modelId="{F19DC55C-7F5A-4B4C-B09E-516C31951F6C}" type="presParOf" srcId="{D5CDD4A4-F00A-4DFC-A17F-064FD065025A}" destId="{9FDC5E4C-2EA5-4449-B5B7-49FE3810F69D}" srcOrd="3" destOrd="0" presId="urn:microsoft.com/office/officeart/2008/layout/AlternatingHexagons"/>
    <dgm:cxn modelId="{DD210501-0D14-407E-AF32-FF930E031096}" type="presParOf" srcId="{D5CDD4A4-F00A-4DFC-A17F-064FD065025A}" destId="{A545B13C-F140-43A0-94E5-D7D233A1B6D2}" srcOrd="4" destOrd="0" presId="urn:microsoft.com/office/officeart/2008/layout/AlternatingHexagons"/>
    <dgm:cxn modelId="{4B4DC333-9368-48BB-B444-C710708D13CE}" type="presParOf" srcId="{8F8AFC46-DE2D-4F8A-BF25-DD19B8B1EF17}" destId="{0F7D9661-B3CB-4597-82FB-D0C772A523CA}" srcOrd="1" destOrd="0" presId="urn:microsoft.com/office/officeart/2008/layout/AlternatingHexagons"/>
    <dgm:cxn modelId="{A56E73DB-6DA4-40B2-8968-C1113561FF66}" type="presParOf" srcId="{8F8AFC46-DE2D-4F8A-BF25-DD19B8B1EF17}" destId="{FE2EC4AE-D614-45FF-ACAB-3C7BA931EA98}" srcOrd="2" destOrd="0" presId="urn:microsoft.com/office/officeart/2008/layout/AlternatingHexagons"/>
    <dgm:cxn modelId="{7BA4B5A8-CB90-40AC-9856-764C919AE37B}" type="presParOf" srcId="{FE2EC4AE-D614-45FF-ACAB-3C7BA931EA98}" destId="{560EBFCF-8651-4F47-A98E-B9582FFF0447}" srcOrd="0" destOrd="0" presId="urn:microsoft.com/office/officeart/2008/layout/AlternatingHexagons"/>
    <dgm:cxn modelId="{3A8B7736-66B5-40C9-9C16-BBB007ED4A12}" type="presParOf" srcId="{FE2EC4AE-D614-45FF-ACAB-3C7BA931EA98}" destId="{EB930A7E-E11B-46AD-B950-5775372B24FA}" srcOrd="1" destOrd="0" presId="urn:microsoft.com/office/officeart/2008/layout/AlternatingHexagons"/>
    <dgm:cxn modelId="{ACF16BA9-60D8-4E78-A4B8-E6D364A573D2}" type="presParOf" srcId="{FE2EC4AE-D614-45FF-ACAB-3C7BA931EA98}" destId="{86383F7D-3123-4D78-BEB2-23946EC362EC}" srcOrd="2" destOrd="0" presId="urn:microsoft.com/office/officeart/2008/layout/AlternatingHexagons"/>
    <dgm:cxn modelId="{E3A881EC-D7C9-4B9D-BA11-405AEFE75B47}" type="presParOf" srcId="{FE2EC4AE-D614-45FF-ACAB-3C7BA931EA98}" destId="{F7804C58-AA17-43F3-B1E6-4FDF49CFC2A0}" srcOrd="3" destOrd="0" presId="urn:microsoft.com/office/officeart/2008/layout/AlternatingHexagons"/>
    <dgm:cxn modelId="{E0D6031F-F75F-4EFD-A2B2-31080C675845}" type="presParOf" srcId="{FE2EC4AE-D614-45FF-ACAB-3C7BA931EA98}" destId="{9B369D10-F9DE-4DFE-9CC5-CE3ED17F99F7}" srcOrd="4" destOrd="0" presId="urn:microsoft.com/office/officeart/2008/layout/AlternatingHexagons"/>
    <dgm:cxn modelId="{3C11C87C-05BC-42A8-AE55-A29E8A8E8E47}" type="presParOf" srcId="{8F8AFC46-DE2D-4F8A-BF25-DD19B8B1EF17}" destId="{8FA9A75D-8908-4CE6-872B-D0659A82F7EE}" srcOrd="3" destOrd="0" presId="urn:microsoft.com/office/officeart/2008/layout/AlternatingHexagons"/>
    <dgm:cxn modelId="{6D09D86B-5A7C-471A-9925-465F54DAA055}" type="presParOf" srcId="{8F8AFC46-DE2D-4F8A-BF25-DD19B8B1EF17}" destId="{42130AC5-FFA7-42F4-B5E8-DF179A4A2132}" srcOrd="4" destOrd="0" presId="urn:microsoft.com/office/officeart/2008/layout/AlternatingHexagons"/>
    <dgm:cxn modelId="{459AA49A-17CB-4DC5-A357-96C6B642307E}" type="presParOf" srcId="{42130AC5-FFA7-42F4-B5E8-DF179A4A2132}" destId="{380F7137-6671-4370-A528-82F430680F9F}" srcOrd="0" destOrd="0" presId="urn:microsoft.com/office/officeart/2008/layout/AlternatingHexagons"/>
    <dgm:cxn modelId="{0CC93A97-288F-4477-84B1-A1BE9AFD519F}" type="presParOf" srcId="{42130AC5-FFA7-42F4-B5E8-DF179A4A2132}" destId="{73B482EE-FB52-4371-AB40-1D6084D65B4D}" srcOrd="1" destOrd="0" presId="urn:microsoft.com/office/officeart/2008/layout/AlternatingHexagons"/>
    <dgm:cxn modelId="{2A806878-F062-4B25-889F-719AB03111E0}" type="presParOf" srcId="{42130AC5-FFA7-42F4-B5E8-DF179A4A2132}" destId="{93465654-59DB-4DFB-A3FE-E92FC4B58FB6}" srcOrd="2" destOrd="0" presId="urn:microsoft.com/office/officeart/2008/layout/AlternatingHexagons"/>
    <dgm:cxn modelId="{96212823-E9C4-42EA-8C36-44112EDC3A26}" type="presParOf" srcId="{42130AC5-FFA7-42F4-B5E8-DF179A4A2132}" destId="{B4DD0464-2B06-40F8-8CFE-CB030CC19065}" srcOrd="3" destOrd="0" presId="urn:microsoft.com/office/officeart/2008/layout/AlternatingHexagons"/>
    <dgm:cxn modelId="{41B415D7-4DBE-48EE-9D3A-4D70035673EC}" type="presParOf" srcId="{42130AC5-FFA7-42F4-B5E8-DF179A4A2132}" destId="{CF78C738-686D-46C2-9F78-DE14CBB9F33D}" srcOrd="4" destOrd="0" presId="urn:microsoft.com/office/officeart/2008/layout/AlternatingHexagons"/>
    <dgm:cxn modelId="{10ACBB2B-DBAD-43A1-8FE9-631BBF302A77}" type="presParOf" srcId="{8F8AFC46-DE2D-4F8A-BF25-DD19B8B1EF17}" destId="{A072B556-2A57-44F9-959F-9D57DEA7BE29}" srcOrd="5" destOrd="0" presId="urn:microsoft.com/office/officeart/2008/layout/AlternatingHexagons"/>
    <dgm:cxn modelId="{536EEAE0-1450-4D10-9489-F1CE1838D64D}" type="presParOf" srcId="{8F8AFC46-DE2D-4F8A-BF25-DD19B8B1EF17}" destId="{12E4C449-0D91-4F8E-BFD3-7A682E3C959D}" srcOrd="6" destOrd="0" presId="urn:microsoft.com/office/officeart/2008/layout/AlternatingHexagons"/>
    <dgm:cxn modelId="{1508067A-7FFB-4849-AF21-42B2027C9A24}" type="presParOf" srcId="{12E4C449-0D91-4F8E-BFD3-7A682E3C959D}" destId="{53E65D41-8F1B-4C10-915D-9FA104B03A8F}" srcOrd="0" destOrd="0" presId="urn:microsoft.com/office/officeart/2008/layout/AlternatingHexagons"/>
    <dgm:cxn modelId="{74E46B0B-0A12-4B4F-8D90-76917719B197}" type="presParOf" srcId="{12E4C449-0D91-4F8E-BFD3-7A682E3C959D}" destId="{71E6FC3C-6B72-402E-8351-F4EB74D671BE}" srcOrd="1" destOrd="0" presId="urn:microsoft.com/office/officeart/2008/layout/AlternatingHexagons"/>
    <dgm:cxn modelId="{78610E96-1351-46AD-894A-12DECCA76998}" type="presParOf" srcId="{12E4C449-0D91-4F8E-BFD3-7A682E3C959D}" destId="{AEBB2A82-D83D-4ACC-98C1-77BA0B6BF617}" srcOrd="2" destOrd="0" presId="urn:microsoft.com/office/officeart/2008/layout/AlternatingHexagons"/>
    <dgm:cxn modelId="{4BBF562F-117C-4B2F-9356-82F91583F125}" type="presParOf" srcId="{12E4C449-0D91-4F8E-BFD3-7A682E3C959D}" destId="{83AE6356-C614-4631-90C6-EE2261431E5B}" srcOrd="3" destOrd="0" presId="urn:microsoft.com/office/officeart/2008/layout/AlternatingHexagons"/>
    <dgm:cxn modelId="{4A7F79ED-36C8-4595-9FFA-BABE2EBC65A6}" type="presParOf" srcId="{12E4C449-0D91-4F8E-BFD3-7A682E3C959D}" destId="{90562605-26A9-4DAA-B379-42A96B61CC11}" srcOrd="4" destOrd="0" presId="urn:microsoft.com/office/officeart/2008/layout/AlternatingHexagons"/>
    <dgm:cxn modelId="{E40272AA-6E00-4A2C-9DB6-4A6E5E2DC720}" type="presParOf" srcId="{8F8AFC46-DE2D-4F8A-BF25-DD19B8B1EF17}" destId="{7545A887-04E0-4B90-9288-01E691FBDFB5}" srcOrd="7" destOrd="0" presId="urn:microsoft.com/office/officeart/2008/layout/AlternatingHexagons"/>
    <dgm:cxn modelId="{70B8E30F-F3D7-4D64-9BD0-D306AC7CD248}" type="presParOf" srcId="{8F8AFC46-DE2D-4F8A-BF25-DD19B8B1EF17}" destId="{477B177E-6F8B-4AFB-8D2A-0348E5BC4473}" srcOrd="8" destOrd="0" presId="urn:microsoft.com/office/officeart/2008/layout/AlternatingHexagons"/>
    <dgm:cxn modelId="{B857A168-8239-45E6-90B4-8067DB9E322E}" type="presParOf" srcId="{477B177E-6F8B-4AFB-8D2A-0348E5BC4473}" destId="{48086864-04EC-4270-8BDE-078AC0CF276A}" srcOrd="0" destOrd="0" presId="urn:microsoft.com/office/officeart/2008/layout/AlternatingHexagons"/>
    <dgm:cxn modelId="{BEA9288A-1BC4-4C88-8534-F8413267489C}" type="presParOf" srcId="{477B177E-6F8B-4AFB-8D2A-0348E5BC4473}" destId="{3C11995D-BAF5-48A6-9984-7E9F15518AC3}" srcOrd="1" destOrd="0" presId="urn:microsoft.com/office/officeart/2008/layout/AlternatingHexagons"/>
    <dgm:cxn modelId="{AE7434F0-AA95-475F-98A7-C66D571053A9}" type="presParOf" srcId="{477B177E-6F8B-4AFB-8D2A-0348E5BC4473}" destId="{9C0998A3-7170-4A4A-A160-EBB5DBEDE10C}" srcOrd="2" destOrd="0" presId="urn:microsoft.com/office/officeart/2008/layout/AlternatingHexagons"/>
    <dgm:cxn modelId="{0B1CC626-F2C1-4A99-9300-2E6967C190BB}" type="presParOf" srcId="{477B177E-6F8B-4AFB-8D2A-0348E5BC4473}" destId="{96CE55A5-7372-412E-9293-8427F0F1DD67}" srcOrd="3" destOrd="0" presId="urn:microsoft.com/office/officeart/2008/layout/AlternatingHexagons"/>
    <dgm:cxn modelId="{233917D1-7804-4A6C-B62B-6FE9F918912A}" type="presParOf" srcId="{477B177E-6F8B-4AFB-8D2A-0348E5BC4473}" destId="{B97B1122-3076-4900-9202-FA46834AFC06}" srcOrd="4" destOrd="0" presId="urn:microsoft.com/office/officeart/2008/layout/AlternatingHexagon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F96963F-093B-4B4C-AF30-759A2FCC732F}"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7C984F53-20BD-4055-9458-F635CBD4CFF9}">
      <dgm:prSet phldrT="[Text]" custT="1"/>
      <dgm:spPr/>
      <dgm:t>
        <a:bodyPr/>
        <a:lstStyle/>
        <a:p>
          <a:r>
            <a:rPr lang="en-GB" sz="1400" dirty="0">
              <a:latin typeface="Arial" panose="020B0604020202020204" pitchFamily="34" charset="0"/>
              <a:cs typeface="Arial" panose="020B0604020202020204" pitchFamily="34" charset="0"/>
            </a:rPr>
            <a:t>Collaborative</a:t>
          </a:r>
        </a:p>
      </dgm:t>
    </dgm:pt>
    <dgm:pt modelId="{873D2503-A4AA-469C-A88A-6A38640638C1}" type="parTrans" cxnId="{D873A251-40F8-43B5-9C62-EB4988065A7D}">
      <dgm:prSet/>
      <dgm:spPr/>
      <dgm:t>
        <a:bodyPr/>
        <a:lstStyle/>
        <a:p>
          <a:endParaRPr lang="en-GB"/>
        </a:p>
      </dgm:t>
    </dgm:pt>
    <dgm:pt modelId="{A541DFDC-4CE6-4320-9270-0B758EB82874}" type="sibTrans" cxnId="{D873A251-40F8-43B5-9C62-EB4988065A7D}">
      <dgm:prSet/>
      <dgm:spPr/>
      <dgm:t>
        <a:bodyPr/>
        <a:lstStyle/>
        <a:p>
          <a:endParaRPr lang="en-GB"/>
        </a:p>
      </dgm:t>
    </dgm:pt>
    <dgm:pt modelId="{30070F40-F688-476A-B5D2-8AF61B59F335}">
      <dgm:prSet phldrT="[Text]" custT="1"/>
      <dgm:spPr/>
      <dgm:t>
        <a:bodyPr/>
        <a:lstStyle/>
        <a:p>
          <a:r>
            <a:rPr lang="en-GB" sz="1400" dirty="0">
              <a:latin typeface="Arial" panose="020B0604020202020204" pitchFamily="34" charset="0"/>
              <a:cs typeface="Arial" panose="020B0604020202020204" pitchFamily="34" charset="0"/>
            </a:rPr>
            <a:t>Role Model</a:t>
          </a:r>
        </a:p>
      </dgm:t>
    </dgm:pt>
    <dgm:pt modelId="{98862ACD-6118-46D4-BB9F-D4FD917A3F89}" type="parTrans" cxnId="{52BE16C1-6777-49AC-B8B9-EB59C3501315}">
      <dgm:prSet/>
      <dgm:spPr/>
      <dgm:t>
        <a:bodyPr/>
        <a:lstStyle/>
        <a:p>
          <a:endParaRPr lang="en-GB"/>
        </a:p>
      </dgm:t>
    </dgm:pt>
    <dgm:pt modelId="{AC10D27B-3B83-42D6-B26A-9C07F73BD36B}" type="sibTrans" cxnId="{52BE16C1-6777-49AC-B8B9-EB59C3501315}">
      <dgm:prSet/>
      <dgm:spPr/>
      <dgm:t>
        <a:bodyPr/>
        <a:lstStyle/>
        <a:p>
          <a:endParaRPr lang="en-GB"/>
        </a:p>
      </dgm:t>
    </dgm:pt>
    <dgm:pt modelId="{2863BE86-6C84-4433-A091-FD693845438E}">
      <dgm:prSet phldrT="[Text]" custT="1"/>
      <dgm:spPr/>
      <dgm:t>
        <a:bodyPr/>
        <a:lstStyle/>
        <a:p>
          <a:r>
            <a:rPr lang="en-GB" sz="1400" dirty="0">
              <a:latin typeface="Arial" panose="020B0604020202020204" pitchFamily="34" charset="0"/>
              <a:cs typeface="Arial" panose="020B0604020202020204" pitchFamily="34" charset="0"/>
            </a:rPr>
            <a:t>Skilled Influencer</a:t>
          </a:r>
        </a:p>
      </dgm:t>
    </dgm:pt>
    <dgm:pt modelId="{2669C079-4341-47EC-B619-C677CAAC30CF}" type="parTrans" cxnId="{030AFAF8-8BC9-413B-8096-788EAE7E9142}">
      <dgm:prSet/>
      <dgm:spPr/>
      <dgm:t>
        <a:bodyPr/>
        <a:lstStyle/>
        <a:p>
          <a:endParaRPr lang="en-GB"/>
        </a:p>
      </dgm:t>
    </dgm:pt>
    <dgm:pt modelId="{EEDE2114-A350-4855-AB7B-A917DF35B179}" type="sibTrans" cxnId="{030AFAF8-8BC9-413B-8096-788EAE7E9142}">
      <dgm:prSet/>
      <dgm:spPr/>
      <dgm:t>
        <a:bodyPr/>
        <a:lstStyle/>
        <a:p>
          <a:endParaRPr lang="en-GB"/>
        </a:p>
      </dgm:t>
    </dgm:pt>
    <dgm:pt modelId="{E6A96A87-730B-4B2C-97FF-73E26FE20D49}">
      <dgm:prSet phldrT="[Text]" custT="1"/>
      <dgm:spPr/>
      <dgm:t>
        <a:bodyPr/>
        <a:lstStyle/>
        <a:p>
          <a:r>
            <a:rPr lang="en-GB" sz="1400" dirty="0">
              <a:latin typeface="Arial" panose="020B0604020202020204" pitchFamily="34" charset="0"/>
              <a:cs typeface="Arial" panose="020B0604020202020204" pitchFamily="34" charset="0"/>
            </a:rPr>
            <a:t>Integrity</a:t>
          </a:r>
        </a:p>
      </dgm:t>
    </dgm:pt>
    <dgm:pt modelId="{144B79A7-CF86-4C03-842A-F75A183861B4}" type="parTrans" cxnId="{D08AFA5F-E3D3-4005-BD9F-9F3586DA6FB7}">
      <dgm:prSet/>
      <dgm:spPr/>
      <dgm:t>
        <a:bodyPr/>
        <a:lstStyle/>
        <a:p>
          <a:endParaRPr lang="en-GB"/>
        </a:p>
      </dgm:t>
    </dgm:pt>
    <dgm:pt modelId="{447E3726-8A7B-4204-9371-8D616C36FF8E}" type="sibTrans" cxnId="{D08AFA5F-E3D3-4005-BD9F-9F3586DA6FB7}">
      <dgm:prSet/>
      <dgm:spPr/>
      <dgm:t>
        <a:bodyPr/>
        <a:lstStyle/>
        <a:p>
          <a:endParaRPr lang="en-GB"/>
        </a:p>
      </dgm:t>
    </dgm:pt>
    <dgm:pt modelId="{C1FD8F48-0C35-41FE-AAA3-DBD6618B1486}">
      <dgm:prSet phldrT="[Text]" custT="1"/>
      <dgm:spPr/>
      <dgm:t>
        <a:bodyPr/>
        <a:lstStyle/>
        <a:p>
          <a:r>
            <a:rPr lang="en-GB" sz="1400" dirty="0">
              <a:latin typeface="Arial" panose="020B0604020202020204" pitchFamily="34" charset="0"/>
              <a:cs typeface="Arial" panose="020B0604020202020204" pitchFamily="34" charset="0"/>
            </a:rPr>
            <a:t>Initiative</a:t>
          </a:r>
        </a:p>
      </dgm:t>
    </dgm:pt>
    <dgm:pt modelId="{BDA4FA2B-1FD6-4D9B-BB00-9FB86A12F330}" type="parTrans" cxnId="{82A9DA72-B056-4EC5-89EB-62AF8137CF46}">
      <dgm:prSet/>
      <dgm:spPr/>
      <dgm:t>
        <a:bodyPr/>
        <a:lstStyle/>
        <a:p>
          <a:endParaRPr lang="en-GB"/>
        </a:p>
      </dgm:t>
    </dgm:pt>
    <dgm:pt modelId="{C7D2082B-6342-4944-850B-5ABF96BCAEBB}" type="sibTrans" cxnId="{82A9DA72-B056-4EC5-89EB-62AF8137CF46}">
      <dgm:prSet/>
      <dgm:spPr/>
      <dgm:t>
        <a:bodyPr/>
        <a:lstStyle/>
        <a:p>
          <a:endParaRPr lang="en-GB"/>
        </a:p>
      </dgm:t>
    </dgm:pt>
    <dgm:pt modelId="{FA9C5E9D-BBDF-4E88-B43C-25613C5A782A}">
      <dgm:prSet phldrT="[Text]" custT="1"/>
      <dgm:spPr/>
      <dgm:t>
        <a:bodyPr/>
        <a:lstStyle/>
        <a:p>
          <a:r>
            <a:rPr lang="en-GB" sz="1400" dirty="0">
              <a:latin typeface="Arial" panose="020B0604020202020204" pitchFamily="34" charset="0"/>
              <a:cs typeface="Arial" panose="020B0604020202020204" pitchFamily="34" charset="0"/>
            </a:rPr>
            <a:t>Leadership</a:t>
          </a:r>
        </a:p>
      </dgm:t>
    </dgm:pt>
    <dgm:pt modelId="{58E1F692-8E35-44BE-A8C1-51DAE83DCB8F}" type="parTrans" cxnId="{6A0A493A-C671-4A8A-905F-A1630BBA1632}">
      <dgm:prSet/>
      <dgm:spPr/>
      <dgm:t>
        <a:bodyPr/>
        <a:lstStyle/>
        <a:p>
          <a:endParaRPr lang="en-GB"/>
        </a:p>
      </dgm:t>
    </dgm:pt>
    <dgm:pt modelId="{139027C9-5919-476A-9340-B7C204824327}" type="sibTrans" cxnId="{6A0A493A-C671-4A8A-905F-A1630BBA1632}">
      <dgm:prSet/>
      <dgm:spPr/>
      <dgm:t>
        <a:bodyPr/>
        <a:lstStyle/>
        <a:p>
          <a:endParaRPr lang="en-GB"/>
        </a:p>
      </dgm:t>
    </dgm:pt>
    <dgm:pt modelId="{1E2F612D-4B86-4C13-A2D6-86A89FB4C2A8}" type="pres">
      <dgm:prSet presAssocID="{FF96963F-093B-4B4C-AF30-759A2FCC732F}" presName="diagram" presStyleCnt="0">
        <dgm:presLayoutVars>
          <dgm:dir/>
          <dgm:resizeHandles val="exact"/>
        </dgm:presLayoutVars>
      </dgm:prSet>
      <dgm:spPr/>
    </dgm:pt>
    <dgm:pt modelId="{654E5AE9-E096-44EB-8573-A0449893B113}" type="pres">
      <dgm:prSet presAssocID="{7C984F53-20BD-4055-9458-F635CBD4CFF9}" presName="node" presStyleLbl="node1" presStyleIdx="0" presStyleCnt="6">
        <dgm:presLayoutVars>
          <dgm:bulletEnabled val="1"/>
        </dgm:presLayoutVars>
      </dgm:prSet>
      <dgm:spPr/>
    </dgm:pt>
    <dgm:pt modelId="{0847D57E-4586-4056-9392-8DF751E96252}" type="pres">
      <dgm:prSet presAssocID="{A541DFDC-4CE6-4320-9270-0B758EB82874}" presName="sibTrans" presStyleCnt="0"/>
      <dgm:spPr/>
    </dgm:pt>
    <dgm:pt modelId="{5681BEAD-CFB5-466A-9409-9BC8748EEA90}" type="pres">
      <dgm:prSet presAssocID="{30070F40-F688-476A-B5D2-8AF61B59F335}" presName="node" presStyleLbl="node1" presStyleIdx="1" presStyleCnt="6">
        <dgm:presLayoutVars>
          <dgm:bulletEnabled val="1"/>
        </dgm:presLayoutVars>
      </dgm:prSet>
      <dgm:spPr/>
    </dgm:pt>
    <dgm:pt modelId="{AE28CB0A-CCFA-424C-B942-5A20F6E1405A}" type="pres">
      <dgm:prSet presAssocID="{AC10D27B-3B83-42D6-B26A-9C07F73BD36B}" presName="sibTrans" presStyleCnt="0"/>
      <dgm:spPr/>
    </dgm:pt>
    <dgm:pt modelId="{7DB677D2-982E-4655-B9B1-D9300AB5270D}" type="pres">
      <dgm:prSet presAssocID="{2863BE86-6C84-4433-A091-FD693845438E}" presName="node" presStyleLbl="node1" presStyleIdx="2" presStyleCnt="6">
        <dgm:presLayoutVars>
          <dgm:bulletEnabled val="1"/>
        </dgm:presLayoutVars>
      </dgm:prSet>
      <dgm:spPr/>
    </dgm:pt>
    <dgm:pt modelId="{D82A0641-6DDB-43E7-A6EF-1BC80AADD960}" type="pres">
      <dgm:prSet presAssocID="{EEDE2114-A350-4855-AB7B-A917DF35B179}" presName="sibTrans" presStyleCnt="0"/>
      <dgm:spPr/>
    </dgm:pt>
    <dgm:pt modelId="{5EF5CC1F-AD41-4699-9B65-432574BE6165}" type="pres">
      <dgm:prSet presAssocID="{E6A96A87-730B-4B2C-97FF-73E26FE20D49}" presName="node" presStyleLbl="node1" presStyleIdx="3" presStyleCnt="6">
        <dgm:presLayoutVars>
          <dgm:bulletEnabled val="1"/>
        </dgm:presLayoutVars>
      </dgm:prSet>
      <dgm:spPr/>
    </dgm:pt>
    <dgm:pt modelId="{85B39E99-B62C-448D-8CCF-94F3AD879D4E}" type="pres">
      <dgm:prSet presAssocID="{447E3726-8A7B-4204-9371-8D616C36FF8E}" presName="sibTrans" presStyleCnt="0"/>
      <dgm:spPr/>
    </dgm:pt>
    <dgm:pt modelId="{ECCDAF99-88A2-48EA-B7B0-AED72FAFF4D7}" type="pres">
      <dgm:prSet presAssocID="{C1FD8F48-0C35-41FE-AAA3-DBD6618B1486}" presName="node" presStyleLbl="node1" presStyleIdx="4" presStyleCnt="6">
        <dgm:presLayoutVars>
          <dgm:bulletEnabled val="1"/>
        </dgm:presLayoutVars>
      </dgm:prSet>
      <dgm:spPr/>
    </dgm:pt>
    <dgm:pt modelId="{9DEA9496-4F79-49C7-AD2D-5F968E5FBE4D}" type="pres">
      <dgm:prSet presAssocID="{C7D2082B-6342-4944-850B-5ABF96BCAEBB}" presName="sibTrans" presStyleCnt="0"/>
      <dgm:spPr/>
    </dgm:pt>
    <dgm:pt modelId="{29C9A9DE-7DBE-4BD0-A897-CEB0EFE695B5}" type="pres">
      <dgm:prSet presAssocID="{FA9C5E9D-BBDF-4E88-B43C-25613C5A782A}" presName="node" presStyleLbl="node1" presStyleIdx="5" presStyleCnt="6">
        <dgm:presLayoutVars>
          <dgm:bulletEnabled val="1"/>
        </dgm:presLayoutVars>
      </dgm:prSet>
      <dgm:spPr/>
    </dgm:pt>
  </dgm:ptLst>
  <dgm:cxnLst>
    <dgm:cxn modelId="{B9A48E02-938B-4498-80E6-96B1A5D069A4}" type="presOf" srcId="{C1FD8F48-0C35-41FE-AAA3-DBD6618B1486}" destId="{ECCDAF99-88A2-48EA-B7B0-AED72FAFF4D7}" srcOrd="0" destOrd="0" presId="urn:microsoft.com/office/officeart/2005/8/layout/default"/>
    <dgm:cxn modelId="{61437E2B-1B7E-4FDF-9B12-78FC7519E56F}" type="presOf" srcId="{E6A96A87-730B-4B2C-97FF-73E26FE20D49}" destId="{5EF5CC1F-AD41-4699-9B65-432574BE6165}" srcOrd="0" destOrd="0" presId="urn:microsoft.com/office/officeart/2005/8/layout/default"/>
    <dgm:cxn modelId="{6A0A493A-C671-4A8A-905F-A1630BBA1632}" srcId="{FF96963F-093B-4B4C-AF30-759A2FCC732F}" destId="{FA9C5E9D-BBDF-4E88-B43C-25613C5A782A}" srcOrd="5" destOrd="0" parTransId="{58E1F692-8E35-44BE-A8C1-51DAE83DCB8F}" sibTransId="{139027C9-5919-476A-9340-B7C204824327}"/>
    <dgm:cxn modelId="{D08AFA5F-E3D3-4005-BD9F-9F3586DA6FB7}" srcId="{FF96963F-093B-4B4C-AF30-759A2FCC732F}" destId="{E6A96A87-730B-4B2C-97FF-73E26FE20D49}" srcOrd="3" destOrd="0" parTransId="{144B79A7-CF86-4C03-842A-F75A183861B4}" sibTransId="{447E3726-8A7B-4204-9371-8D616C36FF8E}"/>
    <dgm:cxn modelId="{D873A251-40F8-43B5-9C62-EB4988065A7D}" srcId="{FF96963F-093B-4B4C-AF30-759A2FCC732F}" destId="{7C984F53-20BD-4055-9458-F635CBD4CFF9}" srcOrd="0" destOrd="0" parTransId="{873D2503-A4AA-469C-A88A-6A38640638C1}" sibTransId="{A541DFDC-4CE6-4320-9270-0B758EB82874}"/>
    <dgm:cxn modelId="{82A9DA72-B056-4EC5-89EB-62AF8137CF46}" srcId="{FF96963F-093B-4B4C-AF30-759A2FCC732F}" destId="{C1FD8F48-0C35-41FE-AAA3-DBD6618B1486}" srcOrd="4" destOrd="0" parTransId="{BDA4FA2B-1FD6-4D9B-BB00-9FB86A12F330}" sibTransId="{C7D2082B-6342-4944-850B-5ABF96BCAEBB}"/>
    <dgm:cxn modelId="{8DE9B3A8-3CDE-48F8-996D-C756E181C664}" type="presOf" srcId="{FF96963F-093B-4B4C-AF30-759A2FCC732F}" destId="{1E2F612D-4B86-4C13-A2D6-86A89FB4C2A8}" srcOrd="0" destOrd="0" presId="urn:microsoft.com/office/officeart/2005/8/layout/default"/>
    <dgm:cxn modelId="{866922A9-486A-4896-BB49-2D291FAD2FAC}" type="presOf" srcId="{2863BE86-6C84-4433-A091-FD693845438E}" destId="{7DB677D2-982E-4655-B9B1-D9300AB5270D}" srcOrd="0" destOrd="0" presId="urn:microsoft.com/office/officeart/2005/8/layout/default"/>
    <dgm:cxn modelId="{7B4257B4-9AC0-4A92-8648-73127B5FF2F2}" type="presOf" srcId="{7C984F53-20BD-4055-9458-F635CBD4CFF9}" destId="{654E5AE9-E096-44EB-8573-A0449893B113}" srcOrd="0" destOrd="0" presId="urn:microsoft.com/office/officeart/2005/8/layout/default"/>
    <dgm:cxn modelId="{52BE16C1-6777-49AC-B8B9-EB59C3501315}" srcId="{FF96963F-093B-4B4C-AF30-759A2FCC732F}" destId="{30070F40-F688-476A-B5D2-8AF61B59F335}" srcOrd="1" destOrd="0" parTransId="{98862ACD-6118-46D4-BB9F-D4FD917A3F89}" sibTransId="{AC10D27B-3B83-42D6-B26A-9C07F73BD36B}"/>
    <dgm:cxn modelId="{9E06A7C1-95BA-4181-A210-5A874ABAAAAD}" type="presOf" srcId="{30070F40-F688-476A-B5D2-8AF61B59F335}" destId="{5681BEAD-CFB5-466A-9409-9BC8748EEA90}" srcOrd="0" destOrd="0" presId="urn:microsoft.com/office/officeart/2005/8/layout/default"/>
    <dgm:cxn modelId="{191E4CC2-2EA3-4A1F-A378-3FB6592647AE}" type="presOf" srcId="{FA9C5E9D-BBDF-4E88-B43C-25613C5A782A}" destId="{29C9A9DE-7DBE-4BD0-A897-CEB0EFE695B5}" srcOrd="0" destOrd="0" presId="urn:microsoft.com/office/officeart/2005/8/layout/default"/>
    <dgm:cxn modelId="{030AFAF8-8BC9-413B-8096-788EAE7E9142}" srcId="{FF96963F-093B-4B4C-AF30-759A2FCC732F}" destId="{2863BE86-6C84-4433-A091-FD693845438E}" srcOrd="2" destOrd="0" parTransId="{2669C079-4341-47EC-B619-C677CAAC30CF}" sibTransId="{EEDE2114-A350-4855-AB7B-A917DF35B179}"/>
    <dgm:cxn modelId="{A44EF0B2-DC14-44DD-8008-AEAE56DD5BE4}" type="presParOf" srcId="{1E2F612D-4B86-4C13-A2D6-86A89FB4C2A8}" destId="{654E5AE9-E096-44EB-8573-A0449893B113}" srcOrd="0" destOrd="0" presId="urn:microsoft.com/office/officeart/2005/8/layout/default"/>
    <dgm:cxn modelId="{12021AC6-A6E7-4F0C-B29D-5161F9EC798E}" type="presParOf" srcId="{1E2F612D-4B86-4C13-A2D6-86A89FB4C2A8}" destId="{0847D57E-4586-4056-9392-8DF751E96252}" srcOrd="1" destOrd="0" presId="urn:microsoft.com/office/officeart/2005/8/layout/default"/>
    <dgm:cxn modelId="{C82EE2BE-8DA7-475F-ABA6-1611D2BC5133}" type="presParOf" srcId="{1E2F612D-4B86-4C13-A2D6-86A89FB4C2A8}" destId="{5681BEAD-CFB5-466A-9409-9BC8748EEA90}" srcOrd="2" destOrd="0" presId="urn:microsoft.com/office/officeart/2005/8/layout/default"/>
    <dgm:cxn modelId="{D4FE1BD4-2F63-47D4-8C62-4E504FF5A478}" type="presParOf" srcId="{1E2F612D-4B86-4C13-A2D6-86A89FB4C2A8}" destId="{AE28CB0A-CCFA-424C-B942-5A20F6E1405A}" srcOrd="3" destOrd="0" presId="urn:microsoft.com/office/officeart/2005/8/layout/default"/>
    <dgm:cxn modelId="{A0AA8747-834C-4C93-8E99-8A5075B1489C}" type="presParOf" srcId="{1E2F612D-4B86-4C13-A2D6-86A89FB4C2A8}" destId="{7DB677D2-982E-4655-B9B1-D9300AB5270D}" srcOrd="4" destOrd="0" presId="urn:microsoft.com/office/officeart/2005/8/layout/default"/>
    <dgm:cxn modelId="{FE62A4BA-CF5B-46BA-B7F3-66A6BA51B25A}" type="presParOf" srcId="{1E2F612D-4B86-4C13-A2D6-86A89FB4C2A8}" destId="{D82A0641-6DDB-43E7-A6EF-1BC80AADD960}" srcOrd="5" destOrd="0" presId="urn:microsoft.com/office/officeart/2005/8/layout/default"/>
    <dgm:cxn modelId="{03CA2BDB-E56D-4346-8E55-DDDC578F883E}" type="presParOf" srcId="{1E2F612D-4B86-4C13-A2D6-86A89FB4C2A8}" destId="{5EF5CC1F-AD41-4699-9B65-432574BE6165}" srcOrd="6" destOrd="0" presId="urn:microsoft.com/office/officeart/2005/8/layout/default"/>
    <dgm:cxn modelId="{84EC323D-F98C-44D1-B981-08E3E366C9EF}" type="presParOf" srcId="{1E2F612D-4B86-4C13-A2D6-86A89FB4C2A8}" destId="{85B39E99-B62C-448D-8CCF-94F3AD879D4E}" srcOrd="7" destOrd="0" presId="urn:microsoft.com/office/officeart/2005/8/layout/default"/>
    <dgm:cxn modelId="{9524530C-8A6D-482E-ABC1-66561E5884BF}" type="presParOf" srcId="{1E2F612D-4B86-4C13-A2D6-86A89FB4C2A8}" destId="{ECCDAF99-88A2-48EA-B7B0-AED72FAFF4D7}" srcOrd="8" destOrd="0" presId="urn:microsoft.com/office/officeart/2005/8/layout/default"/>
    <dgm:cxn modelId="{EC2F97B7-8BA6-42A4-A17F-5D74C402B4AD}" type="presParOf" srcId="{1E2F612D-4B86-4C13-A2D6-86A89FB4C2A8}" destId="{9DEA9496-4F79-49C7-AD2D-5F968E5FBE4D}" srcOrd="9" destOrd="0" presId="urn:microsoft.com/office/officeart/2005/8/layout/default"/>
    <dgm:cxn modelId="{0404D47F-3067-4D5A-855E-6AD3B501A6BD}" type="presParOf" srcId="{1E2F612D-4B86-4C13-A2D6-86A89FB4C2A8}" destId="{29C9A9DE-7DBE-4BD0-A897-CEB0EFE695B5}"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F2C69F5-193A-48BE-A3EA-E00538DCEEDD}" type="doc">
      <dgm:prSet loTypeId="urn:microsoft.com/office/officeart/2011/layout/TabList" loCatId="list" qsTypeId="urn:microsoft.com/office/officeart/2005/8/quickstyle/simple1" qsCatId="simple" csTypeId="urn:microsoft.com/office/officeart/2005/8/colors/accent1_2" csCatId="accent1" phldr="1"/>
      <dgm:spPr/>
      <dgm:t>
        <a:bodyPr/>
        <a:lstStyle/>
        <a:p>
          <a:endParaRPr lang="en-GB"/>
        </a:p>
      </dgm:t>
    </dgm:pt>
    <dgm:pt modelId="{906208E9-8EE3-4667-B4DE-4975907E5DAB}">
      <dgm:prSet phldrT="[Text]" custT="1"/>
      <dgm:spPr/>
      <dgm:t>
        <a:bodyPr/>
        <a:lstStyle/>
        <a:p>
          <a:r>
            <a:rPr lang="en-GB" sz="1600" dirty="0">
              <a:latin typeface="Arial" panose="020B0604020202020204" pitchFamily="34" charset="0"/>
              <a:cs typeface="Arial" panose="020B0604020202020204" pitchFamily="34" charset="0"/>
            </a:rPr>
            <a:t>Human resources</a:t>
          </a:r>
        </a:p>
      </dgm:t>
    </dgm:pt>
    <dgm:pt modelId="{7F0889E3-F8D6-4604-9934-85DE673CC9EB}" type="parTrans" cxnId="{B974185F-38A4-4E8B-A46D-EF6A9618A8E0}">
      <dgm:prSet/>
      <dgm:spPr/>
      <dgm:t>
        <a:bodyPr/>
        <a:lstStyle/>
        <a:p>
          <a:endParaRPr lang="en-GB"/>
        </a:p>
      </dgm:t>
    </dgm:pt>
    <dgm:pt modelId="{EBB2D880-879F-4722-B335-3328F99466D8}" type="sibTrans" cxnId="{B974185F-38A4-4E8B-A46D-EF6A9618A8E0}">
      <dgm:prSet/>
      <dgm:spPr/>
      <dgm:t>
        <a:bodyPr/>
        <a:lstStyle/>
        <a:p>
          <a:endParaRPr lang="en-GB"/>
        </a:p>
      </dgm:t>
    </dgm:pt>
    <dgm:pt modelId="{7A029EF4-F2B2-4AC6-845D-625B52605613}">
      <dgm:prSet phldrT="[Text]" custT="1"/>
      <dgm:spPr/>
      <dgm:t>
        <a:bodyPr/>
        <a:lstStyle/>
        <a:p>
          <a:r>
            <a:rPr lang="en-GB" sz="1100" dirty="0">
              <a:latin typeface="Arial" panose="020B0604020202020204" pitchFamily="34" charset="0"/>
              <a:cs typeface="Arial" panose="020B0604020202020204" pitchFamily="34" charset="0"/>
            </a:rPr>
            <a:t>  Knowledge of procedures for personnel selection, recruitment, compensation and benefits, personnel information systems</a:t>
          </a:r>
        </a:p>
      </dgm:t>
    </dgm:pt>
    <dgm:pt modelId="{84B3C3C4-EC1D-4E24-A416-9B287F70C71F}" type="parTrans" cxnId="{64E385C9-06C9-414A-8937-591A26FFD944}">
      <dgm:prSet/>
      <dgm:spPr/>
      <dgm:t>
        <a:bodyPr/>
        <a:lstStyle/>
        <a:p>
          <a:endParaRPr lang="en-GB"/>
        </a:p>
      </dgm:t>
    </dgm:pt>
    <dgm:pt modelId="{1504FB43-F2D8-45F1-9023-CED1DCE8B72E}" type="sibTrans" cxnId="{64E385C9-06C9-414A-8937-591A26FFD944}">
      <dgm:prSet/>
      <dgm:spPr/>
      <dgm:t>
        <a:bodyPr/>
        <a:lstStyle/>
        <a:p>
          <a:endParaRPr lang="en-GB"/>
        </a:p>
      </dgm:t>
    </dgm:pt>
    <dgm:pt modelId="{DAEAD2E0-560E-42D7-879B-FDE286FA8241}">
      <dgm:prSet phldrT="[Text]" custT="1"/>
      <dgm:spPr/>
      <dgm:t>
        <a:bodyPr/>
        <a:lstStyle/>
        <a:p>
          <a:r>
            <a:rPr lang="en-GB" sz="1600" dirty="0">
              <a:latin typeface="Arial" panose="020B0604020202020204" pitchFamily="34" charset="0"/>
              <a:cs typeface="Arial" panose="020B0604020202020204" pitchFamily="34" charset="0"/>
            </a:rPr>
            <a:t>Education and training</a:t>
          </a:r>
        </a:p>
      </dgm:t>
    </dgm:pt>
    <dgm:pt modelId="{F18DB733-8001-41A2-A639-084CAA0C528E}" type="parTrans" cxnId="{E40D82D5-EB67-4F81-AEDE-953977AB0A8D}">
      <dgm:prSet/>
      <dgm:spPr/>
      <dgm:t>
        <a:bodyPr/>
        <a:lstStyle/>
        <a:p>
          <a:endParaRPr lang="en-GB"/>
        </a:p>
      </dgm:t>
    </dgm:pt>
    <dgm:pt modelId="{81C7D431-9196-446A-BC94-C6AB214FF4DB}" type="sibTrans" cxnId="{E40D82D5-EB67-4F81-AEDE-953977AB0A8D}">
      <dgm:prSet/>
      <dgm:spPr/>
      <dgm:t>
        <a:bodyPr/>
        <a:lstStyle/>
        <a:p>
          <a:endParaRPr lang="en-GB"/>
        </a:p>
      </dgm:t>
    </dgm:pt>
    <dgm:pt modelId="{FFC3F9A6-613D-434D-B9CB-0C71BE96FB72}">
      <dgm:prSet phldrT="[Text]"/>
      <dgm:spPr/>
      <dgm:t>
        <a:bodyPr/>
        <a:lstStyle/>
        <a:p>
          <a:r>
            <a:rPr lang="en-GB" dirty="0"/>
            <a:t> </a:t>
          </a:r>
        </a:p>
      </dgm:t>
    </dgm:pt>
    <dgm:pt modelId="{5CEB7251-D13D-47FE-A673-1B8819396ED3}" type="parTrans" cxnId="{E37D00BC-85DA-4171-9678-94127F6F304A}">
      <dgm:prSet/>
      <dgm:spPr/>
      <dgm:t>
        <a:bodyPr/>
        <a:lstStyle/>
        <a:p>
          <a:endParaRPr lang="en-GB"/>
        </a:p>
      </dgm:t>
    </dgm:pt>
    <dgm:pt modelId="{2D6302EA-2CD3-4597-8950-51D19721A17F}" type="sibTrans" cxnId="{E37D00BC-85DA-4171-9678-94127F6F304A}">
      <dgm:prSet/>
      <dgm:spPr/>
      <dgm:t>
        <a:bodyPr/>
        <a:lstStyle/>
        <a:p>
          <a:endParaRPr lang="en-GB"/>
        </a:p>
      </dgm:t>
    </dgm:pt>
    <dgm:pt modelId="{51992363-1C40-4DEE-AEE9-E5E981DA045B}">
      <dgm:prSet phldrT="[Text]" custT="1"/>
      <dgm:spPr/>
      <dgm:t>
        <a:bodyPr/>
        <a:lstStyle/>
        <a:p>
          <a:r>
            <a:rPr lang="en-GB" sz="1100" dirty="0">
              <a:latin typeface="Arial" panose="020B0604020202020204" pitchFamily="34" charset="0"/>
              <a:cs typeface="Arial" panose="020B0604020202020204" pitchFamily="34" charset="0"/>
            </a:rPr>
            <a:t>  Knowledge of principles for training needs design, teaching and instruction for individuals and groups, and the measurement of 							training effects.</a:t>
          </a:r>
        </a:p>
      </dgm:t>
    </dgm:pt>
    <dgm:pt modelId="{2DC57C02-EC5E-4FA8-8AF1-E82B3744CA58}" type="parTrans" cxnId="{003A462F-CCE1-481D-8242-0196453A8B11}">
      <dgm:prSet/>
      <dgm:spPr/>
      <dgm:t>
        <a:bodyPr/>
        <a:lstStyle/>
        <a:p>
          <a:endParaRPr lang="en-GB"/>
        </a:p>
      </dgm:t>
    </dgm:pt>
    <dgm:pt modelId="{10224630-847B-4539-AB8F-17FE1B383E7D}" type="sibTrans" cxnId="{003A462F-CCE1-481D-8242-0196453A8B11}">
      <dgm:prSet/>
      <dgm:spPr/>
      <dgm:t>
        <a:bodyPr/>
        <a:lstStyle/>
        <a:p>
          <a:endParaRPr lang="en-GB"/>
        </a:p>
      </dgm:t>
    </dgm:pt>
    <dgm:pt modelId="{9C0DA2FB-D505-4438-A765-3BF4ADECF7BB}">
      <dgm:prSet phldrT="[Text]" custT="1"/>
      <dgm:spPr/>
      <dgm:t>
        <a:bodyPr/>
        <a:lstStyle/>
        <a:p>
          <a:r>
            <a:rPr lang="en-GB" sz="1600" dirty="0">
              <a:latin typeface="Arial" panose="020B0604020202020204" pitchFamily="34" charset="0"/>
              <a:cs typeface="Arial" panose="020B0604020202020204" pitchFamily="34" charset="0"/>
            </a:rPr>
            <a:t>Law and government</a:t>
          </a:r>
        </a:p>
      </dgm:t>
    </dgm:pt>
    <dgm:pt modelId="{D8D74885-CAAB-46A3-88AC-24B4DFA8F465}" type="parTrans" cxnId="{DFEDCCE1-5CC4-4D4A-9C62-085D77679FFF}">
      <dgm:prSet/>
      <dgm:spPr/>
      <dgm:t>
        <a:bodyPr/>
        <a:lstStyle/>
        <a:p>
          <a:endParaRPr lang="en-GB"/>
        </a:p>
      </dgm:t>
    </dgm:pt>
    <dgm:pt modelId="{C73F4ABD-4839-41A9-BDCE-3A64C5967766}" type="sibTrans" cxnId="{DFEDCCE1-5CC4-4D4A-9C62-085D77679FFF}">
      <dgm:prSet/>
      <dgm:spPr/>
      <dgm:t>
        <a:bodyPr/>
        <a:lstStyle/>
        <a:p>
          <a:endParaRPr lang="en-GB"/>
        </a:p>
      </dgm:t>
    </dgm:pt>
    <dgm:pt modelId="{1221C612-3FA2-46F3-913F-2FFC98C8A216}">
      <dgm:prSet phldrT="[Text]"/>
      <dgm:spPr/>
      <dgm:t>
        <a:bodyPr/>
        <a:lstStyle/>
        <a:p>
          <a:r>
            <a:rPr lang="en-GB" dirty="0"/>
            <a:t> </a:t>
          </a:r>
        </a:p>
      </dgm:t>
    </dgm:pt>
    <dgm:pt modelId="{BAE15A0D-C7C5-4428-B6DF-B7B9BDB8AEC8}" type="parTrans" cxnId="{F5E7660D-21F2-4293-A0DD-F3DF81B2C149}">
      <dgm:prSet/>
      <dgm:spPr/>
      <dgm:t>
        <a:bodyPr/>
        <a:lstStyle/>
        <a:p>
          <a:endParaRPr lang="en-GB"/>
        </a:p>
      </dgm:t>
    </dgm:pt>
    <dgm:pt modelId="{FBF2A397-B918-4E55-B967-CBF347517A23}" type="sibTrans" cxnId="{F5E7660D-21F2-4293-A0DD-F3DF81B2C149}">
      <dgm:prSet/>
      <dgm:spPr/>
      <dgm:t>
        <a:bodyPr/>
        <a:lstStyle/>
        <a:p>
          <a:endParaRPr lang="en-GB"/>
        </a:p>
      </dgm:t>
    </dgm:pt>
    <dgm:pt modelId="{6CD8C60A-AA96-4FC0-945F-8FF7C2F1925A}">
      <dgm:prSet phldrT="[Text]" custT="1"/>
      <dgm:spPr/>
      <dgm:t>
        <a:bodyPr/>
        <a:lstStyle/>
        <a:p>
          <a:r>
            <a:rPr lang="en-GB" sz="1100" dirty="0">
              <a:latin typeface="Arial" panose="020B0604020202020204" pitchFamily="34" charset="0"/>
              <a:cs typeface="Arial" panose="020B0604020202020204" pitchFamily="34" charset="0"/>
            </a:rPr>
            <a:t>  Knowledge of laws, legal codes, court procedures, government regulations, executive orders, agency rules, the democratic                         							political process.</a:t>
          </a:r>
        </a:p>
      </dgm:t>
    </dgm:pt>
    <dgm:pt modelId="{A68F45C1-6F73-4272-BCE5-F500321C3813}" type="parTrans" cxnId="{1504A70B-6892-4C4E-AF1C-B4820220D7EF}">
      <dgm:prSet/>
      <dgm:spPr/>
      <dgm:t>
        <a:bodyPr/>
        <a:lstStyle/>
        <a:p>
          <a:endParaRPr lang="en-GB"/>
        </a:p>
      </dgm:t>
    </dgm:pt>
    <dgm:pt modelId="{48788654-AE7D-445D-BCE2-F3EE2F4190D3}" type="sibTrans" cxnId="{1504A70B-6892-4C4E-AF1C-B4820220D7EF}">
      <dgm:prSet/>
      <dgm:spPr/>
      <dgm:t>
        <a:bodyPr/>
        <a:lstStyle/>
        <a:p>
          <a:endParaRPr lang="en-GB"/>
        </a:p>
      </dgm:t>
    </dgm:pt>
    <dgm:pt modelId="{A7253864-A9EE-4456-9D93-DD78B925E94C}">
      <dgm:prSet phldrT="[Text]"/>
      <dgm:spPr/>
      <dgm:t>
        <a:bodyPr/>
        <a:lstStyle/>
        <a:p>
          <a:r>
            <a:rPr lang="en-GB" dirty="0"/>
            <a:t> </a:t>
          </a:r>
        </a:p>
      </dgm:t>
    </dgm:pt>
    <dgm:pt modelId="{C7A95B95-AFFF-4B27-BE8E-5C8DDC60850F}" type="sibTrans" cxnId="{786CEB8D-8B0A-4877-8AA1-29D148BAAC37}">
      <dgm:prSet/>
      <dgm:spPr/>
      <dgm:t>
        <a:bodyPr/>
        <a:lstStyle/>
        <a:p>
          <a:endParaRPr lang="en-GB"/>
        </a:p>
      </dgm:t>
    </dgm:pt>
    <dgm:pt modelId="{BCDEED23-51BF-44FD-A566-4746ACD31684}" type="parTrans" cxnId="{786CEB8D-8B0A-4877-8AA1-29D148BAAC37}">
      <dgm:prSet/>
      <dgm:spPr/>
      <dgm:t>
        <a:bodyPr/>
        <a:lstStyle/>
        <a:p>
          <a:endParaRPr lang="en-GB"/>
        </a:p>
      </dgm:t>
    </dgm:pt>
    <dgm:pt modelId="{AB0FEDA7-0DA8-4C7F-B9C2-B47FC310F56E}">
      <dgm:prSet phldrT="[Text]" custT="1"/>
      <dgm:spPr/>
      <dgm:t>
        <a:bodyPr/>
        <a:lstStyle/>
        <a:p>
          <a:r>
            <a:rPr lang="en-GB" sz="1600" dirty="0">
              <a:latin typeface="Arial" panose="020B0604020202020204" pitchFamily="34" charset="0"/>
              <a:cs typeface="Arial" panose="020B0604020202020204" pitchFamily="34" charset="0"/>
            </a:rPr>
            <a:t>Administration and management</a:t>
          </a:r>
        </a:p>
      </dgm:t>
    </dgm:pt>
    <dgm:pt modelId="{2F0A4930-1D8C-46A7-A0E2-8AAC27F23F67}" type="parTrans" cxnId="{2CEBB1C4-2A62-45D7-9013-763A4C727737}">
      <dgm:prSet/>
      <dgm:spPr/>
      <dgm:t>
        <a:bodyPr/>
        <a:lstStyle/>
        <a:p>
          <a:endParaRPr lang="en-GB"/>
        </a:p>
      </dgm:t>
    </dgm:pt>
    <dgm:pt modelId="{124E0420-1CD3-4984-8568-05C27704748F}" type="sibTrans" cxnId="{2CEBB1C4-2A62-45D7-9013-763A4C727737}">
      <dgm:prSet/>
      <dgm:spPr/>
      <dgm:t>
        <a:bodyPr/>
        <a:lstStyle/>
        <a:p>
          <a:endParaRPr lang="en-GB"/>
        </a:p>
      </dgm:t>
    </dgm:pt>
    <dgm:pt modelId="{BAA970AC-28F8-4684-921C-041276929641}" type="pres">
      <dgm:prSet presAssocID="{7F2C69F5-193A-48BE-A3EA-E00538DCEEDD}" presName="Name0" presStyleCnt="0">
        <dgm:presLayoutVars>
          <dgm:chMax/>
          <dgm:chPref val="3"/>
          <dgm:dir/>
          <dgm:animOne val="branch"/>
          <dgm:animLvl val="lvl"/>
        </dgm:presLayoutVars>
      </dgm:prSet>
      <dgm:spPr/>
    </dgm:pt>
    <dgm:pt modelId="{ECF7BBE4-A576-4E46-ADB9-C78D52D05E54}" type="pres">
      <dgm:prSet presAssocID="{906208E9-8EE3-4667-B4DE-4975907E5DAB}" presName="composite" presStyleCnt="0"/>
      <dgm:spPr/>
    </dgm:pt>
    <dgm:pt modelId="{EF11CB75-0F94-46B7-B017-197E3C621844}" type="pres">
      <dgm:prSet presAssocID="{906208E9-8EE3-4667-B4DE-4975907E5DAB}" presName="FirstChild" presStyleLbl="revTx" presStyleIdx="0" presStyleCnt="7" custLinFactY="25556" custLinFactNeighborX="25979" custLinFactNeighborY="100000">
        <dgm:presLayoutVars>
          <dgm:chMax val="0"/>
          <dgm:chPref val="0"/>
          <dgm:bulletEnabled val="1"/>
        </dgm:presLayoutVars>
      </dgm:prSet>
      <dgm:spPr/>
    </dgm:pt>
    <dgm:pt modelId="{2956A4CB-2C9A-4CAA-A65D-68DBF39EE7D3}" type="pres">
      <dgm:prSet presAssocID="{906208E9-8EE3-4667-B4DE-4975907E5DAB}" presName="Parent" presStyleLbl="alignNode1" presStyleIdx="0" presStyleCnt="4" custScaleX="208611" custLinFactNeighborX="548" custLinFactNeighborY="-24558">
        <dgm:presLayoutVars>
          <dgm:chMax val="3"/>
          <dgm:chPref val="3"/>
          <dgm:bulletEnabled val="1"/>
        </dgm:presLayoutVars>
      </dgm:prSet>
      <dgm:spPr/>
    </dgm:pt>
    <dgm:pt modelId="{DA920F3B-F7C4-406E-B034-7D24B5CDEFD0}" type="pres">
      <dgm:prSet presAssocID="{906208E9-8EE3-4667-B4DE-4975907E5DAB}" presName="Accent" presStyleLbl="parChTrans1D1" presStyleIdx="0" presStyleCnt="4" custLinFactNeighborY="0"/>
      <dgm:spPr/>
    </dgm:pt>
    <dgm:pt modelId="{E264D649-3AED-46A4-9B3E-67ECE2390755}" type="pres">
      <dgm:prSet presAssocID="{906208E9-8EE3-4667-B4DE-4975907E5DAB}" presName="Child" presStyleLbl="revTx" presStyleIdx="1" presStyleCnt="7">
        <dgm:presLayoutVars>
          <dgm:chMax val="0"/>
          <dgm:chPref val="0"/>
          <dgm:bulletEnabled val="1"/>
        </dgm:presLayoutVars>
      </dgm:prSet>
      <dgm:spPr/>
    </dgm:pt>
    <dgm:pt modelId="{6057C3EB-DAA4-4E63-AE6E-2D0AA41F4E28}" type="pres">
      <dgm:prSet presAssocID="{EBB2D880-879F-4722-B335-3328F99466D8}" presName="sibTrans" presStyleCnt="0"/>
      <dgm:spPr/>
    </dgm:pt>
    <dgm:pt modelId="{819233E3-945B-4C90-8513-2E8746739338}" type="pres">
      <dgm:prSet presAssocID="{DAEAD2E0-560E-42D7-879B-FDE286FA8241}" presName="composite" presStyleCnt="0"/>
      <dgm:spPr/>
    </dgm:pt>
    <dgm:pt modelId="{0E778BF7-63F8-413B-81CC-8EADD4A55720}" type="pres">
      <dgm:prSet presAssocID="{DAEAD2E0-560E-42D7-879B-FDE286FA8241}" presName="FirstChild" presStyleLbl="revTx" presStyleIdx="2" presStyleCnt="7" custLinFactY="-84406" custLinFactNeighborX="15395" custLinFactNeighborY="-100000">
        <dgm:presLayoutVars>
          <dgm:chMax val="0"/>
          <dgm:chPref val="0"/>
          <dgm:bulletEnabled val="1"/>
        </dgm:presLayoutVars>
      </dgm:prSet>
      <dgm:spPr/>
    </dgm:pt>
    <dgm:pt modelId="{A52916C1-77F2-4CDA-A6BB-C813F0B7BC17}" type="pres">
      <dgm:prSet presAssocID="{DAEAD2E0-560E-42D7-879B-FDE286FA8241}" presName="Parent" presStyleLbl="alignNode1" presStyleIdx="1" presStyleCnt="4" custScaleX="206731" custLinFactY="-20415" custLinFactNeighborY="-100000">
        <dgm:presLayoutVars>
          <dgm:chMax val="3"/>
          <dgm:chPref val="3"/>
          <dgm:bulletEnabled val="1"/>
        </dgm:presLayoutVars>
      </dgm:prSet>
      <dgm:spPr/>
    </dgm:pt>
    <dgm:pt modelId="{1239B713-F811-49C8-8674-98F694279444}" type="pres">
      <dgm:prSet presAssocID="{DAEAD2E0-560E-42D7-879B-FDE286FA8241}" presName="Accent" presStyleLbl="parChTrans1D1" presStyleIdx="1" presStyleCnt="4" custLinFactY="652872" custLinFactNeighborX="538" custLinFactNeighborY="700000"/>
      <dgm:spPr/>
    </dgm:pt>
    <dgm:pt modelId="{35854168-F358-4DE0-B078-561EFBDFB7C2}" type="pres">
      <dgm:prSet presAssocID="{DAEAD2E0-560E-42D7-879B-FDE286FA8241}" presName="Child" presStyleLbl="revTx" presStyleIdx="3" presStyleCnt="7" custLinFactY="-47078" custLinFactNeighborX="142" custLinFactNeighborY="-100000">
        <dgm:presLayoutVars>
          <dgm:chMax val="0"/>
          <dgm:chPref val="0"/>
          <dgm:bulletEnabled val="1"/>
        </dgm:presLayoutVars>
      </dgm:prSet>
      <dgm:spPr/>
    </dgm:pt>
    <dgm:pt modelId="{F21E4A20-E004-4669-A373-EDE890579581}" type="pres">
      <dgm:prSet presAssocID="{81C7D431-9196-446A-BC94-C6AB214FF4DB}" presName="sibTrans" presStyleCnt="0"/>
      <dgm:spPr/>
    </dgm:pt>
    <dgm:pt modelId="{453EDC9F-D3AE-4440-9A71-ECDD344D6D52}" type="pres">
      <dgm:prSet presAssocID="{9C0DA2FB-D505-4438-A765-3BF4ADECF7BB}" presName="composite" presStyleCnt="0"/>
      <dgm:spPr/>
    </dgm:pt>
    <dgm:pt modelId="{30D506B2-8C98-4A36-A721-D6EF1B5543D5}" type="pres">
      <dgm:prSet presAssocID="{9C0DA2FB-D505-4438-A765-3BF4ADECF7BB}" presName="FirstChild" presStyleLbl="revTx" presStyleIdx="4" presStyleCnt="7" custLinFactY="-200000" custLinFactNeighborX="3464" custLinFactNeighborY="-262468">
        <dgm:presLayoutVars>
          <dgm:chMax val="0"/>
          <dgm:chPref val="0"/>
          <dgm:bulletEnabled val="1"/>
        </dgm:presLayoutVars>
      </dgm:prSet>
      <dgm:spPr/>
    </dgm:pt>
    <dgm:pt modelId="{CA00F3C5-26CB-45FF-944A-D73ADC2F0869}" type="pres">
      <dgm:prSet presAssocID="{9C0DA2FB-D505-4438-A765-3BF4ADECF7BB}" presName="Parent" presStyleLbl="alignNode1" presStyleIdx="2" presStyleCnt="4" custScaleX="207808" custLinFactY="-100000" custLinFactNeighborY="-119781">
        <dgm:presLayoutVars>
          <dgm:chMax val="3"/>
          <dgm:chPref val="3"/>
          <dgm:bulletEnabled val="1"/>
        </dgm:presLayoutVars>
      </dgm:prSet>
      <dgm:spPr/>
    </dgm:pt>
    <dgm:pt modelId="{CEC9311E-502D-4D5A-863D-54F042B6EDC2}" type="pres">
      <dgm:prSet presAssocID="{9C0DA2FB-D505-4438-A765-3BF4ADECF7BB}" presName="Accent" presStyleLbl="parChTrans1D1" presStyleIdx="2" presStyleCnt="4" custLinFactY="-100000" custLinFactNeighborX="1429" custLinFactNeighborY="-189367"/>
      <dgm:spPr/>
    </dgm:pt>
    <dgm:pt modelId="{668BBAC6-CCE2-412A-9DAA-106E28820443}" type="pres">
      <dgm:prSet presAssocID="{9C0DA2FB-D505-4438-A765-3BF4ADECF7BB}" presName="Child" presStyleLbl="revTx" presStyleIdx="5" presStyleCnt="7" custLinFactY="-100000" custLinFactNeighborY="-100715">
        <dgm:presLayoutVars>
          <dgm:chMax val="0"/>
          <dgm:chPref val="0"/>
          <dgm:bulletEnabled val="1"/>
        </dgm:presLayoutVars>
      </dgm:prSet>
      <dgm:spPr/>
    </dgm:pt>
    <dgm:pt modelId="{D5ABEC55-5222-4EEB-BED7-0E5E82BE73F3}" type="pres">
      <dgm:prSet presAssocID="{C73F4ABD-4839-41A9-BDCE-3A64C5967766}" presName="sibTrans" presStyleCnt="0"/>
      <dgm:spPr/>
    </dgm:pt>
    <dgm:pt modelId="{71E653BC-17A9-4939-9F34-3D3DFCEECFBD}" type="pres">
      <dgm:prSet presAssocID="{AB0FEDA7-0DA8-4C7F-B9C2-B47FC310F56E}" presName="composite" presStyleCnt="0"/>
      <dgm:spPr/>
    </dgm:pt>
    <dgm:pt modelId="{B63847BF-18E1-4A16-9797-AE5E97C66D35}" type="pres">
      <dgm:prSet presAssocID="{AB0FEDA7-0DA8-4C7F-B9C2-B47FC310F56E}" presName="FirstChild" presStyleLbl="revTx" presStyleIdx="6" presStyleCnt="7" custLinFactNeighborX="-44558" custLinFactNeighborY="-404">
        <dgm:presLayoutVars>
          <dgm:chMax val="0"/>
          <dgm:chPref val="0"/>
          <dgm:bulletEnabled val="1"/>
        </dgm:presLayoutVars>
      </dgm:prSet>
      <dgm:spPr/>
    </dgm:pt>
    <dgm:pt modelId="{EC5ABEFA-CC39-4293-89E3-3E1F3B6FDD05}" type="pres">
      <dgm:prSet presAssocID="{AB0FEDA7-0DA8-4C7F-B9C2-B47FC310F56E}" presName="Parent" presStyleLbl="alignNode1" presStyleIdx="3" presStyleCnt="4" custScaleX="207279" custLinFactY="-125108" custLinFactNeighborY="-200000">
        <dgm:presLayoutVars>
          <dgm:chMax val="3"/>
          <dgm:chPref val="3"/>
          <dgm:bulletEnabled val="1"/>
        </dgm:presLayoutVars>
      </dgm:prSet>
      <dgm:spPr/>
    </dgm:pt>
    <dgm:pt modelId="{76E2B00E-74CA-491E-A8AC-9E89192C52F4}" type="pres">
      <dgm:prSet presAssocID="{AB0FEDA7-0DA8-4C7F-B9C2-B47FC310F56E}" presName="Accent" presStyleLbl="parChTrans1D1" presStyleIdx="3" presStyleCnt="4" custLinFactY="-800000" custLinFactNeighborX="360" custLinFactNeighborY="-804125"/>
      <dgm:spPr/>
    </dgm:pt>
  </dgm:ptLst>
  <dgm:cxnLst>
    <dgm:cxn modelId="{1504A70B-6892-4C4E-AF1C-B4820220D7EF}" srcId="{9C0DA2FB-D505-4438-A765-3BF4ADECF7BB}" destId="{6CD8C60A-AA96-4FC0-945F-8FF7C2F1925A}" srcOrd="1" destOrd="0" parTransId="{A68F45C1-6F73-4272-BCE5-F500321C3813}" sibTransId="{48788654-AE7D-445D-BCE2-F3EE2F4190D3}"/>
    <dgm:cxn modelId="{F5E7660D-21F2-4293-A0DD-F3DF81B2C149}" srcId="{9C0DA2FB-D505-4438-A765-3BF4ADECF7BB}" destId="{1221C612-3FA2-46F3-913F-2FFC98C8A216}" srcOrd="0" destOrd="0" parTransId="{BAE15A0D-C7C5-4428-B6DF-B7B9BDB8AEC8}" sibTransId="{FBF2A397-B918-4E55-B967-CBF347517A23}"/>
    <dgm:cxn modelId="{003A462F-CCE1-481D-8242-0196453A8B11}" srcId="{DAEAD2E0-560E-42D7-879B-FDE286FA8241}" destId="{51992363-1C40-4DEE-AEE9-E5E981DA045B}" srcOrd="1" destOrd="0" parTransId="{2DC57C02-EC5E-4FA8-8AF1-E82B3744CA58}" sibTransId="{10224630-847B-4539-AB8F-17FE1B383E7D}"/>
    <dgm:cxn modelId="{B974185F-38A4-4E8B-A46D-EF6A9618A8E0}" srcId="{7F2C69F5-193A-48BE-A3EA-E00538DCEEDD}" destId="{906208E9-8EE3-4667-B4DE-4975907E5DAB}" srcOrd="0" destOrd="0" parTransId="{7F0889E3-F8D6-4604-9934-85DE673CC9EB}" sibTransId="{EBB2D880-879F-4722-B335-3328F99466D8}"/>
    <dgm:cxn modelId="{D2837B41-43CA-4FBC-9CC7-D79FD575AE58}" type="presOf" srcId="{6CD8C60A-AA96-4FC0-945F-8FF7C2F1925A}" destId="{668BBAC6-CCE2-412A-9DAA-106E28820443}" srcOrd="0" destOrd="0" presId="urn:microsoft.com/office/officeart/2011/layout/TabList"/>
    <dgm:cxn modelId="{B3339E6A-C6E8-497F-9834-90439AA63535}" type="presOf" srcId="{7F2C69F5-193A-48BE-A3EA-E00538DCEEDD}" destId="{BAA970AC-28F8-4684-921C-041276929641}" srcOrd="0" destOrd="0" presId="urn:microsoft.com/office/officeart/2011/layout/TabList"/>
    <dgm:cxn modelId="{DE86D770-C458-4EBA-90E6-8873A50CE371}" type="presOf" srcId="{AB0FEDA7-0DA8-4C7F-B9C2-B47FC310F56E}" destId="{EC5ABEFA-CC39-4293-89E3-3E1F3B6FDD05}" srcOrd="0" destOrd="0" presId="urn:microsoft.com/office/officeart/2011/layout/TabList"/>
    <dgm:cxn modelId="{A340C984-C248-491C-A94F-6D7BEACBAB70}" type="presOf" srcId="{A7253864-A9EE-4456-9D93-DD78B925E94C}" destId="{EF11CB75-0F94-46B7-B017-197E3C621844}" srcOrd="0" destOrd="0" presId="urn:microsoft.com/office/officeart/2011/layout/TabList"/>
    <dgm:cxn modelId="{786CEB8D-8B0A-4877-8AA1-29D148BAAC37}" srcId="{906208E9-8EE3-4667-B4DE-4975907E5DAB}" destId="{A7253864-A9EE-4456-9D93-DD78B925E94C}" srcOrd="0" destOrd="0" parTransId="{BCDEED23-51BF-44FD-A566-4746ACD31684}" sibTransId="{C7A95B95-AFFF-4B27-BE8E-5C8DDC60850F}"/>
    <dgm:cxn modelId="{918709A6-5AF8-49A1-A28C-84859F55A52E}" type="presOf" srcId="{DAEAD2E0-560E-42D7-879B-FDE286FA8241}" destId="{A52916C1-77F2-4CDA-A6BB-C813F0B7BC17}" srcOrd="0" destOrd="0" presId="urn:microsoft.com/office/officeart/2011/layout/TabList"/>
    <dgm:cxn modelId="{C2A128B2-37F8-4189-9CFC-D4CC43E6D25E}" type="presOf" srcId="{906208E9-8EE3-4667-B4DE-4975907E5DAB}" destId="{2956A4CB-2C9A-4CAA-A65D-68DBF39EE7D3}" srcOrd="0" destOrd="0" presId="urn:microsoft.com/office/officeart/2011/layout/TabList"/>
    <dgm:cxn modelId="{E37D00BC-85DA-4171-9678-94127F6F304A}" srcId="{DAEAD2E0-560E-42D7-879B-FDE286FA8241}" destId="{FFC3F9A6-613D-434D-B9CB-0C71BE96FB72}" srcOrd="0" destOrd="0" parTransId="{5CEB7251-D13D-47FE-A673-1B8819396ED3}" sibTransId="{2D6302EA-2CD3-4597-8950-51D19721A17F}"/>
    <dgm:cxn modelId="{2CEBB1C4-2A62-45D7-9013-763A4C727737}" srcId="{7F2C69F5-193A-48BE-A3EA-E00538DCEEDD}" destId="{AB0FEDA7-0DA8-4C7F-B9C2-B47FC310F56E}" srcOrd="3" destOrd="0" parTransId="{2F0A4930-1D8C-46A7-A0E2-8AAC27F23F67}" sibTransId="{124E0420-1CD3-4984-8568-05C27704748F}"/>
    <dgm:cxn modelId="{64E385C9-06C9-414A-8937-591A26FFD944}" srcId="{906208E9-8EE3-4667-B4DE-4975907E5DAB}" destId="{7A029EF4-F2B2-4AC6-845D-625B52605613}" srcOrd="1" destOrd="0" parTransId="{84B3C3C4-EC1D-4E24-A416-9B287F70C71F}" sibTransId="{1504FB43-F2D8-45F1-9023-CED1DCE8B72E}"/>
    <dgm:cxn modelId="{D7D693CB-6E1F-4D54-A620-D7E61FE974A0}" type="presOf" srcId="{51992363-1C40-4DEE-AEE9-E5E981DA045B}" destId="{35854168-F358-4DE0-B078-561EFBDFB7C2}" srcOrd="0" destOrd="0" presId="urn:microsoft.com/office/officeart/2011/layout/TabList"/>
    <dgm:cxn modelId="{405FDED3-6D1F-4235-8088-E270C737FB9B}" type="presOf" srcId="{1221C612-3FA2-46F3-913F-2FFC98C8A216}" destId="{30D506B2-8C98-4A36-A721-D6EF1B5543D5}" srcOrd="0" destOrd="0" presId="urn:microsoft.com/office/officeart/2011/layout/TabList"/>
    <dgm:cxn modelId="{E40D82D5-EB67-4F81-AEDE-953977AB0A8D}" srcId="{7F2C69F5-193A-48BE-A3EA-E00538DCEEDD}" destId="{DAEAD2E0-560E-42D7-879B-FDE286FA8241}" srcOrd="1" destOrd="0" parTransId="{F18DB733-8001-41A2-A639-084CAA0C528E}" sibTransId="{81C7D431-9196-446A-BC94-C6AB214FF4DB}"/>
    <dgm:cxn modelId="{A70B35D7-8036-4AF3-8E79-14D2D47726C4}" type="presOf" srcId="{7A029EF4-F2B2-4AC6-845D-625B52605613}" destId="{E264D649-3AED-46A4-9B3E-67ECE2390755}" srcOrd="0" destOrd="0" presId="urn:microsoft.com/office/officeart/2011/layout/TabList"/>
    <dgm:cxn modelId="{8986B6D9-8AC2-4B85-B42D-99B02050FA05}" type="presOf" srcId="{9C0DA2FB-D505-4438-A765-3BF4ADECF7BB}" destId="{CA00F3C5-26CB-45FF-944A-D73ADC2F0869}" srcOrd="0" destOrd="0" presId="urn:microsoft.com/office/officeart/2011/layout/TabList"/>
    <dgm:cxn modelId="{DFEDCCE1-5CC4-4D4A-9C62-085D77679FFF}" srcId="{7F2C69F5-193A-48BE-A3EA-E00538DCEEDD}" destId="{9C0DA2FB-D505-4438-A765-3BF4ADECF7BB}" srcOrd="2" destOrd="0" parTransId="{D8D74885-CAAB-46A3-88AC-24B4DFA8F465}" sibTransId="{C73F4ABD-4839-41A9-BDCE-3A64C5967766}"/>
    <dgm:cxn modelId="{F0D187F3-0E26-4FE0-B6A3-E456EE40C700}" type="presOf" srcId="{FFC3F9A6-613D-434D-B9CB-0C71BE96FB72}" destId="{0E778BF7-63F8-413B-81CC-8EADD4A55720}" srcOrd="0" destOrd="0" presId="urn:microsoft.com/office/officeart/2011/layout/TabList"/>
    <dgm:cxn modelId="{0CBE3C04-4A82-497E-8FD7-264C486FB4AB}" type="presParOf" srcId="{BAA970AC-28F8-4684-921C-041276929641}" destId="{ECF7BBE4-A576-4E46-ADB9-C78D52D05E54}" srcOrd="0" destOrd="0" presId="urn:microsoft.com/office/officeart/2011/layout/TabList"/>
    <dgm:cxn modelId="{8D3ABB5B-02E2-4574-9A84-57A45B4681D8}" type="presParOf" srcId="{ECF7BBE4-A576-4E46-ADB9-C78D52D05E54}" destId="{EF11CB75-0F94-46B7-B017-197E3C621844}" srcOrd="0" destOrd="0" presId="urn:microsoft.com/office/officeart/2011/layout/TabList"/>
    <dgm:cxn modelId="{DC3BA1C7-2D2A-4EBC-A52E-2CB408CB62C2}" type="presParOf" srcId="{ECF7BBE4-A576-4E46-ADB9-C78D52D05E54}" destId="{2956A4CB-2C9A-4CAA-A65D-68DBF39EE7D3}" srcOrd="1" destOrd="0" presId="urn:microsoft.com/office/officeart/2011/layout/TabList"/>
    <dgm:cxn modelId="{B99616D3-5E57-45FC-914F-C9CAC3366554}" type="presParOf" srcId="{ECF7BBE4-A576-4E46-ADB9-C78D52D05E54}" destId="{DA920F3B-F7C4-406E-B034-7D24B5CDEFD0}" srcOrd="2" destOrd="0" presId="urn:microsoft.com/office/officeart/2011/layout/TabList"/>
    <dgm:cxn modelId="{A42E5133-8FEC-4338-866E-1DE9A403376A}" type="presParOf" srcId="{BAA970AC-28F8-4684-921C-041276929641}" destId="{E264D649-3AED-46A4-9B3E-67ECE2390755}" srcOrd="1" destOrd="0" presId="urn:microsoft.com/office/officeart/2011/layout/TabList"/>
    <dgm:cxn modelId="{7D8A47A7-9D92-4AF5-8864-E1805E82C9E8}" type="presParOf" srcId="{BAA970AC-28F8-4684-921C-041276929641}" destId="{6057C3EB-DAA4-4E63-AE6E-2D0AA41F4E28}" srcOrd="2" destOrd="0" presId="urn:microsoft.com/office/officeart/2011/layout/TabList"/>
    <dgm:cxn modelId="{B0D40257-7F07-44F4-96F6-8702803C5B7D}" type="presParOf" srcId="{BAA970AC-28F8-4684-921C-041276929641}" destId="{819233E3-945B-4C90-8513-2E8746739338}" srcOrd="3" destOrd="0" presId="urn:microsoft.com/office/officeart/2011/layout/TabList"/>
    <dgm:cxn modelId="{5B5307BF-EA37-4156-8E2E-663533275C50}" type="presParOf" srcId="{819233E3-945B-4C90-8513-2E8746739338}" destId="{0E778BF7-63F8-413B-81CC-8EADD4A55720}" srcOrd="0" destOrd="0" presId="urn:microsoft.com/office/officeart/2011/layout/TabList"/>
    <dgm:cxn modelId="{8642686C-2F7B-4E6F-B624-2B6BEE55068E}" type="presParOf" srcId="{819233E3-945B-4C90-8513-2E8746739338}" destId="{A52916C1-77F2-4CDA-A6BB-C813F0B7BC17}" srcOrd="1" destOrd="0" presId="urn:microsoft.com/office/officeart/2011/layout/TabList"/>
    <dgm:cxn modelId="{63977C7F-A902-4553-97A9-854EB2D6BC66}" type="presParOf" srcId="{819233E3-945B-4C90-8513-2E8746739338}" destId="{1239B713-F811-49C8-8674-98F694279444}" srcOrd="2" destOrd="0" presId="urn:microsoft.com/office/officeart/2011/layout/TabList"/>
    <dgm:cxn modelId="{DDBF690F-FEE7-4E2A-B6DC-BC7B6DDAF503}" type="presParOf" srcId="{BAA970AC-28F8-4684-921C-041276929641}" destId="{35854168-F358-4DE0-B078-561EFBDFB7C2}" srcOrd="4" destOrd="0" presId="urn:microsoft.com/office/officeart/2011/layout/TabList"/>
    <dgm:cxn modelId="{1700E831-422D-4A88-A55F-934195F8480B}" type="presParOf" srcId="{BAA970AC-28F8-4684-921C-041276929641}" destId="{F21E4A20-E004-4669-A373-EDE890579581}" srcOrd="5" destOrd="0" presId="urn:microsoft.com/office/officeart/2011/layout/TabList"/>
    <dgm:cxn modelId="{AE2D05E7-841A-4DDE-998D-F92D12B36362}" type="presParOf" srcId="{BAA970AC-28F8-4684-921C-041276929641}" destId="{453EDC9F-D3AE-4440-9A71-ECDD344D6D52}" srcOrd="6" destOrd="0" presId="urn:microsoft.com/office/officeart/2011/layout/TabList"/>
    <dgm:cxn modelId="{EA970241-483D-4569-8CF4-F81AE3FB2BD7}" type="presParOf" srcId="{453EDC9F-D3AE-4440-9A71-ECDD344D6D52}" destId="{30D506B2-8C98-4A36-A721-D6EF1B5543D5}" srcOrd="0" destOrd="0" presId="urn:microsoft.com/office/officeart/2011/layout/TabList"/>
    <dgm:cxn modelId="{9479C852-0D33-4854-9B3E-97E74E5770F8}" type="presParOf" srcId="{453EDC9F-D3AE-4440-9A71-ECDD344D6D52}" destId="{CA00F3C5-26CB-45FF-944A-D73ADC2F0869}" srcOrd="1" destOrd="0" presId="urn:microsoft.com/office/officeart/2011/layout/TabList"/>
    <dgm:cxn modelId="{318121FA-A30B-45CD-944D-B96D476E47AE}" type="presParOf" srcId="{453EDC9F-D3AE-4440-9A71-ECDD344D6D52}" destId="{CEC9311E-502D-4D5A-863D-54F042B6EDC2}" srcOrd="2" destOrd="0" presId="urn:microsoft.com/office/officeart/2011/layout/TabList"/>
    <dgm:cxn modelId="{A8F1365F-F1DD-45CD-9A6E-5ACAAA2B8254}" type="presParOf" srcId="{BAA970AC-28F8-4684-921C-041276929641}" destId="{668BBAC6-CCE2-412A-9DAA-106E28820443}" srcOrd="7" destOrd="0" presId="urn:microsoft.com/office/officeart/2011/layout/TabList"/>
    <dgm:cxn modelId="{A518FEDC-21B0-4056-B177-A74479223BBD}" type="presParOf" srcId="{BAA970AC-28F8-4684-921C-041276929641}" destId="{D5ABEC55-5222-4EEB-BED7-0E5E82BE73F3}" srcOrd="8" destOrd="0" presId="urn:microsoft.com/office/officeart/2011/layout/TabList"/>
    <dgm:cxn modelId="{ED48E329-9C17-4344-ADD9-A4D0FB6129A1}" type="presParOf" srcId="{BAA970AC-28F8-4684-921C-041276929641}" destId="{71E653BC-17A9-4939-9F34-3D3DFCEECFBD}" srcOrd="9" destOrd="0" presId="urn:microsoft.com/office/officeart/2011/layout/TabList"/>
    <dgm:cxn modelId="{18245626-B74E-4C0B-971D-9BA422B9EEFC}" type="presParOf" srcId="{71E653BC-17A9-4939-9F34-3D3DFCEECFBD}" destId="{B63847BF-18E1-4A16-9797-AE5E97C66D35}" srcOrd="0" destOrd="0" presId="urn:microsoft.com/office/officeart/2011/layout/TabList"/>
    <dgm:cxn modelId="{89720468-AD26-42E3-B76E-BB9439E90B06}" type="presParOf" srcId="{71E653BC-17A9-4939-9F34-3D3DFCEECFBD}" destId="{EC5ABEFA-CC39-4293-89E3-3E1F3B6FDD05}" srcOrd="1" destOrd="0" presId="urn:microsoft.com/office/officeart/2011/layout/TabList"/>
    <dgm:cxn modelId="{E63D6F77-E50B-4E17-BD3B-FE0C6BF81286}" type="presParOf" srcId="{71E653BC-17A9-4939-9F34-3D3DFCEECFBD}" destId="{76E2B00E-74CA-491E-A8AC-9E89192C52F4}" srcOrd="2" destOrd="0" presId="urn:microsoft.com/office/officeart/2011/layout/Tab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077B92-CD1B-4465-8FF6-7AB2BB99735B}">
      <dsp:nvSpPr>
        <dsp:cNvPr id="0" name=""/>
        <dsp:cNvSpPr/>
      </dsp:nvSpPr>
      <dsp:spPr>
        <a:xfrm rot="5400000">
          <a:off x="3722099" y="-206646"/>
          <a:ext cx="1232517" cy="1647316"/>
        </a:xfrm>
        <a:prstGeom prst="hexagon">
          <a:avLst>
            <a:gd name="adj" fmla="val 25000"/>
            <a:gd name="vf" fmla="val 11547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Communication</a:t>
          </a:r>
        </a:p>
      </dsp:txBody>
      <dsp:txXfrm rot="-5400000">
        <a:off x="3789253" y="206174"/>
        <a:ext cx="1098210" cy="821678"/>
      </dsp:txXfrm>
    </dsp:sp>
    <dsp:sp modelId="{8A123B70-C1C5-4A20-A6C2-CE2E8DA4D0B9}">
      <dsp:nvSpPr>
        <dsp:cNvPr id="0" name=""/>
        <dsp:cNvSpPr/>
      </dsp:nvSpPr>
      <dsp:spPr>
        <a:xfrm>
          <a:off x="4902145" y="303703"/>
          <a:ext cx="1375489" cy="739510"/>
        </a:xfrm>
        <a:prstGeom prst="rect">
          <a:avLst/>
        </a:prstGeom>
        <a:noFill/>
        <a:ln>
          <a:noFill/>
        </a:ln>
        <a:effectLst/>
      </dsp:spPr>
      <dsp:style>
        <a:lnRef idx="0">
          <a:scrgbClr r="0" g="0" b="0"/>
        </a:lnRef>
        <a:fillRef idx="0">
          <a:scrgbClr r="0" g="0" b="0"/>
        </a:fillRef>
        <a:effectRef idx="0">
          <a:scrgbClr r="0" g="0" b="0"/>
        </a:effectRef>
        <a:fontRef idx="minor"/>
      </dsp:style>
    </dsp:sp>
    <dsp:sp modelId="{A545B13C-F140-43A0-94E5-D7D233A1B6D2}">
      <dsp:nvSpPr>
        <dsp:cNvPr id="0" name=""/>
        <dsp:cNvSpPr/>
      </dsp:nvSpPr>
      <dsp:spPr>
        <a:xfrm rot="5400000">
          <a:off x="2327682" y="102152"/>
          <a:ext cx="1232517" cy="1072290"/>
        </a:xfrm>
        <a:prstGeom prst="hexagon">
          <a:avLst>
            <a:gd name="adj" fmla="val 25000"/>
            <a:gd name="vf" fmla="val 11547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dirty="0">
            <a:latin typeface="Arial" panose="020B0604020202020204" pitchFamily="34" charset="0"/>
            <a:cs typeface="Arial" panose="020B0604020202020204" pitchFamily="34" charset="0"/>
          </a:endParaRPr>
        </a:p>
      </dsp:txBody>
      <dsp:txXfrm rot="-5400000">
        <a:off x="2574894" y="214106"/>
        <a:ext cx="738092" cy="848383"/>
      </dsp:txXfrm>
    </dsp:sp>
    <dsp:sp modelId="{560EBFCF-8651-4F47-A98E-B9582FFF0447}">
      <dsp:nvSpPr>
        <dsp:cNvPr id="0" name=""/>
        <dsp:cNvSpPr/>
      </dsp:nvSpPr>
      <dsp:spPr>
        <a:xfrm rot="5400000">
          <a:off x="2948936" y="918700"/>
          <a:ext cx="1232517" cy="1353959"/>
        </a:xfrm>
        <a:prstGeom prst="hexagon">
          <a:avLst>
            <a:gd name="adj" fmla="val 25000"/>
            <a:gd name="vf" fmla="val 11547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Negotiation</a:t>
          </a:r>
        </a:p>
      </dsp:txBody>
      <dsp:txXfrm rot="-5400000">
        <a:off x="3113876" y="1184841"/>
        <a:ext cx="902639" cy="821678"/>
      </dsp:txXfrm>
    </dsp:sp>
    <dsp:sp modelId="{EB930A7E-E11B-46AD-B950-5775372B24FA}">
      <dsp:nvSpPr>
        <dsp:cNvPr id="0" name=""/>
        <dsp:cNvSpPr/>
      </dsp:nvSpPr>
      <dsp:spPr>
        <a:xfrm>
          <a:off x="1845468" y="1293417"/>
          <a:ext cx="1331118" cy="739510"/>
        </a:xfrm>
        <a:prstGeom prst="rect">
          <a:avLst/>
        </a:prstGeom>
        <a:noFill/>
        <a:ln>
          <a:noFill/>
        </a:ln>
        <a:effectLst/>
      </dsp:spPr>
      <dsp:style>
        <a:lnRef idx="0">
          <a:scrgbClr r="0" g="0" b="0"/>
        </a:lnRef>
        <a:fillRef idx="0">
          <a:scrgbClr r="0" g="0" b="0"/>
        </a:fillRef>
        <a:effectRef idx="0">
          <a:scrgbClr r="0" g="0" b="0"/>
        </a:effectRef>
        <a:fontRef idx="minor"/>
      </dsp:style>
    </dsp:sp>
    <dsp:sp modelId="{9B369D10-F9DE-4DFE-9CC5-CE3ED17F99F7}">
      <dsp:nvSpPr>
        <dsp:cNvPr id="0" name=""/>
        <dsp:cNvSpPr/>
      </dsp:nvSpPr>
      <dsp:spPr>
        <a:xfrm rot="5400000">
          <a:off x="4417641" y="1149336"/>
          <a:ext cx="1232517" cy="1072290"/>
        </a:xfrm>
        <a:prstGeom prst="hexagon">
          <a:avLst>
            <a:gd name="adj" fmla="val 25000"/>
            <a:gd name="vf" fmla="val 11547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Active Listening</a:t>
          </a:r>
        </a:p>
      </dsp:txBody>
      <dsp:txXfrm rot="-5400000">
        <a:off x="4664853" y="1261290"/>
        <a:ext cx="738092" cy="848383"/>
      </dsp:txXfrm>
    </dsp:sp>
    <dsp:sp modelId="{380F7137-6671-4370-A528-82F430680F9F}">
      <dsp:nvSpPr>
        <dsp:cNvPr id="0" name=""/>
        <dsp:cNvSpPr/>
      </dsp:nvSpPr>
      <dsp:spPr>
        <a:xfrm rot="5400000">
          <a:off x="3722099" y="1962794"/>
          <a:ext cx="1232517" cy="1493078"/>
        </a:xfrm>
        <a:prstGeom prst="hexagon">
          <a:avLst>
            <a:gd name="adj" fmla="val 25000"/>
            <a:gd name="vf" fmla="val 11547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Recruitment and Onboarding</a:t>
          </a:r>
        </a:p>
      </dsp:txBody>
      <dsp:txXfrm rot="-5400000">
        <a:off x="3840665" y="2298495"/>
        <a:ext cx="995386" cy="821678"/>
      </dsp:txXfrm>
    </dsp:sp>
    <dsp:sp modelId="{73B482EE-FB52-4371-AB40-1D6084D65B4D}">
      <dsp:nvSpPr>
        <dsp:cNvPr id="0" name=""/>
        <dsp:cNvSpPr/>
      </dsp:nvSpPr>
      <dsp:spPr>
        <a:xfrm>
          <a:off x="4907041" y="2339578"/>
          <a:ext cx="1375489" cy="739510"/>
        </a:xfrm>
        <a:prstGeom prst="rect">
          <a:avLst/>
        </a:prstGeom>
        <a:noFill/>
        <a:ln>
          <a:noFill/>
        </a:ln>
        <a:effectLst/>
      </dsp:spPr>
      <dsp:style>
        <a:lnRef idx="0">
          <a:scrgbClr r="0" g="0" b="0"/>
        </a:lnRef>
        <a:fillRef idx="0">
          <a:scrgbClr r="0" g="0" b="0"/>
        </a:fillRef>
        <a:effectRef idx="0">
          <a:scrgbClr r="0" g="0" b="0"/>
        </a:effectRef>
        <a:fontRef idx="minor"/>
      </dsp:style>
    </dsp:sp>
    <dsp:sp modelId="{CF78C738-686D-46C2-9F78-DE14CBB9F33D}">
      <dsp:nvSpPr>
        <dsp:cNvPr id="0" name=""/>
        <dsp:cNvSpPr/>
      </dsp:nvSpPr>
      <dsp:spPr>
        <a:xfrm rot="5400000">
          <a:off x="2415814" y="2173188"/>
          <a:ext cx="1232517" cy="1072290"/>
        </a:xfrm>
        <a:prstGeom prst="hexagon">
          <a:avLst>
            <a:gd name="adj" fmla="val 25000"/>
            <a:gd name="vf" fmla="val 11547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rot="-5400000">
        <a:off x="2663026" y="2285142"/>
        <a:ext cx="738092" cy="848383"/>
      </dsp:txXfrm>
    </dsp:sp>
    <dsp:sp modelId="{53E65D41-8F1B-4C10-915D-9FA104B03A8F}">
      <dsp:nvSpPr>
        <dsp:cNvPr id="0" name=""/>
        <dsp:cNvSpPr/>
      </dsp:nvSpPr>
      <dsp:spPr>
        <a:xfrm rot="5400000">
          <a:off x="3040733" y="3192308"/>
          <a:ext cx="1181651" cy="1254750"/>
        </a:xfrm>
        <a:prstGeom prst="hexagon">
          <a:avLst>
            <a:gd name="adj" fmla="val 25000"/>
            <a:gd name="vf" fmla="val 11547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Leadership</a:t>
          </a:r>
        </a:p>
      </dsp:txBody>
      <dsp:txXfrm rot="-5400000">
        <a:off x="3213309" y="3425799"/>
        <a:ext cx="836500" cy="787767"/>
      </dsp:txXfrm>
    </dsp:sp>
    <dsp:sp modelId="{71E6FC3C-6B72-402E-8351-F4EB74D671BE}">
      <dsp:nvSpPr>
        <dsp:cNvPr id="0" name=""/>
        <dsp:cNvSpPr/>
      </dsp:nvSpPr>
      <dsp:spPr>
        <a:xfrm>
          <a:off x="1845468" y="3385739"/>
          <a:ext cx="1331118" cy="739510"/>
        </a:xfrm>
        <a:prstGeom prst="rect">
          <a:avLst/>
        </a:prstGeom>
        <a:noFill/>
        <a:ln>
          <a:noFill/>
        </a:ln>
        <a:effectLst/>
      </dsp:spPr>
      <dsp:style>
        <a:lnRef idx="0">
          <a:scrgbClr r="0" g="0" b="0"/>
        </a:lnRef>
        <a:fillRef idx="0">
          <a:scrgbClr r="0" g="0" b="0"/>
        </a:fillRef>
        <a:effectRef idx="0">
          <a:scrgbClr r="0" g="0" b="0"/>
        </a:effectRef>
        <a:fontRef idx="minor"/>
      </dsp:style>
    </dsp:sp>
    <dsp:sp modelId="{90562605-26A9-4DAA-B379-42A96B61CC11}">
      <dsp:nvSpPr>
        <dsp:cNvPr id="0" name=""/>
        <dsp:cNvSpPr/>
      </dsp:nvSpPr>
      <dsp:spPr>
        <a:xfrm rot="5400000">
          <a:off x="4297834" y="3123332"/>
          <a:ext cx="1232517" cy="1220791"/>
        </a:xfrm>
        <a:prstGeom prst="hexagon">
          <a:avLst>
            <a:gd name="adj" fmla="val 25000"/>
            <a:gd name="vf" fmla="val 11547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Strategy creation and execution</a:t>
          </a:r>
        </a:p>
      </dsp:txBody>
      <dsp:txXfrm rot="-5400000">
        <a:off x="4506194" y="3321911"/>
        <a:ext cx="815797" cy="823633"/>
      </dsp:txXfrm>
    </dsp:sp>
    <dsp:sp modelId="{48086864-04EC-4270-8BDE-078AC0CF276A}">
      <dsp:nvSpPr>
        <dsp:cNvPr id="0" name=""/>
        <dsp:cNvSpPr/>
      </dsp:nvSpPr>
      <dsp:spPr>
        <a:xfrm rot="5400000">
          <a:off x="3733112" y="4040144"/>
          <a:ext cx="1232517" cy="1478945"/>
        </a:xfrm>
        <a:prstGeom prst="hexagon">
          <a:avLst>
            <a:gd name="adj" fmla="val 25000"/>
            <a:gd name="vf" fmla="val 11547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Judgement and Decision Making</a:t>
          </a:r>
        </a:p>
      </dsp:txBody>
      <dsp:txXfrm rot="-5400000">
        <a:off x="3856390" y="4368778"/>
        <a:ext cx="985963" cy="821678"/>
      </dsp:txXfrm>
    </dsp:sp>
    <dsp:sp modelId="{3C11995D-BAF5-48A6-9984-7E9F15518AC3}">
      <dsp:nvSpPr>
        <dsp:cNvPr id="0" name=""/>
        <dsp:cNvSpPr/>
      </dsp:nvSpPr>
      <dsp:spPr>
        <a:xfrm>
          <a:off x="4907041" y="4431899"/>
          <a:ext cx="1375489" cy="739510"/>
        </a:xfrm>
        <a:prstGeom prst="rect">
          <a:avLst/>
        </a:prstGeom>
        <a:noFill/>
        <a:ln>
          <a:noFill/>
        </a:ln>
        <a:effectLst/>
      </dsp:spPr>
      <dsp:style>
        <a:lnRef idx="0">
          <a:scrgbClr r="0" g="0" b="0"/>
        </a:lnRef>
        <a:fillRef idx="0">
          <a:scrgbClr r="0" g="0" b="0"/>
        </a:fillRef>
        <a:effectRef idx="0">
          <a:scrgbClr r="0" g="0" b="0"/>
        </a:effectRef>
        <a:fontRef idx="minor"/>
      </dsp:style>
    </dsp:sp>
    <dsp:sp modelId="{B97B1122-3076-4900-9202-FA46834AFC06}">
      <dsp:nvSpPr>
        <dsp:cNvPr id="0" name=""/>
        <dsp:cNvSpPr/>
      </dsp:nvSpPr>
      <dsp:spPr>
        <a:xfrm rot="5400000">
          <a:off x="2415814" y="4254491"/>
          <a:ext cx="1232517" cy="1072290"/>
        </a:xfrm>
        <a:prstGeom prst="hexagon">
          <a:avLst>
            <a:gd name="adj" fmla="val 25000"/>
            <a:gd name="vf" fmla="val 11547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rot="-5400000">
        <a:off x="2663026" y="4366445"/>
        <a:ext cx="738092" cy="84838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4E5AE9-E096-44EB-8573-A0449893B113}">
      <dsp:nvSpPr>
        <dsp:cNvPr id="0" name=""/>
        <dsp:cNvSpPr/>
      </dsp:nvSpPr>
      <dsp:spPr>
        <a:xfrm>
          <a:off x="1221978" y="2645"/>
          <a:ext cx="2706687" cy="1624012"/>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Collaborative</a:t>
          </a:r>
        </a:p>
      </dsp:txBody>
      <dsp:txXfrm>
        <a:off x="1221978" y="2645"/>
        <a:ext cx="2706687" cy="1624012"/>
      </dsp:txXfrm>
    </dsp:sp>
    <dsp:sp modelId="{5681BEAD-CFB5-466A-9409-9BC8748EEA90}">
      <dsp:nvSpPr>
        <dsp:cNvPr id="0" name=""/>
        <dsp:cNvSpPr/>
      </dsp:nvSpPr>
      <dsp:spPr>
        <a:xfrm>
          <a:off x="4199334" y="2645"/>
          <a:ext cx="2706687" cy="1624012"/>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Role Model</a:t>
          </a:r>
        </a:p>
      </dsp:txBody>
      <dsp:txXfrm>
        <a:off x="4199334" y="2645"/>
        <a:ext cx="2706687" cy="1624012"/>
      </dsp:txXfrm>
    </dsp:sp>
    <dsp:sp modelId="{7DB677D2-982E-4655-B9B1-D9300AB5270D}">
      <dsp:nvSpPr>
        <dsp:cNvPr id="0" name=""/>
        <dsp:cNvSpPr/>
      </dsp:nvSpPr>
      <dsp:spPr>
        <a:xfrm>
          <a:off x="1221978" y="1897327"/>
          <a:ext cx="2706687" cy="1624012"/>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Skilled Influencer</a:t>
          </a:r>
        </a:p>
      </dsp:txBody>
      <dsp:txXfrm>
        <a:off x="1221978" y="1897327"/>
        <a:ext cx="2706687" cy="1624012"/>
      </dsp:txXfrm>
    </dsp:sp>
    <dsp:sp modelId="{5EF5CC1F-AD41-4699-9B65-432574BE6165}">
      <dsp:nvSpPr>
        <dsp:cNvPr id="0" name=""/>
        <dsp:cNvSpPr/>
      </dsp:nvSpPr>
      <dsp:spPr>
        <a:xfrm>
          <a:off x="4199334" y="1897327"/>
          <a:ext cx="2706687" cy="1624012"/>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Integrity</a:t>
          </a:r>
        </a:p>
      </dsp:txBody>
      <dsp:txXfrm>
        <a:off x="4199334" y="1897327"/>
        <a:ext cx="2706687" cy="1624012"/>
      </dsp:txXfrm>
    </dsp:sp>
    <dsp:sp modelId="{ECCDAF99-88A2-48EA-B7B0-AED72FAFF4D7}">
      <dsp:nvSpPr>
        <dsp:cNvPr id="0" name=""/>
        <dsp:cNvSpPr/>
      </dsp:nvSpPr>
      <dsp:spPr>
        <a:xfrm>
          <a:off x="1221978" y="3792008"/>
          <a:ext cx="2706687" cy="1624012"/>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Initiative</a:t>
          </a:r>
        </a:p>
      </dsp:txBody>
      <dsp:txXfrm>
        <a:off x="1221978" y="3792008"/>
        <a:ext cx="2706687" cy="1624012"/>
      </dsp:txXfrm>
    </dsp:sp>
    <dsp:sp modelId="{29C9A9DE-7DBE-4BD0-A897-CEB0EFE695B5}">
      <dsp:nvSpPr>
        <dsp:cNvPr id="0" name=""/>
        <dsp:cNvSpPr/>
      </dsp:nvSpPr>
      <dsp:spPr>
        <a:xfrm>
          <a:off x="4199334" y="3792008"/>
          <a:ext cx="2706687" cy="1624012"/>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Leadership</a:t>
          </a:r>
        </a:p>
      </dsp:txBody>
      <dsp:txXfrm>
        <a:off x="4199334" y="3792008"/>
        <a:ext cx="2706687" cy="16240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E2B00E-74CA-491E-A8AC-9E89192C52F4}">
      <dsp:nvSpPr>
        <dsp:cNvPr id="0" name=""/>
        <dsp:cNvSpPr/>
      </dsp:nvSpPr>
      <dsp:spPr>
        <a:xfrm>
          <a:off x="566776" y="5013291"/>
          <a:ext cx="8128000" cy="0"/>
        </a:xfrm>
        <a:prstGeom prst="line">
          <a:avLst/>
        </a:pr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EC9311E-502D-4D5A-863D-54F042B6EDC2}">
      <dsp:nvSpPr>
        <dsp:cNvPr id="0" name=""/>
        <dsp:cNvSpPr/>
      </dsp:nvSpPr>
      <dsp:spPr>
        <a:xfrm>
          <a:off x="569571" y="3807054"/>
          <a:ext cx="8128000" cy="0"/>
        </a:xfrm>
        <a:prstGeom prst="line">
          <a:avLst/>
        </a:pr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239B713-F811-49C8-8674-98F694279444}">
      <dsp:nvSpPr>
        <dsp:cNvPr id="0" name=""/>
        <dsp:cNvSpPr/>
      </dsp:nvSpPr>
      <dsp:spPr>
        <a:xfrm>
          <a:off x="563881" y="2718711"/>
          <a:ext cx="8128000" cy="0"/>
        </a:xfrm>
        <a:prstGeom prst="line">
          <a:avLst/>
        </a:pr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A920F3B-F7C4-406E-B034-7D24B5CDEFD0}">
      <dsp:nvSpPr>
        <dsp:cNvPr id="0" name=""/>
        <dsp:cNvSpPr/>
      </dsp:nvSpPr>
      <dsp:spPr>
        <a:xfrm>
          <a:off x="573813" y="552128"/>
          <a:ext cx="8128000" cy="0"/>
        </a:xfrm>
        <a:prstGeom prst="line">
          <a:avLst/>
        </a:pr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F11CB75-0F94-46B7-B017-197E3C621844}">
      <dsp:nvSpPr>
        <dsp:cNvPr id="0" name=""/>
        <dsp:cNvSpPr/>
      </dsp:nvSpPr>
      <dsp:spPr>
        <a:xfrm>
          <a:off x="2687093" y="692844"/>
          <a:ext cx="6014720" cy="5506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055" tIns="59055" rIns="59055" bIns="59055" numCol="1" spcCol="1270" anchor="b" anchorCtr="0">
          <a:noAutofit/>
        </a:bodyPr>
        <a:lstStyle/>
        <a:p>
          <a:pPr marL="0" lvl="0" indent="0" algn="l" defTabSz="1377950">
            <a:lnSpc>
              <a:spcPct val="90000"/>
            </a:lnSpc>
            <a:spcBef>
              <a:spcPct val="0"/>
            </a:spcBef>
            <a:spcAft>
              <a:spcPct val="35000"/>
            </a:spcAft>
            <a:buNone/>
          </a:pPr>
          <a:r>
            <a:rPr lang="en-GB" sz="3100" kern="1200" dirty="0"/>
            <a:t> </a:t>
          </a:r>
        </a:p>
      </dsp:txBody>
      <dsp:txXfrm>
        <a:off x="2687093" y="692844"/>
        <a:ext cx="6014720" cy="550617"/>
      </dsp:txXfrm>
    </dsp:sp>
    <dsp:sp modelId="{2956A4CB-2C9A-4CAA-A65D-68DBF39EE7D3}">
      <dsp:nvSpPr>
        <dsp:cNvPr id="0" name=""/>
        <dsp:cNvSpPr/>
      </dsp:nvSpPr>
      <dsp:spPr>
        <a:xfrm>
          <a:off x="-562232" y="0"/>
          <a:ext cx="4408534" cy="550617"/>
        </a:xfrm>
        <a:prstGeom prst="round2SameRect">
          <a:avLst>
            <a:gd name="adj1" fmla="val 16670"/>
            <a:gd name="adj2" fmla="val 0"/>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Human resources</a:t>
          </a:r>
        </a:p>
      </dsp:txBody>
      <dsp:txXfrm>
        <a:off x="-535348" y="26884"/>
        <a:ext cx="4354766" cy="523733"/>
      </dsp:txXfrm>
    </dsp:sp>
    <dsp:sp modelId="{E264D649-3AED-46A4-9B3E-67ECE2390755}">
      <dsp:nvSpPr>
        <dsp:cNvPr id="0" name=""/>
        <dsp:cNvSpPr/>
      </dsp:nvSpPr>
      <dsp:spPr>
        <a:xfrm>
          <a:off x="0" y="552128"/>
          <a:ext cx="8128000" cy="1101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 tIns="20955" rIns="20955" bIns="20955" numCol="1" spcCol="1270" anchor="t" anchorCtr="0">
          <a:noAutofit/>
        </a:bodyPr>
        <a:lstStyle/>
        <a:p>
          <a:pPr marL="57150" lvl="1" indent="-57150" algn="l" defTabSz="488950">
            <a:lnSpc>
              <a:spcPct val="90000"/>
            </a:lnSpc>
            <a:spcBef>
              <a:spcPct val="0"/>
            </a:spcBef>
            <a:spcAft>
              <a:spcPct val="15000"/>
            </a:spcAft>
            <a:buChar char="•"/>
          </a:pPr>
          <a:r>
            <a:rPr lang="en-GB" sz="1100" kern="1200" dirty="0">
              <a:latin typeface="Arial" panose="020B0604020202020204" pitchFamily="34" charset="0"/>
              <a:cs typeface="Arial" panose="020B0604020202020204" pitchFamily="34" charset="0"/>
            </a:rPr>
            <a:t>  Knowledge of procedures for personnel selection, recruitment, compensation and benefits, personnel information systems</a:t>
          </a:r>
        </a:p>
      </dsp:txBody>
      <dsp:txXfrm>
        <a:off x="0" y="552128"/>
        <a:ext cx="8128000" cy="1101400"/>
      </dsp:txXfrm>
    </dsp:sp>
    <dsp:sp modelId="{0E778BF7-63F8-413B-81CC-8EADD4A55720}">
      <dsp:nvSpPr>
        <dsp:cNvPr id="0" name=""/>
        <dsp:cNvSpPr/>
      </dsp:nvSpPr>
      <dsp:spPr>
        <a:xfrm>
          <a:off x="2677161" y="665687"/>
          <a:ext cx="6014720" cy="5506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055" tIns="59055" rIns="59055" bIns="59055" numCol="1" spcCol="1270" anchor="b" anchorCtr="0">
          <a:noAutofit/>
        </a:bodyPr>
        <a:lstStyle/>
        <a:p>
          <a:pPr marL="0" lvl="0" indent="0" algn="l" defTabSz="1377950">
            <a:lnSpc>
              <a:spcPct val="90000"/>
            </a:lnSpc>
            <a:spcBef>
              <a:spcPct val="0"/>
            </a:spcBef>
            <a:spcAft>
              <a:spcPct val="35000"/>
            </a:spcAft>
            <a:buNone/>
          </a:pPr>
          <a:r>
            <a:rPr lang="en-GB" sz="3100" kern="1200" dirty="0"/>
            <a:t> </a:t>
          </a:r>
        </a:p>
      </dsp:txBody>
      <dsp:txXfrm>
        <a:off x="2677161" y="665687"/>
        <a:ext cx="6014720" cy="550617"/>
      </dsp:txXfrm>
    </dsp:sp>
    <dsp:sp modelId="{A52916C1-77F2-4CDA-A6BB-C813F0B7BC17}">
      <dsp:nvSpPr>
        <dsp:cNvPr id="0" name=""/>
        <dsp:cNvSpPr/>
      </dsp:nvSpPr>
      <dsp:spPr>
        <a:xfrm>
          <a:off x="-563881" y="1018033"/>
          <a:ext cx="4368804" cy="550617"/>
        </a:xfrm>
        <a:prstGeom prst="round2SameRect">
          <a:avLst>
            <a:gd name="adj1" fmla="val 16670"/>
            <a:gd name="adj2" fmla="val 0"/>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Education and training</a:t>
          </a:r>
        </a:p>
      </dsp:txBody>
      <dsp:txXfrm>
        <a:off x="-536997" y="1044917"/>
        <a:ext cx="4315036" cy="523733"/>
      </dsp:txXfrm>
    </dsp:sp>
    <dsp:sp modelId="{35854168-F358-4DE0-B078-561EFBDFB7C2}">
      <dsp:nvSpPr>
        <dsp:cNvPr id="0" name=""/>
        <dsp:cNvSpPr/>
      </dsp:nvSpPr>
      <dsp:spPr>
        <a:xfrm>
          <a:off x="0" y="1685629"/>
          <a:ext cx="8128000" cy="1101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 tIns="20955" rIns="20955" bIns="20955" numCol="1" spcCol="1270" anchor="t" anchorCtr="0">
          <a:noAutofit/>
        </a:bodyPr>
        <a:lstStyle/>
        <a:p>
          <a:pPr marL="57150" lvl="1" indent="-57150" algn="l" defTabSz="488950">
            <a:lnSpc>
              <a:spcPct val="90000"/>
            </a:lnSpc>
            <a:spcBef>
              <a:spcPct val="0"/>
            </a:spcBef>
            <a:spcAft>
              <a:spcPct val="15000"/>
            </a:spcAft>
            <a:buChar char="•"/>
          </a:pPr>
          <a:r>
            <a:rPr lang="en-GB" sz="1100" kern="1200" dirty="0">
              <a:latin typeface="Arial" panose="020B0604020202020204" pitchFamily="34" charset="0"/>
              <a:cs typeface="Arial" panose="020B0604020202020204" pitchFamily="34" charset="0"/>
            </a:rPr>
            <a:t>  Knowledge of principles for training needs design, teaching and instruction for individuals and groups, and the measurement of 							training effects.</a:t>
          </a:r>
        </a:p>
      </dsp:txBody>
      <dsp:txXfrm>
        <a:off x="0" y="1685629"/>
        <a:ext cx="8128000" cy="1101400"/>
      </dsp:txXfrm>
    </dsp:sp>
    <dsp:sp modelId="{30D506B2-8C98-4A36-A721-D6EF1B5543D5}">
      <dsp:nvSpPr>
        <dsp:cNvPr id="0" name=""/>
        <dsp:cNvSpPr/>
      </dsp:nvSpPr>
      <dsp:spPr>
        <a:xfrm>
          <a:off x="2682851" y="814178"/>
          <a:ext cx="6014720" cy="5506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055" tIns="59055" rIns="59055" bIns="59055" numCol="1" spcCol="1270" anchor="b" anchorCtr="0">
          <a:noAutofit/>
        </a:bodyPr>
        <a:lstStyle/>
        <a:p>
          <a:pPr marL="0" lvl="0" indent="0" algn="l" defTabSz="1377950">
            <a:lnSpc>
              <a:spcPct val="90000"/>
            </a:lnSpc>
            <a:spcBef>
              <a:spcPct val="0"/>
            </a:spcBef>
            <a:spcAft>
              <a:spcPct val="35000"/>
            </a:spcAft>
            <a:buNone/>
          </a:pPr>
          <a:r>
            <a:rPr lang="en-GB" sz="3100" kern="1200" dirty="0"/>
            <a:t> </a:t>
          </a:r>
        </a:p>
      </dsp:txBody>
      <dsp:txXfrm>
        <a:off x="2682851" y="814178"/>
        <a:ext cx="6014720" cy="550617"/>
      </dsp:txXfrm>
    </dsp:sp>
    <dsp:sp modelId="{CA00F3C5-26CB-45FF-944A-D73ADC2F0869}">
      <dsp:nvSpPr>
        <dsp:cNvPr id="0" name=""/>
        <dsp:cNvSpPr/>
      </dsp:nvSpPr>
      <dsp:spPr>
        <a:xfrm>
          <a:off x="-569571" y="2150456"/>
          <a:ext cx="4391564" cy="550617"/>
        </a:xfrm>
        <a:prstGeom prst="round2SameRect">
          <a:avLst>
            <a:gd name="adj1" fmla="val 16670"/>
            <a:gd name="adj2" fmla="val 0"/>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Law and government</a:t>
          </a:r>
        </a:p>
      </dsp:txBody>
      <dsp:txXfrm>
        <a:off x="-542687" y="2177340"/>
        <a:ext cx="4337796" cy="523733"/>
      </dsp:txXfrm>
    </dsp:sp>
    <dsp:sp modelId="{668BBAC6-CCE2-412A-9DAA-106E28820443}">
      <dsp:nvSpPr>
        <dsp:cNvPr id="0" name=""/>
        <dsp:cNvSpPr/>
      </dsp:nvSpPr>
      <dsp:spPr>
        <a:xfrm>
          <a:off x="0" y="2782098"/>
          <a:ext cx="8128000" cy="1101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 tIns="20955" rIns="20955" bIns="20955" numCol="1" spcCol="1270" anchor="t" anchorCtr="0">
          <a:noAutofit/>
        </a:bodyPr>
        <a:lstStyle/>
        <a:p>
          <a:pPr marL="57150" lvl="1" indent="-57150" algn="l" defTabSz="488950">
            <a:lnSpc>
              <a:spcPct val="90000"/>
            </a:lnSpc>
            <a:spcBef>
              <a:spcPct val="0"/>
            </a:spcBef>
            <a:spcAft>
              <a:spcPct val="15000"/>
            </a:spcAft>
            <a:buChar char="•"/>
          </a:pPr>
          <a:r>
            <a:rPr lang="en-GB" sz="1100" kern="1200" dirty="0">
              <a:latin typeface="Arial" panose="020B0604020202020204" pitchFamily="34" charset="0"/>
              <a:cs typeface="Arial" panose="020B0604020202020204" pitchFamily="34" charset="0"/>
            </a:rPr>
            <a:t>  Knowledge of laws, legal codes, court procedures, government regulations, executive orders, agency rules, the democratic                         							political process.</a:t>
          </a:r>
        </a:p>
      </dsp:txBody>
      <dsp:txXfrm>
        <a:off x="0" y="2782098"/>
        <a:ext cx="8128000" cy="1101400"/>
      </dsp:txXfrm>
    </dsp:sp>
    <dsp:sp modelId="{B63847BF-18E1-4A16-9797-AE5E97C66D35}">
      <dsp:nvSpPr>
        <dsp:cNvPr id="0" name=""/>
        <dsp:cNvSpPr/>
      </dsp:nvSpPr>
      <dsp:spPr>
        <a:xfrm>
          <a:off x="17" y="5037934"/>
          <a:ext cx="6014720" cy="550617"/>
        </a:xfrm>
        <a:prstGeom prst="rect">
          <a:avLst/>
        </a:prstGeom>
        <a:noFill/>
        <a:ln>
          <a:noFill/>
        </a:ln>
        <a:effectLst/>
      </dsp:spPr>
      <dsp:style>
        <a:lnRef idx="0">
          <a:scrgbClr r="0" g="0" b="0"/>
        </a:lnRef>
        <a:fillRef idx="0">
          <a:scrgbClr r="0" g="0" b="0"/>
        </a:fillRef>
        <a:effectRef idx="0">
          <a:scrgbClr r="0" g="0" b="0"/>
        </a:effectRef>
        <a:fontRef idx="minor"/>
      </dsp:style>
    </dsp:sp>
    <dsp:sp modelId="{EC5ABEFA-CC39-4293-89E3-3E1F3B6FDD05}">
      <dsp:nvSpPr>
        <dsp:cNvPr id="0" name=""/>
        <dsp:cNvSpPr/>
      </dsp:nvSpPr>
      <dsp:spPr>
        <a:xfrm>
          <a:off x="-566776" y="3250056"/>
          <a:ext cx="4380385" cy="550617"/>
        </a:xfrm>
        <a:prstGeom prst="round2SameRect">
          <a:avLst>
            <a:gd name="adj1" fmla="val 16670"/>
            <a:gd name="adj2" fmla="val 0"/>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Administration and management</a:t>
          </a:r>
        </a:p>
      </dsp:txBody>
      <dsp:txXfrm>
        <a:off x="-539892" y="3276940"/>
        <a:ext cx="4326617" cy="523733"/>
      </dsp:txXfrm>
    </dsp:sp>
  </dsp:spTree>
</dsp:drawing>
</file>

<file path=ppt/diagrams/layout1.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1/layout/TabList">
  <dgm:title val="Tab List"/>
  <dgm:desc val="Use to show non-sequential or grouped blocks of information. Works well for lists with a small amount of Level 1 text. The first Level 2 displays next to the Level 1 text  and the remaining Level 2 text appears beneath the Level 1 text."/>
  <dgm:catLst>
    <dgm:cat type="list" pri="4500"/>
    <dgm:cat type="officeonline" pri="11000"/>
  </dgm:catLst>
  <dgm:sampData>
    <dgm:dataModel>
      <dgm:ptLst>
        <dgm:pt modelId="0" type="doc"/>
        <dgm:pt modelId="10">
          <dgm:prSet phldr="1"/>
        </dgm:pt>
        <dgm:pt modelId="11">
          <dgm:prSet phldr="1"/>
        </dgm:pt>
        <dgm:pt modelId="12">
          <dgm:prSet phldr="1"/>
        </dgm:pt>
        <dgm:pt modelId="20">
          <dgm:prSet phldr="1"/>
        </dgm:pt>
        <dgm:pt modelId="21">
          <dgm:prSet phldr="1"/>
        </dgm:pt>
        <dgm:pt modelId="22">
          <dgm:prSet phldr="1"/>
        </dgm:pt>
        <dgm:pt modelId="30">
          <dgm:prSet phldr="1"/>
        </dgm:pt>
        <dgm:pt modelId="31">
          <dgm:prSet phldr="1"/>
        </dgm:pt>
        <dgm:pt modelId="32">
          <dgm:prSet phldr="1"/>
        </dgm:pt>
      </dgm:ptLst>
      <dgm:cxnLst>
        <dgm:cxn modelId="40" srcId="0" destId="10" srcOrd="0" destOrd="0"/>
        <dgm:cxn modelId="41" srcId="10" destId="11" srcOrd="0" destOrd="0"/>
        <dgm:cxn modelId="42" srcId="10" destId="12" srcOrd="0" destOrd="0"/>
        <dgm:cxn modelId="50" srcId="0" destId="20" srcOrd="1" destOrd="0"/>
        <dgm:cxn modelId="51" srcId="20" destId="21" srcOrd="1" destOrd="0"/>
        <dgm:cxn modelId="52" srcId="20" destId="22" srcOrd="1" destOrd="0"/>
        <dgm:cxn modelId="60" srcId="0" destId="30" srcOrd="2" destOrd="0"/>
        <dgm:cxn modelId="61" srcId="30" destId="31" srcOrd="2" destOrd="0"/>
        <dgm:cxn modelId="62" srcId="30" destId="32"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dgm:chPref val="3"/>
      <dgm:dir/>
      <dgm:animOne val="branch"/>
      <dgm:animLvl val="lvl"/>
    </dgm:varLst>
    <dgm:alg type="lin">
      <dgm:param type="linDir" val="fromT"/>
    </dgm:alg>
    <dgm:shape xmlns:r="http://schemas.openxmlformats.org/officeDocument/2006/relationships" r:blip="">
      <dgm:adjLst/>
    </dgm:shape>
    <dgm:constrLst>
      <dgm:constr type="w" for="ch" forName="Child" refType="w"/>
      <dgm:constr type="h" for="ch" forName="Child" refType="h" fact="0.6667"/>
      <dgm:constr type="primFontSz" for="des" forName="Parent" op="equ" val="65"/>
      <dgm:constr type="primFontSz" for="des" forName="Child" op="equ" val="65"/>
      <dgm:constr type="primFontSz" for="des" forName="FirstChild" op="equ" val="65"/>
      <dgm:constr type="primFontSz" for="des" forName="Child" refType="primFontSz" refFor="des" refForName="Parent" op="lte"/>
      <dgm:constr type="primFontSz" for="des" forName="FirstChild" refType="primFontSz" refFor="des" refForName="Parent" op="lte"/>
      <dgm:constr type="primFontSz" for="des" forName="Child" refType="primFontSz" refFor="des" refForName="FirstChild" op="lte"/>
      <dgm:constr type="w" for="ch" forName="composite" refType="w"/>
      <dgm:constr type="h" for="ch" forName="composite" refType="h" fact="0.3333"/>
      <dgm:constr type="sp" refType="h" refFor="ch" refForName="composite" op="equ" fact="0.05"/>
      <dgm:constr type="h" for="ch" forName="sibTrans" refType="h" refFor="ch" refForName="composite" op="equ" fact="0.05"/>
      <dgm:constr type="w" for="ch" forName="sibTrans" refType="h" refFor="ch" refForName="sibTrans" op="equ"/>
    </dgm:constrLst>
    <dgm:forEach name="nodesForEach" axis="ch" ptType="node">
      <dgm:layoutNode name="composite">
        <dgm:alg type="composite"/>
        <dgm:shape xmlns:r="http://schemas.openxmlformats.org/officeDocument/2006/relationships" r:blip="">
          <dgm:adjLst/>
        </dgm:shape>
        <dgm:choose name="Name1">
          <dgm:if name="Name2" func="var" arg="dir" op="equ" val="norm">
            <dgm:constrLst>
              <dgm:constr type="l" for="ch" forName="Accent" refType="w" fact="0"/>
              <dgm:constr type="b" for="ch" forName="Accent" refType="h"/>
              <dgm:constr type="w" for="ch" forName="Accent" refType="w"/>
              <dgm:constr type="h" for="ch" forName="Accent" refType="h" fact="0"/>
              <dgm:constr type="l" for="ch" forName="FirstChild" refType="w" fact="0.26"/>
              <dgm:constr type="t" for="ch" forName="FirstChild" refType="h" fact="0"/>
              <dgm:constr type="w" for="ch" forName="FirstChild" refType="w" fact="0.74"/>
              <dgm:constr type="h" for="ch" forName="FirstChild" refType="h"/>
              <dgm:constr type="l" for="ch" forName="Parent" refType="w" fact="0"/>
              <dgm:constr type="t" for="ch" forName="Parent" refType="h" fact="0"/>
              <dgm:constr type="w" for="ch" forName="Parent" refType="w" fact="0.26"/>
              <dgm:constr type="h" for="ch" forName="Parent" refType="h"/>
            </dgm:constrLst>
          </dgm:if>
          <dgm:else name="Name3">
            <dgm:constrLst>
              <dgm:constr type="l" for="ch" forName="Accent" refType="w" fact="0"/>
              <dgm:constr type="b" for="ch" forName="Accent" refType="h"/>
              <dgm:constr type="w" for="ch" forName="Accent" refType="w"/>
              <dgm:constr type="h" for="ch" forName="Accent" refType="h" fact="0"/>
              <dgm:constr type="r" for="ch" forName="FirstChild" refType="w" fact="0.74"/>
              <dgm:constr type="t" for="ch" forName="FirstChild" refType="h" fact="0"/>
              <dgm:constr type="w" for="ch" forName="FirstChild" refType="w" fact="0.74"/>
              <dgm:constr type="h" for="ch" forName="FirstChild" refType="h"/>
              <dgm:constr type="r" for="ch" forName="Parent" refType="w"/>
              <dgm:constr type="t" for="ch" forName="Parent" refType="h" fact="0"/>
              <dgm:constr type="w" for="ch" forName="Parent" refType="w" fact="0.26"/>
              <dgm:constr type="h" for="ch" forName="Parent" refType="h"/>
            </dgm:constrLst>
          </dgm:else>
        </dgm:choose>
        <dgm:layoutNode name="FirstChild" styleLbl="revTx">
          <dgm:varLst>
            <dgm:chMax val="0"/>
            <dgm:chPref val="0"/>
            <dgm:bulletEnabled val="1"/>
          </dgm:varLst>
          <dgm:choose name="Name4">
            <dgm:if name="Name5" func="var" arg="dir" op="equ" val="norm">
              <dgm:alg type="tx">
                <dgm:param type="parTxLTRAlign" val="l"/>
                <dgm:param type="txAnchorVert" val="b"/>
                <dgm:param type="txAnchorVertCh" val="b"/>
                <dgm:param type="parTxRTLAlign" val="l"/>
              </dgm:alg>
            </dgm:if>
            <dgm:else name="Name6">
              <dgm:alg type="tx">
                <dgm:param type="parTxLTRAlign" val="r"/>
                <dgm:param type="shpTxLTRAlignCh" val="r"/>
                <dgm:param type="txAnchorVert" val="b"/>
                <dgm:param type="txAnchorVertCh" val="b"/>
                <dgm:param type="parTxRTLAlign" val="r"/>
              </dgm:alg>
            </dgm:else>
          </dgm:choose>
          <dgm:shape xmlns:r="http://schemas.openxmlformats.org/officeDocument/2006/relationships" type="rect" r:blip="">
            <dgm:adjLst/>
          </dgm:shape>
          <dgm:choose name="Name7">
            <dgm:if name="Name8" axis="ch" ptType="node" func="cnt" op="gte" val="1">
              <dgm:presOf axis="ch desOrSelf" ptType="node node" st="1 1" cnt="1 0"/>
            </dgm:if>
            <dgm:else name="Name9">
              <dgm:presOf/>
            </dgm:else>
          </dgm:choos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 styleLbl="alignNode1">
          <dgm:varLst>
            <dgm:chMax val="3"/>
            <dgm:chPref val="3"/>
            <dgm:bulletEnabled val="1"/>
          </dgm:varLst>
          <dgm:alg type="tx">
            <dgm:param type="shpTxLTRAlignCh" val="ctr"/>
            <dgm:param type="txAnchorVertCh" val="mid"/>
          </dgm:alg>
          <dgm:shape xmlns:r="http://schemas.openxmlformats.org/officeDocument/2006/relationships" type="round2SameRect" r:blip="">
            <dgm:adjLst>
              <dgm:adj idx="1" val="0.1667"/>
              <dgm:adj idx="2" val="0"/>
            </dgm:adjLst>
          </dgm:shape>
          <dgm:presOf axis="self" ptType="nod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Accent" styleLbl="parChTrans1D1">
          <dgm:alg type="sp"/>
          <dgm:shape xmlns:r="http://schemas.openxmlformats.org/officeDocument/2006/relationships" type="line" r:blip="" zOrderOff="-99999">
            <dgm:adjLst/>
          </dgm:shape>
          <dgm:presOf/>
        </dgm:layoutNode>
      </dgm:layoutNode>
      <dgm:choose name="Name10">
        <dgm:if name="Name11" axis="ch" ptType="node" st="2" cnt="1" func="cnt" op="gte" val="1">
          <dgm:layoutNode name="Child" styleLbl="revTx">
            <dgm:varLst>
              <dgm:chMax val="0"/>
              <dgm:chPref val="0"/>
              <dgm:bulletEnabled val="1"/>
            </dgm:varLst>
            <dgm:choose name="Name12">
              <dgm:if name="Name13" func="var" arg="dir" op="equ" val="norm">
                <dgm:alg type="tx">
                  <dgm:param type="stBulletLvl" val="1"/>
                  <dgm:param type="parTxLTRAlign" val="l"/>
                  <dgm:param type="parTxRTLAlign" val="l"/>
                  <dgm:param type="txAnchorVert" val="t"/>
                </dgm:alg>
              </dgm:if>
              <dgm:else name="Name14">
                <dgm:alg type="tx">
                  <dgm:param type="stBulletLvl" val="1"/>
                  <dgm:param type="parTxLTRAlign" val="r"/>
                  <dgm:param type="shpTxLTRAlignCh" val="r"/>
                  <dgm:param type="txAnchorVert" val="t"/>
                  <dgm:param type="parTxRTLAlign" val="r"/>
                </dgm:alg>
              </dgm:else>
            </dgm:choose>
            <dgm:shape xmlns:r="http://schemas.openxmlformats.org/officeDocument/2006/relationships" type="rect" r:blip="">
              <dgm:adjLst/>
            </dgm:shape>
            <dgm:presOf axis="ch desOrSelf" ptType="node node" st="2 1" cnt="0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if>
        <dgm:else name="Name15"/>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A47962E-6DB1-4A59-B972-67CFC0722C78}" type="datetimeFigureOut">
              <a:rPr lang="en-GB" smtClean="0"/>
              <a:t>12/01/2022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79FB72-9B06-42ED-B12E-29A9A683F13A}"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23656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47962E-6DB1-4A59-B972-67CFC0722C78}" type="datetimeFigureOut">
              <a:rPr lang="en-GB" smtClean="0"/>
              <a:t>12/01/2022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79FB72-9B06-42ED-B12E-29A9A683F13A}" type="slidenum">
              <a:rPr lang="en-GB" smtClean="0"/>
              <a:t>‹#›</a:t>
            </a:fld>
            <a:endParaRPr lang="en-GB"/>
          </a:p>
        </p:txBody>
      </p:sp>
    </p:spTree>
    <p:extLst>
      <p:ext uri="{BB962C8B-B14F-4D97-AF65-F5344CB8AC3E}">
        <p14:creationId xmlns:p14="http://schemas.microsoft.com/office/powerpoint/2010/main" val="13766236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A47962E-6DB1-4A59-B972-67CFC0722C78}" type="datetimeFigureOut">
              <a:rPr lang="en-GB" smtClean="0"/>
              <a:t>12/01/2022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79FB72-9B06-42ED-B12E-29A9A683F13A}"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267255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1845734"/>
            <a:ext cx="4937760" cy="40233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A47962E-6DB1-4A59-B972-67CFC0722C78}" type="datetimeFigureOut">
              <a:rPr lang="en-GB" smtClean="0"/>
              <a:t>12/01/2022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79FB72-9B06-42ED-B12E-29A9A683F13A}" type="slidenum">
              <a:rPr lang="en-GB" smtClean="0"/>
              <a:t>‹#›</a:t>
            </a:fld>
            <a:endParaRPr lang="en-GB"/>
          </a:p>
        </p:txBody>
      </p:sp>
    </p:spTree>
    <p:extLst>
      <p:ext uri="{BB962C8B-B14F-4D97-AF65-F5344CB8AC3E}">
        <p14:creationId xmlns:p14="http://schemas.microsoft.com/office/powerpoint/2010/main" val="3572792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5"/>
            <a:ext cx="493776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47962E-6DB1-4A59-B972-67CFC0722C78}" type="datetimeFigureOut">
              <a:rPr lang="en-GB" smtClean="0"/>
              <a:t>12/01/2022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B79FB72-9B06-42ED-B12E-29A9A683F13A}" type="slidenum">
              <a:rPr lang="en-GB" smtClean="0"/>
              <a:t>‹#›</a:t>
            </a:fld>
            <a:endParaRPr lang="en-GB"/>
          </a:p>
        </p:txBody>
      </p:sp>
    </p:spTree>
    <p:extLst>
      <p:ext uri="{BB962C8B-B14F-4D97-AF65-F5344CB8AC3E}">
        <p14:creationId xmlns:p14="http://schemas.microsoft.com/office/powerpoint/2010/main" val="38266738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A47962E-6DB1-4A59-B972-67CFC0722C78}" type="datetimeFigureOut">
              <a:rPr lang="en-GB" smtClean="0"/>
              <a:t>12/01/2022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B79FB72-9B06-42ED-B12E-29A9A683F13A}" type="slidenum">
              <a:rPr lang="en-GB" smtClean="0"/>
              <a:t>‹#›</a:t>
            </a:fld>
            <a:endParaRPr lang="en-GB"/>
          </a:p>
        </p:txBody>
      </p:sp>
    </p:spTree>
    <p:extLst>
      <p:ext uri="{BB962C8B-B14F-4D97-AF65-F5344CB8AC3E}">
        <p14:creationId xmlns:p14="http://schemas.microsoft.com/office/powerpoint/2010/main" val="22004842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8A47962E-6DB1-4A59-B972-67CFC0722C78}" type="datetimeFigureOut">
              <a:rPr lang="en-GB" smtClean="0"/>
              <a:t>12/01/2022</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AB79FB72-9B06-42ED-B12E-29A9A683F13A}" type="slidenum">
              <a:rPr lang="en-GB" smtClean="0"/>
              <a:t>‹#›</a:t>
            </a:fld>
            <a:endParaRPr lang="en-GB"/>
          </a:p>
        </p:txBody>
      </p:sp>
    </p:spTree>
    <p:extLst>
      <p:ext uri="{BB962C8B-B14F-4D97-AF65-F5344CB8AC3E}">
        <p14:creationId xmlns:p14="http://schemas.microsoft.com/office/powerpoint/2010/main" val="18201457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8A47962E-6DB1-4A59-B972-67CFC0722C78}" type="datetimeFigureOut">
              <a:rPr lang="en-GB" smtClean="0"/>
              <a:t>12/01/2022</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AB79FB72-9B06-42ED-B12E-29A9A683F13A}" type="slidenum">
              <a:rPr lang="en-GB" smtClean="0"/>
              <a:t>‹#›</a:t>
            </a:fld>
            <a:endParaRPr lang="en-GB"/>
          </a:p>
        </p:txBody>
      </p:sp>
    </p:spTree>
    <p:extLst>
      <p:ext uri="{BB962C8B-B14F-4D97-AF65-F5344CB8AC3E}">
        <p14:creationId xmlns:p14="http://schemas.microsoft.com/office/powerpoint/2010/main" val="35928689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A47962E-6DB1-4A59-B972-67CFC0722C78}" type="datetimeFigureOut">
              <a:rPr lang="en-GB" smtClean="0"/>
              <a:t>12/01/2022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79FB72-9B06-42ED-B12E-29A9A683F13A}" type="slidenum">
              <a:rPr lang="en-GB" smtClean="0"/>
              <a:t>‹#›</a:t>
            </a:fld>
            <a:endParaRPr lang="en-GB"/>
          </a:p>
        </p:txBody>
      </p:sp>
    </p:spTree>
    <p:extLst>
      <p:ext uri="{BB962C8B-B14F-4D97-AF65-F5344CB8AC3E}">
        <p14:creationId xmlns:p14="http://schemas.microsoft.com/office/powerpoint/2010/main" val="645480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47962E-6DB1-4A59-B972-67CFC0722C78}" type="datetimeFigureOut">
              <a:rPr lang="en-GB" smtClean="0"/>
              <a:t>12/01/2022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79FB72-9B06-42ED-B12E-29A9A683F13A}" type="slidenum">
              <a:rPr lang="en-GB" smtClean="0"/>
              <a:t>‹#›</a:t>
            </a:fld>
            <a:endParaRPr lang="en-GB"/>
          </a:p>
        </p:txBody>
      </p:sp>
    </p:spTree>
    <p:extLst>
      <p:ext uri="{BB962C8B-B14F-4D97-AF65-F5344CB8AC3E}">
        <p14:creationId xmlns:p14="http://schemas.microsoft.com/office/powerpoint/2010/main" val="14445176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47962E-6DB1-4A59-B972-67CFC0722C78}" type="datetimeFigureOut">
              <a:rPr lang="en-GB" smtClean="0"/>
              <a:t>12/01/2022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79FB72-9B06-42ED-B12E-29A9A683F13A}" type="slidenum">
              <a:rPr lang="en-GB" smtClean="0"/>
              <a:t>‹#›</a:t>
            </a:fld>
            <a:endParaRPr lang="en-GB"/>
          </a:p>
        </p:txBody>
      </p:sp>
    </p:spTree>
    <p:extLst>
      <p:ext uri="{BB962C8B-B14F-4D97-AF65-F5344CB8AC3E}">
        <p14:creationId xmlns:p14="http://schemas.microsoft.com/office/powerpoint/2010/main" val="8081312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8A47962E-6DB1-4A59-B972-67CFC0722C78}" type="datetimeFigureOut">
              <a:rPr lang="en-GB" smtClean="0"/>
              <a:t>12/01/2022</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AB79FB72-9B06-42ED-B12E-29A9A683F13A}"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47420229"/>
      </p:ext>
    </p:extLst>
  </p:cSld>
  <p:clrMap bg1="lt1" tx1="dk1" bg2="lt2" tx2="dk2" accent1="accent1" accent2="accent2" accent3="accent3" accent4="accent4" accent5="accent5" accent6="accent6" hlink="hlink" folHlink="folHlink"/>
  <p:sldLayoutIdLst>
    <p:sldLayoutId id="2147483834" r:id="rId1"/>
    <p:sldLayoutId id="2147483835" r:id="rId2"/>
    <p:sldLayoutId id="2147483836" r:id="rId3"/>
    <p:sldLayoutId id="2147483837" r:id="rId4"/>
    <p:sldLayoutId id="2147483838" r:id="rId5"/>
    <p:sldLayoutId id="2147483839" r:id="rId6"/>
    <p:sldLayoutId id="2147483840" r:id="rId7"/>
    <p:sldLayoutId id="2147483841" r:id="rId8"/>
    <p:sldLayoutId id="2147483842" r:id="rId9"/>
    <p:sldLayoutId id="2147483843" r:id="rId10"/>
    <p:sldLayoutId id="2147483844"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bizfluent.com/facts-7681549-role-communication-human-resource-management.html" TargetMode="Externa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7.xml"/><Relationship Id="rId5" Type="http://schemas.openxmlformats.org/officeDocument/2006/relationships/image" Target="../media/image5.JPG"/><Relationship Id="rId4" Type="http://schemas.openxmlformats.org/officeDocument/2006/relationships/image" Target="../media/image4.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F2E38DF-316F-4A6A-808B-668C2E728D4B}"/>
              </a:ext>
            </a:extLst>
          </p:cNvPr>
          <p:cNvSpPr txBox="1"/>
          <p:nvPr/>
        </p:nvSpPr>
        <p:spPr>
          <a:xfrm>
            <a:off x="3482525" y="749146"/>
            <a:ext cx="5226944" cy="956544"/>
          </a:xfrm>
          <a:prstGeom prst="rect">
            <a:avLst/>
          </a:prstGeom>
          <a:noFill/>
        </p:spPr>
        <p:txBody>
          <a:bodyPr wrap="none" rtlCol="0">
            <a:spAutoFit/>
          </a:bodyPr>
          <a:lstStyle/>
          <a:p>
            <a:pPr algn="ctr">
              <a:lnSpc>
                <a:spcPct val="107000"/>
              </a:lnSpc>
              <a:spcAft>
                <a:spcPts val="800"/>
              </a:spcAft>
            </a:pPr>
            <a:r>
              <a:rPr lang="en-GB" sz="2400" dirty="0">
                <a:effectLst/>
                <a:latin typeface="Arial" panose="020B0604020202020204" pitchFamily="34" charset="0"/>
                <a:ea typeface="Calibri" panose="020F0502020204030204" pitchFamily="34" charset="0"/>
                <a:cs typeface="Arial" panose="020B0604020202020204" pitchFamily="34" charset="0"/>
              </a:rPr>
              <a:t>Development needs for a HR Officer </a:t>
            </a:r>
          </a:p>
          <a:p>
            <a:pPr algn="ctr">
              <a:lnSpc>
                <a:spcPct val="107000"/>
              </a:lnSpc>
              <a:spcAft>
                <a:spcPts val="800"/>
              </a:spcAft>
            </a:pPr>
            <a:r>
              <a:rPr lang="en-GB" sz="2400" dirty="0">
                <a:effectLst/>
                <a:latin typeface="Arial" panose="020B0604020202020204" pitchFamily="34" charset="0"/>
                <a:ea typeface="Calibri" panose="020F0502020204030204" pitchFamily="34" charset="0"/>
                <a:cs typeface="Arial" panose="020B0604020202020204" pitchFamily="34" charset="0"/>
              </a:rPr>
              <a:t>Assessment 1</a:t>
            </a:r>
          </a:p>
        </p:txBody>
      </p:sp>
      <p:sp>
        <p:nvSpPr>
          <p:cNvPr id="3" name="TextBox 2">
            <a:extLst>
              <a:ext uri="{FF2B5EF4-FFF2-40B4-BE49-F238E27FC236}">
                <a16:creationId xmlns:a16="http://schemas.microsoft.com/office/drawing/2014/main" id="{0FE315C3-470F-4E70-8082-7B478F623D77}"/>
              </a:ext>
            </a:extLst>
          </p:cNvPr>
          <p:cNvSpPr txBox="1"/>
          <p:nvPr/>
        </p:nvSpPr>
        <p:spPr>
          <a:xfrm>
            <a:off x="1491051" y="2335574"/>
            <a:ext cx="9209894" cy="2364109"/>
          </a:xfrm>
          <a:prstGeom prst="rect">
            <a:avLst/>
          </a:prstGeom>
          <a:noFill/>
        </p:spPr>
        <p:txBody>
          <a:bodyPr wrap="none" rtlCol="0">
            <a:spAutoFit/>
          </a:bodyPr>
          <a:lstStyle/>
          <a:p>
            <a:pPr algn="ct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Module Name: Developing Relationships and Workplace Achievements (October 2021) </a:t>
            </a:r>
          </a:p>
          <a:p>
            <a:pPr algn="ct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Module Code: BMSW5102</a:t>
            </a:r>
          </a:p>
          <a:p>
            <a:pPr algn="ct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Student Name: Daniel Costache</a:t>
            </a:r>
          </a:p>
          <a:p>
            <a:pPr algn="ct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Student ID: 1916533</a:t>
            </a:r>
          </a:p>
          <a:p>
            <a:pPr algn="ctr">
              <a:lnSpc>
                <a:spcPct val="107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Lecturer: Molly Jack</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7594276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956C49-2043-436E-82EB-05B867C3E7BD}"/>
              </a:ext>
            </a:extLst>
          </p:cNvPr>
          <p:cNvSpPr>
            <a:spLocks noGrp="1"/>
          </p:cNvSpPr>
          <p:nvPr>
            <p:ph type="title"/>
          </p:nvPr>
        </p:nvSpPr>
        <p:spPr>
          <a:xfrm>
            <a:off x="1097280" y="286603"/>
            <a:ext cx="10058400" cy="1200674"/>
          </a:xfrm>
        </p:spPr>
        <p:txBody>
          <a:bodyPr>
            <a:normAutofit/>
          </a:bodyPr>
          <a:lstStyle/>
          <a:p>
            <a:r>
              <a:rPr lang="en-GB" sz="1800" dirty="0">
                <a:latin typeface="Arial" panose="020B0604020202020204" pitchFamily="34" charset="0"/>
                <a:cs typeface="Arial" panose="020B0604020202020204" pitchFamily="34" charset="0"/>
              </a:rPr>
              <a:t>Amazon and the HR role within the company</a:t>
            </a:r>
          </a:p>
        </p:txBody>
      </p:sp>
      <p:sp>
        <p:nvSpPr>
          <p:cNvPr id="3" name="Content Placeholder 2">
            <a:extLst>
              <a:ext uri="{FF2B5EF4-FFF2-40B4-BE49-F238E27FC236}">
                <a16:creationId xmlns:a16="http://schemas.microsoft.com/office/drawing/2014/main" id="{7FEB04D9-BFC1-40AD-8050-59D5E66CA50B}"/>
              </a:ext>
            </a:extLst>
          </p:cNvPr>
          <p:cNvSpPr>
            <a:spLocks noGrp="1"/>
          </p:cNvSpPr>
          <p:nvPr>
            <p:ph idx="1"/>
          </p:nvPr>
        </p:nvSpPr>
        <p:spPr/>
        <p:txBody>
          <a:bodyPr>
            <a:normAutofit/>
          </a:bodyPr>
          <a:lstStyle/>
          <a:p>
            <a:r>
              <a:rPr lang="en-GB" sz="1100" dirty="0">
                <a:latin typeface="Arial" panose="020B0604020202020204" pitchFamily="34" charset="0"/>
                <a:cs typeface="Arial" panose="020B0604020202020204" pitchFamily="34" charset="0"/>
              </a:rPr>
              <a:t>Amazon is an online based company that specialises in the retail sale of consumer products either directly or acting as a middleman between customers and other private retailers. </a:t>
            </a:r>
          </a:p>
          <a:p>
            <a:r>
              <a:rPr lang="en-GB" sz="1100" dirty="0">
                <a:latin typeface="Arial" panose="020B0604020202020204" pitchFamily="34" charset="0"/>
                <a:cs typeface="Arial" panose="020B0604020202020204" pitchFamily="34" charset="0"/>
              </a:rPr>
              <a:t>Since its incorporation in 1995, it has grown to be a world leader within the industry it operates, offering more than 12 million products to over 200 million customers worldwide (Curry, 2021).</a:t>
            </a:r>
          </a:p>
          <a:p>
            <a:r>
              <a:rPr lang="en-GB" sz="1100" dirty="0">
                <a:latin typeface="Arial" panose="020B0604020202020204" pitchFamily="34" charset="0"/>
                <a:cs typeface="Arial" panose="020B0604020202020204" pitchFamily="34" charset="0"/>
              </a:rPr>
              <a:t>The Human Resource professionals within the company are part of the business team and have the role of improving the employee development and engagement in order to improve the processes and maximise the business efficiency, acting as business partners to on site managers in all areas of the employment cycle. </a:t>
            </a:r>
          </a:p>
          <a:p>
            <a:r>
              <a:rPr lang="en-GB" sz="1100" dirty="0">
                <a:latin typeface="Arial" panose="020B0604020202020204" pitchFamily="34" charset="0"/>
                <a:cs typeface="Arial" panose="020B0604020202020204" pitchFamily="34" charset="0"/>
              </a:rPr>
              <a:t>They are tasked with managing the employee relations, talent and performance management, developing strategies to improve relevant areas of the operations, maintain policies and ensure their adequate adoption and ensure legislative compliance (HR Business Partner, n.d.).</a:t>
            </a:r>
          </a:p>
          <a:p>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026318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F8235-31BB-477A-9E8A-66E486BCC265}"/>
              </a:ext>
            </a:extLst>
          </p:cNvPr>
          <p:cNvSpPr>
            <a:spLocks noGrp="1"/>
          </p:cNvSpPr>
          <p:nvPr>
            <p:ph type="title"/>
          </p:nvPr>
        </p:nvSpPr>
        <p:spPr>
          <a:xfrm>
            <a:off x="1097280" y="1063964"/>
            <a:ext cx="10058400" cy="420624"/>
          </a:xfrm>
        </p:spPr>
        <p:txBody>
          <a:bodyPr>
            <a:normAutofit/>
          </a:bodyPr>
          <a:lstStyle/>
          <a:p>
            <a:r>
              <a:rPr lang="en-GB" sz="1800" dirty="0">
                <a:latin typeface="Arial" panose="020B0604020202020204" pitchFamily="34" charset="0"/>
                <a:cs typeface="Arial" panose="020B0604020202020204" pitchFamily="34" charset="0"/>
              </a:rPr>
              <a:t>Knowledge, Skills and Behaviours required by HR Professionals</a:t>
            </a:r>
          </a:p>
        </p:txBody>
      </p:sp>
      <p:sp>
        <p:nvSpPr>
          <p:cNvPr id="3" name="Content Placeholder 2">
            <a:extLst>
              <a:ext uri="{FF2B5EF4-FFF2-40B4-BE49-F238E27FC236}">
                <a16:creationId xmlns:a16="http://schemas.microsoft.com/office/drawing/2014/main" id="{720A8AA9-EE43-4FA3-9DD7-938E2B40B92F}"/>
              </a:ext>
            </a:extLst>
          </p:cNvPr>
          <p:cNvSpPr>
            <a:spLocks noGrp="1"/>
          </p:cNvSpPr>
          <p:nvPr>
            <p:ph idx="1"/>
          </p:nvPr>
        </p:nvSpPr>
        <p:spPr>
          <a:xfrm>
            <a:off x="1097280" y="1845733"/>
            <a:ext cx="10058400" cy="4439319"/>
          </a:xfrm>
        </p:spPr>
        <p:txBody>
          <a:bodyPr>
            <a:normAutofit/>
          </a:bodyPr>
          <a:lstStyle/>
          <a:p>
            <a:r>
              <a:rPr lang="en-GB" sz="1100" dirty="0">
                <a:latin typeface="Arial" panose="020B0604020202020204" pitchFamily="34" charset="0"/>
                <a:cs typeface="Arial" panose="020B0604020202020204" pitchFamily="34" charset="0"/>
              </a:rPr>
              <a:t>The Human Resource officers are responsible with hiring, developing and looking after employees, with the goal of contributing to the health of the organisation and ensuring its goals are achieved by managing the human resource.</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An effective HR professional is skilled in the different areas of operation within the role and there are basic roles that are considered cornerstone for effective HR policies (fig. 1). These 7 roles are interconnected, and each contribute to the success of an HR officer (van Vulpen, n.d.).</a:t>
            </a:r>
          </a:p>
        </p:txBody>
      </p:sp>
      <p:pic>
        <p:nvPicPr>
          <p:cNvPr id="5" name="Picture 4" descr="Fig 1">
            <a:extLst>
              <a:ext uri="{FF2B5EF4-FFF2-40B4-BE49-F238E27FC236}">
                <a16:creationId xmlns:a16="http://schemas.microsoft.com/office/drawing/2014/main" id="{6629FF77-B691-4292-BC54-AB7191C6CB7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90484" y="2209856"/>
            <a:ext cx="5871991" cy="2929304"/>
          </a:xfrm>
          <a:prstGeom prst="rect">
            <a:avLst/>
          </a:prstGeom>
        </p:spPr>
      </p:pic>
    </p:spTree>
    <p:extLst>
      <p:ext uri="{BB962C8B-B14F-4D97-AF65-F5344CB8AC3E}">
        <p14:creationId xmlns:p14="http://schemas.microsoft.com/office/powerpoint/2010/main" val="28941299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9DFDA0E-990E-4F6E-B26F-2EB240FE32BE}"/>
              </a:ext>
            </a:extLst>
          </p:cNvPr>
          <p:cNvSpPr txBox="1"/>
          <p:nvPr/>
        </p:nvSpPr>
        <p:spPr>
          <a:xfrm>
            <a:off x="771181" y="296373"/>
            <a:ext cx="10950766"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Skills required from an HR Officer</a:t>
            </a:r>
          </a:p>
        </p:txBody>
      </p:sp>
      <p:graphicFrame>
        <p:nvGraphicFramePr>
          <p:cNvPr id="6" name="Diagram 5">
            <a:extLst>
              <a:ext uri="{FF2B5EF4-FFF2-40B4-BE49-F238E27FC236}">
                <a16:creationId xmlns:a16="http://schemas.microsoft.com/office/drawing/2014/main" id="{849E9FA6-819A-4E17-9EF1-DC17EB95626F}"/>
              </a:ext>
            </a:extLst>
          </p:cNvPr>
          <p:cNvGraphicFramePr/>
          <p:nvPr>
            <p:extLst>
              <p:ext uri="{D42A27DB-BD31-4B8C-83A1-F6EECF244321}">
                <p14:modId xmlns:p14="http://schemas.microsoft.com/office/powerpoint/2010/main" val="3846535087"/>
              </p:ext>
            </p:extLst>
          </p:nvPr>
        </p:nvGraphicFramePr>
        <p:xfrm>
          <a:off x="-1881436" y="719666"/>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27A08C53-ED75-4512-8600-90F0C772EBA1}"/>
              </a:ext>
            </a:extLst>
          </p:cNvPr>
          <p:cNvSpPr txBox="1"/>
          <p:nvPr/>
        </p:nvSpPr>
        <p:spPr>
          <a:xfrm>
            <a:off x="3763537" y="1157315"/>
            <a:ext cx="8565165" cy="1277273"/>
          </a:xfrm>
          <a:prstGeom prst="rect">
            <a:avLst/>
          </a:prstGeom>
          <a:noFill/>
        </p:spPr>
        <p:txBody>
          <a:bodyPr wrap="none" rtlCol="0">
            <a:spAutoFit/>
          </a:bodyPr>
          <a:lstStyle/>
          <a:p>
            <a:r>
              <a:rPr lang="en-GB" sz="1100" dirty="0">
                <a:latin typeface="Arial" panose="020B0604020202020204" pitchFamily="34" charset="0"/>
                <a:cs typeface="Arial" panose="020B0604020202020204" pitchFamily="34" charset="0"/>
              </a:rPr>
              <a:t>HR Officers are focused on creating an effective working environment, and being able to listen to ideas and get feedback from different</a:t>
            </a:r>
          </a:p>
          <a:p>
            <a:r>
              <a:rPr lang="en-GB" sz="1100" dirty="0">
                <a:latin typeface="Arial" panose="020B0604020202020204" pitchFamily="34" charset="0"/>
                <a:cs typeface="Arial" panose="020B0604020202020204" pitchFamily="34" charset="0"/>
              </a:rPr>
              <a:t>sides of the operations like management and employees is necessary to resolve conflict and incorporate their practices in the vision of</a:t>
            </a:r>
          </a:p>
          <a:p>
            <a:r>
              <a:rPr lang="en-GB" sz="1100" dirty="0">
                <a:latin typeface="Arial" panose="020B0604020202020204" pitchFamily="34" charset="0"/>
                <a:cs typeface="Arial" panose="020B0604020202020204" pitchFamily="34" charset="0"/>
              </a:rPr>
              <a:t>the company. Communicating procedures effectively and ensuring they can be understood and followed</a:t>
            </a:r>
          </a:p>
          <a:p>
            <a:r>
              <a:rPr lang="en-GB" sz="1100" dirty="0">
                <a:latin typeface="Arial" panose="020B0604020202020204" pitchFamily="34" charset="0"/>
                <a:cs typeface="Arial" panose="020B0604020202020204" pitchFamily="34" charset="0"/>
              </a:rPr>
              <a:t>(Importance of Communication in HR, 2020).</a:t>
            </a:r>
          </a:p>
          <a:p>
            <a:r>
              <a:rPr lang="en-GB" sz="1100" dirty="0">
                <a:latin typeface="Arial" panose="020B0604020202020204" pitchFamily="34" charset="0"/>
                <a:cs typeface="Arial" panose="020B0604020202020204" pitchFamily="34" charset="0"/>
              </a:rPr>
              <a:t>The HR role at Amazon requires an officer to interact with different departments of the business, between associates, employees </a:t>
            </a:r>
          </a:p>
          <a:p>
            <a:r>
              <a:rPr lang="en-GB" sz="1100" dirty="0">
                <a:latin typeface="Arial" panose="020B0604020202020204" pitchFamily="34" charset="0"/>
                <a:cs typeface="Arial" panose="020B0604020202020204" pitchFamily="34" charset="0"/>
              </a:rPr>
              <a:t>and management, thus being able to listen and understand different points of view and needs and communicate effectively </a:t>
            </a:r>
          </a:p>
          <a:p>
            <a:r>
              <a:rPr lang="en-GB" sz="1100" dirty="0">
                <a:latin typeface="Arial" panose="020B0604020202020204" pitchFamily="34" charset="0"/>
                <a:cs typeface="Arial" panose="020B0604020202020204" pitchFamily="34" charset="0"/>
              </a:rPr>
              <a:t>between people is crucial in establishing the right procedures to follow and maintaining a working relationship among them.</a:t>
            </a:r>
          </a:p>
        </p:txBody>
      </p:sp>
      <p:sp>
        <p:nvSpPr>
          <p:cNvPr id="10" name="TextBox 9">
            <a:extLst>
              <a:ext uri="{FF2B5EF4-FFF2-40B4-BE49-F238E27FC236}">
                <a16:creationId xmlns:a16="http://schemas.microsoft.com/office/drawing/2014/main" id="{C71A4C04-CC91-4362-AFCA-8FD22D673466}"/>
              </a:ext>
            </a:extLst>
          </p:cNvPr>
          <p:cNvSpPr txBox="1"/>
          <p:nvPr/>
        </p:nvSpPr>
        <p:spPr>
          <a:xfrm>
            <a:off x="3763537" y="3041514"/>
            <a:ext cx="8409674" cy="600164"/>
          </a:xfrm>
          <a:prstGeom prst="rect">
            <a:avLst/>
          </a:prstGeom>
          <a:noFill/>
        </p:spPr>
        <p:txBody>
          <a:bodyPr wrap="none" rtlCol="0">
            <a:spAutoFit/>
          </a:bodyPr>
          <a:lstStyle/>
          <a:p>
            <a:r>
              <a:rPr lang="en-GB" sz="1100" dirty="0">
                <a:latin typeface="Arial" panose="020B0604020202020204" pitchFamily="34" charset="0"/>
                <a:cs typeface="Arial" panose="020B0604020202020204" pitchFamily="34" charset="0"/>
              </a:rPr>
              <a:t>Recruitment and onboarding skills are necessary for the company to ensure the right type of people are hired for specific roles, help </a:t>
            </a:r>
          </a:p>
          <a:p>
            <a:r>
              <a:rPr lang="en-GB" sz="1100" dirty="0">
                <a:latin typeface="Arial" panose="020B0604020202020204" pitchFamily="34" charset="0"/>
                <a:cs typeface="Arial" panose="020B0604020202020204" pitchFamily="34" charset="0"/>
              </a:rPr>
              <a:t>new employees get accustomed easily with the values and social environment in the company and establish communication and </a:t>
            </a:r>
          </a:p>
          <a:p>
            <a:r>
              <a:rPr lang="en-GB" sz="1100" dirty="0">
                <a:latin typeface="Arial" panose="020B0604020202020204" pitchFamily="34" charset="0"/>
                <a:cs typeface="Arial" panose="020B0604020202020204" pitchFamily="34" charset="0"/>
              </a:rPr>
              <a:t>support tools for them. It also decreases turnover, and the costs associated with it (Onboarding Roles and Responsibilities, n.d.).</a:t>
            </a:r>
          </a:p>
        </p:txBody>
      </p:sp>
      <p:sp>
        <p:nvSpPr>
          <p:cNvPr id="11" name="TextBox 10">
            <a:extLst>
              <a:ext uri="{FF2B5EF4-FFF2-40B4-BE49-F238E27FC236}">
                <a16:creationId xmlns:a16="http://schemas.microsoft.com/office/drawing/2014/main" id="{A3366D1A-6E11-471A-B988-0FBB4E04AC49}"/>
              </a:ext>
            </a:extLst>
          </p:cNvPr>
          <p:cNvSpPr txBox="1"/>
          <p:nvPr/>
        </p:nvSpPr>
        <p:spPr>
          <a:xfrm>
            <a:off x="3763537" y="3948522"/>
            <a:ext cx="8462573" cy="769441"/>
          </a:xfrm>
          <a:prstGeom prst="rect">
            <a:avLst/>
          </a:prstGeom>
          <a:noFill/>
        </p:spPr>
        <p:txBody>
          <a:bodyPr wrap="none" rtlCol="0">
            <a:spAutoFit/>
          </a:bodyPr>
          <a:lstStyle/>
          <a:p>
            <a:r>
              <a:rPr lang="en-GB" sz="1100" dirty="0">
                <a:latin typeface="Arial" panose="020B0604020202020204" pitchFamily="34" charset="0"/>
                <a:cs typeface="Arial" panose="020B0604020202020204" pitchFamily="34" charset="0"/>
              </a:rPr>
              <a:t>The strategic ability of a company is dependent on the human resource it uses. The company benefits from recruiting, retaining and </a:t>
            </a:r>
          </a:p>
          <a:p>
            <a:r>
              <a:rPr lang="en-GB" sz="1100" dirty="0">
                <a:latin typeface="Arial" panose="020B0604020202020204" pitchFamily="34" charset="0"/>
                <a:cs typeface="Arial" panose="020B0604020202020204" pitchFamily="34" charset="0"/>
              </a:rPr>
              <a:t>developing the right people from a resource point of view (Armstrong and Taylor, 2014).</a:t>
            </a:r>
          </a:p>
          <a:p>
            <a:r>
              <a:rPr lang="en-GB" sz="1100" dirty="0">
                <a:latin typeface="Arial" panose="020B0604020202020204" pitchFamily="34" charset="0"/>
                <a:cs typeface="Arial" panose="020B0604020202020204" pitchFamily="34" charset="0"/>
              </a:rPr>
              <a:t>An HR officer within Amazon is required to understand the company policies and assist with creation and implementation of effective </a:t>
            </a:r>
          </a:p>
          <a:p>
            <a:r>
              <a:rPr lang="en-GB" sz="1100" dirty="0">
                <a:latin typeface="Arial" panose="020B0604020202020204" pitchFamily="34" charset="0"/>
                <a:cs typeface="Arial" panose="020B0604020202020204" pitchFamily="34" charset="0"/>
              </a:rPr>
              <a:t>strategies that enable employees to perform within the overarching organisational strategies. </a:t>
            </a:r>
          </a:p>
        </p:txBody>
      </p:sp>
      <p:sp>
        <p:nvSpPr>
          <p:cNvPr id="12" name="TextBox 11">
            <a:extLst>
              <a:ext uri="{FF2B5EF4-FFF2-40B4-BE49-F238E27FC236}">
                <a16:creationId xmlns:a16="http://schemas.microsoft.com/office/drawing/2014/main" id="{46C8AE3E-B48D-40EE-8D96-C3B204CC2CD2}"/>
              </a:ext>
            </a:extLst>
          </p:cNvPr>
          <p:cNvSpPr txBox="1"/>
          <p:nvPr/>
        </p:nvSpPr>
        <p:spPr>
          <a:xfrm>
            <a:off x="3763537" y="5155612"/>
            <a:ext cx="8294258" cy="430887"/>
          </a:xfrm>
          <a:prstGeom prst="rect">
            <a:avLst/>
          </a:prstGeom>
          <a:noFill/>
        </p:spPr>
        <p:txBody>
          <a:bodyPr wrap="none" rtlCol="0">
            <a:spAutoFit/>
          </a:bodyPr>
          <a:lstStyle/>
          <a:p>
            <a:r>
              <a:rPr lang="en-GB" sz="1100" dirty="0">
                <a:latin typeface="Arial" panose="020B0604020202020204" pitchFamily="34" charset="0"/>
                <a:cs typeface="Arial" panose="020B0604020202020204" pitchFamily="34" charset="0"/>
              </a:rPr>
              <a:t>The organisation offers a complex and challenging environment, thus difficult situations will arise and the ability to judge and make</a:t>
            </a:r>
          </a:p>
          <a:p>
            <a:r>
              <a:rPr lang="en-GB" sz="1100" dirty="0">
                <a:latin typeface="Arial" panose="020B0604020202020204" pitchFamily="34" charset="0"/>
                <a:cs typeface="Arial" panose="020B0604020202020204" pitchFamily="34" charset="0"/>
              </a:rPr>
              <a:t>effective decisions is necessary in order to ensure continuation of operations and provide clear guidance in different scenarios</a:t>
            </a:r>
          </a:p>
        </p:txBody>
      </p:sp>
    </p:spTree>
    <p:extLst>
      <p:ext uri="{BB962C8B-B14F-4D97-AF65-F5344CB8AC3E}">
        <p14:creationId xmlns:p14="http://schemas.microsoft.com/office/powerpoint/2010/main" val="4626838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5988B6D-70AE-4704-913A-01F7AC865466}"/>
              </a:ext>
            </a:extLst>
          </p:cNvPr>
          <p:cNvSpPr txBox="1"/>
          <p:nvPr/>
        </p:nvSpPr>
        <p:spPr>
          <a:xfrm>
            <a:off x="901562" y="411889"/>
            <a:ext cx="1388522" cy="369332"/>
          </a:xfrm>
          <a:prstGeom prst="rect">
            <a:avLst/>
          </a:prstGeom>
          <a:noFill/>
        </p:spPr>
        <p:txBody>
          <a:bodyPr wrap="none" rtlCol="0">
            <a:spAutoFit/>
          </a:bodyPr>
          <a:lstStyle/>
          <a:p>
            <a:r>
              <a:rPr lang="en-GB" dirty="0">
                <a:latin typeface="Arial" panose="020B0604020202020204" pitchFamily="34" charset="0"/>
                <a:cs typeface="Arial" panose="020B0604020202020204" pitchFamily="34" charset="0"/>
              </a:rPr>
              <a:t>Behaviours</a:t>
            </a:r>
            <a:r>
              <a:rPr lang="en-GB" sz="1400" dirty="0">
                <a:latin typeface="Arial" panose="020B0604020202020204" pitchFamily="34" charset="0"/>
                <a:cs typeface="Arial" panose="020B0604020202020204" pitchFamily="34" charset="0"/>
              </a:rPr>
              <a:t> </a:t>
            </a:r>
          </a:p>
        </p:txBody>
      </p:sp>
      <p:graphicFrame>
        <p:nvGraphicFramePr>
          <p:cNvPr id="3" name="Diagram 2">
            <a:extLst>
              <a:ext uri="{FF2B5EF4-FFF2-40B4-BE49-F238E27FC236}">
                <a16:creationId xmlns:a16="http://schemas.microsoft.com/office/drawing/2014/main" id="{1A339551-A6E1-4B02-B9EB-5DC51E5B5B57}"/>
              </a:ext>
            </a:extLst>
          </p:cNvPr>
          <p:cNvGraphicFramePr/>
          <p:nvPr>
            <p:extLst>
              <p:ext uri="{D42A27DB-BD31-4B8C-83A1-F6EECF244321}">
                <p14:modId xmlns:p14="http://schemas.microsoft.com/office/powerpoint/2010/main" val="3943896135"/>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663285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9EC86B3-D1F2-44E7-98C3-C5DB99C836E1}"/>
              </a:ext>
            </a:extLst>
          </p:cNvPr>
          <p:cNvSpPr txBox="1"/>
          <p:nvPr/>
        </p:nvSpPr>
        <p:spPr>
          <a:xfrm>
            <a:off x="608192" y="176714"/>
            <a:ext cx="2326278" cy="369332"/>
          </a:xfrm>
          <a:prstGeom prst="rect">
            <a:avLst/>
          </a:prstGeom>
          <a:noFill/>
        </p:spPr>
        <p:txBody>
          <a:bodyPr wrap="none" rtlCol="0">
            <a:spAutoFit/>
          </a:bodyPr>
          <a:lstStyle/>
          <a:p>
            <a:r>
              <a:rPr lang="en-GB" dirty="0">
                <a:latin typeface="Arial" panose="020B0604020202020204" pitchFamily="34" charset="0"/>
                <a:cs typeface="Arial" panose="020B0604020202020204" pitchFamily="34" charset="0"/>
              </a:rPr>
              <a:t>Knowledge Required</a:t>
            </a:r>
          </a:p>
        </p:txBody>
      </p:sp>
      <p:graphicFrame>
        <p:nvGraphicFramePr>
          <p:cNvPr id="3" name="Diagram 2">
            <a:extLst>
              <a:ext uri="{FF2B5EF4-FFF2-40B4-BE49-F238E27FC236}">
                <a16:creationId xmlns:a16="http://schemas.microsoft.com/office/drawing/2014/main" id="{AE6BF2EC-2BDB-4A8D-A465-36E3F2790EBA}"/>
              </a:ext>
            </a:extLst>
          </p:cNvPr>
          <p:cNvGraphicFramePr/>
          <p:nvPr>
            <p:extLst>
              <p:ext uri="{D42A27DB-BD31-4B8C-83A1-F6EECF244321}">
                <p14:modId xmlns:p14="http://schemas.microsoft.com/office/powerpoint/2010/main" val="1518596865"/>
              </p:ext>
            </p:extLst>
          </p:nvPr>
        </p:nvGraphicFramePr>
        <p:xfrm>
          <a:off x="1140750" y="546046"/>
          <a:ext cx="8128000" cy="55922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traight Connector 3">
            <a:extLst>
              <a:ext uri="{FF2B5EF4-FFF2-40B4-BE49-F238E27FC236}">
                <a16:creationId xmlns:a16="http://schemas.microsoft.com/office/drawing/2014/main" id="{4E82A57F-F48D-4681-AE1C-81FD2FB2A652}"/>
              </a:ext>
            </a:extLst>
          </p:cNvPr>
          <p:cNvSpPr/>
          <p:nvPr/>
        </p:nvSpPr>
        <p:spPr>
          <a:xfrm>
            <a:off x="1736781" y="2130561"/>
            <a:ext cx="8128000" cy="0"/>
          </a:xfrm>
          <a:prstGeom prst="line">
            <a:avLst/>
          </a:prstGeom>
        </p:spPr>
        <p:style>
          <a:lnRef idx="2">
            <a:schemeClr val="accent1">
              <a:shade val="60000"/>
              <a:hueOff val="0"/>
              <a:satOff val="0"/>
              <a:lumOff val="0"/>
              <a:alphaOff val="0"/>
            </a:schemeClr>
          </a:lnRef>
          <a:fillRef idx="0">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dirty="0"/>
          </a:p>
        </p:txBody>
      </p:sp>
      <p:grpSp>
        <p:nvGrpSpPr>
          <p:cNvPr id="5" name="Group 4">
            <a:extLst>
              <a:ext uri="{FF2B5EF4-FFF2-40B4-BE49-F238E27FC236}">
                <a16:creationId xmlns:a16="http://schemas.microsoft.com/office/drawing/2014/main" id="{9A283ACB-C622-4265-B880-8827FAC272A7}"/>
              </a:ext>
            </a:extLst>
          </p:cNvPr>
          <p:cNvGrpSpPr/>
          <p:nvPr/>
        </p:nvGrpSpPr>
        <p:grpSpPr>
          <a:xfrm>
            <a:off x="1038048" y="4452130"/>
            <a:ext cx="8499491" cy="550617"/>
            <a:chOff x="-669478" y="3250056"/>
            <a:chExt cx="8499491" cy="550617"/>
          </a:xfrm>
        </p:grpSpPr>
        <p:sp>
          <p:nvSpPr>
            <p:cNvPr id="6" name="Rectangle: Top Corners Rounded 5">
              <a:extLst>
                <a:ext uri="{FF2B5EF4-FFF2-40B4-BE49-F238E27FC236}">
                  <a16:creationId xmlns:a16="http://schemas.microsoft.com/office/drawing/2014/main" id="{84C46834-FC4E-42C0-831A-92E426F7B87F}"/>
                </a:ext>
              </a:extLst>
            </p:cNvPr>
            <p:cNvSpPr/>
            <p:nvPr/>
          </p:nvSpPr>
          <p:spPr>
            <a:xfrm>
              <a:off x="-566776" y="3250056"/>
              <a:ext cx="4380385" cy="550617"/>
            </a:xfrm>
            <a:prstGeom prst="round2SameRect">
              <a:avLst>
                <a:gd name="adj1" fmla="val 16670"/>
                <a:gd name="adj2" fmla="val 0"/>
              </a:avLst>
            </a:prstGeom>
            <a:ln>
              <a:noFill/>
            </a:ln>
          </p:spPr>
          <p:style>
            <a:lnRef idx="2">
              <a:schemeClr val="dk1"/>
            </a:lnRef>
            <a:fillRef idx="1">
              <a:schemeClr val="lt1"/>
            </a:fillRef>
            <a:effectRef idx="0">
              <a:schemeClr val="dk1"/>
            </a:effectRef>
            <a:fontRef idx="minor">
              <a:schemeClr val="dk1"/>
            </a:fontRef>
          </p:style>
        </p:sp>
        <p:sp>
          <p:nvSpPr>
            <p:cNvPr id="7" name="Rectangle: Top Corners Rounded 4">
              <a:extLst>
                <a:ext uri="{FF2B5EF4-FFF2-40B4-BE49-F238E27FC236}">
                  <a16:creationId xmlns:a16="http://schemas.microsoft.com/office/drawing/2014/main" id="{97D44594-2452-437B-B0FA-6CA80291B34E}"/>
                </a:ext>
              </a:extLst>
            </p:cNvPr>
            <p:cNvSpPr txBox="1"/>
            <p:nvPr/>
          </p:nvSpPr>
          <p:spPr>
            <a:xfrm>
              <a:off x="-669478" y="3250056"/>
              <a:ext cx="8499491" cy="523733"/>
            </a:xfrm>
            <a:prstGeom prst="rect">
              <a:avLst/>
            </a:prstGeom>
            <a:ln>
              <a:noFill/>
            </a:ln>
          </p:spPr>
          <p:style>
            <a:lnRef idx="2">
              <a:schemeClr val="dk1"/>
            </a:lnRef>
            <a:fillRef idx="1">
              <a:schemeClr val="lt1"/>
            </a:fillRef>
            <a:effectRef idx="0">
              <a:schemeClr val="dk1"/>
            </a:effectRef>
            <a:fontRef idx="minor">
              <a:schemeClr val="dk1"/>
            </a:fontRef>
          </p:style>
          <p:txBody>
            <a:bodyPr spcFirstLastPara="0" vert="horz" wrap="square" lIns="30480" tIns="30480" rIns="30480" bIns="30480" numCol="1" spcCol="1270" anchor="ctr" anchorCtr="0">
              <a:noAutofit/>
            </a:bodyPr>
            <a:lstStyle/>
            <a:p>
              <a:pPr marL="171450" lvl="0" indent="-171450" algn="ctr" defTabSz="711200">
                <a:lnSpc>
                  <a:spcPct val="90000"/>
                </a:lnSpc>
                <a:spcBef>
                  <a:spcPct val="0"/>
                </a:spcBef>
                <a:spcAft>
                  <a:spcPct val="35000"/>
                </a:spcAft>
                <a:buFont typeface="Arial" panose="020B0604020202020204" pitchFamily="34" charset="0"/>
                <a:buChar char="•"/>
              </a:pPr>
              <a:r>
                <a:rPr lang="en-GB" sz="1100" kern="1200" dirty="0">
                  <a:latin typeface="Arial" panose="020B0604020202020204" pitchFamily="34" charset="0"/>
                  <a:cs typeface="Arial" panose="020B0604020202020204" pitchFamily="34" charset="0"/>
                </a:rPr>
                <a:t>Knowledge of business principles regarding resource allocation, production methods, leadership techniques, coordination of people and resources and strategic planning</a:t>
              </a:r>
            </a:p>
          </p:txBody>
        </p:sp>
      </p:grpSp>
      <p:grpSp>
        <p:nvGrpSpPr>
          <p:cNvPr id="8" name="Group 7">
            <a:extLst>
              <a:ext uri="{FF2B5EF4-FFF2-40B4-BE49-F238E27FC236}">
                <a16:creationId xmlns:a16="http://schemas.microsoft.com/office/drawing/2014/main" id="{E0F848ED-E933-423F-B31A-D5A7F6442FD3}"/>
              </a:ext>
            </a:extLst>
          </p:cNvPr>
          <p:cNvGrpSpPr/>
          <p:nvPr/>
        </p:nvGrpSpPr>
        <p:grpSpPr>
          <a:xfrm>
            <a:off x="581308" y="5006480"/>
            <a:ext cx="4380385" cy="550617"/>
            <a:chOff x="-566776" y="3250056"/>
            <a:chExt cx="4380385" cy="550617"/>
          </a:xfrm>
        </p:grpSpPr>
        <p:sp>
          <p:nvSpPr>
            <p:cNvPr id="9" name="Rectangle: Top Corners Rounded 8">
              <a:extLst>
                <a:ext uri="{FF2B5EF4-FFF2-40B4-BE49-F238E27FC236}">
                  <a16:creationId xmlns:a16="http://schemas.microsoft.com/office/drawing/2014/main" id="{2FC1F468-8908-445E-8D5F-632EDCDE9C76}"/>
                </a:ext>
              </a:extLst>
            </p:cNvPr>
            <p:cNvSpPr/>
            <p:nvPr/>
          </p:nvSpPr>
          <p:spPr>
            <a:xfrm>
              <a:off x="-566776" y="3250056"/>
              <a:ext cx="4380385" cy="550617"/>
            </a:xfrm>
            <a:prstGeom prst="round2SameRect">
              <a:avLst>
                <a:gd name="adj1" fmla="val 16670"/>
                <a:gd name="adj2" fmla="val 0"/>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0" name="Rectangle: Top Corners Rounded 4">
              <a:extLst>
                <a:ext uri="{FF2B5EF4-FFF2-40B4-BE49-F238E27FC236}">
                  <a16:creationId xmlns:a16="http://schemas.microsoft.com/office/drawing/2014/main" id="{71A54288-E2CE-473D-9C6F-DE6DEE13C29E}"/>
                </a:ext>
              </a:extLst>
            </p:cNvPr>
            <p:cNvSpPr txBox="1"/>
            <p:nvPr/>
          </p:nvSpPr>
          <p:spPr>
            <a:xfrm>
              <a:off x="-539892" y="3276940"/>
              <a:ext cx="4326617" cy="523733"/>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30480" tIns="30480" rIns="30480" bIns="3048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Psychology</a:t>
              </a:r>
            </a:p>
          </p:txBody>
        </p:sp>
      </p:grpSp>
      <p:grpSp>
        <p:nvGrpSpPr>
          <p:cNvPr id="11" name="Group 10">
            <a:extLst>
              <a:ext uri="{FF2B5EF4-FFF2-40B4-BE49-F238E27FC236}">
                <a16:creationId xmlns:a16="http://schemas.microsoft.com/office/drawing/2014/main" id="{C6A689DB-C33B-459B-9C80-469C5ED7CCE0}"/>
              </a:ext>
            </a:extLst>
          </p:cNvPr>
          <p:cNvGrpSpPr/>
          <p:nvPr/>
        </p:nvGrpSpPr>
        <p:grpSpPr>
          <a:xfrm>
            <a:off x="856721" y="5587716"/>
            <a:ext cx="8499491" cy="550617"/>
            <a:chOff x="-669478" y="3250056"/>
            <a:chExt cx="8499491" cy="550617"/>
          </a:xfrm>
        </p:grpSpPr>
        <p:sp>
          <p:nvSpPr>
            <p:cNvPr id="12" name="Rectangle: Top Corners Rounded 11">
              <a:extLst>
                <a:ext uri="{FF2B5EF4-FFF2-40B4-BE49-F238E27FC236}">
                  <a16:creationId xmlns:a16="http://schemas.microsoft.com/office/drawing/2014/main" id="{F790727F-DA08-4F7D-96E9-D7D74F0D2C35}"/>
                </a:ext>
              </a:extLst>
            </p:cNvPr>
            <p:cNvSpPr/>
            <p:nvPr/>
          </p:nvSpPr>
          <p:spPr>
            <a:xfrm>
              <a:off x="-566776" y="3250056"/>
              <a:ext cx="4380385" cy="550617"/>
            </a:xfrm>
            <a:prstGeom prst="round2SameRect">
              <a:avLst>
                <a:gd name="adj1" fmla="val 16670"/>
                <a:gd name="adj2" fmla="val 0"/>
              </a:avLst>
            </a:prstGeom>
            <a:ln>
              <a:noFill/>
            </a:ln>
          </p:spPr>
          <p:style>
            <a:lnRef idx="2">
              <a:schemeClr val="dk1"/>
            </a:lnRef>
            <a:fillRef idx="1">
              <a:schemeClr val="lt1"/>
            </a:fillRef>
            <a:effectRef idx="0">
              <a:schemeClr val="dk1"/>
            </a:effectRef>
            <a:fontRef idx="minor">
              <a:schemeClr val="dk1"/>
            </a:fontRef>
          </p:style>
        </p:sp>
        <p:sp>
          <p:nvSpPr>
            <p:cNvPr id="13" name="Rectangle: Top Corners Rounded 4">
              <a:extLst>
                <a:ext uri="{FF2B5EF4-FFF2-40B4-BE49-F238E27FC236}">
                  <a16:creationId xmlns:a16="http://schemas.microsoft.com/office/drawing/2014/main" id="{0642E566-5E61-4536-AFFD-C7302C4DA741}"/>
                </a:ext>
              </a:extLst>
            </p:cNvPr>
            <p:cNvSpPr txBox="1"/>
            <p:nvPr/>
          </p:nvSpPr>
          <p:spPr>
            <a:xfrm>
              <a:off x="-669478" y="3250056"/>
              <a:ext cx="8499491" cy="523733"/>
            </a:xfrm>
            <a:prstGeom prst="rect">
              <a:avLst/>
            </a:prstGeom>
            <a:ln>
              <a:noFill/>
            </a:ln>
          </p:spPr>
          <p:style>
            <a:lnRef idx="2">
              <a:schemeClr val="dk1"/>
            </a:lnRef>
            <a:fillRef idx="1">
              <a:schemeClr val="lt1"/>
            </a:fillRef>
            <a:effectRef idx="0">
              <a:schemeClr val="dk1"/>
            </a:effectRef>
            <a:fontRef idx="minor">
              <a:schemeClr val="dk1"/>
            </a:fontRef>
          </p:style>
          <p:txBody>
            <a:bodyPr spcFirstLastPara="0" vert="horz" wrap="square" lIns="30480" tIns="30480" rIns="30480" bIns="30480" numCol="1" spcCol="1270" anchor="ctr" anchorCtr="0">
              <a:noAutofit/>
            </a:bodyPr>
            <a:lstStyle/>
            <a:p>
              <a:pPr marL="171450" lvl="0" indent="-171450" algn="ctr" defTabSz="711200">
                <a:lnSpc>
                  <a:spcPct val="90000"/>
                </a:lnSpc>
                <a:spcBef>
                  <a:spcPct val="0"/>
                </a:spcBef>
                <a:spcAft>
                  <a:spcPct val="35000"/>
                </a:spcAft>
                <a:buFont typeface="Arial" panose="020B0604020202020204" pitchFamily="34" charset="0"/>
                <a:buChar char="•"/>
              </a:pPr>
              <a:r>
                <a:rPr lang="en-GB" sz="1100" b="0" i="0" dirty="0">
                  <a:solidFill>
                    <a:srgbClr val="333333"/>
                  </a:solidFill>
                  <a:effectLst/>
                  <a:latin typeface="Arial" panose="020B0604020202020204" pitchFamily="34" charset="0"/>
                  <a:cs typeface="Arial" panose="020B0604020202020204" pitchFamily="34" charset="0"/>
                </a:rPr>
                <a:t>Knowledge of human behaviour and performance, differences in ability, personality, and interests, learning and motivation</a:t>
              </a:r>
              <a:r>
                <a:rPr lang="en-GB" sz="1100" dirty="0">
                  <a:solidFill>
                    <a:srgbClr val="333333"/>
                  </a:solidFill>
                  <a:latin typeface="Arial" panose="020B0604020202020204" pitchFamily="34" charset="0"/>
                  <a:cs typeface="Arial" panose="020B0604020202020204" pitchFamily="34" charset="0"/>
                </a:rPr>
                <a:t>,</a:t>
              </a:r>
              <a:r>
                <a:rPr lang="en-GB" sz="1100" b="0" i="0" dirty="0">
                  <a:solidFill>
                    <a:srgbClr val="333333"/>
                  </a:solidFill>
                  <a:effectLst/>
                  <a:latin typeface="Arial" panose="020B0604020202020204" pitchFamily="34" charset="0"/>
                  <a:cs typeface="Arial" panose="020B0604020202020204" pitchFamily="34" charset="0"/>
                </a:rPr>
                <a:t> the assessment of behavioural disorders.</a:t>
              </a:r>
              <a:endParaRPr lang="en-GB" sz="1100" kern="1200" dirty="0">
                <a:latin typeface="Arial" panose="020B0604020202020204" pitchFamily="34" charset="0"/>
                <a:cs typeface="Arial" panose="020B0604020202020204" pitchFamily="34" charset="0"/>
              </a:endParaRPr>
            </a:p>
          </p:txBody>
        </p:sp>
      </p:grpSp>
      <p:sp>
        <p:nvSpPr>
          <p:cNvPr id="14" name="TextBox 13">
            <a:extLst>
              <a:ext uri="{FF2B5EF4-FFF2-40B4-BE49-F238E27FC236}">
                <a16:creationId xmlns:a16="http://schemas.microsoft.com/office/drawing/2014/main" id="{A4A45651-F8F3-4F8D-B8CE-77E083080158}"/>
              </a:ext>
            </a:extLst>
          </p:cNvPr>
          <p:cNvSpPr txBox="1"/>
          <p:nvPr/>
        </p:nvSpPr>
        <p:spPr>
          <a:xfrm>
            <a:off x="8599350" y="6050344"/>
            <a:ext cx="3592650" cy="261610"/>
          </a:xfrm>
          <a:prstGeom prst="rect">
            <a:avLst/>
          </a:prstGeom>
          <a:noFill/>
        </p:spPr>
        <p:txBody>
          <a:bodyPr wrap="none" rtlCol="0">
            <a:spAutoFit/>
          </a:bodyPr>
          <a:lstStyle/>
          <a:p>
            <a:r>
              <a:rPr lang="en-GB" sz="1100" dirty="0">
                <a:latin typeface="Arial" panose="020B0604020202020204" pitchFamily="34" charset="0"/>
                <a:cs typeface="Arial" panose="020B0604020202020204" pitchFamily="34" charset="0"/>
              </a:rPr>
              <a:t>(Human Resources Officer Skills and Knowledge, n.d.)</a:t>
            </a:r>
          </a:p>
        </p:txBody>
      </p:sp>
    </p:spTree>
    <p:extLst>
      <p:ext uri="{BB962C8B-B14F-4D97-AF65-F5344CB8AC3E}">
        <p14:creationId xmlns:p14="http://schemas.microsoft.com/office/powerpoint/2010/main" val="17384314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23AC2-B2FF-40ED-9F84-D62A1B68BF8E}"/>
              </a:ext>
            </a:extLst>
          </p:cNvPr>
          <p:cNvSpPr>
            <a:spLocks noGrp="1"/>
          </p:cNvSpPr>
          <p:nvPr>
            <p:ph type="title"/>
          </p:nvPr>
        </p:nvSpPr>
        <p:spPr>
          <a:xfrm>
            <a:off x="1065477" y="34372"/>
            <a:ext cx="10058400" cy="370840"/>
          </a:xfrm>
        </p:spPr>
        <p:txBody>
          <a:bodyPr>
            <a:normAutofit/>
          </a:bodyPr>
          <a:lstStyle/>
          <a:p>
            <a:r>
              <a:rPr lang="en-GB" sz="1800" dirty="0">
                <a:latin typeface="Arial" panose="020B0604020202020204" pitchFamily="34" charset="0"/>
                <a:cs typeface="Arial" panose="020B0604020202020204" pitchFamily="34" charset="0"/>
              </a:rPr>
              <a:t>Personal skills audit (Appendix 1)</a:t>
            </a:r>
          </a:p>
        </p:txBody>
      </p:sp>
      <p:graphicFrame>
        <p:nvGraphicFramePr>
          <p:cNvPr id="6" name="Table 6">
            <a:extLst>
              <a:ext uri="{FF2B5EF4-FFF2-40B4-BE49-F238E27FC236}">
                <a16:creationId xmlns:a16="http://schemas.microsoft.com/office/drawing/2014/main" id="{066D496C-F426-44EA-ADC6-FE6FDA19160E}"/>
              </a:ext>
            </a:extLst>
          </p:cNvPr>
          <p:cNvGraphicFramePr>
            <a:graphicFrameLocks noGrp="1"/>
          </p:cNvGraphicFramePr>
          <p:nvPr>
            <p:extLst>
              <p:ext uri="{D42A27DB-BD31-4B8C-83A1-F6EECF244321}">
                <p14:modId xmlns:p14="http://schemas.microsoft.com/office/powerpoint/2010/main" val="2012092864"/>
              </p:ext>
            </p:extLst>
          </p:nvPr>
        </p:nvGraphicFramePr>
        <p:xfrm>
          <a:off x="1131723" y="951321"/>
          <a:ext cx="10058397" cy="1666494"/>
        </p:xfrm>
        <a:graphic>
          <a:graphicData uri="http://schemas.openxmlformats.org/drawingml/2006/table">
            <a:tbl>
              <a:tblPr firstRow="1" bandRow="1">
                <a:tableStyleId>{5C22544A-7EE6-4342-B048-85BDC9FD1C3A}</a:tableStyleId>
              </a:tblPr>
              <a:tblGrid>
                <a:gridCol w="3352799">
                  <a:extLst>
                    <a:ext uri="{9D8B030D-6E8A-4147-A177-3AD203B41FA5}">
                      <a16:colId xmlns:a16="http://schemas.microsoft.com/office/drawing/2014/main" val="1799979487"/>
                    </a:ext>
                  </a:extLst>
                </a:gridCol>
                <a:gridCol w="3352799">
                  <a:extLst>
                    <a:ext uri="{9D8B030D-6E8A-4147-A177-3AD203B41FA5}">
                      <a16:colId xmlns:a16="http://schemas.microsoft.com/office/drawing/2014/main" val="3022198787"/>
                    </a:ext>
                  </a:extLst>
                </a:gridCol>
                <a:gridCol w="3352799">
                  <a:extLst>
                    <a:ext uri="{9D8B030D-6E8A-4147-A177-3AD203B41FA5}">
                      <a16:colId xmlns:a16="http://schemas.microsoft.com/office/drawing/2014/main" val="2066944527"/>
                    </a:ext>
                  </a:extLst>
                </a:gridCol>
              </a:tblGrid>
              <a:tr h="558933">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600" dirty="0">
                          <a:latin typeface="Arial" panose="020B0604020202020204" pitchFamily="34" charset="0"/>
                          <a:cs typeface="Arial" panose="020B0604020202020204" pitchFamily="34" charset="0"/>
                        </a:rPr>
                        <a:t>Identified Skill</a:t>
                      </a:r>
                    </a:p>
                    <a:p>
                      <a:endParaRPr lang="en-GB"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600" dirty="0">
                          <a:latin typeface="Arial" panose="020B0604020202020204" pitchFamily="34" charset="0"/>
                          <a:cs typeface="Arial" panose="020B0604020202020204" pitchFamily="34" charset="0"/>
                        </a:rPr>
                        <a:t>Training</a:t>
                      </a:r>
                      <a:r>
                        <a:rPr lang="en-GB" sz="1600" dirty="0"/>
                        <a:t> </a:t>
                      </a:r>
                      <a:r>
                        <a:rPr lang="en-GB" sz="1600" dirty="0">
                          <a:latin typeface="Arial" panose="020B0604020202020204" pitchFamily="34" charset="0"/>
                          <a:cs typeface="Arial" panose="020B0604020202020204" pitchFamily="34" charset="0"/>
                        </a:rPr>
                        <a:t>required</a:t>
                      </a:r>
                    </a:p>
                    <a:p>
                      <a:pPr algn="ctr"/>
                      <a:endParaRPr lang="en-GB" sz="1600" dirty="0">
                        <a:latin typeface="Arial" panose="020B0604020202020204" pitchFamily="34" charset="0"/>
                        <a:cs typeface="Arial" panose="020B0604020202020204" pitchFamily="34" charset="0"/>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600" dirty="0">
                          <a:latin typeface="Arial" panose="020B0604020202020204" pitchFamily="34" charset="0"/>
                          <a:cs typeface="Arial" panose="020B0604020202020204" pitchFamily="34" charset="0"/>
                        </a:rPr>
                        <a:t>Knowledge required</a:t>
                      </a:r>
                    </a:p>
                    <a:p>
                      <a:endParaRPr lang="en-GB" dirty="0"/>
                    </a:p>
                  </a:txBody>
                  <a:tcPr/>
                </a:tc>
                <a:extLst>
                  <a:ext uri="{0D108BD9-81ED-4DB2-BD59-A6C34878D82A}">
                    <a16:rowId xmlns:a16="http://schemas.microsoft.com/office/drawing/2014/main" val="3023568122"/>
                  </a:ext>
                </a:extLst>
              </a:tr>
              <a:tr h="1056894">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latin typeface="Arial" panose="020B0604020202020204" pitchFamily="34" charset="0"/>
                          <a:cs typeface="Arial" panose="020B0604020202020204" pitchFamily="34" charset="0"/>
                        </a:rPr>
                        <a:t>Information technology</a:t>
                      </a:r>
                    </a:p>
                    <a:p>
                      <a:pPr algn="ctr"/>
                      <a:endParaRPr lang="en-GB" sz="1400" dirty="0"/>
                    </a:p>
                  </a:txBody>
                  <a:tcPr/>
                </a:tc>
                <a:tc>
                  <a:txBody>
                    <a:bodyPr/>
                    <a:lstStyle/>
                    <a:p>
                      <a:pPr marL="285750" marR="0" lvl="0" indent="-2857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dirty="0">
                          <a:latin typeface="Arial" panose="020B0604020202020204" pitchFamily="34" charset="0"/>
                          <a:cs typeface="Arial" panose="020B0604020202020204" pitchFamily="34" charset="0"/>
                        </a:rPr>
                        <a:t>Use Excel Spreadsheets and databases for the purpose of personnel management</a:t>
                      </a:r>
                    </a:p>
                    <a:p>
                      <a:pPr marL="285750" marR="0" lvl="0" indent="-2857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dirty="0">
                          <a:latin typeface="Arial" panose="020B0604020202020204" pitchFamily="34" charset="0"/>
                          <a:cs typeface="Arial" panose="020B0604020202020204" pitchFamily="34" charset="0"/>
                        </a:rPr>
                        <a:t>Use of databases</a:t>
                      </a:r>
                    </a:p>
                    <a:p>
                      <a:pPr marL="285750" marR="0" lvl="0" indent="-2857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dirty="0">
                          <a:latin typeface="Arial" panose="020B0604020202020204" pitchFamily="34" charset="0"/>
                          <a:cs typeface="Arial" panose="020B0604020202020204" pitchFamily="34" charset="0"/>
                        </a:rPr>
                        <a:t>Use of specialised HR software</a:t>
                      </a:r>
                    </a:p>
                    <a:p>
                      <a:pPr marL="285750" marR="0" lvl="0" indent="-2857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dirty="0">
                          <a:latin typeface="Arial" panose="020B0604020202020204" pitchFamily="34" charset="0"/>
                          <a:cs typeface="Arial" panose="020B0604020202020204" pitchFamily="34" charset="0"/>
                        </a:rPr>
                        <a:t>Using PowerPoint</a:t>
                      </a:r>
                    </a:p>
                  </a:txBody>
                  <a:tcPr/>
                </a:tc>
                <a:tc>
                  <a:txBody>
                    <a:bodyPr/>
                    <a:lstStyle/>
                    <a:p>
                      <a:pPr marL="285750" marR="0" lvl="0" indent="-2857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dirty="0">
                          <a:latin typeface="Arial" panose="020B0604020202020204" pitchFamily="34" charset="0"/>
                          <a:cs typeface="Arial" panose="020B0604020202020204" pitchFamily="34" charset="0"/>
                        </a:rPr>
                        <a:t>Administration and management</a:t>
                      </a:r>
                    </a:p>
                    <a:p>
                      <a:pPr marL="285750" marR="0" lvl="0" indent="-2857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dirty="0">
                          <a:latin typeface="Arial" panose="020B0604020202020204" pitchFamily="34" charset="0"/>
                          <a:cs typeface="Arial" panose="020B0604020202020204" pitchFamily="34" charset="0"/>
                        </a:rPr>
                        <a:t>Human resources</a:t>
                      </a:r>
                    </a:p>
                    <a:p>
                      <a:pPr marL="285750" indent="-285750" algn="ctr">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708254165"/>
                  </a:ext>
                </a:extLst>
              </a:tr>
            </a:tbl>
          </a:graphicData>
        </a:graphic>
      </p:graphicFrame>
      <p:sp>
        <p:nvSpPr>
          <p:cNvPr id="9" name="TextBox 8">
            <a:extLst>
              <a:ext uri="{FF2B5EF4-FFF2-40B4-BE49-F238E27FC236}">
                <a16:creationId xmlns:a16="http://schemas.microsoft.com/office/drawing/2014/main" id="{C815D000-6255-453A-B55C-EE0E86E45398}"/>
              </a:ext>
            </a:extLst>
          </p:cNvPr>
          <p:cNvSpPr txBox="1"/>
          <p:nvPr/>
        </p:nvSpPr>
        <p:spPr>
          <a:xfrm>
            <a:off x="1065477" y="2668341"/>
            <a:ext cx="9994800" cy="1615827"/>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Based on the assessment, further training is required in the use of Excel spreadsheets and databases, in order to improve my skills in filling out and storing documents in digital format and streamline the process of personnel management. The use of PowerPoint for the specific needs of HR needs improving as well. These is a great need for development in the use specialist HR software for the company to maintain it’s competitive edge. There are a different computer programs that aid in the function of HR, like Human Resources Information Software to support in automation of payroll processes, Applicant Tracking Systems to aid in screening candidates and their personal information and job opportunities posting, Cloud based systems that aid in organisation of data and boost consistency across the business (Barcelos, 2018). I will need to gain experience in the use of such programs, as they are important for operating in the role, and they increase the efficiency and contribution an HR officer brings to the company.</a:t>
            </a:r>
          </a:p>
          <a:p>
            <a:r>
              <a:rPr lang="en-GB" sz="1100" dirty="0">
                <a:latin typeface="Arial" panose="020B0604020202020204" pitchFamily="34" charset="0"/>
                <a:cs typeface="Arial" panose="020B0604020202020204" pitchFamily="34" charset="0"/>
              </a:rPr>
              <a:t>Developing these skills implies gaining new knowledge about administration and management as well as human resources in the field of personnel information systems and other specific HR software.</a:t>
            </a:r>
          </a:p>
        </p:txBody>
      </p:sp>
      <p:graphicFrame>
        <p:nvGraphicFramePr>
          <p:cNvPr id="10" name="Table 10">
            <a:extLst>
              <a:ext uri="{FF2B5EF4-FFF2-40B4-BE49-F238E27FC236}">
                <a16:creationId xmlns:a16="http://schemas.microsoft.com/office/drawing/2014/main" id="{6A8E307C-01AD-46CC-8F4B-304FB6EDC4A6}"/>
              </a:ext>
            </a:extLst>
          </p:cNvPr>
          <p:cNvGraphicFramePr>
            <a:graphicFrameLocks noGrp="1"/>
          </p:cNvGraphicFramePr>
          <p:nvPr>
            <p:extLst>
              <p:ext uri="{D42A27DB-BD31-4B8C-83A1-F6EECF244321}">
                <p14:modId xmlns:p14="http://schemas.microsoft.com/office/powerpoint/2010/main" val="2997689906"/>
              </p:ext>
            </p:extLst>
          </p:nvPr>
        </p:nvGraphicFramePr>
        <p:xfrm>
          <a:off x="1131723" y="4398408"/>
          <a:ext cx="10026600" cy="426720"/>
        </p:xfrm>
        <a:graphic>
          <a:graphicData uri="http://schemas.openxmlformats.org/drawingml/2006/table">
            <a:tbl>
              <a:tblPr firstRow="1" bandRow="1">
                <a:tableStyleId>{93296810-A885-4BE3-A3E7-6D5BEEA58F35}</a:tableStyleId>
              </a:tblPr>
              <a:tblGrid>
                <a:gridCol w="3342200">
                  <a:extLst>
                    <a:ext uri="{9D8B030D-6E8A-4147-A177-3AD203B41FA5}">
                      <a16:colId xmlns:a16="http://schemas.microsoft.com/office/drawing/2014/main" val="838151558"/>
                    </a:ext>
                  </a:extLst>
                </a:gridCol>
                <a:gridCol w="3342200">
                  <a:extLst>
                    <a:ext uri="{9D8B030D-6E8A-4147-A177-3AD203B41FA5}">
                      <a16:colId xmlns:a16="http://schemas.microsoft.com/office/drawing/2014/main" val="466750231"/>
                    </a:ext>
                  </a:extLst>
                </a:gridCol>
                <a:gridCol w="3342200">
                  <a:extLst>
                    <a:ext uri="{9D8B030D-6E8A-4147-A177-3AD203B41FA5}">
                      <a16:colId xmlns:a16="http://schemas.microsoft.com/office/drawing/2014/main" val="3072335971"/>
                    </a:ext>
                  </a:extLst>
                </a:gridCol>
              </a:tblGrid>
              <a:tr h="37084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b="0" dirty="0">
                          <a:solidFill>
                            <a:schemeClr val="tx1"/>
                          </a:solidFill>
                          <a:latin typeface="Arial" panose="020B0604020202020204" pitchFamily="34" charset="0"/>
                          <a:cs typeface="Arial" panose="020B0604020202020204" pitchFamily="34" charset="0"/>
                        </a:rPr>
                        <a:t>Supervisory Management</a:t>
                      </a:r>
                    </a:p>
                  </a:txBody>
                  <a:tcPr>
                    <a:solidFill>
                      <a:schemeClr val="accent2">
                        <a:lumMod val="20000"/>
                        <a:lumOff val="80000"/>
                      </a:schemeClr>
                    </a:solidFill>
                  </a:tcPr>
                </a:tc>
                <a:tc>
                  <a:txBody>
                    <a:bodyPr/>
                    <a:lstStyle/>
                    <a:p>
                      <a:pPr marL="171450" marR="0" lvl="0" indent="-1714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b="0" dirty="0">
                          <a:solidFill>
                            <a:schemeClr val="tx1"/>
                          </a:solidFill>
                          <a:latin typeface="Arial" panose="020B0604020202020204" pitchFamily="34" charset="0"/>
                          <a:cs typeface="Arial" panose="020B0604020202020204" pitchFamily="34" charset="0"/>
                        </a:rPr>
                        <a:t>Managing groups of people</a:t>
                      </a:r>
                    </a:p>
                    <a:p>
                      <a:pPr marL="171450" marR="0" lvl="0" indent="-1714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b="0" dirty="0">
                          <a:solidFill>
                            <a:schemeClr val="tx1"/>
                          </a:solidFill>
                          <a:latin typeface="Arial" panose="020B0604020202020204" pitchFamily="34" charset="0"/>
                          <a:cs typeface="Arial" panose="020B0604020202020204" pitchFamily="34" charset="0"/>
                        </a:rPr>
                        <a:t>Leadership</a:t>
                      </a:r>
                    </a:p>
                  </a:txBody>
                  <a:tcPr>
                    <a:solidFill>
                      <a:schemeClr val="accent2">
                        <a:lumMod val="20000"/>
                        <a:lumOff val="80000"/>
                      </a:schemeClr>
                    </a:solidFill>
                  </a:tcPr>
                </a:tc>
                <a:tc>
                  <a:txBody>
                    <a:bodyPr/>
                    <a:lstStyle/>
                    <a:p>
                      <a:pPr marL="285750" indent="-285750" algn="ctr">
                        <a:buFont typeface="Arial" panose="020B0604020202020204" pitchFamily="34" charset="0"/>
                        <a:buChar char="•"/>
                      </a:pPr>
                      <a:r>
                        <a:rPr lang="en-GB" sz="1100" b="0" dirty="0">
                          <a:solidFill>
                            <a:schemeClr val="tx1"/>
                          </a:solidFill>
                          <a:latin typeface="Arial" panose="020B0604020202020204" pitchFamily="34" charset="0"/>
                          <a:cs typeface="Arial" panose="020B0604020202020204" pitchFamily="34" charset="0"/>
                        </a:rPr>
                        <a:t>Administration and management</a:t>
                      </a:r>
                    </a:p>
                  </a:txBody>
                  <a:tcPr>
                    <a:solidFill>
                      <a:schemeClr val="accent2">
                        <a:lumMod val="20000"/>
                        <a:lumOff val="80000"/>
                      </a:schemeClr>
                    </a:solidFill>
                  </a:tcPr>
                </a:tc>
                <a:extLst>
                  <a:ext uri="{0D108BD9-81ED-4DB2-BD59-A6C34878D82A}">
                    <a16:rowId xmlns:a16="http://schemas.microsoft.com/office/drawing/2014/main" val="2892242905"/>
                  </a:ext>
                </a:extLst>
              </a:tr>
            </a:tbl>
          </a:graphicData>
        </a:graphic>
      </p:graphicFrame>
      <p:sp>
        <p:nvSpPr>
          <p:cNvPr id="13" name="TextBox 12">
            <a:extLst>
              <a:ext uri="{FF2B5EF4-FFF2-40B4-BE49-F238E27FC236}">
                <a16:creationId xmlns:a16="http://schemas.microsoft.com/office/drawing/2014/main" id="{78E6C86E-9181-4E0C-A9B7-C2A2B654527B}"/>
              </a:ext>
            </a:extLst>
          </p:cNvPr>
          <p:cNvSpPr txBox="1"/>
          <p:nvPr/>
        </p:nvSpPr>
        <p:spPr>
          <a:xfrm>
            <a:off x="1065477" y="4992768"/>
            <a:ext cx="10124643" cy="938719"/>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In the are of supervisory management, there is a need to gain skills towards managing groups of people along with adopting a leadership behaviour to increase effectiveness in this field. Strong leadership is essential towards supervisory management in order to oversee how operations are carried out by the team and be responsible for the work carried both by me and others. Organising, decision making, team development and developing an empathic attitude are also related to this area and by developing these skills my effectiveness towards managing groups of people will increase greatly. More knowledge of coordinating people, strategic planning are necessary in order the ensure the company’s goals are met (Nu.edu.n.d.)</a:t>
            </a:r>
          </a:p>
        </p:txBody>
      </p:sp>
      <p:sp>
        <p:nvSpPr>
          <p:cNvPr id="14" name="TextBox 13">
            <a:extLst>
              <a:ext uri="{FF2B5EF4-FFF2-40B4-BE49-F238E27FC236}">
                <a16:creationId xmlns:a16="http://schemas.microsoft.com/office/drawing/2014/main" id="{61DD75FA-AD4A-4698-957F-E282BDF7954D}"/>
              </a:ext>
            </a:extLst>
          </p:cNvPr>
          <p:cNvSpPr txBox="1"/>
          <p:nvPr/>
        </p:nvSpPr>
        <p:spPr>
          <a:xfrm>
            <a:off x="1065477" y="411205"/>
            <a:ext cx="11123558" cy="430887"/>
          </a:xfrm>
          <a:prstGeom prst="rect">
            <a:avLst/>
          </a:prstGeom>
          <a:noFill/>
        </p:spPr>
        <p:txBody>
          <a:bodyPr wrap="none" rtlCol="0">
            <a:spAutoFit/>
          </a:bodyPr>
          <a:lstStyle/>
          <a:p>
            <a:r>
              <a:rPr lang="en-GB" sz="1100" dirty="0">
                <a:solidFill>
                  <a:schemeClr val="tx1"/>
                </a:solidFill>
                <a:latin typeface="Arial" panose="020B0604020202020204" pitchFamily="34" charset="0"/>
                <a:cs typeface="Arial" panose="020B0604020202020204" pitchFamily="34" charset="0"/>
              </a:rPr>
              <a:t>Using a personal skills audit, the level of proficiency in the the knowledge, skills and behaviours </a:t>
            </a:r>
            <a:r>
              <a:rPr lang="en-GB" sz="1100" dirty="0">
                <a:latin typeface="Arial" panose="020B0604020202020204" pitchFamily="34" charset="0"/>
                <a:cs typeface="Arial" panose="020B0604020202020204" pitchFamily="34" charset="0"/>
              </a:rPr>
              <a:t>are revealed and </a:t>
            </a:r>
            <a:r>
              <a:rPr lang="en-GB" sz="1100" dirty="0">
                <a:solidFill>
                  <a:schemeClr val="tx1"/>
                </a:solidFill>
                <a:latin typeface="Arial" panose="020B0604020202020204" pitchFamily="34" charset="0"/>
                <a:cs typeface="Arial" panose="020B0604020202020204" pitchFamily="34" charset="0"/>
              </a:rPr>
              <a:t>training opportunities have been identified in order to become </a:t>
            </a:r>
          </a:p>
          <a:p>
            <a:r>
              <a:rPr lang="en-GB" sz="1100" dirty="0">
                <a:solidFill>
                  <a:schemeClr val="tx1"/>
                </a:solidFill>
                <a:latin typeface="Arial" panose="020B0604020202020204" pitchFamily="34" charset="0"/>
                <a:cs typeface="Arial" panose="020B0604020202020204" pitchFamily="34" charset="0"/>
              </a:rPr>
              <a:t>an effective HR officer.</a:t>
            </a: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242210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6">
            <a:extLst>
              <a:ext uri="{FF2B5EF4-FFF2-40B4-BE49-F238E27FC236}">
                <a16:creationId xmlns:a16="http://schemas.microsoft.com/office/drawing/2014/main" id="{6F1E5AB5-914B-4541-B0F0-BCE990E231D7}"/>
              </a:ext>
            </a:extLst>
          </p:cNvPr>
          <p:cNvGraphicFramePr>
            <a:graphicFrameLocks noGrp="1"/>
          </p:cNvGraphicFramePr>
          <p:nvPr>
            <p:extLst>
              <p:ext uri="{D42A27DB-BD31-4B8C-83A1-F6EECF244321}">
                <p14:modId xmlns:p14="http://schemas.microsoft.com/office/powerpoint/2010/main" val="2678969975"/>
              </p:ext>
            </p:extLst>
          </p:nvPr>
        </p:nvGraphicFramePr>
        <p:xfrm>
          <a:off x="1065480" y="940518"/>
          <a:ext cx="10058397" cy="1767840"/>
        </p:xfrm>
        <a:graphic>
          <a:graphicData uri="http://schemas.openxmlformats.org/drawingml/2006/table">
            <a:tbl>
              <a:tblPr firstRow="1" bandRow="1">
                <a:tableStyleId>{5C22544A-7EE6-4342-B048-85BDC9FD1C3A}</a:tableStyleId>
              </a:tblPr>
              <a:tblGrid>
                <a:gridCol w="3352799">
                  <a:extLst>
                    <a:ext uri="{9D8B030D-6E8A-4147-A177-3AD203B41FA5}">
                      <a16:colId xmlns:a16="http://schemas.microsoft.com/office/drawing/2014/main" val="1799979487"/>
                    </a:ext>
                  </a:extLst>
                </a:gridCol>
                <a:gridCol w="3352799">
                  <a:extLst>
                    <a:ext uri="{9D8B030D-6E8A-4147-A177-3AD203B41FA5}">
                      <a16:colId xmlns:a16="http://schemas.microsoft.com/office/drawing/2014/main" val="3022198787"/>
                    </a:ext>
                  </a:extLst>
                </a:gridCol>
                <a:gridCol w="3352799">
                  <a:extLst>
                    <a:ext uri="{9D8B030D-6E8A-4147-A177-3AD203B41FA5}">
                      <a16:colId xmlns:a16="http://schemas.microsoft.com/office/drawing/2014/main" val="2066944527"/>
                    </a:ext>
                  </a:extLst>
                </a:gridCol>
              </a:tblGrid>
              <a:tr h="483435">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600" dirty="0">
                          <a:latin typeface="Arial" panose="020B0604020202020204" pitchFamily="34" charset="0"/>
                          <a:cs typeface="Arial" panose="020B0604020202020204" pitchFamily="34" charset="0"/>
                        </a:rPr>
                        <a:t>Identified Skill</a:t>
                      </a:r>
                    </a:p>
                    <a:p>
                      <a:endParaRPr lang="en-GB"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600" dirty="0">
                          <a:latin typeface="Arial" panose="020B0604020202020204" pitchFamily="34" charset="0"/>
                          <a:cs typeface="Arial" panose="020B0604020202020204" pitchFamily="34" charset="0"/>
                        </a:rPr>
                        <a:t>Training</a:t>
                      </a:r>
                      <a:r>
                        <a:rPr lang="en-GB" sz="1600" dirty="0"/>
                        <a:t> </a:t>
                      </a:r>
                      <a:r>
                        <a:rPr lang="en-GB" sz="1600" dirty="0">
                          <a:latin typeface="Arial" panose="020B0604020202020204" pitchFamily="34" charset="0"/>
                          <a:cs typeface="Arial" panose="020B0604020202020204" pitchFamily="34" charset="0"/>
                        </a:rPr>
                        <a:t>required</a:t>
                      </a:r>
                    </a:p>
                    <a:p>
                      <a:pPr algn="ctr"/>
                      <a:endParaRPr lang="en-GB" sz="1600" dirty="0">
                        <a:latin typeface="Arial" panose="020B0604020202020204" pitchFamily="34" charset="0"/>
                        <a:cs typeface="Arial" panose="020B0604020202020204" pitchFamily="34" charset="0"/>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600" dirty="0">
                          <a:latin typeface="Arial" panose="020B0604020202020204" pitchFamily="34" charset="0"/>
                          <a:cs typeface="Arial" panose="020B0604020202020204" pitchFamily="34" charset="0"/>
                        </a:rPr>
                        <a:t>Knowledge required</a:t>
                      </a:r>
                    </a:p>
                    <a:p>
                      <a:endParaRPr lang="en-GB" dirty="0"/>
                    </a:p>
                  </a:txBody>
                  <a:tcPr/>
                </a:tc>
                <a:extLst>
                  <a:ext uri="{0D108BD9-81ED-4DB2-BD59-A6C34878D82A}">
                    <a16:rowId xmlns:a16="http://schemas.microsoft.com/office/drawing/2014/main" val="3023568122"/>
                  </a:ext>
                </a:extLst>
              </a:tr>
              <a:tr h="914133">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b="0" dirty="0">
                          <a:solidFill>
                            <a:schemeClr val="tx1"/>
                          </a:solidFill>
                          <a:latin typeface="Arial" panose="020B0604020202020204" pitchFamily="34" charset="0"/>
                          <a:cs typeface="Arial" panose="020B0604020202020204" pitchFamily="34" charset="0"/>
                        </a:rPr>
                        <a:t>Communication skills</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b="0" dirty="0">
                          <a:solidFill>
                            <a:schemeClr val="tx1"/>
                          </a:solidFill>
                          <a:latin typeface="Arial" panose="020B0604020202020204" pitchFamily="34" charset="0"/>
                          <a:cs typeface="Arial" panose="020B0604020202020204" pitchFamily="34" charset="0"/>
                        </a:rPr>
                        <a:t>Active listening</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b="0" dirty="0">
                          <a:solidFill>
                            <a:schemeClr val="tx1"/>
                          </a:solidFill>
                          <a:latin typeface="Arial" panose="020B0604020202020204" pitchFamily="34" charset="0"/>
                          <a:cs typeface="Arial" panose="020B0604020202020204" pitchFamily="34" charset="0"/>
                        </a:rPr>
                        <a:t>Negotiation</a:t>
                      </a:r>
                    </a:p>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400" dirty="0">
                        <a:latin typeface="Arial" panose="020B0604020202020204" pitchFamily="34" charset="0"/>
                        <a:cs typeface="Arial" panose="020B0604020202020204" pitchFamily="34" charset="0"/>
                      </a:endParaRPr>
                    </a:p>
                    <a:p>
                      <a:pPr algn="ctr"/>
                      <a:endParaRPr lang="en-GB" sz="1400" dirty="0"/>
                    </a:p>
                  </a:txBody>
                  <a:tcPr/>
                </a:tc>
                <a:tc>
                  <a:txBody>
                    <a:bodyPr/>
                    <a:lstStyle/>
                    <a:p>
                      <a:pPr marL="285750" indent="-285750" algn="ctr">
                        <a:buFont typeface="Arial" panose="020B0604020202020204" pitchFamily="34" charset="0"/>
                        <a:buChar char="•"/>
                      </a:pPr>
                      <a:r>
                        <a:rPr lang="en-GB" sz="1100" b="0" dirty="0">
                          <a:solidFill>
                            <a:schemeClr val="tx1"/>
                          </a:solidFill>
                          <a:latin typeface="Arial" panose="020B0604020202020204" pitchFamily="34" charset="0"/>
                          <a:cs typeface="Arial" panose="020B0604020202020204" pitchFamily="34" charset="0"/>
                        </a:rPr>
                        <a:t>Drafting contracts of employment</a:t>
                      </a:r>
                    </a:p>
                    <a:p>
                      <a:pPr marL="285750" indent="-285750" algn="ctr">
                        <a:buFont typeface="Arial" panose="020B0604020202020204" pitchFamily="34" charset="0"/>
                        <a:buChar char="•"/>
                      </a:pPr>
                      <a:r>
                        <a:rPr lang="en-GB" sz="1100" b="0" dirty="0">
                          <a:solidFill>
                            <a:schemeClr val="tx1"/>
                          </a:solidFill>
                          <a:latin typeface="Arial" panose="020B0604020202020204" pitchFamily="34" charset="0"/>
                          <a:cs typeface="Arial" panose="020B0604020202020204" pitchFamily="34" charset="0"/>
                        </a:rPr>
                        <a:t>Taking notes of disciplinary</a:t>
                      </a:r>
                    </a:p>
                    <a:p>
                      <a:pPr marL="285750" indent="-285750" algn="ctr">
                        <a:buFont typeface="Arial" panose="020B0604020202020204" pitchFamily="34" charset="0"/>
                        <a:buChar char="•"/>
                      </a:pPr>
                      <a:r>
                        <a:rPr lang="en-GB" sz="1100" b="0" dirty="0">
                          <a:solidFill>
                            <a:schemeClr val="tx1"/>
                          </a:solidFill>
                          <a:latin typeface="Arial" panose="020B0604020202020204" pitchFamily="34" charset="0"/>
                          <a:cs typeface="Arial" panose="020B0604020202020204" pitchFamily="34" charset="0"/>
                        </a:rPr>
                        <a:t>Delivering a training session</a:t>
                      </a:r>
                    </a:p>
                    <a:p>
                      <a:pPr marL="285750" indent="-285750" algn="ctr">
                        <a:buFont typeface="Arial" panose="020B0604020202020204" pitchFamily="34" charset="0"/>
                        <a:buChar char="•"/>
                      </a:pPr>
                      <a:r>
                        <a:rPr lang="en-GB" sz="1100" b="0" dirty="0">
                          <a:solidFill>
                            <a:schemeClr val="tx1"/>
                          </a:solidFill>
                          <a:latin typeface="Arial" panose="020B0604020202020204" pitchFamily="34" charset="0"/>
                          <a:cs typeface="Arial" panose="020B0604020202020204" pitchFamily="34" charset="0"/>
                        </a:rPr>
                        <a:t>Interviewing</a:t>
                      </a:r>
                    </a:p>
                    <a:p>
                      <a:pPr marL="285750" indent="-285750" algn="ctr">
                        <a:buFont typeface="Arial" panose="020B0604020202020204" pitchFamily="34" charset="0"/>
                        <a:buChar char="•"/>
                      </a:pPr>
                      <a:r>
                        <a:rPr lang="en-GB" sz="1100" b="0" dirty="0">
                          <a:solidFill>
                            <a:schemeClr val="tx1"/>
                          </a:solidFill>
                          <a:latin typeface="Arial" panose="020B0604020202020204" pitchFamily="34" charset="0"/>
                          <a:cs typeface="Arial" panose="020B0604020202020204" pitchFamily="34" charset="0"/>
                        </a:rPr>
                        <a:t>Advising on HR issues</a:t>
                      </a:r>
                    </a:p>
                  </a:txBody>
                  <a:tcPr/>
                </a:tc>
                <a:tc>
                  <a:txBody>
                    <a:bodyPr/>
                    <a:lstStyle/>
                    <a:p>
                      <a:pPr marL="285750" indent="-285750" algn="ctr">
                        <a:buFont typeface="Arial" panose="020B0604020202020204" pitchFamily="34" charset="0"/>
                        <a:buChar char="•"/>
                      </a:pPr>
                      <a:r>
                        <a:rPr lang="en-GB" sz="1100" dirty="0">
                          <a:latin typeface="Arial" panose="020B0604020202020204" pitchFamily="34" charset="0"/>
                          <a:cs typeface="Arial" panose="020B0604020202020204" pitchFamily="34" charset="0"/>
                        </a:rPr>
                        <a:t>Collaborative</a:t>
                      </a:r>
                    </a:p>
                  </a:txBody>
                  <a:tcPr/>
                </a:tc>
                <a:extLst>
                  <a:ext uri="{0D108BD9-81ED-4DB2-BD59-A6C34878D82A}">
                    <a16:rowId xmlns:a16="http://schemas.microsoft.com/office/drawing/2014/main" val="2708254165"/>
                  </a:ext>
                </a:extLst>
              </a:tr>
            </a:tbl>
          </a:graphicData>
        </a:graphic>
      </p:graphicFrame>
      <p:sp>
        <p:nvSpPr>
          <p:cNvPr id="3" name="TextBox 2">
            <a:extLst>
              <a:ext uri="{FF2B5EF4-FFF2-40B4-BE49-F238E27FC236}">
                <a16:creationId xmlns:a16="http://schemas.microsoft.com/office/drawing/2014/main" id="{E2EE2EAB-6B36-43DB-9C97-317B15694469}"/>
              </a:ext>
            </a:extLst>
          </p:cNvPr>
          <p:cNvSpPr txBox="1"/>
          <p:nvPr/>
        </p:nvSpPr>
        <p:spPr>
          <a:xfrm>
            <a:off x="1065479" y="2685327"/>
            <a:ext cx="10058397" cy="144655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Good communication skills are crucial for an HR officer and based on the personal skills audit some areas in this field need improvement. Stronger written communication is required in terms of drafting contracts of employment, taking notes of disciplinary meetings, ensuring workers receive adequate information about policies and procedures. Verbal communication and active listening needs improving so I will be able to conduct effective interviews to identify training and development needs, understand the needs and points made, not interrupt at bad moments, negotiate contracts of employments, be able to explain benefits properly as well as resolve conflicts and find middle grounds for staff while upholding company standards. Nonverbal communication is also important to understand if people are being uncomfortable, confused or dishonest during interviews. Communication in general is a critical skill for an HR officer as it contributes to increasing efficiency both for the company and employees. By learning to use proper communication techniques employee morale can be boosted and a positive work atmosphere can be created(Thompson, 2019) .</a:t>
            </a:r>
          </a:p>
        </p:txBody>
      </p:sp>
    </p:spTree>
    <p:extLst>
      <p:ext uri="{BB962C8B-B14F-4D97-AF65-F5344CB8AC3E}">
        <p14:creationId xmlns:p14="http://schemas.microsoft.com/office/powerpoint/2010/main" val="22483734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DC75C-DDE9-4932-9FFA-52A32757CE28}"/>
              </a:ext>
            </a:extLst>
          </p:cNvPr>
          <p:cNvSpPr>
            <a:spLocks noGrp="1"/>
          </p:cNvSpPr>
          <p:nvPr>
            <p:ph type="title"/>
          </p:nvPr>
        </p:nvSpPr>
        <p:spPr/>
        <p:txBody>
          <a:bodyPr>
            <a:normAutofit/>
          </a:bodyPr>
          <a:lstStyle/>
          <a:p>
            <a:r>
              <a:rPr lang="en-GB" sz="1800" dirty="0">
                <a:latin typeface="Arial" panose="020B0604020202020204" pitchFamily="34" charset="0"/>
                <a:cs typeface="Arial" panose="020B0604020202020204" pitchFamily="34" charset="0"/>
              </a:rPr>
              <a:t>Benefits of training me as an HR Officer at Amazon</a:t>
            </a:r>
          </a:p>
        </p:txBody>
      </p:sp>
      <p:sp>
        <p:nvSpPr>
          <p:cNvPr id="3" name="Content Placeholder 2">
            <a:extLst>
              <a:ext uri="{FF2B5EF4-FFF2-40B4-BE49-F238E27FC236}">
                <a16:creationId xmlns:a16="http://schemas.microsoft.com/office/drawing/2014/main" id="{9DB5D30C-1DB9-40F4-8972-18A12E115745}"/>
              </a:ext>
            </a:extLst>
          </p:cNvPr>
          <p:cNvSpPr>
            <a:spLocks noGrp="1"/>
          </p:cNvSpPr>
          <p:nvPr>
            <p:ph idx="1"/>
          </p:nvPr>
        </p:nvSpPr>
        <p:spPr/>
        <p:txBody>
          <a:bodyPr>
            <a:normAutofit/>
          </a:bodyPr>
          <a:lstStyle/>
          <a:p>
            <a:r>
              <a:rPr lang="en-GB" sz="1100" dirty="0">
                <a:latin typeface="Arial" panose="020B0604020202020204" pitchFamily="34" charset="0"/>
                <a:cs typeface="Arial" panose="020B0604020202020204" pitchFamily="34" charset="0"/>
              </a:rPr>
              <a:t>I posses good analytical and critical thinking skills, and I can make good use of computers, internet and software in general. By further training me in the specific methods of Human Resource Management, the company would gain an asset as receiving training by them would make me very compatible with the specific needs of Amazon. In terms of behaviour, I am calm and composed and I can maintain composure through stressful negotiations and be impartial and fair in the recruiting process. I can make good use of my analytical thinking orientation and help develop strategies and organise time and operations efficiently.</a:t>
            </a:r>
          </a:p>
          <a:p>
            <a:r>
              <a:rPr lang="en-GB" sz="1100" dirty="0">
                <a:latin typeface="Arial" panose="020B0604020202020204" pitchFamily="34" charset="0"/>
                <a:cs typeface="Arial" panose="020B0604020202020204" pitchFamily="34" charset="0"/>
              </a:rPr>
              <a:t>Even though there are many areas withing Human Resource Management where I lack experience by receiving the training identified in the previous section, I can have a positive impact in conducting HR operations for Amazon.</a:t>
            </a:r>
          </a:p>
        </p:txBody>
      </p:sp>
    </p:spTree>
    <p:extLst>
      <p:ext uri="{BB962C8B-B14F-4D97-AF65-F5344CB8AC3E}">
        <p14:creationId xmlns:p14="http://schemas.microsoft.com/office/powerpoint/2010/main" val="33208773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D9B04-CBE6-4A18-8318-D9E871FFD024}"/>
              </a:ext>
            </a:extLst>
          </p:cNvPr>
          <p:cNvSpPr>
            <a:spLocks noGrp="1"/>
          </p:cNvSpPr>
          <p:nvPr>
            <p:ph type="title"/>
          </p:nvPr>
        </p:nvSpPr>
        <p:spPr/>
        <p:txBody>
          <a:bodyPr>
            <a:normAutofit/>
          </a:bodyPr>
          <a:lstStyle/>
          <a:p>
            <a:r>
              <a:rPr lang="en-GB" sz="1800"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55770078-E254-417B-B7C9-06D56B399580}"/>
              </a:ext>
            </a:extLst>
          </p:cNvPr>
          <p:cNvSpPr>
            <a:spLocks noGrp="1"/>
          </p:cNvSpPr>
          <p:nvPr>
            <p:ph idx="1"/>
          </p:nvPr>
        </p:nvSpPr>
        <p:spPr/>
        <p:txBody>
          <a:bodyPr>
            <a:normAutofit/>
          </a:bodyPr>
          <a:lstStyle/>
          <a:p>
            <a:r>
              <a:rPr lang="en-GB" sz="1100" dirty="0">
                <a:latin typeface="Arial" panose="020B0604020202020204" pitchFamily="34" charset="0"/>
                <a:cs typeface="Arial" panose="020B0604020202020204" pitchFamily="34" charset="0"/>
              </a:rPr>
              <a:t>The HR officer role demands specific knowledge, skills and behaviours to be learned in order to be successful. With the help of a personal skills audit certain skills where I require further training have been identified, mainly in the area of written and verbal communication, the use of specific information technologies and leadership. </a:t>
            </a:r>
          </a:p>
          <a:p>
            <a:r>
              <a:rPr lang="en-GB" sz="1100" dirty="0">
                <a:latin typeface="Arial" panose="020B0604020202020204" pitchFamily="34" charset="0"/>
                <a:cs typeface="Arial" panose="020B0604020202020204" pitchFamily="34" charset="0"/>
              </a:rPr>
              <a:t>While it is a disadvantage that I am lacking certain skills, by training me in these areas, along with knowledge and behaviours I already possess, the company can gain an effective HR officer that that its shaped for its specific needs and a fruitful collaboration can be accomplished.</a:t>
            </a:r>
          </a:p>
        </p:txBody>
      </p:sp>
    </p:spTree>
    <p:extLst>
      <p:ext uri="{BB962C8B-B14F-4D97-AF65-F5344CB8AC3E}">
        <p14:creationId xmlns:p14="http://schemas.microsoft.com/office/powerpoint/2010/main" val="4372068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4AD684E-CC60-41A8-AEEF-E2906ADA3F11}"/>
              </a:ext>
            </a:extLst>
          </p:cNvPr>
          <p:cNvSpPr txBox="1"/>
          <p:nvPr/>
        </p:nvSpPr>
        <p:spPr>
          <a:xfrm>
            <a:off x="550843" y="138896"/>
            <a:ext cx="1364476" cy="369332"/>
          </a:xfrm>
          <a:prstGeom prst="rect">
            <a:avLst/>
          </a:prstGeom>
          <a:noFill/>
        </p:spPr>
        <p:txBody>
          <a:bodyPr wrap="none" rtlCol="0">
            <a:spAutoFit/>
          </a:bodyPr>
          <a:lstStyle/>
          <a:p>
            <a:r>
              <a:rPr lang="en-GB" dirty="0">
                <a:latin typeface="Arial" panose="020B0604020202020204" pitchFamily="34" charset="0"/>
                <a:cs typeface="Arial" panose="020B0604020202020204" pitchFamily="34" charset="0"/>
              </a:rPr>
              <a:t>References</a:t>
            </a:r>
          </a:p>
        </p:txBody>
      </p:sp>
      <p:sp>
        <p:nvSpPr>
          <p:cNvPr id="3" name="TextBox 2">
            <a:extLst>
              <a:ext uri="{FF2B5EF4-FFF2-40B4-BE49-F238E27FC236}">
                <a16:creationId xmlns:a16="http://schemas.microsoft.com/office/drawing/2014/main" id="{6A158EB4-4C4F-4EEF-9D48-B1999361DEE6}"/>
              </a:ext>
            </a:extLst>
          </p:cNvPr>
          <p:cNvSpPr txBox="1"/>
          <p:nvPr/>
        </p:nvSpPr>
        <p:spPr>
          <a:xfrm>
            <a:off x="550843" y="585569"/>
            <a:ext cx="11812849" cy="3816429"/>
          </a:xfrm>
          <a:prstGeom prst="rect">
            <a:avLst/>
          </a:prstGeom>
          <a:noFill/>
        </p:spPr>
        <p:txBody>
          <a:bodyPr wrap="none" rtlCol="0">
            <a:spAutoFit/>
          </a:bodyPr>
          <a:lstStyle/>
          <a:p>
            <a:r>
              <a:rPr lang="en-GB" sz="1100" dirty="0">
                <a:latin typeface="Arial" panose="020B0604020202020204" pitchFamily="34" charset="0"/>
                <a:cs typeface="Arial" panose="020B0604020202020204" pitchFamily="34" charset="0"/>
              </a:rPr>
              <a:t>Curry, D., 2021. Amazon Statistics. [online] Business of Apps. Available at: &lt;https://www.businessofapps.com/data/amazon-statistics/&gt;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Amazon.jobs. n.d. HR Business Partner. [online] Available at: &lt;https://www.amazon.jobs/en-gb/jobs/1859419/hr-business-partner&gt;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St. Thomas University Online. 2020. Importance of Communication in HR. [online] Available at: &lt;https://online.stu.edu/articles/business/importance-of-communication-in-hr.aspx&gt;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Calhr.ca.gov. n.d. Onboarding Roles and Responsibilities. [online] Available at: &lt;https://www.calhr.ca.gov/state-hr-professionals/Pages/Onboarding-Roles-and-Responsibilities.aspx&gt;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Armstrong, M. and Taylor, S., 2014. Armstrong's handbook of human resource management practice, 13th edition. London: Kogan Page, pp.209-210.</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Mymajors.com. n.d. Human Resources Officer (HR Officer)Skills and Knowledge. [online] Available at: &lt;https://www.mymajors.com/career/human-resources-officer-hr-officer-/skills/&gt;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Barcelos, K., 2018. Top 6 Technology Skills Every HR Professional Needs Today. [online] AIHR. Available at: &lt;https://www.aihr.com/blog/technology-skills-every-hr-professional-needs/&gt;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Nu.edu. n.d. [online] Available at: &lt;https://www.nu.edu/resources/leadership-skills-for-a-human-resources-career/&gt;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van Vulpen, E., n.d. 7 Human Resource Management Basics for Every HR Professional. [online] AIHR. Available at: &lt;https://www.aihr.com/blog/human-resource-basics/&gt;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Thompson, V., 2019. Role of Communication in Human Resource Management. [online] Bizfluent. Available at: </a:t>
            </a:r>
          </a:p>
          <a:p>
            <a:r>
              <a:rPr lang="en-GB" sz="1100" dirty="0">
                <a:latin typeface="Arial" panose="020B0604020202020204" pitchFamily="34" charset="0"/>
                <a:cs typeface="Arial" panose="020B0604020202020204" pitchFamily="34" charset="0"/>
                <a:hlinkClick r:id="rId2"/>
              </a:rPr>
              <a:t>https://bizfluent.com/facts-7681549-role-communication-human-resource-management.html</a:t>
            </a:r>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949748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005339D-1C0F-47B4-9D12-5053378F7C78}"/>
              </a:ext>
            </a:extLst>
          </p:cNvPr>
          <p:cNvSpPr txBox="1"/>
          <p:nvPr/>
        </p:nvSpPr>
        <p:spPr>
          <a:xfrm>
            <a:off x="436815" y="169798"/>
            <a:ext cx="1146468" cy="369332"/>
          </a:xfrm>
          <a:prstGeom prst="rect">
            <a:avLst/>
          </a:prstGeom>
          <a:noFill/>
        </p:spPr>
        <p:txBody>
          <a:bodyPr wrap="none" rtlCol="0">
            <a:spAutoFit/>
          </a:bodyPr>
          <a:lstStyle/>
          <a:p>
            <a:r>
              <a:rPr lang="en-GB" dirty="0">
                <a:latin typeface="Arial" panose="020B0604020202020204" pitchFamily="34" charset="0"/>
                <a:cs typeface="Arial" panose="020B0604020202020204" pitchFamily="34" charset="0"/>
              </a:rPr>
              <a:t>Appendix</a:t>
            </a:r>
          </a:p>
        </p:txBody>
      </p:sp>
      <p:pic>
        <p:nvPicPr>
          <p:cNvPr id="4" name="Picture 3" descr="Table, calendar&#10;&#10;Description automatically generated">
            <a:extLst>
              <a:ext uri="{FF2B5EF4-FFF2-40B4-BE49-F238E27FC236}">
                <a16:creationId xmlns:a16="http://schemas.microsoft.com/office/drawing/2014/main" id="{227F6D04-5EA9-4455-A763-C8103BBC12F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6816" y="539132"/>
            <a:ext cx="5095883" cy="5674961"/>
          </a:xfrm>
          <a:prstGeom prst="rect">
            <a:avLst/>
          </a:prstGeom>
        </p:spPr>
      </p:pic>
      <p:pic>
        <p:nvPicPr>
          <p:cNvPr id="6" name="Picture 5" descr="Table&#10;&#10;Description automatically generated">
            <a:extLst>
              <a:ext uri="{FF2B5EF4-FFF2-40B4-BE49-F238E27FC236}">
                <a16:creationId xmlns:a16="http://schemas.microsoft.com/office/drawing/2014/main" id="{EEDAC958-6ACF-4AF6-95D8-8C3480F3FEC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32699" y="539132"/>
            <a:ext cx="5829300" cy="3390900"/>
          </a:xfrm>
          <a:prstGeom prst="rect">
            <a:avLst/>
          </a:prstGeom>
        </p:spPr>
      </p:pic>
      <p:pic>
        <p:nvPicPr>
          <p:cNvPr id="8" name="Picture 7" descr="Calendar&#10;&#10;Description automatically generated">
            <a:extLst>
              <a:ext uri="{FF2B5EF4-FFF2-40B4-BE49-F238E27FC236}">
                <a16:creationId xmlns:a16="http://schemas.microsoft.com/office/drawing/2014/main" id="{5D2FC73B-2FFD-4C23-AFCA-8308504AD88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34356" y="539131"/>
            <a:ext cx="5095883" cy="5674961"/>
          </a:xfrm>
          <a:prstGeom prst="rect">
            <a:avLst/>
          </a:prstGeom>
        </p:spPr>
      </p:pic>
      <p:pic>
        <p:nvPicPr>
          <p:cNvPr id="10" name="Picture 9" descr="Table&#10;&#10;Description automatically generated">
            <a:extLst>
              <a:ext uri="{FF2B5EF4-FFF2-40B4-BE49-F238E27FC236}">
                <a16:creationId xmlns:a16="http://schemas.microsoft.com/office/drawing/2014/main" id="{CE2FCB7A-572C-43D9-A029-E363CEB3D88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727780" y="539132"/>
            <a:ext cx="5829300" cy="3390900"/>
          </a:xfrm>
          <a:prstGeom prst="rect">
            <a:avLst/>
          </a:prstGeom>
        </p:spPr>
      </p:pic>
    </p:spTree>
    <p:extLst>
      <p:ext uri="{BB962C8B-B14F-4D97-AF65-F5344CB8AC3E}">
        <p14:creationId xmlns:p14="http://schemas.microsoft.com/office/powerpoint/2010/main" val="274764710"/>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9CC26709-368C-4D72-9060-94E5B3FF3CD6}"/>
    </a:ext>
  </a:extLst>
</a:theme>
</file>

<file path=docProps/app.xml><?xml version="1.0" encoding="utf-8"?>
<Properties xmlns="http://schemas.openxmlformats.org/officeDocument/2006/extended-properties" xmlns:vt="http://schemas.openxmlformats.org/officeDocument/2006/docPropsVTypes">
  <Template>Retrospect</Template>
  <TotalTime>10569</TotalTime>
  <Words>2065</Words>
  <Application>Microsoft Office PowerPoint</Application>
  <PresentationFormat>Widescreen</PresentationFormat>
  <Paragraphs>131</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Retrospect</vt:lpstr>
      <vt:lpstr>PowerPoint Presentation</vt:lpstr>
      <vt:lpstr>Amazon and the HR role within the company</vt:lpstr>
      <vt:lpstr>Knowledge, Skills and Behaviours required by HR Professionals</vt:lpstr>
      <vt:lpstr>PowerPoint Presentation</vt:lpstr>
      <vt:lpstr>PowerPoint Presentation</vt:lpstr>
      <vt:lpstr>PowerPoint Presentation</vt:lpstr>
      <vt:lpstr>Personal skills audit (Appendix 1)</vt:lpstr>
      <vt:lpstr>PowerPoint Presentation</vt:lpstr>
      <vt:lpstr>Benefits of training me as an HR Officer at Amazon</vt:lpstr>
      <vt:lpstr>Conclusion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Daniel George Costache</dc:creator>
  <cp:lastModifiedBy>Daniel George Costache</cp:lastModifiedBy>
  <cp:revision>17</cp:revision>
  <dcterms:created xsi:type="dcterms:W3CDTF">2022-01-05T14:00:36Z</dcterms:created>
  <dcterms:modified xsi:type="dcterms:W3CDTF">2022-01-12T22:11:34Z</dcterms:modified>
</cp:coreProperties>
</file>