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16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AB692A-CBC2-48D0-B2AC-E78EA2C7D799}" type="doc">
      <dgm:prSet loTypeId="urn:microsoft.com/office/officeart/2005/8/layout/hierarchy1" loCatId="hierarchy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743AFA0-D6D4-48C1-8142-E0DA1FE5B66F}">
      <dgm:prSet phldrT="[Text]" custT="1"/>
      <dgm:spPr/>
      <dgm:t>
        <a:bodyPr/>
        <a:lstStyle/>
        <a:p>
          <a:r>
            <a:rPr lang="en-GB" sz="20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Skills</a:t>
          </a:r>
          <a:endParaRPr lang="en-GB" sz="2000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BE767F-9FC0-448C-9CAB-4FF8D9A5F23E}" type="parTrans" cxnId="{744F2281-876A-4BC0-9F16-390E510B2B41}">
      <dgm:prSet/>
      <dgm:spPr/>
      <dgm:t>
        <a:bodyPr/>
        <a:lstStyle/>
        <a:p>
          <a:endParaRPr lang="en-GB"/>
        </a:p>
      </dgm:t>
    </dgm:pt>
    <dgm:pt modelId="{9EA19C9A-B965-4AD5-887C-D7CF8304861D}" type="sibTrans" cxnId="{744F2281-876A-4BC0-9F16-390E510B2B41}">
      <dgm:prSet/>
      <dgm:spPr/>
      <dgm:t>
        <a:bodyPr/>
        <a:lstStyle/>
        <a:p>
          <a:endParaRPr lang="en-GB"/>
        </a:p>
      </dgm:t>
    </dgm:pt>
    <dgm:pt modelId="{D059A267-5645-4B16-8FFD-45CA8CF0991A}">
      <dgm:prSet phldrT="[Text]"/>
      <dgm:spPr/>
      <dgm:t>
        <a:bodyPr/>
        <a:lstStyle/>
        <a:p>
          <a:r>
            <a:rPr lang="en-GB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Time management</a:t>
          </a:r>
          <a:endParaRPr lang="en-GB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357AB1E-01C6-43FF-A5B9-4F2FAD29B3C1}" type="parTrans" cxnId="{7AAE5657-F79D-4242-A513-6FFEEFB2AA72}">
      <dgm:prSet/>
      <dgm:spPr/>
      <dgm:t>
        <a:bodyPr/>
        <a:lstStyle/>
        <a:p>
          <a:endParaRPr lang="en-GB"/>
        </a:p>
      </dgm:t>
    </dgm:pt>
    <dgm:pt modelId="{D9CC7642-5C86-4D3D-877D-B9C083D9C923}" type="sibTrans" cxnId="{7AAE5657-F79D-4242-A513-6FFEEFB2AA72}">
      <dgm:prSet/>
      <dgm:spPr/>
      <dgm:t>
        <a:bodyPr/>
        <a:lstStyle/>
        <a:p>
          <a:endParaRPr lang="en-GB"/>
        </a:p>
      </dgm:t>
    </dgm:pt>
    <dgm:pt modelId="{650AF6F8-3517-4381-9526-E0304EEC1AC5}">
      <dgm:prSet phldrT="[Text]"/>
      <dgm:spPr/>
      <dgm:t>
        <a:bodyPr/>
        <a:lstStyle/>
        <a:p>
          <a:r>
            <a:rPr lang="en-GB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Adaptability</a:t>
          </a:r>
          <a:endParaRPr lang="en-GB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BD913F3-9BD2-40E1-8127-319CDA367C41}" type="parTrans" cxnId="{659AAC91-73C2-4ECF-9E58-7AA3672E8323}">
      <dgm:prSet/>
      <dgm:spPr/>
      <dgm:t>
        <a:bodyPr/>
        <a:lstStyle/>
        <a:p>
          <a:endParaRPr lang="en-GB"/>
        </a:p>
      </dgm:t>
    </dgm:pt>
    <dgm:pt modelId="{56A1881E-1331-4723-80F3-C22EF937EBFB}" type="sibTrans" cxnId="{659AAC91-73C2-4ECF-9E58-7AA3672E8323}">
      <dgm:prSet/>
      <dgm:spPr/>
      <dgm:t>
        <a:bodyPr/>
        <a:lstStyle/>
        <a:p>
          <a:endParaRPr lang="en-GB"/>
        </a:p>
      </dgm:t>
    </dgm:pt>
    <dgm:pt modelId="{3BE929F6-45DB-47BF-9F79-F3D80761BD3A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Initiative</a:t>
          </a:r>
          <a:endParaRPr lang="en-GB" sz="1600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7E5DE66-101D-462E-B3C5-E1EB2073C5D8}" type="parTrans" cxnId="{665EDC6A-FA1A-43C1-A8E5-1A836E5B1DD5}">
      <dgm:prSet/>
      <dgm:spPr/>
      <dgm:t>
        <a:bodyPr/>
        <a:lstStyle/>
        <a:p>
          <a:endParaRPr lang="en-GB"/>
        </a:p>
      </dgm:t>
    </dgm:pt>
    <dgm:pt modelId="{F4935933-E442-4FE9-A71D-553E49E68DF8}" type="sibTrans" cxnId="{665EDC6A-FA1A-43C1-A8E5-1A836E5B1DD5}">
      <dgm:prSet/>
      <dgm:spPr/>
      <dgm:t>
        <a:bodyPr/>
        <a:lstStyle/>
        <a:p>
          <a:endParaRPr lang="en-GB"/>
        </a:p>
      </dgm:t>
    </dgm:pt>
    <dgm:pt modelId="{CDCD5882-186A-4BE8-BA1D-00629D3012C6}">
      <dgm:prSet phldrT="[Text]"/>
      <dgm:spPr/>
      <dgm:t>
        <a:bodyPr/>
        <a:lstStyle/>
        <a:p>
          <a:r>
            <a:rPr lang="en-GB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Accessing and </a:t>
          </a:r>
          <a:r>
            <a:rPr lang="en-GB" b="1" dirty="0" err="1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analyzing</a:t>
          </a:r>
          <a:r>
            <a:rPr lang="en-GB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information</a:t>
          </a:r>
          <a:endParaRPr lang="en-GB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9EAC64D-6F9A-4AA5-B854-1E7D3CF0DDD6}" type="parTrans" cxnId="{AAB279F9-4A14-4E6B-936D-2BBAAC30BB3F}">
      <dgm:prSet/>
      <dgm:spPr/>
      <dgm:t>
        <a:bodyPr/>
        <a:lstStyle/>
        <a:p>
          <a:endParaRPr lang="en-GB"/>
        </a:p>
      </dgm:t>
    </dgm:pt>
    <dgm:pt modelId="{E71E9363-3F78-4210-B53D-309CC0E18A13}" type="sibTrans" cxnId="{AAB279F9-4A14-4E6B-936D-2BBAAC30BB3F}">
      <dgm:prSet/>
      <dgm:spPr/>
      <dgm:t>
        <a:bodyPr/>
        <a:lstStyle/>
        <a:p>
          <a:endParaRPr lang="en-GB"/>
        </a:p>
      </dgm:t>
    </dgm:pt>
    <dgm:pt modelId="{9539EFF0-50BA-440F-895D-C30B14FB555B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Curiosity</a:t>
          </a:r>
          <a:endParaRPr lang="en-GB" sz="1600" b="1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F9E0D9F-26A7-4C02-B1E2-E481B74B35E2}" type="parTrans" cxnId="{5E5B8179-A068-4F0C-85C9-160CB13F2E9F}">
      <dgm:prSet/>
      <dgm:spPr/>
      <dgm:t>
        <a:bodyPr/>
        <a:lstStyle/>
        <a:p>
          <a:endParaRPr lang="en-GB"/>
        </a:p>
      </dgm:t>
    </dgm:pt>
    <dgm:pt modelId="{49D3CF21-E28A-45CA-9B4D-B765512609C9}" type="sibTrans" cxnId="{5E5B8179-A068-4F0C-85C9-160CB13F2E9F}">
      <dgm:prSet/>
      <dgm:spPr/>
      <dgm:t>
        <a:bodyPr/>
        <a:lstStyle/>
        <a:p>
          <a:endParaRPr lang="en-GB"/>
        </a:p>
      </dgm:t>
    </dgm:pt>
    <dgm:pt modelId="{A747100B-3886-462B-A426-4163B12425B8}">
      <dgm:prSet/>
      <dgm:spPr/>
      <dgm:t>
        <a:bodyPr/>
        <a:lstStyle/>
        <a:p>
          <a:r>
            <a:rPr lang="en-GB" b="1" i="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Good spelling, grammar and punctuation</a:t>
          </a:r>
          <a:endParaRPr lang="en-GB" b="0" i="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514B9CA-91D4-446E-B392-7E09C4AE34C8}" type="parTrans" cxnId="{3EB6D593-7D9E-4D0B-BDCF-E32BC9320531}">
      <dgm:prSet/>
      <dgm:spPr/>
      <dgm:t>
        <a:bodyPr/>
        <a:lstStyle/>
        <a:p>
          <a:endParaRPr lang="en-GB"/>
        </a:p>
      </dgm:t>
    </dgm:pt>
    <dgm:pt modelId="{B124F4BC-3A11-45F1-BE0E-7A5ACA2FA379}" type="sibTrans" cxnId="{3EB6D593-7D9E-4D0B-BDCF-E32BC9320531}">
      <dgm:prSet/>
      <dgm:spPr/>
      <dgm:t>
        <a:bodyPr/>
        <a:lstStyle/>
        <a:p>
          <a:endParaRPr lang="en-GB"/>
        </a:p>
      </dgm:t>
    </dgm:pt>
    <dgm:pt modelId="{ABBE84AD-A0CF-481A-940C-DB3C92C4C965}" type="pres">
      <dgm:prSet presAssocID="{98AB692A-CBC2-48D0-B2AC-E78EA2C7D79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7FE9990-C4FB-4183-A8BF-65581C54F39E}" type="pres">
      <dgm:prSet presAssocID="{4743AFA0-D6D4-48C1-8142-E0DA1FE5B66F}" presName="hierRoot1" presStyleCnt="0"/>
      <dgm:spPr/>
    </dgm:pt>
    <dgm:pt modelId="{9E48B78C-E7AD-47CC-96EC-1CF8974A9159}" type="pres">
      <dgm:prSet presAssocID="{4743AFA0-D6D4-48C1-8142-E0DA1FE5B66F}" presName="composite" presStyleCnt="0"/>
      <dgm:spPr/>
    </dgm:pt>
    <dgm:pt modelId="{FE7BD79B-0C40-4A40-8442-86BA340387EE}" type="pres">
      <dgm:prSet presAssocID="{4743AFA0-D6D4-48C1-8142-E0DA1FE5B66F}" presName="background" presStyleLbl="node0" presStyleIdx="0" presStyleCnt="1"/>
      <dgm:spPr/>
    </dgm:pt>
    <dgm:pt modelId="{16678743-AB29-4BB3-ADCC-F89B9E72D6C6}" type="pres">
      <dgm:prSet presAssocID="{4743AFA0-D6D4-48C1-8142-E0DA1FE5B66F}" presName="text" presStyleLbl="fgAcc0" presStyleIdx="0" presStyleCnt="1" custLinFactNeighborX="-880" custLinFactNeighborY="1423">
        <dgm:presLayoutVars>
          <dgm:chPref val="3"/>
        </dgm:presLayoutVars>
      </dgm:prSet>
      <dgm:spPr/>
    </dgm:pt>
    <dgm:pt modelId="{1FAE7F0F-EB8F-4C6E-A2CE-3F1AA41BD33C}" type="pres">
      <dgm:prSet presAssocID="{4743AFA0-D6D4-48C1-8142-E0DA1FE5B66F}" presName="hierChild2" presStyleCnt="0"/>
      <dgm:spPr/>
    </dgm:pt>
    <dgm:pt modelId="{96E28788-17B9-45D3-96D2-FAC529450D26}" type="pres">
      <dgm:prSet presAssocID="{D357AB1E-01C6-43FF-A5B9-4F2FAD29B3C1}" presName="Name10" presStyleLbl="parChTrans1D2" presStyleIdx="0" presStyleCnt="3"/>
      <dgm:spPr/>
    </dgm:pt>
    <dgm:pt modelId="{A5E2D6A1-C887-4148-89EF-9107F0E2D62A}" type="pres">
      <dgm:prSet presAssocID="{D059A267-5645-4B16-8FFD-45CA8CF0991A}" presName="hierRoot2" presStyleCnt="0"/>
      <dgm:spPr/>
    </dgm:pt>
    <dgm:pt modelId="{023555B1-E5BE-44C2-A2FB-AC0DC167FCDA}" type="pres">
      <dgm:prSet presAssocID="{D059A267-5645-4B16-8FFD-45CA8CF0991A}" presName="composite2" presStyleCnt="0"/>
      <dgm:spPr/>
    </dgm:pt>
    <dgm:pt modelId="{2AE69194-95F0-4608-9618-F6807893D6E3}" type="pres">
      <dgm:prSet presAssocID="{D059A267-5645-4B16-8FFD-45CA8CF0991A}" presName="background2" presStyleLbl="node2" presStyleIdx="0" presStyleCnt="3"/>
      <dgm:spPr/>
    </dgm:pt>
    <dgm:pt modelId="{24E5E382-190B-4630-B454-C340089EFE70}" type="pres">
      <dgm:prSet presAssocID="{D059A267-5645-4B16-8FFD-45CA8CF0991A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199C564-CCD4-4EFE-BCF0-13E73286065B}" type="pres">
      <dgm:prSet presAssocID="{D059A267-5645-4B16-8FFD-45CA8CF0991A}" presName="hierChild3" presStyleCnt="0"/>
      <dgm:spPr/>
    </dgm:pt>
    <dgm:pt modelId="{ECA02C4C-5CC5-4AE7-B6D2-E905C7E188D6}" type="pres">
      <dgm:prSet presAssocID="{6BD913F3-9BD2-40E1-8127-319CDA367C41}" presName="Name17" presStyleLbl="parChTrans1D3" presStyleIdx="0" presStyleCnt="3"/>
      <dgm:spPr/>
    </dgm:pt>
    <dgm:pt modelId="{D328B286-5C69-455E-8445-35C7858E4BF3}" type="pres">
      <dgm:prSet presAssocID="{650AF6F8-3517-4381-9526-E0304EEC1AC5}" presName="hierRoot3" presStyleCnt="0"/>
      <dgm:spPr/>
    </dgm:pt>
    <dgm:pt modelId="{62F1ED12-71BC-4AFE-9962-BC4CAF9AD6EF}" type="pres">
      <dgm:prSet presAssocID="{650AF6F8-3517-4381-9526-E0304EEC1AC5}" presName="composite3" presStyleCnt="0"/>
      <dgm:spPr/>
    </dgm:pt>
    <dgm:pt modelId="{5BE8A8A8-DF63-4252-87BD-A29D33C39E24}" type="pres">
      <dgm:prSet presAssocID="{650AF6F8-3517-4381-9526-E0304EEC1AC5}" presName="background3" presStyleLbl="node3" presStyleIdx="0" presStyleCnt="3"/>
      <dgm:spPr/>
    </dgm:pt>
    <dgm:pt modelId="{A0B49748-FAA8-4B47-B6D8-38C393A6D834}" type="pres">
      <dgm:prSet presAssocID="{650AF6F8-3517-4381-9526-E0304EEC1AC5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544840-7EBC-490E-905B-BFF74D44B6E3}" type="pres">
      <dgm:prSet presAssocID="{650AF6F8-3517-4381-9526-E0304EEC1AC5}" presName="hierChild4" presStyleCnt="0"/>
      <dgm:spPr/>
    </dgm:pt>
    <dgm:pt modelId="{6365CFA2-B770-49B1-9BED-4A61CBB45EE0}" type="pres">
      <dgm:prSet presAssocID="{67E5DE66-101D-462E-B3C5-E1EB2073C5D8}" presName="Name17" presStyleLbl="parChTrans1D3" presStyleIdx="1" presStyleCnt="3"/>
      <dgm:spPr/>
    </dgm:pt>
    <dgm:pt modelId="{5F6DB711-0CDA-44EA-A8CB-E8A0D0221A13}" type="pres">
      <dgm:prSet presAssocID="{3BE929F6-45DB-47BF-9F79-F3D80761BD3A}" presName="hierRoot3" presStyleCnt="0"/>
      <dgm:spPr/>
    </dgm:pt>
    <dgm:pt modelId="{32E5FDAC-452D-4794-9EC2-F4540E807D67}" type="pres">
      <dgm:prSet presAssocID="{3BE929F6-45DB-47BF-9F79-F3D80761BD3A}" presName="composite3" presStyleCnt="0"/>
      <dgm:spPr/>
    </dgm:pt>
    <dgm:pt modelId="{DF56C9A7-4BA9-4FEF-BB28-B041AB0AA641}" type="pres">
      <dgm:prSet presAssocID="{3BE929F6-45DB-47BF-9F79-F3D80761BD3A}" presName="background3" presStyleLbl="node3" presStyleIdx="1" presStyleCnt="3"/>
      <dgm:spPr/>
    </dgm:pt>
    <dgm:pt modelId="{10C0EE07-37F6-4C81-9942-5AC3745DA711}" type="pres">
      <dgm:prSet presAssocID="{3BE929F6-45DB-47BF-9F79-F3D80761BD3A}" presName="text3" presStyleLbl="fgAcc3" presStyleIdx="1" presStyleCnt="3">
        <dgm:presLayoutVars>
          <dgm:chPref val="3"/>
        </dgm:presLayoutVars>
      </dgm:prSet>
      <dgm:spPr/>
    </dgm:pt>
    <dgm:pt modelId="{905F306B-B292-4F91-9F7C-8F6CC601A0CB}" type="pres">
      <dgm:prSet presAssocID="{3BE929F6-45DB-47BF-9F79-F3D80761BD3A}" presName="hierChild4" presStyleCnt="0"/>
      <dgm:spPr/>
    </dgm:pt>
    <dgm:pt modelId="{753F5707-49FF-47B7-A8F7-05B986DB2735}" type="pres">
      <dgm:prSet presAssocID="{8514B9CA-91D4-446E-B392-7E09C4AE34C8}" presName="Name10" presStyleLbl="parChTrans1D2" presStyleIdx="1" presStyleCnt="3"/>
      <dgm:spPr/>
    </dgm:pt>
    <dgm:pt modelId="{6857199D-C2AF-4FE0-BA55-E509CD76B20F}" type="pres">
      <dgm:prSet presAssocID="{A747100B-3886-462B-A426-4163B12425B8}" presName="hierRoot2" presStyleCnt="0"/>
      <dgm:spPr/>
    </dgm:pt>
    <dgm:pt modelId="{0095E4F2-A6B4-4DFD-B82E-279AE1ED04C3}" type="pres">
      <dgm:prSet presAssocID="{A747100B-3886-462B-A426-4163B12425B8}" presName="composite2" presStyleCnt="0"/>
      <dgm:spPr/>
    </dgm:pt>
    <dgm:pt modelId="{150D517D-58FD-4291-AD1F-0E782565034D}" type="pres">
      <dgm:prSet presAssocID="{A747100B-3886-462B-A426-4163B12425B8}" presName="background2" presStyleLbl="node2" presStyleIdx="1" presStyleCnt="3"/>
      <dgm:spPr/>
    </dgm:pt>
    <dgm:pt modelId="{52532179-747A-40B4-BCEA-0BEE5D488695}" type="pres">
      <dgm:prSet presAssocID="{A747100B-3886-462B-A426-4163B12425B8}" presName="text2" presStyleLbl="fgAcc2" presStyleIdx="1" presStyleCnt="3">
        <dgm:presLayoutVars>
          <dgm:chPref val="3"/>
        </dgm:presLayoutVars>
      </dgm:prSet>
      <dgm:spPr/>
    </dgm:pt>
    <dgm:pt modelId="{3AE1F5BF-ECCD-44E5-ADBD-C2D6FB88C737}" type="pres">
      <dgm:prSet presAssocID="{A747100B-3886-462B-A426-4163B12425B8}" presName="hierChild3" presStyleCnt="0"/>
      <dgm:spPr/>
    </dgm:pt>
    <dgm:pt modelId="{809691CA-D240-4A72-8482-5774B80679DD}" type="pres">
      <dgm:prSet presAssocID="{A9EAC64D-6F9A-4AA5-B854-1E7D3CF0DDD6}" presName="Name10" presStyleLbl="parChTrans1D2" presStyleIdx="2" presStyleCnt="3"/>
      <dgm:spPr/>
    </dgm:pt>
    <dgm:pt modelId="{CB80A6E4-74EB-43BE-A427-230A5DC4CBA3}" type="pres">
      <dgm:prSet presAssocID="{CDCD5882-186A-4BE8-BA1D-00629D3012C6}" presName="hierRoot2" presStyleCnt="0"/>
      <dgm:spPr/>
    </dgm:pt>
    <dgm:pt modelId="{0C710D93-45C1-472F-BB05-C316CC66B310}" type="pres">
      <dgm:prSet presAssocID="{CDCD5882-186A-4BE8-BA1D-00629D3012C6}" presName="composite2" presStyleCnt="0"/>
      <dgm:spPr/>
    </dgm:pt>
    <dgm:pt modelId="{51CE1C66-FAA2-47B0-BC31-1823B3403623}" type="pres">
      <dgm:prSet presAssocID="{CDCD5882-186A-4BE8-BA1D-00629D3012C6}" presName="background2" presStyleLbl="node2" presStyleIdx="2" presStyleCnt="3"/>
      <dgm:spPr/>
    </dgm:pt>
    <dgm:pt modelId="{4E9FAEE9-DE39-4F23-9CF7-9C0580B8FFE2}" type="pres">
      <dgm:prSet presAssocID="{CDCD5882-186A-4BE8-BA1D-00629D3012C6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84D90EC-1538-4DA3-A414-FDE230A3DEA7}" type="pres">
      <dgm:prSet presAssocID="{CDCD5882-186A-4BE8-BA1D-00629D3012C6}" presName="hierChild3" presStyleCnt="0"/>
      <dgm:spPr/>
    </dgm:pt>
    <dgm:pt modelId="{486CBE42-F2A5-44D6-8245-A27113FB0585}" type="pres">
      <dgm:prSet presAssocID="{0F9E0D9F-26A7-4C02-B1E2-E481B74B35E2}" presName="Name17" presStyleLbl="parChTrans1D3" presStyleIdx="2" presStyleCnt="3"/>
      <dgm:spPr/>
    </dgm:pt>
    <dgm:pt modelId="{9C585201-0CAD-4DA7-8FCD-46ECA332E5FF}" type="pres">
      <dgm:prSet presAssocID="{9539EFF0-50BA-440F-895D-C30B14FB555B}" presName="hierRoot3" presStyleCnt="0"/>
      <dgm:spPr/>
    </dgm:pt>
    <dgm:pt modelId="{22E45A3B-8F89-435C-8A50-AEE3B723F91D}" type="pres">
      <dgm:prSet presAssocID="{9539EFF0-50BA-440F-895D-C30B14FB555B}" presName="composite3" presStyleCnt="0"/>
      <dgm:spPr/>
    </dgm:pt>
    <dgm:pt modelId="{6A75EFA9-10D3-48B8-8871-599915A3DDA8}" type="pres">
      <dgm:prSet presAssocID="{9539EFF0-50BA-440F-895D-C30B14FB555B}" presName="background3" presStyleLbl="node3" presStyleIdx="2" presStyleCnt="3"/>
      <dgm:spPr/>
    </dgm:pt>
    <dgm:pt modelId="{B508BC93-F037-4246-9FC0-4FBA9162C988}" type="pres">
      <dgm:prSet presAssocID="{9539EFF0-50BA-440F-895D-C30B14FB555B}" presName="text3" presStyleLbl="fgAcc3" presStyleIdx="2" presStyleCnt="3" custLinFactNeighborX="-27" custLinFactNeighborY="-3326">
        <dgm:presLayoutVars>
          <dgm:chPref val="3"/>
        </dgm:presLayoutVars>
      </dgm:prSet>
      <dgm:spPr/>
    </dgm:pt>
    <dgm:pt modelId="{15A012BD-D4C4-4A85-9C88-1D7C2748FAC1}" type="pres">
      <dgm:prSet presAssocID="{9539EFF0-50BA-440F-895D-C30B14FB555B}" presName="hierChild4" presStyleCnt="0"/>
      <dgm:spPr/>
    </dgm:pt>
  </dgm:ptLst>
  <dgm:cxnLst>
    <dgm:cxn modelId="{89C7AB50-C65E-4414-9033-BF8CE370E45B}" type="presOf" srcId="{98AB692A-CBC2-48D0-B2AC-E78EA2C7D799}" destId="{ABBE84AD-A0CF-481A-940C-DB3C92C4C965}" srcOrd="0" destOrd="0" presId="urn:microsoft.com/office/officeart/2005/8/layout/hierarchy1"/>
    <dgm:cxn modelId="{665EDC6A-FA1A-43C1-A8E5-1A836E5B1DD5}" srcId="{D059A267-5645-4B16-8FFD-45CA8CF0991A}" destId="{3BE929F6-45DB-47BF-9F79-F3D80761BD3A}" srcOrd="1" destOrd="0" parTransId="{67E5DE66-101D-462E-B3C5-E1EB2073C5D8}" sibTransId="{F4935933-E442-4FE9-A71D-553E49E68DF8}"/>
    <dgm:cxn modelId="{EFB83C7A-AB4E-43CC-934D-C0CAFB48801C}" type="presOf" srcId="{A9EAC64D-6F9A-4AA5-B854-1E7D3CF0DDD6}" destId="{809691CA-D240-4A72-8482-5774B80679DD}" srcOrd="0" destOrd="0" presId="urn:microsoft.com/office/officeart/2005/8/layout/hierarchy1"/>
    <dgm:cxn modelId="{33EF76CE-6D11-41E9-888B-3F84DE0AED75}" type="presOf" srcId="{4743AFA0-D6D4-48C1-8142-E0DA1FE5B66F}" destId="{16678743-AB29-4BB3-ADCC-F89B9E72D6C6}" srcOrd="0" destOrd="0" presId="urn:microsoft.com/office/officeart/2005/8/layout/hierarchy1"/>
    <dgm:cxn modelId="{AAB279F9-4A14-4E6B-936D-2BBAAC30BB3F}" srcId="{4743AFA0-D6D4-48C1-8142-E0DA1FE5B66F}" destId="{CDCD5882-186A-4BE8-BA1D-00629D3012C6}" srcOrd="2" destOrd="0" parTransId="{A9EAC64D-6F9A-4AA5-B854-1E7D3CF0DDD6}" sibTransId="{E71E9363-3F78-4210-B53D-309CC0E18A13}"/>
    <dgm:cxn modelId="{659AAC91-73C2-4ECF-9E58-7AA3672E8323}" srcId="{D059A267-5645-4B16-8FFD-45CA8CF0991A}" destId="{650AF6F8-3517-4381-9526-E0304EEC1AC5}" srcOrd="0" destOrd="0" parTransId="{6BD913F3-9BD2-40E1-8127-319CDA367C41}" sibTransId="{56A1881E-1331-4723-80F3-C22EF937EBFB}"/>
    <dgm:cxn modelId="{7AAE5657-F79D-4242-A513-6FFEEFB2AA72}" srcId="{4743AFA0-D6D4-48C1-8142-E0DA1FE5B66F}" destId="{D059A267-5645-4B16-8FFD-45CA8CF0991A}" srcOrd="0" destOrd="0" parTransId="{D357AB1E-01C6-43FF-A5B9-4F2FAD29B3C1}" sibTransId="{D9CC7642-5C86-4D3D-877D-B9C083D9C923}"/>
    <dgm:cxn modelId="{3EB6D593-7D9E-4D0B-BDCF-E32BC9320531}" srcId="{4743AFA0-D6D4-48C1-8142-E0DA1FE5B66F}" destId="{A747100B-3886-462B-A426-4163B12425B8}" srcOrd="1" destOrd="0" parTransId="{8514B9CA-91D4-446E-B392-7E09C4AE34C8}" sibTransId="{B124F4BC-3A11-45F1-BE0E-7A5ACA2FA379}"/>
    <dgm:cxn modelId="{698152FA-C8C7-4CE3-8850-551882D296E8}" type="presOf" srcId="{8514B9CA-91D4-446E-B392-7E09C4AE34C8}" destId="{753F5707-49FF-47B7-A8F7-05B986DB2735}" srcOrd="0" destOrd="0" presId="urn:microsoft.com/office/officeart/2005/8/layout/hierarchy1"/>
    <dgm:cxn modelId="{5E5B8179-A068-4F0C-85C9-160CB13F2E9F}" srcId="{CDCD5882-186A-4BE8-BA1D-00629D3012C6}" destId="{9539EFF0-50BA-440F-895D-C30B14FB555B}" srcOrd="0" destOrd="0" parTransId="{0F9E0D9F-26A7-4C02-B1E2-E481B74B35E2}" sibTransId="{49D3CF21-E28A-45CA-9B4D-B765512609C9}"/>
    <dgm:cxn modelId="{744F2281-876A-4BC0-9F16-390E510B2B41}" srcId="{98AB692A-CBC2-48D0-B2AC-E78EA2C7D799}" destId="{4743AFA0-D6D4-48C1-8142-E0DA1FE5B66F}" srcOrd="0" destOrd="0" parTransId="{A5BE767F-9FC0-448C-9CAB-4FF8D9A5F23E}" sibTransId="{9EA19C9A-B965-4AD5-887C-D7CF8304861D}"/>
    <dgm:cxn modelId="{FBCAD002-783C-4D3B-86AE-8A8F6235261D}" type="presOf" srcId="{0F9E0D9F-26A7-4C02-B1E2-E481B74B35E2}" destId="{486CBE42-F2A5-44D6-8245-A27113FB0585}" srcOrd="0" destOrd="0" presId="urn:microsoft.com/office/officeart/2005/8/layout/hierarchy1"/>
    <dgm:cxn modelId="{D3FC516C-FB12-4AB0-A0D5-2A11ED5979F3}" type="presOf" srcId="{D059A267-5645-4B16-8FFD-45CA8CF0991A}" destId="{24E5E382-190B-4630-B454-C340089EFE70}" srcOrd="0" destOrd="0" presId="urn:microsoft.com/office/officeart/2005/8/layout/hierarchy1"/>
    <dgm:cxn modelId="{E6CF2337-C861-4F3D-8ECF-959CBBD63822}" type="presOf" srcId="{67E5DE66-101D-462E-B3C5-E1EB2073C5D8}" destId="{6365CFA2-B770-49B1-9BED-4A61CBB45EE0}" srcOrd="0" destOrd="0" presId="urn:microsoft.com/office/officeart/2005/8/layout/hierarchy1"/>
    <dgm:cxn modelId="{A665CBC9-D06A-47AA-A52F-2DBAE415F8B3}" type="presOf" srcId="{6BD913F3-9BD2-40E1-8127-319CDA367C41}" destId="{ECA02C4C-5CC5-4AE7-B6D2-E905C7E188D6}" srcOrd="0" destOrd="0" presId="urn:microsoft.com/office/officeart/2005/8/layout/hierarchy1"/>
    <dgm:cxn modelId="{2C9C156C-CDDE-4ADF-A133-E4C4980D8CA6}" type="presOf" srcId="{D357AB1E-01C6-43FF-A5B9-4F2FAD29B3C1}" destId="{96E28788-17B9-45D3-96D2-FAC529450D26}" srcOrd="0" destOrd="0" presId="urn:microsoft.com/office/officeart/2005/8/layout/hierarchy1"/>
    <dgm:cxn modelId="{8860064B-054C-4E9E-A197-40C64C1008B2}" type="presOf" srcId="{9539EFF0-50BA-440F-895D-C30B14FB555B}" destId="{B508BC93-F037-4246-9FC0-4FBA9162C988}" srcOrd="0" destOrd="0" presId="urn:microsoft.com/office/officeart/2005/8/layout/hierarchy1"/>
    <dgm:cxn modelId="{06EE9911-056B-4E81-A613-32871C1DA0B2}" type="presOf" srcId="{3BE929F6-45DB-47BF-9F79-F3D80761BD3A}" destId="{10C0EE07-37F6-4C81-9942-5AC3745DA711}" srcOrd="0" destOrd="0" presId="urn:microsoft.com/office/officeart/2005/8/layout/hierarchy1"/>
    <dgm:cxn modelId="{BC3E16EF-11C5-4479-ADE4-46D80AC1D41A}" type="presOf" srcId="{CDCD5882-186A-4BE8-BA1D-00629D3012C6}" destId="{4E9FAEE9-DE39-4F23-9CF7-9C0580B8FFE2}" srcOrd="0" destOrd="0" presId="urn:microsoft.com/office/officeart/2005/8/layout/hierarchy1"/>
    <dgm:cxn modelId="{CC60F802-8B7E-4C13-BE63-211B50226DCB}" type="presOf" srcId="{A747100B-3886-462B-A426-4163B12425B8}" destId="{52532179-747A-40B4-BCEA-0BEE5D488695}" srcOrd="0" destOrd="0" presId="urn:microsoft.com/office/officeart/2005/8/layout/hierarchy1"/>
    <dgm:cxn modelId="{F232B6D2-A5D0-4BDC-9604-A59A36924AAC}" type="presOf" srcId="{650AF6F8-3517-4381-9526-E0304EEC1AC5}" destId="{A0B49748-FAA8-4B47-B6D8-38C393A6D834}" srcOrd="0" destOrd="0" presId="urn:microsoft.com/office/officeart/2005/8/layout/hierarchy1"/>
    <dgm:cxn modelId="{32918A64-E744-46B0-BA77-84A7203AAB41}" type="presParOf" srcId="{ABBE84AD-A0CF-481A-940C-DB3C92C4C965}" destId="{37FE9990-C4FB-4183-A8BF-65581C54F39E}" srcOrd="0" destOrd="0" presId="urn:microsoft.com/office/officeart/2005/8/layout/hierarchy1"/>
    <dgm:cxn modelId="{5BD2EE18-B67E-4430-BB82-9B27E0D75BB6}" type="presParOf" srcId="{37FE9990-C4FB-4183-A8BF-65581C54F39E}" destId="{9E48B78C-E7AD-47CC-96EC-1CF8974A9159}" srcOrd="0" destOrd="0" presId="urn:microsoft.com/office/officeart/2005/8/layout/hierarchy1"/>
    <dgm:cxn modelId="{D3EEC056-CF11-4C26-A790-99EF0855CB9B}" type="presParOf" srcId="{9E48B78C-E7AD-47CC-96EC-1CF8974A9159}" destId="{FE7BD79B-0C40-4A40-8442-86BA340387EE}" srcOrd="0" destOrd="0" presId="urn:microsoft.com/office/officeart/2005/8/layout/hierarchy1"/>
    <dgm:cxn modelId="{D98C4187-8072-4A19-8E00-BF8B47061F27}" type="presParOf" srcId="{9E48B78C-E7AD-47CC-96EC-1CF8974A9159}" destId="{16678743-AB29-4BB3-ADCC-F89B9E72D6C6}" srcOrd="1" destOrd="0" presId="urn:microsoft.com/office/officeart/2005/8/layout/hierarchy1"/>
    <dgm:cxn modelId="{1B22525A-C30B-4952-B96C-1A18E48CEA6F}" type="presParOf" srcId="{37FE9990-C4FB-4183-A8BF-65581C54F39E}" destId="{1FAE7F0F-EB8F-4C6E-A2CE-3F1AA41BD33C}" srcOrd="1" destOrd="0" presId="urn:microsoft.com/office/officeart/2005/8/layout/hierarchy1"/>
    <dgm:cxn modelId="{99471A94-E296-4A20-8DF7-BA7AD4AE5658}" type="presParOf" srcId="{1FAE7F0F-EB8F-4C6E-A2CE-3F1AA41BD33C}" destId="{96E28788-17B9-45D3-96D2-FAC529450D26}" srcOrd="0" destOrd="0" presId="urn:microsoft.com/office/officeart/2005/8/layout/hierarchy1"/>
    <dgm:cxn modelId="{8BBEE12E-326A-4EF4-A926-C7BA2223743E}" type="presParOf" srcId="{1FAE7F0F-EB8F-4C6E-A2CE-3F1AA41BD33C}" destId="{A5E2D6A1-C887-4148-89EF-9107F0E2D62A}" srcOrd="1" destOrd="0" presId="urn:microsoft.com/office/officeart/2005/8/layout/hierarchy1"/>
    <dgm:cxn modelId="{040CF792-23FD-4724-94A1-AF1882DCF268}" type="presParOf" srcId="{A5E2D6A1-C887-4148-89EF-9107F0E2D62A}" destId="{023555B1-E5BE-44C2-A2FB-AC0DC167FCDA}" srcOrd="0" destOrd="0" presId="urn:microsoft.com/office/officeart/2005/8/layout/hierarchy1"/>
    <dgm:cxn modelId="{68D73B19-59C2-443D-B7E1-C239F2F5387F}" type="presParOf" srcId="{023555B1-E5BE-44C2-A2FB-AC0DC167FCDA}" destId="{2AE69194-95F0-4608-9618-F6807893D6E3}" srcOrd="0" destOrd="0" presId="urn:microsoft.com/office/officeart/2005/8/layout/hierarchy1"/>
    <dgm:cxn modelId="{196A1525-1DDA-4B4E-B108-A0758C107B00}" type="presParOf" srcId="{023555B1-E5BE-44C2-A2FB-AC0DC167FCDA}" destId="{24E5E382-190B-4630-B454-C340089EFE70}" srcOrd="1" destOrd="0" presId="urn:microsoft.com/office/officeart/2005/8/layout/hierarchy1"/>
    <dgm:cxn modelId="{CC89C800-D61C-4A40-B72E-136D645BD4F0}" type="presParOf" srcId="{A5E2D6A1-C887-4148-89EF-9107F0E2D62A}" destId="{F199C564-CCD4-4EFE-BCF0-13E73286065B}" srcOrd="1" destOrd="0" presId="urn:microsoft.com/office/officeart/2005/8/layout/hierarchy1"/>
    <dgm:cxn modelId="{699155A5-21E4-4994-8307-801AC6834E36}" type="presParOf" srcId="{F199C564-CCD4-4EFE-BCF0-13E73286065B}" destId="{ECA02C4C-5CC5-4AE7-B6D2-E905C7E188D6}" srcOrd="0" destOrd="0" presId="urn:microsoft.com/office/officeart/2005/8/layout/hierarchy1"/>
    <dgm:cxn modelId="{C9153876-EDA4-4D2E-92C1-0BB568DB28CE}" type="presParOf" srcId="{F199C564-CCD4-4EFE-BCF0-13E73286065B}" destId="{D328B286-5C69-455E-8445-35C7858E4BF3}" srcOrd="1" destOrd="0" presId="urn:microsoft.com/office/officeart/2005/8/layout/hierarchy1"/>
    <dgm:cxn modelId="{0ECE01C7-4F41-47B8-841C-764D2215923E}" type="presParOf" srcId="{D328B286-5C69-455E-8445-35C7858E4BF3}" destId="{62F1ED12-71BC-4AFE-9962-BC4CAF9AD6EF}" srcOrd="0" destOrd="0" presId="urn:microsoft.com/office/officeart/2005/8/layout/hierarchy1"/>
    <dgm:cxn modelId="{2B97059A-4800-448B-B1EF-003EA35C4B12}" type="presParOf" srcId="{62F1ED12-71BC-4AFE-9962-BC4CAF9AD6EF}" destId="{5BE8A8A8-DF63-4252-87BD-A29D33C39E24}" srcOrd="0" destOrd="0" presId="urn:microsoft.com/office/officeart/2005/8/layout/hierarchy1"/>
    <dgm:cxn modelId="{C60CF227-7D80-47B9-9DAD-FBAEB70A24F5}" type="presParOf" srcId="{62F1ED12-71BC-4AFE-9962-BC4CAF9AD6EF}" destId="{A0B49748-FAA8-4B47-B6D8-38C393A6D834}" srcOrd="1" destOrd="0" presId="urn:microsoft.com/office/officeart/2005/8/layout/hierarchy1"/>
    <dgm:cxn modelId="{F19C7E79-0067-4723-8251-43AEB66937C5}" type="presParOf" srcId="{D328B286-5C69-455E-8445-35C7858E4BF3}" destId="{FA544840-7EBC-490E-905B-BFF74D44B6E3}" srcOrd="1" destOrd="0" presId="urn:microsoft.com/office/officeart/2005/8/layout/hierarchy1"/>
    <dgm:cxn modelId="{DC8A98A6-FC88-4687-90C0-EEFC64595538}" type="presParOf" srcId="{F199C564-CCD4-4EFE-BCF0-13E73286065B}" destId="{6365CFA2-B770-49B1-9BED-4A61CBB45EE0}" srcOrd="2" destOrd="0" presId="urn:microsoft.com/office/officeart/2005/8/layout/hierarchy1"/>
    <dgm:cxn modelId="{6F7959E1-C1F6-4FAC-ABD9-9335E3FA4550}" type="presParOf" srcId="{F199C564-CCD4-4EFE-BCF0-13E73286065B}" destId="{5F6DB711-0CDA-44EA-A8CB-E8A0D0221A13}" srcOrd="3" destOrd="0" presId="urn:microsoft.com/office/officeart/2005/8/layout/hierarchy1"/>
    <dgm:cxn modelId="{CA7780AB-FDBF-4DC1-B8BE-652A51B8CBD0}" type="presParOf" srcId="{5F6DB711-0CDA-44EA-A8CB-E8A0D0221A13}" destId="{32E5FDAC-452D-4794-9EC2-F4540E807D67}" srcOrd="0" destOrd="0" presId="urn:microsoft.com/office/officeart/2005/8/layout/hierarchy1"/>
    <dgm:cxn modelId="{5D1B5A8A-6AE5-43F0-80F2-818769C3BABF}" type="presParOf" srcId="{32E5FDAC-452D-4794-9EC2-F4540E807D67}" destId="{DF56C9A7-4BA9-4FEF-BB28-B041AB0AA641}" srcOrd="0" destOrd="0" presId="urn:microsoft.com/office/officeart/2005/8/layout/hierarchy1"/>
    <dgm:cxn modelId="{C78F008F-B07A-42F1-BC64-46B4E23CB581}" type="presParOf" srcId="{32E5FDAC-452D-4794-9EC2-F4540E807D67}" destId="{10C0EE07-37F6-4C81-9942-5AC3745DA711}" srcOrd="1" destOrd="0" presId="urn:microsoft.com/office/officeart/2005/8/layout/hierarchy1"/>
    <dgm:cxn modelId="{610FC2DD-341C-4CB3-8C8F-106380AAFA21}" type="presParOf" srcId="{5F6DB711-0CDA-44EA-A8CB-E8A0D0221A13}" destId="{905F306B-B292-4F91-9F7C-8F6CC601A0CB}" srcOrd="1" destOrd="0" presId="urn:microsoft.com/office/officeart/2005/8/layout/hierarchy1"/>
    <dgm:cxn modelId="{AB3191BD-DB03-47AE-A695-4B24E3D53E75}" type="presParOf" srcId="{1FAE7F0F-EB8F-4C6E-A2CE-3F1AA41BD33C}" destId="{753F5707-49FF-47B7-A8F7-05B986DB2735}" srcOrd="2" destOrd="0" presId="urn:microsoft.com/office/officeart/2005/8/layout/hierarchy1"/>
    <dgm:cxn modelId="{83CA99C4-5267-4576-92B6-385213C60EAF}" type="presParOf" srcId="{1FAE7F0F-EB8F-4C6E-A2CE-3F1AA41BD33C}" destId="{6857199D-C2AF-4FE0-BA55-E509CD76B20F}" srcOrd="3" destOrd="0" presId="urn:microsoft.com/office/officeart/2005/8/layout/hierarchy1"/>
    <dgm:cxn modelId="{DCA2B12A-32DA-45E5-B358-B66BDBC2EB74}" type="presParOf" srcId="{6857199D-C2AF-4FE0-BA55-E509CD76B20F}" destId="{0095E4F2-A6B4-4DFD-B82E-279AE1ED04C3}" srcOrd="0" destOrd="0" presId="urn:microsoft.com/office/officeart/2005/8/layout/hierarchy1"/>
    <dgm:cxn modelId="{585FCEB1-CC35-4257-99F9-6FEB8B3D9D8D}" type="presParOf" srcId="{0095E4F2-A6B4-4DFD-B82E-279AE1ED04C3}" destId="{150D517D-58FD-4291-AD1F-0E782565034D}" srcOrd="0" destOrd="0" presId="urn:microsoft.com/office/officeart/2005/8/layout/hierarchy1"/>
    <dgm:cxn modelId="{C023399C-219B-47FB-A13D-32457AF13428}" type="presParOf" srcId="{0095E4F2-A6B4-4DFD-B82E-279AE1ED04C3}" destId="{52532179-747A-40B4-BCEA-0BEE5D488695}" srcOrd="1" destOrd="0" presId="urn:microsoft.com/office/officeart/2005/8/layout/hierarchy1"/>
    <dgm:cxn modelId="{BE2756D0-FDDB-4214-960D-EF4EFA263768}" type="presParOf" srcId="{6857199D-C2AF-4FE0-BA55-E509CD76B20F}" destId="{3AE1F5BF-ECCD-44E5-ADBD-C2D6FB88C737}" srcOrd="1" destOrd="0" presId="urn:microsoft.com/office/officeart/2005/8/layout/hierarchy1"/>
    <dgm:cxn modelId="{F2D033C8-E380-464E-839E-BC75D5B1A590}" type="presParOf" srcId="{1FAE7F0F-EB8F-4C6E-A2CE-3F1AA41BD33C}" destId="{809691CA-D240-4A72-8482-5774B80679DD}" srcOrd="4" destOrd="0" presId="urn:microsoft.com/office/officeart/2005/8/layout/hierarchy1"/>
    <dgm:cxn modelId="{94665D0A-8DF8-485B-90DF-4887601F6FFD}" type="presParOf" srcId="{1FAE7F0F-EB8F-4C6E-A2CE-3F1AA41BD33C}" destId="{CB80A6E4-74EB-43BE-A427-230A5DC4CBA3}" srcOrd="5" destOrd="0" presId="urn:microsoft.com/office/officeart/2005/8/layout/hierarchy1"/>
    <dgm:cxn modelId="{F8BAFF4D-B522-4B7F-A0F3-49EE4EBF1279}" type="presParOf" srcId="{CB80A6E4-74EB-43BE-A427-230A5DC4CBA3}" destId="{0C710D93-45C1-472F-BB05-C316CC66B310}" srcOrd="0" destOrd="0" presId="urn:microsoft.com/office/officeart/2005/8/layout/hierarchy1"/>
    <dgm:cxn modelId="{467F5E59-3834-455C-B45E-E498855E1F1D}" type="presParOf" srcId="{0C710D93-45C1-472F-BB05-C316CC66B310}" destId="{51CE1C66-FAA2-47B0-BC31-1823B3403623}" srcOrd="0" destOrd="0" presId="urn:microsoft.com/office/officeart/2005/8/layout/hierarchy1"/>
    <dgm:cxn modelId="{DF92108A-AD5F-46A8-BA9D-98547B078959}" type="presParOf" srcId="{0C710D93-45C1-472F-BB05-C316CC66B310}" destId="{4E9FAEE9-DE39-4F23-9CF7-9C0580B8FFE2}" srcOrd="1" destOrd="0" presId="urn:microsoft.com/office/officeart/2005/8/layout/hierarchy1"/>
    <dgm:cxn modelId="{7118C847-B2D1-4ABC-BF6A-497F71D902DE}" type="presParOf" srcId="{CB80A6E4-74EB-43BE-A427-230A5DC4CBA3}" destId="{384D90EC-1538-4DA3-A414-FDE230A3DEA7}" srcOrd="1" destOrd="0" presId="urn:microsoft.com/office/officeart/2005/8/layout/hierarchy1"/>
    <dgm:cxn modelId="{930245CE-A2F7-4390-A411-85878A358AFD}" type="presParOf" srcId="{384D90EC-1538-4DA3-A414-FDE230A3DEA7}" destId="{486CBE42-F2A5-44D6-8245-A27113FB0585}" srcOrd="0" destOrd="0" presId="urn:microsoft.com/office/officeart/2005/8/layout/hierarchy1"/>
    <dgm:cxn modelId="{5F975D0E-44A1-4813-88D8-4693B2AB64A4}" type="presParOf" srcId="{384D90EC-1538-4DA3-A414-FDE230A3DEA7}" destId="{9C585201-0CAD-4DA7-8FCD-46ECA332E5FF}" srcOrd="1" destOrd="0" presId="urn:microsoft.com/office/officeart/2005/8/layout/hierarchy1"/>
    <dgm:cxn modelId="{995668B6-91B9-417B-AF12-2E8EC34E0D1D}" type="presParOf" srcId="{9C585201-0CAD-4DA7-8FCD-46ECA332E5FF}" destId="{22E45A3B-8F89-435C-8A50-AEE3B723F91D}" srcOrd="0" destOrd="0" presId="urn:microsoft.com/office/officeart/2005/8/layout/hierarchy1"/>
    <dgm:cxn modelId="{1227DDDA-8475-44D1-8EE2-6DF3B1984FC1}" type="presParOf" srcId="{22E45A3B-8F89-435C-8A50-AEE3B723F91D}" destId="{6A75EFA9-10D3-48B8-8871-599915A3DDA8}" srcOrd="0" destOrd="0" presId="urn:microsoft.com/office/officeart/2005/8/layout/hierarchy1"/>
    <dgm:cxn modelId="{73F00FCE-552E-4020-B253-53101B13A817}" type="presParOf" srcId="{22E45A3B-8F89-435C-8A50-AEE3B723F91D}" destId="{B508BC93-F037-4246-9FC0-4FBA9162C988}" srcOrd="1" destOrd="0" presId="urn:microsoft.com/office/officeart/2005/8/layout/hierarchy1"/>
    <dgm:cxn modelId="{135894EA-9286-48EF-952B-412F84859B94}" type="presParOf" srcId="{9C585201-0CAD-4DA7-8FCD-46ECA332E5FF}" destId="{15A012BD-D4C4-4A85-9C88-1D7C2748FA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8B42F9-FDB1-447E-8E96-1B30241A8ECC}" type="doc">
      <dgm:prSet loTypeId="urn:microsoft.com/office/officeart/2005/8/layout/radial5" loCatId="cycle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2B0CD66-4A19-4AF3-923D-8463B86FC779}">
      <dgm:prSet phldrT="[Text]"/>
      <dgm:spPr/>
      <dgm:t>
        <a:bodyPr/>
        <a:lstStyle/>
        <a:p>
          <a:r>
            <a:rPr lang="en-GB" b="1" smtClean="0">
              <a:latin typeface="+mn-lt"/>
            </a:rPr>
            <a:t>Buhus Mirela Maria</a:t>
          </a:r>
          <a:endParaRPr lang="en-GB" b="1" dirty="0">
            <a:latin typeface="+mn-lt"/>
          </a:endParaRPr>
        </a:p>
      </dgm:t>
    </dgm:pt>
    <dgm:pt modelId="{12F49299-CAD3-42BD-A9E3-8D29E79B2214}" type="parTrans" cxnId="{8CD09229-305F-479C-AA6C-724B98057BA4}">
      <dgm:prSet/>
      <dgm:spPr/>
      <dgm:t>
        <a:bodyPr/>
        <a:lstStyle/>
        <a:p>
          <a:endParaRPr lang="en-GB"/>
        </a:p>
      </dgm:t>
    </dgm:pt>
    <dgm:pt modelId="{F88F6E29-1C59-420D-B138-AD7FA2B60A1A}" type="sibTrans" cxnId="{8CD09229-305F-479C-AA6C-724B98057BA4}">
      <dgm:prSet/>
      <dgm:spPr/>
      <dgm:t>
        <a:bodyPr/>
        <a:lstStyle/>
        <a:p>
          <a:endParaRPr lang="en-GB"/>
        </a:p>
      </dgm:t>
    </dgm:pt>
    <dgm:pt modelId="{5E31B3CE-3F77-41F9-818B-C8711AFF8CB4}">
      <dgm:prSet phldrT="[Text]" custT="1"/>
      <dgm:spPr/>
      <dgm:t>
        <a:bodyPr/>
        <a:lstStyle/>
        <a:p>
          <a:r>
            <a:rPr lang="en-GB" sz="1200" b="1" dirty="0" smtClean="0"/>
            <a:t>University of Wales Trinity Saint David</a:t>
          </a:r>
          <a:endParaRPr lang="en-GB" sz="1200" b="1" dirty="0"/>
        </a:p>
      </dgm:t>
    </dgm:pt>
    <dgm:pt modelId="{28331BF7-E35D-40AB-A588-989C178AD415}" type="parTrans" cxnId="{C7CA2267-FCD3-415F-8AED-77CDC5939395}">
      <dgm:prSet/>
      <dgm:spPr/>
      <dgm:t>
        <a:bodyPr/>
        <a:lstStyle/>
        <a:p>
          <a:endParaRPr lang="en-GB"/>
        </a:p>
      </dgm:t>
    </dgm:pt>
    <dgm:pt modelId="{59457C74-4AFD-447A-A927-5E8B7A7D5925}" type="sibTrans" cxnId="{C7CA2267-FCD3-415F-8AED-77CDC5939395}">
      <dgm:prSet/>
      <dgm:spPr/>
      <dgm:t>
        <a:bodyPr/>
        <a:lstStyle/>
        <a:p>
          <a:endParaRPr lang="en-GB"/>
        </a:p>
      </dgm:t>
    </dgm:pt>
    <dgm:pt modelId="{1BE9A559-5CEC-4CBD-B677-B9E3C0AE16EA}">
      <dgm:prSet phldrT="[Text]" custT="1"/>
      <dgm:spPr/>
      <dgm:t>
        <a:bodyPr/>
        <a:lstStyle/>
        <a:p>
          <a:r>
            <a:rPr lang="en-GB" sz="1600" b="1" dirty="0" smtClean="0"/>
            <a:t>Year 1</a:t>
          </a:r>
          <a:endParaRPr lang="en-GB" sz="1600" b="1" dirty="0"/>
        </a:p>
      </dgm:t>
    </dgm:pt>
    <dgm:pt modelId="{19DB6F79-973D-4C81-89C3-F2A43F706827}" type="parTrans" cxnId="{609F94B7-CE6C-473F-83FA-31555B291F8C}">
      <dgm:prSet/>
      <dgm:spPr/>
      <dgm:t>
        <a:bodyPr/>
        <a:lstStyle/>
        <a:p>
          <a:endParaRPr lang="en-GB"/>
        </a:p>
      </dgm:t>
    </dgm:pt>
    <dgm:pt modelId="{8273D91F-E6CE-4622-A083-B3C3F9AAB6D6}" type="sibTrans" cxnId="{609F94B7-CE6C-473F-83FA-31555B291F8C}">
      <dgm:prSet/>
      <dgm:spPr/>
      <dgm:t>
        <a:bodyPr/>
        <a:lstStyle/>
        <a:p>
          <a:endParaRPr lang="en-GB"/>
        </a:p>
      </dgm:t>
    </dgm:pt>
    <dgm:pt modelId="{6F731C9D-9264-4E93-9555-154A5D8CA630}">
      <dgm:prSet phldrT="[Text]" custT="1"/>
      <dgm:spPr/>
      <dgm:t>
        <a:bodyPr/>
        <a:lstStyle/>
        <a:p>
          <a:r>
            <a:rPr lang="en-GB" sz="1200" b="1" dirty="0" smtClean="0"/>
            <a:t>Qualified Nurse</a:t>
          </a:r>
          <a:endParaRPr lang="en-GB" sz="1200" b="1" dirty="0"/>
        </a:p>
      </dgm:t>
    </dgm:pt>
    <dgm:pt modelId="{C5569BC0-4688-46E2-9FBF-8833F04BE0A0}" type="parTrans" cxnId="{A8D75F6F-B4E4-403B-A080-5E7BF993DC1D}">
      <dgm:prSet/>
      <dgm:spPr/>
      <dgm:t>
        <a:bodyPr/>
        <a:lstStyle/>
        <a:p>
          <a:endParaRPr lang="en-GB"/>
        </a:p>
      </dgm:t>
    </dgm:pt>
    <dgm:pt modelId="{47BE1BD9-D1B9-46B8-B628-FB29F0B6731F}" type="sibTrans" cxnId="{A8D75F6F-B4E4-403B-A080-5E7BF993DC1D}">
      <dgm:prSet/>
      <dgm:spPr/>
      <dgm:t>
        <a:bodyPr/>
        <a:lstStyle/>
        <a:p>
          <a:endParaRPr lang="en-GB"/>
        </a:p>
      </dgm:t>
    </dgm:pt>
    <dgm:pt modelId="{96272E76-172A-482F-B065-F490C171BD2E}">
      <dgm:prSet phldrT="[Text]" custT="1"/>
      <dgm:spPr/>
      <dgm:t>
        <a:bodyPr/>
        <a:lstStyle/>
        <a:p>
          <a:r>
            <a:rPr lang="en-GB" sz="1400" b="1" dirty="0" smtClean="0"/>
            <a:t>Health and Social Care</a:t>
          </a:r>
          <a:endParaRPr lang="en-GB" sz="1400" b="1" dirty="0"/>
        </a:p>
      </dgm:t>
    </dgm:pt>
    <dgm:pt modelId="{0618835F-65EB-4942-8799-0023EC261883}" type="parTrans" cxnId="{52BFA26D-7F15-4628-9D81-B6954DDCCE87}">
      <dgm:prSet/>
      <dgm:spPr/>
      <dgm:t>
        <a:bodyPr/>
        <a:lstStyle/>
        <a:p>
          <a:endParaRPr lang="en-GB"/>
        </a:p>
      </dgm:t>
    </dgm:pt>
    <dgm:pt modelId="{06D0E4D5-565F-4902-975A-91508F57F602}" type="sibTrans" cxnId="{52BFA26D-7F15-4628-9D81-B6954DDCCE87}">
      <dgm:prSet/>
      <dgm:spPr/>
      <dgm:t>
        <a:bodyPr/>
        <a:lstStyle/>
        <a:p>
          <a:endParaRPr lang="en-GB"/>
        </a:p>
      </dgm:t>
    </dgm:pt>
    <dgm:pt modelId="{69F49345-2E32-4107-A9D9-0054FB5CF9FA}" type="pres">
      <dgm:prSet presAssocID="{8E8B42F9-FDB1-447E-8E96-1B30241A8EC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20B27B7-C4AA-4E8D-B814-6CCC76B2A49C}" type="pres">
      <dgm:prSet presAssocID="{A2B0CD66-4A19-4AF3-923D-8463B86FC779}" presName="centerShape" presStyleLbl="node0" presStyleIdx="0" presStyleCnt="1"/>
      <dgm:spPr/>
    </dgm:pt>
    <dgm:pt modelId="{F7682E2E-AF73-4FE5-9F43-41E69917EFA5}" type="pres">
      <dgm:prSet presAssocID="{28331BF7-E35D-40AB-A588-989C178AD415}" presName="parTrans" presStyleLbl="sibTrans2D1" presStyleIdx="0" presStyleCnt="4"/>
      <dgm:spPr/>
    </dgm:pt>
    <dgm:pt modelId="{CFF257AF-81F8-4DE1-93D4-6A3524060872}" type="pres">
      <dgm:prSet presAssocID="{28331BF7-E35D-40AB-A588-989C178AD415}" presName="connectorText" presStyleLbl="sibTrans2D1" presStyleIdx="0" presStyleCnt="4"/>
      <dgm:spPr/>
    </dgm:pt>
    <dgm:pt modelId="{3781C33E-5871-4139-B85F-6A205CAE9E8B}" type="pres">
      <dgm:prSet presAssocID="{5E31B3CE-3F77-41F9-818B-C8711AFF8CB4}" presName="node" presStyleLbl="node1" presStyleIdx="0" presStyleCnt="4">
        <dgm:presLayoutVars>
          <dgm:bulletEnabled val="1"/>
        </dgm:presLayoutVars>
      </dgm:prSet>
      <dgm:spPr/>
    </dgm:pt>
    <dgm:pt modelId="{D4F4B481-A498-475C-9D2E-70EECB070D31}" type="pres">
      <dgm:prSet presAssocID="{19DB6F79-973D-4C81-89C3-F2A43F706827}" presName="parTrans" presStyleLbl="sibTrans2D1" presStyleIdx="1" presStyleCnt="4"/>
      <dgm:spPr/>
    </dgm:pt>
    <dgm:pt modelId="{AB679D4C-9169-425B-88D2-25B7151B6FD7}" type="pres">
      <dgm:prSet presAssocID="{19DB6F79-973D-4C81-89C3-F2A43F706827}" presName="connectorText" presStyleLbl="sibTrans2D1" presStyleIdx="1" presStyleCnt="4"/>
      <dgm:spPr/>
    </dgm:pt>
    <dgm:pt modelId="{96A9A5A0-0668-498A-92A9-4E7F767BB8D3}" type="pres">
      <dgm:prSet presAssocID="{1BE9A559-5CEC-4CBD-B677-B9E3C0AE16EA}" presName="node" presStyleLbl="node1" presStyleIdx="1" presStyleCnt="4">
        <dgm:presLayoutVars>
          <dgm:bulletEnabled val="1"/>
        </dgm:presLayoutVars>
      </dgm:prSet>
      <dgm:spPr/>
    </dgm:pt>
    <dgm:pt modelId="{CAFA01F2-EA1B-4EA9-8FA3-59CDC2F1833A}" type="pres">
      <dgm:prSet presAssocID="{C5569BC0-4688-46E2-9FBF-8833F04BE0A0}" presName="parTrans" presStyleLbl="sibTrans2D1" presStyleIdx="2" presStyleCnt="4"/>
      <dgm:spPr/>
    </dgm:pt>
    <dgm:pt modelId="{331CD24B-1788-42D0-850A-D4F2F07699C1}" type="pres">
      <dgm:prSet presAssocID="{C5569BC0-4688-46E2-9FBF-8833F04BE0A0}" presName="connectorText" presStyleLbl="sibTrans2D1" presStyleIdx="2" presStyleCnt="4"/>
      <dgm:spPr/>
    </dgm:pt>
    <dgm:pt modelId="{B7D75B1C-9981-4C47-A991-6BFCC784C83F}" type="pres">
      <dgm:prSet presAssocID="{6F731C9D-9264-4E93-9555-154A5D8CA63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02A75AC-F6B8-444D-92A7-D295138F9651}" type="pres">
      <dgm:prSet presAssocID="{0618835F-65EB-4942-8799-0023EC261883}" presName="parTrans" presStyleLbl="sibTrans2D1" presStyleIdx="3" presStyleCnt="4"/>
      <dgm:spPr/>
    </dgm:pt>
    <dgm:pt modelId="{2C5371B6-1B75-4E03-9DE9-4BEE7FD4C9E7}" type="pres">
      <dgm:prSet presAssocID="{0618835F-65EB-4942-8799-0023EC261883}" presName="connectorText" presStyleLbl="sibTrans2D1" presStyleIdx="3" presStyleCnt="4"/>
      <dgm:spPr/>
    </dgm:pt>
    <dgm:pt modelId="{EF4BEAEA-E61C-4CBC-81A0-AD10EBA692C6}" type="pres">
      <dgm:prSet presAssocID="{96272E76-172A-482F-B065-F490C171BD2E}" presName="node" presStyleLbl="node1" presStyleIdx="3" presStyleCnt="4">
        <dgm:presLayoutVars>
          <dgm:bulletEnabled val="1"/>
        </dgm:presLayoutVars>
      </dgm:prSet>
      <dgm:spPr/>
    </dgm:pt>
  </dgm:ptLst>
  <dgm:cxnLst>
    <dgm:cxn modelId="{1D264F47-A863-4F93-8D76-03C1689D3BD7}" type="presOf" srcId="{19DB6F79-973D-4C81-89C3-F2A43F706827}" destId="{D4F4B481-A498-475C-9D2E-70EECB070D31}" srcOrd="0" destOrd="0" presId="urn:microsoft.com/office/officeart/2005/8/layout/radial5"/>
    <dgm:cxn modelId="{52BFA26D-7F15-4628-9D81-B6954DDCCE87}" srcId="{A2B0CD66-4A19-4AF3-923D-8463B86FC779}" destId="{96272E76-172A-482F-B065-F490C171BD2E}" srcOrd="3" destOrd="0" parTransId="{0618835F-65EB-4942-8799-0023EC261883}" sibTransId="{06D0E4D5-565F-4902-975A-91508F57F602}"/>
    <dgm:cxn modelId="{F202EFE0-8B0A-4A3A-9E50-99189994E417}" type="presOf" srcId="{C5569BC0-4688-46E2-9FBF-8833F04BE0A0}" destId="{331CD24B-1788-42D0-850A-D4F2F07699C1}" srcOrd="1" destOrd="0" presId="urn:microsoft.com/office/officeart/2005/8/layout/radial5"/>
    <dgm:cxn modelId="{69DFF3A3-99BD-47BD-9B52-B8FCEE5AC935}" type="presOf" srcId="{19DB6F79-973D-4C81-89C3-F2A43F706827}" destId="{AB679D4C-9169-425B-88D2-25B7151B6FD7}" srcOrd="1" destOrd="0" presId="urn:microsoft.com/office/officeart/2005/8/layout/radial5"/>
    <dgm:cxn modelId="{C7CA2267-FCD3-415F-8AED-77CDC5939395}" srcId="{A2B0CD66-4A19-4AF3-923D-8463B86FC779}" destId="{5E31B3CE-3F77-41F9-818B-C8711AFF8CB4}" srcOrd="0" destOrd="0" parTransId="{28331BF7-E35D-40AB-A588-989C178AD415}" sibTransId="{59457C74-4AFD-447A-A927-5E8B7A7D5925}"/>
    <dgm:cxn modelId="{EF233EDD-F4F9-42B8-ADF4-022D42EC4098}" type="presOf" srcId="{0618835F-65EB-4942-8799-0023EC261883}" destId="{2C5371B6-1B75-4E03-9DE9-4BEE7FD4C9E7}" srcOrd="1" destOrd="0" presId="urn:microsoft.com/office/officeart/2005/8/layout/radial5"/>
    <dgm:cxn modelId="{15B79066-3885-4066-9C2A-1A6C9F09709C}" type="presOf" srcId="{96272E76-172A-482F-B065-F490C171BD2E}" destId="{EF4BEAEA-E61C-4CBC-81A0-AD10EBA692C6}" srcOrd="0" destOrd="0" presId="urn:microsoft.com/office/officeart/2005/8/layout/radial5"/>
    <dgm:cxn modelId="{F69D1ACB-5431-446E-A640-607B1BB2AE2E}" type="presOf" srcId="{28331BF7-E35D-40AB-A588-989C178AD415}" destId="{F7682E2E-AF73-4FE5-9F43-41E69917EFA5}" srcOrd="0" destOrd="0" presId="urn:microsoft.com/office/officeart/2005/8/layout/radial5"/>
    <dgm:cxn modelId="{820D123A-A86C-4A26-ABE4-71ACEA613929}" type="presOf" srcId="{C5569BC0-4688-46E2-9FBF-8833F04BE0A0}" destId="{CAFA01F2-EA1B-4EA9-8FA3-59CDC2F1833A}" srcOrd="0" destOrd="0" presId="urn:microsoft.com/office/officeart/2005/8/layout/radial5"/>
    <dgm:cxn modelId="{D39F7735-17CF-43FF-BC0A-BD689E85B786}" type="presOf" srcId="{28331BF7-E35D-40AB-A588-989C178AD415}" destId="{CFF257AF-81F8-4DE1-93D4-6A3524060872}" srcOrd="1" destOrd="0" presId="urn:microsoft.com/office/officeart/2005/8/layout/radial5"/>
    <dgm:cxn modelId="{8CD09229-305F-479C-AA6C-724B98057BA4}" srcId="{8E8B42F9-FDB1-447E-8E96-1B30241A8ECC}" destId="{A2B0CD66-4A19-4AF3-923D-8463B86FC779}" srcOrd="0" destOrd="0" parTransId="{12F49299-CAD3-42BD-A9E3-8D29E79B2214}" sibTransId="{F88F6E29-1C59-420D-B138-AD7FA2B60A1A}"/>
    <dgm:cxn modelId="{27BDD46E-4BE1-4AD1-A731-B36C0AE19B6A}" type="presOf" srcId="{1BE9A559-5CEC-4CBD-B677-B9E3C0AE16EA}" destId="{96A9A5A0-0668-498A-92A9-4E7F767BB8D3}" srcOrd="0" destOrd="0" presId="urn:microsoft.com/office/officeart/2005/8/layout/radial5"/>
    <dgm:cxn modelId="{E6015196-C46D-4E30-ABC3-F021F86F2A93}" type="presOf" srcId="{0618835F-65EB-4942-8799-0023EC261883}" destId="{802A75AC-F6B8-444D-92A7-D295138F9651}" srcOrd="0" destOrd="0" presId="urn:microsoft.com/office/officeart/2005/8/layout/radial5"/>
    <dgm:cxn modelId="{29D50481-7DE7-41FE-92ED-21A14AAF8B86}" type="presOf" srcId="{6F731C9D-9264-4E93-9555-154A5D8CA630}" destId="{B7D75B1C-9981-4C47-A991-6BFCC784C83F}" srcOrd="0" destOrd="0" presId="urn:microsoft.com/office/officeart/2005/8/layout/radial5"/>
    <dgm:cxn modelId="{A122DE1F-1140-46C3-94AE-3822CA563896}" type="presOf" srcId="{A2B0CD66-4A19-4AF3-923D-8463B86FC779}" destId="{520B27B7-C4AA-4E8D-B814-6CCC76B2A49C}" srcOrd="0" destOrd="0" presId="urn:microsoft.com/office/officeart/2005/8/layout/radial5"/>
    <dgm:cxn modelId="{E7B07C05-2D4A-46B7-862D-63D7D91AFD78}" type="presOf" srcId="{8E8B42F9-FDB1-447E-8E96-1B30241A8ECC}" destId="{69F49345-2E32-4107-A9D9-0054FB5CF9FA}" srcOrd="0" destOrd="0" presId="urn:microsoft.com/office/officeart/2005/8/layout/radial5"/>
    <dgm:cxn modelId="{59A36B8C-C7F8-4576-A131-8624418A60A1}" type="presOf" srcId="{5E31B3CE-3F77-41F9-818B-C8711AFF8CB4}" destId="{3781C33E-5871-4139-B85F-6A205CAE9E8B}" srcOrd="0" destOrd="0" presId="urn:microsoft.com/office/officeart/2005/8/layout/radial5"/>
    <dgm:cxn modelId="{A8D75F6F-B4E4-403B-A080-5E7BF993DC1D}" srcId="{A2B0CD66-4A19-4AF3-923D-8463B86FC779}" destId="{6F731C9D-9264-4E93-9555-154A5D8CA630}" srcOrd="2" destOrd="0" parTransId="{C5569BC0-4688-46E2-9FBF-8833F04BE0A0}" sibTransId="{47BE1BD9-D1B9-46B8-B628-FB29F0B6731F}"/>
    <dgm:cxn modelId="{609F94B7-CE6C-473F-83FA-31555B291F8C}" srcId="{A2B0CD66-4A19-4AF3-923D-8463B86FC779}" destId="{1BE9A559-5CEC-4CBD-B677-B9E3C0AE16EA}" srcOrd="1" destOrd="0" parTransId="{19DB6F79-973D-4C81-89C3-F2A43F706827}" sibTransId="{8273D91F-E6CE-4622-A083-B3C3F9AAB6D6}"/>
    <dgm:cxn modelId="{7112BF52-19F3-4337-A3E5-4482D1420287}" type="presParOf" srcId="{69F49345-2E32-4107-A9D9-0054FB5CF9FA}" destId="{520B27B7-C4AA-4E8D-B814-6CCC76B2A49C}" srcOrd="0" destOrd="0" presId="urn:microsoft.com/office/officeart/2005/8/layout/radial5"/>
    <dgm:cxn modelId="{C273A623-83B4-4B30-9965-C20804AB0AED}" type="presParOf" srcId="{69F49345-2E32-4107-A9D9-0054FB5CF9FA}" destId="{F7682E2E-AF73-4FE5-9F43-41E69917EFA5}" srcOrd="1" destOrd="0" presId="urn:microsoft.com/office/officeart/2005/8/layout/radial5"/>
    <dgm:cxn modelId="{60D7B461-B3FC-43C9-A9BE-FABFD39ADDC6}" type="presParOf" srcId="{F7682E2E-AF73-4FE5-9F43-41E69917EFA5}" destId="{CFF257AF-81F8-4DE1-93D4-6A3524060872}" srcOrd="0" destOrd="0" presId="urn:microsoft.com/office/officeart/2005/8/layout/radial5"/>
    <dgm:cxn modelId="{1BA55F3F-69BA-4452-B75C-A12C924EFF79}" type="presParOf" srcId="{69F49345-2E32-4107-A9D9-0054FB5CF9FA}" destId="{3781C33E-5871-4139-B85F-6A205CAE9E8B}" srcOrd="2" destOrd="0" presId="urn:microsoft.com/office/officeart/2005/8/layout/radial5"/>
    <dgm:cxn modelId="{705C2601-698C-4490-849B-B62989C4DFC1}" type="presParOf" srcId="{69F49345-2E32-4107-A9D9-0054FB5CF9FA}" destId="{D4F4B481-A498-475C-9D2E-70EECB070D31}" srcOrd="3" destOrd="0" presId="urn:microsoft.com/office/officeart/2005/8/layout/radial5"/>
    <dgm:cxn modelId="{04460D43-DB6C-4985-902A-89F3DEC0B098}" type="presParOf" srcId="{D4F4B481-A498-475C-9D2E-70EECB070D31}" destId="{AB679D4C-9169-425B-88D2-25B7151B6FD7}" srcOrd="0" destOrd="0" presId="urn:microsoft.com/office/officeart/2005/8/layout/radial5"/>
    <dgm:cxn modelId="{D2A6CFAB-09DC-444C-8DB0-8AE548FF8EE5}" type="presParOf" srcId="{69F49345-2E32-4107-A9D9-0054FB5CF9FA}" destId="{96A9A5A0-0668-498A-92A9-4E7F767BB8D3}" srcOrd="4" destOrd="0" presId="urn:microsoft.com/office/officeart/2005/8/layout/radial5"/>
    <dgm:cxn modelId="{F7F85737-7F81-4066-A265-D7399BDC35F9}" type="presParOf" srcId="{69F49345-2E32-4107-A9D9-0054FB5CF9FA}" destId="{CAFA01F2-EA1B-4EA9-8FA3-59CDC2F1833A}" srcOrd="5" destOrd="0" presId="urn:microsoft.com/office/officeart/2005/8/layout/radial5"/>
    <dgm:cxn modelId="{E5DF667B-50A2-4CFF-B898-567E3B97D542}" type="presParOf" srcId="{CAFA01F2-EA1B-4EA9-8FA3-59CDC2F1833A}" destId="{331CD24B-1788-42D0-850A-D4F2F07699C1}" srcOrd="0" destOrd="0" presId="urn:microsoft.com/office/officeart/2005/8/layout/radial5"/>
    <dgm:cxn modelId="{B8E8A73A-6119-4A0B-9AB7-63E3BF6772EE}" type="presParOf" srcId="{69F49345-2E32-4107-A9D9-0054FB5CF9FA}" destId="{B7D75B1C-9981-4C47-A991-6BFCC784C83F}" srcOrd="6" destOrd="0" presId="urn:microsoft.com/office/officeart/2005/8/layout/radial5"/>
    <dgm:cxn modelId="{BCAA69B1-DA83-460C-B03A-5998D3960D9B}" type="presParOf" srcId="{69F49345-2E32-4107-A9D9-0054FB5CF9FA}" destId="{802A75AC-F6B8-444D-92A7-D295138F9651}" srcOrd="7" destOrd="0" presId="urn:microsoft.com/office/officeart/2005/8/layout/radial5"/>
    <dgm:cxn modelId="{B9BA3CA9-E21E-4FA9-BD97-271AA09BA94F}" type="presParOf" srcId="{802A75AC-F6B8-444D-92A7-D295138F9651}" destId="{2C5371B6-1B75-4E03-9DE9-4BEE7FD4C9E7}" srcOrd="0" destOrd="0" presId="urn:microsoft.com/office/officeart/2005/8/layout/radial5"/>
    <dgm:cxn modelId="{A7AC89A9-F4C8-4F7F-8463-77217027E92E}" type="presParOf" srcId="{69F49345-2E32-4107-A9D9-0054FB5CF9FA}" destId="{EF4BEAEA-E61C-4CBC-81A0-AD10EBA692C6}" srcOrd="8" destOrd="0" presId="urn:microsoft.com/office/officeart/2005/8/layout/radial5"/>
  </dgm:cxnLst>
  <dgm:bg>
    <a:effectLst>
      <a:glow rad="101600">
        <a:schemeClr val="accent1">
          <a:satMod val="175000"/>
          <a:alpha val="40000"/>
        </a:schemeClr>
      </a:glow>
    </a:effectLst>
  </dgm:bg>
  <dgm:whole>
    <a:ln cmpd="dbl">
      <a:gradFill>
        <a:gsLst>
          <a:gs pos="0">
            <a:schemeClr val="accent1">
              <a:tint val="66000"/>
              <a:satMod val="160000"/>
            </a:schemeClr>
          </a:gs>
          <a:gs pos="50000">
            <a:schemeClr val="accent1">
              <a:tint val="44500"/>
              <a:satMod val="160000"/>
            </a:schemeClr>
          </a:gs>
          <a:gs pos="100000">
            <a:schemeClr val="accent1">
              <a:tint val="23500"/>
              <a:satMod val="160000"/>
            </a:schemeClr>
          </a:gs>
        </a:gsLst>
        <a:lin ang="5400000" scaled="0"/>
      </a:gra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39ECCB-6BBA-406D-8851-3F295E90479B}" type="doc">
      <dgm:prSet loTypeId="urn:microsoft.com/office/officeart/2005/8/layout/radial3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3865C6-1E78-40C1-AA1D-D9DA26B9A275}">
      <dgm:prSet phldrT="[Text]"/>
      <dgm:spPr/>
      <dgm:t>
        <a:bodyPr/>
        <a:lstStyle/>
        <a:p>
          <a:r>
            <a:rPr lang="en-GB" dirty="0" smtClean="0"/>
            <a:t>Me</a:t>
          </a:r>
          <a:endParaRPr lang="en-GB" dirty="0"/>
        </a:p>
      </dgm:t>
    </dgm:pt>
    <dgm:pt modelId="{369D6D57-547E-4E16-BE93-6A82B3E7832C}" type="parTrans" cxnId="{9CE351AA-0926-4517-B872-AA690CBD9BCD}">
      <dgm:prSet/>
      <dgm:spPr/>
      <dgm:t>
        <a:bodyPr/>
        <a:lstStyle/>
        <a:p>
          <a:endParaRPr lang="en-GB"/>
        </a:p>
      </dgm:t>
    </dgm:pt>
    <dgm:pt modelId="{2E7F868D-1075-43A8-958F-D71917FB05D2}" type="sibTrans" cxnId="{9CE351AA-0926-4517-B872-AA690CBD9BCD}">
      <dgm:prSet/>
      <dgm:spPr/>
      <dgm:t>
        <a:bodyPr/>
        <a:lstStyle/>
        <a:p>
          <a:endParaRPr lang="en-GB"/>
        </a:p>
      </dgm:t>
    </dgm:pt>
    <dgm:pt modelId="{516709FD-4727-457A-8558-1F4B5EA6A525}">
      <dgm:prSet phldrT="[Text]"/>
      <dgm:spPr/>
      <dgm:t>
        <a:bodyPr/>
        <a:lstStyle/>
        <a:p>
          <a:r>
            <a:rPr lang="en-GB" b="1" dirty="0" smtClean="0"/>
            <a:t>Friendly</a:t>
          </a:r>
          <a:endParaRPr lang="en-GB" b="1" dirty="0"/>
        </a:p>
      </dgm:t>
    </dgm:pt>
    <dgm:pt modelId="{8F4BF580-882C-4057-B5DB-E81E6BC06114}" type="parTrans" cxnId="{3DA26EBC-6BBD-408E-A582-F6C26465A2E8}">
      <dgm:prSet/>
      <dgm:spPr/>
      <dgm:t>
        <a:bodyPr/>
        <a:lstStyle/>
        <a:p>
          <a:endParaRPr lang="en-GB"/>
        </a:p>
      </dgm:t>
    </dgm:pt>
    <dgm:pt modelId="{C2BECB7B-BB84-43A3-9BE6-47FED9A67216}" type="sibTrans" cxnId="{3DA26EBC-6BBD-408E-A582-F6C26465A2E8}">
      <dgm:prSet/>
      <dgm:spPr/>
      <dgm:t>
        <a:bodyPr/>
        <a:lstStyle/>
        <a:p>
          <a:endParaRPr lang="en-GB"/>
        </a:p>
      </dgm:t>
    </dgm:pt>
    <dgm:pt modelId="{4D78E532-95EC-4841-B7A9-F96DA28906C2}">
      <dgm:prSet phldrT="[Text]"/>
      <dgm:spPr/>
      <dgm:t>
        <a:bodyPr/>
        <a:lstStyle/>
        <a:p>
          <a:r>
            <a:rPr lang="en-GB" b="1" dirty="0" smtClean="0"/>
            <a:t>Funny</a:t>
          </a:r>
          <a:endParaRPr lang="en-GB" b="1" dirty="0"/>
        </a:p>
      </dgm:t>
    </dgm:pt>
    <dgm:pt modelId="{513ADA1F-3F0D-49F5-BC26-984AF941711C}" type="parTrans" cxnId="{6F4246BE-706D-41A7-86CE-153E8B088ED5}">
      <dgm:prSet/>
      <dgm:spPr/>
      <dgm:t>
        <a:bodyPr/>
        <a:lstStyle/>
        <a:p>
          <a:endParaRPr lang="en-GB"/>
        </a:p>
      </dgm:t>
    </dgm:pt>
    <dgm:pt modelId="{ABF05595-717F-4AD3-83D1-DB319225D27E}" type="sibTrans" cxnId="{6F4246BE-706D-41A7-86CE-153E8B088ED5}">
      <dgm:prSet/>
      <dgm:spPr/>
      <dgm:t>
        <a:bodyPr/>
        <a:lstStyle/>
        <a:p>
          <a:endParaRPr lang="en-GB"/>
        </a:p>
      </dgm:t>
    </dgm:pt>
    <dgm:pt modelId="{433350A7-3552-4F6E-8574-E12EA846D629}">
      <dgm:prSet phldrT="[Text]"/>
      <dgm:spPr/>
      <dgm:t>
        <a:bodyPr/>
        <a:lstStyle/>
        <a:p>
          <a:r>
            <a:rPr lang="en-GB" b="1" dirty="0" smtClean="0"/>
            <a:t>Playful</a:t>
          </a:r>
          <a:endParaRPr lang="en-GB" dirty="0"/>
        </a:p>
      </dgm:t>
    </dgm:pt>
    <dgm:pt modelId="{B944C25D-C151-42AD-9FCC-C663DDFB5DE6}" type="parTrans" cxnId="{C869A1AB-8C0A-4A9C-8A26-9B888A08379D}">
      <dgm:prSet/>
      <dgm:spPr/>
      <dgm:t>
        <a:bodyPr/>
        <a:lstStyle/>
        <a:p>
          <a:endParaRPr lang="en-GB"/>
        </a:p>
      </dgm:t>
    </dgm:pt>
    <dgm:pt modelId="{E4F1E5BF-D5B0-4AF5-BE8C-288E9B358DA4}" type="sibTrans" cxnId="{C869A1AB-8C0A-4A9C-8A26-9B888A08379D}">
      <dgm:prSet/>
      <dgm:spPr/>
      <dgm:t>
        <a:bodyPr/>
        <a:lstStyle/>
        <a:p>
          <a:endParaRPr lang="en-GB"/>
        </a:p>
      </dgm:t>
    </dgm:pt>
    <dgm:pt modelId="{694550D9-6D31-4499-B2CA-974D4F108A2F}">
      <dgm:prSet phldrT="[Text]"/>
      <dgm:spPr/>
      <dgm:t>
        <a:bodyPr/>
        <a:lstStyle/>
        <a:p>
          <a:r>
            <a:rPr lang="en-GB" b="1" dirty="0" smtClean="0"/>
            <a:t>Sociable</a:t>
          </a:r>
          <a:endParaRPr lang="en-GB" b="1" dirty="0"/>
        </a:p>
      </dgm:t>
    </dgm:pt>
    <dgm:pt modelId="{9AE88B07-4809-4346-9A8E-2D0310A4E510}" type="parTrans" cxnId="{52D860B5-BAA0-481C-B51D-91F700F45B3E}">
      <dgm:prSet/>
      <dgm:spPr/>
      <dgm:t>
        <a:bodyPr/>
        <a:lstStyle/>
        <a:p>
          <a:endParaRPr lang="en-GB"/>
        </a:p>
      </dgm:t>
    </dgm:pt>
    <dgm:pt modelId="{7A910742-3EC2-49D2-A7B1-ED4ECA230CA4}" type="sibTrans" cxnId="{52D860B5-BAA0-481C-B51D-91F700F45B3E}">
      <dgm:prSet/>
      <dgm:spPr/>
      <dgm:t>
        <a:bodyPr/>
        <a:lstStyle/>
        <a:p>
          <a:endParaRPr lang="en-GB"/>
        </a:p>
      </dgm:t>
    </dgm:pt>
    <dgm:pt modelId="{E9342A58-0450-46D6-84BE-11A36D2FCC46}" type="pres">
      <dgm:prSet presAssocID="{0339ECCB-6BBA-406D-8851-3F295E90479B}" presName="composite" presStyleCnt="0">
        <dgm:presLayoutVars>
          <dgm:chMax val="1"/>
          <dgm:dir/>
          <dgm:resizeHandles val="exact"/>
        </dgm:presLayoutVars>
      </dgm:prSet>
      <dgm:spPr/>
    </dgm:pt>
    <dgm:pt modelId="{DFF666BF-72C7-4391-A2CB-A312E31E70CC}" type="pres">
      <dgm:prSet presAssocID="{0339ECCB-6BBA-406D-8851-3F295E90479B}" presName="radial" presStyleCnt="0">
        <dgm:presLayoutVars>
          <dgm:animLvl val="ctr"/>
        </dgm:presLayoutVars>
      </dgm:prSet>
      <dgm:spPr/>
    </dgm:pt>
    <dgm:pt modelId="{F679B969-0248-4548-AD6C-E08FF45CC6D0}" type="pres">
      <dgm:prSet presAssocID="{5B3865C6-1E78-40C1-AA1D-D9DA26B9A275}" presName="centerShape" presStyleLbl="vennNode1" presStyleIdx="0" presStyleCnt="5" custLinFactNeighborX="948" custLinFactNeighborY="-186"/>
      <dgm:spPr/>
      <dgm:t>
        <a:bodyPr/>
        <a:lstStyle/>
        <a:p>
          <a:endParaRPr lang="en-GB"/>
        </a:p>
      </dgm:t>
    </dgm:pt>
    <dgm:pt modelId="{E0D582A6-05CF-47B6-BB32-B19CCE2DC0BA}" type="pres">
      <dgm:prSet presAssocID="{516709FD-4727-457A-8558-1F4B5EA6A525}" presName="node" presStyleLbl="vennNode1" presStyleIdx="1" presStyleCnt="5">
        <dgm:presLayoutVars>
          <dgm:bulletEnabled val="1"/>
        </dgm:presLayoutVars>
      </dgm:prSet>
      <dgm:spPr/>
    </dgm:pt>
    <dgm:pt modelId="{5D8D3450-08F6-498B-ABD1-A2D9E21E0988}" type="pres">
      <dgm:prSet presAssocID="{4D78E532-95EC-4841-B7A9-F96DA28906C2}" presName="node" presStyleLbl="vennNode1" presStyleIdx="2" presStyleCnt="5">
        <dgm:presLayoutVars>
          <dgm:bulletEnabled val="1"/>
        </dgm:presLayoutVars>
      </dgm:prSet>
      <dgm:spPr/>
    </dgm:pt>
    <dgm:pt modelId="{95278DCC-3FF2-4C18-AC54-F4EF9C3053CB}" type="pres">
      <dgm:prSet presAssocID="{433350A7-3552-4F6E-8574-E12EA846D629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BFDEB6-570E-412A-9583-7F69C03DBE24}" type="pres">
      <dgm:prSet presAssocID="{694550D9-6D31-4499-B2CA-974D4F108A2F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97FB75A6-C3D9-405C-B7DB-8916257466BB}" type="presOf" srcId="{433350A7-3552-4F6E-8574-E12EA846D629}" destId="{95278DCC-3FF2-4C18-AC54-F4EF9C3053CB}" srcOrd="0" destOrd="0" presId="urn:microsoft.com/office/officeart/2005/8/layout/radial3"/>
    <dgm:cxn modelId="{0ACA8332-2D3F-402E-8DEA-43F58DC732AB}" type="presOf" srcId="{5B3865C6-1E78-40C1-AA1D-D9DA26B9A275}" destId="{F679B969-0248-4548-AD6C-E08FF45CC6D0}" srcOrd="0" destOrd="0" presId="urn:microsoft.com/office/officeart/2005/8/layout/radial3"/>
    <dgm:cxn modelId="{9CE351AA-0926-4517-B872-AA690CBD9BCD}" srcId="{0339ECCB-6BBA-406D-8851-3F295E90479B}" destId="{5B3865C6-1E78-40C1-AA1D-D9DA26B9A275}" srcOrd="0" destOrd="0" parTransId="{369D6D57-547E-4E16-BE93-6A82B3E7832C}" sibTransId="{2E7F868D-1075-43A8-958F-D71917FB05D2}"/>
    <dgm:cxn modelId="{3DA26EBC-6BBD-408E-A582-F6C26465A2E8}" srcId="{5B3865C6-1E78-40C1-AA1D-D9DA26B9A275}" destId="{516709FD-4727-457A-8558-1F4B5EA6A525}" srcOrd="0" destOrd="0" parTransId="{8F4BF580-882C-4057-B5DB-E81E6BC06114}" sibTransId="{C2BECB7B-BB84-43A3-9BE6-47FED9A67216}"/>
    <dgm:cxn modelId="{52D860B5-BAA0-481C-B51D-91F700F45B3E}" srcId="{5B3865C6-1E78-40C1-AA1D-D9DA26B9A275}" destId="{694550D9-6D31-4499-B2CA-974D4F108A2F}" srcOrd="3" destOrd="0" parTransId="{9AE88B07-4809-4346-9A8E-2D0310A4E510}" sibTransId="{7A910742-3EC2-49D2-A7B1-ED4ECA230CA4}"/>
    <dgm:cxn modelId="{70A0AA31-46AC-4385-B43F-3D0651BB8F57}" type="presOf" srcId="{0339ECCB-6BBA-406D-8851-3F295E90479B}" destId="{E9342A58-0450-46D6-84BE-11A36D2FCC46}" srcOrd="0" destOrd="0" presId="urn:microsoft.com/office/officeart/2005/8/layout/radial3"/>
    <dgm:cxn modelId="{C869A1AB-8C0A-4A9C-8A26-9B888A08379D}" srcId="{5B3865C6-1E78-40C1-AA1D-D9DA26B9A275}" destId="{433350A7-3552-4F6E-8574-E12EA846D629}" srcOrd="2" destOrd="0" parTransId="{B944C25D-C151-42AD-9FCC-C663DDFB5DE6}" sibTransId="{E4F1E5BF-D5B0-4AF5-BE8C-288E9B358DA4}"/>
    <dgm:cxn modelId="{A54BD350-8AC0-4078-8E6C-03F1A114CCAC}" type="presOf" srcId="{694550D9-6D31-4499-B2CA-974D4F108A2F}" destId="{BCBFDEB6-570E-412A-9583-7F69C03DBE24}" srcOrd="0" destOrd="0" presId="urn:microsoft.com/office/officeart/2005/8/layout/radial3"/>
    <dgm:cxn modelId="{CD1BC60A-8D16-4AD0-BEF4-0919E1682A27}" type="presOf" srcId="{4D78E532-95EC-4841-B7A9-F96DA28906C2}" destId="{5D8D3450-08F6-498B-ABD1-A2D9E21E0988}" srcOrd="0" destOrd="0" presId="urn:microsoft.com/office/officeart/2005/8/layout/radial3"/>
    <dgm:cxn modelId="{F79ED79D-FDD9-4047-8126-9951E4297CA5}" type="presOf" srcId="{516709FD-4727-457A-8558-1F4B5EA6A525}" destId="{E0D582A6-05CF-47B6-BB32-B19CCE2DC0BA}" srcOrd="0" destOrd="0" presId="urn:microsoft.com/office/officeart/2005/8/layout/radial3"/>
    <dgm:cxn modelId="{6F4246BE-706D-41A7-86CE-153E8B088ED5}" srcId="{5B3865C6-1E78-40C1-AA1D-D9DA26B9A275}" destId="{4D78E532-95EC-4841-B7A9-F96DA28906C2}" srcOrd="1" destOrd="0" parTransId="{513ADA1F-3F0D-49F5-BC26-984AF941711C}" sibTransId="{ABF05595-717F-4AD3-83D1-DB319225D27E}"/>
    <dgm:cxn modelId="{4447EB19-FADD-449A-80CB-3D501AB28461}" type="presParOf" srcId="{E9342A58-0450-46D6-84BE-11A36D2FCC46}" destId="{DFF666BF-72C7-4391-A2CB-A312E31E70CC}" srcOrd="0" destOrd="0" presId="urn:microsoft.com/office/officeart/2005/8/layout/radial3"/>
    <dgm:cxn modelId="{F165F56E-FC94-4085-A3D3-C118701C7462}" type="presParOf" srcId="{DFF666BF-72C7-4391-A2CB-A312E31E70CC}" destId="{F679B969-0248-4548-AD6C-E08FF45CC6D0}" srcOrd="0" destOrd="0" presId="urn:microsoft.com/office/officeart/2005/8/layout/radial3"/>
    <dgm:cxn modelId="{E070F56E-F5B5-4662-BACD-0A225BF8F0AE}" type="presParOf" srcId="{DFF666BF-72C7-4391-A2CB-A312E31E70CC}" destId="{E0D582A6-05CF-47B6-BB32-B19CCE2DC0BA}" srcOrd="1" destOrd="0" presId="urn:microsoft.com/office/officeart/2005/8/layout/radial3"/>
    <dgm:cxn modelId="{8B562C8F-13C9-4C21-9459-614E3B716443}" type="presParOf" srcId="{DFF666BF-72C7-4391-A2CB-A312E31E70CC}" destId="{5D8D3450-08F6-498B-ABD1-A2D9E21E0988}" srcOrd="2" destOrd="0" presId="urn:microsoft.com/office/officeart/2005/8/layout/radial3"/>
    <dgm:cxn modelId="{F62A84AD-E659-417E-AD22-B84B935D2728}" type="presParOf" srcId="{DFF666BF-72C7-4391-A2CB-A312E31E70CC}" destId="{95278DCC-3FF2-4C18-AC54-F4EF9C3053CB}" srcOrd="3" destOrd="0" presId="urn:microsoft.com/office/officeart/2005/8/layout/radial3"/>
    <dgm:cxn modelId="{3312BD22-A7D8-41BA-A90A-B8A9AB6C47F2}" type="presParOf" srcId="{DFF666BF-72C7-4391-A2CB-A312E31E70CC}" destId="{BCBFDEB6-570E-412A-9583-7F69C03DBE24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6F445E-41EF-4D61-B2AC-11A315451994}" type="doc">
      <dgm:prSet loTypeId="urn:microsoft.com/office/officeart/2005/8/layout/arrow4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09B1EB3-5B8D-410A-BB71-61F24D456625}">
      <dgm:prSet phldrT="[Text]" custT="1"/>
      <dgm:spPr/>
      <dgm:t>
        <a:bodyPr/>
        <a:lstStyle/>
        <a:p>
          <a:r>
            <a: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rPr>
            <a:t>Child Support Volunteer</a:t>
          </a:r>
          <a:endParaRPr lang="en-GB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 Narrow" pitchFamily="34" charset="0"/>
          </a:endParaRPr>
        </a:p>
      </dgm:t>
    </dgm:pt>
    <dgm:pt modelId="{C1B7AF46-E2E1-4B5B-AD6C-0531D73DC1D3}" type="parTrans" cxnId="{603AB92E-C494-46F3-8122-1097118AF5CA}">
      <dgm:prSet/>
      <dgm:spPr/>
      <dgm:t>
        <a:bodyPr/>
        <a:lstStyle/>
        <a:p>
          <a:endParaRPr lang="en-GB"/>
        </a:p>
      </dgm:t>
    </dgm:pt>
    <dgm:pt modelId="{D2A50427-94DB-45C6-9D6B-0A46DE938525}" type="sibTrans" cxnId="{603AB92E-C494-46F3-8122-1097118AF5CA}">
      <dgm:prSet/>
      <dgm:spPr/>
      <dgm:t>
        <a:bodyPr/>
        <a:lstStyle/>
        <a:p>
          <a:endParaRPr lang="en-GB"/>
        </a:p>
      </dgm:t>
    </dgm:pt>
    <dgm:pt modelId="{D9BC756A-4F8C-4B1B-8F22-81239B7C5714}">
      <dgm:prSet phldrT="[Text]" custT="1"/>
      <dgm:spPr/>
      <dgm:t>
        <a:bodyPr/>
        <a:lstStyle/>
        <a:p>
          <a:r>
            <a: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rPr>
            <a:t>2012</a:t>
          </a:r>
          <a:endParaRPr lang="en-GB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 Narrow" pitchFamily="34" charset="0"/>
          </a:endParaRPr>
        </a:p>
      </dgm:t>
    </dgm:pt>
    <dgm:pt modelId="{9762816D-2E26-461B-AE41-17A78FBA05FE}" type="parTrans" cxnId="{3E7652FC-1CA2-429C-A896-8D4A192A91DD}">
      <dgm:prSet/>
      <dgm:spPr/>
      <dgm:t>
        <a:bodyPr/>
        <a:lstStyle/>
        <a:p>
          <a:endParaRPr lang="en-GB"/>
        </a:p>
      </dgm:t>
    </dgm:pt>
    <dgm:pt modelId="{8B539BB0-A1EB-4054-A07F-91CD81CF3C6B}" type="sibTrans" cxnId="{3E7652FC-1CA2-429C-A896-8D4A192A91DD}">
      <dgm:prSet/>
      <dgm:spPr/>
      <dgm:t>
        <a:bodyPr/>
        <a:lstStyle/>
        <a:p>
          <a:endParaRPr lang="en-GB"/>
        </a:p>
      </dgm:t>
    </dgm:pt>
    <dgm:pt modelId="{B07E5428-FB2E-472A-BE4A-BD7EA5E4A1B4}">
      <dgm:prSet phldrT="[Text]" custT="1"/>
      <dgm:spPr/>
      <dgm:t>
        <a:bodyPr/>
        <a:lstStyle/>
        <a:p>
          <a:r>
            <a:rPr lang="en-GB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rPr>
            <a:t>2017</a:t>
          </a:r>
          <a:endParaRPr lang="en-GB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 Narrow" pitchFamily="34" charset="0"/>
          </a:endParaRPr>
        </a:p>
      </dgm:t>
    </dgm:pt>
    <dgm:pt modelId="{00694590-9094-4100-9B53-101420CA0F56}" type="parTrans" cxnId="{0DCB0CFC-8609-4E31-BA41-B0F9C337D946}">
      <dgm:prSet/>
      <dgm:spPr/>
      <dgm:t>
        <a:bodyPr/>
        <a:lstStyle/>
        <a:p>
          <a:endParaRPr lang="en-GB"/>
        </a:p>
      </dgm:t>
    </dgm:pt>
    <dgm:pt modelId="{FF85F59D-FE88-4E87-8612-4E62EB9C0F3A}" type="sibTrans" cxnId="{0DCB0CFC-8609-4E31-BA41-B0F9C337D946}">
      <dgm:prSet/>
      <dgm:spPr/>
      <dgm:t>
        <a:bodyPr/>
        <a:lstStyle/>
        <a:p>
          <a:endParaRPr lang="en-GB"/>
        </a:p>
      </dgm:t>
    </dgm:pt>
    <dgm:pt modelId="{7DBF26A0-FABC-487F-BF1B-0016811F015E}">
      <dgm:prSet phldrT="[Text]" custT="1"/>
      <dgm:spPr/>
      <dgm:t>
        <a:bodyPr/>
        <a:lstStyle/>
        <a:p>
          <a:pPr algn="ctr"/>
          <a:r>
            <a:rPr lang="en-GB" sz="2000" b="1" dirty="0" smtClean="0">
              <a:effectLst/>
              <a:latin typeface="Arial Narrow" pitchFamily="34" charset="0"/>
            </a:rPr>
            <a:t>HEALTHCARE ASSISTANT</a:t>
          </a:r>
          <a:endParaRPr lang="en-GB" sz="2000" b="1" dirty="0">
            <a:effectLst/>
            <a:latin typeface="Arial Narrow" pitchFamily="34" charset="0"/>
          </a:endParaRPr>
        </a:p>
      </dgm:t>
    </dgm:pt>
    <dgm:pt modelId="{32C3010F-46F9-4E3E-9238-1433139FEC56}" type="parTrans" cxnId="{CFA27B99-9286-442F-A4DD-8E13195C61C1}">
      <dgm:prSet/>
      <dgm:spPr/>
      <dgm:t>
        <a:bodyPr/>
        <a:lstStyle/>
        <a:p>
          <a:endParaRPr lang="en-GB"/>
        </a:p>
      </dgm:t>
    </dgm:pt>
    <dgm:pt modelId="{5CCDB71E-5314-4FF4-900A-99EF0491F7AD}" type="sibTrans" cxnId="{CFA27B99-9286-442F-A4DD-8E13195C61C1}">
      <dgm:prSet/>
      <dgm:spPr/>
      <dgm:t>
        <a:bodyPr/>
        <a:lstStyle/>
        <a:p>
          <a:endParaRPr lang="en-GB"/>
        </a:p>
      </dgm:t>
    </dgm:pt>
    <dgm:pt modelId="{34001A41-04D5-4CF8-8795-88FBFD61C074}">
      <dgm:prSet phldrT="[Text]" custT="1"/>
      <dgm:spPr/>
      <dgm:t>
        <a:bodyPr/>
        <a:lstStyle/>
        <a:p>
          <a:pPr algn="ctr"/>
          <a:r>
            <a:rPr lang="en-GB" sz="2000" b="1" dirty="0" smtClean="0">
              <a:effectLst/>
              <a:latin typeface="Arial Narrow" pitchFamily="34" charset="0"/>
            </a:rPr>
            <a:t>2017</a:t>
          </a:r>
          <a:endParaRPr lang="en-GB" sz="2000" b="1" dirty="0">
            <a:effectLst/>
            <a:latin typeface="Arial Narrow" pitchFamily="34" charset="0"/>
          </a:endParaRPr>
        </a:p>
      </dgm:t>
    </dgm:pt>
    <dgm:pt modelId="{17903808-DC02-43B0-BC7F-F68C161745C3}" type="parTrans" cxnId="{1797D2F9-0AC7-424F-9C4D-1CF2A5249FAF}">
      <dgm:prSet/>
      <dgm:spPr/>
      <dgm:t>
        <a:bodyPr/>
        <a:lstStyle/>
        <a:p>
          <a:endParaRPr lang="en-GB"/>
        </a:p>
      </dgm:t>
    </dgm:pt>
    <dgm:pt modelId="{C2287EFB-A540-46A3-8EDC-77E583314A23}" type="sibTrans" cxnId="{1797D2F9-0AC7-424F-9C4D-1CF2A5249FAF}">
      <dgm:prSet/>
      <dgm:spPr/>
      <dgm:t>
        <a:bodyPr/>
        <a:lstStyle/>
        <a:p>
          <a:endParaRPr lang="en-GB"/>
        </a:p>
      </dgm:t>
    </dgm:pt>
    <dgm:pt modelId="{9D01172D-A72F-45F2-A707-B01A6F3D516D}">
      <dgm:prSet phldrT="[Text]" custT="1"/>
      <dgm:spPr/>
      <dgm:t>
        <a:bodyPr/>
        <a:lstStyle/>
        <a:p>
          <a:pPr algn="ctr"/>
          <a:r>
            <a:rPr lang="en-GB" sz="2000" b="1" dirty="0" smtClean="0">
              <a:effectLst/>
              <a:latin typeface="Arial Narrow" pitchFamily="34" charset="0"/>
            </a:rPr>
            <a:t>2019</a:t>
          </a:r>
          <a:endParaRPr lang="en-GB" sz="2000" b="1" dirty="0">
            <a:effectLst/>
            <a:latin typeface="Arial Narrow" pitchFamily="34" charset="0"/>
          </a:endParaRPr>
        </a:p>
      </dgm:t>
    </dgm:pt>
    <dgm:pt modelId="{E422ADBE-9DBA-4F36-BF74-AFDDB4FB1764}" type="parTrans" cxnId="{BC42E4E0-3FF0-4862-8F95-B0D9D9D42F16}">
      <dgm:prSet/>
      <dgm:spPr/>
      <dgm:t>
        <a:bodyPr/>
        <a:lstStyle/>
        <a:p>
          <a:endParaRPr lang="en-GB"/>
        </a:p>
      </dgm:t>
    </dgm:pt>
    <dgm:pt modelId="{65913C25-8373-42F2-BE57-D9CF63BED8EC}" type="sibTrans" cxnId="{BC42E4E0-3FF0-4862-8F95-B0D9D9D42F16}">
      <dgm:prSet/>
      <dgm:spPr/>
      <dgm:t>
        <a:bodyPr/>
        <a:lstStyle/>
        <a:p>
          <a:endParaRPr lang="en-GB"/>
        </a:p>
      </dgm:t>
    </dgm:pt>
    <dgm:pt modelId="{2D897A0E-0731-4AFB-96AB-F552E12EE199}">
      <dgm:prSet phldrT="[Text]" phldr="1"/>
      <dgm:spPr/>
      <dgm:t>
        <a:bodyPr/>
        <a:lstStyle/>
        <a:p>
          <a:endParaRPr lang="en-GB" dirty="0"/>
        </a:p>
      </dgm:t>
    </dgm:pt>
    <dgm:pt modelId="{8D5544AD-FCD4-441F-AB9A-612F9E4B1FA9}" type="parTrans" cxnId="{599F3C1B-7FE9-40C6-A7F1-2152192757AF}">
      <dgm:prSet/>
      <dgm:spPr/>
      <dgm:t>
        <a:bodyPr/>
        <a:lstStyle/>
        <a:p>
          <a:endParaRPr lang="en-GB"/>
        </a:p>
      </dgm:t>
    </dgm:pt>
    <dgm:pt modelId="{968BE34C-8463-418A-B892-D6B336F3D621}" type="sibTrans" cxnId="{599F3C1B-7FE9-40C6-A7F1-2152192757AF}">
      <dgm:prSet/>
      <dgm:spPr/>
      <dgm:t>
        <a:bodyPr/>
        <a:lstStyle/>
        <a:p>
          <a:endParaRPr lang="en-GB"/>
        </a:p>
      </dgm:t>
    </dgm:pt>
    <dgm:pt modelId="{3FD9554F-41A5-4D89-A222-F0D1E3AF5B27}">
      <dgm:prSet phldrT="[Text]" phldr="1"/>
      <dgm:spPr/>
      <dgm:t>
        <a:bodyPr/>
        <a:lstStyle/>
        <a:p>
          <a:endParaRPr lang="en-GB" dirty="0"/>
        </a:p>
      </dgm:t>
    </dgm:pt>
    <dgm:pt modelId="{5873A0ED-6A58-4396-855D-F70779133C98}" type="parTrans" cxnId="{A618F2C4-83B2-440D-BDB3-36AE5B178D85}">
      <dgm:prSet/>
      <dgm:spPr/>
      <dgm:t>
        <a:bodyPr/>
        <a:lstStyle/>
        <a:p>
          <a:endParaRPr lang="en-GB"/>
        </a:p>
      </dgm:t>
    </dgm:pt>
    <dgm:pt modelId="{220477AB-0FD0-43AD-B9D7-87BE2F845948}" type="sibTrans" cxnId="{A618F2C4-83B2-440D-BDB3-36AE5B178D85}">
      <dgm:prSet/>
      <dgm:spPr/>
      <dgm:t>
        <a:bodyPr/>
        <a:lstStyle/>
        <a:p>
          <a:endParaRPr lang="en-GB"/>
        </a:p>
      </dgm:t>
    </dgm:pt>
    <dgm:pt modelId="{3512EF6D-4248-43C2-9413-80023A3E7FFD}" type="pres">
      <dgm:prSet presAssocID="{E06F445E-41EF-4D61-B2AC-11A315451994}" presName="compositeShape" presStyleCnt="0">
        <dgm:presLayoutVars>
          <dgm:chMax val="2"/>
          <dgm:dir/>
          <dgm:resizeHandles val="exact"/>
        </dgm:presLayoutVars>
      </dgm:prSet>
      <dgm:spPr/>
    </dgm:pt>
    <dgm:pt modelId="{D61E07F8-B47F-4693-B6EA-05DE7805C812}" type="pres">
      <dgm:prSet presAssocID="{109B1EB3-5B8D-410A-BB71-61F24D456625}" presName="upArrow" presStyleLbl="node1" presStyleIdx="0" presStyleCnt="2"/>
      <dgm:spPr/>
    </dgm:pt>
    <dgm:pt modelId="{39A47818-2920-46E0-9051-E5177E3EF29C}" type="pres">
      <dgm:prSet presAssocID="{109B1EB3-5B8D-410A-BB71-61F24D456625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C8B0B44-7A19-4642-9A20-15448BB9E98A}" type="pres">
      <dgm:prSet presAssocID="{7DBF26A0-FABC-487F-BF1B-0016811F015E}" presName="downArrow" presStyleLbl="node1" presStyleIdx="1" presStyleCnt="2"/>
      <dgm:spPr/>
    </dgm:pt>
    <dgm:pt modelId="{5A8EF6DD-5EC6-4E91-8E40-4F106CD6D7DB}" type="pres">
      <dgm:prSet presAssocID="{7DBF26A0-FABC-487F-BF1B-0016811F015E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3E7652FC-1CA2-429C-A896-8D4A192A91DD}" srcId="{109B1EB3-5B8D-410A-BB71-61F24D456625}" destId="{D9BC756A-4F8C-4B1B-8F22-81239B7C5714}" srcOrd="0" destOrd="0" parTransId="{9762816D-2E26-461B-AE41-17A78FBA05FE}" sibTransId="{8B539BB0-A1EB-4054-A07F-91CD81CF3C6B}"/>
    <dgm:cxn modelId="{599F3C1B-7FE9-40C6-A7F1-2152192757AF}" srcId="{E06F445E-41EF-4D61-B2AC-11A315451994}" destId="{2D897A0E-0731-4AFB-96AB-F552E12EE199}" srcOrd="2" destOrd="0" parTransId="{8D5544AD-FCD4-441F-AB9A-612F9E4B1FA9}" sibTransId="{968BE34C-8463-418A-B892-D6B336F3D621}"/>
    <dgm:cxn modelId="{6311CD4B-C2C2-4FE8-B7A7-B662A085935E}" type="presOf" srcId="{34001A41-04D5-4CF8-8795-88FBFD61C074}" destId="{5A8EF6DD-5EC6-4E91-8E40-4F106CD6D7DB}" srcOrd="0" destOrd="1" presId="urn:microsoft.com/office/officeart/2005/8/layout/arrow4"/>
    <dgm:cxn modelId="{D28D0296-8085-485B-A54D-88E5722EAD02}" type="presOf" srcId="{109B1EB3-5B8D-410A-BB71-61F24D456625}" destId="{39A47818-2920-46E0-9051-E5177E3EF29C}" srcOrd="0" destOrd="0" presId="urn:microsoft.com/office/officeart/2005/8/layout/arrow4"/>
    <dgm:cxn modelId="{A618F2C4-83B2-440D-BDB3-36AE5B178D85}" srcId="{2D897A0E-0731-4AFB-96AB-F552E12EE199}" destId="{3FD9554F-41A5-4D89-A222-F0D1E3AF5B27}" srcOrd="0" destOrd="0" parTransId="{5873A0ED-6A58-4396-855D-F70779133C98}" sibTransId="{220477AB-0FD0-43AD-B9D7-87BE2F845948}"/>
    <dgm:cxn modelId="{85C73457-3F6C-4695-9D42-EACF96F7F8D6}" type="presOf" srcId="{E06F445E-41EF-4D61-B2AC-11A315451994}" destId="{3512EF6D-4248-43C2-9413-80023A3E7FFD}" srcOrd="0" destOrd="0" presId="urn:microsoft.com/office/officeart/2005/8/layout/arrow4"/>
    <dgm:cxn modelId="{1797D2F9-0AC7-424F-9C4D-1CF2A5249FAF}" srcId="{7DBF26A0-FABC-487F-BF1B-0016811F015E}" destId="{34001A41-04D5-4CF8-8795-88FBFD61C074}" srcOrd="0" destOrd="0" parTransId="{17903808-DC02-43B0-BC7F-F68C161745C3}" sibTransId="{C2287EFB-A540-46A3-8EDC-77E583314A23}"/>
    <dgm:cxn modelId="{EDF746B1-D49D-4E32-9289-8C371943CCFD}" type="presOf" srcId="{7DBF26A0-FABC-487F-BF1B-0016811F015E}" destId="{5A8EF6DD-5EC6-4E91-8E40-4F106CD6D7DB}" srcOrd="0" destOrd="0" presId="urn:microsoft.com/office/officeart/2005/8/layout/arrow4"/>
    <dgm:cxn modelId="{CFA27B99-9286-442F-A4DD-8E13195C61C1}" srcId="{E06F445E-41EF-4D61-B2AC-11A315451994}" destId="{7DBF26A0-FABC-487F-BF1B-0016811F015E}" srcOrd="1" destOrd="0" parTransId="{32C3010F-46F9-4E3E-9238-1433139FEC56}" sibTransId="{5CCDB71E-5314-4FF4-900A-99EF0491F7AD}"/>
    <dgm:cxn modelId="{0DCB0CFC-8609-4E31-BA41-B0F9C337D946}" srcId="{109B1EB3-5B8D-410A-BB71-61F24D456625}" destId="{B07E5428-FB2E-472A-BE4A-BD7EA5E4A1B4}" srcOrd="1" destOrd="0" parTransId="{00694590-9094-4100-9B53-101420CA0F56}" sibTransId="{FF85F59D-FE88-4E87-8612-4E62EB9C0F3A}"/>
    <dgm:cxn modelId="{4B98A1A7-EB99-4D3C-9EC4-DF6FC2ECC8B0}" type="presOf" srcId="{D9BC756A-4F8C-4B1B-8F22-81239B7C5714}" destId="{39A47818-2920-46E0-9051-E5177E3EF29C}" srcOrd="0" destOrd="1" presId="urn:microsoft.com/office/officeart/2005/8/layout/arrow4"/>
    <dgm:cxn modelId="{46B4E057-AE0F-49A0-8AC7-89BA47CA654A}" type="presOf" srcId="{9D01172D-A72F-45F2-A707-B01A6F3D516D}" destId="{5A8EF6DD-5EC6-4E91-8E40-4F106CD6D7DB}" srcOrd="0" destOrd="2" presId="urn:microsoft.com/office/officeart/2005/8/layout/arrow4"/>
    <dgm:cxn modelId="{603AB92E-C494-46F3-8122-1097118AF5CA}" srcId="{E06F445E-41EF-4D61-B2AC-11A315451994}" destId="{109B1EB3-5B8D-410A-BB71-61F24D456625}" srcOrd="0" destOrd="0" parTransId="{C1B7AF46-E2E1-4B5B-AD6C-0531D73DC1D3}" sibTransId="{D2A50427-94DB-45C6-9D6B-0A46DE938525}"/>
    <dgm:cxn modelId="{95995E48-1B49-43D2-A2C6-4E8921198A02}" type="presOf" srcId="{B07E5428-FB2E-472A-BE4A-BD7EA5E4A1B4}" destId="{39A47818-2920-46E0-9051-E5177E3EF29C}" srcOrd="0" destOrd="2" presId="urn:microsoft.com/office/officeart/2005/8/layout/arrow4"/>
    <dgm:cxn modelId="{BC42E4E0-3FF0-4862-8F95-B0D9D9D42F16}" srcId="{7DBF26A0-FABC-487F-BF1B-0016811F015E}" destId="{9D01172D-A72F-45F2-A707-B01A6F3D516D}" srcOrd="1" destOrd="0" parTransId="{E422ADBE-9DBA-4F36-BF74-AFDDB4FB1764}" sibTransId="{65913C25-8373-42F2-BE57-D9CF63BED8EC}"/>
    <dgm:cxn modelId="{C4599BBE-ED64-473C-B3E7-93CA26F6B37B}" type="presParOf" srcId="{3512EF6D-4248-43C2-9413-80023A3E7FFD}" destId="{D61E07F8-B47F-4693-B6EA-05DE7805C812}" srcOrd="0" destOrd="0" presId="urn:microsoft.com/office/officeart/2005/8/layout/arrow4"/>
    <dgm:cxn modelId="{2BA6EB70-81A9-4158-B7F1-BC45B5535FA5}" type="presParOf" srcId="{3512EF6D-4248-43C2-9413-80023A3E7FFD}" destId="{39A47818-2920-46E0-9051-E5177E3EF29C}" srcOrd="1" destOrd="0" presId="urn:microsoft.com/office/officeart/2005/8/layout/arrow4"/>
    <dgm:cxn modelId="{F5E184B4-8E6A-4E5D-92A5-A6F83888D582}" type="presParOf" srcId="{3512EF6D-4248-43C2-9413-80023A3E7FFD}" destId="{2C8B0B44-7A19-4642-9A20-15448BB9E98A}" srcOrd="2" destOrd="0" presId="urn:microsoft.com/office/officeart/2005/8/layout/arrow4"/>
    <dgm:cxn modelId="{ED8B335E-8CE5-4144-A42C-A040EB89A37B}" type="presParOf" srcId="{3512EF6D-4248-43C2-9413-80023A3E7FFD}" destId="{5A8EF6DD-5EC6-4E91-8E40-4F106CD6D7DB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725D04-05F1-49A0-AE81-B91BD9D7945E}" type="doc">
      <dgm:prSet loTypeId="urn:microsoft.com/office/officeart/2005/8/layout/equation2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452DCFB-F58A-4E30-BB2D-E6388DB622BA}">
      <dgm:prSet phldrT="[Text]" custT="1"/>
      <dgm:spPr/>
      <dgm:t>
        <a:bodyPr/>
        <a:lstStyle/>
        <a:p>
          <a:r>
            <a:rPr lang="en-GB" sz="2000" b="1" dirty="0" smtClean="0">
              <a:latin typeface="Arial Narrow" pitchFamily="34" charset="0"/>
            </a:rPr>
            <a:t>Apprenticeship</a:t>
          </a:r>
          <a:endParaRPr lang="en-GB" sz="2000" b="1" dirty="0">
            <a:latin typeface="Arial Narrow" pitchFamily="34" charset="0"/>
          </a:endParaRPr>
        </a:p>
      </dgm:t>
    </dgm:pt>
    <dgm:pt modelId="{843DEB8D-F441-45C2-A240-B36F62F52396}" type="parTrans" cxnId="{303FB451-1A61-4D37-B138-D4CA30C9EE01}">
      <dgm:prSet/>
      <dgm:spPr/>
      <dgm:t>
        <a:bodyPr/>
        <a:lstStyle/>
        <a:p>
          <a:endParaRPr lang="en-GB"/>
        </a:p>
      </dgm:t>
    </dgm:pt>
    <dgm:pt modelId="{8895421A-BC1E-49DD-8146-632071BD8423}" type="sibTrans" cxnId="{303FB451-1A61-4D37-B138-D4CA30C9EE01}">
      <dgm:prSet/>
      <dgm:spPr/>
      <dgm:t>
        <a:bodyPr/>
        <a:lstStyle/>
        <a:p>
          <a:endParaRPr lang="en-GB"/>
        </a:p>
      </dgm:t>
    </dgm:pt>
    <dgm:pt modelId="{B8F1AC93-7D95-4FF8-B7A9-3028A575CE41}">
      <dgm:prSet phldrT="[Text]" custT="1"/>
      <dgm:spPr/>
      <dgm:t>
        <a:bodyPr/>
        <a:lstStyle/>
        <a:p>
          <a:r>
            <a:rPr lang="en-GB" sz="2400" b="1" dirty="0" smtClean="0">
              <a:latin typeface="Arial Narrow" pitchFamily="34" charset="0"/>
            </a:rPr>
            <a:t>Progress</a:t>
          </a:r>
          <a:endParaRPr lang="en-GB" sz="2400" b="1" dirty="0">
            <a:latin typeface="Arial Narrow" pitchFamily="34" charset="0"/>
          </a:endParaRPr>
        </a:p>
      </dgm:t>
    </dgm:pt>
    <dgm:pt modelId="{86DB5E23-B7FF-4073-9735-4E21C62A00B5}" type="parTrans" cxnId="{CF004293-7980-41C2-9B02-20714FD9EC46}">
      <dgm:prSet/>
      <dgm:spPr/>
      <dgm:t>
        <a:bodyPr/>
        <a:lstStyle/>
        <a:p>
          <a:endParaRPr lang="en-GB"/>
        </a:p>
      </dgm:t>
    </dgm:pt>
    <dgm:pt modelId="{27AD8FD8-E660-44AD-BC29-A50A06685CFE}" type="sibTrans" cxnId="{CF004293-7980-41C2-9B02-20714FD9EC46}">
      <dgm:prSet/>
      <dgm:spPr/>
      <dgm:t>
        <a:bodyPr/>
        <a:lstStyle/>
        <a:p>
          <a:endParaRPr lang="en-GB"/>
        </a:p>
      </dgm:t>
    </dgm:pt>
    <dgm:pt modelId="{79A91DA4-407B-483B-AE5A-54245F677054}">
      <dgm:prSet phldrT="[Text]" custT="1"/>
      <dgm:spPr/>
      <dgm:t>
        <a:bodyPr/>
        <a:lstStyle/>
        <a:p>
          <a:r>
            <a:rPr lang="en-GB" sz="2400" b="1" dirty="0" err="1" smtClean="0">
              <a:latin typeface="Arial Narrow" pitchFamily="34" charset="0"/>
            </a:rPr>
            <a:t>Qulified</a:t>
          </a:r>
          <a:r>
            <a:rPr lang="en-GB" sz="2400" b="1" dirty="0" smtClean="0">
              <a:latin typeface="Arial Narrow" pitchFamily="34" charset="0"/>
            </a:rPr>
            <a:t> nurse</a:t>
          </a:r>
          <a:endParaRPr lang="en-GB" sz="2400" b="1" dirty="0">
            <a:latin typeface="Arial Narrow" pitchFamily="34" charset="0"/>
          </a:endParaRPr>
        </a:p>
      </dgm:t>
    </dgm:pt>
    <dgm:pt modelId="{4624EFB5-4FE3-42EC-966C-9DECCED4AC72}" type="parTrans" cxnId="{67E9BA5F-6541-4AF4-8CA0-E5F942A20F2A}">
      <dgm:prSet/>
      <dgm:spPr/>
      <dgm:t>
        <a:bodyPr/>
        <a:lstStyle/>
        <a:p>
          <a:endParaRPr lang="en-GB"/>
        </a:p>
      </dgm:t>
    </dgm:pt>
    <dgm:pt modelId="{5B56C334-AFE5-406C-B383-6C69401E9E5B}" type="sibTrans" cxnId="{67E9BA5F-6541-4AF4-8CA0-E5F942A20F2A}">
      <dgm:prSet/>
      <dgm:spPr/>
      <dgm:t>
        <a:bodyPr/>
        <a:lstStyle/>
        <a:p>
          <a:endParaRPr lang="en-GB"/>
        </a:p>
      </dgm:t>
    </dgm:pt>
    <dgm:pt modelId="{86F281BF-FE75-4EE5-8FA8-09297316E5D0}" type="pres">
      <dgm:prSet presAssocID="{94725D04-05F1-49A0-AE81-B91BD9D7945E}" presName="Name0" presStyleCnt="0">
        <dgm:presLayoutVars>
          <dgm:dir/>
          <dgm:resizeHandles val="exact"/>
        </dgm:presLayoutVars>
      </dgm:prSet>
      <dgm:spPr/>
    </dgm:pt>
    <dgm:pt modelId="{9B019A50-896C-41B1-9AB9-6F8314A54D67}" type="pres">
      <dgm:prSet presAssocID="{94725D04-05F1-49A0-AE81-B91BD9D7945E}" presName="vNodes" presStyleCnt="0"/>
      <dgm:spPr/>
    </dgm:pt>
    <dgm:pt modelId="{C4B3949E-AD6E-45A6-B7E4-9280F828211A}" type="pres">
      <dgm:prSet presAssocID="{9452DCFB-F58A-4E30-BB2D-E6388DB622BA}" presName="node" presStyleLbl="node1" presStyleIdx="0" presStyleCnt="3" custScaleX="16226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F0284D-7C31-4052-A804-C924CDB7151F}" type="pres">
      <dgm:prSet presAssocID="{8895421A-BC1E-49DD-8146-632071BD8423}" presName="spacerT" presStyleCnt="0"/>
      <dgm:spPr/>
    </dgm:pt>
    <dgm:pt modelId="{A2C49FB1-E099-4000-9073-607E833350ED}" type="pres">
      <dgm:prSet presAssocID="{8895421A-BC1E-49DD-8146-632071BD8423}" presName="sibTrans" presStyleLbl="sibTrans2D1" presStyleIdx="0" presStyleCnt="2"/>
      <dgm:spPr/>
    </dgm:pt>
    <dgm:pt modelId="{3DCB9DEE-D038-454B-A996-6891E578A630}" type="pres">
      <dgm:prSet presAssocID="{8895421A-BC1E-49DD-8146-632071BD8423}" presName="spacerB" presStyleCnt="0"/>
      <dgm:spPr/>
    </dgm:pt>
    <dgm:pt modelId="{3D2B76E2-72E1-42EA-A559-71F660936E67}" type="pres">
      <dgm:prSet presAssocID="{B8F1AC93-7D95-4FF8-B7A9-3028A575CE41}" presName="node" presStyleLbl="node1" presStyleIdx="1" presStyleCnt="3" custScaleX="160241">
        <dgm:presLayoutVars>
          <dgm:bulletEnabled val="1"/>
        </dgm:presLayoutVars>
      </dgm:prSet>
      <dgm:spPr/>
    </dgm:pt>
    <dgm:pt modelId="{262650F3-0743-4616-AE2A-186E81F9D126}" type="pres">
      <dgm:prSet presAssocID="{94725D04-05F1-49A0-AE81-B91BD9D7945E}" presName="sibTransLast" presStyleLbl="sibTrans2D1" presStyleIdx="1" presStyleCnt="2"/>
      <dgm:spPr/>
    </dgm:pt>
    <dgm:pt modelId="{3109A2C4-4B97-4E5A-B13C-9156237DDE74}" type="pres">
      <dgm:prSet presAssocID="{94725D04-05F1-49A0-AE81-B91BD9D7945E}" presName="connectorText" presStyleLbl="sibTrans2D1" presStyleIdx="1" presStyleCnt="2"/>
      <dgm:spPr/>
    </dgm:pt>
    <dgm:pt modelId="{58A4B248-8006-4C8B-890D-AD759FA07638}" type="pres">
      <dgm:prSet presAssocID="{94725D04-05F1-49A0-AE81-B91BD9D7945E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7E9BA5F-6541-4AF4-8CA0-E5F942A20F2A}" srcId="{94725D04-05F1-49A0-AE81-B91BD9D7945E}" destId="{79A91DA4-407B-483B-AE5A-54245F677054}" srcOrd="2" destOrd="0" parTransId="{4624EFB5-4FE3-42EC-966C-9DECCED4AC72}" sibTransId="{5B56C334-AFE5-406C-B383-6C69401E9E5B}"/>
    <dgm:cxn modelId="{303FB451-1A61-4D37-B138-D4CA30C9EE01}" srcId="{94725D04-05F1-49A0-AE81-B91BD9D7945E}" destId="{9452DCFB-F58A-4E30-BB2D-E6388DB622BA}" srcOrd="0" destOrd="0" parTransId="{843DEB8D-F441-45C2-A240-B36F62F52396}" sibTransId="{8895421A-BC1E-49DD-8146-632071BD8423}"/>
    <dgm:cxn modelId="{2CBAE781-CECD-4094-921A-F56BDFEF1976}" type="presOf" srcId="{94725D04-05F1-49A0-AE81-B91BD9D7945E}" destId="{86F281BF-FE75-4EE5-8FA8-09297316E5D0}" srcOrd="0" destOrd="0" presId="urn:microsoft.com/office/officeart/2005/8/layout/equation2"/>
    <dgm:cxn modelId="{CF004293-7980-41C2-9B02-20714FD9EC46}" srcId="{94725D04-05F1-49A0-AE81-B91BD9D7945E}" destId="{B8F1AC93-7D95-4FF8-B7A9-3028A575CE41}" srcOrd="1" destOrd="0" parTransId="{86DB5E23-B7FF-4073-9735-4E21C62A00B5}" sibTransId="{27AD8FD8-E660-44AD-BC29-A50A06685CFE}"/>
    <dgm:cxn modelId="{4E4CF9EA-916A-44CA-AB8B-56B840CBCDAF}" type="presOf" srcId="{B8F1AC93-7D95-4FF8-B7A9-3028A575CE41}" destId="{3D2B76E2-72E1-42EA-A559-71F660936E67}" srcOrd="0" destOrd="0" presId="urn:microsoft.com/office/officeart/2005/8/layout/equation2"/>
    <dgm:cxn modelId="{F5858329-0559-4D69-ACFE-BE75D053294F}" type="presOf" srcId="{8895421A-BC1E-49DD-8146-632071BD8423}" destId="{A2C49FB1-E099-4000-9073-607E833350ED}" srcOrd="0" destOrd="0" presId="urn:microsoft.com/office/officeart/2005/8/layout/equation2"/>
    <dgm:cxn modelId="{D8E90BC4-0B36-449A-99D3-ADA613AF056C}" type="presOf" srcId="{27AD8FD8-E660-44AD-BC29-A50A06685CFE}" destId="{3109A2C4-4B97-4E5A-B13C-9156237DDE74}" srcOrd="1" destOrd="0" presId="urn:microsoft.com/office/officeart/2005/8/layout/equation2"/>
    <dgm:cxn modelId="{B1C036BD-2638-49B8-965F-567CB05392AB}" type="presOf" srcId="{9452DCFB-F58A-4E30-BB2D-E6388DB622BA}" destId="{C4B3949E-AD6E-45A6-B7E4-9280F828211A}" srcOrd="0" destOrd="0" presId="urn:microsoft.com/office/officeart/2005/8/layout/equation2"/>
    <dgm:cxn modelId="{A2DE2505-87DA-4EB2-A2FB-C2C64D342724}" type="presOf" srcId="{79A91DA4-407B-483B-AE5A-54245F677054}" destId="{58A4B248-8006-4C8B-890D-AD759FA07638}" srcOrd="0" destOrd="0" presId="urn:microsoft.com/office/officeart/2005/8/layout/equation2"/>
    <dgm:cxn modelId="{1966BDD6-9C17-48F7-A9AF-F7BE8A75B0BB}" type="presOf" srcId="{27AD8FD8-E660-44AD-BC29-A50A06685CFE}" destId="{262650F3-0743-4616-AE2A-186E81F9D126}" srcOrd="0" destOrd="0" presId="urn:microsoft.com/office/officeart/2005/8/layout/equation2"/>
    <dgm:cxn modelId="{47C54FE7-32D4-486D-8477-676122817506}" type="presParOf" srcId="{86F281BF-FE75-4EE5-8FA8-09297316E5D0}" destId="{9B019A50-896C-41B1-9AB9-6F8314A54D67}" srcOrd="0" destOrd="0" presId="urn:microsoft.com/office/officeart/2005/8/layout/equation2"/>
    <dgm:cxn modelId="{9F126204-ECC8-4E4C-B90B-9C1B31A62B73}" type="presParOf" srcId="{9B019A50-896C-41B1-9AB9-6F8314A54D67}" destId="{C4B3949E-AD6E-45A6-B7E4-9280F828211A}" srcOrd="0" destOrd="0" presId="urn:microsoft.com/office/officeart/2005/8/layout/equation2"/>
    <dgm:cxn modelId="{7047379E-1BD4-4446-B6AD-0E5830BDD20C}" type="presParOf" srcId="{9B019A50-896C-41B1-9AB9-6F8314A54D67}" destId="{75F0284D-7C31-4052-A804-C924CDB7151F}" srcOrd="1" destOrd="0" presId="urn:microsoft.com/office/officeart/2005/8/layout/equation2"/>
    <dgm:cxn modelId="{D6C6216F-A325-4EC6-B695-A65FE8859D43}" type="presParOf" srcId="{9B019A50-896C-41B1-9AB9-6F8314A54D67}" destId="{A2C49FB1-E099-4000-9073-607E833350ED}" srcOrd="2" destOrd="0" presId="urn:microsoft.com/office/officeart/2005/8/layout/equation2"/>
    <dgm:cxn modelId="{CF0330CC-F96E-4CDB-A5DE-1D732D99EF69}" type="presParOf" srcId="{9B019A50-896C-41B1-9AB9-6F8314A54D67}" destId="{3DCB9DEE-D038-454B-A996-6891E578A630}" srcOrd="3" destOrd="0" presId="urn:microsoft.com/office/officeart/2005/8/layout/equation2"/>
    <dgm:cxn modelId="{6D021D63-F100-422F-8F81-37EFBC900F1D}" type="presParOf" srcId="{9B019A50-896C-41B1-9AB9-6F8314A54D67}" destId="{3D2B76E2-72E1-42EA-A559-71F660936E67}" srcOrd="4" destOrd="0" presId="urn:microsoft.com/office/officeart/2005/8/layout/equation2"/>
    <dgm:cxn modelId="{D5F22FBA-3A4F-400F-8517-AA83351A046A}" type="presParOf" srcId="{86F281BF-FE75-4EE5-8FA8-09297316E5D0}" destId="{262650F3-0743-4616-AE2A-186E81F9D126}" srcOrd="1" destOrd="0" presId="urn:microsoft.com/office/officeart/2005/8/layout/equation2"/>
    <dgm:cxn modelId="{7F81F662-864A-41A7-AE75-AF887B952A24}" type="presParOf" srcId="{262650F3-0743-4616-AE2A-186E81F9D126}" destId="{3109A2C4-4B97-4E5A-B13C-9156237DDE74}" srcOrd="0" destOrd="0" presId="urn:microsoft.com/office/officeart/2005/8/layout/equation2"/>
    <dgm:cxn modelId="{6C2AFF12-EB1B-40AA-8D3F-8C231F8ED7F4}" type="presParOf" srcId="{86F281BF-FE75-4EE5-8FA8-09297316E5D0}" destId="{58A4B248-8006-4C8B-890D-AD759FA07638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CBE42-F2A5-44D6-8245-A27113FB0585}">
      <dsp:nvSpPr>
        <dsp:cNvPr id="0" name=""/>
        <dsp:cNvSpPr/>
      </dsp:nvSpPr>
      <dsp:spPr>
        <a:xfrm>
          <a:off x="6773670" y="3171986"/>
          <a:ext cx="91440" cy="517262"/>
        </a:xfrm>
        <a:custGeom>
          <a:avLst/>
          <a:gdLst/>
          <a:ahLst/>
          <a:cxnLst/>
          <a:rect l="0" t="0" r="0" b="0"/>
          <a:pathLst>
            <a:path>
              <a:moveTo>
                <a:pt x="46237" y="0"/>
              </a:moveTo>
              <a:lnTo>
                <a:pt x="46237" y="339597"/>
              </a:lnTo>
              <a:lnTo>
                <a:pt x="45720" y="339597"/>
              </a:lnTo>
              <a:lnTo>
                <a:pt x="45720" y="51726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9691CA-D240-4A72-8482-5774B80679DD}">
      <dsp:nvSpPr>
        <dsp:cNvPr id="0" name=""/>
        <dsp:cNvSpPr/>
      </dsp:nvSpPr>
      <dsp:spPr>
        <a:xfrm>
          <a:off x="4459023" y="1413730"/>
          <a:ext cx="2360884" cy="540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2772"/>
              </a:lnTo>
              <a:lnTo>
                <a:pt x="2360884" y="362772"/>
              </a:lnTo>
              <a:lnTo>
                <a:pt x="2360884" y="5404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3F5707-49FF-47B7-A8F7-05B986DB2735}">
      <dsp:nvSpPr>
        <dsp:cNvPr id="0" name=""/>
        <dsp:cNvSpPr/>
      </dsp:nvSpPr>
      <dsp:spPr>
        <a:xfrm>
          <a:off x="4413303" y="1413730"/>
          <a:ext cx="91440" cy="54043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2772"/>
              </a:lnTo>
              <a:lnTo>
                <a:pt x="62596" y="362772"/>
              </a:lnTo>
              <a:lnTo>
                <a:pt x="62596" y="5404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65CFA2-B770-49B1-9BED-4A61CBB45EE0}">
      <dsp:nvSpPr>
        <dsp:cNvPr id="0" name=""/>
        <dsp:cNvSpPr/>
      </dsp:nvSpPr>
      <dsp:spPr>
        <a:xfrm>
          <a:off x="2131892" y="3171986"/>
          <a:ext cx="1172004" cy="5577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0102"/>
              </a:lnTo>
              <a:lnTo>
                <a:pt x="1172004" y="380102"/>
              </a:lnTo>
              <a:lnTo>
                <a:pt x="1172004" y="5577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A02C4C-5CC5-4AE7-B6D2-E905C7E188D6}">
      <dsp:nvSpPr>
        <dsp:cNvPr id="0" name=""/>
        <dsp:cNvSpPr/>
      </dsp:nvSpPr>
      <dsp:spPr>
        <a:xfrm>
          <a:off x="959888" y="3171986"/>
          <a:ext cx="1172004" cy="557767"/>
        </a:xfrm>
        <a:custGeom>
          <a:avLst/>
          <a:gdLst/>
          <a:ahLst/>
          <a:cxnLst/>
          <a:rect l="0" t="0" r="0" b="0"/>
          <a:pathLst>
            <a:path>
              <a:moveTo>
                <a:pt x="1172004" y="0"/>
              </a:moveTo>
              <a:lnTo>
                <a:pt x="1172004" y="380102"/>
              </a:lnTo>
              <a:lnTo>
                <a:pt x="0" y="380102"/>
              </a:lnTo>
              <a:lnTo>
                <a:pt x="0" y="5577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E28788-17B9-45D3-96D2-FAC529450D26}">
      <dsp:nvSpPr>
        <dsp:cNvPr id="0" name=""/>
        <dsp:cNvSpPr/>
      </dsp:nvSpPr>
      <dsp:spPr>
        <a:xfrm>
          <a:off x="2131892" y="1413730"/>
          <a:ext cx="2327131" cy="540437"/>
        </a:xfrm>
        <a:custGeom>
          <a:avLst/>
          <a:gdLst/>
          <a:ahLst/>
          <a:cxnLst/>
          <a:rect l="0" t="0" r="0" b="0"/>
          <a:pathLst>
            <a:path>
              <a:moveTo>
                <a:pt x="2327131" y="0"/>
              </a:moveTo>
              <a:lnTo>
                <a:pt x="2327131" y="362772"/>
              </a:lnTo>
              <a:lnTo>
                <a:pt x="0" y="362772"/>
              </a:lnTo>
              <a:lnTo>
                <a:pt x="0" y="5404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7BD79B-0C40-4A40-8442-86BA340387EE}">
      <dsp:nvSpPr>
        <dsp:cNvPr id="0" name=""/>
        <dsp:cNvSpPr/>
      </dsp:nvSpPr>
      <dsp:spPr>
        <a:xfrm>
          <a:off x="3500110" y="195911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678743-AB29-4BB3-ADCC-F89B9E72D6C6}">
      <dsp:nvSpPr>
        <dsp:cNvPr id="0" name=""/>
        <dsp:cNvSpPr/>
      </dsp:nvSpPr>
      <dsp:spPr>
        <a:xfrm>
          <a:off x="3713202" y="398348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Skills</a:t>
          </a:r>
          <a:endParaRPr lang="en-GB" sz="20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748871" y="434017"/>
        <a:ext cx="1846486" cy="1146480"/>
      </dsp:txXfrm>
    </dsp:sp>
    <dsp:sp modelId="{2AE69194-95F0-4608-9618-F6807893D6E3}">
      <dsp:nvSpPr>
        <dsp:cNvPr id="0" name=""/>
        <dsp:cNvSpPr/>
      </dsp:nvSpPr>
      <dsp:spPr>
        <a:xfrm>
          <a:off x="1172979" y="1954168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4E5E382-190B-4630-B454-C340089EFE70}">
      <dsp:nvSpPr>
        <dsp:cNvPr id="0" name=""/>
        <dsp:cNvSpPr/>
      </dsp:nvSpPr>
      <dsp:spPr>
        <a:xfrm>
          <a:off x="1386071" y="2156605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Time management</a:t>
          </a:r>
          <a:endParaRPr lang="en-GB" sz="18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421740" y="2192274"/>
        <a:ext cx="1846486" cy="1146480"/>
      </dsp:txXfrm>
    </dsp:sp>
    <dsp:sp modelId="{5BE8A8A8-DF63-4252-87BD-A29D33C39E24}">
      <dsp:nvSpPr>
        <dsp:cNvPr id="0" name=""/>
        <dsp:cNvSpPr/>
      </dsp:nvSpPr>
      <dsp:spPr>
        <a:xfrm>
          <a:off x="975" y="3729754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0B49748-FAA8-4B47-B6D8-38C393A6D834}">
      <dsp:nvSpPr>
        <dsp:cNvPr id="0" name=""/>
        <dsp:cNvSpPr/>
      </dsp:nvSpPr>
      <dsp:spPr>
        <a:xfrm>
          <a:off x="214067" y="3932191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Adaptability</a:t>
          </a:r>
          <a:endParaRPr lang="en-GB" sz="18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49736" y="3967860"/>
        <a:ext cx="1846486" cy="1146480"/>
      </dsp:txXfrm>
    </dsp:sp>
    <dsp:sp modelId="{DF56C9A7-4BA9-4FEF-BB28-B041AB0AA641}">
      <dsp:nvSpPr>
        <dsp:cNvPr id="0" name=""/>
        <dsp:cNvSpPr/>
      </dsp:nvSpPr>
      <dsp:spPr>
        <a:xfrm>
          <a:off x="2344983" y="3729754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0C0EE07-37F6-4C81-9942-5AC3745DA711}">
      <dsp:nvSpPr>
        <dsp:cNvPr id="0" name=""/>
        <dsp:cNvSpPr/>
      </dsp:nvSpPr>
      <dsp:spPr>
        <a:xfrm>
          <a:off x="2558075" y="3932191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Initiative</a:t>
          </a:r>
          <a:endParaRPr lang="en-GB" sz="16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593744" y="3967860"/>
        <a:ext cx="1846486" cy="1146480"/>
      </dsp:txXfrm>
    </dsp:sp>
    <dsp:sp modelId="{150D517D-58FD-4291-AD1F-0E782565034D}">
      <dsp:nvSpPr>
        <dsp:cNvPr id="0" name=""/>
        <dsp:cNvSpPr/>
      </dsp:nvSpPr>
      <dsp:spPr>
        <a:xfrm>
          <a:off x="3516987" y="1954168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532179-747A-40B4-BCEA-0BEE5D488695}">
      <dsp:nvSpPr>
        <dsp:cNvPr id="0" name=""/>
        <dsp:cNvSpPr/>
      </dsp:nvSpPr>
      <dsp:spPr>
        <a:xfrm>
          <a:off x="3730079" y="2156605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i="0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Good spelling, grammar and punctuation</a:t>
          </a:r>
          <a:endParaRPr lang="en-GB" sz="1800" b="0" i="0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765748" y="2192274"/>
        <a:ext cx="1846486" cy="1146480"/>
      </dsp:txXfrm>
    </dsp:sp>
    <dsp:sp modelId="{51CE1C66-FAA2-47B0-BC31-1823B3403623}">
      <dsp:nvSpPr>
        <dsp:cNvPr id="0" name=""/>
        <dsp:cNvSpPr/>
      </dsp:nvSpPr>
      <dsp:spPr>
        <a:xfrm>
          <a:off x="5860995" y="1954168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E9FAEE9-DE39-4F23-9CF7-9C0580B8FFE2}">
      <dsp:nvSpPr>
        <dsp:cNvPr id="0" name=""/>
        <dsp:cNvSpPr/>
      </dsp:nvSpPr>
      <dsp:spPr>
        <a:xfrm>
          <a:off x="6074087" y="2156605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Accessing and </a:t>
          </a:r>
          <a:r>
            <a:rPr lang="en-GB" sz="1800" b="1" kern="1200" dirty="0" err="1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analyzing</a:t>
          </a:r>
          <a:r>
            <a:rPr lang="en-GB" sz="18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information</a:t>
          </a:r>
          <a:endParaRPr lang="en-GB" sz="18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109756" y="2192274"/>
        <a:ext cx="1846486" cy="1146480"/>
      </dsp:txXfrm>
    </dsp:sp>
    <dsp:sp modelId="{6A75EFA9-10D3-48B8-8871-599915A3DDA8}">
      <dsp:nvSpPr>
        <dsp:cNvPr id="0" name=""/>
        <dsp:cNvSpPr/>
      </dsp:nvSpPr>
      <dsp:spPr>
        <a:xfrm>
          <a:off x="5860478" y="3689249"/>
          <a:ext cx="1917824" cy="12178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08BC93-F037-4246-9FC0-4FBA9162C988}">
      <dsp:nvSpPr>
        <dsp:cNvPr id="0" name=""/>
        <dsp:cNvSpPr/>
      </dsp:nvSpPr>
      <dsp:spPr>
        <a:xfrm>
          <a:off x="6073569" y="3891686"/>
          <a:ext cx="1917824" cy="12178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Curiosity</a:t>
          </a:r>
          <a:endParaRPr lang="en-GB" sz="1600" b="1" kern="1200" dirty="0">
            <a:solidFill>
              <a:schemeClr val="accent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109238" y="3927355"/>
        <a:ext cx="1846486" cy="11464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B27B7-C4AA-4E8D-B814-6CCC76B2A49C}">
      <dsp:nvSpPr>
        <dsp:cNvPr id="0" name=""/>
        <dsp:cNvSpPr/>
      </dsp:nvSpPr>
      <dsp:spPr>
        <a:xfrm>
          <a:off x="1573835" y="1725255"/>
          <a:ext cx="1121488" cy="11214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smtClean="0">
              <a:latin typeface="+mn-lt"/>
            </a:rPr>
            <a:t>Buhus Mirela Maria</a:t>
          </a:r>
          <a:endParaRPr lang="en-GB" sz="1700" b="1" kern="1200" dirty="0">
            <a:latin typeface="+mn-lt"/>
          </a:endParaRPr>
        </a:p>
      </dsp:txBody>
      <dsp:txXfrm>
        <a:off x="1738073" y="1889493"/>
        <a:ext cx="793012" cy="793012"/>
      </dsp:txXfrm>
    </dsp:sp>
    <dsp:sp modelId="{F7682E2E-AF73-4FE5-9F43-41E69917EFA5}">
      <dsp:nvSpPr>
        <dsp:cNvPr id="0" name=""/>
        <dsp:cNvSpPr/>
      </dsp:nvSpPr>
      <dsp:spPr>
        <a:xfrm rot="16200000">
          <a:off x="2015357" y="1316403"/>
          <a:ext cx="238444" cy="3813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051124" y="1428431"/>
        <a:ext cx="166911" cy="228784"/>
      </dsp:txXfrm>
    </dsp:sp>
    <dsp:sp modelId="{3781C33E-5871-4139-B85F-6A205CAE9E8B}">
      <dsp:nvSpPr>
        <dsp:cNvPr id="0" name=""/>
        <dsp:cNvSpPr/>
      </dsp:nvSpPr>
      <dsp:spPr>
        <a:xfrm>
          <a:off x="1573835" y="153871"/>
          <a:ext cx="1121488" cy="11214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University of Wales Trinity Saint David</a:t>
          </a:r>
          <a:endParaRPr lang="en-GB" sz="1200" b="1" kern="1200" dirty="0"/>
        </a:p>
      </dsp:txBody>
      <dsp:txXfrm>
        <a:off x="1738073" y="318109"/>
        <a:ext cx="793012" cy="793012"/>
      </dsp:txXfrm>
    </dsp:sp>
    <dsp:sp modelId="{D4F4B481-A498-475C-9D2E-70EECB070D31}">
      <dsp:nvSpPr>
        <dsp:cNvPr id="0" name=""/>
        <dsp:cNvSpPr/>
      </dsp:nvSpPr>
      <dsp:spPr>
        <a:xfrm>
          <a:off x="2794301" y="2095346"/>
          <a:ext cx="238444" cy="3813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794301" y="2171607"/>
        <a:ext cx="166911" cy="228784"/>
      </dsp:txXfrm>
    </dsp:sp>
    <dsp:sp modelId="{96A9A5A0-0668-498A-92A9-4E7F767BB8D3}">
      <dsp:nvSpPr>
        <dsp:cNvPr id="0" name=""/>
        <dsp:cNvSpPr/>
      </dsp:nvSpPr>
      <dsp:spPr>
        <a:xfrm>
          <a:off x="3145219" y="1725255"/>
          <a:ext cx="1121488" cy="11214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 smtClean="0"/>
            <a:t>Year 1</a:t>
          </a:r>
          <a:endParaRPr lang="en-GB" sz="1600" b="1" kern="1200" dirty="0"/>
        </a:p>
      </dsp:txBody>
      <dsp:txXfrm>
        <a:off x="3309457" y="1889493"/>
        <a:ext cx="793012" cy="793012"/>
      </dsp:txXfrm>
    </dsp:sp>
    <dsp:sp modelId="{CAFA01F2-EA1B-4EA9-8FA3-59CDC2F1833A}">
      <dsp:nvSpPr>
        <dsp:cNvPr id="0" name=""/>
        <dsp:cNvSpPr/>
      </dsp:nvSpPr>
      <dsp:spPr>
        <a:xfrm rot="5400000">
          <a:off x="2015357" y="2874290"/>
          <a:ext cx="238444" cy="3813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2051124" y="2914785"/>
        <a:ext cx="166911" cy="228784"/>
      </dsp:txXfrm>
    </dsp:sp>
    <dsp:sp modelId="{B7D75B1C-9981-4C47-A991-6BFCC784C83F}">
      <dsp:nvSpPr>
        <dsp:cNvPr id="0" name=""/>
        <dsp:cNvSpPr/>
      </dsp:nvSpPr>
      <dsp:spPr>
        <a:xfrm>
          <a:off x="1573835" y="3296639"/>
          <a:ext cx="1121488" cy="11214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 smtClean="0"/>
            <a:t>Qualified Nurse</a:t>
          </a:r>
          <a:endParaRPr lang="en-GB" sz="1200" b="1" kern="1200" dirty="0"/>
        </a:p>
      </dsp:txBody>
      <dsp:txXfrm>
        <a:off x="1738073" y="3460877"/>
        <a:ext cx="793012" cy="793012"/>
      </dsp:txXfrm>
    </dsp:sp>
    <dsp:sp modelId="{802A75AC-F6B8-444D-92A7-D295138F9651}">
      <dsp:nvSpPr>
        <dsp:cNvPr id="0" name=""/>
        <dsp:cNvSpPr/>
      </dsp:nvSpPr>
      <dsp:spPr>
        <a:xfrm rot="10800000">
          <a:off x="1236413" y="2095346"/>
          <a:ext cx="238444" cy="3813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1307946" y="2171607"/>
        <a:ext cx="166911" cy="228784"/>
      </dsp:txXfrm>
    </dsp:sp>
    <dsp:sp modelId="{EF4BEAEA-E61C-4CBC-81A0-AD10EBA692C6}">
      <dsp:nvSpPr>
        <dsp:cNvPr id="0" name=""/>
        <dsp:cNvSpPr/>
      </dsp:nvSpPr>
      <dsp:spPr>
        <a:xfrm>
          <a:off x="2451" y="1725255"/>
          <a:ext cx="1121488" cy="112148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/>
            <a:t>Health and Social Care</a:t>
          </a:r>
          <a:endParaRPr lang="en-GB" sz="1400" b="1" kern="1200" dirty="0"/>
        </a:p>
      </dsp:txBody>
      <dsp:txXfrm>
        <a:off x="166689" y="1889493"/>
        <a:ext cx="793012" cy="793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79B969-0248-4548-AD6C-E08FF45CC6D0}">
      <dsp:nvSpPr>
        <dsp:cNvPr id="0" name=""/>
        <dsp:cNvSpPr/>
      </dsp:nvSpPr>
      <dsp:spPr>
        <a:xfrm>
          <a:off x="1008098" y="1080124"/>
          <a:ext cx="2436458" cy="2436458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alpha val="5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500" kern="1200" dirty="0" smtClean="0"/>
            <a:t>Me</a:t>
          </a:r>
          <a:endParaRPr lang="en-GB" sz="6500" kern="1200" dirty="0"/>
        </a:p>
      </dsp:txBody>
      <dsp:txXfrm>
        <a:off x="1364909" y="1436935"/>
        <a:ext cx="1722836" cy="1722836"/>
      </dsp:txXfrm>
    </dsp:sp>
    <dsp:sp modelId="{E0D582A6-05CF-47B6-BB32-B19CCE2DC0BA}">
      <dsp:nvSpPr>
        <dsp:cNvPr id="0" name=""/>
        <dsp:cNvSpPr/>
      </dsp:nvSpPr>
      <dsp:spPr>
        <a:xfrm>
          <a:off x="1587129" y="108446"/>
          <a:ext cx="1218229" cy="121822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alpha val="5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Friendly</a:t>
          </a:r>
          <a:endParaRPr lang="en-GB" sz="1500" b="1" kern="1200" dirty="0"/>
        </a:p>
      </dsp:txBody>
      <dsp:txXfrm>
        <a:off x="1765535" y="286852"/>
        <a:ext cx="861417" cy="861417"/>
      </dsp:txXfrm>
    </dsp:sp>
    <dsp:sp modelId="{5D8D3450-08F6-498B-ABD1-A2D9E21E0988}">
      <dsp:nvSpPr>
        <dsp:cNvPr id="0" name=""/>
        <dsp:cNvSpPr/>
      </dsp:nvSpPr>
      <dsp:spPr>
        <a:xfrm>
          <a:off x="3173824" y="1695141"/>
          <a:ext cx="1218229" cy="121822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alpha val="5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Funny</a:t>
          </a:r>
          <a:endParaRPr lang="en-GB" sz="1500" b="1" kern="1200" dirty="0"/>
        </a:p>
      </dsp:txBody>
      <dsp:txXfrm>
        <a:off x="3352230" y="1873547"/>
        <a:ext cx="861417" cy="861417"/>
      </dsp:txXfrm>
    </dsp:sp>
    <dsp:sp modelId="{95278DCC-3FF2-4C18-AC54-F4EF9C3053CB}">
      <dsp:nvSpPr>
        <dsp:cNvPr id="0" name=""/>
        <dsp:cNvSpPr/>
      </dsp:nvSpPr>
      <dsp:spPr>
        <a:xfrm>
          <a:off x="1587129" y="3281836"/>
          <a:ext cx="1218229" cy="121822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alpha val="5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Playful</a:t>
          </a:r>
          <a:endParaRPr lang="en-GB" sz="1500" kern="1200" dirty="0"/>
        </a:p>
      </dsp:txBody>
      <dsp:txXfrm>
        <a:off x="1765535" y="3460242"/>
        <a:ext cx="861417" cy="861417"/>
      </dsp:txXfrm>
    </dsp:sp>
    <dsp:sp modelId="{BCBFDEB6-570E-412A-9583-7F69C03DBE24}">
      <dsp:nvSpPr>
        <dsp:cNvPr id="0" name=""/>
        <dsp:cNvSpPr/>
      </dsp:nvSpPr>
      <dsp:spPr>
        <a:xfrm>
          <a:off x="434" y="1695141"/>
          <a:ext cx="1218229" cy="121822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alpha val="5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 smtClean="0"/>
            <a:t>Sociable</a:t>
          </a:r>
          <a:endParaRPr lang="en-GB" sz="1500" b="1" kern="1200" dirty="0"/>
        </a:p>
      </dsp:txBody>
      <dsp:txXfrm>
        <a:off x="178840" y="1873547"/>
        <a:ext cx="861417" cy="8614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E07F8-B47F-4693-B6EA-05DE7805C812}">
      <dsp:nvSpPr>
        <dsp:cNvPr id="0" name=""/>
        <dsp:cNvSpPr/>
      </dsp:nvSpPr>
      <dsp:spPr>
        <a:xfrm>
          <a:off x="2693" y="0"/>
          <a:ext cx="1615859" cy="2323349"/>
        </a:xfrm>
        <a:prstGeom prst="upArrow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9A47818-2920-46E0-9051-E5177E3EF29C}">
      <dsp:nvSpPr>
        <dsp:cNvPr id="0" name=""/>
        <dsp:cNvSpPr/>
      </dsp:nvSpPr>
      <dsp:spPr>
        <a:xfrm>
          <a:off x="1667028" y="0"/>
          <a:ext cx="2742064" cy="2323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0" rIns="170688" bIns="170688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rPr>
            <a:t>Child Support Volunteer</a:t>
          </a:r>
          <a:endParaRPr lang="en-GB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 Narrow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rPr>
            <a:t>2012</a:t>
          </a:r>
          <a:endParaRPr lang="en-GB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 Narrow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Narrow" pitchFamily="34" charset="0"/>
            </a:rPr>
            <a:t>2017</a:t>
          </a:r>
          <a:endParaRPr lang="en-GB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 Narrow" pitchFamily="34" charset="0"/>
          </a:endParaRPr>
        </a:p>
      </dsp:txBody>
      <dsp:txXfrm>
        <a:off x="1667028" y="0"/>
        <a:ext cx="2742064" cy="2323349"/>
      </dsp:txXfrm>
    </dsp:sp>
    <dsp:sp modelId="{2C8B0B44-7A19-4642-9A20-15448BB9E98A}">
      <dsp:nvSpPr>
        <dsp:cNvPr id="0" name=""/>
        <dsp:cNvSpPr/>
      </dsp:nvSpPr>
      <dsp:spPr>
        <a:xfrm>
          <a:off x="487450" y="2516962"/>
          <a:ext cx="1615859" cy="2323349"/>
        </a:xfrm>
        <a:prstGeom prst="downArrow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8EF6DD-5EC6-4E91-8E40-4F106CD6D7DB}">
      <dsp:nvSpPr>
        <dsp:cNvPr id="0" name=""/>
        <dsp:cNvSpPr/>
      </dsp:nvSpPr>
      <dsp:spPr>
        <a:xfrm>
          <a:off x="2151786" y="2516962"/>
          <a:ext cx="2742064" cy="2323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effectLst/>
              <a:latin typeface="Arial Narrow" pitchFamily="34" charset="0"/>
            </a:rPr>
            <a:t>HEALTHCARE ASSISTANT</a:t>
          </a:r>
          <a:endParaRPr lang="en-GB" sz="2000" b="1" kern="1200" dirty="0">
            <a:effectLst/>
            <a:latin typeface="Arial Narrow" pitchFamily="34" charset="0"/>
          </a:endParaRPr>
        </a:p>
        <a:p>
          <a:pPr marL="228600" lvl="1" indent="-228600" algn="ct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1" kern="1200" dirty="0" smtClean="0">
              <a:effectLst/>
              <a:latin typeface="Arial Narrow" pitchFamily="34" charset="0"/>
            </a:rPr>
            <a:t>2017</a:t>
          </a:r>
          <a:endParaRPr lang="en-GB" sz="2000" b="1" kern="1200" dirty="0">
            <a:effectLst/>
            <a:latin typeface="Arial Narrow" pitchFamily="34" charset="0"/>
          </a:endParaRPr>
        </a:p>
        <a:p>
          <a:pPr marL="228600" lvl="1" indent="-228600" algn="ct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b="1" kern="1200" dirty="0" smtClean="0">
              <a:effectLst/>
              <a:latin typeface="Arial Narrow" pitchFamily="34" charset="0"/>
            </a:rPr>
            <a:t>2019</a:t>
          </a:r>
          <a:endParaRPr lang="en-GB" sz="2000" b="1" kern="1200" dirty="0">
            <a:effectLst/>
            <a:latin typeface="Arial Narrow" pitchFamily="34" charset="0"/>
          </a:endParaRPr>
        </a:p>
      </dsp:txBody>
      <dsp:txXfrm>
        <a:off x="2151786" y="2516962"/>
        <a:ext cx="2742064" cy="23233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3949E-AD6E-45A6-B7E4-9280F828211A}">
      <dsp:nvSpPr>
        <dsp:cNvPr id="0" name=""/>
        <dsp:cNvSpPr/>
      </dsp:nvSpPr>
      <dsp:spPr>
        <a:xfrm>
          <a:off x="29" y="52490"/>
          <a:ext cx="2342496" cy="14436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latin typeface="Arial Narrow" pitchFamily="34" charset="0"/>
            </a:rPr>
            <a:t>Apprenticeship</a:t>
          </a:r>
          <a:endParaRPr lang="en-GB" sz="2000" b="1" kern="1200" dirty="0">
            <a:latin typeface="Arial Narrow" pitchFamily="34" charset="0"/>
          </a:endParaRPr>
        </a:p>
      </dsp:txBody>
      <dsp:txXfrm>
        <a:off x="343080" y="263905"/>
        <a:ext cx="1656394" cy="1020802"/>
      </dsp:txXfrm>
    </dsp:sp>
    <dsp:sp modelId="{A2C49FB1-E099-4000-9073-607E833350ED}">
      <dsp:nvSpPr>
        <dsp:cNvPr id="0" name=""/>
        <dsp:cNvSpPr/>
      </dsp:nvSpPr>
      <dsp:spPr>
        <a:xfrm>
          <a:off x="752623" y="1613346"/>
          <a:ext cx="837307" cy="837307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863608" y="1933532"/>
        <a:ext cx="615337" cy="196935"/>
      </dsp:txXfrm>
    </dsp:sp>
    <dsp:sp modelId="{3D2B76E2-72E1-42EA-A559-71F660936E67}">
      <dsp:nvSpPr>
        <dsp:cNvPr id="0" name=""/>
        <dsp:cNvSpPr/>
      </dsp:nvSpPr>
      <dsp:spPr>
        <a:xfrm>
          <a:off x="14631" y="2567876"/>
          <a:ext cx="2313291" cy="144363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smtClean="0">
              <a:latin typeface="Arial Narrow" pitchFamily="34" charset="0"/>
            </a:rPr>
            <a:t>Progress</a:t>
          </a:r>
          <a:endParaRPr lang="en-GB" sz="2400" b="1" kern="1200" dirty="0">
            <a:latin typeface="Arial Narrow" pitchFamily="34" charset="0"/>
          </a:endParaRPr>
        </a:p>
      </dsp:txBody>
      <dsp:txXfrm>
        <a:off x="353405" y="2779291"/>
        <a:ext cx="1635743" cy="1020802"/>
      </dsp:txXfrm>
    </dsp:sp>
    <dsp:sp modelId="{262650F3-0743-4616-AE2A-186E81F9D126}">
      <dsp:nvSpPr>
        <dsp:cNvPr id="0" name=""/>
        <dsp:cNvSpPr/>
      </dsp:nvSpPr>
      <dsp:spPr>
        <a:xfrm>
          <a:off x="2559070" y="1763484"/>
          <a:ext cx="459075" cy="5370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2559070" y="1870890"/>
        <a:ext cx="321353" cy="322219"/>
      </dsp:txXfrm>
    </dsp:sp>
    <dsp:sp modelId="{58A4B248-8006-4C8B-890D-AD759FA07638}">
      <dsp:nvSpPr>
        <dsp:cNvPr id="0" name=""/>
        <dsp:cNvSpPr/>
      </dsp:nvSpPr>
      <dsp:spPr>
        <a:xfrm>
          <a:off x="3208705" y="588367"/>
          <a:ext cx="2887265" cy="288726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 err="1" smtClean="0">
              <a:latin typeface="Arial Narrow" pitchFamily="34" charset="0"/>
            </a:rPr>
            <a:t>Qulified</a:t>
          </a:r>
          <a:r>
            <a:rPr lang="en-GB" sz="2400" b="1" kern="1200" dirty="0" smtClean="0">
              <a:latin typeface="Arial Narrow" pitchFamily="34" charset="0"/>
            </a:rPr>
            <a:t> nurse</a:t>
          </a:r>
          <a:endParaRPr lang="en-GB" sz="2400" b="1" kern="1200" dirty="0">
            <a:latin typeface="Arial Narrow" pitchFamily="34" charset="0"/>
          </a:endParaRPr>
        </a:p>
      </dsp:txBody>
      <dsp:txXfrm>
        <a:off x="3631535" y="1011197"/>
        <a:ext cx="2041605" cy="20416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EB8F67-1C6A-4C21-80D8-0D424A9074DC}" type="datetimeFigureOut">
              <a:rPr lang="en-GB" smtClean="0"/>
              <a:t>29/07/2021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E9487-08C0-41A6-BACA-08F476E36B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125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4FFFEDD-F20E-483F-B51D-9951FDB45285}" type="datetime1">
              <a:rPr lang="en-GB" smtClean="0"/>
              <a:t>29/07/2021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89251AB-9C4D-4EDF-AECC-2B2842D416BB}" type="datetime1">
              <a:rPr lang="en-GB" smtClean="0"/>
              <a:t>29/07/2021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14BBE39-9C07-474B-B12B-5EEA0FCAF2BC}" type="datetime1">
              <a:rPr lang="en-GB" smtClean="0"/>
              <a:t>29/07/2021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9DD755A-C6CA-404F-98C2-1FF5280C4A9F}" type="datetime1">
              <a:rPr lang="en-GB" smtClean="0"/>
              <a:t>29/07/2021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DA31D02-471C-4D3A-935E-870F21BE4694}" type="datetime1">
              <a:rPr lang="en-GB" smtClean="0"/>
              <a:t>29/07/2021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2361B3-D29C-4C23-A96F-75426FEAE17C}" type="datetime1">
              <a:rPr lang="en-GB" smtClean="0"/>
              <a:t>29/07/2021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D196B06-F367-464F-BBB5-B7B0B9B0FEE0}" type="datetime1">
              <a:rPr lang="en-GB" smtClean="0"/>
              <a:t>29/07/2021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118B9B3-AAF4-40E9-8B78-72D745C9ED83}" type="datetime1">
              <a:rPr lang="en-GB" smtClean="0"/>
              <a:t>29/07/2021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6DF57F6-0425-4164-9867-DAFE0C1F55D1}" type="datetime1">
              <a:rPr lang="en-GB" smtClean="0"/>
              <a:t>29/07/2021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F1C8F-CFE5-403A-8CAB-685A162FC2FA}" type="datetime1">
              <a:rPr lang="en-GB" smtClean="0"/>
              <a:t>29/07/2021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7D2F6-3691-49A0-B062-4A6B92C8D2D8}" type="datetime1">
              <a:rPr lang="en-GB" smtClean="0"/>
              <a:t>29/07/2021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0202D4A-1CDE-4410-8B50-7FA6B9574A1F}" type="datetime1">
              <a:rPr lang="en-GB" smtClean="0"/>
              <a:t>29/07/2021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F5A223A-E4AF-4437-8940-0A4DA1AF872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2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28800"/>
            <a:ext cx="6400800" cy="1525880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/>
            </a:r>
            <a:b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</a:br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/>
            </a:r>
            <a:b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</a:br>
            <a: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  <a:t/>
            </a:r>
            <a:br>
              <a:rPr lang="en-GB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itchFamily="34" charset="0"/>
              </a:rPr>
            </a:br>
            <a:r>
              <a:rPr lang="en-GB" sz="36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1 </a:t>
            </a:r>
            <a:r>
              <a:rPr lang="en-GB" sz="3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3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</a:t>
            </a:r>
            <a:endParaRPr lang="en-GB" sz="36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3168352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2400" i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TITLE: </a:t>
            </a:r>
            <a:r>
              <a:rPr lang="en-GB" sz="2400" i="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ACE </a:t>
            </a:r>
            <a:r>
              <a:rPr lang="en-GB" sz="2400" i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PRACTICAL PORTFOLIO</a:t>
            </a:r>
          </a:p>
          <a:p>
            <a:pPr algn="ctr"/>
            <a:r>
              <a:rPr lang="en-GB" sz="2400" i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NAME: BUHUS MIRELA MARIA</a:t>
            </a:r>
          </a:p>
          <a:p>
            <a:pPr algn="ctr">
              <a:lnSpc>
                <a:spcPct val="200000"/>
              </a:lnSpc>
            </a:pPr>
            <a:r>
              <a:rPr lang="en-US" sz="2400" i="0" cap="small" spc="25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Times New Roman"/>
                <a:cs typeface="Times New Roman"/>
              </a:rPr>
              <a:t>STUDENT NUMBER : 2030770</a:t>
            </a:r>
          </a:p>
          <a:p>
            <a:pPr algn="ctr">
              <a:lnSpc>
                <a:spcPct val="200000"/>
              </a:lnSpc>
            </a:pPr>
            <a:r>
              <a:rPr lang="en-GB" sz="2400" i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MODULE CODE: BMSW4001</a:t>
            </a:r>
            <a:endParaRPr lang="en-US" sz="2400" i="0" cap="small" spc="25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Times New Roman"/>
              <a:cs typeface="Times New Roman"/>
            </a:endParaRPr>
          </a:p>
          <a:p>
            <a:pPr algn="ctr"/>
            <a:r>
              <a:rPr lang="en-GB" sz="2400" i="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LECTURER NAME: GREGORY COWAN</a:t>
            </a:r>
            <a:endParaRPr lang="en-GB" sz="2400" i="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7535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27458756"/>
              </p:ext>
            </p:extLst>
          </p:nvPr>
        </p:nvGraphicFramePr>
        <p:xfrm>
          <a:off x="611560" y="1052736"/>
          <a:ext cx="7992888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 ACHIEVE DURING MY COURSES 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8327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E7BD79B-0C40-4A40-8442-86BA340387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FE7BD79B-0C40-4A40-8442-86BA340387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6678743-AB29-4BB3-ADCC-F89B9E72D6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graphicEl>
                                              <a:dgm id="{16678743-AB29-4BB3-ADCC-F89B9E72D6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E28788-17B9-45D3-96D2-FAC529450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graphicEl>
                                              <a:dgm id="{96E28788-17B9-45D3-96D2-FAC529450D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E69194-95F0-4608-9618-F6807893D6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graphicEl>
                                              <a:dgm id="{2AE69194-95F0-4608-9618-F6807893D6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E5E382-190B-4630-B454-C340089EFE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graphicEl>
                                              <a:dgm id="{24E5E382-190B-4630-B454-C340089EFE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A02C4C-5CC5-4AE7-B6D2-E905C7E188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graphicEl>
                                              <a:dgm id="{ECA02C4C-5CC5-4AE7-B6D2-E905C7E188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E8A8A8-DF63-4252-87BD-A29D33C39E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>
                                            <p:graphicEl>
                                              <a:dgm id="{5BE8A8A8-DF63-4252-87BD-A29D33C39E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B49748-FAA8-4B47-B6D8-38C393A6D8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graphicEl>
                                              <a:dgm id="{A0B49748-FAA8-4B47-B6D8-38C393A6D8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65CFA2-B770-49B1-9BED-4A61CBB45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">
                                            <p:graphicEl>
                                              <a:dgm id="{6365CFA2-B770-49B1-9BED-4A61CBB45E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56C9A7-4BA9-4FEF-BB28-B041AB0AA6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">
                                            <p:graphicEl>
                                              <a:dgm id="{DF56C9A7-4BA9-4FEF-BB28-B041AB0AA6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C0EE07-37F6-4C81-9942-5AC3745DA7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">
                                            <p:graphicEl>
                                              <a:dgm id="{10C0EE07-37F6-4C81-9942-5AC3745DA7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3F5707-49FF-47B7-A8F7-05B986DB27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">
                                            <p:graphicEl>
                                              <a:dgm id="{753F5707-49FF-47B7-A8F7-05B986DB27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0D517D-58FD-4291-AD1F-0E78256503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">
                                            <p:graphicEl>
                                              <a:dgm id="{150D517D-58FD-4291-AD1F-0E78256503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532179-747A-40B4-BCEA-0BEE5D4886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">
                                            <p:graphicEl>
                                              <a:dgm id="{52532179-747A-40B4-BCEA-0BEE5D4886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9691CA-D240-4A72-8482-5774B80679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">
                                            <p:graphicEl>
                                              <a:dgm id="{809691CA-D240-4A72-8482-5774B80679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1CE1C66-FAA2-47B0-BC31-1823B34036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">
                                            <p:graphicEl>
                                              <a:dgm id="{51CE1C66-FAA2-47B0-BC31-1823B34036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E9FAEE9-DE39-4F23-9CF7-9C0580B8F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2">
                                            <p:graphicEl>
                                              <a:dgm id="{4E9FAEE9-DE39-4F23-9CF7-9C0580B8FF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86CBE42-F2A5-44D6-8245-A27113FB05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">
                                            <p:graphicEl>
                                              <a:dgm id="{486CBE42-F2A5-44D6-8245-A27113FB05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75EFA9-10D3-48B8-8871-599915A3DD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">
                                            <p:graphicEl>
                                              <a:dgm id="{6A75EFA9-10D3-48B8-8871-599915A3DD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508BC93-F037-4246-9FC0-4FBA9162C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">
                                            <p:graphicEl>
                                              <a:dgm id="{B508BC93-F037-4246-9FC0-4FBA9162C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ABOUT ME… 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5937277"/>
              </p:ext>
            </p:extLst>
          </p:nvPr>
        </p:nvGraphicFramePr>
        <p:xfrm>
          <a:off x="0" y="1700808"/>
          <a:ext cx="42691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Heart 4"/>
          <p:cNvSpPr/>
          <p:nvPr/>
        </p:nvSpPr>
        <p:spPr>
          <a:xfrm>
            <a:off x="6372200" y="692696"/>
            <a:ext cx="504056" cy="44236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Heart 5"/>
          <p:cNvSpPr/>
          <p:nvPr/>
        </p:nvSpPr>
        <p:spPr>
          <a:xfrm>
            <a:off x="2591780" y="705304"/>
            <a:ext cx="468052" cy="44752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83088266"/>
              </p:ext>
            </p:extLst>
          </p:nvPr>
        </p:nvGraphicFramePr>
        <p:xfrm>
          <a:off x="4751512" y="1700808"/>
          <a:ext cx="4392488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75607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0B27B7-C4AA-4E8D-B814-6CCC76B2A4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520B27B7-C4AA-4E8D-B814-6CCC76B2A4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682E2E-AF73-4FE5-9F43-41E69917EF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F7682E2E-AF73-4FE5-9F43-41E69917EF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81C33E-5871-4139-B85F-6A205CAE9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3781C33E-5871-4139-B85F-6A205CAE9E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F4B481-A498-475C-9D2E-70EECB070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D4F4B481-A498-475C-9D2E-70EECB070D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A9A5A0-0668-498A-92A9-4E7F767BB8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96A9A5A0-0668-498A-92A9-4E7F767BB8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FA01F2-EA1B-4EA9-8FA3-59CDC2F18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CAFA01F2-EA1B-4EA9-8FA3-59CDC2F183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D75B1C-9981-4C47-A991-6BFCC784C8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B7D75B1C-9981-4C47-A991-6BFCC784C8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2A75AC-F6B8-444D-92A7-D295138F9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4">
                                            <p:graphicEl>
                                              <a:dgm id="{802A75AC-F6B8-444D-92A7-D295138F96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4BEAEA-E61C-4CBC-81A0-AD10EBA692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EF4BEAEA-E61C-4CBC-81A0-AD10EBA692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679B969-0248-4548-AD6C-E08FF45CC6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9">
                                            <p:graphicEl>
                                              <a:dgm id="{F679B969-0248-4548-AD6C-E08FF45CC6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E0D582A6-05CF-47B6-BB32-B19CCE2DC0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9">
                                            <p:graphicEl>
                                              <a:dgm id="{E0D582A6-05CF-47B6-BB32-B19CCE2DC0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D8D3450-08F6-498B-ABD1-A2D9E21E0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9">
                                            <p:graphicEl>
                                              <a:dgm id="{5D8D3450-08F6-498B-ABD1-A2D9E21E0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95278DCC-3FF2-4C18-AC54-F4EF9C3053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9">
                                            <p:graphicEl>
                                              <a:dgm id="{95278DCC-3FF2-4C18-AC54-F4EF9C3053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BCBFDEB6-570E-412A-9583-7F69C03DBE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9">
                                            <p:graphicEl>
                                              <a:dgm id="{BCBFDEB6-570E-412A-9583-7F69C03DBE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9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smtClean="0"/>
              <a:t>MY CAREER’S</a:t>
            </a:r>
            <a:endParaRPr lang="en-GB" sz="3600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29375534"/>
              </p:ext>
            </p:extLst>
          </p:nvPr>
        </p:nvGraphicFramePr>
        <p:xfrm>
          <a:off x="9192" y="1340768"/>
          <a:ext cx="4896544" cy="484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624" y="1340768"/>
            <a:ext cx="2952328" cy="25202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209" y="4077072"/>
            <a:ext cx="3063200" cy="2708920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6477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61E07F8-B47F-4693-B6EA-05DE7805C8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graphicEl>
                                              <a:dgm id="{D61E07F8-B47F-4693-B6EA-05DE7805C8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9A47818-2920-46E0-9051-E5177E3EF2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graphicEl>
                                              <a:dgm id="{39A47818-2920-46E0-9051-E5177E3EF2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C8B0B44-7A19-4642-9A20-15448BB9E9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graphicEl>
                                              <a:dgm id="{2C8B0B44-7A19-4642-9A20-15448BB9E9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A8EF6DD-5EC6-4E91-8E40-4F106CD6D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graphicEl>
                                              <a:dgm id="{5A8EF6DD-5EC6-4E91-8E40-4F106CD6D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FUTURE CAREER 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420169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Heart 4"/>
          <p:cNvSpPr/>
          <p:nvPr/>
        </p:nvSpPr>
        <p:spPr>
          <a:xfrm>
            <a:off x="7740352" y="2852936"/>
            <a:ext cx="1296144" cy="100811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A223A-E4AF-4437-8940-0A4DA1AF87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793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B3949E-AD6E-45A6-B7E4-9280F82821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4B3949E-AD6E-45A6-B7E4-9280F82821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C49FB1-E099-4000-9073-607E83335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2C49FB1-E099-4000-9073-607E83335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2B76E2-72E1-42EA-A559-71F660936E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D2B76E2-72E1-42EA-A559-71F660936E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2650F3-0743-4616-AE2A-186E81F9D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62650F3-0743-4616-AE2A-186E81F9D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A4B248-8006-4C8B-890D-AD759FA076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8A4B248-8006-4C8B-890D-AD759FA076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175</TotalTime>
  <Words>94</Words>
  <Application>Microsoft Office PowerPoint</Application>
  <PresentationFormat>On-screen Show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Verve</vt:lpstr>
      <vt:lpstr>   ASSESSMENT 1  Academic and Employability Skills</vt:lpstr>
      <vt:lpstr>WHAT I ACHIEVE DURING MY COURSES </vt:lpstr>
      <vt:lpstr>ABOUT ME… </vt:lpstr>
      <vt:lpstr>MY CAREER’S</vt:lpstr>
      <vt:lpstr>MY FUTURE CAREER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1  Academic and Employability Skills</dc:title>
  <dc:creator>Hp</dc:creator>
  <cp:lastModifiedBy>Hp</cp:lastModifiedBy>
  <cp:revision>15</cp:revision>
  <dcterms:created xsi:type="dcterms:W3CDTF">2021-07-29T08:27:20Z</dcterms:created>
  <dcterms:modified xsi:type="dcterms:W3CDTF">2021-07-29T11:22:28Z</dcterms:modified>
</cp:coreProperties>
</file>