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C13E3F-DEC0-4FB0-8C26-94076C7BF1C3}" v="53" dt="2025-03-16T23:50:44.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Harding" userId="420ed43298514b92" providerId="LiveId" clId="{3DC13E3F-DEC0-4FB0-8C26-94076C7BF1C3}"/>
    <pc:docChg chg="undo custSel addSld delSld modSld modMainMaster">
      <pc:chgData name="Lucy Harding" userId="420ed43298514b92" providerId="LiveId" clId="{3DC13E3F-DEC0-4FB0-8C26-94076C7BF1C3}" dt="2025-03-16T23:56:25.282" v="8911" actId="20577"/>
      <pc:docMkLst>
        <pc:docMk/>
      </pc:docMkLst>
      <pc:sldChg chg="addSp delSp modSp mod setBg delAnim modAnim">
        <pc:chgData name="Lucy Harding" userId="420ed43298514b92" providerId="LiveId" clId="{3DC13E3F-DEC0-4FB0-8C26-94076C7BF1C3}" dt="2025-03-16T23:31:18.553" v="5120" actId="20577"/>
        <pc:sldMkLst>
          <pc:docMk/>
          <pc:sldMk cId="698140156" sldId="256"/>
        </pc:sldMkLst>
        <pc:spChg chg="del mod">
          <ac:chgData name="Lucy Harding" userId="420ed43298514b92" providerId="LiveId" clId="{3DC13E3F-DEC0-4FB0-8C26-94076C7BF1C3}" dt="2025-03-16T23:09:26.658" v="3372" actId="478"/>
          <ac:spMkLst>
            <pc:docMk/>
            <pc:sldMk cId="698140156" sldId="256"/>
            <ac:spMk id="5" creationId="{5756C6F8-1F0B-209B-0318-28B033B8C589}"/>
          </ac:spMkLst>
        </pc:spChg>
        <pc:spChg chg="add mod">
          <ac:chgData name="Lucy Harding" userId="420ed43298514b92" providerId="LiveId" clId="{3DC13E3F-DEC0-4FB0-8C26-94076C7BF1C3}" dt="2025-03-16T22:13:17.552" v="187" actId="1076"/>
          <ac:spMkLst>
            <pc:docMk/>
            <pc:sldMk cId="698140156" sldId="256"/>
            <ac:spMk id="7" creationId="{9C04D9F2-5345-8850-B528-1B395965EA92}"/>
          </ac:spMkLst>
        </pc:spChg>
        <pc:spChg chg="add mod">
          <ac:chgData name="Lucy Harding" userId="420ed43298514b92" providerId="LiveId" clId="{3DC13E3F-DEC0-4FB0-8C26-94076C7BF1C3}" dt="2025-03-16T23:22:32.481" v="4123" actId="1076"/>
          <ac:spMkLst>
            <pc:docMk/>
            <pc:sldMk cId="698140156" sldId="256"/>
            <ac:spMk id="11" creationId="{ED34A4D3-AD58-D238-5B9A-383DE6D7127B}"/>
          </ac:spMkLst>
        </pc:spChg>
        <pc:spChg chg="add del mod">
          <ac:chgData name="Lucy Harding" userId="420ed43298514b92" providerId="LiveId" clId="{3DC13E3F-DEC0-4FB0-8C26-94076C7BF1C3}" dt="2025-03-16T23:01:07.977" v="2373" actId="478"/>
          <ac:spMkLst>
            <pc:docMk/>
            <pc:sldMk cId="698140156" sldId="256"/>
            <ac:spMk id="14" creationId="{04F5AB6C-2F4B-AC35-2466-88C89E1B4450}"/>
          </ac:spMkLst>
        </pc:spChg>
        <pc:spChg chg="add del">
          <ac:chgData name="Lucy Harding" userId="420ed43298514b92" providerId="LiveId" clId="{3DC13E3F-DEC0-4FB0-8C26-94076C7BF1C3}" dt="2025-03-16T22:13:24.528" v="189" actId="22"/>
          <ac:spMkLst>
            <pc:docMk/>
            <pc:sldMk cId="698140156" sldId="256"/>
            <ac:spMk id="17" creationId="{87849B4E-67C4-BD6D-D83A-93D7C8FBA746}"/>
          </ac:spMkLst>
        </pc:spChg>
        <pc:spChg chg="add del mod">
          <ac:chgData name="Lucy Harding" userId="420ed43298514b92" providerId="LiveId" clId="{3DC13E3F-DEC0-4FB0-8C26-94076C7BF1C3}" dt="2025-03-16T22:48:37.114" v="1770"/>
          <ac:spMkLst>
            <pc:docMk/>
            <pc:sldMk cId="698140156" sldId="256"/>
            <ac:spMk id="21" creationId="{36E5BCB4-95A7-5B1B-2C16-DE3EB971CAA0}"/>
          </ac:spMkLst>
        </pc:spChg>
        <pc:spChg chg="add mod">
          <ac:chgData name="Lucy Harding" userId="420ed43298514b92" providerId="LiveId" clId="{3DC13E3F-DEC0-4FB0-8C26-94076C7BF1C3}" dt="2025-03-16T23:15:26.066" v="3497" actId="1076"/>
          <ac:spMkLst>
            <pc:docMk/>
            <pc:sldMk cId="698140156" sldId="256"/>
            <ac:spMk id="24" creationId="{9C03D1BA-A2F5-F2CF-568D-E597E30B4154}"/>
          </ac:spMkLst>
        </pc:spChg>
        <pc:spChg chg="add mod">
          <ac:chgData name="Lucy Harding" userId="420ed43298514b92" providerId="LiveId" clId="{3DC13E3F-DEC0-4FB0-8C26-94076C7BF1C3}" dt="2025-03-16T23:14:35.047" v="3487" actId="14100"/>
          <ac:spMkLst>
            <pc:docMk/>
            <pc:sldMk cId="698140156" sldId="256"/>
            <ac:spMk id="26" creationId="{1613AB77-00CF-DB98-283A-8BC612E889C0}"/>
          </ac:spMkLst>
        </pc:spChg>
        <pc:spChg chg="add mod">
          <ac:chgData name="Lucy Harding" userId="420ed43298514b92" providerId="LiveId" clId="{3DC13E3F-DEC0-4FB0-8C26-94076C7BF1C3}" dt="2025-03-16T23:30:53.528" v="5105" actId="14100"/>
          <ac:spMkLst>
            <pc:docMk/>
            <pc:sldMk cId="698140156" sldId="256"/>
            <ac:spMk id="28" creationId="{32C08FC3-DC66-ACFB-7A3F-D5BB9F143601}"/>
          </ac:spMkLst>
        </pc:spChg>
        <pc:spChg chg="add mod">
          <ac:chgData name="Lucy Harding" userId="420ed43298514b92" providerId="LiveId" clId="{3DC13E3F-DEC0-4FB0-8C26-94076C7BF1C3}" dt="2025-03-16T23:31:18.553" v="5120" actId="20577"/>
          <ac:spMkLst>
            <pc:docMk/>
            <pc:sldMk cId="698140156" sldId="256"/>
            <ac:spMk id="30" creationId="{01B7B2A1-A628-834B-901C-2D6A847F8F55}"/>
          </ac:spMkLst>
        </pc:spChg>
        <pc:picChg chg="del mod">
          <ac:chgData name="Lucy Harding" userId="420ed43298514b92" providerId="LiveId" clId="{3DC13E3F-DEC0-4FB0-8C26-94076C7BF1C3}" dt="2025-03-16T23:09:18.321" v="3370" actId="478"/>
          <ac:picMkLst>
            <pc:docMk/>
            <pc:sldMk cId="698140156" sldId="256"/>
            <ac:picMk id="6" creationId="{7871A517-DCB8-FB89-33F2-024172591465}"/>
          </ac:picMkLst>
        </pc:picChg>
        <pc:picChg chg="add del mod">
          <ac:chgData name="Lucy Harding" userId="420ed43298514b92" providerId="LiveId" clId="{3DC13E3F-DEC0-4FB0-8C26-94076C7BF1C3}" dt="2025-03-16T23:09:09.131" v="3368" actId="478"/>
          <ac:picMkLst>
            <pc:docMk/>
            <pc:sldMk cId="698140156" sldId="256"/>
            <ac:picMk id="8" creationId="{9C52B8FE-AD99-9268-7344-A27BC788EF32}"/>
          </ac:picMkLst>
        </pc:picChg>
        <pc:picChg chg="add mod">
          <ac:chgData name="Lucy Harding" userId="420ed43298514b92" providerId="LiveId" clId="{3DC13E3F-DEC0-4FB0-8C26-94076C7BF1C3}" dt="2025-03-16T23:22:25.434" v="4121" actId="1076"/>
          <ac:picMkLst>
            <pc:docMk/>
            <pc:sldMk cId="698140156" sldId="256"/>
            <ac:picMk id="9" creationId="{BA202BD9-8A64-8FA8-0D57-2FD34171E29A}"/>
          </ac:picMkLst>
        </pc:picChg>
        <pc:picChg chg="add del mod">
          <ac:chgData name="Lucy Harding" userId="420ed43298514b92" providerId="LiveId" clId="{3DC13E3F-DEC0-4FB0-8C26-94076C7BF1C3}" dt="2025-03-16T23:01:17.029" v="2376" actId="478"/>
          <ac:picMkLst>
            <pc:docMk/>
            <pc:sldMk cId="698140156" sldId="256"/>
            <ac:picMk id="12" creationId="{B9DE7BAA-9CD2-C608-E851-E0E3B0154E71}"/>
          </ac:picMkLst>
        </pc:picChg>
        <pc:picChg chg="add del mod">
          <ac:chgData name="Lucy Harding" userId="420ed43298514b92" providerId="LiveId" clId="{3DC13E3F-DEC0-4FB0-8C26-94076C7BF1C3}" dt="2025-03-16T22:10:17.883" v="120" actId="478"/>
          <ac:picMkLst>
            <pc:docMk/>
            <pc:sldMk cId="698140156" sldId="256"/>
            <ac:picMk id="15" creationId="{481396DB-165A-88B8-F186-85E29237578F}"/>
          </ac:picMkLst>
        </pc:picChg>
        <pc:picChg chg="add del mod">
          <ac:chgData name="Lucy Harding" userId="420ed43298514b92" providerId="LiveId" clId="{3DC13E3F-DEC0-4FB0-8C26-94076C7BF1C3}" dt="2025-03-16T22:48:25.205" v="1767" actId="21"/>
          <ac:picMkLst>
            <pc:docMk/>
            <pc:sldMk cId="698140156" sldId="256"/>
            <ac:picMk id="18" creationId="{7FFB56F7-A698-FFAA-E7EE-525C3A5662BF}"/>
          </ac:picMkLst>
        </pc:picChg>
        <pc:picChg chg="add del mod">
          <ac:chgData name="Lucy Harding" userId="420ed43298514b92" providerId="LiveId" clId="{3DC13E3F-DEC0-4FB0-8C26-94076C7BF1C3}" dt="2025-03-16T22:48:10.110" v="1764" actId="478"/>
          <ac:picMkLst>
            <pc:docMk/>
            <pc:sldMk cId="698140156" sldId="256"/>
            <ac:picMk id="19" creationId="{BF33D1B9-0475-CC54-25F5-2586F53C4AAE}"/>
          </ac:picMkLst>
        </pc:picChg>
        <pc:picChg chg="add mod">
          <ac:chgData name="Lucy Harding" userId="420ed43298514b92" providerId="LiveId" clId="{3DC13E3F-DEC0-4FB0-8C26-94076C7BF1C3}" dt="2025-03-16T23:15:36.737" v="3500" actId="1076"/>
          <ac:picMkLst>
            <pc:docMk/>
            <pc:sldMk cId="698140156" sldId="256"/>
            <ac:picMk id="22" creationId="{0BCC1655-A4AE-82DD-6C68-98ACE408A8D2}"/>
          </ac:picMkLst>
        </pc:picChg>
        <pc:picChg chg="add mod">
          <ac:chgData name="Lucy Harding" userId="420ed43298514b92" providerId="LiveId" clId="{3DC13E3F-DEC0-4FB0-8C26-94076C7BF1C3}" dt="2025-03-16T23:13:18.282" v="3455" actId="1076"/>
          <ac:picMkLst>
            <pc:docMk/>
            <pc:sldMk cId="698140156" sldId="256"/>
            <ac:picMk id="25" creationId="{E7E5C4CF-5876-CD02-3F5B-1006FF5A261F}"/>
          </ac:picMkLst>
        </pc:picChg>
        <pc:picChg chg="add mod">
          <ac:chgData name="Lucy Harding" userId="420ed43298514b92" providerId="LiveId" clId="{3DC13E3F-DEC0-4FB0-8C26-94076C7BF1C3}" dt="2025-03-16T23:30:50.628" v="5104" actId="14100"/>
          <ac:picMkLst>
            <pc:docMk/>
            <pc:sldMk cId="698140156" sldId="256"/>
            <ac:picMk id="27" creationId="{0786EFA7-A96D-C2D6-7FB3-45F69AF6FD54}"/>
          </ac:picMkLst>
        </pc:picChg>
        <pc:picChg chg="add mod">
          <ac:chgData name="Lucy Harding" userId="420ed43298514b92" providerId="LiveId" clId="{3DC13E3F-DEC0-4FB0-8C26-94076C7BF1C3}" dt="2025-03-16T23:22:17.965" v="4120" actId="14100"/>
          <ac:picMkLst>
            <pc:docMk/>
            <pc:sldMk cId="698140156" sldId="256"/>
            <ac:picMk id="29" creationId="{5F0890C9-7D83-320A-28D6-4504CFFEE567}"/>
          </ac:picMkLst>
        </pc:picChg>
        <pc:picChg chg="add mod">
          <ac:chgData name="Lucy Harding" userId="420ed43298514b92" providerId="LiveId" clId="{3DC13E3F-DEC0-4FB0-8C26-94076C7BF1C3}" dt="2025-03-16T23:30:45.673" v="5103" actId="1076"/>
          <ac:picMkLst>
            <pc:docMk/>
            <pc:sldMk cId="698140156" sldId="256"/>
            <ac:picMk id="31" creationId="{BCB9ADEC-7119-93AB-BE89-839D7FD8D401}"/>
          </ac:picMkLst>
        </pc:picChg>
      </pc:sldChg>
      <pc:sldChg chg="addSp delSp modSp new mod modAnim">
        <pc:chgData name="Lucy Harding" userId="420ed43298514b92" providerId="LiveId" clId="{3DC13E3F-DEC0-4FB0-8C26-94076C7BF1C3}" dt="2025-03-16T23:45:29.211" v="7114" actId="14100"/>
        <pc:sldMkLst>
          <pc:docMk/>
          <pc:sldMk cId="4037710587" sldId="257"/>
        </pc:sldMkLst>
        <pc:spChg chg="del">
          <ac:chgData name="Lucy Harding" userId="420ed43298514b92" providerId="LiveId" clId="{3DC13E3F-DEC0-4FB0-8C26-94076C7BF1C3}" dt="2025-03-16T22:10:27.767" v="122" actId="21"/>
          <ac:spMkLst>
            <pc:docMk/>
            <pc:sldMk cId="4037710587" sldId="257"/>
            <ac:spMk id="2" creationId="{40D667E3-3E0C-5CA9-D020-BD0D2279E1CA}"/>
          </ac:spMkLst>
        </pc:spChg>
        <pc:spChg chg="del">
          <ac:chgData name="Lucy Harding" userId="420ed43298514b92" providerId="LiveId" clId="{3DC13E3F-DEC0-4FB0-8C26-94076C7BF1C3}" dt="2025-03-16T22:10:32.105" v="123" actId="21"/>
          <ac:spMkLst>
            <pc:docMk/>
            <pc:sldMk cId="4037710587" sldId="257"/>
            <ac:spMk id="3" creationId="{5B1D1596-F008-8C63-EB73-37BFAD824530}"/>
          </ac:spMkLst>
        </pc:spChg>
        <pc:spChg chg="add del mod">
          <ac:chgData name="Lucy Harding" userId="420ed43298514b92" providerId="LiveId" clId="{3DC13E3F-DEC0-4FB0-8C26-94076C7BF1C3}" dt="2025-03-16T23:05:43.106" v="2865" actId="478"/>
          <ac:spMkLst>
            <pc:docMk/>
            <pc:sldMk cId="4037710587" sldId="257"/>
            <ac:spMk id="6" creationId="{F966E5A2-A4D8-6549-CF5E-2FFECE162926}"/>
          </ac:spMkLst>
        </pc:spChg>
        <pc:spChg chg="add mod">
          <ac:chgData name="Lucy Harding" userId="420ed43298514b92" providerId="LiveId" clId="{3DC13E3F-DEC0-4FB0-8C26-94076C7BF1C3}" dt="2025-03-16T23:32:43.824" v="5192" actId="1076"/>
          <ac:spMkLst>
            <pc:docMk/>
            <pc:sldMk cId="4037710587" sldId="257"/>
            <ac:spMk id="9" creationId="{E895D2E0-D76D-738F-4D79-E79762D9C383}"/>
          </ac:spMkLst>
        </pc:spChg>
        <pc:spChg chg="add mod">
          <ac:chgData name="Lucy Harding" userId="420ed43298514b92" providerId="LiveId" clId="{3DC13E3F-DEC0-4FB0-8C26-94076C7BF1C3}" dt="2025-03-16T23:45:29.211" v="7114" actId="14100"/>
          <ac:spMkLst>
            <pc:docMk/>
            <pc:sldMk cId="4037710587" sldId="257"/>
            <ac:spMk id="12" creationId="{14CBE224-FBD9-B918-6E42-A5B3A79F073C}"/>
          </ac:spMkLst>
        </pc:spChg>
        <pc:spChg chg="add del mod">
          <ac:chgData name="Lucy Harding" userId="420ed43298514b92" providerId="LiveId" clId="{3DC13E3F-DEC0-4FB0-8C26-94076C7BF1C3}" dt="2025-03-16T22:49:40.011" v="1786"/>
          <ac:spMkLst>
            <pc:docMk/>
            <pc:sldMk cId="4037710587" sldId="257"/>
            <ac:spMk id="15" creationId="{F0F83966-9D06-EBAC-1DCE-C582D2BFFB3D}"/>
          </ac:spMkLst>
        </pc:spChg>
        <pc:spChg chg="add mod">
          <ac:chgData name="Lucy Harding" userId="420ed43298514b92" providerId="LiveId" clId="{3DC13E3F-DEC0-4FB0-8C26-94076C7BF1C3}" dt="2025-03-16T23:41:41.060" v="6565" actId="1076"/>
          <ac:spMkLst>
            <pc:docMk/>
            <pc:sldMk cId="4037710587" sldId="257"/>
            <ac:spMk id="16" creationId="{88B8EF3D-947E-B2F6-D24A-F65AAD90FA59}"/>
          </ac:spMkLst>
        </pc:spChg>
        <pc:spChg chg="add mod">
          <ac:chgData name="Lucy Harding" userId="420ed43298514b92" providerId="LiveId" clId="{3DC13E3F-DEC0-4FB0-8C26-94076C7BF1C3}" dt="2025-03-16T23:45:00.290" v="7103" actId="20577"/>
          <ac:spMkLst>
            <pc:docMk/>
            <pc:sldMk cId="4037710587" sldId="257"/>
            <ac:spMk id="20" creationId="{4E4D9B65-C3B5-2C0A-29CB-AF5AFD496602}"/>
          </ac:spMkLst>
        </pc:spChg>
        <pc:picChg chg="add del mod">
          <ac:chgData name="Lucy Harding" userId="420ed43298514b92" providerId="LiveId" clId="{3DC13E3F-DEC0-4FB0-8C26-94076C7BF1C3}" dt="2025-03-16T23:05:34.386" v="2863" actId="478"/>
          <ac:picMkLst>
            <pc:docMk/>
            <pc:sldMk cId="4037710587" sldId="257"/>
            <ac:picMk id="4" creationId="{4AF1A062-843B-947B-158B-36E6E779C613}"/>
          </ac:picMkLst>
        </pc:picChg>
        <pc:picChg chg="add mod">
          <ac:chgData name="Lucy Harding" userId="420ed43298514b92" providerId="LiveId" clId="{3DC13E3F-DEC0-4FB0-8C26-94076C7BF1C3}" dt="2025-03-16T23:15:55.879" v="3504" actId="14100"/>
          <ac:picMkLst>
            <pc:docMk/>
            <pc:sldMk cId="4037710587" sldId="257"/>
            <ac:picMk id="7" creationId="{BDE9C311-628D-DA72-040B-FD0CDC0BB6E8}"/>
          </ac:picMkLst>
        </pc:picChg>
        <pc:picChg chg="add mod">
          <ac:chgData name="Lucy Harding" userId="420ed43298514b92" providerId="LiveId" clId="{3DC13E3F-DEC0-4FB0-8C26-94076C7BF1C3}" dt="2025-03-16T23:45:24.652" v="7112" actId="1076"/>
          <ac:picMkLst>
            <pc:docMk/>
            <pc:sldMk cId="4037710587" sldId="257"/>
            <ac:picMk id="10" creationId="{E3890F3C-CD6E-B710-2F2F-F23B48559BDA}"/>
          </ac:picMkLst>
        </pc:picChg>
        <pc:picChg chg="add del mod">
          <ac:chgData name="Lucy Harding" userId="420ed43298514b92" providerId="LiveId" clId="{3DC13E3F-DEC0-4FB0-8C26-94076C7BF1C3}" dt="2025-03-16T22:49:24.697" v="1781" actId="478"/>
          <ac:picMkLst>
            <pc:docMk/>
            <pc:sldMk cId="4037710587" sldId="257"/>
            <ac:picMk id="13" creationId="{F5A7423E-A054-1F8F-AFB5-DAFCA7BD6464}"/>
          </ac:picMkLst>
        </pc:picChg>
        <pc:picChg chg="add mod">
          <ac:chgData name="Lucy Harding" userId="420ed43298514b92" providerId="LiveId" clId="{3DC13E3F-DEC0-4FB0-8C26-94076C7BF1C3}" dt="2025-03-16T23:45:22.039" v="7111" actId="1076"/>
          <ac:picMkLst>
            <pc:docMk/>
            <pc:sldMk cId="4037710587" sldId="257"/>
            <ac:picMk id="17" creationId="{04D0611C-03A9-BE03-CC70-4DE40FE9502D}"/>
          </ac:picMkLst>
        </pc:picChg>
        <pc:picChg chg="add mod">
          <ac:chgData name="Lucy Harding" userId="420ed43298514b92" providerId="LiveId" clId="{3DC13E3F-DEC0-4FB0-8C26-94076C7BF1C3}" dt="2025-03-16T23:45:26.867" v="7113" actId="1076"/>
          <ac:picMkLst>
            <pc:docMk/>
            <pc:sldMk cId="4037710587" sldId="257"/>
            <ac:picMk id="18" creationId="{AEC73205-A0D0-D420-3DE6-C65D5C7A7904}"/>
          </ac:picMkLst>
        </pc:picChg>
        <pc:picChg chg="add mod">
          <ac:chgData name="Lucy Harding" userId="420ed43298514b92" providerId="LiveId" clId="{3DC13E3F-DEC0-4FB0-8C26-94076C7BF1C3}" dt="2025-03-16T23:45:12.262" v="7107" actId="14100"/>
          <ac:picMkLst>
            <pc:docMk/>
            <pc:sldMk cId="4037710587" sldId="257"/>
            <ac:picMk id="19" creationId="{2315BA74-DB42-3441-BA05-33086DB7EEC0}"/>
          </ac:picMkLst>
        </pc:picChg>
      </pc:sldChg>
      <pc:sldChg chg="modSp new mod">
        <pc:chgData name="Lucy Harding" userId="420ed43298514b92" providerId="LiveId" clId="{3DC13E3F-DEC0-4FB0-8C26-94076C7BF1C3}" dt="2025-03-16T23:32:59.738" v="5217" actId="20577"/>
        <pc:sldMkLst>
          <pc:docMk/>
          <pc:sldMk cId="358917089" sldId="258"/>
        </pc:sldMkLst>
        <pc:spChg chg="mod">
          <ac:chgData name="Lucy Harding" userId="420ed43298514b92" providerId="LiveId" clId="{3DC13E3F-DEC0-4FB0-8C26-94076C7BF1C3}" dt="2025-03-16T23:32:59.738" v="5217" actId="20577"/>
          <ac:spMkLst>
            <pc:docMk/>
            <pc:sldMk cId="358917089" sldId="258"/>
            <ac:spMk id="2" creationId="{EE307DB1-DA83-20B2-44D8-CDCF26E06556}"/>
          </ac:spMkLst>
        </pc:spChg>
        <pc:spChg chg="mod">
          <ac:chgData name="Lucy Harding" userId="420ed43298514b92" providerId="LiveId" clId="{3DC13E3F-DEC0-4FB0-8C26-94076C7BF1C3}" dt="2025-03-16T23:32:55.230" v="5199" actId="27636"/>
          <ac:spMkLst>
            <pc:docMk/>
            <pc:sldMk cId="358917089" sldId="258"/>
            <ac:spMk id="3" creationId="{ED1CFE95-67FF-4A49-940F-59073156FEFF}"/>
          </ac:spMkLst>
        </pc:spChg>
      </pc:sldChg>
      <pc:sldChg chg="addSp delSp modSp new del mod delAnim modAnim">
        <pc:chgData name="Lucy Harding" userId="420ed43298514b92" providerId="LiveId" clId="{3DC13E3F-DEC0-4FB0-8C26-94076C7BF1C3}" dt="2025-03-16T23:15:49.854" v="3503" actId="2696"/>
        <pc:sldMkLst>
          <pc:docMk/>
          <pc:sldMk cId="3638119151" sldId="259"/>
        </pc:sldMkLst>
        <pc:spChg chg="del">
          <ac:chgData name="Lucy Harding" userId="420ed43298514b92" providerId="LiveId" clId="{3DC13E3F-DEC0-4FB0-8C26-94076C7BF1C3}" dt="2025-03-16T22:17:54.485" v="229" actId="21"/>
          <ac:spMkLst>
            <pc:docMk/>
            <pc:sldMk cId="3638119151" sldId="259"/>
            <ac:spMk id="2" creationId="{BE29E465-8D69-CA43-A08A-340217FC0517}"/>
          </ac:spMkLst>
        </pc:spChg>
        <pc:spChg chg="del">
          <ac:chgData name="Lucy Harding" userId="420ed43298514b92" providerId="LiveId" clId="{3DC13E3F-DEC0-4FB0-8C26-94076C7BF1C3}" dt="2025-03-16T22:17:51.393" v="228" actId="21"/>
          <ac:spMkLst>
            <pc:docMk/>
            <pc:sldMk cId="3638119151" sldId="259"/>
            <ac:spMk id="3" creationId="{C71E4003-F35D-9119-A46D-A2695F48D1A6}"/>
          </ac:spMkLst>
        </pc:spChg>
        <pc:spChg chg="add del mod">
          <ac:chgData name="Lucy Harding" userId="420ed43298514b92" providerId="LiveId" clId="{3DC13E3F-DEC0-4FB0-8C26-94076C7BF1C3}" dt="2025-03-16T22:49:10.331" v="1780" actId="21"/>
          <ac:spMkLst>
            <pc:docMk/>
            <pc:sldMk cId="3638119151" sldId="259"/>
            <ac:spMk id="6" creationId="{7CBA4A4B-EF5E-EBC5-BFD1-8564249CF157}"/>
          </ac:spMkLst>
        </pc:spChg>
        <pc:spChg chg="add del">
          <ac:chgData name="Lucy Harding" userId="420ed43298514b92" providerId="LiveId" clId="{3DC13E3F-DEC0-4FB0-8C26-94076C7BF1C3}" dt="2025-03-16T23:11:10.451" v="3405" actId="478"/>
          <ac:spMkLst>
            <pc:docMk/>
            <pc:sldMk cId="3638119151" sldId="259"/>
            <ac:spMk id="10" creationId="{F15728FB-35CA-16C3-1369-F58A60110126}"/>
          </ac:spMkLst>
        </pc:spChg>
        <pc:spChg chg="add del mod">
          <ac:chgData name="Lucy Harding" userId="420ed43298514b92" providerId="LiveId" clId="{3DC13E3F-DEC0-4FB0-8C26-94076C7BF1C3}" dt="2025-03-16T23:00:58.665" v="2370" actId="478"/>
          <ac:spMkLst>
            <pc:docMk/>
            <pc:sldMk cId="3638119151" sldId="259"/>
            <ac:spMk id="13" creationId="{1F564FDA-60FE-F6BF-FC43-1B39BC86F27E}"/>
          </ac:spMkLst>
        </pc:spChg>
        <pc:picChg chg="add del mod">
          <ac:chgData name="Lucy Harding" userId="420ed43298514b92" providerId="LiveId" clId="{3DC13E3F-DEC0-4FB0-8C26-94076C7BF1C3}" dt="2025-03-16T22:48:43.388" v="1772" actId="478"/>
          <ac:picMkLst>
            <pc:docMk/>
            <pc:sldMk cId="3638119151" sldId="259"/>
            <ac:picMk id="4" creationId="{D8A0ED9C-C13B-4224-04D8-DFD8BC2A7651}"/>
          </ac:picMkLst>
        </pc:picChg>
        <pc:picChg chg="add del mod">
          <ac:chgData name="Lucy Harding" userId="420ed43298514b92" providerId="LiveId" clId="{3DC13E3F-DEC0-4FB0-8C26-94076C7BF1C3}" dt="2025-03-16T23:11:24.897" v="3410" actId="478"/>
          <ac:picMkLst>
            <pc:docMk/>
            <pc:sldMk cId="3638119151" sldId="259"/>
            <ac:picMk id="7" creationId="{50668CA5-7BFB-F5FD-7292-FFDDD4DEB118}"/>
          </ac:picMkLst>
        </pc:picChg>
        <pc:picChg chg="add del mod">
          <ac:chgData name="Lucy Harding" userId="420ed43298514b92" providerId="LiveId" clId="{3DC13E3F-DEC0-4FB0-8C26-94076C7BF1C3}" dt="2025-03-16T23:10:32.175" v="3395" actId="478"/>
          <ac:picMkLst>
            <pc:docMk/>
            <pc:sldMk cId="3638119151" sldId="259"/>
            <ac:picMk id="8" creationId="{6E27385D-3676-86CC-AD6D-30FAB3F9ED54}"/>
          </ac:picMkLst>
        </pc:picChg>
        <pc:picChg chg="add del mod">
          <ac:chgData name="Lucy Harding" userId="420ed43298514b92" providerId="LiveId" clId="{3DC13E3F-DEC0-4FB0-8C26-94076C7BF1C3}" dt="2025-03-16T23:00:52.817" v="2369" actId="478"/>
          <ac:picMkLst>
            <pc:docMk/>
            <pc:sldMk cId="3638119151" sldId="259"/>
            <ac:picMk id="11" creationId="{E5B2037F-5C39-B15A-E601-D30D19ED7284}"/>
          </ac:picMkLst>
        </pc:picChg>
      </pc:sldChg>
      <pc:sldChg chg="addSp delSp modSp new mod">
        <pc:chgData name="Lucy Harding" userId="420ed43298514b92" providerId="LiveId" clId="{3DC13E3F-DEC0-4FB0-8C26-94076C7BF1C3}" dt="2025-03-16T23:56:25.282" v="8911" actId="20577"/>
        <pc:sldMkLst>
          <pc:docMk/>
          <pc:sldMk cId="3689994132" sldId="260"/>
        </pc:sldMkLst>
        <pc:spChg chg="del">
          <ac:chgData name="Lucy Harding" userId="420ed43298514b92" providerId="LiveId" clId="{3DC13E3F-DEC0-4FB0-8C26-94076C7BF1C3}" dt="2025-03-16T22:16:49.963" v="223" actId="21"/>
          <ac:spMkLst>
            <pc:docMk/>
            <pc:sldMk cId="3689994132" sldId="260"/>
            <ac:spMk id="2" creationId="{C75B5079-85E5-948E-870C-DA5EB6E1C9EF}"/>
          </ac:spMkLst>
        </pc:spChg>
        <pc:spChg chg="del">
          <ac:chgData name="Lucy Harding" userId="420ed43298514b92" providerId="LiveId" clId="{3DC13E3F-DEC0-4FB0-8C26-94076C7BF1C3}" dt="2025-03-16T22:16:53.615" v="224" actId="21"/>
          <ac:spMkLst>
            <pc:docMk/>
            <pc:sldMk cId="3689994132" sldId="260"/>
            <ac:spMk id="3" creationId="{C5CC0B47-F787-55C9-B418-BBB26B5A3021}"/>
          </ac:spMkLst>
        </pc:spChg>
        <pc:spChg chg="add mod">
          <ac:chgData name="Lucy Harding" userId="420ed43298514b92" providerId="LiveId" clId="{3DC13E3F-DEC0-4FB0-8C26-94076C7BF1C3}" dt="2025-03-16T23:56:25.282" v="8911" actId="20577"/>
          <ac:spMkLst>
            <pc:docMk/>
            <pc:sldMk cId="3689994132" sldId="260"/>
            <ac:spMk id="5" creationId="{2546381A-B56B-54EF-76D1-BDC6E78397A8}"/>
          </ac:spMkLst>
        </pc:spChg>
      </pc:sldChg>
      <pc:sldMasterChg chg="setBg modSldLayout">
        <pc:chgData name="Lucy Harding" userId="420ed43298514b92" providerId="LiveId" clId="{3DC13E3F-DEC0-4FB0-8C26-94076C7BF1C3}" dt="2025-03-16T22:17:39.833" v="227"/>
        <pc:sldMasterMkLst>
          <pc:docMk/>
          <pc:sldMasterMk cId="360540835" sldId="2147483648"/>
        </pc:sldMasterMkLst>
        <pc:sldLayoutChg chg="setBg">
          <pc:chgData name="Lucy Harding" userId="420ed43298514b92" providerId="LiveId" clId="{3DC13E3F-DEC0-4FB0-8C26-94076C7BF1C3}" dt="2025-03-16T22:17:39.833" v="227"/>
          <pc:sldLayoutMkLst>
            <pc:docMk/>
            <pc:sldMasterMk cId="360540835" sldId="2147483648"/>
            <pc:sldLayoutMk cId="1149937556" sldId="2147483649"/>
          </pc:sldLayoutMkLst>
        </pc:sldLayoutChg>
        <pc:sldLayoutChg chg="setBg">
          <pc:chgData name="Lucy Harding" userId="420ed43298514b92" providerId="LiveId" clId="{3DC13E3F-DEC0-4FB0-8C26-94076C7BF1C3}" dt="2025-03-16T22:17:39.833" v="227"/>
          <pc:sldLayoutMkLst>
            <pc:docMk/>
            <pc:sldMasterMk cId="360540835" sldId="2147483648"/>
            <pc:sldLayoutMk cId="302405012" sldId="2147483650"/>
          </pc:sldLayoutMkLst>
        </pc:sldLayoutChg>
        <pc:sldLayoutChg chg="setBg">
          <pc:chgData name="Lucy Harding" userId="420ed43298514b92" providerId="LiveId" clId="{3DC13E3F-DEC0-4FB0-8C26-94076C7BF1C3}" dt="2025-03-16T22:17:39.833" v="227"/>
          <pc:sldLayoutMkLst>
            <pc:docMk/>
            <pc:sldMasterMk cId="360540835" sldId="2147483648"/>
            <pc:sldLayoutMk cId="2447735963" sldId="2147483651"/>
          </pc:sldLayoutMkLst>
        </pc:sldLayoutChg>
        <pc:sldLayoutChg chg="setBg">
          <pc:chgData name="Lucy Harding" userId="420ed43298514b92" providerId="LiveId" clId="{3DC13E3F-DEC0-4FB0-8C26-94076C7BF1C3}" dt="2025-03-16T22:17:39.833" v="227"/>
          <pc:sldLayoutMkLst>
            <pc:docMk/>
            <pc:sldMasterMk cId="360540835" sldId="2147483648"/>
            <pc:sldLayoutMk cId="2328706274" sldId="2147483652"/>
          </pc:sldLayoutMkLst>
        </pc:sldLayoutChg>
        <pc:sldLayoutChg chg="setBg">
          <pc:chgData name="Lucy Harding" userId="420ed43298514b92" providerId="LiveId" clId="{3DC13E3F-DEC0-4FB0-8C26-94076C7BF1C3}" dt="2025-03-16T22:17:39.833" v="227"/>
          <pc:sldLayoutMkLst>
            <pc:docMk/>
            <pc:sldMasterMk cId="360540835" sldId="2147483648"/>
            <pc:sldLayoutMk cId="1135067301" sldId="2147483653"/>
          </pc:sldLayoutMkLst>
        </pc:sldLayoutChg>
        <pc:sldLayoutChg chg="setBg">
          <pc:chgData name="Lucy Harding" userId="420ed43298514b92" providerId="LiveId" clId="{3DC13E3F-DEC0-4FB0-8C26-94076C7BF1C3}" dt="2025-03-16T22:17:39.833" v="227"/>
          <pc:sldLayoutMkLst>
            <pc:docMk/>
            <pc:sldMasterMk cId="360540835" sldId="2147483648"/>
            <pc:sldLayoutMk cId="502996598" sldId="2147483654"/>
          </pc:sldLayoutMkLst>
        </pc:sldLayoutChg>
        <pc:sldLayoutChg chg="setBg">
          <pc:chgData name="Lucy Harding" userId="420ed43298514b92" providerId="LiveId" clId="{3DC13E3F-DEC0-4FB0-8C26-94076C7BF1C3}" dt="2025-03-16T22:17:39.833" v="227"/>
          <pc:sldLayoutMkLst>
            <pc:docMk/>
            <pc:sldMasterMk cId="360540835" sldId="2147483648"/>
            <pc:sldLayoutMk cId="3192789639" sldId="2147483655"/>
          </pc:sldLayoutMkLst>
        </pc:sldLayoutChg>
        <pc:sldLayoutChg chg="setBg">
          <pc:chgData name="Lucy Harding" userId="420ed43298514b92" providerId="LiveId" clId="{3DC13E3F-DEC0-4FB0-8C26-94076C7BF1C3}" dt="2025-03-16T22:17:39.833" v="227"/>
          <pc:sldLayoutMkLst>
            <pc:docMk/>
            <pc:sldMasterMk cId="360540835" sldId="2147483648"/>
            <pc:sldLayoutMk cId="1344941240" sldId="2147483656"/>
          </pc:sldLayoutMkLst>
        </pc:sldLayoutChg>
        <pc:sldLayoutChg chg="setBg">
          <pc:chgData name="Lucy Harding" userId="420ed43298514b92" providerId="LiveId" clId="{3DC13E3F-DEC0-4FB0-8C26-94076C7BF1C3}" dt="2025-03-16T22:17:39.833" v="227"/>
          <pc:sldLayoutMkLst>
            <pc:docMk/>
            <pc:sldMasterMk cId="360540835" sldId="2147483648"/>
            <pc:sldLayoutMk cId="2369799422" sldId="2147483657"/>
          </pc:sldLayoutMkLst>
        </pc:sldLayoutChg>
        <pc:sldLayoutChg chg="setBg">
          <pc:chgData name="Lucy Harding" userId="420ed43298514b92" providerId="LiveId" clId="{3DC13E3F-DEC0-4FB0-8C26-94076C7BF1C3}" dt="2025-03-16T22:17:39.833" v="227"/>
          <pc:sldLayoutMkLst>
            <pc:docMk/>
            <pc:sldMasterMk cId="360540835" sldId="2147483648"/>
            <pc:sldLayoutMk cId="1931542752" sldId="2147483658"/>
          </pc:sldLayoutMkLst>
        </pc:sldLayoutChg>
        <pc:sldLayoutChg chg="setBg">
          <pc:chgData name="Lucy Harding" userId="420ed43298514b92" providerId="LiveId" clId="{3DC13E3F-DEC0-4FB0-8C26-94076C7BF1C3}" dt="2025-03-16T22:17:39.833" v="227"/>
          <pc:sldLayoutMkLst>
            <pc:docMk/>
            <pc:sldMasterMk cId="360540835" sldId="2147483648"/>
            <pc:sldLayoutMk cId="3950974013"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60466-29F8-D744-537C-904B9E53B8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10E3116-1874-4F67-743F-401BA43EAD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754F1B-A381-088C-6EA4-E768C8C90D38}"/>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5" name="Footer Placeholder 4">
            <a:extLst>
              <a:ext uri="{FF2B5EF4-FFF2-40B4-BE49-F238E27FC236}">
                <a16:creationId xmlns:a16="http://schemas.microsoft.com/office/drawing/2014/main" id="{E8DAEA4C-130E-8C40-FD18-AAB4A7083E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84DD93-428D-4DE0-7E86-4EBC23045565}"/>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1149937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C911C-E7CE-A825-7849-33851AE08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49EDDB-2A7F-CA4B-CC4C-5DF40235EC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17BFA-B985-74D0-8779-22BDBF629207}"/>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5" name="Footer Placeholder 4">
            <a:extLst>
              <a:ext uri="{FF2B5EF4-FFF2-40B4-BE49-F238E27FC236}">
                <a16:creationId xmlns:a16="http://schemas.microsoft.com/office/drawing/2014/main" id="{2994C651-3C4D-A9AC-7C1F-DB66B0B95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5E2EB-3137-124F-A5BF-09D83576087F}"/>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302405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3B5EA-7DB8-5A11-1D02-6CC156C302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7C8317-3EA4-C96C-82BE-D091C290E8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B91315-3EDA-11BE-BA42-AE96D30F60CD}"/>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5" name="Footer Placeholder 4">
            <a:extLst>
              <a:ext uri="{FF2B5EF4-FFF2-40B4-BE49-F238E27FC236}">
                <a16:creationId xmlns:a16="http://schemas.microsoft.com/office/drawing/2014/main" id="{144368BA-DA1D-CE52-82AC-3FE84C1AC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7625AF-7A4F-F70A-C3EA-E71A02B47F90}"/>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2447735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23BD9-E491-860B-8434-A16950F8EC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EDD5AB-8FC4-1CDD-BE18-9AE00F329D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442E55-70CC-3CC9-24B3-E6D7598753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5FE38B-7FE8-91ED-7B6F-06A96BAE399D}"/>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6" name="Footer Placeholder 5">
            <a:extLst>
              <a:ext uri="{FF2B5EF4-FFF2-40B4-BE49-F238E27FC236}">
                <a16:creationId xmlns:a16="http://schemas.microsoft.com/office/drawing/2014/main" id="{97FE4306-D59F-40E3-6EE0-3712A124D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320BFB-FFA3-E51A-35FB-CAA9CF39C8F9}"/>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2328706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2AB0A-0A77-9B9B-6707-D5751AF2BE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D3D12F-5873-F3D0-B4A0-A404F72DE9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C55D67-3D9B-ECDC-F11D-5F2CADE5B7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6AD0DA-F1C4-3660-7235-52EDEE9F8B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7823BE-1A51-1A20-14EF-E6E28EB7D2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3AA0DB-F1EE-8944-5374-08BEB5C2DD63}"/>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8" name="Footer Placeholder 7">
            <a:extLst>
              <a:ext uri="{FF2B5EF4-FFF2-40B4-BE49-F238E27FC236}">
                <a16:creationId xmlns:a16="http://schemas.microsoft.com/office/drawing/2014/main" id="{AA9EF0CC-1199-1851-59EF-08B708F6CB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D9C38D-44BE-068E-9DAB-944C3A7D3DD7}"/>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1135067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2D24-C45A-13FF-D814-B6697F920F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03FA31-2D0E-16A9-6C3E-077A7F19673A}"/>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4" name="Footer Placeholder 3">
            <a:extLst>
              <a:ext uri="{FF2B5EF4-FFF2-40B4-BE49-F238E27FC236}">
                <a16:creationId xmlns:a16="http://schemas.microsoft.com/office/drawing/2014/main" id="{91B46410-6CCC-B642-935F-35F027125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E72F9F-B2AE-CDCC-7A1A-E0D42C5B5D99}"/>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502996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A84860-B48F-C64B-62ED-7DA760AD4BD0}"/>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3" name="Footer Placeholder 2">
            <a:extLst>
              <a:ext uri="{FF2B5EF4-FFF2-40B4-BE49-F238E27FC236}">
                <a16:creationId xmlns:a16="http://schemas.microsoft.com/office/drawing/2014/main" id="{ADFA7614-EBEF-6BC5-9BC3-524D2FB33E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8BD08B-1FE0-897E-93C0-956F7630FA97}"/>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319278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8A44B-E5B8-EDD0-C68A-1C18ADE6F5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6FF00E-7366-ADAF-C752-15FC30BD77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B0E6C0-A15B-7F39-4625-A044C6F36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FB4B83-7E7E-F522-E436-43EFF7825364}"/>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6" name="Footer Placeholder 5">
            <a:extLst>
              <a:ext uri="{FF2B5EF4-FFF2-40B4-BE49-F238E27FC236}">
                <a16:creationId xmlns:a16="http://schemas.microsoft.com/office/drawing/2014/main" id="{06D17A7F-33F8-877C-09AA-907DDDBA58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9467ED-6B8F-5053-AA64-EC166E27BE9D}"/>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1344941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D0C92-F15B-D9DC-A943-FC13CE8E87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6C8512-2408-0E95-6FE8-D1CCA2FA5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DDA6A2-4B2A-6F35-81E5-52F4C218E7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C1EF26-ACD5-82B6-4370-685092A461C2}"/>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6" name="Footer Placeholder 5">
            <a:extLst>
              <a:ext uri="{FF2B5EF4-FFF2-40B4-BE49-F238E27FC236}">
                <a16:creationId xmlns:a16="http://schemas.microsoft.com/office/drawing/2014/main" id="{81E808B0-BDD7-804C-D8C0-BE7756F0DB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298725-8289-C364-3199-D7A59F0439BA}"/>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2369799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09E7C-CDCC-7686-3E74-FA0F02B29F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B6B1B4-47D2-17EB-6C95-75148BDF83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24159-D43D-38CF-F957-37FB02FADC3A}"/>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5" name="Footer Placeholder 4">
            <a:extLst>
              <a:ext uri="{FF2B5EF4-FFF2-40B4-BE49-F238E27FC236}">
                <a16:creationId xmlns:a16="http://schemas.microsoft.com/office/drawing/2014/main" id="{3073EAA0-B090-28FE-8FA4-1593EE630E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D0499-2129-2E56-D4E9-B70B9D073068}"/>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1931542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F174ED-9C27-165A-61CB-75D6D5B80D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9E7583-2B0D-53AD-B95E-EFE6CB0F5E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8B33-D316-E2E5-E8EC-9990F81EFDD7}"/>
              </a:ext>
            </a:extLst>
          </p:cNvPr>
          <p:cNvSpPr>
            <a:spLocks noGrp="1"/>
          </p:cNvSpPr>
          <p:nvPr>
            <p:ph type="dt" sz="half" idx="10"/>
          </p:nvPr>
        </p:nvSpPr>
        <p:spPr/>
        <p:txBody>
          <a:bodyPr/>
          <a:lstStyle/>
          <a:p>
            <a:fld id="{32820D8F-D9BA-4410-91B6-22F6EC567972}" type="datetimeFigureOut">
              <a:rPr lang="en-GB" smtClean="0"/>
              <a:t>16/03/2025</a:t>
            </a:fld>
            <a:endParaRPr lang="en-GB"/>
          </a:p>
        </p:txBody>
      </p:sp>
      <p:sp>
        <p:nvSpPr>
          <p:cNvPr id="5" name="Footer Placeholder 4">
            <a:extLst>
              <a:ext uri="{FF2B5EF4-FFF2-40B4-BE49-F238E27FC236}">
                <a16:creationId xmlns:a16="http://schemas.microsoft.com/office/drawing/2014/main" id="{C48FECF5-89CA-F16A-54DF-6DB40EEE6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31549C-1FF3-88DD-B693-7D03EA0F16B2}"/>
              </a:ext>
            </a:extLst>
          </p:cNvPr>
          <p:cNvSpPr>
            <a:spLocks noGrp="1"/>
          </p:cNvSpPr>
          <p:nvPr>
            <p:ph type="sldNum" sz="quarter" idx="12"/>
          </p:nvPr>
        </p:nvSpPr>
        <p:spPr/>
        <p:txBody>
          <a:bodyPr/>
          <a:lstStyle/>
          <a:p>
            <a:fld id="{09BE723E-6562-4032-ACF6-900F2E909420}" type="slidenum">
              <a:rPr lang="en-GB" smtClean="0"/>
              <a:t>‹#›</a:t>
            </a:fld>
            <a:endParaRPr lang="en-GB"/>
          </a:p>
        </p:txBody>
      </p:sp>
    </p:spTree>
    <p:extLst>
      <p:ext uri="{BB962C8B-B14F-4D97-AF65-F5344CB8AC3E}">
        <p14:creationId xmlns:p14="http://schemas.microsoft.com/office/powerpoint/2010/main" val="3950974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8C285-4E76-014E-DDCD-8C2DC872B9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6F8C59-3527-DC71-9F5A-9F5F0887C4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F3ED06-7BE0-3C36-5095-03B29BBFA1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820D8F-D9BA-4410-91B6-22F6EC567972}" type="datetimeFigureOut">
              <a:rPr lang="en-GB" smtClean="0"/>
              <a:t>16/03/2025</a:t>
            </a:fld>
            <a:endParaRPr lang="en-GB"/>
          </a:p>
        </p:txBody>
      </p:sp>
      <p:sp>
        <p:nvSpPr>
          <p:cNvPr id="5" name="Footer Placeholder 4">
            <a:extLst>
              <a:ext uri="{FF2B5EF4-FFF2-40B4-BE49-F238E27FC236}">
                <a16:creationId xmlns:a16="http://schemas.microsoft.com/office/drawing/2014/main" id="{30C2F330-B929-198D-A40C-7F2B9E80D0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B751DA-2946-F174-7A0B-294D2ED7B0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BE723E-6562-4032-ACF6-900F2E909420}" type="slidenum">
              <a:rPr lang="en-GB" smtClean="0"/>
              <a:t>‹#›</a:t>
            </a:fld>
            <a:endParaRPr lang="en-GB"/>
          </a:p>
        </p:txBody>
      </p:sp>
    </p:spTree>
    <p:extLst>
      <p:ext uri="{BB962C8B-B14F-4D97-AF65-F5344CB8AC3E}">
        <p14:creationId xmlns:p14="http://schemas.microsoft.com/office/powerpoint/2010/main" val="3605408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youtu.be/ttW998azc64?si=HL1n-dGjuiPWoI16" TargetMode="External"/><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video" Target="https://www.youtube.com/embed/ttW998azc64?feature=oembed" TargetMode="Externa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 Id="rId9" Type="http://schemas.openxmlformats.org/officeDocument/2006/relationships/hyperlink" Target="https://www.tiktok.com/@erinbrucexo/video/7470251862969650478?is_from_webapp=1&amp;sender_device=pc&amp;web_id=7417124656925558305"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trishlundy.com/2016/05/13/mourning-baubles-and-morbid-trinkets/" TargetMode="External"/><Relationship Id="rId13" Type="http://schemas.openxmlformats.org/officeDocument/2006/relationships/hyperlink" Target="https://doi.org/10.2307/147539" TargetMode="External"/><Relationship Id="rId3" Type="http://schemas.openxmlformats.org/officeDocument/2006/relationships/hyperlink" Target="https://www.academia.edu/11311946/Achieving_Ancestorhood_in_Ancient_Greece" TargetMode="External"/><Relationship Id="rId7" Type="http://schemas.openxmlformats.org/officeDocument/2006/relationships/hyperlink" Target="https://www.ancientworldmagazine.com/articles/bending-grave-killing-weapons-early-iron-age-aegean/" TargetMode="External"/><Relationship Id="rId12" Type="http://schemas.openxmlformats.org/officeDocument/2006/relationships/hyperlink" Target="https://youtu.be/ttW998azc64?si=HL1n-dGjuiPWoI16" TargetMode="External"/><Relationship Id="rId2" Type="http://schemas.openxmlformats.org/officeDocument/2006/relationships/hyperlink" Target="https://archive.org/details/prothesisekphora0000ahlb/page/426/mode/2up" TargetMode="External"/><Relationship Id="rId1" Type="http://schemas.openxmlformats.org/officeDocument/2006/relationships/slideLayout" Target="../slideLayouts/slideLayout2.xml"/><Relationship Id="rId6" Type="http://schemas.openxmlformats.org/officeDocument/2006/relationships/hyperlink" Target="http://www.jstor.org/stable/24653561" TargetMode="External"/><Relationship Id="rId11" Type="http://schemas.openxmlformats.org/officeDocument/2006/relationships/hyperlink" Target="https://www.penn.museum/documents/publications/expedition/32-3/Tombs.pdf" TargetMode="External"/><Relationship Id="rId5" Type="http://schemas.openxmlformats.org/officeDocument/2006/relationships/hyperlink" Target="http://www.jstor.org/stable/30103206" TargetMode="External"/><Relationship Id="rId10" Type="http://schemas.openxmlformats.org/officeDocument/2006/relationships/hyperlink" Target="https://www.meisterdrucke.uk/fine-art-prints/Darius-Painter/305918/Apulian-red-figure-volute-crater-decorated-with-a-scene-of-the-sacrifice-of-Trojan-prisoners-by-Achilles-at-the-funeral-of-Patroclus,-Greek,-from-Canosa,-4th-century-BC.html" TargetMode="External"/><Relationship Id="rId4" Type="http://schemas.openxmlformats.org/officeDocument/2006/relationships/hyperlink" Target="https://www.tiktok.com/@erinbrucexo/video/7470251862969650478?is_from_webapp=1&amp;sender_device=pc&amp;web_id=7417124656925558305" TargetMode="External"/><Relationship Id="rId9" Type="http://schemas.openxmlformats.org/officeDocument/2006/relationships/hyperlink" Target="https://www.worldhistory.org/Greek_Dark_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C04D9F2-5345-8850-B528-1B395965EA92}"/>
              </a:ext>
            </a:extLst>
          </p:cNvPr>
          <p:cNvSpPr txBox="1"/>
          <p:nvPr/>
        </p:nvSpPr>
        <p:spPr>
          <a:xfrm>
            <a:off x="99578" y="42958"/>
            <a:ext cx="5455920" cy="253916"/>
          </a:xfrm>
          <a:prstGeom prst="rect">
            <a:avLst/>
          </a:prstGeom>
          <a:noFill/>
        </p:spPr>
        <p:txBody>
          <a:bodyPr wrap="square" rtlCol="0">
            <a:spAutoFit/>
          </a:bodyPr>
          <a:lstStyle/>
          <a:p>
            <a:r>
              <a:rPr lang="en-GB" sz="1050" dirty="0"/>
              <a:t>2204345 Lucy Harding HPAH6081 Commemoration in Iron Age Greece Pinterest Board</a:t>
            </a:r>
          </a:p>
        </p:txBody>
      </p:sp>
      <p:pic>
        <p:nvPicPr>
          <p:cNvPr id="9" name="Picture 8" descr="Apulian red-figure volute-crater decorated with a scene of the sacrifice of Trojan prisoners by Achilles at the funeral of Patroclus, Greek, from Canosa, 4th century BC by Darius Painter">
            <a:extLst>
              <a:ext uri="{FF2B5EF4-FFF2-40B4-BE49-F238E27FC236}">
                <a16:creationId xmlns:a16="http://schemas.microsoft.com/office/drawing/2014/main" id="{BA202BD9-8A64-8FA8-0D57-2FD34171E2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8836" t="6133" r="7954"/>
          <a:stretch/>
        </p:blipFill>
        <p:spPr bwMode="auto">
          <a:xfrm>
            <a:off x="295694" y="380297"/>
            <a:ext cx="2015909" cy="3368837"/>
          </a:xfrm>
          <a:prstGeom prst="rect">
            <a:avLst/>
          </a:prstGeom>
          <a:noFill/>
          <a:ln>
            <a:no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ED34A4D3-AD58-D238-5B9A-383DE6D7127B}"/>
              </a:ext>
            </a:extLst>
          </p:cNvPr>
          <p:cNvSpPr txBox="1"/>
          <p:nvPr/>
        </p:nvSpPr>
        <p:spPr>
          <a:xfrm>
            <a:off x="2299482" y="945672"/>
            <a:ext cx="1188234" cy="2657138"/>
          </a:xfrm>
          <a:prstGeom prst="rect">
            <a:avLst/>
          </a:prstGeom>
          <a:noFill/>
        </p:spPr>
        <p:txBody>
          <a:bodyPr wrap="square">
            <a:spAutoFit/>
          </a:bodyPr>
          <a:lstStyle/>
          <a:p>
            <a:pPr>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Figure 1 (left)</a:t>
            </a:r>
          </a:p>
          <a:p>
            <a:pPr>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Krater depicting</a:t>
            </a:r>
            <a:r>
              <a:rPr lang="en-GB" sz="800" dirty="0">
                <a:effectLst/>
                <a:latin typeface="Calibri" panose="020F0502020204030204" pitchFamily="34" charset="0"/>
                <a:ea typeface="DengXian" panose="02010600030101010101" pitchFamily="2" charset="-122"/>
                <a:cs typeface="Times New Roman" panose="02020603050405020304" pitchFamily="18" charset="0"/>
              </a:rPr>
              <a:t> Patroclus’ funeral, including the sacrifice of Trojans as an expression of Achilles intense grief, and a means of retribution for the loss Achilles feels. </a:t>
            </a:r>
            <a:r>
              <a:rPr lang="en-GB" sz="800" dirty="0">
                <a:latin typeface="Calibri" panose="020F0502020204030204" pitchFamily="34" charset="0"/>
                <a:ea typeface="DengXian" panose="02010600030101010101" pitchFamily="2" charset="-122"/>
                <a:cs typeface="Times New Roman" panose="02020603050405020304" pitchFamily="18" charset="0"/>
              </a:rPr>
              <a:t>The Homeric epics were emerging out of this society, and here express tragic yet excessive means of commemorating a death which indicates at least the barrier of what is condemnable behaviour. </a:t>
            </a:r>
            <a:r>
              <a:rPr lang="en-GB" sz="800" dirty="0">
                <a:effectLst/>
                <a:latin typeface="Calibri" panose="020F0502020204030204" pitchFamily="34" charset="0"/>
                <a:ea typeface="DengXian" panose="02010600030101010101" pitchFamily="2" charset="-122"/>
                <a:cs typeface="Times New Roman" panose="02020603050405020304" pitchFamily="18" charset="0"/>
              </a:rPr>
              <a:t>(</a:t>
            </a:r>
            <a:r>
              <a:rPr lang="en-GB" sz="800" dirty="0" err="1">
                <a:effectLst/>
                <a:latin typeface="Calibri" panose="020F0502020204030204" pitchFamily="34" charset="0"/>
                <a:ea typeface="DengXian" panose="02010600030101010101" pitchFamily="2" charset="-122"/>
                <a:cs typeface="Times New Roman" panose="02020603050405020304" pitchFamily="18" charset="0"/>
              </a:rPr>
              <a:t>Meisterdruke</a:t>
            </a:r>
            <a:r>
              <a:rPr lang="en-GB" sz="800" dirty="0">
                <a:effectLst/>
                <a:latin typeface="Calibri" panose="020F0502020204030204" pitchFamily="34" charset="0"/>
                <a:ea typeface="DengXian" panose="02010600030101010101" pitchFamily="2" charset="-122"/>
                <a:cs typeface="Times New Roman" panose="02020603050405020304" pitchFamily="18" charset="0"/>
              </a:rPr>
              <a:t>)</a:t>
            </a:r>
          </a:p>
        </p:txBody>
      </p:sp>
      <p:pic>
        <p:nvPicPr>
          <p:cNvPr id="22" name="Picture 21" descr="A close-up of ancient artifacts&#10;&#10;Description automatically generated">
            <a:extLst>
              <a:ext uri="{FF2B5EF4-FFF2-40B4-BE49-F238E27FC236}">
                <a16:creationId xmlns:a16="http://schemas.microsoft.com/office/drawing/2014/main" id="{0BCC1655-A4AE-82DD-6C68-98ACE408A8D2}"/>
              </a:ext>
            </a:extLst>
          </p:cNvPr>
          <p:cNvPicPr>
            <a:picLocks noChangeAspect="1"/>
          </p:cNvPicPr>
          <p:nvPr/>
        </p:nvPicPr>
        <p:blipFill rotWithShape="1">
          <a:blip r:embed="rId4"/>
          <a:srcRect b="47819"/>
          <a:stretch/>
        </p:blipFill>
        <p:spPr bwMode="auto">
          <a:xfrm>
            <a:off x="4730793" y="296873"/>
            <a:ext cx="2672019" cy="3003444"/>
          </a:xfrm>
          <a:prstGeom prst="rect">
            <a:avLst/>
          </a:prstGeom>
          <a:ln>
            <a:noFill/>
          </a:ln>
          <a:extLst>
            <a:ext uri="{53640926-AAD7-44D8-BBD7-CCE9431645EC}">
              <a14:shadowObscured xmlns:a14="http://schemas.microsoft.com/office/drawing/2010/main"/>
            </a:ext>
          </a:extLst>
        </p:spPr>
      </p:pic>
      <p:sp>
        <p:nvSpPr>
          <p:cNvPr id="24" name="TextBox 23">
            <a:extLst>
              <a:ext uri="{FF2B5EF4-FFF2-40B4-BE49-F238E27FC236}">
                <a16:creationId xmlns:a16="http://schemas.microsoft.com/office/drawing/2014/main" id="{9C03D1BA-A2F5-F2CF-568D-E597E30B4154}"/>
              </a:ext>
            </a:extLst>
          </p:cNvPr>
          <p:cNvSpPr txBox="1"/>
          <p:nvPr/>
        </p:nvSpPr>
        <p:spPr>
          <a:xfrm>
            <a:off x="3422588" y="380297"/>
            <a:ext cx="1237842" cy="2599045"/>
          </a:xfrm>
          <a:prstGeom prst="rect">
            <a:avLst/>
          </a:prstGeom>
          <a:noFill/>
        </p:spPr>
        <p:txBody>
          <a:bodyPr wrap="square">
            <a:spAutoFit/>
          </a:bodyPr>
          <a:lstStyle/>
          <a:p>
            <a:pPr algn="r">
              <a:lnSpc>
                <a:spcPct val="107000"/>
              </a:lnSpc>
              <a:spcAft>
                <a:spcPts val="800"/>
              </a:spcAft>
            </a:pPr>
            <a:r>
              <a:rPr lang="en-GB" sz="800" dirty="0">
                <a:effectLst/>
                <a:latin typeface="Calibri" panose="020F0502020204030204" pitchFamily="34" charset="0"/>
                <a:ea typeface="DengXian" panose="02010600030101010101" pitchFamily="2" charset="-122"/>
                <a:cs typeface="Times New Roman" panose="02020603050405020304" pitchFamily="18" charset="0"/>
              </a:rPr>
              <a:t> Figure 2 (right) Ahlberg, 1971, Figure 63a</a:t>
            </a:r>
            <a:endParaRPr lang="en-GB" sz="800" dirty="0"/>
          </a:p>
          <a:p>
            <a:pPr algn="r">
              <a:lnSpc>
                <a:spcPct val="107000"/>
              </a:lnSpc>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An </a:t>
            </a:r>
            <a:r>
              <a:rPr lang="en-GB" sz="800" dirty="0">
                <a:effectLst/>
                <a:latin typeface="Calibri" panose="020F0502020204030204" pitchFamily="34" charset="0"/>
                <a:ea typeface="DengXian" panose="02010600030101010101" pitchFamily="2" charset="-122"/>
                <a:cs typeface="Times New Roman" panose="02020603050405020304" pitchFamily="18" charset="0"/>
              </a:rPr>
              <a:t>Attic LG krater featuring a </a:t>
            </a:r>
            <a:r>
              <a:rPr lang="en-GB" sz="800" dirty="0">
                <a:latin typeface="Calibri" panose="020F0502020204030204" pitchFamily="34" charset="0"/>
                <a:ea typeface="DengXian" panose="02010600030101010101" pitchFamily="2" charset="-122"/>
                <a:cs typeface="Times New Roman" panose="02020603050405020304" pitchFamily="18" charset="0"/>
              </a:rPr>
              <a:t>scene of stacked bodies of warriors being  </a:t>
            </a:r>
            <a:r>
              <a:rPr lang="en-GB" sz="800" dirty="0">
                <a:effectLst/>
                <a:latin typeface="Calibri" panose="020F0502020204030204" pitchFamily="34" charset="0"/>
                <a:ea typeface="DengXian" panose="02010600030101010101" pitchFamily="2" charset="-122"/>
                <a:cs typeface="Times New Roman" panose="02020603050405020304" pitchFamily="18" charset="0"/>
              </a:rPr>
              <a:t>‘transported home for cremation’ (Langdon, 2012, p.114). The efforts towards the body indicate the significance of being able to conduct funerary rituals at home, such as burning on a pyre. This alludes to the process of grief being significant in Iron Age Greece</a:t>
            </a:r>
            <a:r>
              <a:rPr lang="en-GB" sz="1050" dirty="0">
                <a:effectLst/>
                <a:latin typeface="Calibri" panose="020F0502020204030204" pitchFamily="34" charset="0"/>
                <a:ea typeface="DengXian" panose="02010600030101010101" pitchFamily="2" charset="-122"/>
                <a:cs typeface="Times New Roman" panose="02020603050405020304" pitchFamily="18" charset="0"/>
              </a:rPr>
              <a:t>.</a:t>
            </a:r>
          </a:p>
        </p:txBody>
      </p:sp>
      <p:pic>
        <p:nvPicPr>
          <p:cNvPr id="25" name="Picture 24" descr="A group of people walking in a stone tunnel&#10;&#10;Description automatically generated">
            <a:extLst>
              <a:ext uri="{FF2B5EF4-FFF2-40B4-BE49-F238E27FC236}">
                <a16:creationId xmlns:a16="http://schemas.microsoft.com/office/drawing/2014/main" id="{E7E5C4CF-5876-CD02-3F5B-1006FF5A261F}"/>
              </a:ext>
            </a:extLst>
          </p:cNvPr>
          <p:cNvPicPr>
            <a:picLocks noChangeAspect="1"/>
          </p:cNvPicPr>
          <p:nvPr/>
        </p:nvPicPr>
        <p:blipFill>
          <a:blip r:embed="rId5"/>
          <a:stretch>
            <a:fillRect/>
          </a:stretch>
        </p:blipFill>
        <p:spPr>
          <a:xfrm>
            <a:off x="7546543" y="135634"/>
            <a:ext cx="2822472" cy="2413455"/>
          </a:xfrm>
          <a:prstGeom prst="rect">
            <a:avLst/>
          </a:prstGeom>
        </p:spPr>
      </p:pic>
      <p:sp>
        <p:nvSpPr>
          <p:cNvPr id="26" name="TextBox 25">
            <a:extLst>
              <a:ext uri="{FF2B5EF4-FFF2-40B4-BE49-F238E27FC236}">
                <a16:creationId xmlns:a16="http://schemas.microsoft.com/office/drawing/2014/main" id="{1613AB77-00CF-DB98-283A-8BC612E889C0}"/>
              </a:ext>
            </a:extLst>
          </p:cNvPr>
          <p:cNvSpPr txBox="1"/>
          <p:nvPr/>
        </p:nvSpPr>
        <p:spPr>
          <a:xfrm>
            <a:off x="10369015" y="296873"/>
            <a:ext cx="1587023" cy="1930400"/>
          </a:xfrm>
          <a:prstGeom prst="rect">
            <a:avLst/>
          </a:prstGeom>
          <a:noFill/>
        </p:spPr>
        <p:txBody>
          <a:bodyPr wrap="square">
            <a:spAutoFit/>
          </a:bodyPr>
          <a:lstStyle/>
          <a:p>
            <a:pPr>
              <a:lnSpc>
                <a:spcPct val="107000"/>
              </a:lnSpc>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Figure 3 (left) Antonaccio, 2015, p.109. P</a:t>
            </a:r>
            <a:r>
              <a:rPr lang="en-GB" sz="800" dirty="0">
                <a:effectLst/>
                <a:latin typeface="Calibri" panose="020F0502020204030204" pitchFamily="34" charset="0"/>
                <a:ea typeface="DengXian" panose="02010600030101010101" pitchFamily="2" charset="-122"/>
                <a:cs typeface="Times New Roman" panose="02020603050405020304" pitchFamily="18" charset="0"/>
              </a:rPr>
              <a:t>ractical spectacle – the construction of </a:t>
            </a:r>
            <a:r>
              <a:rPr lang="en-GB" sz="800" dirty="0">
                <a:latin typeface="Calibri" panose="020F0502020204030204" pitchFamily="34" charset="0"/>
                <a:ea typeface="DengXian" panose="02010600030101010101" pitchFamily="2" charset="-122"/>
                <a:cs typeface="Times New Roman" panose="02020603050405020304" pitchFamily="18" charset="0"/>
              </a:rPr>
              <a:t>M</a:t>
            </a:r>
            <a:r>
              <a:rPr lang="en-GB" sz="800" dirty="0">
                <a:effectLst/>
                <a:latin typeface="Calibri" panose="020F0502020204030204" pitchFamily="34" charset="0"/>
                <a:ea typeface="DengXian" panose="02010600030101010101" pitchFamily="2" charset="-122"/>
                <a:cs typeface="Times New Roman" panose="02020603050405020304" pitchFamily="18" charset="0"/>
              </a:rPr>
              <a:t>ycenaean tholos tombs</a:t>
            </a:r>
            <a:r>
              <a:rPr lang="en-GB" sz="800" dirty="0">
                <a:latin typeface="Calibri" panose="020F0502020204030204" pitchFamily="34" charset="0"/>
                <a:ea typeface="DengXian" panose="02010600030101010101" pitchFamily="2" charset="-122"/>
                <a:cs typeface="Times New Roman" panose="02020603050405020304" pitchFamily="18" charset="0"/>
              </a:rPr>
              <a:t>, in which some burials still occurred ‘until the mid-8</a:t>
            </a:r>
            <a:r>
              <a:rPr lang="en-GB" sz="800" baseline="30000" dirty="0">
                <a:latin typeface="Calibri" panose="020F0502020204030204" pitchFamily="34" charset="0"/>
                <a:ea typeface="DengXian" panose="02010600030101010101" pitchFamily="2" charset="-122"/>
                <a:cs typeface="Times New Roman" panose="02020603050405020304" pitchFamily="18" charset="0"/>
              </a:rPr>
              <a:t>th</a:t>
            </a:r>
            <a:r>
              <a:rPr lang="en-GB" sz="800" dirty="0">
                <a:latin typeface="Calibri" panose="020F0502020204030204" pitchFamily="34" charset="0"/>
                <a:ea typeface="DengXian" panose="02010600030101010101" pitchFamily="2" charset="-122"/>
                <a:cs typeface="Times New Roman" panose="02020603050405020304" pitchFamily="18" charset="0"/>
              </a:rPr>
              <a:t> century.’ (Penn Museum, 1990, p.23-24) </a:t>
            </a:r>
            <a:r>
              <a:rPr lang="en-GB" sz="800" dirty="0">
                <a:effectLst/>
                <a:latin typeface="Calibri" panose="020F0502020204030204" pitchFamily="34" charset="0"/>
                <a:ea typeface="DengXian" panose="02010600030101010101" pitchFamily="2" charset="-122"/>
                <a:cs typeface="Times New Roman" panose="02020603050405020304" pitchFamily="18" charset="0"/>
              </a:rPr>
              <a:t>was the cultural background to Iron Age’s development. They allowed for a visual element to the commemoration of the dead through the procession, mirrored here by tourists, into the main body of the tomb.</a:t>
            </a:r>
          </a:p>
        </p:txBody>
      </p:sp>
      <p:pic>
        <p:nvPicPr>
          <p:cNvPr id="27" name="Picture 26" descr="A diagram of a burial&#10;&#10;Description automatically generated">
            <a:extLst>
              <a:ext uri="{FF2B5EF4-FFF2-40B4-BE49-F238E27FC236}">
                <a16:creationId xmlns:a16="http://schemas.microsoft.com/office/drawing/2014/main" id="{0786EFA7-A96D-C2D6-7FB3-45F69AF6FD54}"/>
              </a:ext>
            </a:extLst>
          </p:cNvPr>
          <p:cNvPicPr>
            <a:picLocks noChangeAspect="1"/>
          </p:cNvPicPr>
          <p:nvPr/>
        </p:nvPicPr>
        <p:blipFill>
          <a:blip r:embed="rId6"/>
          <a:stretch>
            <a:fillRect/>
          </a:stretch>
        </p:blipFill>
        <p:spPr>
          <a:xfrm>
            <a:off x="8717329" y="3424715"/>
            <a:ext cx="3284986" cy="3293357"/>
          </a:xfrm>
          <a:prstGeom prst="rect">
            <a:avLst/>
          </a:prstGeom>
        </p:spPr>
      </p:pic>
      <p:sp>
        <p:nvSpPr>
          <p:cNvPr id="28" name="TextBox 27">
            <a:extLst>
              <a:ext uri="{FF2B5EF4-FFF2-40B4-BE49-F238E27FC236}">
                <a16:creationId xmlns:a16="http://schemas.microsoft.com/office/drawing/2014/main" id="{32C08FC3-DC66-ACFB-7A3F-D5BB9F143601}"/>
              </a:ext>
            </a:extLst>
          </p:cNvPr>
          <p:cNvSpPr txBox="1"/>
          <p:nvPr/>
        </p:nvSpPr>
        <p:spPr>
          <a:xfrm>
            <a:off x="8016240" y="2637894"/>
            <a:ext cx="4066699" cy="745076"/>
          </a:xfrm>
          <a:prstGeom prst="rect">
            <a:avLst/>
          </a:prstGeom>
          <a:noFill/>
        </p:spPr>
        <p:txBody>
          <a:bodyPr wrap="square">
            <a:spAutoFit/>
          </a:bodyPr>
          <a:lstStyle/>
          <a:p>
            <a:pPr algn="r">
              <a:lnSpc>
                <a:spcPct val="107000"/>
              </a:lnSpc>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Figure 4 (below)</a:t>
            </a:r>
            <a:r>
              <a:rPr lang="en-GB" sz="800" dirty="0">
                <a:effectLst/>
                <a:latin typeface="Calibri" panose="020F0502020204030204" pitchFamily="34" charset="0"/>
                <a:ea typeface="DengXian" panose="02010600030101010101" pitchFamily="2" charset="-122"/>
                <a:cs typeface="Times New Roman" panose="02020603050405020304" pitchFamily="18" charset="0"/>
              </a:rPr>
              <a:t>Smithson, 1968, p.79. In contrast to Figure 3, Figure 4 illustrates a development in tomb styles, tending towards cremations. This tomb plan indicates a withdrawal of the use of grand tholos tombs or presentation of the body to commemorate death, but rather a process, presumably taking place during the cremation, where social action was more significant, such as through the grand pyres of Homeric epic.</a:t>
            </a:r>
          </a:p>
        </p:txBody>
      </p:sp>
      <p:pic>
        <p:nvPicPr>
          <p:cNvPr id="29" name="Picture 28" descr="A screenshot of a computer&#10;&#10;Description automatically generated">
            <a:extLst>
              <a:ext uri="{FF2B5EF4-FFF2-40B4-BE49-F238E27FC236}">
                <a16:creationId xmlns:a16="http://schemas.microsoft.com/office/drawing/2014/main" id="{5F0890C9-7D83-320A-28D6-4504CFFEE567}"/>
              </a:ext>
            </a:extLst>
          </p:cNvPr>
          <p:cNvPicPr>
            <a:picLocks noChangeAspect="1"/>
          </p:cNvPicPr>
          <p:nvPr/>
        </p:nvPicPr>
        <p:blipFill>
          <a:blip r:embed="rId7"/>
          <a:stretch>
            <a:fillRect/>
          </a:stretch>
        </p:blipFill>
        <p:spPr>
          <a:xfrm>
            <a:off x="353344" y="3905303"/>
            <a:ext cx="4424290" cy="1178864"/>
          </a:xfrm>
          <a:prstGeom prst="rect">
            <a:avLst/>
          </a:prstGeom>
        </p:spPr>
      </p:pic>
      <p:sp>
        <p:nvSpPr>
          <p:cNvPr id="30" name="TextBox 29">
            <a:extLst>
              <a:ext uri="{FF2B5EF4-FFF2-40B4-BE49-F238E27FC236}">
                <a16:creationId xmlns:a16="http://schemas.microsoft.com/office/drawing/2014/main" id="{01B7B2A1-A628-834B-901C-2D6A847F8F55}"/>
              </a:ext>
            </a:extLst>
          </p:cNvPr>
          <p:cNvSpPr txBox="1"/>
          <p:nvPr/>
        </p:nvSpPr>
        <p:spPr>
          <a:xfrm>
            <a:off x="189685" y="5587975"/>
            <a:ext cx="8456475" cy="1081963"/>
          </a:xfrm>
          <a:prstGeom prst="rect">
            <a:avLst/>
          </a:prstGeom>
          <a:noFill/>
        </p:spPr>
        <p:txBody>
          <a:bodyPr wrap="square">
            <a:spAutoFit/>
          </a:bodyPr>
          <a:lstStyle/>
          <a:p>
            <a:pPr>
              <a:lnSpc>
                <a:spcPct val="107000"/>
              </a:lnSpc>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Figure 5 [video] (above, right), </a:t>
            </a:r>
            <a:r>
              <a:rPr lang="en-GB" sz="800" dirty="0">
                <a:effectLst/>
                <a:latin typeface="Calibri" panose="020F0502020204030204" pitchFamily="34" charset="0"/>
                <a:ea typeface="DengXian" panose="02010600030101010101" pitchFamily="2" charset="-122"/>
                <a:cs typeface="Times New Roman" panose="02020603050405020304" pitchFamily="18" charset="0"/>
              </a:rPr>
              <a:t>Simner, 2021 </a:t>
            </a:r>
            <a:r>
              <a:rPr lang="en-GB" sz="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8"/>
              </a:rPr>
              <a:t>https://youtu.be/ttW998azc64?si=HL1n-dGjuiPWoI16</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Calibri" panose="020F0502020204030204" pitchFamily="34" charset="0"/>
                <a:ea typeface="DengXian" panose="02010600030101010101" pitchFamily="2" charset="-122"/>
                <a:cs typeface="Times New Roman" panose="02020603050405020304" pitchFamily="18" charset="0"/>
              </a:rPr>
              <a:t>This video is included to express an awareness that aspects of the process people in Iron Age Greece underwent while grieving may be inevitably archaeologically invisible. In a society from which the Homeric epics where emerging, as</a:t>
            </a:r>
            <a:r>
              <a:rPr lang="en-GB" sz="800" b="0" i="0" dirty="0">
                <a:effectLst/>
              </a:rPr>
              <a:t> ’the writing system vanished completely</a:t>
            </a:r>
            <a:r>
              <a:rPr lang="en-GB" sz="800" b="0" i="0" dirty="0">
                <a:ea typeface="DengXian" panose="02010600030101010101" pitchFamily="2" charset="-122"/>
                <a:cs typeface="Times New Roman" panose="02020603050405020304" pitchFamily="18" charset="0"/>
              </a:rPr>
              <a:t>’ (Mark, J. 2023), oral tradition must have played a significant everyday role, likely extending to death and memorialisation. </a:t>
            </a:r>
            <a:r>
              <a:rPr lang="en-GB" sz="800" b="0" i="0" dirty="0">
                <a:latin typeface="Calibri" panose="020F0502020204030204" pitchFamily="34" charset="0"/>
                <a:ea typeface="DengXian" panose="02010600030101010101" pitchFamily="2" charset="-122"/>
                <a:cs typeface="Times New Roman" panose="02020603050405020304" pitchFamily="18" charset="0"/>
              </a:rPr>
              <a:t> Parallel</a:t>
            </a:r>
            <a:r>
              <a:rPr lang="en-GB" sz="800" dirty="0">
                <a:latin typeface="Calibri" panose="020F0502020204030204" pitchFamily="34" charset="0"/>
                <a:ea typeface="DengXian" panose="02010600030101010101" pitchFamily="2" charset="-122"/>
                <a:cs typeface="Times New Roman" panose="02020603050405020304" pitchFamily="18" charset="0"/>
              </a:rPr>
              <a:t>ed with the video, I hoped to explore sentiment that marks the modern process of experiencing grief and a loved one, before letting go, which, if present in Iron Age Greece, would have gone largely without archaeological record:</a:t>
            </a:r>
          </a:p>
          <a:p>
            <a:pPr>
              <a:lnSpc>
                <a:spcPct val="107000"/>
              </a:lnSpc>
              <a:spcAft>
                <a:spcPts val="800"/>
              </a:spcAft>
            </a:pPr>
            <a:r>
              <a:rPr lang="en-GB" sz="800" dirty="0">
                <a:effectLst/>
                <a:latin typeface="Calibri" panose="020F0502020204030204" pitchFamily="34" charset="0"/>
                <a:ea typeface="DengXian" panose="02010600030101010101" pitchFamily="2" charset="-122"/>
                <a:cs typeface="Times New Roman" panose="02020603050405020304" pitchFamily="18" charset="0"/>
              </a:rPr>
              <a:t>‘</a:t>
            </a:r>
            <a:r>
              <a:rPr lang="en-GB" sz="800" dirty="0">
                <a:latin typeface="Calibri" panose="020F0502020204030204" pitchFamily="34" charset="0"/>
                <a:ea typeface="DengXian" panose="02010600030101010101" pitchFamily="2" charset="-122"/>
                <a:cs typeface="Times New Roman" panose="02020603050405020304" pitchFamily="18" charset="0"/>
              </a:rPr>
              <a:t>Y</a:t>
            </a:r>
            <a:r>
              <a:rPr lang="en-GB" sz="800" dirty="0">
                <a:effectLst/>
                <a:latin typeface="Calibri" panose="020F0502020204030204" pitchFamily="34" charset="0"/>
                <a:ea typeface="DengXian" panose="02010600030101010101" pitchFamily="2" charset="-122"/>
                <a:cs typeface="Times New Roman" panose="02020603050405020304" pitchFamily="18" charset="0"/>
              </a:rPr>
              <a:t>ou only need to do this once. Bring them back to life, say what they meant to you […] share the part of someone that existed only in you’ (Simner, 2021, 3:28)</a:t>
            </a:r>
          </a:p>
        </p:txBody>
      </p:sp>
      <p:pic>
        <p:nvPicPr>
          <p:cNvPr id="31" name="Online Media 17" title="How to write a eulogy | Bret Simner | TEDxBasel">
            <a:hlinkClick r:id="" action="ppaction://media"/>
            <a:extLst>
              <a:ext uri="{FF2B5EF4-FFF2-40B4-BE49-F238E27FC236}">
                <a16:creationId xmlns:a16="http://schemas.microsoft.com/office/drawing/2014/main" id="{BCB9ADEC-7119-93AB-BE89-839D7FD8D401}"/>
              </a:ext>
            </a:extLst>
          </p:cNvPr>
          <p:cNvPicPr>
            <a:picLocks noRot="1" noChangeAspect="1"/>
          </p:cNvPicPr>
          <p:nvPr>
            <a:videoFile r:link="rId1"/>
          </p:nvPr>
        </p:nvPicPr>
        <p:blipFill>
          <a:blip r:embed="rId9"/>
          <a:stretch>
            <a:fillRect/>
          </a:stretch>
        </p:blipFill>
        <p:spPr>
          <a:xfrm>
            <a:off x="4848803" y="3614042"/>
            <a:ext cx="3624637" cy="2047920"/>
          </a:xfrm>
          <a:prstGeom prst="rect">
            <a:avLst/>
          </a:prstGeom>
        </p:spPr>
      </p:pic>
    </p:spTree>
    <p:extLst>
      <p:ext uri="{BB962C8B-B14F-4D97-AF65-F5344CB8AC3E}">
        <p14:creationId xmlns:p14="http://schemas.microsoft.com/office/powerpoint/2010/main" val="698140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1"/>
                                        </p:tgtEl>
                                      </p:cBhvr>
                                    </p:cmd>
                                  </p:childTnLst>
                                </p:cTn>
                              </p:par>
                            </p:childTnLst>
                          </p:cTn>
                        </p:par>
                      </p:childTnLst>
                    </p:cTn>
                  </p:par>
                </p:childTnLst>
              </p:cTn>
              <p:nextCondLst>
                <p:cond evt="onClick" delay="0">
                  <p:tgtEl>
                    <p:spTgt spid="31"/>
                  </p:tgtEl>
                </p:cond>
              </p:nextCondLst>
            </p:seq>
            <p:video>
              <p:cMediaNode vol="80000">
                <p:cTn id="12" fill="hold" display="0">
                  <p:stCondLst>
                    <p:cond delay="indefinite"/>
                  </p:stCondLst>
                </p:cTn>
                <p:tgtEl>
                  <p:spTgt spid="31"/>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statue&#10;&#10;Description automatically generated">
            <a:extLst>
              <a:ext uri="{FF2B5EF4-FFF2-40B4-BE49-F238E27FC236}">
                <a16:creationId xmlns:a16="http://schemas.microsoft.com/office/drawing/2014/main" id="{BDE9C311-628D-DA72-040B-FD0CDC0BB6E8}"/>
              </a:ext>
            </a:extLst>
          </p:cNvPr>
          <p:cNvPicPr>
            <a:picLocks noChangeAspect="1"/>
          </p:cNvPicPr>
          <p:nvPr/>
        </p:nvPicPr>
        <p:blipFill>
          <a:blip r:embed="rId4"/>
          <a:stretch>
            <a:fillRect/>
          </a:stretch>
        </p:blipFill>
        <p:spPr>
          <a:xfrm>
            <a:off x="104775" y="172013"/>
            <a:ext cx="3354709" cy="2520388"/>
          </a:xfrm>
          <a:prstGeom prst="rect">
            <a:avLst/>
          </a:prstGeom>
        </p:spPr>
      </p:pic>
      <p:sp>
        <p:nvSpPr>
          <p:cNvPr id="9" name="TextBox 8">
            <a:extLst>
              <a:ext uri="{FF2B5EF4-FFF2-40B4-BE49-F238E27FC236}">
                <a16:creationId xmlns:a16="http://schemas.microsoft.com/office/drawing/2014/main" id="{E895D2E0-D76D-738F-4D79-E79762D9C383}"/>
              </a:ext>
            </a:extLst>
          </p:cNvPr>
          <p:cNvSpPr txBox="1"/>
          <p:nvPr/>
        </p:nvSpPr>
        <p:spPr>
          <a:xfrm>
            <a:off x="55324" y="2830385"/>
            <a:ext cx="3785155" cy="847668"/>
          </a:xfrm>
          <a:prstGeom prst="rect">
            <a:avLst/>
          </a:prstGeom>
          <a:noFill/>
        </p:spPr>
        <p:txBody>
          <a:bodyPr wrap="square">
            <a:spAutoFit/>
          </a:bodyPr>
          <a:lstStyle/>
          <a:p>
            <a:pPr>
              <a:lnSpc>
                <a:spcPct val="107000"/>
              </a:lnSpc>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Figure 6 (above) </a:t>
            </a:r>
            <a:r>
              <a:rPr lang="en-GB" sz="800" dirty="0">
                <a:effectLst/>
                <a:latin typeface="Calibri" panose="020F0502020204030204" pitchFamily="34" charset="0"/>
                <a:ea typeface="DengXian" panose="02010600030101010101" pitchFamily="2" charset="-122"/>
                <a:cs typeface="Times New Roman" panose="02020603050405020304" pitchFamily="18" charset="0"/>
              </a:rPr>
              <a:t>Desborough et al., 1970, Plate 7</a:t>
            </a:r>
            <a:endParaRPr lang="en-GB" sz="8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800" dirty="0">
                <a:effectLst/>
                <a:latin typeface="Calibri" panose="020F0502020204030204" pitchFamily="34" charset="0"/>
                <a:ea typeface="DengXian" panose="02010600030101010101" pitchFamily="2" charset="-122"/>
                <a:cs typeface="Times New Roman" panose="02020603050405020304" pitchFamily="18" charset="0"/>
              </a:rPr>
              <a:t>The body of the </a:t>
            </a:r>
            <a:r>
              <a:rPr lang="en-GB" sz="800" dirty="0" err="1">
                <a:effectLst/>
                <a:latin typeface="Calibri" panose="020F0502020204030204" pitchFamily="34" charset="0"/>
                <a:ea typeface="DengXian" panose="02010600030101010101" pitchFamily="2" charset="-122"/>
                <a:cs typeface="Times New Roman" panose="02020603050405020304" pitchFamily="18" charset="0"/>
              </a:rPr>
              <a:t>Lefkandi</a:t>
            </a:r>
            <a:r>
              <a:rPr lang="en-GB" sz="800" dirty="0">
                <a:effectLst/>
                <a:latin typeface="Calibri" panose="020F0502020204030204" pitchFamily="34" charset="0"/>
                <a:ea typeface="DengXian" panose="02010600030101010101" pitchFamily="2" charset="-122"/>
                <a:cs typeface="Times New Roman" panose="02020603050405020304" pitchFamily="18" charset="0"/>
              </a:rPr>
              <a:t> Centaur, discovered decapitated. The adjoining head was found in Tomb 1, some 3 metres from this tomb. The presence of both parts may suggest a personal connection between these individuals, which manifested in physical tokens.</a:t>
            </a:r>
          </a:p>
        </p:txBody>
      </p:sp>
      <p:pic>
        <p:nvPicPr>
          <p:cNvPr id="10" name="Picture 9" descr="7383327046f696376c0630b43212643b">
            <a:extLst>
              <a:ext uri="{FF2B5EF4-FFF2-40B4-BE49-F238E27FC236}">
                <a16:creationId xmlns:a16="http://schemas.microsoft.com/office/drawing/2014/main" id="{E3890F3C-CD6E-B710-2F2F-F23B48559BD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222518" y="1565457"/>
            <a:ext cx="2534109" cy="2986578"/>
          </a:xfrm>
          <a:prstGeom prst="rect">
            <a:avLst/>
          </a:prstGeom>
          <a:noFill/>
          <a:ln>
            <a:noFill/>
          </a:ln>
        </p:spPr>
      </p:pic>
      <p:sp>
        <p:nvSpPr>
          <p:cNvPr id="12" name="TextBox 11">
            <a:extLst>
              <a:ext uri="{FF2B5EF4-FFF2-40B4-BE49-F238E27FC236}">
                <a16:creationId xmlns:a16="http://schemas.microsoft.com/office/drawing/2014/main" id="{14CBE224-FBD9-B918-6E42-A5B3A79F073C}"/>
              </a:ext>
            </a:extLst>
          </p:cNvPr>
          <p:cNvSpPr txBox="1"/>
          <p:nvPr/>
        </p:nvSpPr>
        <p:spPr>
          <a:xfrm>
            <a:off x="3459485" y="355540"/>
            <a:ext cx="3426302" cy="1077218"/>
          </a:xfrm>
          <a:prstGeom prst="rect">
            <a:avLst/>
          </a:prstGeom>
          <a:noFill/>
        </p:spPr>
        <p:txBody>
          <a:bodyPr wrap="square">
            <a:spAutoFit/>
          </a:bodyPr>
          <a:lstStyle/>
          <a:p>
            <a:pPr fontAlgn="base"/>
            <a:r>
              <a:rPr lang="en-GB" sz="800" dirty="0">
                <a:solidFill>
                  <a:srgbClr val="000000"/>
                </a:solidFill>
                <a:effectLst/>
                <a:latin typeface="Times New Roman" panose="02020603050405020304" pitchFamily="18" charset="0"/>
                <a:ea typeface="Times New Roman" panose="02020603050405020304" pitchFamily="18" charset="0"/>
              </a:rPr>
              <a:t>Figure 8, (below,</a:t>
            </a:r>
            <a:r>
              <a:rPr lang="en-GB" sz="800" dirty="0">
                <a:solidFill>
                  <a:srgbClr val="000000"/>
                </a:solidFill>
                <a:latin typeface="Times New Roman" panose="02020603050405020304" pitchFamily="18" charset="0"/>
                <a:ea typeface="Times New Roman" panose="02020603050405020304" pitchFamily="18" charset="0"/>
              </a:rPr>
              <a:t>)</a:t>
            </a:r>
            <a:r>
              <a:rPr lang="en-GB" sz="800" dirty="0">
                <a:solidFill>
                  <a:srgbClr val="000000"/>
                </a:solidFill>
                <a:effectLst/>
                <a:latin typeface="Times New Roman" panose="02020603050405020304" pitchFamily="18" charset="0"/>
                <a:ea typeface="Times New Roman" panose="02020603050405020304" pitchFamily="18" charset="0"/>
              </a:rPr>
              <a:t> Lundy, 2016</a:t>
            </a:r>
          </a:p>
          <a:p>
            <a:pPr fontAlgn="base"/>
            <a:r>
              <a:rPr lang="en-GB" sz="800" dirty="0">
                <a:solidFill>
                  <a:srgbClr val="000000"/>
                </a:solidFill>
                <a:effectLst/>
                <a:latin typeface="Times New Roman" panose="02020603050405020304" pitchFamily="18" charset="0"/>
                <a:ea typeface="Times New Roman" panose="02020603050405020304" pitchFamily="18" charset="0"/>
              </a:rPr>
              <a:t>A Victorian ‘mourning doll</a:t>
            </a:r>
            <a:r>
              <a:rPr lang="en-GB" sz="800" dirty="0">
                <a:solidFill>
                  <a:srgbClr val="000000"/>
                </a:solidFill>
                <a:latin typeface="Times New Roman" panose="02020603050405020304" pitchFamily="18" charset="0"/>
                <a:ea typeface="Times New Roman" panose="02020603050405020304" pitchFamily="18" charset="0"/>
              </a:rPr>
              <a:t>’. Posed as a comparison for the </a:t>
            </a:r>
            <a:r>
              <a:rPr lang="en-GB" sz="800" dirty="0" err="1">
                <a:solidFill>
                  <a:srgbClr val="000000"/>
                </a:solidFill>
                <a:latin typeface="Times New Roman" panose="02020603050405020304" pitchFamily="18" charset="0"/>
                <a:ea typeface="Times New Roman" panose="02020603050405020304" pitchFamily="18" charset="0"/>
              </a:rPr>
              <a:t>Lefkandi</a:t>
            </a:r>
            <a:r>
              <a:rPr lang="en-GB" sz="800" dirty="0">
                <a:solidFill>
                  <a:srgbClr val="000000"/>
                </a:solidFill>
                <a:latin typeface="Times New Roman" panose="02020603050405020304" pitchFamily="18" charset="0"/>
                <a:ea typeface="Times New Roman" panose="02020603050405020304" pitchFamily="18" charset="0"/>
              </a:rPr>
              <a:t> centaur and the more sentimental interpretations of killed swords, these dolls were mementos made to embody a dead child. They were</a:t>
            </a:r>
            <a:r>
              <a:rPr lang="en-GB" sz="800" dirty="0">
                <a:solidFill>
                  <a:srgbClr val="000000"/>
                </a:solidFill>
                <a:effectLst/>
                <a:latin typeface="Times New Roman" panose="02020603050405020304" pitchFamily="18" charset="0"/>
                <a:ea typeface="Times New Roman" panose="02020603050405020304" pitchFamily="18" charset="0"/>
              </a:rPr>
              <a:t> </a:t>
            </a:r>
            <a:r>
              <a:rPr lang="en-GB" sz="800" dirty="0">
                <a:solidFill>
                  <a:srgbClr val="000000"/>
                </a:solidFill>
                <a:latin typeface="Times New Roman" panose="02020603050405020304" pitchFamily="18" charset="0"/>
                <a:ea typeface="Times New Roman" panose="02020603050405020304" pitchFamily="18" charset="0"/>
              </a:rPr>
              <a:t>also physical remains of</a:t>
            </a:r>
            <a:r>
              <a:rPr lang="en-GB" sz="800" dirty="0">
                <a:solidFill>
                  <a:srgbClr val="000000"/>
                </a:solidFill>
                <a:effectLst/>
                <a:latin typeface="Times New Roman" panose="02020603050405020304" pitchFamily="18" charset="0"/>
                <a:ea typeface="Times New Roman" panose="02020603050405020304" pitchFamily="18" charset="0"/>
              </a:rPr>
              <a:t> a connection profound enough to be materially marked. These dolls were sometimes kept with parents in order to satiate the sense of loss, as perhaps the broken centaur may have been by whoever died first, or could be placed at the grave with the child, a symbol of separation from the dea</a:t>
            </a:r>
            <a:r>
              <a:rPr lang="en-GB" sz="800" dirty="0">
                <a:solidFill>
                  <a:srgbClr val="000000"/>
                </a:solidFill>
                <a:latin typeface="Times New Roman" panose="02020603050405020304" pitchFamily="18" charset="0"/>
                <a:ea typeface="Times New Roman" panose="02020603050405020304" pitchFamily="18" charset="0"/>
              </a:rPr>
              <a:t>d.</a:t>
            </a:r>
            <a:endParaRPr lang="en-GB" sz="800" dirty="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88B8EF3D-947E-B2F6-D24A-F65AAD90FA59}"/>
              </a:ext>
            </a:extLst>
          </p:cNvPr>
          <p:cNvSpPr txBox="1"/>
          <p:nvPr/>
        </p:nvSpPr>
        <p:spPr>
          <a:xfrm>
            <a:off x="126506" y="5970022"/>
            <a:ext cx="9052402" cy="715965"/>
          </a:xfrm>
          <a:prstGeom prst="rect">
            <a:avLst/>
          </a:prstGeom>
          <a:noFill/>
        </p:spPr>
        <p:txBody>
          <a:bodyPr wrap="square">
            <a:spAutoFit/>
          </a:bodyPr>
          <a:lstStyle/>
          <a:p>
            <a:pPr>
              <a:lnSpc>
                <a:spcPct val="107000"/>
              </a:lnSpc>
              <a:spcAft>
                <a:spcPts val="800"/>
              </a:spcAft>
            </a:pPr>
            <a:r>
              <a:rPr lang="en-GB" sz="800" dirty="0">
                <a:effectLst/>
                <a:latin typeface="Calibri" panose="020F0502020204030204" pitchFamily="34" charset="0"/>
                <a:ea typeface="DengXian" panose="02010600030101010101" pitchFamily="2" charset="-122"/>
                <a:cs typeface="Times New Roman" panose="02020603050405020304" pitchFamily="18" charset="0"/>
              </a:rPr>
              <a:t>Figure 9 (above) Lloyd, 2018</a:t>
            </a:r>
          </a:p>
          <a:p>
            <a:pPr>
              <a:lnSpc>
                <a:spcPct val="107000"/>
              </a:lnSpc>
              <a:spcAft>
                <a:spcPts val="800"/>
              </a:spcAft>
            </a:pPr>
            <a:r>
              <a:rPr lang="en-GB" sz="800" dirty="0">
                <a:latin typeface="Calibri" panose="020F0502020204030204" pitchFamily="34" charset="0"/>
                <a:ea typeface="DengXian" panose="02010600030101010101" pitchFamily="2" charset="-122"/>
                <a:cs typeface="Times New Roman" panose="02020603050405020304" pitchFamily="18" charset="0"/>
              </a:rPr>
              <a:t>A k</a:t>
            </a:r>
            <a:r>
              <a:rPr lang="en-GB" sz="800" dirty="0">
                <a:effectLst/>
                <a:latin typeface="Calibri" panose="020F0502020204030204" pitchFamily="34" charset="0"/>
                <a:ea typeface="DengXian" panose="02010600030101010101" pitchFamily="2" charset="-122"/>
                <a:cs typeface="Times New Roman" panose="02020603050405020304" pitchFamily="18" charset="0"/>
              </a:rPr>
              <a:t>illed sword, wrapped around the neck of an amphora contained cremated ashes.</a:t>
            </a:r>
            <a:r>
              <a:rPr lang="en-GB" sz="800" dirty="0">
                <a:latin typeface="Calibri" panose="020F0502020204030204" pitchFamily="34" charset="0"/>
                <a:ea typeface="DengXian" panose="02010600030101010101" pitchFamily="2" charset="-122"/>
                <a:cs typeface="Times New Roman" panose="02020603050405020304" pitchFamily="18" charset="0"/>
              </a:rPr>
              <a:t> The motivations behind these have been interpreted with wide variety - a</a:t>
            </a:r>
            <a:r>
              <a:rPr lang="en-GB" sz="800" dirty="0">
                <a:effectLst/>
                <a:latin typeface="Calibri" panose="020F0502020204030204" pitchFamily="34" charset="0"/>
                <a:ea typeface="DengXian" panose="02010600030101010101" pitchFamily="2" charset="-122"/>
                <a:cs typeface="Times New Roman" panose="02020603050405020304" pitchFamily="18" charset="0"/>
              </a:rPr>
              <a:t>n emotionless perspective argues these were taken off the enemy, a means of spite, such as the scene in Figure 1. Purely practical, however: ‘the level of effort taken to reshape these goes beyond’ just needing them to fit in the grave (Lloyd, 2018). Another is more similar to Figure 8: objects as a symbol of a person’s identity, or of the family’s prosperity in being able to sacrifice such an object.</a:t>
            </a:r>
          </a:p>
        </p:txBody>
      </p:sp>
      <p:pic>
        <p:nvPicPr>
          <p:cNvPr id="17" name="Picture 16" descr="A piece of metal with a design on the back of a vase&#10;&#10;Description automatically generated">
            <a:extLst>
              <a:ext uri="{FF2B5EF4-FFF2-40B4-BE49-F238E27FC236}">
                <a16:creationId xmlns:a16="http://schemas.microsoft.com/office/drawing/2014/main" id="{04D0611C-03A9-BE03-CC70-4DE40FE9502D}"/>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5668" y="3810752"/>
            <a:ext cx="3602059" cy="2026571"/>
          </a:xfrm>
          <a:prstGeom prst="rect">
            <a:avLst/>
          </a:prstGeom>
          <a:noFill/>
          <a:ln>
            <a:noFill/>
          </a:ln>
        </p:spPr>
      </p:pic>
      <p:pic>
        <p:nvPicPr>
          <p:cNvPr id="18" name="Picture 17">
            <a:extLst>
              <a:ext uri="{FF2B5EF4-FFF2-40B4-BE49-F238E27FC236}">
                <a16:creationId xmlns:a16="http://schemas.microsoft.com/office/drawing/2014/main" id="{AEC73205-A0D0-D420-3DE6-C65D5C7A790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885786" y="387506"/>
            <a:ext cx="2314004" cy="4215322"/>
          </a:xfrm>
          <a:prstGeom prst="rect">
            <a:avLst/>
          </a:prstGeom>
          <a:noFill/>
        </p:spPr>
      </p:pic>
      <p:pic>
        <p:nvPicPr>
          <p:cNvPr id="19" name="5ffed4b2b938ad40b97a3489ec074691">
            <a:hlinkClick r:id="" action="ppaction://media"/>
            <a:extLst>
              <a:ext uri="{FF2B5EF4-FFF2-40B4-BE49-F238E27FC236}">
                <a16:creationId xmlns:a16="http://schemas.microsoft.com/office/drawing/2014/main" id="{2315BA74-DB42-3441-BA05-33086DB7EEC0}"/>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9316720" y="169915"/>
            <a:ext cx="2692399" cy="4786487"/>
          </a:xfrm>
          <a:prstGeom prst="rect">
            <a:avLst/>
          </a:prstGeom>
        </p:spPr>
      </p:pic>
      <p:sp>
        <p:nvSpPr>
          <p:cNvPr id="20" name="TextBox 19">
            <a:extLst>
              <a:ext uri="{FF2B5EF4-FFF2-40B4-BE49-F238E27FC236}">
                <a16:creationId xmlns:a16="http://schemas.microsoft.com/office/drawing/2014/main" id="{4E4D9B65-C3B5-2C0A-29CB-AF5AFD496602}"/>
              </a:ext>
            </a:extLst>
          </p:cNvPr>
          <p:cNvSpPr txBox="1"/>
          <p:nvPr/>
        </p:nvSpPr>
        <p:spPr>
          <a:xfrm>
            <a:off x="7039959" y="5058559"/>
            <a:ext cx="5049520" cy="954107"/>
          </a:xfrm>
          <a:prstGeom prst="rect">
            <a:avLst/>
          </a:prstGeom>
          <a:noFill/>
        </p:spPr>
        <p:txBody>
          <a:bodyPr wrap="square">
            <a:spAutoFit/>
          </a:bodyPr>
          <a:lstStyle/>
          <a:p>
            <a:pPr algn="r"/>
            <a:r>
              <a:rPr lang="en-GB" sz="800" dirty="0"/>
              <a:t>Figure 7 [video] and comment section(above) Bruce, 2025, </a:t>
            </a:r>
            <a:r>
              <a:rPr lang="en-GB" sz="800" dirty="0">
                <a:hlinkClick r:id="rId9"/>
              </a:rPr>
              <a:t>https://www.tiktok.com/@erinbrucexo/video/7470251862969650478?is_from_webapp=1&amp;sender_device=pc&amp;web_id=7417124656925558305</a:t>
            </a:r>
            <a:r>
              <a:rPr lang="en-GB" sz="800" dirty="0"/>
              <a:t> </a:t>
            </a:r>
            <a:endParaRPr lang="en-GB" sz="1200" dirty="0"/>
          </a:p>
          <a:p>
            <a:pPr algn="r"/>
            <a:r>
              <a:rPr lang="en-GB" sz="800" dirty="0"/>
              <a:t>An example of a private “ritual” in process, of accepting a death, and secluding yourself, before emerging separated from the dead. Included as a modern parallel to speculation on how the dead were commemorated through ceremony – funeral pyres, and for the elites, perhaps funeral games. A means of encapsulating an individual’s life in practice, as opposed to the tholos tombs, as practices shifted towards cremation in the Early Iron Age.</a:t>
            </a:r>
          </a:p>
        </p:txBody>
      </p:sp>
    </p:spTree>
    <p:extLst>
      <p:ext uri="{BB962C8B-B14F-4D97-AF65-F5344CB8AC3E}">
        <p14:creationId xmlns:p14="http://schemas.microsoft.com/office/powerpoint/2010/main" val="4037710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564"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9"/>
                                        </p:tgtEl>
                                      </p:cBhvr>
                                    </p:cmd>
                                  </p:childTnLst>
                                </p:cTn>
                              </p:par>
                            </p:childTnLst>
                          </p:cTn>
                        </p:par>
                      </p:childTnLst>
                    </p:cTn>
                  </p:par>
                </p:childTnLst>
              </p:cTn>
              <p:nextCondLst>
                <p:cond evt="onClick" delay="0">
                  <p:tgtEl>
                    <p:spTgt spid="19"/>
                  </p:tgtEl>
                </p:cond>
              </p:nextCondLst>
            </p:seq>
            <p:video>
              <p:cMediaNode vol="80000">
                <p:cTn id="12" fill="hold" display="0">
                  <p:stCondLst>
                    <p:cond delay="indefinite"/>
                  </p:stCondLst>
                </p:cTn>
                <p:tgtEl>
                  <p:spTgt spid="19"/>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46381A-B56B-54EF-76D1-BDC6E78397A8}"/>
              </a:ext>
            </a:extLst>
          </p:cNvPr>
          <p:cNvSpPr txBox="1"/>
          <p:nvPr/>
        </p:nvSpPr>
        <p:spPr>
          <a:xfrm>
            <a:off x="1564640" y="702286"/>
            <a:ext cx="9062720" cy="5128776"/>
          </a:xfrm>
          <a:prstGeom prst="rect">
            <a:avLst/>
          </a:prstGeom>
          <a:noFill/>
        </p:spPr>
        <p:txBody>
          <a:bodyPr wrap="square">
            <a:spAutoFit/>
          </a:bodyPr>
          <a:lstStyle/>
          <a:p>
            <a:pPr>
              <a:lnSpc>
                <a:spcPct val="107000"/>
              </a:lnSpc>
              <a:spcAft>
                <a:spcPts val="800"/>
              </a:spcAft>
            </a:pPr>
            <a:r>
              <a:rPr lang="en-GB" dirty="0">
                <a:latin typeface="Calibri" panose="020F0502020204030204" pitchFamily="34" charset="0"/>
                <a:ea typeface="DengXian" panose="02010600030101010101" pitchFamily="2" charset="-122"/>
                <a:cs typeface="Times New Roman" panose="02020603050405020304" pitchFamily="18" charset="0"/>
              </a:rPr>
              <a:t>Arguably, c</a:t>
            </a:r>
            <a:r>
              <a:rPr lang="en-GB" sz="1800" dirty="0">
                <a:effectLst/>
                <a:latin typeface="Calibri" panose="020F0502020204030204" pitchFamily="34" charset="0"/>
                <a:ea typeface="DengXian" panose="02010600030101010101" pitchFamily="2" charset="-122"/>
                <a:cs typeface="Times New Roman" panose="02020603050405020304" pitchFamily="18" charset="0"/>
              </a:rPr>
              <a:t>ommemoration can be perceived as materialised grief. This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pinterest</a:t>
            </a:r>
            <a:r>
              <a:rPr lang="en-GB" sz="1800" dirty="0">
                <a:effectLst/>
                <a:latin typeface="Calibri" panose="020F0502020204030204" pitchFamily="34" charset="0"/>
                <a:ea typeface="DengXian" panose="02010600030101010101" pitchFamily="2" charset="-122"/>
                <a:cs typeface="Times New Roman" panose="02020603050405020304" pitchFamily="18" charset="0"/>
              </a:rPr>
              <a:t> board aimed to explore, through ancient and modern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materialities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how grief </a:t>
            </a:r>
            <a:r>
              <a:rPr lang="en-GB" dirty="0">
                <a:latin typeface="Calibri" panose="020F0502020204030204" pitchFamily="34" charset="0"/>
                <a:ea typeface="DengXian" panose="02010600030101010101" pitchFamily="2" charset="-122"/>
                <a:cs typeface="Times New Roman" panose="02020603050405020304" pitchFamily="18" charset="0"/>
              </a:rPr>
              <a:t>and the process of returning to society having grieved, are survived. The hope was to investigate how the resources of the modern day have enabled the materialisation of otherwise archaeologically invisible practices, such as singing (figure 7), and oral storytelling (figure 5), only captured through video now, and so inaccessible in a period where ‘</a:t>
            </a:r>
            <a:r>
              <a:rPr lang="en-GB" sz="1800" b="0" i="0" dirty="0">
                <a:effectLst/>
              </a:rPr>
              <a:t>the writing system vanished completely</a:t>
            </a:r>
            <a:r>
              <a:rPr lang="en-GB" sz="1800" b="0" i="0" dirty="0">
                <a:ea typeface="DengXian" panose="02010600030101010101" pitchFamily="2" charset="-122"/>
                <a:cs typeface="Times New Roman" panose="02020603050405020304" pitchFamily="18" charset="0"/>
              </a:rPr>
              <a:t>’ (Mark, J. 2023).</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In some ways, the urge to identify an individual is anachronistic assumption, but the benefit of funerary practice for the living, to express a connection despite physical separation, was a sentiment of interest in this assignment, explored through parallels drawn between the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Lefkandi</a:t>
            </a:r>
            <a:r>
              <a:rPr lang="en-GB" dirty="0">
                <a:latin typeface="Calibri" panose="020F0502020204030204" pitchFamily="34" charset="0"/>
                <a:ea typeface="DengXian" panose="02010600030101010101" pitchFamily="2" charset="-122"/>
                <a:cs typeface="Times New Roman" panose="02020603050405020304" pitchFamily="18" charset="0"/>
              </a:rPr>
              <a:t> centaur (Desborough et al., 1970)</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and, for instance, Victorian mourning practices (Lundy, 2016). The board poses that the goods in early iron age Greece seem to have room to argue for this sentiment.</a:t>
            </a:r>
          </a:p>
          <a:p>
            <a:pPr>
              <a:lnSpc>
                <a:spcPct val="107000"/>
              </a:lnSpc>
              <a:spcAft>
                <a:spcPts val="800"/>
              </a:spcAft>
            </a:pPr>
            <a:r>
              <a:rPr lang="en-GB" dirty="0">
                <a:latin typeface="Calibri" panose="020F0502020204030204" pitchFamily="34" charset="0"/>
                <a:ea typeface="DengXian" panose="02010600030101010101" pitchFamily="2" charset="-122"/>
                <a:cs typeface="Times New Roman" panose="02020603050405020304" pitchFamily="18" charset="0"/>
              </a:rPr>
              <a:t>The limitations of materiality in commemoration are also important to acknowledge. The motivations behind funerary deposits like the broken centaur and the “killed” swords are inevitably inaccessible to modern sensibilities</a:t>
            </a:r>
            <a:r>
              <a:rPr lang="en-GB">
                <a:latin typeface="Calibri" panose="020F0502020204030204" pitchFamily="34" charset="0"/>
                <a:ea typeface="DengXian" panose="02010600030101010101" pitchFamily="2" charset="-122"/>
                <a:cs typeface="Times New Roman" panose="02020603050405020304" pitchFamily="18" charset="0"/>
              </a:rPr>
              <a:t>, but we </a:t>
            </a:r>
            <a:r>
              <a:rPr lang="en-GB" dirty="0">
                <a:latin typeface="Calibri" panose="020F0502020204030204" pitchFamily="34" charset="0"/>
                <a:ea typeface="DengXian" panose="02010600030101010101" pitchFamily="2" charset="-122"/>
                <a:cs typeface="Times New Roman" panose="02020603050405020304" pitchFamily="18" charset="0"/>
              </a:rPr>
              <a:t>can only apply our modern experiences with caution </a:t>
            </a:r>
            <a:r>
              <a:rPr lang="en-GB">
                <a:latin typeface="Calibri" panose="020F0502020204030204" pitchFamily="34" charset="0"/>
                <a:ea typeface="DengXian" panose="02010600030101010101" pitchFamily="2" charset="-122"/>
                <a:cs typeface="Times New Roman" panose="02020603050405020304" pitchFamily="18" charset="0"/>
              </a:rPr>
              <a:t>and respect.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8999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7DB1-DA83-20B2-44D8-CDCF26E0655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D1CFE95-67FF-4A49-940F-59073156FEFF}"/>
              </a:ext>
            </a:extLst>
          </p:cNvPr>
          <p:cNvSpPr>
            <a:spLocks noGrp="1"/>
          </p:cNvSpPr>
          <p:nvPr>
            <p:ph idx="1"/>
          </p:nvPr>
        </p:nvSpPr>
        <p:spPr>
          <a:xfrm>
            <a:off x="838200" y="1381760"/>
            <a:ext cx="10515600" cy="4795203"/>
          </a:xfrm>
        </p:spPr>
        <p:txBody>
          <a:bodyPr>
            <a:normAutofit/>
          </a:bodyPr>
          <a:lstStyle/>
          <a:p>
            <a:pPr marL="0" indent="0">
              <a:buNone/>
            </a:pPr>
            <a:r>
              <a:rPr lang="en-GB" sz="1100" dirty="0">
                <a:effectLst/>
                <a:latin typeface="Calibri" panose="020F0502020204030204" pitchFamily="34" charset="0"/>
                <a:ea typeface="DengXian" panose="02010600030101010101" pitchFamily="2" charset="-122"/>
                <a:cs typeface="Times New Roman" panose="02020603050405020304" pitchFamily="18" charset="0"/>
              </a:rPr>
              <a:t>Ahlberg, G. (1971) </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Prothesis and </a:t>
            </a:r>
            <a:r>
              <a:rPr lang="en-GB" sz="1100" i="1" dirty="0" err="1">
                <a:effectLst/>
                <a:latin typeface="Calibri" panose="020F0502020204030204" pitchFamily="34" charset="0"/>
                <a:ea typeface="DengXian" panose="02010600030101010101" pitchFamily="2" charset="-122"/>
                <a:cs typeface="Times New Roman" panose="02020603050405020304" pitchFamily="18" charset="0"/>
              </a:rPr>
              <a:t>Ekphora</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 in Greek Geometric Art</a:t>
            </a:r>
            <a:r>
              <a:rPr lang="en-GB" sz="1100" dirty="0">
                <a:effectLst/>
                <a:latin typeface="Calibri" panose="020F0502020204030204" pitchFamily="34" charset="0"/>
                <a:ea typeface="DengXian" panose="02010600030101010101" pitchFamily="2" charset="-122"/>
                <a:cs typeface="Times New Roman" panose="02020603050405020304" pitchFamily="18" charset="0"/>
              </a:rPr>
              <a:t>, Gothenburg: </a:t>
            </a:r>
            <a:r>
              <a:rPr lang="en-GB" sz="1100" dirty="0" err="1">
                <a:effectLst/>
                <a:latin typeface="Calibri" panose="020F0502020204030204" pitchFamily="34" charset="0"/>
                <a:ea typeface="DengXian" panose="02010600030101010101" pitchFamily="2" charset="-122"/>
                <a:cs typeface="Times New Roman" panose="02020603050405020304" pitchFamily="18" charset="0"/>
              </a:rPr>
              <a:t>Astrom</a:t>
            </a:r>
            <a:r>
              <a:rPr lang="en-GB" sz="1100" dirty="0">
                <a:effectLst/>
                <a:latin typeface="Calibri" panose="020F0502020204030204" pitchFamily="34" charset="0"/>
                <a:ea typeface="DengXian" panose="02010600030101010101" pitchFamily="2" charset="-122"/>
                <a:cs typeface="Times New Roman" panose="02020603050405020304" pitchFamily="18" charset="0"/>
              </a:rPr>
              <a:t>. Figure 63a. Available at: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https://archive.org/details/prothesisekphora0000ahlb/page/426/mode/2up</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(Accessed: 16/03/25)</a:t>
            </a:r>
            <a:endParaRPr lang="en-GB" sz="1100"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100" dirty="0">
                <a:latin typeface="Calibri" panose="020F0502020204030204" pitchFamily="34" charset="0"/>
                <a:ea typeface="DengXian" panose="02010600030101010101" pitchFamily="2" charset="-122"/>
                <a:cs typeface="Times New Roman" panose="02020603050405020304" pitchFamily="18" charset="0"/>
              </a:rPr>
              <a:t>Antonaccio, C. (2015) ‘Achieving </a:t>
            </a:r>
            <a:r>
              <a:rPr lang="en-GB" sz="1100" dirty="0" err="1">
                <a:latin typeface="Calibri" panose="020F0502020204030204" pitchFamily="34" charset="0"/>
                <a:ea typeface="DengXian" panose="02010600030101010101" pitchFamily="2" charset="-122"/>
                <a:cs typeface="Times New Roman" panose="02020603050405020304" pitchFamily="18" charset="0"/>
              </a:rPr>
              <a:t>Ancestorhood</a:t>
            </a:r>
            <a:r>
              <a:rPr lang="en-GB" sz="1100" dirty="0">
                <a:latin typeface="Calibri" panose="020F0502020204030204" pitchFamily="34" charset="0"/>
                <a:ea typeface="DengXian" panose="02010600030101010101" pitchFamily="2" charset="-122"/>
                <a:cs typeface="Times New Roman" panose="02020603050405020304" pitchFamily="18" charset="0"/>
              </a:rPr>
              <a:t> in Ancient Greece’, The Archaeology of Ancestors, pp.102-123. Available at: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https://www.academia.edu/11311946/Achieving_Ancestorhood_in_Ancient_Greece</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t>
            </a:r>
            <a:r>
              <a:rPr lang="en-GB" sz="1100" dirty="0">
                <a:latin typeface="Calibri" panose="020F0502020204030204" pitchFamily="34" charset="0"/>
                <a:ea typeface="DengXian" panose="02010600030101010101" pitchFamily="2" charset="-122"/>
                <a:cs typeface="Times New Roman" panose="02020603050405020304" pitchFamily="18" charset="0"/>
              </a:rPr>
              <a:t>(Accessed: 16/03/25)</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100" dirty="0">
                <a:effectLst/>
                <a:latin typeface="Calibri" panose="020F0502020204030204" pitchFamily="34" charset="0"/>
                <a:ea typeface="DengXian" panose="02010600030101010101" pitchFamily="2" charset="-122"/>
                <a:cs typeface="Times New Roman" panose="02020603050405020304" pitchFamily="18" charset="0"/>
              </a:rPr>
              <a:t>Bruce, E. (2025) </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Sweet Sacred Sad </a:t>
            </a:r>
            <a:r>
              <a:rPr lang="en-GB" sz="1100" dirty="0">
                <a:effectLst/>
                <a:latin typeface="Calibri" panose="020F0502020204030204" pitchFamily="34" charset="0"/>
                <a:ea typeface="DengXian" panose="02010600030101010101" pitchFamily="2" charset="-122"/>
                <a:cs typeface="Times New Roman" panose="02020603050405020304" pitchFamily="18" charset="0"/>
              </a:rPr>
              <a:t>[video]. Available at: </a:t>
            </a:r>
            <a:r>
              <a:rPr lang="en-GB" sz="1100" dirty="0">
                <a:hlinkClick r:id="rId4"/>
              </a:rPr>
              <a:t>https://www.tiktok.com/@erinbrucexo/video/7470251862969650478?is_from_webapp=1&amp;sender_device=pc&amp;web_id=7417124656925558305</a:t>
            </a:r>
            <a:r>
              <a:rPr lang="en-GB" sz="1100" dirty="0"/>
              <a:t> (Accessed: 16/03/25)</a:t>
            </a:r>
          </a:p>
          <a:p>
            <a:pPr marL="0" indent="0">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Desborough, V. R., Nicholls, R. V., &amp; Popham, M. (1970) ‘A Euboean Centaur’,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The Annual of the British School at Athens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65</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pp.21–30. Available at: </a:t>
            </a:r>
            <a:r>
              <a:rPr lang="en-GB" sz="11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http://www.jstor.org/stable/30103206</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16/03/25)</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Langdon, S. (2012) ‘SEEKING SOCIAL LIFE IN THE EARLY IRON AGE CYCLADES’,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Mediterranean Archaeology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25</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pp.107–118. Available at: </a:t>
            </a:r>
            <a:r>
              <a:rPr lang="en-GB" sz="11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http://www.jstor.org/stable/24653561</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16/03/25)</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100" dirty="0">
                <a:effectLst/>
                <a:latin typeface="Calibri" panose="020F0502020204030204" pitchFamily="34" charset="0"/>
                <a:ea typeface="DengXian" panose="02010600030101010101" pitchFamily="2" charset="-122"/>
                <a:cs typeface="Times New Roman" panose="02020603050405020304" pitchFamily="18" charset="0"/>
              </a:rPr>
              <a:t>Lloyd, M. (2018) ‘Bending in the Grave – Killing Weapons in the Early Iron Age Aegean’, </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Ancient World Magazine</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Available at: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7"/>
              </a:rPr>
              <a:t>https://www.ancientworldmagazine.com/articles/bending-grave-killing-weapons-early-iron-age-aegean/</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(Accessed: 16/03/25)</a:t>
            </a:r>
          </a:p>
          <a:p>
            <a:pPr marL="0" indent="0">
              <a:buNone/>
            </a:pPr>
            <a:r>
              <a:rPr lang="en-GB" sz="1100" dirty="0">
                <a:effectLst/>
                <a:latin typeface="Calibri" panose="020F0502020204030204" pitchFamily="34" charset="0"/>
                <a:ea typeface="DengXian" panose="02010600030101010101" pitchFamily="2" charset="-122"/>
                <a:cs typeface="Times New Roman" panose="02020603050405020304" pitchFamily="18" charset="0"/>
              </a:rPr>
              <a:t>Lundy, P. (2016) </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Mourning Baubles and Morbid Trinkets</a:t>
            </a:r>
            <a:r>
              <a:rPr lang="en-GB" sz="1100" dirty="0">
                <a:effectLst/>
                <a:latin typeface="Calibri" panose="020F0502020204030204" pitchFamily="34" charset="0"/>
                <a:ea typeface="DengXian" panose="02010600030101010101" pitchFamily="2" charset="-122"/>
                <a:cs typeface="Times New Roman" panose="02020603050405020304" pitchFamily="18" charset="0"/>
              </a:rPr>
              <a:t> [blog]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8"/>
              </a:rPr>
              <a:t>https://trishlundy.com/2016/05/13/mourning-baubles-and-morbid-trinkets/</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100" dirty="0"/>
          </a:p>
          <a:p>
            <a:pPr marL="0" indent="0">
              <a:buNone/>
            </a:pPr>
            <a:r>
              <a:rPr lang="en-GB" sz="1100" b="0" i="0" dirty="0">
                <a:solidFill>
                  <a:srgbClr val="333333"/>
                </a:solidFill>
                <a:latin typeface="Calibri" panose="020F0502020204030204" pitchFamily="34" charset="0"/>
                <a:ea typeface="DengXian" panose="02010600030101010101" pitchFamily="2" charset="-122"/>
                <a:cs typeface="Times New Roman" panose="02020603050405020304" pitchFamily="18" charset="0"/>
              </a:rPr>
              <a:t>Mark, J. (2023) ‘Greek Dark Age’, </a:t>
            </a:r>
            <a:r>
              <a:rPr lang="en-GB" sz="1100" b="0" i="1" dirty="0">
                <a:solidFill>
                  <a:srgbClr val="333333"/>
                </a:solidFill>
                <a:latin typeface="Calibri" panose="020F0502020204030204" pitchFamily="34" charset="0"/>
                <a:ea typeface="DengXian" panose="02010600030101010101" pitchFamily="2" charset="-122"/>
                <a:cs typeface="Times New Roman" panose="02020603050405020304" pitchFamily="18" charset="0"/>
              </a:rPr>
              <a:t>World Histor</a:t>
            </a:r>
            <a:r>
              <a:rPr lang="en-GB" sz="1100" i="1" dirty="0">
                <a:solidFill>
                  <a:srgbClr val="333333"/>
                </a:solidFill>
                <a:latin typeface="Calibri" panose="020F0502020204030204" pitchFamily="34" charset="0"/>
                <a:ea typeface="DengXian" panose="02010600030101010101" pitchFamily="2" charset="-122"/>
                <a:cs typeface="Times New Roman" panose="02020603050405020304" pitchFamily="18" charset="0"/>
              </a:rPr>
              <a:t>y Encyclopaedia</a:t>
            </a:r>
            <a:r>
              <a:rPr lang="en-GB" sz="1100" dirty="0">
                <a:solidFill>
                  <a:srgbClr val="333333"/>
                </a:solidFill>
                <a:latin typeface="Calibri" panose="020F0502020204030204" pitchFamily="34" charset="0"/>
                <a:ea typeface="DengXian" panose="02010600030101010101" pitchFamily="2" charset="-122"/>
                <a:cs typeface="Times New Roman" panose="02020603050405020304" pitchFamily="18" charset="0"/>
              </a:rPr>
              <a:t>. Available at: </a:t>
            </a:r>
            <a:r>
              <a:rPr lang="en-GB" sz="1100" dirty="0">
                <a:solidFill>
                  <a:srgbClr val="333333"/>
                </a:solidFill>
                <a:latin typeface="Calibri" panose="020F0502020204030204" pitchFamily="34" charset="0"/>
                <a:ea typeface="DengXian" panose="02010600030101010101" pitchFamily="2" charset="-122"/>
                <a:cs typeface="Times New Roman" panose="02020603050405020304" pitchFamily="18" charset="0"/>
                <a:hlinkClick r:id="rId9"/>
              </a:rPr>
              <a:t>https://www.worldhistory.org/Greek_Dark_Age/</a:t>
            </a:r>
            <a:r>
              <a:rPr lang="en-GB" sz="1100" dirty="0">
                <a:solidFill>
                  <a:srgbClr val="333333"/>
                </a:solidFill>
                <a:latin typeface="Calibri" panose="020F0502020204030204" pitchFamily="34" charset="0"/>
                <a:ea typeface="DengXian" panose="02010600030101010101" pitchFamily="2" charset="-122"/>
                <a:cs typeface="Times New Roman" panose="02020603050405020304" pitchFamily="18" charset="0"/>
              </a:rPr>
              <a:t> (Accessed: 16/03/25)</a:t>
            </a:r>
            <a:endParaRPr lang="en-GB" sz="1100" dirty="0"/>
          </a:p>
          <a:p>
            <a:pPr marL="0" indent="0">
              <a:buNone/>
            </a:pPr>
            <a:r>
              <a:rPr lang="en-GB" sz="1100" dirty="0" err="1"/>
              <a:t>Meisterdruke</a:t>
            </a:r>
            <a:r>
              <a:rPr lang="en-GB" sz="1100" dirty="0"/>
              <a:t> (2024) Darius Painter, Apulian Red Figure Crater, Available at: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10"/>
              </a:rPr>
              <a:t>https://www.meisterdrucke.uk/fine-art-prints/Darius-Painter/305918/Apulian-red-figure-volute-crater-decorated-with-a-scene-of-the-sacrifice-of-Trojan-prisoners-by-Achilles-at-the-funeral-of-Patroclus,-Greek,-from-Canosa,-4th-century-BC.html</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(Accessed: 16/03/25)</a:t>
            </a:r>
          </a:p>
          <a:p>
            <a:pPr marL="0" indent="0">
              <a:buNone/>
            </a:pPr>
            <a:r>
              <a:rPr lang="en-GB" sz="1100" dirty="0">
                <a:effectLst/>
                <a:latin typeface="Calibri" panose="020F0502020204030204" pitchFamily="34" charset="0"/>
                <a:ea typeface="DengXian" panose="02010600030101010101" pitchFamily="2" charset="-122"/>
                <a:cs typeface="Times New Roman" panose="02020603050405020304" pitchFamily="18" charset="0"/>
              </a:rPr>
              <a:t>Penn Museum (1990) ‘Tombs and Burial Practices In Early </a:t>
            </a:r>
            <a:r>
              <a:rPr lang="en-GB" sz="1100" dirty="0" err="1">
                <a:effectLst/>
                <a:latin typeface="Calibri" panose="020F0502020204030204" pitchFamily="34" charset="0"/>
                <a:ea typeface="DengXian" panose="02010600030101010101" pitchFamily="2" charset="-122"/>
                <a:cs typeface="Times New Roman" panose="02020603050405020304" pitchFamily="18" charset="0"/>
              </a:rPr>
              <a:t>Irong</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Age Crete’, </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Expedition</a:t>
            </a:r>
            <a:r>
              <a:rPr lang="en-GB" sz="1100" dirty="0">
                <a:effectLst/>
                <a:latin typeface="Calibri" panose="020F0502020204030204" pitchFamily="34" charset="0"/>
                <a:ea typeface="DengXian" panose="02010600030101010101" pitchFamily="2" charset="-122"/>
                <a:cs typeface="Times New Roman" panose="02020603050405020304" pitchFamily="18" charset="0"/>
              </a:rPr>
              <a:t>, 32(3), pp.22-30. Available at:</a:t>
            </a:r>
            <a:r>
              <a:rPr lang="en-GB" sz="1100" dirty="0">
                <a:latin typeface="Calibri" panose="020F0502020204030204" pitchFamily="34" charset="0"/>
                <a:ea typeface="DengXian" panose="02010600030101010101" pitchFamily="2" charset="-122"/>
                <a:cs typeface="Times New Roman" panose="02020603050405020304" pitchFamily="18" charset="0"/>
                <a:sym typeface="Wingdings" panose="05000000000000000000" pitchFamily="2" charset="2"/>
              </a:rPr>
              <a:t>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11"/>
              </a:rPr>
              <a:t>https://www.penn.museum/documents/publications/expedition/32-3/Tombs.pdf</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100" dirty="0">
                <a:latin typeface="Calibri" panose="020F0502020204030204" pitchFamily="34" charset="0"/>
                <a:ea typeface="DengXian" panose="02010600030101010101" pitchFamily="2" charset="-122"/>
                <a:cs typeface="Times New Roman" panose="02020603050405020304" pitchFamily="18" charset="0"/>
                <a:sym typeface="Wingdings" panose="05000000000000000000" pitchFamily="2" charset="2"/>
              </a:rPr>
              <a:t>(Accessed: 16/03/25)</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100" dirty="0"/>
          </a:p>
          <a:p>
            <a:pPr marL="0" indent="0">
              <a:buNone/>
            </a:pPr>
            <a:r>
              <a:rPr lang="en-GB" sz="1100" dirty="0">
                <a:effectLst/>
                <a:latin typeface="Calibri" panose="020F0502020204030204" pitchFamily="34" charset="0"/>
                <a:ea typeface="DengXian" panose="02010600030101010101" pitchFamily="2" charset="-122"/>
                <a:cs typeface="Times New Roman" panose="02020603050405020304" pitchFamily="18" charset="0"/>
              </a:rPr>
              <a:t>Simner, B. (2021) </a:t>
            </a:r>
            <a:r>
              <a:rPr lang="en-GB" sz="1100" i="1" dirty="0">
                <a:effectLst/>
                <a:latin typeface="Calibri" panose="020F0502020204030204" pitchFamily="34" charset="0"/>
                <a:ea typeface="DengXian" panose="02010600030101010101" pitchFamily="2" charset="-122"/>
                <a:cs typeface="Times New Roman" panose="02020603050405020304" pitchFamily="18" charset="0"/>
              </a:rPr>
              <a:t>How to Write a Eulogy</a:t>
            </a:r>
            <a:r>
              <a:rPr lang="en-GB" sz="1100" dirty="0">
                <a:effectLst/>
                <a:latin typeface="Calibri" panose="020F0502020204030204" pitchFamily="34" charset="0"/>
                <a:ea typeface="DengXian" panose="02010600030101010101" pitchFamily="2" charset="-122"/>
                <a:cs typeface="Times New Roman" panose="02020603050405020304" pitchFamily="18" charset="0"/>
              </a:rPr>
              <a:t> [video]. Available at: </a:t>
            </a:r>
            <a:r>
              <a:rPr lang="en-GB" sz="11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12"/>
              </a:rPr>
              <a:t>https://youtu.be/ttW998azc64?si=HL1n-dGjuiPWoI16</a:t>
            </a:r>
            <a:r>
              <a:rPr lang="en-GB" sz="1100" dirty="0">
                <a:effectLst/>
                <a:latin typeface="Calibri" panose="020F0502020204030204" pitchFamily="34" charset="0"/>
                <a:ea typeface="DengXian" panose="02010600030101010101" pitchFamily="2" charset="-122"/>
                <a:cs typeface="Times New Roman" panose="02020603050405020304" pitchFamily="18" charset="0"/>
              </a:rPr>
              <a:t> (Accessed: 16/03/25)</a:t>
            </a:r>
          </a:p>
          <a:p>
            <a:pPr marL="0" indent="0">
              <a:buNone/>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Smithson, E. L. (1968) ‘The Tomb of a Rich Athenian Lady, CA. 850 B.C.’,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Hesperia: The Journal of the American School of Classical Studies at Athens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37</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(1), pp.77–116. </a:t>
            </a:r>
            <a:r>
              <a:rPr lang="en-GB" sz="11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https://doi.org/10.2307/147539</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(Accessed: 16/03/25)</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100" dirty="0"/>
          </a:p>
        </p:txBody>
      </p:sp>
    </p:spTree>
    <p:extLst>
      <p:ext uri="{BB962C8B-B14F-4D97-AF65-F5344CB8AC3E}">
        <p14:creationId xmlns:p14="http://schemas.microsoft.com/office/powerpoint/2010/main" val="358917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1709</Words>
  <Application>Microsoft Office PowerPoint</Application>
  <PresentationFormat>Widescreen</PresentationFormat>
  <Paragraphs>34</Paragraphs>
  <Slides>4</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Harding (2204345)</dc:creator>
  <cp:lastModifiedBy>Lucy Harding (2204345)</cp:lastModifiedBy>
  <cp:revision>1</cp:revision>
  <dcterms:created xsi:type="dcterms:W3CDTF">2025-03-16T22:03:43Z</dcterms:created>
  <dcterms:modified xsi:type="dcterms:W3CDTF">2025-03-16T23:56:28Z</dcterms:modified>
</cp:coreProperties>
</file>