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4"/>
  </p:sldMasterIdLst>
  <p:notesMasterIdLst>
    <p:notesMasterId r:id="rId17"/>
  </p:notesMasterIdLst>
  <p:handoutMasterIdLst>
    <p:handoutMasterId r:id="rId18"/>
  </p:handoutMasterIdLst>
  <p:sldIdLst>
    <p:sldId id="1519" r:id="rId5"/>
    <p:sldId id="1497" r:id="rId6"/>
    <p:sldId id="1514" r:id="rId7"/>
    <p:sldId id="1499" r:id="rId8"/>
    <p:sldId id="1515" r:id="rId9"/>
    <p:sldId id="1518" r:id="rId10"/>
    <p:sldId id="1500" r:id="rId11"/>
    <p:sldId id="1517" r:id="rId12"/>
    <p:sldId id="1502" r:id="rId13"/>
    <p:sldId id="1521" r:id="rId14"/>
    <p:sldId id="1520" r:id="rId15"/>
    <p:sldId id="151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4930C0-48D1-45D9-9E8B-8456EFF894E6}" v="158" dt="2026-07-12T19:52:40.382"/>
  </p1510:revLst>
</p1510:revInfo>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0301" autoAdjust="0"/>
  </p:normalViewPr>
  <p:slideViewPr>
    <p:cSldViewPr snapToGrid="0">
      <p:cViewPr>
        <p:scale>
          <a:sx n="70" d="100"/>
          <a:sy n="70" d="100"/>
        </p:scale>
        <p:origin x="432" y="149"/>
      </p:cViewPr>
      <p:guideLst/>
    </p:cSldViewPr>
  </p:slid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i Niqoule Gabriel Dimayuga (2515167)" userId="fa45ddfc-1545-4b1a-b232-210d9e707b5a" providerId="ADAL" clId="{FEDF1AB1-1E2F-4DB3-9245-711D3AA9CA17}"/>
    <pc:docChg chg="undo redo custSel addSld delSld modSld sldOrd">
      <pc:chgData name="Andrei Niqoule Gabriel Dimayuga (2515167)" userId="fa45ddfc-1545-4b1a-b232-210d9e707b5a" providerId="ADAL" clId="{FEDF1AB1-1E2F-4DB3-9245-711D3AA9CA17}" dt="2026-07-12T19:53:25.813" v="9132" actId="20577"/>
      <pc:docMkLst>
        <pc:docMk/>
      </pc:docMkLst>
      <pc:sldChg chg="addSp modSp mod ord">
        <pc:chgData name="Andrei Niqoule Gabriel Dimayuga (2515167)" userId="fa45ddfc-1545-4b1a-b232-210d9e707b5a" providerId="ADAL" clId="{FEDF1AB1-1E2F-4DB3-9245-711D3AA9CA17}" dt="2026-07-12T19:23:10.626" v="8365"/>
        <pc:sldMkLst>
          <pc:docMk/>
          <pc:sldMk cId="1773831372" sldId="1497"/>
        </pc:sldMkLst>
        <pc:spChg chg="mod">
          <ac:chgData name="Andrei Niqoule Gabriel Dimayuga (2515167)" userId="fa45ddfc-1545-4b1a-b232-210d9e707b5a" providerId="ADAL" clId="{FEDF1AB1-1E2F-4DB3-9245-711D3AA9CA17}" dt="2026-07-08T22:20:49.918" v="2244" actId="20577"/>
          <ac:spMkLst>
            <pc:docMk/>
            <pc:sldMk cId="1773831372" sldId="1497"/>
            <ac:spMk id="2" creationId="{1F057989-07E4-B482-9F2A-EBF670F7FA92}"/>
          </ac:spMkLst>
        </pc:spChg>
        <pc:picChg chg="add mod">
          <ac:chgData name="Andrei Niqoule Gabriel Dimayuga (2515167)" userId="fa45ddfc-1545-4b1a-b232-210d9e707b5a" providerId="ADAL" clId="{FEDF1AB1-1E2F-4DB3-9245-711D3AA9CA17}" dt="2026-07-07T17:32:26.988" v="523" actId="14100"/>
          <ac:picMkLst>
            <pc:docMk/>
            <pc:sldMk cId="1773831372" sldId="1497"/>
            <ac:picMk id="6" creationId="{5EE9A00E-224D-303C-DB51-BD10714DB10A}"/>
          </ac:picMkLst>
        </pc:picChg>
      </pc:sldChg>
      <pc:sldChg chg="addSp modSp mod">
        <pc:chgData name="Andrei Niqoule Gabriel Dimayuga (2515167)" userId="fa45ddfc-1545-4b1a-b232-210d9e707b5a" providerId="ADAL" clId="{FEDF1AB1-1E2F-4DB3-9245-711D3AA9CA17}" dt="2026-07-12T19:49:53.946" v="9112" actId="255"/>
        <pc:sldMkLst>
          <pc:docMk/>
          <pc:sldMk cId="1751885377" sldId="1499"/>
        </pc:sldMkLst>
        <pc:spChg chg="add mod">
          <ac:chgData name="Andrei Niqoule Gabriel Dimayuga (2515167)" userId="fa45ddfc-1545-4b1a-b232-210d9e707b5a" providerId="ADAL" clId="{FEDF1AB1-1E2F-4DB3-9245-711D3AA9CA17}" dt="2026-07-11T21:05:20.958" v="6497" actId="313"/>
          <ac:spMkLst>
            <pc:docMk/>
            <pc:sldMk cId="1751885377" sldId="1499"/>
            <ac:spMk id="3" creationId="{005799D7-86AD-246D-9289-8F2BC0E7CA2E}"/>
          </ac:spMkLst>
        </pc:spChg>
        <pc:spChg chg="mod">
          <ac:chgData name="Andrei Niqoule Gabriel Dimayuga (2515167)" userId="fa45ddfc-1545-4b1a-b232-210d9e707b5a" providerId="ADAL" clId="{FEDF1AB1-1E2F-4DB3-9245-711D3AA9CA17}" dt="2026-07-12T19:49:53.946" v="9112" actId="255"/>
          <ac:spMkLst>
            <pc:docMk/>
            <pc:sldMk cId="1751885377" sldId="1499"/>
            <ac:spMk id="4" creationId="{F252DFE0-42A1-B38D-A447-057F6A5D9200}"/>
          </ac:spMkLst>
        </pc:spChg>
        <pc:spChg chg="mod">
          <ac:chgData name="Andrei Niqoule Gabriel Dimayuga (2515167)" userId="fa45ddfc-1545-4b1a-b232-210d9e707b5a" providerId="ADAL" clId="{FEDF1AB1-1E2F-4DB3-9245-711D3AA9CA17}" dt="2026-07-11T12:06:45.392" v="4583" actId="20577"/>
          <ac:spMkLst>
            <pc:docMk/>
            <pc:sldMk cId="1751885377" sldId="1499"/>
            <ac:spMk id="6" creationId="{D4A49B6D-9EAF-EFC9-FFF4-538B929504A1}"/>
          </ac:spMkLst>
        </pc:spChg>
        <pc:spChg chg="mod">
          <ac:chgData name="Andrei Niqoule Gabriel Dimayuga (2515167)" userId="fa45ddfc-1545-4b1a-b232-210d9e707b5a" providerId="ADAL" clId="{FEDF1AB1-1E2F-4DB3-9245-711D3AA9CA17}" dt="2026-07-11T19:59:24.169" v="5937" actId="20577"/>
          <ac:spMkLst>
            <pc:docMk/>
            <pc:sldMk cId="1751885377" sldId="1499"/>
            <ac:spMk id="17" creationId="{423F7BBB-BC03-FD83-FDA1-3D9133ADFA85}"/>
          </ac:spMkLst>
        </pc:spChg>
        <pc:spChg chg="add mod">
          <ac:chgData name="Andrei Niqoule Gabriel Dimayuga (2515167)" userId="fa45ddfc-1545-4b1a-b232-210d9e707b5a" providerId="ADAL" clId="{FEDF1AB1-1E2F-4DB3-9245-711D3AA9CA17}" dt="2026-07-11T21:05:34.094" v="6498" actId="1076"/>
          <ac:spMkLst>
            <pc:docMk/>
            <pc:sldMk cId="1751885377" sldId="1499"/>
            <ac:spMk id="18" creationId="{066C1044-E250-79B5-C8DA-474CE2C7DB83}"/>
          </ac:spMkLst>
        </pc:spChg>
        <pc:picChg chg="mod">
          <ac:chgData name="Andrei Niqoule Gabriel Dimayuga (2515167)" userId="fa45ddfc-1545-4b1a-b232-210d9e707b5a" providerId="ADAL" clId="{FEDF1AB1-1E2F-4DB3-9245-711D3AA9CA17}" dt="2026-07-12T17:12:24.533" v="6499" actId="1036"/>
          <ac:picMkLst>
            <pc:docMk/>
            <pc:sldMk cId="1751885377" sldId="1499"/>
            <ac:picMk id="15" creationId="{F762A3B0-206D-318D-9CEC-EFFB1D7A2378}"/>
          </ac:picMkLst>
        </pc:picChg>
      </pc:sldChg>
      <pc:sldChg chg="addSp modSp mod">
        <pc:chgData name="Andrei Niqoule Gabriel Dimayuga (2515167)" userId="fa45ddfc-1545-4b1a-b232-210d9e707b5a" providerId="ADAL" clId="{FEDF1AB1-1E2F-4DB3-9245-711D3AA9CA17}" dt="2026-07-12T19:48:09.656" v="9098"/>
        <pc:sldMkLst>
          <pc:docMk/>
          <pc:sldMk cId="948600294" sldId="1500"/>
        </pc:sldMkLst>
        <pc:spChg chg="mod">
          <ac:chgData name="Andrei Niqoule Gabriel Dimayuga (2515167)" userId="fa45ddfc-1545-4b1a-b232-210d9e707b5a" providerId="ADAL" clId="{FEDF1AB1-1E2F-4DB3-9245-711D3AA9CA17}" dt="2026-07-12T19:48:09.656" v="9098"/>
          <ac:spMkLst>
            <pc:docMk/>
            <pc:sldMk cId="948600294" sldId="1500"/>
            <ac:spMk id="2" creationId="{D1F5072A-5F3E-FB56-A498-3CACC2BCD40B}"/>
          </ac:spMkLst>
        </pc:spChg>
        <pc:spChg chg="mod">
          <ac:chgData name="Andrei Niqoule Gabriel Dimayuga (2515167)" userId="fa45ddfc-1545-4b1a-b232-210d9e707b5a" providerId="ADAL" clId="{FEDF1AB1-1E2F-4DB3-9245-711D3AA9CA17}" dt="2026-07-08T22:26:40.649" v="2372" actId="20577"/>
          <ac:spMkLst>
            <pc:docMk/>
            <pc:sldMk cId="948600294" sldId="1500"/>
            <ac:spMk id="3" creationId="{017EDA3D-7A3B-89EE-20EE-3C585535263A}"/>
          </ac:spMkLst>
        </pc:spChg>
        <pc:spChg chg="add mod">
          <ac:chgData name="Andrei Niqoule Gabriel Dimayuga (2515167)" userId="fa45ddfc-1545-4b1a-b232-210d9e707b5a" providerId="ADAL" clId="{FEDF1AB1-1E2F-4DB3-9245-711D3AA9CA17}" dt="2026-07-11T20:00:21.025" v="5994" actId="20577"/>
          <ac:spMkLst>
            <pc:docMk/>
            <pc:sldMk cId="948600294" sldId="1500"/>
            <ac:spMk id="20" creationId="{6C004C4B-997D-84F3-EA90-536091171491}"/>
          </ac:spMkLst>
        </pc:spChg>
      </pc:sldChg>
      <pc:sldChg chg="addSp delSp modSp mod ord">
        <pc:chgData name="Andrei Niqoule Gabriel Dimayuga (2515167)" userId="fa45ddfc-1545-4b1a-b232-210d9e707b5a" providerId="ADAL" clId="{FEDF1AB1-1E2F-4DB3-9245-711D3AA9CA17}" dt="2026-07-12T19:48:52.200" v="9104"/>
        <pc:sldMkLst>
          <pc:docMk/>
          <pc:sldMk cId="1858387724" sldId="1502"/>
        </pc:sldMkLst>
        <pc:spChg chg="mod">
          <ac:chgData name="Andrei Niqoule Gabriel Dimayuga (2515167)" userId="fa45ddfc-1545-4b1a-b232-210d9e707b5a" providerId="ADAL" clId="{FEDF1AB1-1E2F-4DB3-9245-711D3AA9CA17}" dt="2026-07-12T19:48:52.200" v="9104"/>
          <ac:spMkLst>
            <pc:docMk/>
            <pc:sldMk cId="1858387724" sldId="1502"/>
            <ac:spMk id="2" creationId="{76A360D7-F74C-CD9E-C576-1CB8FFE8778E}"/>
          </ac:spMkLst>
        </pc:spChg>
        <pc:spChg chg="add del mod">
          <ac:chgData name="Andrei Niqoule Gabriel Dimayuga (2515167)" userId="fa45ddfc-1545-4b1a-b232-210d9e707b5a" providerId="ADAL" clId="{FEDF1AB1-1E2F-4DB3-9245-711D3AA9CA17}" dt="2026-07-12T18:09:32.503" v="6694"/>
          <ac:spMkLst>
            <pc:docMk/>
            <pc:sldMk cId="1858387724" sldId="1502"/>
            <ac:spMk id="3" creationId="{6A094A1F-618F-A4D9-FA6B-982D133D9542}"/>
          </ac:spMkLst>
        </pc:spChg>
        <pc:spChg chg="add mod">
          <ac:chgData name="Andrei Niqoule Gabriel Dimayuga (2515167)" userId="fa45ddfc-1545-4b1a-b232-210d9e707b5a" providerId="ADAL" clId="{FEDF1AB1-1E2F-4DB3-9245-711D3AA9CA17}" dt="2026-07-11T20:11:05.338" v="6228" actId="20577"/>
          <ac:spMkLst>
            <pc:docMk/>
            <pc:sldMk cId="1858387724" sldId="1502"/>
            <ac:spMk id="4" creationId="{2546EB9F-E30B-2E29-9CCE-A5D3EF543D16}"/>
          </ac:spMkLst>
        </pc:spChg>
        <pc:spChg chg="add del mod">
          <ac:chgData name="Andrei Niqoule Gabriel Dimayuga (2515167)" userId="fa45ddfc-1545-4b1a-b232-210d9e707b5a" providerId="ADAL" clId="{FEDF1AB1-1E2F-4DB3-9245-711D3AA9CA17}" dt="2026-07-12T18:12:43.787" v="6697"/>
          <ac:spMkLst>
            <pc:docMk/>
            <pc:sldMk cId="1858387724" sldId="1502"/>
            <ac:spMk id="5" creationId="{98A36704-9BDE-0EEA-A889-5A6E07C18640}"/>
          </ac:spMkLst>
        </pc:spChg>
        <pc:spChg chg="add mod">
          <ac:chgData name="Andrei Niqoule Gabriel Dimayuga (2515167)" userId="fa45ddfc-1545-4b1a-b232-210d9e707b5a" providerId="ADAL" clId="{FEDF1AB1-1E2F-4DB3-9245-711D3AA9CA17}" dt="2026-07-12T19:32:14.632" v="8435" actId="692"/>
          <ac:spMkLst>
            <pc:docMk/>
            <pc:sldMk cId="1858387724" sldId="1502"/>
            <ac:spMk id="6" creationId="{7527212E-A41D-5D60-555C-6C4866BC1F39}"/>
          </ac:spMkLst>
        </pc:spChg>
        <pc:spChg chg="add mod">
          <ac:chgData name="Andrei Niqoule Gabriel Dimayuga (2515167)" userId="fa45ddfc-1545-4b1a-b232-210d9e707b5a" providerId="ADAL" clId="{FEDF1AB1-1E2F-4DB3-9245-711D3AA9CA17}" dt="2026-07-12T19:32:00.921" v="8422" actId="692"/>
          <ac:spMkLst>
            <pc:docMk/>
            <pc:sldMk cId="1858387724" sldId="1502"/>
            <ac:spMk id="7" creationId="{A04CDD4D-95D0-A678-D13C-E5D9C2BF1113}"/>
          </ac:spMkLst>
        </pc:spChg>
        <pc:spChg chg="add mod">
          <ac:chgData name="Andrei Niqoule Gabriel Dimayuga (2515167)" userId="fa45ddfc-1545-4b1a-b232-210d9e707b5a" providerId="ADAL" clId="{FEDF1AB1-1E2F-4DB3-9245-711D3AA9CA17}" dt="2026-07-12T19:31:54.284" v="8410" actId="692"/>
          <ac:spMkLst>
            <pc:docMk/>
            <pc:sldMk cId="1858387724" sldId="1502"/>
            <ac:spMk id="8" creationId="{08C28BDD-B28D-A2A1-0ED0-9FFCDA9294DB}"/>
          </ac:spMkLst>
        </pc:spChg>
        <pc:spChg chg="add mod">
          <ac:chgData name="Andrei Niqoule Gabriel Dimayuga (2515167)" userId="fa45ddfc-1545-4b1a-b232-210d9e707b5a" providerId="ADAL" clId="{FEDF1AB1-1E2F-4DB3-9245-711D3AA9CA17}" dt="2026-07-12T19:31:46.200" v="8398" actId="692"/>
          <ac:spMkLst>
            <pc:docMk/>
            <pc:sldMk cId="1858387724" sldId="1502"/>
            <ac:spMk id="9" creationId="{14AC4C30-C936-8C80-3A68-C9867F5C081A}"/>
          </ac:spMkLst>
        </pc:spChg>
        <pc:picChg chg="add mod">
          <ac:chgData name="Andrei Niqoule Gabriel Dimayuga (2515167)" userId="fa45ddfc-1545-4b1a-b232-210d9e707b5a" providerId="ADAL" clId="{FEDF1AB1-1E2F-4DB3-9245-711D3AA9CA17}" dt="2026-07-12T18:56:07.869" v="8217" actId="1076"/>
          <ac:picMkLst>
            <pc:docMk/>
            <pc:sldMk cId="1858387724" sldId="1502"/>
            <ac:picMk id="11" creationId="{C357F868-7E42-C793-5348-0289CD5EDBEA}"/>
          </ac:picMkLst>
        </pc:picChg>
        <pc:picChg chg="add mod">
          <ac:chgData name="Andrei Niqoule Gabriel Dimayuga (2515167)" userId="fa45ddfc-1545-4b1a-b232-210d9e707b5a" providerId="ADAL" clId="{FEDF1AB1-1E2F-4DB3-9245-711D3AA9CA17}" dt="2026-07-12T18:57:08.743" v="8237" actId="1076"/>
          <ac:picMkLst>
            <pc:docMk/>
            <pc:sldMk cId="1858387724" sldId="1502"/>
            <ac:picMk id="13" creationId="{59780777-2ABD-8CA5-FED3-31473E205608}"/>
          </ac:picMkLst>
        </pc:picChg>
        <pc:picChg chg="add mod">
          <ac:chgData name="Andrei Niqoule Gabriel Dimayuga (2515167)" userId="fa45ddfc-1545-4b1a-b232-210d9e707b5a" providerId="ADAL" clId="{FEDF1AB1-1E2F-4DB3-9245-711D3AA9CA17}" dt="2026-07-12T18:59:14.073" v="8257" actId="1076"/>
          <ac:picMkLst>
            <pc:docMk/>
            <pc:sldMk cId="1858387724" sldId="1502"/>
            <ac:picMk id="15" creationId="{8F3D0F0E-DC81-6550-545F-A24DCB9E3658}"/>
          </ac:picMkLst>
        </pc:picChg>
        <pc:picChg chg="add mod">
          <ac:chgData name="Andrei Niqoule Gabriel Dimayuga (2515167)" userId="fa45ddfc-1545-4b1a-b232-210d9e707b5a" providerId="ADAL" clId="{FEDF1AB1-1E2F-4DB3-9245-711D3AA9CA17}" dt="2026-07-12T19:00:11.171" v="8279" actId="1076"/>
          <ac:picMkLst>
            <pc:docMk/>
            <pc:sldMk cId="1858387724" sldId="1502"/>
            <ac:picMk id="17" creationId="{A3116917-0624-B040-2E91-41A1E909A8EC}"/>
          </ac:picMkLst>
        </pc:picChg>
      </pc:sldChg>
      <pc:sldChg chg="addSp delSp modSp del mod">
        <pc:chgData name="Andrei Niqoule Gabriel Dimayuga (2515167)" userId="fa45ddfc-1545-4b1a-b232-210d9e707b5a" providerId="ADAL" clId="{FEDF1AB1-1E2F-4DB3-9245-711D3AA9CA17}" dt="2026-07-12T19:19:46.493" v="8363" actId="47"/>
        <pc:sldMkLst>
          <pc:docMk/>
          <pc:sldMk cId="2236553916" sldId="1511"/>
        </pc:sldMkLst>
        <pc:spChg chg="mod">
          <ac:chgData name="Andrei Niqoule Gabriel Dimayuga (2515167)" userId="fa45ddfc-1545-4b1a-b232-210d9e707b5a" providerId="ADAL" clId="{FEDF1AB1-1E2F-4DB3-9245-711D3AA9CA17}" dt="2026-07-11T08:22:04.830" v="3487" actId="14100"/>
          <ac:spMkLst>
            <pc:docMk/>
            <pc:sldMk cId="2236553916" sldId="1511"/>
            <ac:spMk id="2" creationId="{75676E2C-040E-4D92-F9F7-F61C47F4F152}"/>
          </ac:spMkLst>
        </pc:spChg>
        <pc:spChg chg="del mod">
          <ac:chgData name="Andrei Niqoule Gabriel Dimayuga (2515167)" userId="fa45ddfc-1545-4b1a-b232-210d9e707b5a" providerId="ADAL" clId="{FEDF1AB1-1E2F-4DB3-9245-711D3AA9CA17}" dt="2026-07-11T08:22:35.875" v="3491" actId="478"/>
          <ac:spMkLst>
            <pc:docMk/>
            <pc:sldMk cId="2236553916" sldId="1511"/>
            <ac:spMk id="3" creationId="{3C6EE18F-CF72-C06C-3020-B9FA4DEAB729}"/>
          </ac:spMkLst>
        </pc:spChg>
        <pc:spChg chg="add mod">
          <ac:chgData name="Andrei Niqoule Gabriel Dimayuga (2515167)" userId="fa45ddfc-1545-4b1a-b232-210d9e707b5a" providerId="ADAL" clId="{FEDF1AB1-1E2F-4DB3-9245-711D3AA9CA17}" dt="2026-07-11T11:23:52.001" v="4380" actId="14100"/>
          <ac:spMkLst>
            <pc:docMk/>
            <pc:sldMk cId="2236553916" sldId="1511"/>
            <ac:spMk id="4" creationId="{4210C551-54E9-7894-1EF0-9DA52A017558}"/>
          </ac:spMkLst>
        </pc:spChg>
        <pc:spChg chg="add mod">
          <ac:chgData name="Andrei Niqoule Gabriel Dimayuga (2515167)" userId="fa45ddfc-1545-4b1a-b232-210d9e707b5a" providerId="ADAL" clId="{FEDF1AB1-1E2F-4DB3-9245-711D3AA9CA17}" dt="2026-07-11T20:02:27.133" v="6084" actId="1076"/>
          <ac:spMkLst>
            <pc:docMk/>
            <pc:sldMk cId="2236553916" sldId="1511"/>
            <ac:spMk id="5" creationId="{C102235C-9D1F-4458-9C36-85D8C983C0FC}"/>
          </ac:spMkLst>
        </pc:spChg>
        <pc:picChg chg="add mod">
          <ac:chgData name="Andrei Niqoule Gabriel Dimayuga (2515167)" userId="fa45ddfc-1545-4b1a-b232-210d9e707b5a" providerId="ADAL" clId="{FEDF1AB1-1E2F-4DB3-9245-711D3AA9CA17}" dt="2026-07-11T11:25:26.059" v="4429" actId="1076"/>
          <ac:picMkLst>
            <pc:docMk/>
            <pc:sldMk cId="2236553916" sldId="1511"/>
            <ac:picMk id="6" creationId="{6B518DCC-14C4-4072-2439-432A9CBDB7FE}"/>
          </ac:picMkLst>
        </pc:picChg>
        <pc:picChg chg="add mod">
          <ac:chgData name="Andrei Niqoule Gabriel Dimayuga (2515167)" userId="fa45ddfc-1545-4b1a-b232-210d9e707b5a" providerId="ADAL" clId="{FEDF1AB1-1E2F-4DB3-9245-711D3AA9CA17}" dt="2026-07-11T11:24:58.457" v="4426" actId="1076"/>
          <ac:picMkLst>
            <pc:docMk/>
            <pc:sldMk cId="2236553916" sldId="1511"/>
            <ac:picMk id="8" creationId="{87C4514E-2DB4-6B21-AD8B-C4693675D0CB}"/>
          </ac:picMkLst>
        </pc:picChg>
        <pc:picChg chg="add mod">
          <ac:chgData name="Andrei Niqoule Gabriel Dimayuga (2515167)" userId="fa45ddfc-1545-4b1a-b232-210d9e707b5a" providerId="ADAL" clId="{FEDF1AB1-1E2F-4DB3-9245-711D3AA9CA17}" dt="2026-07-11T11:25:53.142" v="4432" actId="1076"/>
          <ac:picMkLst>
            <pc:docMk/>
            <pc:sldMk cId="2236553916" sldId="1511"/>
            <ac:picMk id="10" creationId="{37A96325-3D23-D2F6-9A1C-1A961E0FB1A2}"/>
          </ac:picMkLst>
        </pc:picChg>
        <pc:picChg chg="add mod">
          <ac:chgData name="Andrei Niqoule Gabriel Dimayuga (2515167)" userId="fa45ddfc-1545-4b1a-b232-210d9e707b5a" providerId="ADAL" clId="{FEDF1AB1-1E2F-4DB3-9245-711D3AA9CA17}" dt="2026-07-11T11:26:07.794" v="4434" actId="1076"/>
          <ac:picMkLst>
            <pc:docMk/>
            <pc:sldMk cId="2236553916" sldId="1511"/>
            <ac:picMk id="12" creationId="{30F956EA-1C68-FA52-B70E-DFFDDF8A5687}"/>
          </ac:picMkLst>
        </pc:picChg>
        <pc:picChg chg="add mod">
          <ac:chgData name="Andrei Niqoule Gabriel Dimayuga (2515167)" userId="fa45ddfc-1545-4b1a-b232-210d9e707b5a" providerId="ADAL" clId="{FEDF1AB1-1E2F-4DB3-9245-711D3AA9CA17}" dt="2026-07-11T11:24:39.195" v="4407" actId="1076"/>
          <ac:picMkLst>
            <pc:docMk/>
            <pc:sldMk cId="2236553916" sldId="1511"/>
            <ac:picMk id="14" creationId="{55E4DB87-F728-7810-89B4-13CB9B566FE0}"/>
          </ac:picMkLst>
        </pc:picChg>
      </pc:sldChg>
      <pc:sldChg chg="delSp modSp mod ord">
        <pc:chgData name="Andrei Niqoule Gabriel Dimayuga (2515167)" userId="fa45ddfc-1545-4b1a-b232-210d9e707b5a" providerId="ADAL" clId="{FEDF1AB1-1E2F-4DB3-9245-711D3AA9CA17}" dt="2026-07-11T10:40:39.997" v="4274"/>
        <pc:sldMkLst>
          <pc:docMk/>
          <pc:sldMk cId="3272732094" sldId="1512"/>
        </pc:sldMkLst>
        <pc:spChg chg="del mod">
          <ac:chgData name="Andrei Niqoule Gabriel Dimayuga (2515167)" userId="fa45ddfc-1545-4b1a-b232-210d9e707b5a" providerId="ADAL" clId="{FEDF1AB1-1E2F-4DB3-9245-711D3AA9CA17}" dt="2026-07-11T08:31:03.592" v="4111" actId="478"/>
          <ac:spMkLst>
            <pc:docMk/>
            <pc:sldMk cId="3272732094" sldId="1512"/>
            <ac:spMk id="3" creationId="{E61DF94A-DA27-1E29-408E-F5360E814FB0}"/>
          </ac:spMkLst>
        </pc:spChg>
      </pc:sldChg>
      <pc:sldChg chg="modSp mod ord">
        <pc:chgData name="Andrei Niqoule Gabriel Dimayuga (2515167)" userId="fa45ddfc-1545-4b1a-b232-210d9e707b5a" providerId="ADAL" clId="{FEDF1AB1-1E2F-4DB3-9245-711D3AA9CA17}" dt="2026-07-11T19:20:14.554" v="4615" actId="14100"/>
        <pc:sldMkLst>
          <pc:docMk/>
          <pc:sldMk cId="2002021855" sldId="1514"/>
        </pc:sldMkLst>
        <pc:spChg chg="mod">
          <ac:chgData name="Andrei Niqoule Gabriel Dimayuga (2515167)" userId="fa45ddfc-1545-4b1a-b232-210d9e707b5a" providerId="ADAL" clId="{FEDF1AB1-1E2F-4DB3-9245-711D3AA9CA17}" dt="2026-07-07T17:34:55.298" v="540" actId="1076"/>
          <ac:spMkLst>
            <pc:docMk/>
            <pc:sldMk cId="2002021855" sldId="1514"/>
            <ac:spMk id="2" creationId="{F31FB56E-1A01-8D29-F217-638F3BEF697B}"/>
          </ac:spMkLst>
        </pc:spChg>
        <pc:spChg chg="mod">
          <ac:chgData name="Andrei Niqoule Gabriel Dimayuga (2515167)" userId="fa45ddfc-1545-4b1a-b232-210d9e707b5a" providerId="ADAL" clId="{FEDF1AB1-1E2F-4DB3-9245-711D3AA9CA17}" dt="2026-07-07T17:34:48.439" v="539" actId="1076"/>
          <ac:spMkLst>
            <pc:docMk/>
            <pc:sldMk cId="2002021855" sldId="1514"/>
            <ac:spMk id="3" creationId="{8DE9521F-CC42-235E-F804-B826A36205D1}"/>
          </ac:spMkLst>
        </pc:spChg>
        <pc:picChg chg="mod">
          <ac:chgData name="Andrei Niqoule Gabriel Dimayuga (2515167)" userId="fa45ddfc-1545-4b1a-b232-210d9e707b5a" providerId="ADAL" clId="{FEDF1AB1-1E2F-4DB3-9245-711D3AA9CA17}" dt="2026-07-11T19:20:14.554" v="4615" actId="14100"/>
          <ac:picMkLst>
            <pc:docMk/>
            <pc:sldMk cId="2002021855" sldId="1514"/>
            <ac:picMk id="7" creationId="{6CACD8DF-AE54-F2CD-547C-1B9A23E6C661}"/>
          </ac:picMkLst>
        </pc:picChg>
      </pc:sldChg>
      <pc:sldChg chg="delSp modSp mod">
        <pc:chgData name="Andrei Niqoule Gabriel Dimayuga (2515167)" userId="fa45ddfc-1545-4b1a-b232-210d9e707b5a" providerId="ADAL" clId="{FEDF1AB1-1E2F-4DB3-9245-711D3AA9CA17}" dt="2026-07-12T19:46:55.916" v="9095"/>
        <pc:sldMkLst>
          <pc:docMk/>
          <pc:sldMk cId="3408536552" sldId="1515"/>
        </pc:sldMkLst>
        <pc:spChg chg="mod">
          <ac:chgData name="Andrei Niqoule Gabriel Dimayuga (2515167)" userId="fa45ddfc-1545-4b1a-b232-210d9e707b5a" providerId="ADAL" clId="{FEDF1AB1-1E2F-4DB3-9245-711D3AA9CA17}" dt="2026-07-12T19:46:42.344" v="9093" actId="1076"/>
          <ac:spMkLst>
            <pc:docMk/>
            <pc:sldMk cId="3408536552" sldId="1515"/>
            <ac:spMk id="2" creationId="{DB22CC9C-AE86-D77D-2F74-8B39860A88F6}"/>
          </ac:spMkLst>
        </pc:spChg>
        <pc:spChg chg="mod">
          <ac:chgData name="Andrei Niqoule Gabriel Dimayuga (2515167)" userId="fa45ddfc-1545-4b1a-b232-210d9e707b5a" providerId="ADAL" clId="{FEDF1AB1-1E2F-4DB3-9245-711D3AA9CA17}" dt="2026-07-12T19:46:55.916" v="9095"/>
          <ac:spMkLst>
            <pc:docMk/>
            <pc:sldMk cId="3408536552" sldId="1515"/>
            <ac:spMk id="7" creationId="{31AFC89A-732D-9FBC-D5BC-2020D50886D3}"/>
          </ac:spMkLst>
        </pc:spChg>
        <pc:spChg chg="mod">
          <ac:chgData name="Andrei Niqoule Gabriel Dimayuga (2515167)" userId="fa45ddfc-1545-4b1a-b232-210d9e707b5a" providerId="ADAL" clId="{FEDF1AB1-1E2F-4DB3-9245-711D3AA9CA17}" dt="2026-07-11T19:59:46.365" v="5960" actId="1076"/>
          <ac:spMkLst>
            <pc:docMk/>
            <pc:sldMk cId="3408536552" sldId="1515"/>
            <ac:spMk id="24" creationId="{2546EB9F-E30B-2E29-9CCE-A5D3EF543D16}"/>
          </ac:spMkLst>
        </pc:spChg>
      </pc:sldChg>
      <pc:sldChg chg="addSp delSp modSp mod setBg">
        <pc:chgData name="Andrei Niqoule Gabriel Dimayuga (2515167)" userId="fa45ddfc-1545-4b1a-b232-210d9e707b5a" providerId="ADAL" clId="{FEDF1AB1-1E2F-4DB3-9245-711D3AA9CA17}" dt="2026-07-12T19:48:41.423" v="9103" actId="1076"/>
        <pc:sldMkLst>
          <pc:docMk/>
          <pc:sldMk cId="2123826751" sldId="1517"/>
        </pc:sldMkLst>
        <pc:spChg chg="mod">
          <ac:chgData name="Andrei Niqoule Gabriel Dimayuga (2515167)" userId="fa45ddfc-1545-4b1a-b232-210d9e707b5a" providerId="ADAL" clId="{FEDF1AB1-1E2F-4DB3-9245-711D3AA9CA17}" dt="2026-07-12T19:48:41.423" v="9103" actId="1076"/>
          <ac:spMkLst>
            <pc:docMk/>
            <pc:sldMk cId="2123826751" sldId="1517"/>
            <ac:spMk id="2" creationId="{A3B66960-6EB7-5543-D7E2-21C56C333DC6}"/>
          </ac:spMkLst>
        </pc:spChg>
        <pc:spChg chg="add del mod">
          <ac:chgData name="Andrei Niqoule Gabriel Dimayuga (2515167)" userId="fa45ddfc-1545-4b1a-b232-210d9e707b5a" providerId="ADAL" clId="{FEDF1AB1-1E2F-4DB3-9245-711D3AA9CA17}" dt="2026-07-12T19:05:14.750" v="8290" actId="478"/>
          <ac:spMkLst>
            <pc:docMk/>
            <pc:sldMk cId="2123826751" sldId="1517"/>
            <ac:spMk id="6" creationId="{1BCBA51C-2083-7A64-D43D-8DE57488887C}"/>
          </ac:spMkLst>
        </pc:spChg>
        <pc:spChg chg="add del mod">
          <ac:chgData name="Andrei Niqoule Gabriel Dimayuga (2515167)" userId="fa45ddfc-1545-4b1a-b232-210d9e707b5a" providerId="ADAL" clId="{FEDF1AB1-1E2F-4DB3-9245-711D3AA9CA17}" dt="2026-07-12T19:05:09.036" v="8288" actId="478"/>
          <ac:spMkLst>
            <pc:docMk/>
            <pc:sldMk cId="2123826751" sldId="1517"/>
            <ac:spMk id="9" creationId="{6A04F4D6-A19C-9D5E-7CD2-05B60624B1D1}"/>
          </ac:spMkLst>
        </pc:spChg>
        <pc:spChg chg="add del mod">
          <ac:chgData name="Andrei Niqoule Gabriel Dimayuga (2515167)" userId="fa45ddfc-1545-4b1a-b232-210d9e707b5a" providerId="ADAL" clId="{FEDF1AB1-1E2F-4DB3-9245-711D3AA9CA17}" dt="2026-07-12T19:07:47.238" v="8313" actId="478"/>
          <ac:spMkLst>
            <pc:docMk/>
            <pc:sldMk cId="2123826751" sldId="1517"/>
            <ac:spMk id="12" creationId="{183E160D-547C-83F5-91C8-B9FFCAE3B4AC}"/>
          </ac:spMkLst>
        </pc:spChg>
        <pc:spChg chg="add del mod">
          <ac:chgData name="Andrei Niqoule Gabriel Dimayuga (2515167)" userId="fa45ddfc-1545-4b1a-b232-210d9e707b5a" providerId="ADAL" clId="{FEDF1AB1-1E2F-4DB3-9245-711D3AA9CA17}" dt="2026-07-12T19:10:18.960" v="8323" actId="478"/>
          <ac:spMkLst>
            <pc:docMk/>
            <pc:sldMk cId="2123826751" sldId="1517"/>
            <ac:spMk id="15" creationId="{1D4CA030-248E-9ADE-06A8-6A0C6F2A1C7C}"/>
          </ac:spMkLst>
        </pc:spChg>
        <pc:spChg chg="add del mod">
          <ac:chgData name="Andrei Niqoule Gabriel Dimayuga (2515167)" userId="fa45ddfc-1545-4b1a-b232-210d9e707b5a" providerId="ADAL" clId="{FEDF1AB1-1E2F-4DB3-9245-711D3AA9CA17}" dt="2026-07-12T19:48:23.144" v="9100" actId="478"/>
          <ac:spMkLst>
            <pc:docMk/>
            <pc:sldMk cId="2123826751" sldId="1517"/>
            <ac:spMk id="18" creationId="{39883EBA-9B92-605F-6B67-4DFFB8C0009E}"/>
          </ac:spMkLst>
        </pc:spChg>
        <pc:graphicFrameChg chg="add mod modGraphic">
          <ac:chgData name="Andrei Niqoule Gabriel Dimayuga (2515167)" userId="fa45ddfc-1545-4b1a-b232-210d9e707b5a" providerId="ADAL" clId="{FEDF1AB1-1E2F-4DB3-9245-711D3AA9CA17}" dt="2026-07-12T19:43:27.481" v="8854" actId="1076"/>
          <ac:graphicFrameMkLst>
            <pc:docMk/>
            <pc:sldMk cId="2123826751" sldId="1517"/>
            <ac:graphicFrameMk id="4" creationId="{B2A9824F-75FD-92DD-DC2C-904DFC889B45}"/>
          </ac:graphicFrameMkLst>
        </pc:graphicFrameChg>
        <pc:picChg chg="add mod">
          <ac:chgData name="Andrei Niqoule Gabriel Dimayuga (2515167)" userId="fa45ddfc-1545-4b1a-b232-210d9e707b5a" providerId="ADAL" clId="{FEDF1AB1-1E2F-4DB3-9245-711D3AA9CA17}" dt="2026-07-12T19:42:46.927" v="8852" actId="14861"/>
          <ac:picMkLst>
            <pc:docMk/>
            <pc:sldMk cId="2123826751" sldId="1517"/>
            <ac:picMk id="5" creationId="{601CB40C-E603-2B12-4E2F-2107989660A4}"/>
          </ac:picMkLst>
        </pc:picChg>
        <pc:picChg chg="add del mod">
          <ac:chgData name="Andrei Niqoule Gabriel Dimayuga (2515167)" userId="fa45ddfc-1545-4b1a-b232-210d9e707b5a" providerId="ADAL" clId="{FEDF1AB1-1E2F-4DB3-9245-711D3AA9CA17}" dt="2026-07-12T19:05:09.036" v="8288" actId="478"/>
          <ac:picMkLst>
            <pc:docMk/>
            <pc:sldMk cId="2123826751" sldId="1517"/>
            <ac:picMk id="8" creationId="{F318A976-16DF-4C6F-59A7-03D11F57CD8F}"/>
          </ac:picMkLst>
        </pc:picChg>
        <pc:picChg chg="add mod">
          <ac:chgData name="Andrei Niqoule Gabriel Dimayuga (2515167)" userId="fa45ddfc-1545-4b1a-b232-210d9e707b5a" providerId="ADAL" clId="{FEDF1AB1-1E2F-4DB3-9245-711D3AA9CA17}" dt="2026-07-12T19:42:46.927" v="8852" actId="14861"/>
          <ac:picMkLst>
            <pc:docMk/>
            <pc:sldMk cId="2123826751" sldId="1517"/>
            <ac:picMk id="11" creationId="{354EC731-1AAA-E750-2646-59CCE299F088}"/>
          </ac:picMkLst>
        </pc:picChg>
        <pc:picChg chg="add mod">
          <ac:chgData name="Andrei Niqoule Gabriel Dimayuga (2515167)" userId="fa45ddfc-1545-4b1a-b232-210d9e707b5a" providerId="ADAL" clId="{FEDF1AB1-1E2F-4DB3-9245-711D3AA9CA17}" dt="2026-07-12T19:42:46.927" v="8852" actId="14861"/>
          <ac:picMkLst>
            <pc:docMk/>
            <pc:sldMk cId="2123826751" sldId="1517"/>
            <ac:picMk id="14" creationId="{E456D4C7-8C40-5004-0931-A2D0C3F1D363}"/>
          </ac:picMkLst>
        </pc:picChg>
        <pc:picChg chg="add mod">
          <ac:chgData name="Andrei Niqoule Gabriel Dimayuga (2515167)" userId="fa45ddfc-1545-4b1a-b232-210d9e707b5a" providerId="ADAL" clId="{FEDF1AB1-1E2F-4DB3-9245-711D3AA9CA17}" dt="2026-07-12T19:42:46.927" v="8852" actId="14861"/>
          <ac:picMkLst>
            <pc:docMk/>
            <pc:sldMk cId="2123826751" sldId="1517"/>
            <ac:picMk id="17" creationId="{A752CC24-706A-DB0F-44BA-431DF8055254}"/>
          </ac:picMkLst>
        </pc:picChg>
      </pc:sldChg>
      <pc:sldChg chg="addSp delSp modSp mod ord">
        <pc:chgData name="Andrei Niqoule Gabriel Dimayuga (2515167)" userId="fa45ddfc-1545-4b1a-b232-210d9e707b5a" providerId="ADAL" clId="{FEDF1AB1-1E2F-4DB3-9245-711D3AA9CA17}" dt="2026-07-11T20:00:11.888" v="5993" actId="20577"/>
        <pc:sldMkLst>
          <pc:docMk/>
          <pc:sldMk cId="272877688" sldId="1518"/>
        </pc:sldMkLst>
        <pc:spChg chg="mod">
          <ac:chgData name="Andrei Niqoule Gabriel Dimayuga (2515167)" userId="fa45ddfc-1545-4b1a-b232-210d9e707b5a" providerId="ADAL" clId="{FEDF1AB1-1E2F-4DB3-9245-711D3AA9CA17}" dt="2026-07-08T21:57:04.066" v="2142" actId="14100"/>
          <ac:spMkLst>
            <pc:docMk/>
            <pc:sldMk cId="272877688" sldId="1518"/>
            <ac:spMk id="3" creationId="{31FEB8CF-9E22-6779-27CB-25347B9558FE}"/>
          </ac:spMkLst>
        </pc:spChg>
        <pc:spChg chg="add mod">
          <ac:chgData name="Andrei Niqoule Gabriel Dimayuga (2515167)" userId="fa45ddfc-1545-4b1a-b232-210d9e707b5a" providerId="ADAL" clId="{FEDF1AB1-1E2F-4DB3-9245-711D3AA9CA17}" dt="2026-07-08T22:00:10.076" v="2189" actId="1076"/>
          <ac:spMkLst>
            <pc:docMk/>
            <pc:sldMk cId="272877688" sldId="1518"/>
            <ac:spMk id="6" creationId="{E7B910C1-88CA-EF35-734F-442939427097}"/>
          </ac:spMkLst>
        </pc:spChg>
        <pc:spChg chg="add mod">
          <ac:chgData name="Andrei Niqoule Gabriel Dimayuga (2515167)" userId="fa45ddfc-1545-4b1a-b232-210d9e707b5a" providerId="ADAL" clId="{FEDF1AB1-1E2F-4DB3-9245-711D3AA9CA17}" dt="2026-07-08T22:00:15.963" v="2191" actId="1076"/>
          <ac:spMkLst>
            <pc:docMk/>
            <pc:sldMk cId="272877688" sldId="1518"/>
            <ac:spMk id="7" creationId="{1C554546-FC4E-1FA6-4B29-1DD3B6D73A79}"/>
          </ac:spMkLst>
        </pc:spChg>
        <pc:spChg chg="add mod">
          <ac:chgData name="Andrei Niqoule Gabriel Dimayuga (2515167)" userId="fa45ddfc-1545-4b1a-b232-210d9e707b5a" providerId="ADAL" clId="{FEDF1AB1-1E2F-4DB3-9245-711D3AA9CA17}" dt="2026-07-11T20:00:11.888" v="5993" actId="20577"/>
          <ac:spMkLst>
            <pc:docMk/>
            <pc:sldMk cId="272877688" sldId="1518"/>
            <ac:spMk id="12" creationId="{93B84A63-E371-4379-316B-4C4976D79F61}"/>
          </ac:spMkLst>
        </pc:spChg>
        <pc:picChg chg="add mod">
          <ac:chgData name="Andrei Niqoule Gabriel Dimayuga (2515167)" userId="fa45ddfc-1545-4b1a-b232-210d9e707b5a" providerId="ADAL" clId="{FEDF1AB1-1E2F-4DB3-9245-711D3AA9CA17}" dt="2026-07-08T22:00:11.833" v="2190" actId="1076"/>
          <ac:picMkLst>
            <pc:docMk/>
            <pc:sldMk cId="272877688" sldId="1518"/>
            <ac:picMk id="9" creationId="{387AC701-3B52-3875-7491-B7E2CB94B6E7}"/>
          </ac:picMkLst>
        </pc:picChg>
        <pc:picChg chg="add mod">
          <ac:chgData name="Andrei Niqoule Gabriel Dimayuga (2515167)" userId="fa45ddfc-1545-4b1a-b232-210d9e707b5a" providerId="ADAL" clId="{FEDF1AB1-1E2F-4DB3-9245-711D3AA9CA17}" dt="2026-07-08T22:00:20.193" v="2192" actId="1076"/>
          <ac:picMkLst>
            <pc:docMk/>
            <pc:sldMk cId="272877688" sldId="1518"/>
            <ac:picMk id="11" creationId="{A0FA06A6-D36F-F35A-983B-2B0E8D5AC9B0}"/>
          </ac:picMkLst>
        </pc:picChg>
      </pc:sldChg>
      <pc:sldChg chg="modSp mod">
        <pc:chgData name="Andrei Niqoule Gabriel Dimayuga (2515167)" userId="fa45ddfc-1545-4b1a-b232-210d9e707b5a" providerId="ADAL" clId="{FEDF1AB1-1E2F-4DB3-9245-711D3AA9CA17}" dt="2026-07-12T19:47:35.601" v="9097" actId="2711"/>
        <pc:sldMkLst>
          <pc:docMk/>
          <pc:sldMk cId="1269387181" sldId="1519"/>
        </pc:sldMkLst>
        <pc:spChg chg="mod">
          <ac:chgData name="Andrei Niqoule Gabriel Dimayuga (2515167)" userId="fa45ddfc-1545-4b1a-b232-210d9e707b5a" providerId="ADAL" clId="{FEDF1AB1-1E2F-4DB3-9245-711D3AA9CA17}" dt="2026-07-12T19:47:11.184" v="9096" actId="2711"/>
          <ac:spMkLst>
            <pc:docMk/>
            <pc:sldMk cId="1269387181" sldId="1519"/>
            <ac:spMk id="4" creationId="{2EA7AD74-0D84-B6C1-1455-4D52DEB14335}"/>
          </ac:spMkLst>
        </pc:spChg>
        <pc:spChg chg="mod">
          <ac:chgData name="Andrei Niqoule Gabriel Dimayuga (2515167)" userId="fa45ddfc-1545-4b1a-b232-210d9e707b5a" providerId="ADAL" clId="{FEDF1AB1-1E2F-4DB3-9245-711D3AA9CA17}" dt="2026-07-12T19:47:35.601" v="9097" actId="2711"/>
          <ac:spMkLst>
            <pc:docMk/>
            <pc:sldMk cId="1269387181" sldId="1519"/>
            <ac:spMk id="5" creationId="{53CA9018-678E-C42E-F39A-6066A34BED70}"/>
          </ac:spMkLst>
        </pc:spChg>
        <pc:picChg chg="mod">
          <ac:chgData name="Andrei Niqoule Gabriel Dimayuga (2515167)" userId="fa45ddfc-1545-4b1a-b232-210d9e707b5a" providerId="ADAL" clId="{FEDF1AB1-1E2F-4DB3-9245-711D3AA9CA17}" dt="2026-07-11T20:12:50.764" v="6234" actId="1076"/>
          <ac:picMkLst>
            <pc:docMk/>
            <pc:sldMk cId="1269387181" sldId="1519"/>
            <ac:picMk id="6" creationId="{B11E2A93-2C32-A04C-927E-819A24900A16}"/>
          </ac:picMkLst>
        </pc:picChg>
      </pc:sldChg>
      <pc:sldChg chg="delSp modSp new mod ord">
        <pc:chgData name="Andrei Niqoule Gabriel Dimayuga (2515167)" userId="fa45ddfc-1545-4b1a-b232-210d9e707b5a" providerId="ADAL" clId="{FEDF1AB1-1E2F-4DB3-9245-711D3AA9CA17}" dt="2026-07-12T19:49:24.516" v="9110"/>
        <pc:sldMkLst>
          <pc:docMk/>
          <pc:sldMk cId="1448199124" sldId="1520"/>
        </pc:sldMkLst>
        <pc:spChg chg="mod">
          <ac:chgData name="Andrei Niqoule Gabriel Dimayuga (2515167)" userId="fa45ddfc-1545-4b1a-b232-210d9e707b5a" providerId="ADAL" clId="{FEDF1AB1-1E2F-4DB3-9245-711D3AA9CA17}" dt="2026-07-12T19:49:24.516" v="9110"/>
          <ac:spMkLst>
            <pc:docMk/>
            <pc:sldMk cId="1448199124" sldId="1520"/>
            <ac:spMk id="2" creationId="{60964608-B988-682B-667B-7A6917466158}"/>
          </ac:spMkLst>
        </pc:spChg>
        <pc:spChg chg="mod">
          <ac:chgData name="Andrei Niqoule Gabriel Dimayuga (2515167)" userId="fa45ddfc-1545-4b1a-b232-210d9e707b5a" providerId="ADAL" clId="{FEDF1AB1-1E2F-4DB3-9245-711D3AA9CA17}" dt="2026-07-11T20:15:21.233" v="6249" actId="20577"/>
          <ac:spMkLst>
            <pc:docMk/>
            <pc:sldMk cId="1448199124" sldId="1520"/>
            <ac:spMk id="3" creationId="{8C170408-D4C6-1B8F-45E3-25E280CC0738}"/>
          </ac:spMkLst>
        </pc:spChg>
        <pc:spChg chg="del mod">
          <ac:chgData name="Andrei Niqoule Gabriel Dimayuga (2515167)" userId="fa45ddfc-1545-4b1a-b232-210d9e707b5a" providerId="ADAL" clId="{FEDF1AB1-1E2F-4DB3-9245-711D3AA9CA17}" dt="2026-07-11T11:31:56.857" v="4498" actId="478"/>
          <ac:spMkLst>
            <pc:docMk/>
            <pc:sldMk cId="1448199124" sldId="1520"/>
            <ac:spMk id="4" creationId="{A714FC7F-68CF-0C20-DBB3-34C3D9D35B96}"/>
          </ac:spMkLst>
        </pc:spChg>
      </pc:sldChg>
      <pc:sldChg chg="addSp delSp modSp new add del mod">
        <pc:chgData name="Andrei Niqoule Gabriel Dimayuga (2515167)" userId="fa45ddfc-1545-4b1a-b232-210d9e707b5a" providerId="ADAL" clId="{FEDF1AB1-1E2F-4DB3-9245-711D3AA9CA17}" dt="2026-07-12T19:53:25.813" v="9132" actId="20577"/>
        <pc:sldMkLst>
          <pc:docMk/>
          <pc:sldMk cId="2899386766" sldId="1521"/>
        </pc:sldMkLst>
        <pc:spChg chg="mod">
          <ac:chgData name="Andrei Niqoule Gabriel Dimayuga (2515167)" userId="fa45ddfc-1545-4b1a-b232-210d9e707b5a" providerId="ADAL" clId="{FEDF1AB1-1E2F-4DB3-9245-711D3AA9CA17}" dt="2026-07-12T19:49:01.418" v="9105"/>
          <ac:spMkLst>
            <pc:docMk/>
            <pc:sldMk cId="2899386766" sldId="1521"/>
            <ac:spMk id="2" creationId="{24123D29-2D8D-163E-1BE5-A6FDD4248B9E}"/>
          </ac:spMkLst>
        </pc:spChg>
        <pc:spChg chg="del">
          <ac:chgData name="Andrei Niqoule Gabriel Dimayuga (2515167)" userId="fa45ddfc-1545-4b1a-b232-210d9e707b5a" providerId="ADAL" clId="{FEDF1AB1-1E2F-4DB3-9245-711D3AA9CA17}" dt="2026-07-11T10:37:50.684" v="4210" actId="478"/>
          <ac:spMkLst>
            <pc:docMk/>
            <pc:sldMk cId="2899386766" sldId="1521"/>
            <ac:spMk id="3" creationId="{A4D0DB05-63ED-7128-F97D-ADBC6323C589}"/>
          </ac:spMkLst>
        </pc:spChg>
        <pc:spChg chg="del">
          <ac:chgData name="Andrei Niqoule Gabriel Dimayuga (2515167)" userId="fa45ddfc-1545-4b1a-b232-210d9e707b5a" providerId="ADAL" clId="{FEDF1AB1-1E2F-4DB3-9245-711D3AA9CA17}" dt="2026-07-11T10:37:42.509" v="4209" actId="478"/>
          <ac:spMkLst>
            <pc:docMk/>
            <pc:sldMk cId="2899386766" sldId="1521"/>
            <ac:spMk id="4" creationId="{C3261475-39E4-F569-FC1D-3AB5105A249E}"/>
          </ac:spMkLst>
        </pc:spChg>
        <pc:spChg chg="add mod">
          <ac:chgData name="Andrei Niqoule Gabriel Dimayuga (2515167)" userId="fa45ddfc-1545-4b1a-b232-210d9e707b5a" providerId="ADAL" clId="{FEDF1AB1-1E2F-4DB3-9245-711D3AA9CA17}" dt="2026-07-12T19:53:25.813" v="9132" actId="20577"/>
          <ac:spMkLst>
            <pc:docMk/>
            <pc:sldMk cId="2899386766" sldId="1521"/>
            <ac:spMk id="5" creationId="{0A24B607-882C-615C-727E-52DE07508E09}"/>
          </ac:spMkLst>
        </pc:spChg>
      </pc:sldChg>
      <pc:sldChg chg="add del">
        <pc:chgData name="Andrei Niqoule Gabriel Dimayuga (2515167)" userId="fa45ddfc-1545-4b1a-b232-210d9e707b5a" providerId="ADAL" clId="{FEDF1AB1-1E2F-4DB3-9245-711D3AA9CA17}" dt="2026-07-12T17:18:41.535" v="6503"/>
        <pc:sldMkLst>
          <pc:docMk/>
          <pc:sldMk cId="1280329508" sldId="1522"/>
        </pc:sldMkLst>
      </pc:sldChg>
      <pc:sldChg chg="add del">
        <pc:chgData name="Andrei Niqoule Gabriel Dimayuga (2515167)" userId="fa45ddfc-1545-4b1a-b232-210d9e707b5a" providerId="ADAL" clId="{FEDF1AB1-1E2F-4DB3-9245-711D3AA9CA17}" dt="2026-07-12T18:01:25.735" v="6505"/>
        <pc:sldMkLst>
          <pc:docMk/>
          <pc:sldMk cId="1564177299" sldId="152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7/12/2026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7/12/2026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2085367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11</a:t>
            </a:fld>
            <a:endParaRPr lang="en-US" dirty="0"/>
          </a:p>
        </p:txBody>
      </p:sp>
    </p:spTree>
    <p:extLst>
      <p:ext uri="{BB962C8B-B14F-4D97-AF65-F5344CB8AC3E}">
        <p14:creationId xmlns:p14="http://schemas.microsoft.com/office/powerpoint/2010/main" val="11152847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5218032"/>
            <a:ext cx="11460480" cy="786384"/>
          </a:xfrm>
        </p:spPr>
        <p:txBody>
          <a:bodyPr anchor="b">
            <a:normAutofit/>
          </a:bodyPr>
          <a:lstStyle>
            <a:lvl1pPr algn="l">
              <a:defRPr sz="4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5972629"/>
            <a:ext cx="11460480" cy="480373"/>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a:lstStyle/>
          <a:p>
            <a:r>
              <a:rPr lang="en-GB"/>
              <a:t>Click icon to add picture</a:t>
            </a:r>
            <a:endParaRPr lang="en-US" dirty="0"/>
          </a:p>
        </p:txBody>
      </p:sp>
      <p:sp>
        <p:nvSpPr>
          <p:cNvPr id="4" name="Date Placeholder 2">
            <a:extLst>
              <a:ext uri="{FF2B5EF4-FFF2-40B4-BE49-F238E27FC236}">
                <a16:creationId xmlns:a16="http://schemas.microsoft.com/office/drawing/2014/main" id="{0FC0FA77-D157-35E3-0B4D-11C0F67E63F3}"/>
              </a:ext>
            </a:extLst>
          </p:cNvPr>
          <p:cNvSpPr>
            <a:spLocks noGrp="1"/>
          </p:cNvSpPr>
          <p:nvPr>
            <p:ph type="dt" sz="half" idx="10"/>
          </p:nvPr>
        </p:nvSpPr>
        <p:spPr>
          <a:xfrm>
            <a:off x="347132" y="6529916"/>
            <a:ext cx="3284341" cy="328084"/>
          </a:xfrm>
        </p:spPr>
        <p:txBody>
          <a:bodyPr/>
          <a:lstStyle/>
          <a:p>
            <a:fld id="{175A1B29-DFBD-4673-8328-3ED6619AAB50}" type="datetime1">
              <a:rPr lang="en-US" smtClean="0"/>
              <a:t>7/12/2026</a:t>
            </a:fld>
            <a:endParaRPr lang="en-US" dirty="0"/>
          </a:p>
        </p:txBody>
      </p:sp>
      <p:sp>
        <p:nvSpPr>
          <p:cNvPr id="5" name="Footer Placeholder 3">
            <a:extLst>
              <a:ext uri="{FF2B5EF4-FFF2-40B4-BE49-F238E27FC236}">
                <a16:creationId xmlns:a16="http://schemas.microsoft.com/office/drawing/2014/main" id="{9D55EDDF-CA01-E393-D8E9-0618A68B21A8}"/>
              </a:ext>
            </a:extLst>
          </p:cNvPr>
          <p:cNvSpPr>
            <a:spLocks noGrp="1"/>
          </p:cNvSpPr>
          <p:nvPr>
            <p:ph type="ftr" sz="quarter" idx="11"/>
          </p:nvPr>
        </p:nvSpPr>
        <p:spPr>
          <a:xfrm>
            <a:off x="8660019" y="6529916"/>
            <a:ext cx="2805405" cy="328084"/>
          </a:xfrm>
        </p:spPr>
        <p:txBody>
          <a:bodyPr/>
          <a:lstStyle/>
          <a:p>
            <a:r>
              <a:rPr lang="en-US" dirty="0"/>
              <a:t>Sample Footer Text</a:t>
            </a:r>
          </a:p>
        </p:txBody>
      </p:sp>
      <p:sp>
        <p:nvSpPr>
          <p:cNvPr id="6" name="Slide Number Placeholder 4">
            <a:extLst>
              <a:ext uri="{FF2B5EF4-FFF2-40B4-BE49-F238E27FC236}">
                <a16:creationId xmlns:a16="http://schemas.microsoft.com/office/drawing/2014/main" id="{AFD1BB6C-22F1-3135-9434-A294C25CC3D5}"/>
              </a:ext>
            </a:extLst>
          </p:cNvPr>
          <p:cNvSpPr>
            <a:spLocks noGrp="1"/>
          </p:cNvSpPr>
          <p:nvPr>
            <p:ph type="sldNum" sz="quarter" idx="12"/>
          </p:nvPr>
        </p:nvSpPr>
        <p:spPr>
          <a:xfrm>
            <a:off x="11415660" y="6529916"/>
            <a:ext cx="429207" cy="328084"/>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3935224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64B1540E-CB71-48F2-BE70-F5CE056CFE1B}"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8" name="Rectangle: Rounded Corners 7">
            <a:extLst>
              <a:ext uri="{FF2B5EF4-FFF2-40B4-BE49-F238E27FC236}">
                <a16:creationId xmlns:a16="http://schemas.microsoft.com/office/drawing/2014/main" id="{B05D4B22-4D6B-3463-9517-CEFA7D2A6E7C}"/>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01774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03850" y="907302"/>
            <a:ext cx="4222117" cy="3697488"/>
          </a:xfrm>
        </p:spPr>
        <p:txBody>
          <a:bodyPr anchor="b">
            <a:normAutofit/>
          </a:bodyPr>
          <a:lstStyle>
            <a:lvl1pPr algn="l">
              <a:defRPr sz="5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03850" y="4731335"/>
            <a:ext cx="4222117" cy="1219362"/>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10" name="Picture Placeholder 9">
            <a:extLst>
              <a:ext uri="{FF2B5EF4-FFF2-40B4-BE49-F238E27FC236}">
                <a16:creationId xmlns:a16="http://schemas.microsoft.com/office/drawing/2014/main" id="{3E190545-F7D8-0D1C-1BCC-C670CFFE0C60}"/>
              </a:ext>
            </a:extLst>
          </p:cNvPr>
          <p:cNvSpPr>
            <a:spLocks noGrp="1"/>
          </p:cNvSpPr>
          <p:nvPr>
            <p:ph type="pic" sz="quarter" idx="14"/>
          </p:nvPr>
        </p:nvSpPr>
        <p:spPr>
          <a:xfrm>
            <a:off x="358140" y="333756"/>
            <a:ext cx="6226810" cy="6190488"/>
          </a:xfrm>
          <a:custGeom>
            <a:avLst/>
            <a:gdLst>
              <a:gd name="connsiteX0" fmla="*/ 186643 w 6226810"/>
              <a:gd name="connsiteY0" fmla="*/ 0 h 6190488"/>
              <a:gd name="connsiteX1" fmla="*/ 6226810 w 6226810"/>
              <a:gd name="connsiteY1" fmla="*/ 0 h 6190488"/>
              <a:gd name="connsiteX2" fmla="*/ 6226810 w 6226810"/>
              <a:gd name="connsiteY2" fmla="*/ 6190488 h 6190488"/>
              <a:gd name="connsiteX3" fmla="*/ 186643 w 6226810"/>
              <a:gd name="connsiteY3" fmla="*/ 6190488 h 6190488"/>
              <a:gd name="connsiteX4" fmla="*/ 0 w 6226810"/>
              <a:gd name="connsiteY4" fmla="*/ 6003845 h 6190488"/>
              <a:gd name="connsiteX5" fmla="*/ 0 w 6226810"/>
              <a:gd name="connsiteY5" fmla="*/ 186643 h 6190488"/>
              <a:gd name="connsiteX6" fmla="*/ 186643 w 6226810"/>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6810" h="6190488">
                <a:moveTo>
                  <a:pt x="186643" y="0"/>
                </a:moveTo>
                <a:lnTo>
                  <a:pt x="6226810" y="0"/>
                </a:lnTo>
                <a:lnTo>
                  <a:pt x="6226810" y="6190488"/>
                </a:lnTo>
                <a:lnTo>
                  <a:pt x="186643" y="6190488"/>
                </a:lnTo>
                <a:cubicBezTo>
                  <a:pt x="83563" y="6190488"/>
                  <a:pt x="0" y="6106925"/>
                  <a:pt x="0" y="6003845"/>
                </a:cubicBezTo>
                <a:lnTo>
                  <a:pt x="0" y="186643"/>
                </a:lnTo>
                <a:cubicBezTo>
                  <a:pt x="0" y="83563"/>
                  <a:pt x="83563" y="0"/>
                  <a:pt x="186643" y="0"/>
                </a:cubicBez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529916"/>
            <a:ext cx="1707625" cy="328084"/>
          </a:xfrm>
          <a:prstGeom prst="rect">
            <a:avLst/>
          </a:prstGeom>
        </p:spPr>
        <p:txBody>
          <a:bodyPr/>
          <a:lstStyle>
            <a:lvl1pPr>
              <a:defRPr>
                <a:solidFill>
                  <a:schemeClr val="tx1"/>
                </a:solidFill>
                <a:effectLst/>
              </a:defRPr>
            </a:lvl1pPr>
          </a:lstStyle>
          <a:p>
            <a:fld id="{254E9985-91B3-42C8-B8D8-B565E04A5E57}" type="datetime1">
              <a:rPr lang="en-US" smtClean="0"/>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7" name="Rectangle: Rounded Corners 6">
            <a:extLst>
              <a:ext uri="{FF2B5EF4-FFF2-40B4-BE49-F238E27FC236}">
                <a16:creationId xmlns:a16="http://schemas.microsoft.com/office/drawing/2014/main" id="{E5DF5215-34B8-BE6B-A816-58B2F37B1D55}"/>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97168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59537" y="905256"/>
            <a:ext cx="4206240" cy="3739896"/>
          </a:xfrm>
        </p:spPr>
        <p:txBody>
          <a:bodyPr anchor="t">
            <a:normAutofit/>
          </a:bodyPr>
          <a:lstStyle>
            <a:lvl1pPr algn="l">
              <a:defRPr sz="5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59536" y="4873752"/>
            <a:ext cx="4206240" cy="138074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6" name="Picture Placeholder 5">
            <a:extLst>
              <a:ext uri="{FF2B5EF4-FFF2-40B4-BE49-F238E27FC236}">
                <a16:creationId xmlns:a16="http://schemas.microsoft.com/office/drawing/2014/main" id="{C77B7186-FB14-CA62-FE96-5476125CC1B8}"/>
              </a:ext>
            </a:extLst>
          </p:cNvPr>
          <p:cNvSpPr>
            <a:spLocks noGrp="1"/>
          </p:cNvSpPr>
          <p:nvPr>
            <p:ph type="pic" sz="quarter" idx="13"/>
          </p:nvPr>
        </p:nvSpPr>
        <p:spPr>
          <a:xfrm>
            <a:off x="5596128" y="333756"/>
            <a:ext cx="6237732" cy="6190488"/>
          </a:xfrm>
          <a:custGeom>
            <a:avLst/>
            <a:gdLst>
              <a:gd name="connsiteX0" fmla="*/ 0 w 6237732"/>
              <a:gd name="connsiteY0" fmla="*/ 0 h 6190488"/>
              <a:gd name="connsiteX1" fmla="*/ 6051089 w 6237732"/>
              <a:gd name="connsiteY1" fmla="*/ 0 h 6190488"/>
              <a:gd name="connsiteX2" fmla="*/ 6237732 w 6237732"/>
              <a:gd name="connsiteY2" fmla="*/ 186643 h 6190488"/>
              <a:gd name="connsiteX3" fmla="*/ 6237732 w 6237732"/>
              <a:gd name="connsiteY3" fmla="*/ 6003845 h 6190488"/>
              <a:gd name="connsiteX4" fmla="*/ 6051089 w 6237732"/>
              <a:gd name="connsiteY4" fmla="*/ 6190488 h 6190488"/>
              <a:gd name="connsiteX5" fmla="*/ 0 w 6237732"/>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37732" h="6190488">
                <a:moveTo>
                  <a:pt x="0" y="0"/>
                </a:moveTo>
                <a:lnTo>
                  <a:pt x="6051089" y="0"/>
                </a:lnTo>
                <a:cubicBezTo>
                  <a:pt x="6154169" y="0"/>
                  <a:pt x="6237732" y="83563"/>
                  <a:pt x="6237732" y="186643"/>
                </a:cubicBezTo>
                <a:lnTo>
                  <a:pt x="6237732" y="6003845"/>
                </a:lnTo>
                <a:cubicBezTo>
                  <a:pt x="6237732" y="6106925"/>
                  <a:pt x="6154169" y="6190488"/>
                  <a:pt x="6051089" y="6190488"/>
                </a:cubicBezTo>
                <a:lnTo>
                  <a:pt x="0" y="6190488"/>
                </a:ln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347133" y="6529916"/>
            <a:ext cx="1951777" cy="328084"/>
          </a:xfrm>
          <a:prstGeom prst="rect">
            <a:avLst/>
          </a:prstGeom>
        </p:spPr>
        <p:txBody>
          <a:bodyPr/>
          <a:lstStyle/>
          <a:p>
            <a:fld id="{B4AA5E08-0B46-4D4C-9A1D-1895CC169C50}" type="datetime1">
              <a:rPr lang="en-US" smtClean="0"/>
              <a:t>7/12/2026</a:t>
            </a:fld>
            <a:endParaRPr lang="en-US" dirty="0"/>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1880928" y="6529916"/>
            <a:ext cx="2805405" cy="328084"/>
          </a:xfrm>
          <a:prstGeom prst="rect">
            <a:avLst/>
          </a:prstGeom>
        </p:spPr>
        <p:txBody>
          <a:bodyPr/>
          <a:lstStyle/>
          <a:p>
            <a:r>
              <a:rPr lang="en-US" dirty="0"/>
              <a:t>Sample Footer Text</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636569" y="6529916"/>
            <a:ext cx="429207" cy="328084"/>
          </a:xfrm>
          <a:prstGeom prst="rect">
            <a:avLst/>
          </a:prstGeom>
        </p:spPr>
        <p:txBody>
          <a:bodyPr/>
          <a:lstStyle/>
          <a:p>
            <a:fld id="{CC057153-B650-4DEB-B370-79DDCFDCE934}" type="slidenum">
              <a:rPr lang="en-US" smtClean="0"/>
              <a:t>‹#›</a:t>
            </a:fld>
            <a:endParaRPr lang="en-US" dirty="0"/>
          </a:p>
        </p:txBody>
      </p:sp>
      <p:sp>
        <p:nvSpPr>
          <p:cNvPr id="5" name="Rectangle: Rounded Corners 4">
            <a:extLst>
              <a:ext uri="{FF2B5EF4-FFF2-40B4-BE49-F238E27FC236}">
                <a16:creationId xmlns:a16="http://schemas.microsoft.com/office/drawing/2014/main" id="{27AE6C76-D3EE-C74F-F49E-97F6141F5D15}"/>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860663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pic>
        <p:nvPicPr>
          <p:cNvPr id="8" name="Picture 7" descr="A purple circle with black background&#10;&#10;AI-generated content may be incorrect.">
            <a:extLst>
              <a:ext uri="{FF2B5EF4-FFF2-40B4-BE49-F238E27FC236}">
                <a16:creationId xmlns:a16="http://schemas.microsoft.com/office/drawing/2014/main" id="{703F4AEB-E597-882F-3A69-A923B8DED423}"/>
              </a:ext>
            </a:extLst>
          </p:cNvPr>
          <p:cNvPicPr>
            <a:picLocks noChangeAspect="1"/>
          </p:cNvPicPr>
          <p:nvPr/>
        </p:nvPicPr>
        <p:blipFill>
          <a:blip r:embed="rId2">
            <a:extLst>
              <a:ext uri="{28A0092B-C50C-407E-A947-70E740481C1C}">
                <a14:useLocalDpi xmlns:a14="http://schemas.microsoft.com/office/drawing/2010/main" val="0"/>
              </a:ext>
            </a:extLst>
          </a:blip>
          <a:srcRect t="11857"/>
          <a:stretch/>
        </p:blipFill>
        <p:spPr>
          <a:xfrm>
            <a:off x="398705" y="0"/>
            <a:ext cx="5697291" cy="5021774"/>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21208" y="548642"/>
            <a:ext cx="7478991" cy="3635797"/>
          </a:xfrm>
        </p:spPr>
        <p:txBody>
          <a:bodyPr anchor="b">
            <a:normAutofit/>
          </a:bodyPr>
          <a:lstStyle>
            <a:lvl1pPr algn="l">
              <a:defRPr sz="7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179017" y="4349578"/>
            <a:ext cx="6821182" cy="1384726"/>
          </a:xfrm>
        </p:spPr>
        <p:txBody>
          <a:bodyPr anchor="b">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p>
            <a:fld id="{804512D9-A095-4355-9551-356CB2C0D09E}" type="datetime1">
              <a:rPr lang="en-US" smtClean="0"/>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cxnSp>
        <p:nvCxnSpPr>
          <p:cNvPr id="11" name="Straight Connector 10">
            <a:extLst>
              <a:ext uri="{FF2B5EF4-FFF2-40B4-BE49-F238E27FC236}">
                <a16:creationId xmlns:a16="http://schemas.microsoft.com/office/drawing/2014/main" id="{CC5621C6-56CB-3166-B017-50A927415F64}"/>
              </a:ext>
            </a:extLst>
          </p:cNvPr>
          <p:cNvCxnSpPr>
            <a:cxnSpLocks/>
          </p:cNvCxnSpPr>
          <p:nvPr/>
        </p:nvCxnSpPr>
        <p:spPr>
          <a:xfrm>
            <a:off x="637839" y="4236969"/>
            <a:ext cx="0" cy="1384725"/>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397279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pic>
        <p:nvPicPr>
          <p:cNvPr id="8" name="Picture 7" descr="A purple circle with black background&#10;&#10;AI-generated content may be incorrect.">
            <a:extLst>
              <a:ext uri="{FF2B5EF4-FFF2-40B4-BE49-F238E27FC236}">
                <a16:creationId xmlns:a16="http://schemas.microsoft.com/office/drawing/2014/main" id="{02AE2374-EA36-E826-C9F3-73CD3978F48E}"/>
              </a:ext>
            </a:extLst>
          </p:cNvPr>
          <p:cNvPicPr>
            <a:picLocks noChangeAspect="1"/>
          </p:cNvPicPr>
          <p:nvPr/>
        </p:nvPicPr>
        <p:blipFill>
          <a:blip r:embed="rId2">
            <a:extLst>
              <a:ext uri="{28A0092B-C50C-407E-A947-70E740481C1C}">
                <a14:useLocalDpi xmlns:a14="http://schemas.microsoft.com/office/drawing/2010/main" val="0"/>
              </a:ext>
            </a:extLst>
          </a:blip>
          <a:srcRect r="6568" b="47295"/>
          <a:stretch/>
        </p:blipFill>
        <p:spPr>
          <a:xfrm>
            <a:off x="3701142" y="2068286"/>
            <a:ext cx="8490855" cy="4789714"/>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8008" y="854239"/>
            <a:ext cx="7876287" cy="3592629"/>
          </a:xfrm>
        </p:spPr>
        <p:txBody>
          <a:bodyPr anchor="b">
            <a:normAutofit/>
          </a:bodyPr>
          <a:lstStyle>
            <a:lvl1pPr algn="l">
              <a:defRPr sz="7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180323" y="4617138"/>
            <a:ext cx="6853511" cy="10149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p>
            <a:fld id="{AED07DE6-50D5-4B21-9405-DD62C0D4DC65}" type="datetime1">
              <a:rPr lang="en-US" smtClean="0"/>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6E2B0C21-F380-74EA-96A8-0858FD0075A4}"/>
              </a:ext>
            </a:extLst>
          </p:cNvPr>
          <p:cNvCxnSpPr>
            <a:cxnSpLocks/>
          </p:cNvCxnSpPr>
          <p:nvPr/>
        </p:nvCxnSpPr>
        <p:spPr>
          <a:xfrm>
            <a:off x="755780" y="4492300"/>
            <a:ext cx="0" cy="1129394"/>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6212427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717639-19C5-F877-6AAE-FF488C7936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572615" y="905615"/>
            <a:ext cx="5046770" cy="5046770"/>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53888" y="1427162"/>
            <a:ext cx="9484224" cy="2621154"/>
          </a:xfrm>
        </p:spPr>
        <p:txBody>
          <a:bodyPr anchor="b">
            <a:normAutofit/>
          </a:bodyPr>
          <a:lstStyle>
            <a:lvl1pPr algn="ctr">
              <a:defRPr sz="6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14850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p>
            <a:fld id="{C8E66873-82AB-4D6B-96C7-8222581A9F4D}" type="datetime1">
              <a:rPr lang="en-US" smtClean="0"/>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6753642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4">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D7D4B28D-BD47-8092-F202-DCD18D1BAE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4425" y="1198517"/>
            <a:ext cx="4438650" cy="4438650"/>
          </a:xfrm>
          <a:prstGeom prst="rect">
            <a:avLst/>
          </a:prstGeom>
        </p:spPr>
      </p:pic>
      <p:sp>
        <p:nvSpPr>
          <p:cNvPr id="2" name="Title 1">
            <a:extLst>
              <a:ext uri="{FF2B5EF4-FFF2-40B4-BE49-F238E27FC236}">
                <a16:creationId xmlns:a16="http://schemas.microsoft.com/office/drawing/2014/main" id="{6DD4D61D-AA1D-D414-2D63-F3B4B0760D17}"/>
              </a:ext>
            </a:extLst>
          </p:cNvPr>
          <p:cNvSpPr>
            <a:spLocks noGrp="1"/>
          </p:cNvSpPr>
          <p:nvPr>
            <p:ph type="title"/>
          </p:nvPr>
        </p:nvSpPr>
        <p:spPr>
          <a:xfrm>
            <a:off x="1930708" y="2801929"/>
            <a:ext cx="8686801" cy="2565902"/>
          </a:xfrm>
        </p:spPr>
        <p:txBody>
          <a:bodyPr anchor="b">
            <a:normAutofit/>
          </a:bodyPr>
          <a:lstStyle>
            <a:lvl1pPr>
              <a:lnSpc>
                <a:spcPct val="80000"/>
              </a:lnSpc>
              <a:defRPr sz="6600">
                <a:latin typeface="+mj-lt"/>
              </a:defRPr>
            </a:lvl1pPr>
          </a:lstStyle>
          <a:p>
            <a:r>
              <a:rPr lang="en-GB"/>
              <a:t>Click to edit Master title style</a:t>
            </a:r>
            <a:endParaRPr lang="en-US" dirty="0"/>
          </a:p>
        </p:txBody>
      </p:sp>
      <p:sp>
        <p:nvSpPr>
          <p:cNvPr id="9" name="Text Placeholder 8">
            <a:extLst>
              <a:ext uri="{FF2B5EF4-FFF2-40B4-BE49-F238E27FC236}">
                <a16:creationId xmlns:a16="http://schemas.microsoft.com/office/drawing/2014/main" id="{D1B0EE02-7A0B-46A0-5F6E-CFBC94BDF56D}"/>
              </a:ext>
            </a:extLst>
          </p:cNvPr>
          <p:cNvSpPr>
            <a:spLocks noGrp="1"/>
          </p:cNvSpPr>
          <p:nvPr>
            <p:ph type="body" sz="quarter" idx="13"/>
          </p:nvPr>
        </p:nvSpPr>
        <p:spPr>
          <a:xfrm>
            <a:off x="1346090" y="1726269"/>
            <a:ext cx="3024899" cy="547908"/>
          </a:xfrm>
        </p:spPr>
        <p:txBody>
          <a:bodyPr>
            <a:no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Date Placeholder 2">
            <a:extLst>
              <a:ext uri="{FF2B5EF4-FFF2-40B4-BE49-F238E27FC236}">
                <a16:creationId xmlns:a16="http://schemas.microsoft.com/office/drawing/2014/main" id="{3667AE0A-CAE3-D199-2942-E05831D340A1}"/>
              </a:ext>
            </a:extLst>
          </p:cNvPr>
          <p:cNvSpPr>
            <a:spLocks noGrp="1"/>
          </p:cNvSpPr>
          <p:nvPr>
            <p:ph type="dt" sz="half" idx="10"/>
          </p:nvPr>
        </p:nvSpPr>
        <p:spPr>
          <a:xfrm>
            <a:off x="347132" y="6529916"/>
            <a:ext cx="3284341" cy="328084"/>
          </a:xfrm>
          <a:prstGeom prst="rect">
            <a:avLst/>
          </a:prstGeom>
        </p:spPr>
        <p:txBody>
          <a:bodyPr/>
          <a:lstStyle/>
          <a:p>
            <a:fld id="{BE4564F8-E916-4EFF-887D-D1E1BBF6454B}" type="datetime1">
              <a:rPr lang="en-US" smtClean="0"/>
              <a:t>7/12/2026</a:t>
            </a:fld>
            <a:endParaRPr lang="en-US" dirty="0"/>
          </a:p>
        </p:txBody>
      </p:sp>
      <p:sp>
        <p:nvSpPr>
          <p:cNvPr id="4" name="Footer Placeholder 3">
            <a:extLst>
              <a:ext uri="{FF2B5EF4-FFF2-40B4-BE49-F238E27FC236}">
                <a16:creationId xmlns:a16="http://schemas.microsoft.com/office/drawing/2014/main" id="{BFDFBF0A-E355-74AD-4A6E-8FD2BD7A6CA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D971D965-1C87-6430-A8A7-B6EB43D86FC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cxnSp>
        <p:nvCxnSpPr>
          <p:cNvPr id="11" name="Straight Connector 10">
            <a:extLst>
              <a:ext uri="{FF2B5EF4-FFF2-40B4-BE49-F238E27FC236}">
                <a16:creationId xmlns:a16="http://schemas.microsoft.com/office/drawing/2014/main" id="{57236231-7728-F430-19B7-A4956EAFC196}"/>
              </a:ext>
            </a:extLst>
          </p:cNvPr>
          <p:cNvCxnSpPr/>
          <p:nvPr/>
        </p:nvCxnSpPr>
        <p:spPr>
          <a:xfrm>
            <a:off x="1450428" y="2522483"/>
            <a:ext cx="0" cy="262495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2876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1"/>
        </a:solidFill>
        <a:effectLst/>
      </p:bgPr>
    </p:bg>
    <p:spTree>
      <p:nvGrpSpPr>
        <p:cNvPr id="1" name=""/>
        <p:cNvGrpSpPr/>
        <p:nvPr/>
      </p:nvGrpSpPr>
      <p:grpSpPr>
        <a:xfrm>
          <a:off x="0" y="0"/>
          <a:ext cx="0" cy="0"/>
          <a:chOff x="0" y="0"/>
          <a:chExt cx="0" cy="0"/>
        </a:xfrm>
      </p:grpSpPr>
      <p:pic>
        <p:nvPicPr>
          <p:cNvPr id="3" name="Picture 2" descr="A purple circle with black background&#10;&#10;AI-generated content may be incorrect.">
            <a:extLst>
              <a:ext uri="{FF2B5EF4-FFF2-40B4-BE49-F238E27FC236}">
                <a16:creationId xmlns:a16="http://schemas.microsoft.com/office/drawing/2014/main" id="{9ECA965F-086A-7B72-BC9F-EA4CF32BCAAD}"/>
              </a:ext>
            </a:extLst>
          </p:cNvPr>
          <p:cNvPicPr>
            <a:picLocks noChangeAspect="1"/>
          </p:cNvPicPr>
          <p:nvPr/>
        </p:nvPicPr>
        <p:blipFill>
          <a:blip r:embed="rId2">
            <a:extLst>
              <a:ext uri="{28A0092B-C50C-407E-A947-70E740481C1C}">
                <a14:useLocalDpi xmlns:a14="http://schemas.microsoft.com/office/drawing/2010/main" val="0"/>
              </a:ext>
            </a:extLst>
          </a:blip>
          <a:srcRect b="11502"/>
          <a:stretch/>
        </p:blipFill>
        <p:spPr>
          <a:xfrm>
            <a:off x="421566" y="1836225"/>
            <a:ext cx="5674434" cy="5021775"/>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50428" y="990601"/>
            <a:ext cx="9145991" cy="3630384"/>
          </a:xfrm>
        </p:spPr>
        <p:txBody>
          <a:bodyPr anchor="b">
            <a:noAutofit/>
          </a:bodyPr>
          <a:lstStyle>
            <a:lvl1pPr algn="l">
              <a:defRPr sz="6500">
                <a:solidFill>
                  <a:schemeClr val="bg1"/>
                </a:solidFill>
              </a:defRPr>
            </a:lvl1pPr>
          </a:lstStyle>
          <a:p>
            <a:r>
              <a:rPr lang="en-GB"/>
              <a:t>Click to edit Master 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lvl1pPr>
              <a:defRPr>
                <a:solidFill>
                  <a:schemeClr val="bg1"/>
                </a:solidFill>
              </a:defRPr>
            </a:lvl1pPr>
          </a:lstStyle>
          <a:p>
            <a:fld id="{BD69ADDC-FB37-4BD0-807F-2EC90205924B}" type="datetime1">
              <a:rPr lang="en-US" smtClean="0"/>
              <a:pPr/>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lvl1pPr>
              <a:defRPr>
                <a:solidFill>
                  <a:schemeClr val="bg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8386985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Ref idx="1001">
        <a:schemeClr val="bg1"/>
      </p:bgRef>
    </p:bg>
    <p:spTree>
      <p:nvGrpSpPr>
        <p:cNvPr id="1" name=""/>
        <p:cNvGrpSpPr/>
        <p:nvPr/>
      </p:nvGrpSpPr>
      <p:grpSpPr>
        <a:xfrm>
          <a:off x="0" y="0"/>
          <a:ext cx="0" cy="0"/>
          <a:chOff x="0" y="0"/>
          <a:chExt cx="0" cy="0"/>
        </a:xfrm>
      </p:grpSpPr>
      <p:pic>
        <p:nvPicPr>
          <p:cNvPr id="2" name="Picture 1" descr="A purple circle with black background&#10;&#10;AI-generated content may be incorrect.">
            <a:extLst>
              <a:ext uri="{FF2B5EF4-FFF2-40B4-BE49-F238E27FC236}">
                <a16:creationId xmlns:a16="http://schemas.microsoft.com/office/drawing/2014/main" id="{0B3EB36B-144D-A648-1BD5-DBEDDC79D093}"/>
              </a:ext>
            </a:extLst>
          </p:cNvPr>
          <p:cNvPicPr>
            <a:picLocks noChangeAspect="1"/>
          </p:cNvPicPr>
          <p:nvPr/>
        </p:nvPicPr>
        <p:blipFill>
          <a:blip r:embed="rId2">
            <a:extLst>
              <a:ext uri="{28A0092B-C50C-407E-A947-70E740481C1C}">
                <a14:useLocalDpi xmlns:a14="http://schemas.microsoft.com/office/drawing/2010/main" val="0"/>
              </a:ext>
            </a:extLst>
          </a:blip>
          <a:srcRect l="12178" b="16685"/>
          <a:stretch/>
        </p:blipFill>
        <p:spPr>
          <a:xfrm>
            <a:off x="0" y="2754087"/>
            <a:ext cx="4325917" cy="4103914"/>
          </a:xfrm>
          <a:prstGeom prst="rect">
            <a:avLst/>
          </a:prstGeom>
        </p:spPr>
      </p:pic>
      <p:sp>
        <p:nvSpPr>
          <p:cNvPr id="11" name="Title 1">
            <a:extLst>
              <a:ext uri="{FF2B5EF4-FFF2-40B4-BE49-F238E27FC236}">
                <a16:creationId xmlns:a16="http://schemas.microsoft.com/office/drawing/2014/main" id="{D2BD543F-D939-A8C7-FAFA-B555B276DBD7}"/>
              </a:ext>
            </a:extLst>
          </p:cNvPr>
          <p:cNvSpPr>
            <a:spLocks noGrp="1"/>
          </p:cNvSpPr>
          <p:nvPr>
            <p:ph type="ctrTitle"/>
          </p:nvPr>
        </p:nvSpPr>
        <p:spPr>
          <a:xfrm>
            <a:off x="1450428" y="990601"/>
            <a:ext cx="9145991" cy="3630384"/>
          </a:xfrm>
        </p:spPr>
        <p:txBody>
          <a:bodyPr anchor="b">
            <a:noAutofit/>
          </a:bodyPr>
          <a:lstStyle>
            <a:lvl1pPr algn="l">
              <a:defRPr sz="6500">
                <a:solidFill>
                  <a:schemeClr val="tx1"/>
                </a:solidFill>
              </a:defRPr>
            </a:lvl1pPr>
          </a:lstStyle>
          <a:p>
            <a:r>
              <a:rPr lang="en-GB"/>
              <a:t>Click to edit Master 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p>
            <a:fld id="{D6DBE5D1-8623-4EBC-BE64-F118A957A6D2}" type="datetime1">
              <a:rPr lang="en-US" smtClean="0"/>
              <a:t>7/12/2026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4712633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6" name="Picture 5" descr="A purple circle with black background&#10;&#10;AI-generated content may be incorrect.">
            <a:extLst>
              <a:ext uri="{FF2B5EF4-FFF2-40B4-BE49-F238E27FC236}">
                <a16:creationId xmlns:a16="http://schemas.microsoft.com/office/drawing/2014/main" id="{B90D1FE6-C620-8AEA-8E16-817F8F3005D7}"/>
              </a:ext>
            </a:extLst>
          </p:cNvPr>
          <p:cNvPicPr>
            <a:picLocks noChangeAspect="1"/>
          </p:cNvPicPr>
          <p:nvPr/>
        </p:nvPicPr>
        <p:blipFill>
          <a:blip r:embed="rId2">
            <a:extLst>
              <a:ext uri="{28A0092B-C50C-407E-A947-70E740481C1C}">
                <a14:useLocalDpi xmlns:a14="http://schemas.microsoft.com/office/drawing/2010/main" val="0"/>
              </a:ext>
            </a:extLst>
          </a:blip>
          <a:srcRect r="14905" b="19272"/>
          <a:stretch/>
        </p:blipFill>
        <p:spPr>
          <a:xfrm>
            <a:off x="7866083" y="2754085"/>
            <a:ext cx="4325917" cy="4103915"/>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2647" y="664108"/>
            <a:ext cx="8467558" cy="1554480"/>
          </a:xfrm>
        </p:spPr>
        <p:txBody>
          <a:bodyPr anchor="b">
            <a:normAutofit/>
          </a:bodyPr>
          <a:lstStyle>
            <a:lvl1pPr>
              <a:defRPr sz="4400"/>
            </a:lvl1pPr>
          </a:lstStyle>
          <a:p>
            <a:r>
              <a:rPr lang="en-GB"/>
              <a:t>Click to edit Master title style</a:t>
            </a:r>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333860"/>
            <a:ext cx="8467558" cy="3689909"/>
          </a:xfrm>
        </p:spPr>
        <p:txBody>
          <a:bodyPr>
            <a:normAutofit/>
          </a:bodyPr>
          <a:lstStyle>
            <a:lvl1pPr marL="457200" indent="-457200">
              <a:buFont typeface="+mj-lt"/>
              <a:buAutoNum type="arabicPeriod"/>
              <a:defRPr sz="2400"/>
            </a:lvl1pPr>
            <a:lvl2pPr marL="685800" indent="-457200">
              <a:buFont typeface="+mj-lt"/>
              <a:buAutoNum type="arabicPeriod"/>
              <a:defRPr sz="2000"/>
            </a:lvl2pPr>
            <a:lvl3pPr marL="800100" indent="-342900">
              <a:buFont typeface="+mj-lt"/>
              <a:buAutoNum type="arabicPeriod"/>
              <a:defRPr sz="1800"/>
            </a:lvl3pPr>
            <a:lvl4pPr marL="1028700" indent="-342900">
              <a:buFont typeface="+mj-lt"/>
              <a:buAutoNum type="arabicPeriod"/>
              <a:defRPr sz="1600"/>
            </a:lvl4pPr>
            <a:lvl5pPr marL="1257300" indent="-342900">
              <a:buFont typeface="+mj-lt"/>
              <a:buAutoNum type="arabicPeriod"/>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347132" y="6529916"/>
            <a:ext cx="3284341" cy="328084"/>
          </a:xfrm>
          <a:prstGeom prst="rect">
            <a:avLst/>
          </a:prstGeom>
        </p:spPr>
        <p:txBody>
          <a:bodyPr/>
          <a:lstStyle/>
          <a:p>
            <a:fld id="{B75827B4-FD33-43BF-9F9D-5FEB6B504CD5}" type="datetime1">
              <a:rPr lang="en-US" smtClean="0"/>
              <a:t>7/12/2026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181926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614901" y="907302"/>
            <a:ext cx="4700219" cy="1808466"/>
          </a:xfrm>
        </p:spPr>
        <p:txBody>
          <a:bodyPr anchor="b">
            <a:normAutofit/>
          </a:bodyPr>
          <a:lstStyle>
            <a:lvl1pPr>
              <a:defRPr sz="4000"/>
            </a:lvl1pPr>
          </a:lstStyle>
          <a:p>
            <a:r>
              <a:rPr lang="en-GB"/>
              <a:t>Click to edit Master title style</a:t>
            </a:r>
            <a:endParaRPr lang="en-US" dirty="0"/>
          </a:p>
        </p:txBody>
      </p:sp>
      <p:sp>
        <p:nvSpPr>
          <p:cNvPr id="4" name="Picture Placeholder 3">
            <a:extLst>
              <a:ext uri="{FF2B5EF4-FFF2-40B4-BE49-F238E27FC236}">
                <a16:creationId xmlns:a16="http://schemas.microsoft.com/office/drawing/2014/main" id="{176C507B-B242-4119-B1FF-3014636CAB61}"/>
              </a:ext>
            </a:extLst>
          </p:cNvPr>
          <p:cNvSpPr>
            <a:spLocks noGrp="1"/>
          </p:cNvSpPr>
          <p:nvPr>
            <p:ph type="pic" sz="quarter" idx="14"/>
          </p:nvPr>
        </p:nvSpPr>
        <p:spPr>
          <a:xfrm>
            <a:off x="358140" y="333756"/>
            <a:ext cx="5740908" cy="6190488"/>
          </a:xfrm>
          <a:custGeom>
            <a:avLst/>
            <a:gdLst>
              <a:gd name="connsiteX0" fmla="*/ 186643 w 5740908"/>
              <a:gd name="connsiteY0" fmla="*/ 0 h 6190488"/>
              <a:gd name="connsiteX1" fmla="*/ 5740908 w 5740908"/>
              <a:gd name="connsiteY1" fmla="*/ 0 h 6190488"/>
              <a:gd name="connsiteX2" fmla="*/ 5740908 w 5740908"/>
              <a:gd name="connsiteY2" fmla="*/ 6190488 h 6190488"/>
              <a:gd name="connsiteX3" fmla="*/ 186643 w 5740908"/>
              <a:gd name="connsiteY3" fmla="*/ 6190488 h 6190488"/>
              <a:gd name="connsiteX4" fmla="*/ 0 w 5740908"/>
              <a:gd name="connsiteY4" fmla="*/ 6003845 h 6190488"/>
              <a:gd name="connsiteX5" fmla="*/ 0 w 5740908"/>
              <a:gd name="connsiteY5" fmla="*/ 186643 h 6190488"/>
              <a:gd name="connsiteX6" fmla="*/ 186643 w 5740908"/>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0908" h="6190488">
                <a:moveTo>
                  <a:pt x="186643" y="0"/>
                </a:moveTo>
                <a:lnTo>
                  <a:pt x="5740908" y="0"/>
                </a:lnTo>
                <a:lnTo>
                  <a:pt x="5740908" y="6190488"/>
                </a:lnTo>
                <a:lnTo>
                  <a:pt x="186643" y="6190488"/>
                </a:lnTo>
                <a:cubicBezTo>
                  <a:pt x="83563" y="6190488"/>
                  <a:pt x="0" y="6106925"/>
                  <a:pt x="0" y="6003845"/>
                </a:cubicBezTo>
                <a:lnTo>
                  <a:pt x="0" y="186643"/>
                </a:lnTo>
                <a:cubicBezTo>
                  <a:pt x="0" y="83563"/>
                  <a:pt x="83563" y="0"/>
                  <a:pt x="186643"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614901" y="2825496"/>
            <a:ext cx="4700219" cy="3125201"/>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Date Placeholder 4">
            <a:extLst>
              <a:ext uri="{FF2B5EF4-FFF2-40B4-BE49-F238E27FC236}">
                <a16:creationId xmlns:a16="http://schemas.microsoft.com/office/drawing/2014/main" id="{168DD83C-D23D-6D82-F95D-3B845F07850D}"/>
              </a:ext>
            </a:extLst>
          </p:cNvPr>
          <p:cNvSpPr>
            <a:spLocks noGrp="1"/>
          </p:cNvSpPr>
          <p:nvPr>
            <p:ph type="dt" sz="half" idx="10"/>
          </p:nvPr>
        </p:nvSpPr>
        <p:spPr>
          <a:xfrm>
            <a:off x="7253745" y="6529914"/>
            <a:ext cx="1622776" cy="328085"/>
          </a:xfrm>
          <a:prstGeom prst="rect">
            <a:avLst/>
          </a:prstGeom>
        </p:spPr>
        <p:txBody>
          <a:bodyPr/>
          <a:lstStyle>
            <a:lvl1pPr>
              <a:defRPr>
                <a:solidFill>
                  <a:schemeClr val="tx1"/>
                </a:solidFill>
                <a:effectLst/>
              </a:defRPr>
            </a:lvl1pPr>
          </a:lstStyle>
          <a:p>
            <a:fld id="{49B3D67F-5079-4349-A370-6203DAA40BB5}" type="datetime1">
              <a:rPr lang="en-US" smtClean="0"/>
              <a:t>7/12/2026</a:t>
            </a:fld>
            <a:endParaRPr lang="en-US" dirty="0"/>
          </a:p>
        </p:txBody>
      </p:sp>
      <p:sp>
        <p:nvSpPr>
          <p:cNvPr id="9" name="Footer Placeholder 5">
            <a:extLst>
              <a:ext uri="{FF2B5EF4-FFF2-40B4-BE49-F238E27FC236}">
                <a16:creationId xmlns:a16="http://schemas.microsoft.com/office/drawing/2014/main" id="{AE25BD38-48AE-AB7F-6C54-5CB0286457FC}"/>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10" name="Slide Number Placeholder 6">
            <a:extLst>
              <a:ext uri="{FF2B5EF4-FFF2-40B4-BE49-F238E27FC236}">
                <a16:creationId xmlns:a16="http://schemas.microsoft.com/office/drawing/2014/main" id="{E6A02DBF-D88B-3129-23EF-1ECA540096B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11" name="Rectangle: Rounded Corners 10">
            <a:extLst>
              <a:ext uri="{FF2B5EF4-FFF2-40B4-BE49-F238E27FC236}">
                <a16:creationId xmlns:a16="http://schemas.microsoft.com/office/drawing/2014/main" id="{F4855E23-77DB-A52C-BC0E-EF3C3F4A95CC}"/>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724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44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3B13B15A-B652-48F5-A365-F1C590938A4C}"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2359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258568"/>
            <a:ext cx="3813048" cy="3557016"/>
          </a:xfrm>
        </p:spPr>
        <p:txBody>
          <a:bodyPr>
            <a:normAutofit/>
          </a:bodyPr>
          <a:lstStyle>
            <a:lvl1pPr>
              <a:defRPr sz="36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1BA0B4E8-F389-4DD5-B3EC-37E88D1AD78F}"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791329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537853"/>
            <a:ext cx="4145582" cy="4638825"/>
          </a:xfrm>
        </p:spPr>
        <p:txBody>
          <a:bodyPr>
            <a:normAutofit/>
          </a:bodyPr>
          <a:lstStyle>
            <a:lvl1pPr>
              <a:defRPr sz="36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8"/>
            <a:ext cx="5681662" cy="48180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A942A636-76C4-4EB1-A2CC-2ABF54421FE3}"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97824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877456"/>
            <a:ext cx="4142232" cy="4940661"/>
          </a:xfrm>
        </p:spPr>
        <p:txBody>
          <a:bodyPr>
            <a:normAutofit/>
          </a:bodyPr>
          <a:lstStyle>
            <a:lvl1pPr>
              <a:defRPr sz="36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77456"/>
            <a:ext cx="6159500" cy="53908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95B423A5-C243-487B-A652-39F00748165E}"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64826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72533" y="548639"/>
            <a:ext cx="3494314" cy="5719639"/>
          </a:xfrm>
        </p:spPr>
        <p:txBody>
          <a:bodyPr>
            <a:normAutofit/>
          </a:bodyPr>
          <a:lstStyle>
            <a:lvl1pPr>
              <a:defRPr sz="32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549274"/>
            <a:ext cx="7315200" cy="580644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0430AD89-C002-420D-B2A6-406343AFF059}"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265832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60893" y="907303"/>
            <a:ext cx="10465073" cy="1132258"/>
          </a:xfrm>
        </p:spPr>
        <p:txBody>
          <a:bodyPr/>
          <a:lstStyle>
            <a:lvl1pPr>
              <a:defRPr>
                <a:latin typeface="+mj-lt"/>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860893" y="2367643"/>
            <a:ext cx="10465073" cy="35830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4BC6E8D4-25D1-4A44-BB87-23C6E7F03C94}"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881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21705" y="927238"/>
            <a:ext cx="6024894" cy="1143000"/>
          </a:xfrm>
        </p:spPr>
        <p:txBody>
          <a:bodyPr anchor="b"/>
          <a:lstStyle/>
          <a:p>
            <a:r>
              <a:rPr lang="en-GB"/>
              <a:t>Click to edit Master title style</a:t>
            </a:r>
            <a:endParaRPr lang="en-US" dirty="0"/>
          </a:p>
        </p:txBody>
      </p:sp>
      <p:sp>
        <p:nvSpPr>
          <p:cNvPr id="6" name="Picture Placeholder 5">
            <a:extLst>
              <a:ext uri="{FF2B5EF4-FFF2-40B4-BE49-F238E27FC236}">
                <a16:creationId xmlns:a16="http://schemas.microsoft.com/office/drawing/2014/main" id="{C62C8996-C286-B245-2F06-E6E33F9907E0}"/>
              </a:ext>
            </a:extLst>
          </p:cNvPr>
          <p:cNvSpPr>
            <a:spLocks noGrp="1"/>
          </p:cNvSpPr>
          <p:nvPr>
            <p:ph type="pic" sz="quarter" idx="13"/>
          </p:nvPr>
        </p:nvSpPr>
        <p:spPr>
          <a:xfrm>
            <a:off x="358140" y="333756"/>
            <a:ext cx="4435746" cy="6190488"/>
          </a:xfrm>
          <a:custGeom>
            <a:avLst/>
            <a:gdLst>
              <a:gd name="connsiteX0" fmla="*/ 186643 w 4435746"/>
              <a:gd name="connsiteY0" fmla="*/ 0 h 6190488"/>
              <a:gd name="connsiteX1" fmla="*/ 4435746 w 4435746"/>
              <a:gd name="connsiteY1" fmla="*/ 0 h 6190488"/>
              <a:gd name="connsiteX2" fmla="*/ 4435746 w 4435746"/>
              <a:gd name="connsiteY2" fmla="*/ 6190488 h 6190488"/>
              <a:gd name="connsiteX3" fmla="*/ 186643 w 4435746"/>
              <a:gd name="connsiteY3" fmla="*/ 6190488 h 6190488"/>
              <a:gd name="connsiteX4" fmla="*/ 0 w 4435746"/>
              <a:gd name="connsiteY4" fmla="*/ 6003845 h 6190488"/>
              <a:gd name="connsiteX5" fmla="*/ 0 w 4435746"/>
              <a:gd name="connsiteY5" fmla="*/ 186643 h 6190488"/>
              <a:gd name="connsiteX6" fmla="*/ 186643 w 4435746"/>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35746" h="6190488">
                <a:moveTo>
                  <a:pt x="186643" y="0"/>
                </a:moveTo>
                <a:lnTo>
                  <a:pt x="4435746" y="0"/>
                </a:lnTo>
                <a:lnTo>
                  <a:pt x="4435746" y="6190488"/>
                </a:lnTo>
                <a:lnTo>
                  <a:pt x="186643" y="6190488"/>
                </a:lnTo>
                <a:cubicBezTo>
                  <a:pt x="83563" y="6190488"/>
                  <a:pt x="0" y="6106925"/>
                  <a:pt x="0" y="6003845"/>
                </a:cubicBezTo>
                <a:lnTo>
                  <a:pt x="0" y="186643"/>
                </a:lnTo>
                <a:cubicBezTo>
                  <a:pt x="0" y="83563"/>
                  <a:pt x="83563" y="0"/>
                  <a:pt x="186643"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21704" y="2204566"/>
            <a:ext cx="6004263" cy="376606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5321704" y="6529914"/>
            <a:ext cx="3554817" cy="328085"/>
          </a:xfrm>
          <a:prstGeom prst="rect">
            <a:avLst/>
          </a:prstGeom>
        </p:spPr>
        <p:txBody>
          <a:bodyPr/>
          <a:lstStyle/>
          <a:p>
            <a:fld id="{78F868A0-EF2B-4F3B-A196-0BED12045750}" type="datetime1">
              <a:rPr lang="en-US" smtClean="0"/>
              <a:t>7/12/2026</a:t>
            </a:fld>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8660019" y="6529916"/>
            <a:ext cx="2805405" cy="328084"/>
          </a:xfrm>
          <a:prstGeom prst="rect">
            <a:avLst/>
          </a:prstGeom>
        </p:spPr>
        <p:txBody>
          <a:bodyPr/>
          <a:lstStyle/>
          <a:p>
            <a:r>
              <a:rPr lang="en-US" dirty="0"/>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3" name="Rectangle: Rounded Corners 2">
            <a:extLst>
              <a:ext uri="{FF2B5EF4-FFF2-40B4-BE49-F238E27FC236}">
                <a16:creationId xmlns:a16="http://schemas.microsoft.com/office/drawing/2014/main" id="{99886564-48A7-D356-B519-1753B487C993}"/>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888430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5256"/>
            <a:ext cx="6037236" cy="1143000"/>
          </a:xfrm>
        </p:spPr>
        <p:txBody>
          <a:bodyPr anchor="b"/>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59536" y="2202135"/>
            <a:ext cx="6037365" cy="374855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Picture Placeholder 4">
            <a:extLst>
              <a:ext uri="{FF2B5EF4-FFF2-40B4-BE49-F238E27FC236}">
                <a16:creationId xmlns:a16="http://schemas.microsoft.com/office/drawing/2014/main" id="{6B0EB951-12A5-039B-D658-D0E726B23825}"/>
              </a:ext>
            </a:extLst>
          </p:cNvPr>
          <p:cNvSpPr>
            <a:spLocks noGrp="1"/>
          </p:cNvSpPr>
          <p:nvPr>
            <p:ph type="pic" sz="quarter" idx="13"/>
          </p:nvPr>
        </p:nvSpPr>
        <p:spPr>
          <a:xfrm>
            <a:off x="7400544" y="333756"/>
            <a:ext cx="4433316" cy="6190488"/>
          </a:xfrm>
          <a:custGeom>
            <a:avLst/>
            <a:gdLst>
              <a:gd name="connsiteX0" fmla="*/ 0 w 4433316"/>
              <a:gd name="connsiteY0" fmla="*/ 0 h 6190488"/>
              <a:gd name="connsiteX1" fmla="*/ 4246673 w 4433316"/>
              <a:gd name="connsiteY1" fmla="*/ 0 h 6190488"/>
              <a:gd name="connsiteX2" fmla="*/ 4433316 w 4433316"/>
              <a:gd name="connsiteY2" fmla="*/ 186643 h 6190488"/>
              <a:gd name="connsiteX3" fmla="*/ 4433316 w 4433316"/>
              <a:gd name="connsiteY3" fmla="*/ 6003845 h 6190488"/>
              <a:gd name="connsiteX4" fmla="*/ 4246673 w 4433316"/>
              <a:gd name="connsiteY4" fmla="*/ 6190488 h 6190488"/>
              <a:gd name="connsiteX5" fmla="*/ 0 w 4433316"/>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33316" h="6190488">
                <a:moveTo>
                  <a:pt x="0" y="0"/>
                </a:moveTo>
                <a:lnTo>
                  <a:pt x="4246673" y="0"/>
                </a:lnTo>
                <a:cubicBezTo>
                  <a:pt x="4349753" y="0"/>
                  <a:pt x="4433316" y="83563"/>
                  <a:pt x="4433316" y="186643"/>
                </a:cubicBezTo>
                <a:lnTo>
                  <a:pt x="4433316" y="6003845"/>
                </a:lnTo>
                <a:cubicBezTo>
                  <a:pt x="4433316" y="6106925"/>
                  <a:pt x="4349753" y="6190488"/>
                  <a:pt x="4246673" y="6190488"/>
                </a:cubicBezTo>
                <a:lnTo>
                  <a:pt x="0" y="6190488"/>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347132" y="6529916"/>
            <a:ext cx="3284341" cy="328085"/>
          </a:xfrm>
          <a:prstGeom prst="rect">
            <a:avLst/>
          </a:prstGeom>
        </p:spPr>
        <p:txBody>
          <a:bodyPr/>
          <a:lstStyle/>
          <a:p>
            <a:fld id="{3D127003-26EA-4E29-A915-6163B9A3B02A}" type="datetime1">
              <a:rPr lang="en-US" smtClean="0"/>
              <a:t>7/12/2026</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3950591" y="6529916"/>
            <a:ext cx="2805405" cy="328084"/>
          </a:xfrm>
          <a:prstGeom prst="rect">
            <a:avLst/>
          </a:prstGeom>
        </p:spPr>
        <p:txBody>
          <a:bodyPr/>
          <a:lstStyle/>
          <a:p>
            <a:r>
              <a:rPr lang="en-US" dirty="0"/>
              <a:t>Sample Footer Text</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706232" y="6529916"/>
            <a:ext cx="429207" cy="328084"/>
          </a:xfrm>
          <a:prstGeom prst="rect">
            <a:avLst/>
          </a:prstGeom>
        </p:spPr>
        <p:txBody>
          <a:bodyPr/>
          <a:lstStyle/>
          <a:p>
            <a:fld id="{CC057153-B650-4DEB-B370-79DDCFDCE934}" type="slidenum">
              <a:rPr lang="en-US" smtClean="0"/>
              <a:t>‹#›</a:t>
            </a:fld>
            <a:endParaRPr lang="en-US" dirty="0"/>
          </a:p>
        </p:txBody>
      </p:sp>
      <p:sp>
        <p:nvSpPr>
          <p:cNvPr id="3" name="Rectangle: Rounded Corners 2">
            <a:extLst>
              <a:ext uri="{FF2B5EF4-FFF2-40B4-BE49-F238E27FC236}">
                <a16:creationId xmlns:a16="http://schemas.microsoft.com/office/drawing/2014/main" id="{28ED8B4C-3B70-7229-7BC1-2CA7F4228544}"/>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68906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24995" y="912388"/>
            <a:ext cx="6800971" cy="932688"/>
          </a:xfrm>
        </p:spPr>
        <p:txBody>
          <a:bodyPr anchor="b"/>
          <a:lstStyle>
            <a:lvl1pPr>
              <a:defRPr sz="4400"/>
            </a:lvl1pPr>
          </a:lstStyle>
          <a:p>
            <a:r>
              <a:rPr lang="en-GB"/>
              <a:t>Click to edit Master title style</a:t>
            </a:r>
            <a:endParaRPr lang="en-US" dirty="0"/>
          </a:p>
        </p:txBody>
      </p:sp>
      <p:sp>
        <p:nvSpPr>
          <p:cNvPr id="7" name="Picture Placeholder 6">
            <a:extLst>
              <a:ext uri="{FF2B5EF4-FFF2-40B4-BE49-F238E27FC236}">
                <a16:creationId xmlns:a16="http://schemas.microsoft.com/office/drawing/2014/main" id="{5D00EEA7-B56C-0FE1-DD57-6EA768316748}"/>
              </a:ext>
            </a:extLst>
          </p:cNvPr>
          <p:cNvSpPr>
            <a:spLocks noGrp="1"/>
          </p:cNvSpPr>
          <p:nvPr>
            <p:ph type="pic" sz="quarter" idx="13"/>
          </p:nvPr>
        </p:nvSpPr>
        <p:spPr>
          <a:xfrm>
            <a:off x="358140" y="333756"/>
            <a:ext cx="3665220" cy="6190488"/>
          </a:xfrm>
          <a:custGeom>
            <a:avLst/>
            <a:gdLst>
              <a:gd name="connsiteX0" fmla="*/ 186643 w 3665220"/>
              <a:gd name="connsiteY0" fmla="*/ 0 h 6190488"/>
              <a:gd name="connsiteX1" fmla="*/ 3665220 w 3665220"/>
              <a:gd name="connsiteY1" fmla="*/ 0 h 6190488"/>
              <a:gd name="connsiteX2" fmla="*/ 3665220 w 3665220"/>
              <a:gd name="connsiteY2" fmla="*/ 6190488 h 6190488"/>
              <a:gd name="connsiteX3" fmla="*/ 186643 w 3665220"/>
              <a:gd name="connsiteY3" fmla="*/ 6190488 h 6190488"/>
              <a:gd name="connsiteX4" fmla="*/ 0 w 3665220"/>
              <a:gd name="connsiteY4" fmla="*/ 6003845 h 6190488"/>
              <a:gd name="connsiteX5" fmla="*/ 0 w 3665220"/>
              <a:gd name="connsiteY5" fmla="*/ 186643 h 6190488"/>
              <a:gd name="connsiteX6" fmla="*/ 186643 w 3665220"/>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65220" h="6190488">
                <a:moveTo>
                  <a:pt x="186643" y="0"/>
                </a:moveTo>
                <a:lnTo>
                  <a:pt x="3665220" y="0"/>
                </a:lnTo>
                <a:lnTo>
                  <a:pt x="3665220" y="6190488"/>
                </a:lnTo>
                <a:lnTo>
                  <a:pt x="186643" y="6190488"/>
                </a:lnTo>
                <a:cubicBezTo>
                  <a:pt x="83563" y="6190488"/>
                  <a:pt x="0" y="6106925"/>
                  <a:pt x="0" y="6003845"/>
                </a:cubicBezTo>
                <a:lnTo>
                  <a:pt x="0" y="186643"/>
                </a:lnTo>
                <a:cubicBezTo>
                  <a:pt x="0" y="83563"/>
                  <a:pt x="83563" y="0"/>
                  <a:pt x="186643"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524996" y="1997625"/>
            <a:ext cx="6800971" cy="39450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4745736" y="6529916"/>
            <a:ext cx="3494314" cy="328084"/>
          </a:xfrm>
          <a:prstGeom prst="rect">
            <a:avLst/>
          </a:prstGeom>
        </p:spPr>
        <p:txBody>
          <a:bodyPr/>
          <a:lstStyle/>
          <a:p>
            <a:fld id="{FC8398B2-10D9-44F6-A6BD-93FBB0F2ED95}" type="datetime1">
              <a:rPr lang="en-US" smtClean="0"/>
              <a:t>7/12/2026</a:t>
            </a:fld>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8660019" y="6529916"/>
            <a:ext cx="2805405" cy="328084"/>
          </a:xfrm>
          <a:prstGeom prst="rect">
            <a:avLst/>
          </a:prstGeom>
        </p:spPr>
        <p:txBody>
          <a:bodyPr/>
          <a:lstStyle/>
          <a:p>
            <a:r>
              <a:rPr lang="en-US" dirty="0"/>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6" name="Rectangle: Rounded Corners 5">
            <a:extLst>
              <a:ext uri="{FF2B5EF4-FFF2-40B4-BE49-F238E27FC236}">
                <a16:creationId xmlns:a16="http://schemas.microsoft.com/office/drawing/2014/main" id="{42F2155E-50E7-C260-4CB2-28DE7F08650E}"/>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98243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799AA6AA-9FAC-AA42-597B-AAAAEDA9E09F}"/>
              </a:ext>
            </a:extLst>
          </p:cNvPr>
          <p:cNvSpPr>
            <a:spLocks noGrp="1"/>
          </p:cNvSpPr>
          <p:nvPr>
            <p:ph type="title"/>
          </p:nvPr>
        </p:nvSpPr>
        <p:spPr>
          <a:xfrm>
            <a:off x="859536" y="912388"/>
            <a:ext cx="6800971" cy="932688"/>
          </a:xfrm>
        </p:spPr>
        <p:txBody>
          <a:bodyPr anchor="b"/>
          <a:lstStyle>
            <a:lvl1pPr>
              <a:defRPr sz="4400"/>
            </a:lvl1pPr>
          </a:lstStyle>
          <a:p>
            <a:r>
              <a:rPr lang="en-GB"/>
              <a:t>Click to edit Master title style</a:t>
            </a:r>
            <a:endParaRPr lang="en-US" dirty="0"/>
          </a:p>
        </p:txBody>
      </p:sp>
      <p:sp>
        <p:nvSpPr>
          <p:cNvPr id="16" name="Content Placeholder 7">
            <a:extLst>
              <a:ext uri="{FF2B5EF4-FFF2-40B4-BE49-F238E27FC236}">
                <a16:creationId xmlns:a16="http://schemas.microsoft.com/office/drawing/2014/main" id="{5F8572EB-0F19-5157-1262-D70FB246A99A}"/>
              </a:ext>
            </a:extLst>
          </p:cNvPr>
          <p:cNvSpPr>
            <a:spLocks noGrp="1"/>
          </p:cNvSpPr>
          <p:nvPr>
            <p:ph sz="quarter" idx="14"/>
          </p:nvPr>
        </p:nvSpPr>
        <p:spPr>
          <a:xfrm>
            <a:off x="859536" y="1997625"/>
            <a:ext cx="6800971" cy="39450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Picture Placeholder 4">
            <a:extLst>
              <a:ext uri="{FF2B5EF4-FFF2-40B4-BE49-F238E27FC236}">
                <a16:creationId xmlns:a16="http://schemas.microsoft.com/office/drawing/2014/main" id="{1B842C4E-40FF-AB86-90DD-9230239CDAA9}"/>
              </a:ext>
            </a:extLst>
          </p:cNvPr>
          <p:cNvSpPr>
            <a:spLocks noGrp="1"/>
          </p:cNvSpPr>
          <p:nvPr>
            <p:ph type="pic" sz="quarter" idx="13"/>
          </p:nvPr>
        </p:nvSpPr>
        <p:spPr>
          <a:xfrm>
            <a:off x="8091732" y="333756"/>
            <a:ext cx="3742128" cy="6190488"/>
          </a:xfrm>
          <a:custGeom>
            <a:avLst/>
            <a:gdLst>
              <a:gd name="connsiteX0" fmla="*/ 0 w 3742128"/>
              <a:gd name="connsiteY0" fmla="*/ 0 h 6190488"/>
              <a:gd name="connsiteX1" fmla="*/ 3555485 w 3742128"/>
              <a:gd name="connsiteY1" fmla="*/ 0 h 6190488"/>
              <a:gd name="connsiteX2" fmla="*/ 3742128 w 3742128"/>
              <a:gd name="connsiteY2" fmla="*/ 186643 h 6190488"/>
              <a:gd name="connsiteX3" fmla="*/ 3742128 w 3742128"/>
              <a:gd name="connsiteY3" fmla="*/ 6003845 h 6190488"/>
              <a:gd name="connsiteX4" fmla="*/ 3555485 w 3742128"/>
              <a:gd name="connsiteY4" fmla="*/ 6190488 h 6190488"/>
              <a:gd name="connsiteX5" fmla="*/ 0 w 3742128"/>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42128" h="6190488">
                <a:moveTo>
                  <a:pt x="0" y="0"/>
                </a:moveTo>
                <a:lnTo>
                  <a:pt x="3555485" y="0"/>
                </a:lnTo>
                <a:cubicBezTo>
                  <a:pt x="3658565" y="0"/>
                  <a:pt x="3742128" y="83563"/>
                  <a:pt x="3742128" y="186643"/>
                </a:cubicBezTo>
                <a:lnTo>
                  <a:pt x="3742128" y="6003845"/>
                </a:lnTo>
                <a:cubicBezTo>
                  <a:pt x="3742128" y="6106925"/>
                  <a:pt x="3658565" y="6190488"/>
                  <a:pt x="3555485" y="6190488"/>
                </a:cubicBezTo>
                <a:lnTo>
                  <a:pt x="0" y="6190488"/>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47132" y="6529916"/>
            <a:ext cx="3284341" cy="328084"/>
          </a:xfrm>
          <a:prstGeom prst="rect">
            <a:avLst/>
          </a:prstGeom>
        </p:spPr>
        <p:txBody>
          <a:bodyPr/>
          <a:lstStyle/>
          <a:p>
            <a:fld id="{DCAE8F83-67FA-404A-B769-CAB4959C0FA7}" type="datetime1">
              <a:rPr lang="en-US" smtClean="0"/>
              <a:t>7/12/2026</a:t>
            </a:fld>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285799" y="6529916"/>
            <a:ext cx="2805405" cy="328084"/>
          </a:xfrm>
          <a:prstGeom prst="rect">
            <a:avLst/>
          </a:prstGeom>
        </p:spPr>
        <p:txBody>
          <a:bodyPr/>
          <a:lstStyle/>
          <a:p>
            <a:r>
              <a:rPr lang="en-US" dirty="0"/>
              <a:t>Sample Footer Text</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529916"/>
            <a:ext cx="429207" cy="328084"/>
          </a:xfrm>
          <a:prstGeom prst="rect">
            <a:avLst/>
          </a:prstGeom>
        </p:spPr>
        <p:txBody>
          <a:bodyPr/>
          <a:lstStyle/>
          <a:p>
            <a:fld id="{CC057153-B650-4DEB-B370-79DDCFDCE934}" type="slidenum">
              <a:rPr lang="en-US" smtClean="0"/>
              <a:t>‹#›</a:t>
            </a:fld>
            <a:endParaRPr lang="en-US" dirty="0"/>
          </a:p>
        </p:txBody>
      </p:sp>
      <p:sp>
        <p:nvSpPr>
          <p:cNvPr id="2" name="Rectangle: Rounded Corners 1">
            <a:extLst>
              <a:ext uri="{FF2B5EF4-FFF2-40B4-BE49-F238E27FC236}">
                <a16:creationId xmlns:a16="http://schemas.microsoft.com/office/drawing/2014/main" id="{635E0701-D961-E590-72A4-CFE60A942FB6}"/>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4587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5B410A-8F1F-C41B-C2EA-3ADD36BB7D5B}"/>
              </a:ext>
            </a:extLst>
          </p:cNvPr>
          <p:cNvSpPr>
            <a:spLocks noGrp="1"/>
          </p:cNvSpPr>
          <p:nvPr>
            <p:ph type="title"/>
          </p:nvPr>
        </p:nvSpPr>
        <p:spPr>
          <a:xfrm>
            <a:off x="7053972" y="907302"/>
            <a:ext cx="4361688" cy="1386965"/>
          </a:xfrm>
        </p:spPr>
        <p:txBody>
          <a:bodyPr anchor="t"/>
          <a:lstStyle/>
          <a:p>
            <a:r>
              <a:rPr lang="en-GB"/>
              <a:t>Click to edit Master title style</a:t>
            </a:r>
            <a:endParaRPr lang="en-US" dirty="0"/>
          </a:p>
        </p:txBody>
      </p:sp>
      <p:sp>
        <p:nvSpPr>
          <p:cNvPr id="8" name="Picture Placeholder 7">
            <a:extLst>
              <a:ext uri="{FF2B5EF4-FFF2-40B4-BE49-F238E27FC236}">
                <a16:creationId xmlns:a16="http://schemas.microsoft.com/office/drawing/2014/main" id="{3675BA77-EBBB-9336-6E26-E6A278DEC64C}"/>
              </a:ext>
            </a:extLst>
          </p:cNvPr>
          <p:cNvSpPr>
            <a:spLocks noGrp="1"/>
          </p:cNvSpPr>
          <p:nvPr>
            <p:ph type="pic" sz="quarter" idx="13"/>
          </p:nvPr>
        </p:nvSpPr>
        <p:spPr>
          <a:xfrm>
            <a:off x="358140" y="333756"/>
            <a:ext cx="6253369" cy="6190488"/>
          </a:xfrm>
          <a:custGeom>
            <a:avLst/>
            <a:gdLst>
              <a:gd name="connsiteX0" fmla="*/ 186643 w 6253369"/>
              <a:gd name="connsiteY0" fmla="*/ 0 h 6190488"/>
              <a:gd name="connsiteX1" fmla="*/ 6253369 w 6253369"/>
              <a:gd name="connsiteY1" fmla="*/ 0 h 6190488"/>
              <a:gd name="connsiteX2" fmla="*/ 6253369 w 6253369"/>
              <a:gd name="connsiteY2" fmla="*/ 6190488 h 6190488"/>
              <a:gd name="connsiteX3" fmla="*/ 186643 w 6253369"/>
              <a:gd name="connsiteY3" fmla="*/ 6190488 h 6190488"/>
              <a:gd name="connsiteX4" fmla="*/ 0 w 6253369"/>
              <a:gd name="connsiteY4" fmla="*/ 6003845 h 6190488"/>
              <a:gd name="connsiteX5" fmla="*/ 0 w 6253369"/>
              <a:gd name="connsiteY5" fmla="*/ 186643 h 6190488"/>
              <a:gd name="connsiteX6" fmla="*/ 186643 w 6253369"/>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53369" h="6190488">
                <a:moveTo>
                  <a:pt x="186643" y="0"/>
                </a:moveTo>
                <a:lnTo>
                  <a:pt x="6253369" y="0"/>
                </a:lnTo>
                <a:lnTo>
                  <a:pt x="6253369" y="6190488"/>
                </a:lnTo>
                <a:lnTo>
                  <a:pt x="186643" y="6190488"/>
                </a:lnTo>
                <a:cubicBezTo>
                  <a:pt x="83563" y="6190488"/>
                  <a:pt x="0" y="6106925"/>
                  <a:pt x="0" y="6003845"/>
                </a:cubicBezTo>
                <a:lnTo>
                  <a:pt x="0" y="186643"/>
                </a:lnTo>
                <a:cubicBezTo>
                  <a:pt x="0" y="83563"/>
                  <a:pt x="83563" y="0"/>
                  <a:pt x="186643" y="0"/>
                </a:cubicBez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9" name="Content Placeholder 7">
            <a:extLst>
              <a:ext uri="{FF2B5EF4-FFF2-40B4-BE49-F238E27FC236}">
                <a16:creationId xmlns:a16="http://schemas.microsoft.com/office/drawing/2014/main" id="{CFD057C1-E5F9-48C1-C100-98561B816AC5}"/>
              </a:ext>
            </a:extLst>
          </p:cNvPr>
          <p:cNvSpPr>
            <a:spLocks noGrp="1"/>
          </p:cNvSpPr>
          <p:nvPr>
            <p:ph sz="quarter" idx="14"/>
          </p:nvPr>
        </p:nvSpPr>
        <p:spPr>
          <a:xfrm>
            <a:off x="7053972" y="2438545"/>
            <a:ext cx="4366917" cy="35121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253745" y="6529914"/>
            <a:ext cx="1622776" cy="328085"/>
          </a:xfrm>
          <a:prstGeom prst="rect">
            <a:avLst/>
          </a:prstGeom>
        </p:spPr>
        <p:txBody>
          <a:bodyPr/>
          <a:lstStyle>
            <a:lvl1pPr>
              <a:defRPr>
                <a:solidFill>
                  <a:schemeClr val="tx1"/>
                </a:solidFill>
                <a:effectLst/>
              </a:defRPr>
            </a:lvl1pPr>
          </a:lstStyle>
          <a:p>
            <a:fld id="{49B3D67F-5079-4349-A370-6203DAA40BB5}"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2" name="Rectangle: Rounded Corners 1">
            <a:extLst>
              <a:ext uri="{FF2B5EF4-FFF2-40B4-BE49-F238E27FC236}">
                <a16:creationId xmlns:a16="http://schemas.microsoft.com/office/drawing/2014/main" id="{EA9C6C39-F32F-7B92-4B04-DE603E8CAB22}"/>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114192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7302"/>
            <a:ext cx="4361688" cy="1386965"/>
          </a:xfrm>
        </p:spPr>
        <p:txBody>
          <a:bodyPr anchor="t"/>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59536" y="2438545"/>
            <a:ext cx="4366917" cy="35121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9">
            <a:extLst>
              <a:ext uri="{FF2B5EF4-FFF2-40B4-BE49-F238E27FC236}">
                <a16:creationId xmlns:a16="http://schemas.microsoft.com/office/drawing/2014/main" id="{989A950D-4E95-617D-73A8-2088AA91A845}"/>
              </a:ext>
            </a:extLst>
          </p:cNvPr>
          <p:cNvSpPr>
            <a:spLocks noGrp="1"/>
          </p:cNvSpPr>
          <p:nvPr>
            <p:ph type="pic" sz="quarter" idx="13"/>
          </p:nvPr>
        </p:nvSpPr>
        <p:spPr>
          <a:xfrm>
            <a:off x="5749422" y="333756"/>
            <a:ext cx="6086539" cy="6190488"/>
          </a:xfrm>
          <a:custGeom>
            <a:avLst/>
            <a:gdLst>
              <a:gd name="connsiteX0" fmla="*/ 0 w 6086539"/>
              <a:gd name="connsiteY0" fmla="*/ 0 h 6181344"/>
              <a:gd name="connsiteX1" fmla="*/ 5900171 w 6086539"/>
              <a:gd name="connsiteY1" fmla="*/ 0 h 6181344"/>
              <a:gd name="connsiteX2" fmla="*/ 6086539 w 6086539"/>
              <a:gd name="connsiteY2" fmla="*/ 186368 h 6181344"/>
              <a:gd name="connsiteX3" fmla="*/ 6086539 w 6086539"/>
              <a:gd name="connsiteY3" fmla="*/ 5994976 h 6181344"/>
              <a:gd name="connsiteX4" fmla="*/ 5900171 w 6086539"/>
              <a:gd name="connsiteY4" fmla="*/ 6181344 h 6181344"/>
              <a:gd name="connsiteX5" fmla="*/ 0 w 6086539"/>
              <a:gd name="connsiteY5" fmla="*/ 6181344 h 6181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86539" h="6181344">
                <a:moveTo>
                  <a:pt x="0" y="0"/>
                </a:moveTo>
                <a:lnTo>
                  <a:pt x="5900171" y="0"/>
                </a:lnTo>
                <a:cubicBezTo>
                  <a:pt x="6003099" y="0"/>
                  <a:pt x="6086539" y="83440"/>
                  <a:pt x="6086539" y="186368"/>
                </a:cubicBezTo>
                <a:lnTo>
                  <a:pt x="6086539" y="5994976"/>
                </a:lnTo>
                <a:cubicBezTo>
                  <a:pt x="6086539" y="6097904"/>
                  <a:pt x="6003099" y="6181344"/>
                  <a:pt x="5900171" y="6181344"/>
                </a:cubicBezTo>
                <a:lnTo>
                  <a:pt x="0" y="6181344"/>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529916"/>
            <a:ext cx="2031073" cy="328084"/>
          </a:xfrm>
          <a:prstGeom prst="rect">
            <a:avLst/>
          </a:prstGeom>
        </p:spPr>
        <p:txBody>
          <a:bodyPr/>
          <a:lstStyle/>
          <a:p>
            <a:fld id="{D5E635FD-01E5-4F9B-B7E3-4E8E4D553502}"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529916"/>
            <a:ext cx="2805405" cy="328084"/>
          </a:xfrm>
          <a:prstGeom prst="rect">
            <a:avLst/>
          </a:prstGeo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529916"/>
            <a:ext cx="429207" cy="328084"/>
          </a:xfrm>
          <a:prstGeom prst="rect">
            <a:avLst/>
          </a:prstGeo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4" name="Rectangle: Rounded Corners 3">
            <a:extLst>
              <a:ext uri="{FF2B5EF4-FFF2-40B4-BE49-F238E27FC236}">
                <a16:creationId xmlns:a16="http://schemas.microsoft.com/office/drawing/2014/main" id="{6C6B2973-B39B-795B-C998-BD99945AC583}"/>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232231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D06E528-2C9F-FF0A-C704-D5311E88B5CA}"/>
              </a:ext>
            </a:extLst>
          </p:cNvPr>
          <p:cNvSpPr>
            <a:spLocks noGrp="1"/>
          </p:cNvSpPr>
          <p:nvPr>
            <p:ph type="title"/>
          </p:nvPr>
        </p:nvSpPr>
        <p:spPr>
          <a:xfrm>
            <a:off x="6882554" y="905256"/>
            <a:ext cx="4572000" cy="932688"/>
          </a:xfrm>
        </p:spPr>
        <p:txBody>
          <a:bodyPr anchor="b"/>
          <a:lstStyle>
            <a:lvl1pPr>
              <a:defRPr sz="3200"/>
            </a:lvl1pPr>
          </a:lstStyle>
          <a:p>
            <a:r>
              <a:rPr lang="en-GB"/>
              <a:t>Click to edit Master title style</a:t>
            </a:r>
            <a:endParaRPr lang="en-US" dirty="0"/>
          </a:p>
        </p:txBody>
      </p:sp>
      <p:sp>
        <p:nvSpPr>
          <p:cNvPr id="4" name="Picture Placeholder 3">
            <a:extLst>
              <a:ext uri="{FF2B5EF4-FFF2-40B4-BE49-F238E27FC236}">
                <a16:creationId xmlns:a16="http://schemas.microsoft.com/office/drawing/2014/main" id="{98AE6960-1685-F3C4-C297-F7D9C123BDA2}"/>
              </a:ext>
            </a:extLst>
          </p:cNvPr>
          <p:cNvSpPr>
            <a:spLocks noGrp="1"/>
          </p:cNvSpPr>
          <p:nvPr>
            <p:ph type="pic" sz="quarter" idx="13"/>
          </p:nvPr>
        </p:nvSpPr>
        <p:spPr>
          <a:xfrm>
            <a:off x="358956" y="338328"/>
            <a:ext cx="6129344" cy="6181344"/>
          </a:xfrm>
          <a:custGeom>
            <a:avLst/>
            <a:gdLst>
              <a:gd name="connsiteX0" fmla="*/ 186368 w 6129344"/>
              <a:gd name="connsiteY0" fmla="*/ 0 h 6181344"/>
              <a:gd name="connsiteX1" fmla="*/ 6129344 w 6129344"/>
              <a:gd name="connsiteY1" fmla="*/ 0 h 6181344"/>
              <a:gd name="connsiteX2" fmla="*/ 6129344 w 6129344"/>
              <a:gd name="connsiteY2" fmla="*/ 6181344 h 6181344"/>
              <a:gd name="connsiteX3" fmla="*/ 186368 w 6129344"/>
              <a:gd name="connsiteY3" fmla="*/ 6181344 h 6181344"/>
              <a:gd name="connsiteX4" fmla="*/ 0 w 6129344"/>
              <a:gd name="connsiteY4" fmla="*/ 5994976 h 6181344"/>
              <a:gd name="connsiteX5" fmla="*/ 0 w 6129344"/>
              <a:gd name="connsiteY5" fmla="*/ 186368 h 6181344"/>
              <a:gd name="connsiteX6" fmla="*/ 186368 w 6129344"/>
              <a:gd name="connsiteY6" fmla="*/ 0 h 6181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9344" h="6181344">
                <a:moveTo>
                  <a:pt x="186368" y="0"/>
                </a:moveTo>
                <a:lnTo>
                  <a:pt x="6129344" y="0"/>
                </a:lnTo>
                <a:lnTo>
                  <a:pt x="6129344" y="6181344"/>
                </a:lnTo>
                <a:lnTo>
                  <a:pt x="186368" y="6181344"/>
                </a:lnTo>
                <a:cubicBezTo>
                  <a:pt x="83440" y="6181344"/>
                  <a:pt x="0" y="6097904"/>
                  <a:pt x="0" y="5994976"/>
                </a:cubicBezTo>
                <a:lnTo>
                  <a:pt x="0" y="186368"/>
                </a:lnTo>
                <a:cubicBezTo>
                  <a:pt x="0" y="83440"/>
                  <a:pt x="83440" y="0"/>
                  <a:pt x="186368"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10" name="Content Placeholder 7">
            <a:extLst>
              <a:ext uri="{FF2B5EF4-FFF2-40B4-BE49-F238E27FC236}">
                <a16:creationId xmlns:a16="http://schemas.microsoft.com/office/drawing/2014/main" id="{F131C32E-547E-EA2F-5C03-0FE106459545}"/>
              </a:ext>
            </a:extLst>
          </p:cNvPr>
          <p:cNvSpPr>
            <a:spLocks noGrp="1"/>
          </p:cNvSpPr>
          <p:nvPr>
            <p:ph sz="quarter" idx="14"/>
          </p:nvPr>
        </p:nvSpPr>
        <p:spPr>
          <a:xfrm>
            <a:off x="6882554" y="1982048"/>
            <a:ext cx="4572000" cy="39686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104491" y="6529916"/>
            <a:ext cx="1772029" cy="328084"/>
          </a:xfrm>
          <a:prstGeom prst="rect">
            <a:avLst/>
          </a:prstGeom>
        </p:spPr>
        <p:txBody>
          <a:bodyPr/>
          <a:lstStyle>
            <a:lvl1pPr>
              <a:defRPr>
                <a:solidFill>
                  <a:schemeClr val="tx1"/>
                </a:solidFill>
                <a:effectLst/>
              </a:defRPr>
            </a:lvl1pPr>
          </a:lstStyle>
          <a:p>
            <a:fld id="{9DA120D7-D319-4C08-8AC1-3F29C25825B5}"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3" name="Rectangle: Rounded Corners 2">
            <a:extLst>
              <a:ext uri="{FF2B5EF4-FFF2-40B4-BE49-F238E27FC236}">
                <a16:creationId xmlns:a16="http://schemas.microsoft.com/office/drawing/2014/main" id="{3BBCC467-E248-3764-B263-C14CD99457D8}"/>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62320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5256"/>
            <a:ext cx="4572000" cy="932688"/>
          </a:xfrm>
        </p:spPr>
        <p:txBody>
          <a:bodyPr anchor="b"/>
          <a:lstStyle>
            <a:lvl1pPr>
              <a:defRPr sz="32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59536" y="1982048"/>
            <a:ext cx="4572000" cy="39686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Picture Placeholder 8">
            <a:extLst>
              <a:ext uri="{FF2B5EF4-FFF2-40B4-BE49-F238E27FC236}">
                <a16:creationId xmlns:a16="http://schemas.microsoft.com/office/drawing/2014/main" id="{4E3331A2-CF3B-E998-CF70-4A75C30A9245}"/>
              </a:ext>
            </a:extLst>
          </p:cNvPr>
          <p:cNvSpPr>
            <a:spLocks noGrp="1"/>
          </p:cNvSpPr>
          <p:nvPr>
            <p:ph type="pic" sz="quarter" idx="13"/>
          </p:nvPr>
        </p:nvSpPr>
        <p:spPr>
          <a:xfrm>
            <a:off x="5917720" y="333756"/>
            <a:ext cx="5916140" cy="6190488"/>
          </a:xfrm>
          <a:custGeom>
            <a:avLst/>
            <a:gdLst>
              <a:gd name="connsiteX0" fmla="*/ 0 w 5916140"/>
              <a:gd name="connsiteY0" fmla="*/ 0 h 6190488"/>
              <a:gd name="connsiteX1" fmla="*/ 5729497 w 5916140"/>
              <a:gd name="connsiteY1" fmla="*/ 0 h 6190488"/>
              <a:gd name="connsiteX2" fmla="*/ 5916140 w 5916140"/>
              <a:gd name="connsiteY2" fmla="*/ 186643 h 6190488"/>
              <a:gd name="connsiteX3" fmla="*/ 5916140 w 5916140"/>
              <a:gd name="connsiteY3" fmla="*/ 6003845 h 6190488"/>
              <a:gd name="connsiteX4" fmla="*/ 5729497 w 5916140"/>
              <a:gd name="connsiteY4" fmla="*/ 6190488 h 6190488"/>
              <a:gd name="connsiteX5" fmla="*/ 0 w 5916140"/>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16140" h="6190488">
                <a:moveTo>
                  <a:pt x="0" y="0"/>
                </a:moveTo>
                <a:lnTo>
                  <a:pt x="5729497" y="0"/>
                </a:lnTo>
                <a:cubicBezTo>
                  <a:pt x="5832577" y="0"/>
                  <a:pt x="5916140" y="83563"/>
                  <a:pt x="5916140" y="186643"/>
                </a:cubicBezTo>
                <a:lnTo>
                  <a:pt x="5916140" y="6003845"/>
                </a:lnTo>
                <a:cubicBezTo>
                  <a:pt x="5916140" y="6106925"/>
                  <a:pt x="5832577" y="6190488"/>
                  <a:pt x="5729497" y="6190488"/>
                </a:cubicBezTo>
                <a:lnTo>
                  <a:pt x="0" y="6190488"/>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3" y="6529916"/>
            <a:ext cx="2031073" cy="328084"/>
          </a:xfrm>
          <a:prstGeom prst="rect">
            <a:avLst/>
          </a:prstGeom>
        </p:spPr>
        <p:txBody>
          <a:bodyPr/>
          <a:lstStyle/>
          <a:p>
            <a:fld id="{EBEC7127-1401-4DC9-A2BE-769D7BC81B47}"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529916"/>
            <a:ext cx="2805405" cy="328084"/>
          </a:xfrm>
          <a:prstGeom prst="rect">
            <a:avLst/>
          </a:prstGeo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529916"/>
            <a:ext cx="429207" cy="328084"/>
          </a:xfrm>
          <a:prstGeom prst="rect">
            <a:avLst/>
          </a:prstGeo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4" name="Rectangle: Rounded Corners 3">
            <a:extLst>
              <a:ext uri="{FF2B5EF4-FFF2-40B4-BE49-F238E27FC236}">
                <a16:creationId xmlns:a16="http://schemas.microsoft.com/office/drawing/2014/main" id="{441A81A3-09AD-4886-CA58-1C5308FB34ED}"/>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13942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03044" y="907299"/>
            <a:ext cx="3222923" cy="1203162"/>
          </a:xfrm>
        </p:spPr>
        <p:txBody>
          <a:bodyPr anchor="b">
            <a:normAutofit/>
          </a:bodyPr>
          <a:lstStyle>
            <a:lvl1pPr>
              <a:defRPr sz="3200"/>
            </a:lvl1pPr>
          </a:lstStyle>
          <a:p>
            <a:r>
              <a:rPr lang="en-GB"/>
              <a:t>Click to edit Master title style</a:t>
            </a:r>
            <a:endParaRPr lang="en-US" dirty="0"/>
          </a:p>
        </p:txBody>
      </p:sp>
      <p:sp>
        <p:nvSpPr>
          <p:cNvPr id="6" name="Picture Placeholder 5">
            <a:extLst>
              <a:ext uri="{FF2B5EF4-FFF2-40B4-BE49-F238E27FC236}">
                <a16:creationId xmlns:a16="http://schemas.microsoft.com/office/drawing/2014/main" id="{E26FC952-7E45-FC54-E540-F375172C0E20}"/>
              </a:ext>
            </a:extLst>
          </p:cNvPr>
          <p:cNvSpPr>
            <a:spLocks noGrp="1"/>
          </p:cNvSpPr>
          <p:nvPr>
            <p:ph type="pic" sz="quarter" idx="13"/>
          </p:nvPr>
        </p:nvSpPr>
        <p:spPr>
          <a:xfrm>
            <a:off x="358140" y="333756"/>
            <a:ext cx="7226004" cy="6190488"/>
          </a:xfrm>
          <a:custGeom>
            <a:avLst/>
            <a:gdLst>
              <a:gd name="connsiteX0" fmla="*/ 186643 w 7226004"/>
              <a:gd name="connsiteY0" fmla="*/ 0 h 6190488"/>
              <a:gd name="connsiteX1" fmla="*/ 7226004 w 7226004"/>
              <a:gd name="connsiteY1" fmla="*/ 0 h 6190488"/>
              <a:gd name="connsiteX2" fmla="*/ 7226004 w 7226004"/>
              <a:gd name="connsiteY2" fmla="*/ 6190488 h 6190488"/>
              <a:gd name="connsiteX3" fmla="*/ 186643 w 7226004"/>
              <a:gd name="connsiteY3" fmla="*/ 6190488 h 6190488"/>
              <a:gd name="connsiteX4" fmla="*/ 0 w 7226004"/>
              <a:gd name="connsiteY4" fmla="*/ 6003845 h 6190488"/>
              <a:gd name="connsiteX5" fmla="*/ 0 w 7226004"/>
              <a:gd name="connsiteY5" fmla="*/ 186643 h 6190488"/>
              <a:gd name="connsiteX6" fmla="*/ 186643 w 7226004"/>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26004" h="6190488">
                <a:moveTo>
                  <a:pt x="186643" y="0"/>
                </a:moveTo>
                <a:lnTo>
                  <a:pt x="7226004" y="0"/>
                </a:lnTo>
                <a:lnTo>
                  <a:pt x="7226004" y="6190488"/>
                </a:lnTo>
                <a:lnTo>
                  <a:pt x="186643" y="6190488"/>
                </a:lnTo>
                <a:cubicBezTo>
                  <a:pt x="83563" y="6190488"/>
                  <a:pt x="0" y="6106925"/>
                  <a:pt x="0" y="6003845"/>
                </a:cubicBezTo>
                <a:lnTo>
                  <a:pt x="0" y="186643"/>
                </a:lnTo>
                <a:cubicBezTo>
                  <a:pt x="0" y="83563"/>
                  <a:pt x="83563" y="0"/>
                  <a:pt x="186643"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03044" y="2240265"/>
            <a:ext cx="3222923" cy="37104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103044" y="6529915"/>
            <a:ext cx="922372" cy="328084"/>
          </a:xfrm>
          <a:prstGeom prst="rect">
            <a:avLst/>
          </a:prstGeom>
        </p:spPr>
        <p:txBody>
          <a:bodyPr/>
          <a:lstStyle/>
          <a:p>
            <a:fld id="{16B7840A-2968-4A25-82F8-DF7BABF97BC1}" type="datetime1">
              <a:rPr lang="en-US" smtClean="0"/>
              <a:t>7/12/2026</a:t>
            </a:fld>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9025417" y="6529915"/>
            <a:ext cx="2390244" cy="328084"/>
          </a:xfrm>
          <a:prstGeom prst="rect">
            <a:avLst/>
          </a:prstGeom>
        </p:spPr>
        <p:txBody>
          <a:bodyPr/>
          <a:lstStyle/>
          <a:p>
            <a:r>
              <a:rPr lang="en-US" dirty="0"/>
              <a:t>Sample Footer Text</a:t>
            </a:r>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5" name="Rectangle: Rounded Corners 4">
            <a:extLst>
              <a:ext uri="{FF2B5EF4-FFF2-40B4-BE49-F238E27FC236}">
                <a16:creationId xmlns:a16="http://schemas.microsoft.com/office/drawing/2014/main" id="{DCB9005A-8E92-C720-BABE-52545C043BA6}"/>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634720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7299"/>
            <a:ext cx="3351329" cy="1203161"/>
          </a:xfrm>
        </p:spPr>
        <p:txBody>
          <a:bodyPr anchor="b">
            <a:normAutofit/>
          </a:bodyPr>
          <a:lstStyle>
            <a:lvl1pPr>
              <a:defRPr sz="32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59536" y="2244789"/>
            <a:ext cx="3351329" cy="37059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Picture Placeholder 8">
            <a:extLst>
              <a:ext uri="{FF2B5EF4-FFF2-40B4-BE49-F238E27FC236}">
                <a16:creationId xmlns:a16="http://schemas.microsoft.com/office/drawing/2014/main" id="{93031C5B-201F-65FC-977A-E04E980A8D1F}"/>
              </a:ext>
            </a:extLst>
          </p:cNvPr>
          <p:cNvSpPr>
            <a:spLocks noGrp="1"/>
          </p:cNvSpPr>
          <p:nvPr>
            <p:ph type="pic" sz="quarter" idx="13"/>
          </p:nvPr>
        </p:nvSpPr>
        <p:spPr>
          <a:xfrm>
            <a:off x="4761780" y="333756"/>
            <a:ext cx="7072080" cy="6190488"/>
          </a:xfrm>
          <a:custGeom>
            <a:avLst/>
            <a:gdLst>
              <a:gd name="connsiteX0" fmla="*/ 0 w 7072080"/>
              <a:gd name="connsiteY0" fmla="*/ 0 h 6190488"/>
              <a:gd name="connsiteX1" fmla="*/ 6885437 w 7072080"/>
              <a:gd name="connsiteY1" fmla="*/ 0 h 6190488"/>
              <a:gd name="connsiteX2" fmla="*/ 7072080 w 7072080"/>
              <a:gd name="connsiteY2" fmla="*/ 186643 h 6190488"/>
              <a:gd name="connsiteX3" fmla="*/ 7072080 w 7072080"/>
              <a:gd name="connsiteY3" fmla="*/ 6003845 h 6190488"/>
              <a:gd name="connsiteX4" fmla="*/ 6885437 w 7072080"/>
              <a:gd name="connsiteY4" fmla="*/ 6190488 h 6190488"/>
              <a:gd name="connsiteX5" fmla="*/ 0 w 7072080"/>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72080" h="6190488">
                <a:moveTo>
                  <a:pt x="0" y="0"/>
                </a:moveTo>
                <a:lnTo>
                  <a:pt x="6885437" y="0"/>
                </a:lnTo>
                <a:cubicBezTo>
                  <a:pt x="6988517" y="0"/>
                  <a:pt x="7072080" y="83563"/>
                  <a:pt x="7072080" y="186643"/>
                </a:cubicBezTo>
                <a:lnTo>
                  <a:pt x="7072080" y="6003845"/>
                </a:lnTo>
                <a:cubicBezTo>
                  <a:pt x="7072080" y="6106925"/>
                  <a:pt x="6988517" y="6190488"/>
                  <a:pt x="6885437" y="6190488"/>
                </a:cubicBezTo>
                <a:lnTo>
                  <a:pt x="0" y="6190488"/>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3" y="6529916"/>
            <a:ext cx="1067625" cy="328084"/>
          </a:xfrm>
          <a:prstGeom prst="rect">
            <a:avLst/>
          </a:prstGeom>
        </p:spPr>
        <p:txBody>
          <a:bodyPr/>
          <a:lstStyle/>
          <a:p>
            <a:fld id="{E2ABEC49-741E-472F-866C-AE933A56DB01}"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204785" y="6529916"/>
            <a:ext cx="2805405" cy="328084"/>
          </a:xfrm>
          <a:prstGeom prst="rect">
            <a:avLst/>
          </a:prstGeo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960426" y="6529916"/>
            <a:ext cx="429207" cy="328084"/>
          </a:xfrm>
          <a:prstGeom prst="rect">
            <a:avLst/>
          </a:prstGeo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4" name="Rectangle: Rounded Corners 3">
            <a:extLst>
              <a:ext uri="{FF2B5EF4-FFF2-40B4-BE49-F238E27FC236}">
                <a16:creationId xmlns:a16="http://schemas.microsoft.com/office/drawing/2014/main" id="{75A9B769-FEAE-2962-E26F-2A44DC7B32AC}"/>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62389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00265" y="907300"/>
            <a:ext cx="3025702" cy="2114466"/>
          </a:xfrm>
        </p:spPr>
        <p:txBody>
          <a:bodyPr anchor="b"/>
          <a:lstStyle/>
          <a:p>
            <a:r>
              <a:rPr lang="en-GB"/>
              <a:t>Click to edit Master title style</a:t>
            </a:r>
            <a:endParaRPr lang="en-US" dirty="0"/>
          </a:p>
        </p:txBody>
      </p:sp>
      <p:sp>
        <p:nvSpPr>
          <p:cNvPr id="9" name="Picture Placeholder 8">
            <a:extLst>
              <a:ext uri="{FF2B5EF4-FFF2-40B4-BE49-F238E27FC236}">
                <a16:creationId xmlns:a16="http://schemas.microsoft.com/office/drawing/2014/main" id="{D58BC462-E794-03C0-9112-F7F3BCEED143}"/>
              </a:ext>
            </a:extLst>
          </p:cNvPr>
          <p:cNvSpPr>
            <a:spLocks noGrp="1"/>
          </p:cNvSpPr>
          <p:nvPr>
            <p:ph type="pic" sz="quarter" idx="13"/>
          </p:nvPr>
        </p:nvSpPr>
        <p:spPr>
          <a:xfrm>
            <a:off x="358140" y="333756"/>
            <a:ext cx="7423225" cy="6190488"/>
          </a:xfrm>
          <a:custGeom>
            <a:avLst/>
            <a:gdLst>
              <a:gd name="connsiteX0" fmla="*/ 186643 w 7423225"/>
              <a:gd name="connsiteY0" fmla="*/ 0 h 6190488"/>
              <a:gd name="connsiteX1" fmla="*/ 7423225 w 7423225"/>
              <a:gd name="connsiteY1" fmla="*/ 0 h 6190488"/>
              <a:gd name="connsiteX2" fmla="*/ 7423225 w 7423225"/>
              <a:gd name="connsiteY2" fmla="*/ 6190488 h 6190488"/>
              <a:gd name="connsiteX3" fmla="*/ 186643 w 7423225"/>
              <a:gd name="connsiteY3" fmla="*/ 6190488 h 6190488"/>
              <a:gd name="connsiteX4" fmla="*/ 0 w 7423225"/>
              <a:gd name="connsiteY4" fmla="*/ 6003845 h 6190488"/>
              <a:gd name="connsiteX5" fmla="*/ 0 w 7423225"/>
              <a:gd name="connsiteY5" fmla="*/ 186643 h 6190488"/>
              <a:gd name="connsiteX6" fmla="*/ 186643 w 7423225"/>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23225" h="6190488">
                <a:moveTo>
                  <a:pt x="186643" y="0"/>
                </a:moveTo>
                <a:lnTo>
                  <a:pt x="7423225" y="0"/>
                </a:lnTo>
                <a:lnTo>
                  <a:pt x="7423225" y="6190488"/>
                </a:lnTo>
                <a:lnTo>
                  <a:pt x="186643" y="6190488"/>
                </a:lnTo>
                <a:cubicBezTo>
                  <a:pt x="83563" y="6190488"/>
                  <a:pt x="0" y="6106925"/>
                  <a:pt x="0" y="6003845"/>
                </a:cubicBezTo>
                <a:lnTo>
                  <a:pt x="0" y="186643"/>
                </a:lnTo>
                <a:cubicBezTo>
                  <a:pt x="0" y="83563"/>
                  <a:pt x="83563" y="0"/>
                  <a:pt x="186643" y="0"/>
                </a:cubicBez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00265" y="3156095"/>
            <a:ext cx="3025702" cy="2794596"/>
          </a:xfrm>
        </p:spPr>
        <p:txBody>
          <a:bodyPr>
            <a:norm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343102" y="6529915"/>
            <a:ext cx="1003659" cy="328084"/>
          </a:xfrm>
          <a:prstGeom prst="rect">
            <a:avLst/>
          </a:prstGeom>
        </p:spPr>
        <p:txBody>
          <a:bodyPr/>
          <a:lstStyle>
            <a:lvl1pPr>
              <a:defRPr>
                <a:solidFill>
                  <a:schemeClr val="tx1"/>
                </a:solidFill>
                <a:effectLst/>
              </a:defRPr>
            </a:lvl1pPr>
          </a:lstStyle>
          <a:p>
            <a:fld id="{CB6BE5AC-BF33-4FE2-ADBE-F1A4AA52AA84}"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9346761" y="6529915"/>
            <a:ext cx="2068899"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4" name="Rectangle: Rounded Corners 3">
            <a:extLst>
              <a:ext uri="{FF2B5EF4-FFF2-40B4-BE49-F238E27FC236}">
                <a16:creationId xmlns:a16="http://schemas.microsoft.com/office/drawing/2014/main" id="{B3CB8547-3131-E62F-78BD-1E2AB8979C91}"/>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86448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012268"/>
            <a:ext cx="3739896" cy="1390330"/>
          </a:xfrm>
        </p:spPr>
        <p:txBody>
          <a:bodyPr anchor="t">
            <a:normAutofit/>
          </a:bodyPr>
          <a:lstStyle>
            <a:lvl1pPr>
              <a:defRPr sz="3200"/>
            </a:lvl1pPr>
          </a:lstStyle>
          <a:p>
            <a:r>
              <a:rPr lang="en-GB"/>
              <a:t>Click to edit Master title style</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012267"/>
            <a:ext cx="6400800" cy="139033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851A88DF-44ED-436B-99D1-0B8CC5A92D9A}"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06465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GB"/>
              <a:t>Click to edit Master title style</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BEC9FA1C-AA60-4CCE-B788-3849E413B634}"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174975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GB"/>
              <a:t>Click to edit Master title style</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59778"/>
            <a:ext cx="3494314" cy="365125"/>
          </a:xfrm>
          <a:prstGeom prst="rect">
            <a:avLst/>
          </a:prstGeom>
        </p:spPr>
        <p:txBody>
          <a:bodyPr/>
          <a:lstStyle/>
          <a:p>
            <a:fld id="{401AF4C7-240F-4AB8-A2FA-D99DF3F7CE1C}"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59778"/>
            <a:ext cx="2805405" cy="365125"/>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59778"/>
            <a:ext cx="429207" cy="365125"/>
          </a:xfrm>
          <a:prstGeom prst="rect">
            <a:avLst/>
          </a:prstGeo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GB"/>
              <a:t>Click icon to add picture</a:t>
            </a:r>
            <a:endParaRPr lang="en-US" dirty="0"/>
          </a:p>
        </p:txBody>
      </p:sp>
    </p:spTree>
    <p:extLst>
      <p:ext uri="{BB962C8B-B14F-4D97-AF65-F5344CB8AC3E}">
        <p14:creationId xmlns:p14="http://schemas.microsoft.com/office/powerpoint/2010/main" val="25256648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707AF85-94F0-A688-031E-5C9B12E7DA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2646" y="1810322"/>
            <a:ext cx="4547183" cy="4444173"/>
          </a:xfrm>
          <a:prstGeom prst="rect">
            <a:avLst/>
          </a:prstGeom>
        </p:spPr>
      </p:pic>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603504"/>
            <a:ext cx="10972802" cy="970463"/>
          </a:xfrm>
        </p:spPr>
        <p:txBody>
          <a:bodyPr anchor="ctr"/>
          <a:lstStyle/>
          <a:p>
            <a:r>
              <a:rPr lang="en-GB"/>
              <a:t>Click to edit Master title style</a:t>
            </a:r>
            <a:endParaRPr lang="en-US"/>
          </a:p>
        </p:txBody>
      </p:sp>
      <p:sp>
        <p:nvSpPr>
          <p:cNvPr id="11" name="Picture Placeholder 10">
            <a:extLst>
              <a:ext uri="{FF2B5EF4-FFF2-40B4-BE49-F238E27FC236}">
                <a16:creationId xmlns:a16="http://schemas.microsoft.com/office/drawing/2014/main" id="{0FEB7308-4C28-B462-9DD9-8D821D48BBBA}"/>
              </a:ext>
            </a:extLst>
          </p:cNvPr>
          <p:cNvSpPr>
            <a:spLocks noGrp="1"/>
          </p:cNvSpPr>
          <p:nvPr>
            <p:ph type="pic" sz="quarter" idx="16"/>
          </p:nvPr>
        </p:nvSpPr>
        <p:spPr>
          <a:xfrm>
            <a:off x="898331" y="2044501"/>
            <a:ext cx="3975817" cy="3975817"/>
          </a:xfrm>
          <a:custGeom>
            <a:avLst/>
            <a:gdLst>
              <a:gd name="connsiteX0" fmla="*/ 1987909 w 3975817"/>
              <a:gd name="connsiteY0" fmla="*/ 0 h 3975817"/>
              <a:gd name="connsiteX1" fmla="*/ 3975817 w 3975817"/>
              <a:gd name="connsiteY1" fmla="*/ 1987909 h 3975817"/>
              <a:gd name="connsiteX2" fmla="*/ 1987909 w 3975817"/>
              <a:gd name="connsiteY2" fmla="*/ 3975817 h 3975817"/>
              <a:gd name="connsiteX3" fmla="*/ 0 w 3975817"/>
              <a:gd name="connsiteY3" fmla="*/ 1987909 h 3975817"/>
              <a:gd name="connsiteX4" fmla="*/ 1987909 w 3975817"/>
              <a:gd name="connsiteY4" fmla="*/ 0 h 3975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75817" h="3975817">
                <a:moveTo>
                  <a:pt x="1987909" y="0"/>
                </a:moveTo>
                <a:cubicBezTo>
                  <a:pt x="3085800" y="0"/>
                  <a:pt x="3975817" y="890017"/>
                  <a:pt x="3975817" y="1987909"/>
                </a:cubicBezTo>
                <a:cubicBezTo>
                  <a:pt x="3975817" y="3085800"/>
                  <a:pt x="3085800" y="3975817"/>
                  <a:pt x="1987909" y="3975817"/>
                </a:cubicBezTo>
                <a:cubicBezTo>
                  <a:pt x="890017" y="3975817"/>
                  <a:pt x="0" y="3085800"/>
                  <a:pt x="0" y="1987909"/>
                </a:cubicBezTo>
                <a:cubicBezTo>
                  <a:pt x="0" y="890017"/>
                  <a:pt x="890017" y="0"/>
                  <a:pt x="1987909"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096000" y="1828800"/>
            <a:ext cx="5483355" cy="44288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387AD299-DE61-4CBB-BC93-03EDAFFAD605}"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371201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5BFD4E-5044-9769-5E8F-5BEC1C2A21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2648" y="2271376"/>
            <a:ext cx="4155294" cy="4061162"/>
          </a:xfrm>
          <a:prstGeom prst="rect">
            <a:avLst/>
          </a:prstGeom>
        </p:spPr>
      </p:pic>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39"/>
            <a:ext cx="4672584" cy="1453896"/>
          </a:xfrm>
        </p:spPr>
        <p:txBody>
          <a:bodyPr>
            <a:normAutofit/>
          </a:bodyPr>
          <a:lstStyle>
            <a:lvl1pPr>
              <a:defRPr sz="3600"/>
            </a:lvl1pPr>
          </a:lstStyle>
          <a:p>
            <a:r>
              <a:rPr lang="en-GB"/>
              <a:t>Click to edit Master title style</a:t>
            </a:r>
            <a:endParaRPr lang="en-US"/>
          </a:p>
        </p:txBody>
      </p:sp>
      <p:sp>
        <p:nvSpPr>
          <p:cNvPr id="14" name="Picture Placeholder 13">
            <a:extLst>
              <a:ext uri="{FF2B5EF4-FFF2-40B4-BE49-F238E27FC236}">
                <a16:creationId xmlns:a16="http://schemas.microsoft.com/office/drawing/2014/main" id="{D4DA44E7-3265-78D1-59E3-AEFDF6112DD6}"/>
              </a:ext>
            </a:extLst>
          </p:cNvPr>
          <p:cNvSpPr>
            <a:spLocks noGrp="1"/>
          </p:cNvSpPr>
          <p:nvPr>
            <p:ph type="pic" sz="quarter" idx="16"/>
          </p:nvPr>
        </p:nvSpPr>
        <p:spPr>
          <a:xfrm>
            <a:off x="873710" y="2485372"/>
            <a:ext cx="3633170" cy="3633170"/>
          </a:xfrm>
          <a:custGeom>
            <a:avLst/>
            <a:gdLst>
              <a:gd name="connsiteX0" fmla="*/ 1816585 w 3633170"/>
              <a:gd name="connsiteY0" fmla="*/ 0 h 3633170"/>
              <a:gd name="connsiteX1" fmla="*/ 3633170 w 3633170"/>
              <a:gd name="connsiteY1" fmla="*/ 1816585 h 3633170"/>
              <a:gd name="connsiteX2" fmla="*/ 1816585 w 3633170"/>
              <a:gd name="connsiteY2" fmla="*/ 3633170 h 3633170"/>
              <a:gd name="connsiteX3" fmla="*/ 0 w 3633170"/>
              <a:gd name="connsiteY3" fmla="*/ 1816585 h 3633170"/>
              <a:gd name="connsiteX4" fmla="*/ 1816585 w 3633170"/>
              <a:gd name="connsiteY4" fmla="*/ 0 h 3633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3170" h="3633170">
                <a:moveTo>
                  <a:pt x="1816585" y="0"/>
                </a:moveTo>
                <a:cubicBezTo>
                  <a:pt x="2819857" y="0"/>
                  <a:pt x="3633170" y="813313"/>
                  <a:pt x="3633170" y="1816585"/>
                </a:cubicBezTo>
                <a:cubicBezTo>
                  <a:pt x="3633170" y="2819857"/>
                  <a:pt x="2819857" y="3633170"/>
                  <a:pt x="1816585" y="3633170"/>
                </a:cubicBezTo>
                <a:cubicBezTo>
                  <a:pt x="813313" y="3633170"/>
                  <a:pt x="0" y="2819857"/>
                  <a:pt x="0" y="1816585"/>
                </a:cubicBezTo>
                <a:cubicBezTo>
                  <a:pt x="0" y="813313"/>
                  <a:pt x="813313" y="0"/>
                  <a:pt x="1816585"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FB9632C8-AF7D-4924-8414-5F0F98946906}"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656829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B50B4B-78CB-E542-02D9-864CE61BF8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7715" y="2311121"/>
            <a:ext cx="4085820" cy="3993262"/>
          </a:xfrm>
          <a:prstGeom prst="rect">
            <a:avLst/>
          </a:prstGeom>
        </p:spPr>
      </p:pic>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78" y="550217"/>
            <a:ext cx="3657603" cy="1453896"/>
          </a:xfrm>
        </p:spPr>
        <p:txBody>
          <a:bodyPr anchor="t">
            <a:normAutofit/>
          </a:bodyPr>
          <a:lstStyle>
            <a:lvl1pPr>
              <a:defRPr sz="3200"/>
            </a:lvl1pPr>
          </a:lstStyle>
          <a:p>
            <a:r>
              <a:rPr lang="en-GB"/>
              <a:t>Click to edit Master title style</a:t>
            </a:r>
            <a:endParaRPr lang="en-US" dirty="0"/>
          </a:p>
        </p:txBody>
      </p:sp>
      <p:sp>
        <p:nvSpPr>
          <p:cNvPr id="12" name="Picture Placeholder 11">
            <a:extLst>
              <a:ext uri="{FF2B5EF4-FFF2-40B4-BE49-F238E27FC236}">
                <a16:creationId xmlns:a16="http://schemas.microsoft.com/office/drawing/2014/main" id="{AA5E0D2B-AF9D-6520-DEF7-6EF60AC4660E}"/>
              </a:ext>
            </a:extLst>
          </p:cNvPr>
          <p:cNvSpPr>
            <a:spLocks noGrp="1"/>
          </p:cNvSpPr>
          <p:nvPr>
            <p:ph type="pic" sz="quarter" idx="16"/>
          </p:nvPr>
        </p:nvSpPr>
        <p:spPr>
          <a:xfrm>
            <a:off x="694412" y="2521539"/>
            <a:ext cx="3572426" cy="3572426"/>
          </a:xfrm>
          <a:custGeom>
            <a:avLst/>
            <a:gdLst>
              <a:gd name="connsiteX0" fmla="*/ 1786213 w 3572426"/>
              <a:gd name="connsiteY0" fmla="*/ 0 h 3572426"/>
              <a:gd name="connsiteX1" fmla="*/ 3572426 w 3572426"/>
              <a:gd name="connsiteY1" fmla="*/ 1786213 h 3572426"/>
              <a:gd name="connsiteX2" fmla="*/ 1786213 w 3572426"/>
              <a:gd name="connsiteY2" fmla="*/ 3572426 h 3572426"/>
              <a:gd name="connsiteX3" fmla="*/ 0 w 3572426"/>
              <a:gd name="connsiteY3" fmla="*/ 1786213 h 3572426"/>
              <a:gd name="connsiteX4" fmla="*/ 1786213 w 3572426"/>
              <a:gd name="connsiteY4" fmla="*/ 0 h 357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2426" h="3572426">
                <a:moveTo>
                  <a:pt x="1786213" y="0"/>
                </a:moveTo>
                <a:cubicBezTo>
                  <a:pt x="2772711" y="0"/>
                  <a:pt x="3572426" y="799715"/>
                  <a:pt x="3572426" y="1786213"/>
                </a:cubicBezTo>
                <a:cubicBezTo>
                  <a:pt x="3572426" y="2772711"/>
                  <a:pt x="2772711" y="3572426"/>
                  <a:pt x="1786213" y="3572426"/>
                </a:cubicBezTo>
                <a:cubicBezTo>
                  <a:pt x="799715" y="3572426"/>
                  <a:pt x="0" y="2772711"/>
                  <a:pt x="0" y="1786213"/>
                </a:cubicBezTo>
                <a:cubicBezTo>
                  <a:pt x="0" y="799715"/>
                  <a:pt x="799715" y="0"/>
                  <a:pt x="1786213"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016500" y="549275"/>
            <a:ext cx="6561138" cy="5759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CB60CA09-D196-4E75-A4BA-F561F149C1FC}"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42614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825626D2-80B1-31C0-8C4C-03AEBF6B45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335066" y="2105276"/>
            <a:ext cx="4085820" cy="3993262"/>
          </a:xfrm>
          <a:prstGeom prst="rect">
            <a:avLst/>
          </a:prstGeom>
        </p:spPr>
      </p:pic>
      <p:sp>
        <p:nvSpPr>
          <p:cNvPr id="17" name="Title 1">
            <a:extLst>
              <a:ext uri="{FF2B5EF4-FFF2-40B4-BE49-F238E27FC236}">
                <a16:creationId xmlns:a16="http://schemas.microsoft.com/office/drawing/2014/main" id="{FB8AD6A1-C215-DFF8-ECFA-D092D628B627}"/>
              </a:ext>
            </a:extLst>
          </p:cNvPr>
          <p:cNvSpPr>
            <a:spLocks noGrp="1"/>
          </p:cNvSpPr>
          <p:nvPr>
            <p:ph type="title"/>
          </p:nvPr>
        </p:nvSpPr>
        <p:spPr>
          <a:xfrm>
            <a:off x="612647" y="907303"/>
            <a:ext cx="10966706" cy="1132258"/>
          </a:xfrm>
        </p:spPr>
        <p:txBody>
          <a:bodyPr/>
          <a:lstStyle>
            <a:lvl1pPr>
              <a:defRPr>
                <a:latin typeface="+mj-lt"/>
              </a:defRPr>
            </a:lvl1pPr>
          </a:lstStyle>
          <a:p>
            <a:r>
              <a:rPr lang="en-GB"/>
              <a:t>Click to edit Master title style</a:t>
            </a:r>
            <a:endParaRPr lang="en-US" dirty="0"/>
          </a:p>
        </p:txBody>
      </p:sp>
      <p:sp>
        <p:nvSpPr>
          <p:cNvPr id="15" name="Text Placeholder 3">
            <a:extLst>
              <a:ext uri="{FF2B5EF4-FFF2-40B4-BE49-F238E27FC236}">
                <a16:creationId xmlns:a16="http://schemas.microsoft.com/office/drawing/2014/main" id="{2F6745D6-F853-FF75-28EF-2DD864956FC7}"/>
              </a:ext>
            </a:extLst>
          </p:cNvPr>
          <p:cNvSpPr>
            <a:spLocks noGrp="1"/>
          </p:cNvSpPr>
          <p:nvPr>
            <p:ph type="body" sz="half" idx="2"/>
          </p:nvPr>
        </p:nvSpPr>
        <p:spPr>
          <a:xfrm>
            <a:off x="612647" y="2311121"/>
            <a:ext cx="6158266" cy="3993262"/>
          </a:xfrm>
        </p:spPr>
        <p:txBody>
          <a:bodyPr anchor="t">
            <a:normAutofit/>
          </a:bodyPr>
          <a:lstStyle>
            <a:lvl1pPr marL="0" indent="0">
              <a:buNone/>
              <a:defRPr sz="1400"/>
            </a:lvl1pPr>
            <a:lvl2pPr marL="457200" indent="0">
              <a:buNone/>
              <a:defRPr sz="1200"/>
            </a:lvl2pPr>
            <a:lvl3pPr marL="914400" indent="0">
              <a:buNone/>
              <a:defRPr sz="1100"/>
            </a:lvl3pPr>
            <a:lvl4pPr marL="1371600" indent="0">
              <a:buNone/>
              <a:defRPr sz="900"/>
            </a:lvl4pPr>
            <a:lvl5pPr marL="1828800" indent="0">
              <a:buNone/>
              <a:defRPr sz="9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Picture Placeholder 7">
            <a:extLst>
              <a:ext uri="{FF2B5EF4-FFF2-40B4-BE49-F238E27FC236}">
                <a16:creationId xmlns:a16="http://schemas.microsoft.com/office/drawing/2014/main" id="{D366C839-A25F-2CB3-40B9-811BB4C75134}"/>
              </a:ext>
            </a:extLst>
          </p:cNvPr>
          <p:cNvSpPr>
            <a:spLocks noGrp="1"/>
          </p:cNvSpPr>
          <p:nvPr>
            <p:ph type="pic" sz="quarter" idx="15"/>
          </p:nvPr>
        </p:nvSpPr>
        <p:spPr>
          <a:xfrm>
            <a:off x="7591763" y="2315694"/>
            <a:ext cx="3572426" cy="3572426"/>
          </a:xfrm>
          <a:custGeom>
            <a:avLst/>
            <a:gdLst>
              <a:gd name="connsiteX0" fmla="*/ 1786213 w 3572426"/>
              <a:gd name="connsiteY0" fmla="*/ 0 h 3572426"/>
              <a:gd name="connsiteX1" fmla="*/ 3572426 w 3572426"/>
              <a:gd name="connsiteY1" fmla="*/ 1786213 h 3572426"/>
              <a:gd name="connsiteX2" fmla="*/ 1786213 w 3572426"/>
              <a:gd name="connsiteY2" fmla="*/ 3572426 h 3572426"/>
              <a:gd name="connsiteX3" fmla="*/ 0 w 3572426"/>
              <a:gd name="connsiteY3" fmla="*/ 1786213 h 3572426"/>
              <a:gd name="connsiteX4" fmla="*/ 1786213 w 3572426"/>
              <a:gd name="connsiteY4" fmla="*/ 0 h 357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2426" h="3572426">
                <a:moveTo>
                  <a:pt x="1786213" y="0"/>
                </a:moveTo>
                <a:cubicBezTo>
                  <a:pt x="2772711" y="0"/>
                  <a:pt x="3572426" y="799715"/>
                  <a:pt x="3572426" y="1786213"/>
                </a:cubicBezTo>
                <a:cubicBezTo>
                  <a:pt x="3572426" y="2772711"/>
                  <a:pt x="2772711" y="3572426"/>
                  <a:pt x="1786213" y="3572426"/>
                </a:cubicBezTo>
                <a:cubicBezTo>
                  <a:pt x="799715" y="3572426"/>
                  <a:pt x="0" y="2772711"/>
                  <a:pt x="0" y="1786213"/>
                </a:cubicBezTo>
                <a:cubicBezTo>
                  <a:pt x="0" y="799715"/>
                  <a:pt x="799715" y="0"/>
                  <a:pt x="1786213"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E44CA941-2112-4108-B577-DDB22688A338}"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951375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7C0B019-1F65-5FF3-EACC-1DBD4333A0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00064" y="557784"/>
            <a:ext cx="5914085" cy="5780110"/>
          </a:xfrm>
          <a:prstGeom prst="rect">
            <a:avLst/>
          </a:prstGeom>
        </p:spPr>
      </p:pic>
      <p:sp>
        <p:nvSpPr>
          <p:cNvPr id="3" name="Title 1">
            <a:extLst>
              <a:ext uri="{FF2B5EF4-FFF2-40B4-BE49-F238E27FC236}">
                <a16:creationId xmlns:a16="http://schemas.microsoft.com/office/drawing/2014/main" id="{6763DD55-592C-903A-3F9C-A96924CFEAC8}"/>
              </a:ext>
            </a:extLst>
          </p:cNvPr>
          <p:cNvSpPr>
            <a:spLocks noGrp="1"/>
          </p:cNvSpPr>
          <p:nvPr>
            <p:ph type="title"/>
          </p:nvPr>
        </p:nvSpPr>
        <p:spPr>
          <a:xfrm>
            <a:off x="612648" y="907302"/>
            <a:ext cx="4361688" cy="1649694"/>
          </a:xfrm>
        </p:spPr>
        <p:txBody>
          <a:bodyPr anchor="t"/>
          <a:lstStyle/>
          <a:p>
            <a:r>
              <a:rPr lang="en-GB"/>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4361688" cy="3434638"/>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2" name="Picture Placeholder 11">
            <a:extLst>
              <a:ext uri="{FF2B5EF4-FFF2-40B4-BE49-F238E27FC236}">
                <a16:creationId xmlns:a16="http://schemas.microsoft.com/office/drawing/2014/main" id="{051C0813-C057-2B90-9C5A-3AE995C89739}"/>
              </a:ext>
            </a:extLst>
          </p:cNvPr>
          <p:cNvSpPr>
            <a:spLocks noGrp="1"/>
          </p:cNvSpPr>
          <p:nvPr>
            <p:ph type="pic" sz="quarter" idx="15"/>
          </p:nvPr>
        </p:nvSpPr>
        <p:spPr>
          <a:xfrm>
            <a:off x="6071625" y="862357"/>
            <a:ext cx="5170964" cy="5170964"/>
          </a:xfrm>
          <a:custGeom>
            <a:avLst/>
            <a:gdLst>
              <a:gd name="connsiteX0" fmla="*/ 2585482 w 5170964"/>
              <a:gd name="connsiteY0" fmla="*/ 0 h 5170964"/>
              <a:gd name="connsiteX1" fmla="*/ 5170964 w 5170964"/>
              <a:gd name="connsiteY1" fmla="*/ 2585482 h 5170964"/>
              <a:gd name="connsiteX2" fmla="*/ 2585482 w 5170964"/>
              <a:gd name="connsiteY2" fmla="*/ 5170964 h 5170964"/>
              <a:gd name="connsiteX3" fmla="*/ 0 w 5170964"/>
              <a:gd name="connsiteY3" fmla="*/ 2585482 h 5170964"/>
              <a:gd name="connsiteX4" fmla="*/ 2585482 w 5170964"/>
              <a:gd name="connsiteY4" fmla="*/ 0 h 517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0964" h="5170964">
                <a:moveTo>
                  <a:pt x="2585482" y="0"/>
                </a:moveTo>
                <a:cubicBezTo>
                  <a:pt x="4013405" y="0"/>
                  <a:pt x="5170964" y="1157560"/>
                  <a:pt x="5170964" y="2585482"/>
                </a:cubicBezTo>
                <a:cubicBezTo>
                  <a:pt x="5170964" y="4013405"/>
                  <a:pt x="4013405" y="5170964"/>
                  <a:pt x="2585482" y="5170964"/>
                </a:cubicBezTo>
                <a:cubicBezTo>
                  <a:pt x="1157560" y="5170964"/>
                  <a:pt x="0" y="4013405"/>
                  <a:pt x="0" y="2585482"/>
                </a:cubicBezTo>
                <a:cubicBezTo>
                  <a:pt x="0" y="1157560"/>
                  <a:pt x="1157560" y="0"/>
                  <a:pt x="2585482"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347132" y="6529916"/>
            <a:ext cx="3284341" cy="328084"/>
          </a:xfrm>
          <a:prstGeom prst="rect">
            <a:avLst/>
          </a:prstGeom>
        </p:spPr>
        <p:txBody>
          <a:bodyPr/>
          <a:lstStyle/>
          <a:p>
            <a:fld id="{7D3302DA-6AFE-4F11-B5FB-C17B82EA8578}" type="datetime1">
              <a:rPr lang="en-US" smtClean="0"/>
              <a:t>7/12/2026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921128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967907A-96CA-89D9-9FD8-C85BFFEAF6EB}"/>
              </a:ext>
            </a:extLst>
          </p:cNvPr>
          <p:cNvSpPr>
            <a:spLocks noGrp="1"/>
          </p:cNvSpPr>
          <p:nvPr>
            <p:ph type="title"/>
          </p:nvPr>
        </p:nvSpPr>
        <p:spPr>
          <a:xfrm>
            <a:off x="860316" y="4421770"/>
            <a:ext cx="10499656" cy="1528927"/>
          </a:xfrm>
        </p:spPr>
        <p:txBody>
          <a:bodyPr>
            <a:normAutofit/>
          </a:bodyPr>
          <a:lstStyle>
            <a:lvl1pPr algn="l">
              <a:lnSpc>
                <a:spcPct val="110000"/>
              </a:lnSpc>
              <a:defRPr sz="2000" b="0" cap="none" baseline="0">
                <a:solidFill>
                  <a:schemeClr val="tx1"/>
                </a:solidFill>
                <a:latin typeface="+mn-lt"/>
              </a:defRPr>
            </a:lvl1pPr>
          </a:lstStyle>
          <a:p>
            <a:r>
              <a:rPr lang="en-GB"/>
              <a:t>Click to edit Master title style</a:t>
            </a:r>
            <a:endParaRPr lang="en-US" dirty="0"/>
          </a:p>
        </p:txBody>
      </p:sp>
      <p:sp>
        <p:nvSpPr>
          <p:cNvPr id="8" name="Content Placeholder 6">
            <a:extLst>
              <a:ext uri="{FF2B5EF4-FFF2-40B4-BE49-F238E27FC236}">
                <a16:creationId xmlns:a16="http://schemas.microsoft.com/office/drawing/2014/main" id="{824A94E6-CFC2-45CB-1F4E-C00A6DA2F700}"/>
              </a:ext>
            </a:extLst>
          </p:cNvPr>
          <p:cNvSpPr>
            <a:spLocks noGrp="1"/>
          </p:cNvSpPr>
          <p:nvPr>
            <p:ph sz="quarter" idx="13" hasCustomPrompt="1"/>
          </p:nvPr>
        </p:nvSpPr>
        <p:spPr>
          <a:xfrm>
            <a:off x="866336" y="1330310"/>
            <a:ext cx="10499656" cy="3273331"/>
          </a:xfrm>
        </p:spPr>
        <p:txBody>
          <a:bodyPr anchor="b">
            <a:normAutofit/>
          </a:bodyPr>
          <a:lstStyle>
            <a:lvl1pPr marL="0" indent="0" algn="l">
              <a:lnSpc>
                <a:spcPct val="90000"/>
              </a:lnSpc>
              <a:buNone/>
              <a:defRPr sz="21000" b="0">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C3619648-D57F-48C1-8026-D656192BFCE5}" type="datetime1">
              <a:rPr lang="en-US" smtClean="0"/>
              <a:t>7/12/2026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9" name="Rectangle: Rounded Corners 8">
            <a:extLst>
              <a:ext uri="{FF2B5EF4-FFF2-40B4-BE49-F238E27FC236}">
                <a16:creationId xmlns:a16="http://schemas.microsoft.com/office/drawing/2014/main" id="{FA1F52FC-EB68-58F2-85B1-6235B55362A9}"/>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83877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800" b="0">
                <a:solidFill>
                  <a:schemeClr val="tx1"/>
                </a:solidFill>
                <a:latin typeface="+mn-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804120"/>
            <a:ext cx="10543032" cy="4206240"/>
          </a:xfrm>
        </p:spPr>
        <p:txBody>
          <a:bodyPr anchor="b">
            <a:normAutofit/>
          </a:bodyPr>
          <a:lstStyle>
            <a:lvl1pPr marL="0" indent="0" algn="ctr">
              <a:lnSpc>
                <a:spcPct val="90000"/>
              </a:lnSpc>
              <a:buNone/>
              <a:defRPr sz="23200" b="0">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D7688EBA-E81D-4EC6-8C2B-03A401A980DE}" type="datetime1">
              <a:rPr lang="en-US" smtClean="0"/>
              <a:t>7/12/2026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6" name="Rectangle: Rounded Corners 5">
            <a:extLst>
              <a:ext uri="{FF2B5EF4-FFF2-40B4-BE49-F238E27FC236}">
                <a16:creationId xmlns:a16="http://schemas.microsoft.com/office/drawing/2014/main" id="{7ACAAB8A-DD1F-F240-8651-22FAC159B426}"/>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476681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421770"/>
            <a:ext cx="7525512" cy="1933310"/>
          </a:xfrm>
        </p:spPr>
        <p:txBody>
          <a:bodyPr>
            <a:normAutofit/>
          </a:bodyPr>
          <a:lstStyle>
            <a:lvl1pPr algn="ctr">
              <a:lnSpc>
                <a:spcPct val="110000"/>
              </a:lnSpc>
              <a:defRPr sz="2000" b="0" cap="none" baseline="0">
                <a:solidFill>
                  <a:schemeClr val="tx1"/>
                </a:solidFill>
                <a:latin typeface="+mn-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1353387"/>
            <a:ext cx="10543032" cy="3273331"/>
          </a:xfrm>
        </p:spPr>
        <p:txBody>
          <a:bodyPr anchor="b">
            <a:normAutofit/>
          </a:bodyPr>
          <a:lstStyle>
            <a:lvl1pPr marL="0" indent="0" algn="ctr">
              <a:lnSpc>
                <a:spcPct val="90000"/>
              </a:lnSpc>
              <a:buNone/>
              <a:defRPr sz="21000" b="0">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175A1B29-DFBD-4673-8328-3ED6619AAB50}" type="datetime1">
              <a:rPr lang="en-US" smtClean="0"/>
              <a:t>7/12/2026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8" name="Rectangle: Rounded Corners 7">
            <a:extLst>
              <a:ext uri="{FF2B5EF4-FFF2-40B4-BE49-F238E27FC236}">
                <a16:creationId xmlns:a16="http://schemas.microsoft.com/office/drawing/2014/main" id="{A42EF41C-4509-4150-C0F1-83BB756ACF5F}"/>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97245299"/>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463662" y="561268"/>
            <a:ext cx="9264676" cy="5735465"/>
          </a:xfrm>
        </p:spPr>
        <p:txBody>
          <a:bodyPr anchor="ctr">
            <a:noAutofit/>
          </a:bodyPr>
          <a:lstStyle>
            <a:lvl1pPr marL="0" indent="0" algn="ctr">
              <a:lnSpc>
                <a:spcPct val="80000"/>
              </a:lnSpc>
              <a:buNone/>
              <a:defRPr lang="en-US" sz="6600" b="0" kern="1200" cap="all" baseline="0" dirty="0">
                <a:solidFill>
                  <a:schemeClr val="tx1"/>
                </a:solidFill>
                <a:latin typeface="+mj-lt"/>
                <a:ea typeface="+mj-ea"/>
                <a:cs typeface="+mj-cs"/>
              </a:defRPr>
            </a:lvl1pPr>
            <a:lvl2pPr marL="228600" indent="0" algn="ctr">
              <a:lnSpc>
                <a:spcPct val="80000"/>
              </a:lnSpc>
              <a:buNone/>
              <a:defRPr lang="en-US" sz="6600" b="0" kern="1200" cap="all" baseline="0" dirty="0">
                <a:solidFill>
                  <a:schemeClr val="tx1"/>
                </a:solidFill>
                <a:latin typeface="+mj-lt"/>
                <a:ea typeface="+mj-ea"/>
                <a:cs typeface="+mj-cs"/>
              </a:defRPr>
            </a:lvl2pPr>
            <a:lvl3pPr marL="457200" indent="0" algn="ctr">
              <a:lnSpc>
                <a:spcPct val="80000"/>
              </a:lnSpc>
              <a:buNone/>
              <a:defRPr lang="en-US" sz="6600" b="0" kern="1200" cap="all" baseline="0" dirty="0">
                <a:solidFill>
                  <a:schemeClr val="tx1"/>
                </a:solidFill>
                <a:latin typeface="+mj-lt"/>
                <a:ea typeface="+mj-ea"/>
                <a:cs typeface="+mj-cs"/>
              </a:defRPr>
            </a:lvl3pPr>
            <a:lvl4pPr marL="685800" indent="0" algn="ctr">
              <a:lnSpc>
                <a:spcPct val="100000"/>
              </a:lnSpc>
              <a:buNone/>
              <a:defRPr lang="en-US" sz="8000" b="1" kern="1200" cap="all" baseline="0" dirty="0">
                <a:solidFill>
                  <a:schemeClr val="tx1"/>
                </a:solidFill>
                <a:latin typeface="Playfair Display Black" pitchFamily="2" charset="0"/>
                <a:ea typeface="+mj-ea"/>
                <a:cs typeface="+mj-cs"/>
              </a:defRPr>
            </a:lvl4pPr>
            <a:lvl5pPr marL="914400" indent="0" algn="ctr">
              <a:lnSpc>
                <a:spcPct val="100000"/>
              </a:lnSpc>
              <a:buNone/>
              <a:defRPr lang="en-US" sz="8000" b="1" kern="1200" cap="all" baseline="0" dirty="0">
                <a:solidFill>
                  <a:schemeClr val="tx1"/>
                </a:solidFill>
                <a:latin typeface="Playfair Display Black" pitchFamily="2" charset="0"/>
                <a:ea typeface="+mj-ea"/>
                <a:cs typeface="+mj-cs"/>
              </a:defRPr>
            </a:lvl5pPr>
          </a:lstStyle>
          <a:p>
            <a:pPr lvl="0"/>
            <a:r>
              <a:rPr lang="en-US" dirty="0"/>
              <a:t>Click to add Statement</a:t>
            </a:r>
          </a:p>
          <a:p>
            <a:pPr lvl="1"/>
            <a:r>
              <a:rPr lang="en-US" dirty="0"/>
              <a:t>Second level</a:t>
            </a:r>
          </a:p>
          <a:p>
            <a:pPr lvl="2"/>
            <a:r>
              <a:rPr lang="en-US" dirty="0"/>
              <a:t>Third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347132" y="6529916"/>
            <a:ext cx="3284341" cy="328084"/>
          </a:xfrm>
          <a:prstGeom prst="rect">
            <a:avLst/>
          </a:prstGeom>
        </p:spPr>
        <p:txBody>
          <a:bodyPr/>
          <a:lstStyle/>
          <a:p>
            <a:fld id="{E7C9592F-4A0D-4D12-B47E-4A7D843B26AD}" type="datetime1">
              <a:rPr lang="en-US" smtClean="0"/>
              <a:t>7/12/2026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pPr/>
              <a:t>‹#›</a:t>
            </a:fld>
            <a:endParaRPr lang="en-US" dirty="0"/>
          </a:p>
        </p:txBody>
      </p:sp>
      <p:sp>
        <p:nvSpPr>
          <p:cNvPr id="9" name="Rectangle: Rounded Corners 8">
            <a:extLst>
              <a:ext uri="{FF2B5EF4-FFF2-40B4-BE49-F238E27FC236}">
                <a16:creationId xmlns:a16="http://schemas.microsoft.com/office/drawing/2014/main" id="{244775AE-F67F-CB44-1D87-AB4D287818A5}"/>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4764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1929384"/>
            <a:ext cx="8266176" cy="4142232"/>
          </a:xfrm>
        </p:spPr>
        <p:txBody>
          <a:bodyPr anchor="b">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347132" y="6529916"/>
            <a:ext cx="3284341" cy="328084"/>
          </a:xfrm>
          <a:prstGeom prst="rect">
            <a:avLst/>
          </a:prstGeom>
        </p:spPr>
        <p:txBody>
          <a:bodyPr/>
          <a:lstStyle/>
          <a:p>
            <a:fld id="{290F78A7-ED9B-4802-8C3B-8810C7632A95}" type="datetime1">
              <a:rPr lang="en-US" smtClean="0"/>
              <a:t>7/12/2026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pPr/>
              <a:t>‹#›</a:t>
            </a:fld>
            <a:endParaRPr lang="en-US" dirty="0"/>
          </a:p>
        </p:txBody>
      </p:sp>
      <p:sp>
        <p:nvSpPr>
          <p:cNvPr id="6" name="Rectangle: Rounded Corners 5">
            <a:extLst>
              <a:ext uri="{FF2B5EF4-FFF2-40B4-BE49-F238E27FC236}">
                <a16:creationId xmlns:a16="http://schemas.microsoft.com/office/drawing/2014/main" id="{734D2A7D-7433-3BD7-B540-CAF81289672C}"/>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6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8266176" cy="5605272"/>
          </a:xfrm>
        </p:spPr>
        <p:txBody>
          <a:bodyPr anchor="t">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347132" y="6529916"/>
            <a:ext cx="3284341" cy="328084"/>
          </a:xfrm>
          <a:prstGeom prst="rect">
            <a:avLst/>
          </a:prstGeom>
        </p:spPr>
        <p:txBody>
          <a:bodyPr/>
          <a:lstStyle/>
          <a:p>
            <a:fld id="{24F266F9-F826-45A4-93B2-4F421185E715}" type="datetime1">
              <a:rPr lang="en-US" smtClean="0"/>
              <a:t>7/12/2026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pPr/>
              <a:t>‹#›</a:t>
            </a:fld>
            <a:endParaRPr lang="en-US" dirty="0"/>
          </a:p>
        </p:txBody>
      </p:sp>
      <p:sp>
        <p:nvSpPr>
          <p:cNvPr id="6" name="Rectangle: Rounded Corners 5">
            <a:extLst>
              <a:ext uri="{FF2B5EF4-FFF2-40B4-BE49-F238E27FC236}">
                <a16:creationId xmlns:a16="http://schemas.microsoft.com/office/drawing/2014/main" id="{0F6FAFB8-6136-DD3A-86C3-855ED940D6F6}"/>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52968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8" name="Picture 7" descr="A purple circle with black background&#10;&#10;AI-generated content may be incorrect.">
            <a:extLst>
              <a:ext uri="{FF2B5EF4-FFF2-40B4-BE49-F238E27FC236}">
                <a16:creationId xmlns:a16="http://schemas.microsoft.com/office/drawing/2014/main" id="{34321655-180C-E5FF-5EBA-CB7C8C900534}"/>
              </a:ext>
            </a:extLst>
          </p:cNvPr>
          <p:cNvPicPr>
            <a:picLocks noChangeAspect="1"/>
          </p:cNvPicPr>
          <p:nvPr/>
        </p:nvPicPr>
        <p:blipFill>
          <a:blip r:embed="rId2">
            <a:extLst>
              <a:ext uri="{28A0092B-C50C-407E-A947-70E740481C1C}">
                <a14:useLocalDpi xmlns:a14="http://schemas.microsoft.com/office/drawing/2010/main" val="0"/>
              </a:ext>
            </a:extLst>
          </a:blip>
          <a:srcRect t="6267"/>
          <a:stretch/>
        </p:blipFill>
        <p:spPr>
          <a:xfrm>
            <a:off x="492638" y="0"/>
            <a:ext cx="4471248" cy="419100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2050322" y="5137616"/>
            <a:ext cx="8054173" cy="466344"/>
          </a:xfrm>
        </p:spPr>
        <p:txBody>
          <a:bodyPr anchor="ctr">
            <a:normAutofit/>
          </a:bodyPr>
          <a:lstStyle>
            <a:lvl1pPr>
              <a:lnSpc>
                <a:spcPct val="120000"/>
              </a:lnSpc>
              <a:defRPr sz="1800" cap="none" baseline="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393371" y="1188720"/>
            <a:ext cx="8593017" cy="2174966"/>
          </a:xfrm>
        </p:spPr>
        <p:txBody>
          <a:bodyPr anchor="b">
            <a:normAutofit/>
          </a:bodyPr>
          <a:lstStyle>
            <a:lvl1pPr marL="0" indent="-457200" defTabSz="914400">
              <a:lnSpc>
                <a:spcPct val="80000"/>
              </a:lnSpc>
              <a:spcBef>
                <a:spcPts val="0"/>
              </a:spcBef>
              <a:buNone/>
              <a:defRPr sz="4500" cap="all" baseline="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347132" y="6529916"/>
            <a:ext cx="3284341" cy="328084"/>
          </a:xfrm>
          <a:prstGeom prst="rect">
            <a:avLst/>
          </a:prstGeom>
        </p:spPr>
        <p:txBody>
          <a:bodyPr/>
          <a:lstStyle/>
          <a:p>
            <a:fld id="{DB6CF73C-93E7-489E-AE2B-E246A7DB6D93}" type="datetime1">
              <a:rPr lang="en-US" smtClean="0"/>
              <a:t>7/12/2026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cxnSp>
        <p:nvCxnSpPr>
          <p:cNvPr id="12" name="Straight Connector 11">
            <a:extLst>
              <a:ext uri="{FF2B5EF4-FFF2-40B4-BE49-F238E27FC236}">
                <a16:creationId xmlns:a16="http://schemas.microsoft.com/office/drawing/2014/main" id="{0659926F-2327-8B2D-085E-499F8F38779A}"/>
              </a:ext>
            </a:extLst>
          </p:cNvPr>
          <p:cNvCxnSpPr/>
          <p:nvPr/>
        </p:nvCxnSpPr>
        <p:spPr>
          <a:xfrm>
            <a:off x="1551214" y="3477986"/>
            <a:ext cx="0" cy="1992085"/>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899773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5349240"/>
            <a:ext cx="9043416" cy="466344"/>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344168"/>
            <a:ext cx="9198864" cy="3291840"/>
          </a:xfrm>
        </p:spPr>
        <p:txBody>
          <a:bodyPr anchor="ctr">
            <a:normAutofit/>
          </a:bodyPr>
          <a:lstStyle>
            <a:lvl1pPr marL="164592" indent="-164592">
              <a:lnSpc>
                <a:spcPct val="80000"/>
              </a:lnSpc>
              <a:spcBef>
                <a:spcPts val="0"/>
              </a:spcBef>
              <a:buNone/>
              <a:defRPr sz="4000" cap="all" baseline="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347132" y="6529916"/>
            <a:ext cx="3284341" cy="328084"/>
          </a:xfrm>
          <a:prstGeom prst="rect">
            <a:avLst/>
          </a:prstGeom>
        </p:spPr>
        <p:txBody>
          <a:bodyPr/>
          <a:lstStyle/>
          <a:p>
            <a:fld id="{A15AF2BE-7E3A-4323-8AD1-6D4FF44FD8E1}" type="datetime1">
              <a:rPr lang="en-US" smtClean="0"/>
              <a:t>7/12/2026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6" name="Rectangle: Rounded Corners 5">
            <a:extLst>
              <a:ext uri="{FF2B5EF4-FFF2-40B4-BE49-F238E27FC236}">
                <a16:creationId xmlns:a16="http://schemas.microsoft.com/office/drawing/2014/main" id="{CF5A24BE-62EC-1D31-CC8C-91D6C09F8228}"/>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28971186"/>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790041" y="5669280"/>
            <a:ext cx="8805672" cy="466344"/>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8" y="1097280"/>
            <a:ext cx="8961120" cy="3474720"/>
          </a:xfrm>
        </p:spPr>
        <p:txBody>
          <a:bodyPr anchor="ctr">
            <a:normAutofit/>
          </a:bodyPr>
          <a:lstStyle>
            <a:lvl1pPr marL="164592" indent="-164592">
              <a:lnSpc>
                <a:spcPct val="80000"/>
              </a:lnSpc>
              <a:spcBef>
                <a:spcPts val="0"/>
              </a:spcBef>
              <a:buNone/>
              <a:defRPr sz="4200" cap="all" baseline="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347132" y="6529916"/>
            <a:ext cx="3284341" cy="328084"/>
          </a:xfrm>
          <a:prstGeom prst="rect">
            <a:avLst/>
          </a:prstGeom>
        </p:spPr>
        <p:txBody>
          <a:bodyPr/>
          <a:lstStyle/>
          <a:p>
            <a:fld id="{CB8FD7DB-FD7D-41C7-A7D0-5BAC7B3F1054}" type="datetime1">
              <a:rPr lang="en-US" smtClean="0"/>
              <a:t>7/12/2026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6" name="Rectangle: Rounded Corners 5">
            <a:extLst>
              <a:ext uri="{FF2B5EF4-FFF2-40B4-BE49-F238E27FC236}">
                <a16:creationId xmlns:a16="http://schemas.microsoft.com/office/drawing/2014/main" id="{0CC92CDB-3DCC-F547-8EEC-BE14157A4259}"/>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031823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F63BBBA-62F7-DBEC-F9CF-7226CF22297D}"/>
              </a:ext>
            </a:extLst>
          </p:cNvPr>
          <p:cNvSpPr>
            <a:spLocks noGrp="1"/>
          </p:cNvSpPr>
          <p:nvPr>
            <p:ph type="title"/>
          </p:nvPr>
        </p:nvSpPr>
        <p:spPr>
          <a:xfrm>
            <a:off x="860893" y="907303"/>
            <a:ext cx="10465073" cy="1132258"/>
          </a:xfrm>
        </p:spPr>
        <p:txBody>
          <a:bodyPr/>
          <a:lstStyle/>
          <a:p>
            <a:r>
              <a:rPr lang="en-GB"/>
              <a:t>Click to edit Master title style</a:t>
            </a:r>
            <a:endParaRPr lang="en-US" dirty="0"/>
          </a:p>
        </p:txBody>
      </p:sp>
      <p:sp>
        <p:nvSpPr>
          <p:cNvPr id="4" name="Text Placeholder 10">
            <a:extLst>
              <a:ext uri="{FF2B5EF4-FFF2-40B4-BE49-F238E27FC236}">
                <a16:creationId xmlns:a16="http://schemas.microsoft.com/office/drawing/2014/main" id="{70C6923B-FF9D-B437-5588-878AF0F8A070}"/>
              </a:ext>
            </a:extLst>
          </p:cNvPr>
          <p:cNvSpPr>
            <a:spLocks noGrp="1"/>
          </p:cNvSpPr>
          <p:nvPr>
            <p:ph type="body" sz="quarter" idx="13"/>
          </p:nvPr>
        </p:nvSpPr>
        <p:spPr>
          <a:xfrm>
            <a:off x="860892" y="2268121"/>
            <a:ext cx="5040809" cy="39802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Text Placeholder 10">
            <a:extLst>
              <a:ext uri="{FF2B5EF4-FFF2-40B4-BE49-F238E27FC236}">
                <a16:creationId xmlns:a16="http://schemas.microsoft.com/office/drawing/2014/main" id="{32312870-557C-564C-3520-F00CB9BF524F}"/>
              </a:ext>
            </a:extLst>
          </p:cNvPr>
          <p:cNvSpPr>
            <a:spLocks noGrp="1"/>
          </p:cNvSpPr>
          <p:nvPr>
            <p:ph type="body" sz="quarter" idx="15"/>
          </p:nvPr>
        </p:nvSpPr>
        <p:spPr>
          <a:xfrm>
            <a:off x="6285157" y="2268121"/>
            <a:ext cx="5040809" cy="39802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7586B0B4-0F2D-499F-B46F-F681523A05A0}" type="datetime1">
              <a:rPr lang="en-US" smtClean="0"/>
              <a:t>7/12/2026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13" name="Rectangle: Rounded Corners 12">
            <a:extLst>
              <a:ext uri="{FF2B5EF4-FFF2-40B4-BE49-F238E27FC236}">
                <a16:creationId xmlns:a16="http://schemas.microsoft.com/office/drawing/2014/main" id="{FB15031E-7D6B-5DB2-0949-3226C3A6B5E9}"/>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2690834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94C7CB3-8309-EE97-00D8-73D90094F0D7}"/>
              </a:ext>
            </a:extLst>
          </p:cNvPr>
          <p:cNvSpPr>
            <a:spLocks noGrp="1"/>
          </p:cNvSpPr>
          <p:nvPr>
            <p:ph type="title"/>
          </p:nvPr>
        </p:nvSpPr>
        <p:spPr>
          <a:xfrm>
            <a:off x="860893" y="907303"/>
            <a:ext cx="10465073" cy="1132258"/>
          </a:xfrm>
        </p:spPr>
        <p:txBody>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860893" y="2268121"/>
            <a:ext cx="504080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Text Placeholder 2">
            <a:extLst>
              <a:ext uri="{FF2B5EF4-FFF2-40B4-BE49-F238E27FC236}">
                <a16:creationId xmlns:a16="http://schemas.microsoft.com/office/drawing/2014/main" id="{8CF4B8FC-8114-F896-19E9-61BFDBF1E798}"/>
              </a:ext>
            </a:extLst>
          </p:cNvPr>
          <p:cNvSpPr>
            <a:spLocks noGrp="1"/>
          </p:cNvSpPr>
          <p:nvPr>
            <p:ph type="body" idx="14"/>
          </p:nvPr>
        </p:nvSpPr>
        <p:spPr>
          <a:xfrm>
            <a:off x="6285158" y="2268121"/>
            <a:ext cx="504080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860892" y="2969987"/>
            <a:ext cx="5040809" cy="32784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Text Placeholder 10">
            <a:extLst>
              <a:ext uri="{FF2B5EF4-FFF2-40B4-BE49-F238E27FC236}">
                <a16:creationId xmlns:a16="http://schemas.microsoft.com/office/drawing/2014/main" id="{BA05586D-8745-CB79-26DE-BB05CF6BF805}"/>
              </a:ext>
            </a:extLst>
          </p:cNvPr>
          <p:cNvSpPr>
            <a:spLocks noGrp="1"/>
          </p:cNvSpPr>
          <p:nvPr>
            <p:ph type="body" sz="quarter" idx="15"/>
          </p:nvPr>
        </p:nvSpPr>
        <p:spPr>
          <a:xfrm>
            <a:off x="6285157" y="2969987"/>
            <a:ext cx="5040809" cy="32784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347132" y="6529916"/>
            <a:ext cx="3284341" cy="328084"/>
          </a:xfrm>
          <a:prstGeom prst="rect">
            <a:avLst/>
          </a:prstGeom>
        </p:spPr>
        <p:txBody>
          <a:bodyPr/>
          <a:lstStyle/>
          <a:p>
            <a:fld id="{01266551-E982-43FB-8EB6-73FB0E4FDF12}" type="datetime1">
              <a:rPr lang="en-US" smtClean="0"/>
              <a:t>7/12/2026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12" name="Rectangle: Rounded Corners 11">
            <a:extLst>
              <a:ext uri="{FF2B5EF4-FFF2-40B4-BE49-F238E27FC236}">
                <a16:creationId xmlns:a16="http://schemas.microsoft.com/office/drawing/2014/main" id="{E69FD757-76AB-74D2-BF21-512AF236806B}"/>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55431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7CF8608-BD7F-FDF6-C9FE-359BAFBCCEDE}"/>
              </a:ext>
            </a:extLst>
          </p:cNvPr>
          <p:cNvSpPr>
            <a:spLocks noGrp="1"/>
          </p:cNvSpPr>
          <p:nvPr>
            <p:ph type="title"/>
          </p:nvPr>
        </p:nvSpPr>
        <p:spPr>
          <a:xfrm>
            <a:off x="860893" y="907303"/>
            <a:ext cx="10465073" cy="1132258"/>
          </a:xfrm>
        </p:spPr>
        <p:txBody>
          <a:bodyPr/>
          <a:lstStyle/>
          <a:p>
            <a:r>
              <a:rPr lang="en-GB"/>
              <a:t>Click to edit Master title style</a:t>
            </a:r>
            <a:endParaRPr lang="en-US" dirty="0"/>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a:off x="347132" y="6529916"/>
            <a:ext cx="3284341" cy="328084"/>
          </a:xfrm>
          <a:prstGeom prst="rect">
            <a:avLst/>
          </a:prstGeom>
        </p:spPr>
        <p:txBody>
          <a:bodyPr/>
          <a:lstStyle/>
          <a:p>
            <a:fld id="{6F57FA73-4BE2-4237-90E8-28123CE1B9FA}" type="datetime1">
              <a:rPr lang="en-US" smtClean="0"/>
              <a:t>7/12/2026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6" name="Rectangle: Rounded Corners 5">
            <a:extLst>
              <a:ext uri="{FF2B5EF4-FFF2-40B4-BE49-F238E27FC236}">
                <a16:creationId xmlns:a16="http://schemas.microsoft.com/office/drawing/2014/main" id="{144ABFCC-D627-9493-2426-A6E5682EEBD4}"/>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478191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a:off x="347132" y="6529916"/>
            <a:ext cx="3284341" cy="328084"/>
          </a:xfrm>
          <a:prstGeom prst="rect">
            <a:avLst/>
          </a:prstGeom>
        </p:spPr>
        <p:txBody>
          <a:bodyPr/>
          <a:lstStyle/>
          <a:p>
            <a:fld id="{68BA1E88-22B3-4091-902C-19D6AD2267FE}" type="datetime1">
              <a:rPr lang="en-US" smtClean="0"/>
              <a:t>7/12/2026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5" name="Rectangle: Rounded Corners 4">
            <a:extLst>
              <a:ext uri="{FF2B5EF4-FFF2-40B4-BE49-F238E27FC236}">
                <a16:creationId xmlns:a16="http://schemas.microsoft.com/office/drawing/2014/main" id="{694126D0-8C62-BE14-DAD7-1281C05B8DCA}"/>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2606931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553616"/>
            <a:ext cx="3595634" cy="1757505"/>
          </a:xfrm>
        </p:spPr>
        <p:txBody>
          <a:bodyPr anchor="t">
            <a:normAutofit/>
          </a:bodyPr>
          <a:lstStyle>
            <a:lvl1pPr>
              <a:defRPr sz="2800"/>
            </a:lvl1pPr>
          </a:lstStyle>
          <a:p>
            <a:r>
              <a:rPr lang="en-GB"/>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311121"/>
            <a:ext cx="3595634"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5"/>
            <a:ext cx="6440258" cy="57551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a:xfrm>
            <a:off x="347132" y="6529916"/>
            <a:ext cx="3284341" cy="328084"/>
          </a:xfrm>
          <a:prstGeom prst="rect">
            <a:avLst/>
          </a:prstGeom>
        </p:spPr>
        <p:txBody>
          <a:bodyPr/>
          <a:lstStyle/>
          <a:p>
            <a:fld id="{82EFC53A-E163-43E4-9309-C62B24E59229}" type="datetime1">
              <a:rPr lang="en-US" smtClean="0"/>
              <a:t>7/12/2026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6875964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59536" y="1847088"/>
            <a:ext cx="7342307" cy="1133856"/>
          </a:xfrm>
        </p:spPr>
        <p:txBody>
          <a:bodyPr anchor="b">
            <a:noAutofit/>
          </a:bodyPr>
          <a:lstStyle>
            <a:lvl1pPr>
              <a:defRPr sz="6000">
                <a:latin typeface="+mj-lt"/>
              </a:defRPr>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59536" y="3594099"/>
            <a:ext cx="10472928" cy="274320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F57D2C4C-3CEB-4A3F-A850-2A701BAB5B4F}"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
        <p:nvSpPr>
          <p:cNvPr id="3" name="Rectangle: Rounded Corners 2">
            <a:extLst>
              <a:ext uri="{FF2B5EF4-FFF2-40B4-BE49-F238E27FC236}">
                <a16:creationId xmlns:a16="http://schemas.microsoft.com/office/drawing/2014/main" id="{60F630EC-9C35-9636-5C2F-9B305B2CCE3F}"/>
              </a:ext>
            </a:extLst>
          </p:cNvPr>
          <p:cNvSpPr/>
          <p:nvPr/>
        </p:nvSpPr>
        <p:spPr>
          <a:xfrm>
            <a:off x="347133" y="328084"/>
            <a:ext cx="11497734" cy="6201833"/>
          </a:xfrm>
          <a:prstGeom prst="roundRect">
            <a:avLst>
              <a:gd name="adj" fmla="val 3015"/>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63847988"/>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pic>
        <p:nvPicPr>
          <p:cNvPr id="8" name="Picture 7" descr="A purple circle with black background&#10;&#10;AI-generated content may be incorrect.">
            <a:extLst>
              <a:ext uri="{FF2B5EF4-FFF2-40B4-BE49-F238E27FC236}">
                <a16:creationId xmlns:a16="http://schemas.microsoft.com/office/drawing/2014/main" id="{515E74ED-2A6E-80D7-2247-FD12F261259F}"/>
              </a:ext>
            </a:extLst>
          </p:cNvPr>
          <p:cNvPicPr>
            <a:picLocks noChangeAspect="1"/>
          </p:cNvPicPr>
          <p:nvPr/>
        </p:nvPicPr>
        <p:blipFill>
          <a:blip r:embed="rId2">
            <a:extLst>
              <a:ext uri="{28A0092B-C50C-407E-A947-70E740481C1C}">
                <a14:useLocalDpi xmlns:a14="http://schemas.microsoft.com/office/drawing/2010/main" val="0"/>
              </a:ext>
            </a:extLst>
          </a:blip>
          <a:srcRect t="47100"/>
          <a:stretch/>
        </p:blipFill>
        <p:spPr>
          <a:xfrm>
            <a:off x="462641" y="0"/>
            <a:ext cx="8989429" cy="475542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830857" y="3603170"/>
            <a:ext cx="7014009" cy="1507672"/>
          </a:xfrm>
        </p:spPr>
        <p:txBody>
          <a:bodyPr anchor="b">
            <a:noAutofit/>
          </a:bodyPr>
          <a:lstStyle>
            <a:lvl1pPr>
              <a:defRPr sz="4500">
                <a:latin typeface="+mj-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484133" y="5480958"/>
            <a:ext cx="6360733" cy="744158"/>
          </a:xfrm>
        </p:spPr>
        <p:txBody>
          <a:bodyPr anchor="b">
            <a:noAutofit/>
          </a:bodyPr>
          <a:lstStyle>
            <a:lvl1pPr marL="0" indent="0">
              <a:lnSpc>
                <a:spcPct val="110000"/>
              </a:lnSpc>
              <a:buNone/>
              <a:defRPr sz="1800"/>
            </a:lvl1pPr>
            <a:lvl2pPr marL="228600" indent="0">
              <a:lnSpc>
                <a:spcPct val="110000"/>
              </a:lnSpc>
              <a:buNone/>
              <a:defRPr sz="1600"/>
            </a:lvl2pPr>
            <a:lvl3pPr marL="457200" indent="0">
              <a:buNone/>
              <a:defRPr sz="1400"/>
            </a:lvl3pPr>
            <a:lvl4pPr marL="685800" indent="0">
              <a:buNone/>
              <a:defRPr sz="1200"/>
            </a:lvl4pPr>
            <a:lvl5pPr marL="914400" indent="0">
              <a:buNone/>
              <a:defRPr sz="1100"/>
            </a:lvl5pPr>
          </a:lstStyle>
          <a:p>
            <a:pPr lvl="0"/>
            <a:r>
              <a:rPr lang="en-GB"/>
              <a:t>Click to edit Master text styles</a:t>
            </a:r>
          </a:p>
          <a:p>
            <a:pPr lvl="1"/>
            <a:r>
              <a:rPr lang="en-GB"/>
              <a:t>Second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1ABC5762-7F5E-4C8D-B27D-8990A68BB18F}" type="datetime1">
              <a:rPr lang="en-US" smtClean="0"/>
              <a:t>7/12/2026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cxnSp>
        <p:nvCxnSpPr>
          <p:cNvPr id="11" name="Straight Connector 10">
            <a:extLst>
              <a:ext uri="{FF2B5EF4-FFF2-40B4-BE49-F238E27FC236}">
                <a16:creationId xmlns:a16="http://schemas.microsoft.com/office/drawing/2014/main" id="{BB055BD5-F132-7EB0-787E-04988310DC8B}"/>
              </a:ext>
            </a:extLst>
          </p:cNvPr>
          <p:cNvCxnSpPr>
            <a:cxnSpLocks/>
          </p:cNvCxnSpPr>
          <p:nvPr/>
        </p:nvCxnSpPr>
        <p:spPr>
          <a:xfrm>
            <a:off x="4985657" y="5238749"/>
            <a:ext cx="0" cy="882741"/>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2196322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Autofit/>
          </a:bodyPr>
          <a:lstStyle/>
          <a:p>
            <a:r>
              <a:rPr lang="en-US" dirty="0"/>
              <a:t>Click to edit Master </a:t>
            </a:r>
            <a:br>
              <a:rPr lang="en-US" dirty="0"/>
            </a:br>
            <a:r>
              <a:rPr lang="en-US" dirty="0"/>
              <a:t>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347132" y="6529916"/>
            <a:ext cx="3284341" cy="328084"/>
          </a:xfrm>
          <a:prstGeom prst="rect">
            <a:avLst/>
          </a:prstGeom>
        </p:spPr>
        <p:txBody>
          <a:bodyPr vert="horz" lIns="91440" tIns="45720" rIns="91440" bIns="45720" rtlCol="0" anchor="ctr"/>
          <a:lstStyle>
            <a:lvl1pPr algn="l">
              <a:defRPr sz="900">
                <a:solidFill>
                  <a:schemeClr val="tx1"/>
                </a:solidFill>
              </a:defRPr>
            </a:lvl1pPr>
          </a:lstStyle>
          <a:p>
            <a:fld id="{665DFBE8-81F4-46A1-BB38-C49D79C4F68D}" type="datetime1">
              <a:rPr lang="en-US" smtClean="0"/>
              <a:t>7/12/2026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660019" y="6529916"/>
            <a:ext cx="2805405" cy="328084"/>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415660" y="6529916"/>
            <a:ext cx="429207" cy="328084"/>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974754636"/>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8" r:id="rId12"/>
    <p:sldLayoutId id="2147483839" r:id="rId13"/>
    <p:sldLayoutId id="2147483840" r:id="rId14"/>
    <p:sldLayoutId id="2147483841" r:id="rId15"/>
    <p:sldLayoutId id="2147483842" r:id="rId16"/>
    <p:sldLayoutId id="2147483843" r:id="rId17"/>
    <p:sldLayoutId id="2147483844" r:id="rId18"/>
    <p:sldLayoutId id="2147483845" r:id="rId19"/>
    <p:sldLayoutId id="2147483846" r:id="rId20"/>
    <p:sldLayoutId id="2147483847" r:id="rId21"/>
    <p:sldLayoutId id="2147483848" r:id="rId22"/>
    <p:sldLayoutId id="2147483849" r:id="rId23"/>
    <p:sldLayoutId id="2147483850" r:id="rId24"/>
    <p:sldLayoutId id="2147483851" r:id="rId25"/>
    <p:sldLayoutId id="2147483852" r:id="rId26"/>
    <p:sldLayoutId id="2147483853" r:id="rId27"/>
    <p:sldLayoutId id="2147483854" r:id="rId28"/>
    <p:sldLayoutId id="2147483855" r:id="rId29"/>
    <p:sldLayoutId id="2147483856" r:id="rId30"/>
    <p:sldLayoutId id="2147483857" r:id="rId31"/>
    <p:sldLayoutId id="2147483858" r:id="rId32"/>
    <p:sldLayoutId id="2147483859" r:id="rId33"/>
    <p:sldLayoutId id="2147483860" r:id="rId34"/>
    <p:sldLayoutId id="2147483861" r:id="rId35"/>
    <p:sldLayoutId id="2147483862" r:id="rId36"/>
    <p:sldLayoutId id="2147483877" r:id="rId37"/>
    <p:sldLayoutId id="2147483863" r:id="rId38"/>
    <p:sldLayoutId id="2147483864" r:id="rId39"/>
    <p:sldLayoutId id="2147483865" r:id="rId40"/>
    <p:sldLayoutId id="2147483866" r:id="rId41"/>
    <p:sldLayoutId id="2147483867" r:id="rId42"/>
    <p:sldLayoutId id="2147483868" r:id="rId43"/>
    <p:sldLayoutId id="2147483869" r:id="rId44"/>
    <p:sldLayoutId id="2147483870" r:id="rId45"/>
    <p:sldLayoutId id="2147483871" r:id="rId46"/>
    <p:sldLayoutId id="2147483872" r:id="rId47"/>
    <p:sldLayoutId id="2147483873" r:id="rId48"/>
    <p:sldLayoutId id="2147483874" r:id="rId49"/>
    <p:sldLayoutId id="2147483875" r:id="rId50"/>
    <p:sldLayoutId id="2147483876" r:id="rId51"/>
    <p:sldLayoutId id="2147483878" r:id="rId52"/>
    <p:sldLayoutId id="2147483879" r:id="rId53"/>
  </p:sldLayoutIdLst>
  <p:hf sldNum="0" hdr="0" ftr="0" dt="0"/>
  <p:txStyles>
    <p:titleStyle>
      <a:lvl1pPr algn="l" defTabSz="914400" rtl="0" eaLnBrk="1" latinLnBrk="0" hangingPunct="1">
        <a:lnSpc>
          <a:spcPct val="80000"/>
        </a:lnSpc>
        <a:spcBef>
          <a:spcPct val="0"/>
        </a:spcBef>
        <a:buNone/>
        <a:defRPr sz="4500" b="0" kern="1200" cap="all" spc="50" baseline="0">
          <a:solidFill>
            <a:schemeClr val="tx1"/>
          </a:solidFill>
          <a:latin typeface="+mj-lt"/>
          <a:ea typeface="+mj-ea"/>
          <a:cs typeface="+mj-cs"/>
        </a:defRPr>
      </a:lvl1pPr>
    </p:titleStyle>
    <p:bodyStyle>
      <a:lvl1pPr marL="228600" indent="-228600" algn="l" defTabSz="914400" rtl="0" eaLnBrk="1" latinLnBrk="0" hangingPunct="1">
        <a:lnSpc>
          <a:spcPct val="140000"/>
        </a:lnSpc>
        <a:spcBef>
          <a:spcPts val="1000"/>
        </a:spcBef>
        <a:buFont typeface="Arial" panose="020B0604020202020204" pitchFamily="34" charset="0"/>
        <a:buChar char="•"/>
        <a:defRPr sz="1400" kern="1200">
          <a:solidFill>
            <a:schemeClr val="tx1"/>
          </a:solidFill>
          <a:latin typeface="+mn-lt"/>
          <a:ea typeface="+mn-ea"/>
          <a:cs typeface="+mn-cs"/>
        </a:defRPr>
      </a:lvl1pPr>
      <a:lvl2pPr marL="457200" indent="-228600" algn="l" defTabSz="914400" rtl="0" eaLnBrk="1" latinLnBrk="0" hangingPunct="1">
        <a:lnSpc>
          <a:spcPct val="140000"/>
        </a:lnSpc>
        <a:spcBef>
          <a:spcPts val="500"/>
        </a:spcBef>
        <a:buFont typeface="Arial" panose="020B0604020202020204" pitchFamily="34" charset="0"/>
        <a:buChar char="•"/>
        <a:defRPr sz="1200" kern="1200">
          <a:solidFill>
            <a:schemeClr val="tx1"/>
          </a:solidFill>
          <a:latin typeface="+mn-lt"/>
          <a:ea typeface="+mn-ea"/>
          <a:cs typeface="+mn-cs"/>
        </a:defRPr>
      </a:lvl2pPr>
      <a:lvl3pPr marL="685800" indent="-228600" algn="l" defTabSz="914400" rtl="0" eaLnBrk="1" latinLnBrk="0" hangingPunct="1">
        <a:lnSpc>
          <a:spcPct val="140000"/>
        </a:lnSpc>
        <a:spcBef>
          <a:spcPts val="500"/>
        </a:spcBef>
        <a:buFont typeface="Arial" panose="020B0604020202020204" pitchFamily="34" charset="0"/>
        <a:buChar char="•"/>
        <a:defRPr sz="1100" kern="1200">
          <a:solidFill>
            <a:schemeClr val="tx1"/>
          </a:solidFill>
          <a:latin typeface="+mn-lt"/>
          <a:ea typeface="+mn-ea"/>
          <a:cs typeface="+mn-cs"/>
        </a:defRPr>
      </a:lvl3pPr>
      <a:lvl4pPr marL="914400" indent="-228600" algn="l" defTabSz="914400" rtl="0" eaLnBrk="1" latinLnBrk="0" hangingPunct="1">
        <a:lnSpc>
          <a:spcPct val="140000"/>
        </a:lnSpc>
        <a:spcBef>
          <a:spcPts val="500"/>
        </a:spcBef>
        <a:buFont typeface="Arial" panose="020B0604020202020204" pitchFamily="34" charset="0"/>
        <a:buChar char="•"/>
        <a:defRPr sz="1050" kern="1200">
          <a:solidFill>
            <a:schemeClr val="tx1"/>
          </a:solidFill>
          <a:latin typeface="+mn-lt"/>
          <a:ea typeface="+mn-ea"/>
          <a:cs typeface="+mn-cs"/>
        </a:defRPr>
      </a:lvl4pPr>
      <a:lvl5pPr marL="1143000" indent="-228600" algn="l" defTabSz="914400" rtl="0" eaLnBrk="1" latinLnBrk="0" hangingPunct="1">
        <a:lnSpc>
          <a:spcPct val="140000"/>
        </a:lnSpc>
        <a:spcBef>
          <a:spcPts val="500"/>
        </a:spcBef>
        <a:buFont typeface="Arial" panose="020B0604020202020204" pitchFamily="34" charset="0"/>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25.svg"/><Relationship Id="rId2" Type="http://schemas.openxmlformats.org/officeDocument/2006/relationships/image" Target="../media/image21.png"/><Relationship Id="rId1" Type="http://schemas.openxmlformats.org/officeDocument/2006/relationships/slideLayout" Target="../slideLayouts/slideLayout24.xml"/><Relationship Id="rId6" Type="http://schemas.openxmlformats.org/officeDocument/2006/relationships/image" Target="../media/image24.svg"/><Relationship Id="rId5" Type="http://schemas.openxmlformats.org/officeDocument/2006/relationships/image" Target="../media/image23.svg"/><Relationship Id="rId4" Type="http://schemas.openxmlformats.org/officeDocument/2006/relationships/image" Target="../media/image22.svg"/></Relationships>
</file>

<file path=ppt/slides/_rels/slide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slideLayout" Target="../slideLayouts/slideLayout9.xml"/><Relationship Id="rId4" Type="http://schemas.openxmlformats.org/officeDocument/2006/relationships/image" Target="../media/image28.svg"/></Relationships>
</file>

<file path=ppt/slides/_rels/slide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51.xml"/><Relationship Id="rId5" Type="http://schemas.openxmlformats.org/officeDocument/2006/relationships/image" Target="../media/image32.svg"/><Relationship Id="rId4" Type="http://schemas.openxmlformats.org/officeDocument/2006/relationships/image" Target="../media/image31.svg"/></Relationships>
</file>

<file path=ppt/slides/_rels/slide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1.xml"/><Relationship Id="rId1" Type="http://schemas.openxmlformats.org/officeDocument/2006/relationships/slideLayout" Target="../slideLayouts/slideLayout44.xml"/><Relationship Id="rId4" Type="http://schemas.openxmlformats.org/officeDocument/2006/relationships/image" Target="../media/image34.svg"/></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5.png"/><Relationship Id="rId1" Type="http://schemas.openxmlformats.org/officeDocument/2006/relationships/slideLayout" Target="../slideLayouts/slideLayout37.xml"/><Relationship Id="rId5" Type="http://schemas.openxmlformats.org/officeDocument/2006/relationships/image" Target="../media/image37.svg"/><Relationship Id="rId4" Type="http://schemas.openxmlformats.org/officeDocument/2006/relationships/image" Target="../media/image36.svg"/></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researchleap.com/preserving-the-uniqueness-of-english-teaching-at-early-childhood-education-teacher-perspectives/" TargetMode="External"/><Relationship Id="rId7" Type="http://schemas.openxmlformats.org/officeDocument/2006/relationships/hyperlink" Target="https://researchoutreach.org/articles/patient-public-involvement-vital-part-healthcare-research/" TargetMode="External"/><Relationship Id="rId2" Type="http://schemas.openxmlformats.org/officeDocument/2006/relationships/image" Target="../media/image38.jpg"/><Relationship Id="rId1" Type="http://schemas.openxmlformats.org/officeDocument/2006/relationships/slideLayout" Target="../slideLayouts/slideLayout18.xml"/><Relationship Id="rId6" Type="http://schemas.openxmlformats.org/officeDocument/2006/relationships/image" Target="../media/image40.jpg"/><Relationship Id="rId5" Type="http://schemas.openxmlformats.org/officeDocument/2006/relationships/hyperlink" Target="https://www.flickr.com/photos/jeffthebear/32879683671/" TargetMode="External"/><Relationship Id="rId4" Type="http://schemas.openxmlformats.org/officeDocument/2006/relationships/image" Target="../media/image39.jpg"/></Relationships>
</file>

<file path=ppt/slides/_rels/slide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42.svg"/><Relationship Id="rId1" Type="http://schemas.openxmlformats.org/officeDocument/2006/relationships/slideLayout" Target="../slideLayouts/slideLayout10.xml"/><Relationship Id="rId5" Type="http://schemas.openxmlformats.org/officeDocument/2006/relationships/image" Target="../media/image43.svg"/><Relationship Id="rId4" Type="http://schemas.openxmlformats.org/officeDocument/2006/relationships/image" Target="../media/image34.sv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hyperlink" Target="https://www.bdct.nhs.uk/children-aged-four-to-five-years/" TargetMode="External"/><Relationship Id="rId3" Type="http://schemas.openxmlformats.org/officeDocument/2006/relationships/hyperlink" Target="http://www.gov.uk/government/publications/best-start-in-speech-language-and-communication" TargetMode="External"/><Relationship Id="rId7" Type="http://schemas.openxmlformats.org/officeDocument/2006/relationships/hyperlink" Target="https://pmc.ncbi.nlm.nih.gov/articles/PMC10766374/"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s://doi.org/10.1080/03004430.2020.1843451" TargetMode="External"/><Relationship Id="rId5" Type="http://schemas.openxmlformats.org/officeDocument/2006/relationships/hyperlink" Target="http://www.reading.ac.uk/education/-/media/project/our-main/schools-departments/education/documents/offer-holders/early-years-2024-25/pg28-theories-of-child-development_article.pdf" TargetMode="External"/><Relationship Id="rId4" Type="http://schemas.openxmlformats.org/officeDocument/2006/relationships/hyperlink" Target="https://assets.publishing.service.gov.uk/media/5f9be9c48fa8f57f3b4cb075/BSSLC_Supporting-evidence.pdf"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A7AD74-0D84-B6C1-1455-4D52DEB14335}"/>
              </a:ext>
            </a:extLst>
          </p:cNvPr>
          <p:cNvSpPr txBox="1">
            <a:spLocks/>
          </p:cNvSpPr>
          <p:nvPr/>
        </p:nvSpPr>
        <p:spPr>
          <a:xfrm>
            <a:off x="1710713" y="4257057"/>
            <a:ext cx="8539079" cy="1565009"/>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6600" b="0" kern="1200" cap="all" spc="50" baseline="0">
                <a:solidFill>
                  <a:schemeClr val="tx1"/>
                </a:solidFill>
                <a:latin typeface="+mj-lt"/>
                <a:ea typeface="+mj-ea"/>
                <a:cs typeface="+mj-cs"/>
              </a:defRPr>
            </a:lvl1pPr>
          </a:lstStyle>
          <a:p>
            <a:br>
              <a:rPr lang="en-GB" sz="2000" b="1" dirty="0">
                <a:latin typeface="Arial Nova Cond" panose="020F0502020204030204" pitchFamily="34" charset="0"/>
                <a:ea typeface="Aptos" panose="020B0004020202020204" pitchFamily="34" charset="0"/>
                <a:cs typeface="Angsana New" panose="02020603050405020304" pitchFamily="18" charset="-34"/>
              </a:rPr>
            </a:br>
            <a:br>
              <a:rPr lang="en-GB" sz="2000" dirty="0">
                <a:latin typeface="Arial Nova Cond" panose="020F0502020204030204" pitchFamily="34" charset="0"/>
                <a:cs typeface="Angsana New" panose="02020603050405020304" pitchFamily="18" charset="-34"/>
              </a:rPr>
            </a:br>
            <a:endParaRPr lang="en-GB" sz="2000" dirty="0">
              <a:cs typeface="Angsana New" panose="02020603050405020304" pitchFamily="18" charset="-34"/>
            </a:endParaRPr>
          </a:p>
          <a:p>
            <a:r>
              <a:rPr lang="en-GB" sz="2000" dirty="0">
                <a:cs typeface="Angsana New" panose="02020603050405020304" pitchFamily="18" charset="-34"/>
              </a:rPr>
              <a:t>Student NAME: Andrei Niqoule Dimayuga </a:t>
            </a:r>
          </a:p>
          <a:p>
            <a:br>
              <a:rPr lang="en-GB" sz="2000" dirty="0">
                <a:cs typeface="Angsana New" panose="02020603050405020304" pitchFamily="18" charset="-34"/>
              </a:rPr>
            </a:br>
            <a:r>
              <a:rPr lang="en-GB" sz="2000" dirty="0">
                <a:cs typeface="Angsana New" panose="02020603050405020304" pitchFamily="18" charset="-34"/>
              </a:rPr>
              <a:t>Student NUMBER:2515167</a:t>
            </a:r>
          </a:p>
          <a:p>
            <a:r>
              <a:rPr lang="en-GB" sz="2000" dirty="0">
                <a:cs typeface="Angsana New" panose="02020603050405020304" pitchFamily="18" charset="-34"/>
              </a:rPr>
              <a:t> </a:t>
            </a:r>
          </a:p>
          <a:p>
            <a:r>
              <a:rPr lang="en-GB" sz="2000" dirty="0">
                <a:cs typeface="Angsana New" panose="02020603050405020304" pitchFamily="18" charset="-34"/>
              </a:rPr>
              <a:t>TEACHER NAME: Peace ukachukwu</a:t>
            </a:r>
            <a:br>
              <a:rPr lang="en-GB" sz="2000" dirty="0">
                <a:latin typeface="Arial Nova Cond" panose="020F0502020204030204" pitchFamily="34" charset="0"/>
                <a:cs typeface="Angsana New" panose="02020603050405020304" pitchFamily="18" charset="-34"/>
              </a:rPr>
            </a:br>
            <a:endParaRPr lang="en-GB" sz="2000" dirty="0">
              <a:latin typeface="Arial Nova Cond" panose="020F0502020204030204" pitchFamily="34" charset="0"/>
              <a:cs typeface="Angsana New" panose="02020603050405020304" pitchFamily="18" charset="-34"/>
            </a:endParaRPr>
          </a:p>
        </p:txBody>
      </p:sp>
      <p:sp>
        <p:nvSpPr>
          <p:cNvPr id="5" name="TextBox 4">
            <a:extLst>
              <a:ext uri="{FF2B5EF4-FFF2-40B4-BE49-F238E27FC236}">
                <a16:creationId xmlns:a16="http://schemas.microsoft.com/office/drawing/2014/main" id="{53CA9018-678E-C42E-F39A-6066A34BED70}"/>
              </a:ext>
            </a:extLst>
          </p:cNvPr>
          <p:cNvSpPr txBox="1"/>
          <p:nvPr/>
        </p:nvSpPr>
        <p:spPr>
          <a:xfrm>
            <a:off x="3227356" y="1942580"/>
            <a:ext cx="6049210" cy="1938992"/>
          </a:xfrm>
          <a:prstGeom prst="rect">
            <a:avLst/>
          </a:prstGeom>
          <a:noFill/>
        </p:spPr>
        <p:txBody>
          <a:bodyPr wrap="square" rtlCol="0">
            <a:spAutoFit/>
          </a:bodyPr>
          <a:lstStyle/>
          <a:p>
            <a:pPr algn="ctr"/>
            <a:r>
              <a:rPr lang="en-GB" sz="4000" b="1" dirty="0">
                <a:latin typeface="Aptos Display" panose="020B0004020202020204" pitchFamily="34" charset="0"/>
                <a:cs typeface="Arial" panose="020B0604020202020204" pitchFamily="34" charset="0"/>
              </a:rPr>
              <a:t>LCHS4010</a:t>
            </a:r>
          </a:p>
          <a:p>
            <a:pPr algn="ctr"/>
            <a:r>
              <a:rPr lang="en-GB" sz="4000" b="1" dirty="0">
                <a:latin typeface="Aptos Display" panose="020B0004020202020204" pitchFamily="34" charset="0"/>
                <a:cs typeface="Arial" panose="020B0604020202020204" pitchFamily="34" charset="0"/>
              </a:rPr>
              <a:t>Psychology in Health and Social Care</a:t>
            </a:r>
            <a:endParaRPr lang="en-GB" sz="4000" dirty="0">
              <a:latin typeface="Aptos Display" panose="020B0004020202020204" pitchFamily="34" charset="0"/>
              <a:cs typeface="Arial" panose="020B0604020202020204" pitchFamily="34" charset="0"/>
            </a:endParaRPr>
          </a:p>
        </p:txBody>
      </p:sp>
      <p:pic>
        <p:nvPicPr>
          <p:cNvPr id="6" name="Picture 2" descr="UWTSD logo | Discover Dylan Thomas">
            <a:extLst>
              <a:ext uri="{FF2B5EF4-FFF2-40B4-BE49-F238E27FC236}">
                <a16:creationId xmlns:a16="http://schemas.microsoft.com/office/drawing/2014/main" id="{B11E2A93-2C32-A04C-927E-819A24900A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162" y="117679"/>
            <a:ext cx="3272089" cy="130883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CA39001-DDAD-1BBF-48B0-E4270F038CBA}"/>
              </a:ext>
            </a:extLst>
          </p:cNvPr>
          <p:cNvSpPr txBox="1"/>
          <p:nvPr/>
        </p:nvSpPr>
        <p:spPr>
          <a:xfrm>
            <a:off x="219324" y="6338131"/>
            <a:ext cx="12065274" cy="523220"/>
          </a:xfrm>
          <a:prstGeom prst="rect">
            <a:avLst/>
          </a:prstGeom>
          <a:noFill/>
        </p:spPr>
        <p:txBody>
          <a:bodyPr wrap="square" rtlCol="0">
            <a:spAutoFit/>
          </a:bodyPr>
          <a:lstStyle/>
          <a:p>
            <a:r>
              <a:rPr lang="en-GB" sz="1000" b="1" dirty="0">
                <a:latin typeface="Arial" panose="020B0604020202020204" pitchFamily="34" charset="0"/>
                <a:cs typeface="Arial" panose="020B0604020202020204" pitchFamily="34" charset="0"/>
              </a:rPr>
              <a:t>Acknowledging the use of AI tools, I</a:t>
            </a:r>
            <a:r>
              <a:rPr lang="en-GB" sz="1000" dirty="0">
                <a:latin typeface="Arial" panose="020B0604020202020204" pitchFamily="34" charset="0"/>
                <a:cs typeface="Arial" panose="020B0604020202020204" pitchFamily="34" charset="0"/>
              </a:rPr>
              <a:t> confirm that I have </a:t>
            </a:r>
            <a:r>
              <a:rPr lang="en-GB" sz="1000" b="1" dirty="0">
                <a:latin typeface="Arial" panose="020B0604020202020204" pitchFamily="34" charset="0"/>
                <a:cs typeface="Arial" panose="020B0604020202020204" pitchFamily="34" charset="0"/>
              </a:rPr>
              <a:t>not </a:t>
            </a:r>
            <a:r>
              <a:rPr lang="en-GB" sz="1000" dirty="0">
                <a:latin typeface="Arial" panose="020B0604020202020204" pitchFamily="34" charset="0"/>
                <a:cs typeface="Arial" panose="020B0604020202020204" pitchFamily="34" charset="0"/>
              </a:rPr>
              <a:t>used any AI tools in the research and creation of this assignment. I confirm that I have not presented any AI-generated materials as my own work. </a:t>
            </a:r>
          </a:p>
          <a:p>
            <a:endParaRPr lang="en-GB" dirty="0"/>
          </a:p>
        </p:txBody>
      </p:sp>
    </p:spTree>
    <p:extLst>
      <p:ext uri="{BB962C8B-B14F-4D97-AF65-F5344CB8AC3E}">
        <p14:creationId xmlns:p14="http://schemas.microsoft.com/office/powerpoint/2010/main" val="1269387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Lev Vygotsky - Wikipedia">
            <a:extLst>
              <a:ext uri="{FF2B5EF4-FFF2-40B4-BE49-F238E27FC236}">
                <a16:creationId xmlns:a16="http://schemas.microsoft.com/office/drawing/2014/main" id="{5EE9A00E-224D-303C-DB51-BD10714DB10A}"/>
              </a:ext>
            </a:extLst>
          </p:cNvPr>
          <p:cNvPicPr>
            <a:picLocks noChangeAspect="1" noChangeArrowheads="1"/>
          </p:cNvPicPr>
          <p:nvPr/>
        </p:nvPicPr>
        <p:blipFill>
          <a:blip r:embed="rId2">
            <a:alphaModFix amt="62000"/>
            <a:extLst>
              <a:ext uri="{BEBA8EAE-BF5A-486C-A8C5-ECC9F3942E4B}">
                <a14:imgProps xmlns:a14="http://schemas.microsoft.com/office/drawing/2010/main">
                  <a14:imgLayer r:embed="rId3">
                    <a14:imgEffect>
                      <a14:saturation sat="101000"/>
                    </a14:imgEffect>
                  </a14:imgLayer>
                </a14:imgProps>
              </a:ext>
              <a:ext uri="{28A0092B-C50C-407E-A947-70E740481C1C}">
                <a14:useLocalDpi xmlns:a14="http://schemas.microsoft.com/office/drawing/2010/main" val="0"/>
              </a:ext>
            </a:extLst>
          </a:blip>
          <a:stretch>
            <a:fillRect/>
          </a:stretch>
        </p:blipFill>
        <p:spPr bwMode="auto">
          <a:xfrm>
            <a:off x="6967959" y="0"/>
            <a:ext cx="5224041" cy="685799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solidFill>
            <a:schemeClr val="bg1"/>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dist="50800" dir="5400000" sx="130000" sy="130000" algn="ctr" rotWithShape="0">
              <a:srgbClr val="000000">
                <a:alpha val="0"/>
              </a:srgbClr>
            </a:outerShdw>
          </a:effectLst>
        </p:spPr>
      </p:pic>
      <p:sp>
        <p:nvSpPr>
          <p:cNvPr id="2" name="Title 1">
            <a:extLst>
              <a:ext uri="{FF2B5EF4-FFF2-40B4-BE49-F238E27FC236}">
                <a16:creationId xmlns:a16="http://schemas.microsoft.com/office/drawing/2014/main" id="{1F057989-07E4-B482-9F2A-EBF670F7FA92}"/>
              </a:ext>
            </a:extLst>
          </p:cNvPr>
          <p:cNvSpPr>
            <a:spLocks noGrp="1"/>
          </p:cNvSpPr>
          <p:nvPr>
            <p:ph type="title"/>
          </p:nvPr>
        </p:nvSpPr>
        <p:spPr>
          <a:xfrm>
            <a:off x="1193815" y="1327333"/>
            <a:ext cx="5774144" cy="2565151"/>
          </a:xfrm>
        </p:spPr>
        <p:txBody>
          <a:bodyPr>
            <a:normAutofit/>
          </a:bodyPr>
          <a:lstStyle/>
          <a:p>
            <a:pPr algn="ctr">
              <a:lnSpc>
                <a:spcPct val="100000"/>
              </a:lnSpc>
            </a:pPr>
            <a:r>
              <a:rPr lang="en-GB" sz="4000" cap="none" dirty="0"/>
              <a:t>How Lev Vygotsky's Sociocultural Theory Helps Us Understand Isaac's Growth</a:t>
            </a:r>
            <a:endParaRPr lang="en-US" sz="4000" cap="none" dirty="0">
              <a:solidFill>
                <a:schemeClr val="accent5">
                  <a:lumMod val="10000"/>
                </a:schemeClr>
              </a:solidFill>
            </a:endParaRPr>
          </a:p>
        </p:txBody>
      </p:sp>
    </p:spTree>
    <p:extLst>
      <p:ext uri="{BB962C8B-B14F-4D97-AF65-F5344CB8AC3E}">
        <p14:creationId xmlns:p14="http://schemas.microsoft.com/office/powerpoint/2010/main" val="1773831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FB56E-1A01-8D29-F217-638F3BEF697B}"/>
              </a:ext>
            </a:extLst>
          </p:cNvPr>
          <p:cNvSpPr>
            <a:spLocks noGrp="1"/>
          </p:cNvSpPr>
          <p:nvPr>
            <p:ph type="title"/>
          </p:nvPr>
        </p:nvSpPr>
        <p:spPr>
          <a:xfrm>
            <a:off x="890952" y="743461"/>
            <a:ext cx="4491782" cy="1386965"/>
          </a:xfrm>
        </p:spPr>
        <p:txBody>
          <a:bodyPr/>
          <a:lstStyle/>
          <a:p>
            <a:r>
              <a:rPr lang="en-US" sz="4000" cap="none" dirty="0"/>
              <a:t>Case Study: Introducing Isaac</a:t>
            </a:r>
          </a:p>
        </p:txBody>
      </p:sp>
      <p:sp>
        <p:nvSpPr>
          <p:cNvPr id="3" name="Content Placeholder 2">
            <a:extLst>
              <a:ext uri="{FF2B5EF4-FFF2-40B4-BE49-F238E27FC236}">
                <a16:creationId xmlns:a16="http://schemas.microsoft.com/office/drawing/2014/main" id="{8DE9521F-CC42-235E-F804-B826A36205D1}"/>
              </a:ext>
            </a:extLst>
          </p:cNvPr>
          <p:cNvSpPr>
            <a:spLocks noGrp="1"/>
          </p:cNvSpPr>
          <p:nvPr>
            <p:ph sz="quarter" idx="14"/>
          </p:nvPr>
        </p:nvSpPr>
        <p:spPr>
          <a:xfrm>
            <a:off x="897380" y="1969492"/>
            <a:ext cx="4585300" cy="4145047"/>
          </a:xfrm>
        </p:spPr>
        <p:txBody>
          <a:bodyPr>
            <a:noAutofit/>
          </a:bodyPr>
          <a:lstStyle/>
          <a:p>
            <a:pPr marL="0" indent="0">
              <a:lnSpc>
                <a:spcPct val="100000"/>
              </a:lnSpc>
              <a:buNone/>
            </a:pPr>
            <a:r>
              <a:rPr lang="en-US" sz="1500" b="1" dirty="0"/>
              <a:t>Isaac is a 4-year-old child currently experiencing complex environmental transitions and delays.</a:t>
            </a:r>
          </a:p>
          <a:p>
            <a:pPr marL="0" indent="0">
              <a:lnSpc>
                <a:spcPct val="100000"/>
              </a:lnSpc>
              <a:buNone/>
            </a:pPr>
            <a:r>
              <a:rPr lang="en-US" sz="1500" b="1" dirty="0"/>
              <a:t>Observed Concerns: </a:t>
            </a:r>
            <a:r>
              <a:rPr lang="en-US" sz="1500" dirty="0"/>
              <a:t>Severe language delay, withdrawal from peer play, separation distress from his mother, and struggle to join group activities.</a:t>
            </a:r>
          </a:p>
          <a:p>
            <a:pPr marL="0" indent="0">
              <a:lnSpc>
                <a:spcPct val="100000"/>
              </a:lnSpc>
              <a:buNone/>
            </a:pPr>
            <a:r>
              <a:rPr lang="en-US" sz="1500" b="1" dirty="0"/>
              <a:t>Family background: </a:t>
            </a:r>
            <a:r>
              <a:rPr lang="en-US" sz="1500" dirty="0"/>
              <a:t>Disrupted support system, raised by a single mother addressing post-natal depression </a:t>
            </a:r>
          </a:p>
          <a:p>
            <a:pPr marL="0" indent="0">
              <a:lnSpc>
                <a:spcPct val="100000"/>
              </a:lnSpc>
              <a:buNone/>
            </a:pPr>
            <a:r>
              <a:rPr lang="en-US" sz="1500" b="1" dirty="0"/>
              <a:t>Recent Challenge: </a:t>
            </a:r>
            <a:r>
              <a:rPr lang="en-US" sz="1500" dirty="0"/>
              <a:t>Physical relocation resulting to instability care arrangements.</a:t>
            </a:r>
          </a:p>
          <a:p>
            <a:pPr marL="0" indent="0">
              <a:lnSpc>
                <a:spcPct val="100000"/>
              </a:lnSpc>
              <a:buNone/>
            </a:pPr>
            <a:r>
              <a:rPr lang="en-US" sz="1500" b="1" dirty="0"/>
              <a:t>Purpose of Presentation: </a:t>
            </a:r>
            <a:r>
              <a:rPr lang="en-GB" sz="1500" dirty="0"/>
              <a:t>How Vygotsky’s theory to understand Isaac’s challenges and create practical strategies.</a:t>
            </a:r>
            <a:endParaRPr lang="en-US" sz="1500" dirty="0"/>
          </a:p>
        </p:txBody>
      </p:sp>
      <p:pic>
        <p:nvPicPr>
          <p:cNvPr id="7" name="Picture Placeholder 6">
            <a:extLst>
              <a:ext uri="{FF2B5EF4-FFF2-40B4-BE49-F238E27FC236}">
                <a16:creationId xmlns:a16="http://schemas.microsoft.com/office/drawing/2014/main" id="{6CACD8DF-AE54-F2CD-547C-1B9A23E6C661}"/>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saturation sat="97000"/>
                    </a14:imgEffect>
                  </a14:imgLayer>
                </a14:imgProps>
              </a:ext>
              <a:ext uri="{28A0092B-C50C-407E-A947-70E740481C1C}">
                <a14:useLocalDpi xmlns:a14="http://schemas.microsoft.com/office/drawing/2010/main" val="0"/>
              </a:ext>
            </a:extLst>
          </a:blip>
          <a:srcRect t="22067" b="22067"/>
          <a:stretch>
            <a:fillRect/>
          </a:stretch>
        </p:blipFill>
        <p:spPr>
          <a:xfrm>
            <a:off x="6373806" y="333756"/>
            <a:ext cx="5467095" cy="6190488"/>
          </a:xfrm>
          <a:prstGeom prst="rect">
            <a:avLst/>
          </a:prstGeom>
          <a:effectLst>
            <a:innerShdw blurRad="1270000" dist="203200" dir="16200000">
              <a:prstClr val="black">
                <a:alpha val="56000"/>
              </a:prstClr>
            </a:innerShdw>
          </a:effectLst>
        </p:spPr>
      </p:pic>
      <p:pic>
        <p:nvPicPr>
          <p:cNvPr id="13" name="Graphic 12" descr="Woman with kid with solid fill">
            <a:extLst>
              <a:ext uri="{FF2B5EF4-FFF2-40B4-BE49-F238E27FC236}">
                <a16:creationId xmlns:a16="http://schemas.microsoft.com/office/drawing/2014/main" id="{6AA9F03B-F7D7-6028-160A-EAE7A459356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2349" y="3898016"/>
            <a:ext cx="288000" cy="288000"/>
          </a:xfrm>
          <a:prstGeom prst="rect">
            <a:avLst/>
          </a:prstGeom>
        </p:spPr>
      </p:pic>
      <p:pic>
        <p:nvPicPr>
          <p:cNvPr id="16" name="Graphic 15" descr="Playbook with solid fill">
            <a:extLst>
              <a:ext uri="{FF2B5EF4-FFF2-40B4-BE49-F238E27FC236}">
                <a16:creationId xmlns:a16="http://schemas.microsoft.com/office/drawing/2014/main" id="{C20E0FF5-561A-1679-0538-0BDC1640CAE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02952" y="4632344"/>
            <a:ext cx="288000" cy="288000"/>
          </a:xfrm>
          <a:prstGeom prst="rect">
            <a:avLst/>
          </a:prstGeom>
        </p:spPr>
      </p:pic>
      <p:pic>
        <p:nvPicPr>
          <p:cNvPr id="18" name="Graphic 17" descr="Presentation with checklist with solid fill">
            <a:extLst>
              <a:ext uri="{FF2B5EF4-FFF2-40B4-BE49-F238E27FC236}">
                <a16:creationId xmlns:a16="http://schemas.microsoft.com/office/drawing/2014/main" id="{3E60C440-F6D7-BE47-5DB5-AAC01B950B3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22349" y="5213765"/>
            <a:ext cx="288000" cy="288000"/>
          </a:xfrm>
          <a:prstGeom prst="rect">
            <a:avLst/>
          </a:prstGeom>
        </p:spPr>
      </p:pic>
      <p:pic>
        <p:nvPicPr>
          <p:cNvPr id="20" name="Graphic 19" descr="Confused face with solid fill with solid fill">
            <a:extLst>
              <a:ext uri="{FF2B5EF4-FFF2-40B4-BE49-F238E27FC236}">
                <a16:creationId xmlns:a16="http://schemas.microsoft.com/office/drawing/2014/main" id="{0FD87E27-C3CC-F385-D621-8B5C97388382}"/>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09380" y="2916534"/>
            <a:ext cx="288000" cy="288000"/>
          </a:xfrm>
          <a:prstGeom prst="rect">
            <a:avLst/>
          </a:prstGeom>
        </p:spPr>
      </p:pic>
    </p:spTree>
    <p:extLst>
      <p:ext uri="{BB962C8B-B14F-4D97-AF65-F5344CB8AC3E}">
        <p14:creationId xmlns:p14="http://schemas.microsoft.com/office/powerpoint/2010/main" val="2002021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52DFE0-42A1-B38D-A447-057F6A5D9200}"/>
              </a:ext>
            </a:extLst>
          </p:cNvPr>
          <p:cNvSpPr>
            <a:spLocks noGrp="1"/>
          </p:cNvSpPr>
          <p:nvPr>
            <p:ph type="ctrTitle"/>
          </p:nvPr>
        </p:nvSpPr>
        <p:spPr>
          <a:xfrm>
            <a:off x="609600" y="634550"/>
            <a:ext cx="10972800" cy="1410894"/>
          </a:xfrm>
        </p:spPr>
        <p:txBody>
          <a:bodyPr/>
          <a:lstStyle/>
          <a:p>
            <a:r>
              <a:rPr lang="en-GB" sz="4800" cap="none" dirty="0"/>
              <a:t>Theoretical Concepts: </a:t>
            </a:r>
            <a:br>
              <a:rPr lang="en-GB" sz="4800" cap="none" dirty="0"/>
            </a:br>
            <a:r>
              <a:rPr lang="en-GB" sz="4400" cap="none" dirty="0">
                <a:cs typeface="AngsanaUPC" panose="02020603050405020304" pitchFamily="18" charset="-34"/>
              </a:rPr>
              <a:t>Vygotsky’s Sociocultural Theory </a:t>
            </a:r>
          </a:p>
        </p:txBody>
      </p:sp>
      <p:sp>
        <p:nvSpPr>
          <p:cNvPr id="5" name="TextBox 4">
            <a:extLst>
              <a:ext uri="{FF2B5EF4-FFF2-40B4-BE49-F238E27FC236}">
                <a16:creationId xmlns:a16="http://schemas.microsoft.com/office/drawing/2014/main" id="{81FF2277-B7BF-4D05-6F9E-CDA0FE80FB3E}"/>
              </a:ext>
            </a:extLst>
          </p:cNvPr>
          <p:cNvSpPr txBox="1"/>
          <p:nvPr/>
        </p:nvSpPr>
        <p:spPr>
          <a:xfrm>
            <a:off x="728871" y="3061252"/>
            <a:ext cx="3047999" cy="1785104"/>
          </a:xfrm>
          <a:prstGeom prst="rect">
            <a:avLst/>
          </a:prstGeom>
          <a:solidFill>
            <a:schemeClr val="tx1"/>
          </a:solidFill>
          <a:ln>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effectLst>
            <a:innerShdw blurRad="63500" dist="50800" dir="16200000">
              <a:prstClr val="black">
                <a:alpha val="50000"/>
              </a:prstClr>
            </a:innerShdw>
          </a:effectLst>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The More Knowledgeable Other (MKO)</a:t>
            </a:r>
          </a:p>
          <a:p>
            <a:endParaRPr lang="en-GB" dirty="0">
              <a:solidFill>
                <a:schemeClr val="bg1"/>
              </a:solidFill>
            </a:endParaRPr>
          </a:p>
          <a:p>
            <a:r>
              <a:rPr lang="en-GB" sz="1400" dirty="0">
                <a:solidFill>
                  <a:schemeClr val="bg1"/>
                </a:solidFill>
                <a:latin typeface="Aptos" panose="020B0004020202020204" pitchFamily="34" charset="0"/>
              </a:rPr>
              <a:t>An MKO represents anyone with a higher skill level than the learner (Parent, Teacher or Peer). A person who guides the learning process.</a:t>
            </a:r>
          </a:p>
        </p:txBody>
      </p:sp>
      <p:sp>
        <p:nvSpPr>
          <p:cNvPr id="6" name="TextBox 5">
            <a:extLst>
              <a:ext uri="{FF2B5EF4-FFF2-40B4-BE49-F238E27FC236}">
                <a16:creationId xmlns:a16="http://schemas.microsoft.com/office/drawing/2014/main" id="{D4A49B6D-9EAF-EFC9-FFF4-538B929504A1}"/>
              </a:ext>
            </a:extLst>
          </p:cNvPr>
          <p:cNvSpPr txBox="1"/>
          <p:nvPr/>
        </p:nvSpPr>
        <p:spPr>
          <a:xfrm>
            <a:off x="4366592" y="3061252"/>
            <a:ext cx="3047999" cy="1938992"/>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a:innerShdw blurRad="63500" dist="50800" dir="16200000">
              <a:prstClr val="black">
                <a:alpha val="50000"/>
              </a:prstClr>
            </a:innerShdw>
          </a:effectLst>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Zone of Proximal Development</a:t>
            </a:r>
          </a:p>
          <a:p>
            <a:endParaRPr lang="en-GB" sz="1400" dirty="0">
              <a:solidFill>
                <a:schemeClr val="bg1"/>
              </a:solidFill>
            </a:endParaRPr>
          </a:p>
          <a:p>
            <a:r>
              <a:rPr lang="en-GB" sz="1400" dirty="0">
                <a:solidFill>
                  <a:schemeClr val="bg1"/>
                </a:solidFill>
                <a:latin typeface="Aptos" panose="020B0004020202020204" pitchFamily="34" charset="0"/>
              </a:rPr>
              <a:t>Refers to the difference between what a child can achieve independently and what they can achieve with guided support </a:t>
            </a:r>
            <a:r>
              <a:rPr lang="en-GB" sz="1400" i="1" dirty="0">
                <a:solidFill>
                  <a:schemeClr val="bg1"/>
                </a:solidFill>
                <a:latin typeface="Aptos" panose="020B0004020202020204" pitchFamily="34" charset="0"/>
              </a:rPr>
              <a:t>(University of Reading, 2020)</a:t>
            </a:r>
          </a:p>
        </p:txBody>
      </p:sp>
      <p:sp>
        <p:nvSpPr>
          <p:cNvPr id="7" name="TextBox 6">
            <a:extLst>
              <a:ext uri="{FF2B5EF4-FFF2-40B4-BE49-F238E27FC236}">
                <a16:creationId xmlns:a16="http://schemas.microsoft.com/office/drawing/2014/main" id="{A3F6691B-0B83-C731-9ACE-3C5D0EB96F97}"/>
              </a:ext>
            </a:extLst>
          </p:cNvPr>
          <p:cNvSpPr txBox="1"/>
          <p:nvPr/>
        </p:nvSpPr>
        <p:spPr>
          <a:xfrm>
            <a:off x="8004313" y="3048000"/>
            <a:ext cx="3047999" cy="1661993"/>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a:innerShdw blurRad="63500" dist="50800" dir="16200000">
              <a:prstClr val="black">
                <a:alpha val="50000"/>
              </a:prstClr>
            </a:innerShdw>
          </a:effectLst>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Systematic Scaffolding</a:t>
            </a:r>
          </a:p>
          <a:p>
            <a:endParaRPr lang="en-GB" sz="1400" dirty="0">
              <a:solidFill>
                <a:schemeClr val="bg1"/>
              </a:solidFill>
            </a:endParaRPr>
          </a:p>
          <a:p>
            <a:r>
              <a:rPr lang="en-GB" sz="1400" dirty="0">
                <a:solidFill>
                  <a:schemeClr val="bg1"/>
                </a:solidFill>
                <a:latin typeface="Aptos" panose="020B0004020202020204" pitchFamily="34" charset="0"/>
              </a:rPr>
              <a:t>A temporary adjustable support framework provided by the More Knowledgeable Other (MKO). The support is gradually reduced as the child develops independent skills.</a:t>
            </a:r>
          </a:p>
        </p:txBody>
      </p:sp>
      <p:pic>
        <p:nvPicPr>
          <p:cNvPr id="9" name="Graphic 8" descr="Group of men with solid fill">
            <a:extLst>
              <a:ext uri="{FF2B5EF4-FFF2-40B4-BE49-F238E27FC236}">
                <a16:creationId xmlns:a16="http://schemas.microsoft.com/office/drawing/2014/main" id="{5B588628-04B6-0B6C-CABA-9F895548E4D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28871" y="2773252"/>
            <a:ext cx="288000" cy="288000"/>
          </a:xfrm>
          <a:prstGeom prst="rect">
            <a:avLst/>
          </a:prstGeom>
          <a:effectLst>
            <a:innerShdw blurRad="63500" dist="50800" dir="5400000">
              <a:prstClr val="black">
                <a:alpha val="50000"/>
              </a:prstClr>
            </a:innerShdw>
          </a:effectLst>
        </p:spPr>
      </p:pic>
      <p:pic>
        <p:nvPicPr>
          <p:cNvPr id="13" name="Graphic 12" descr="Target with solid fill">
            <a:extLst>
              <a:ext uri="{FF2B5EF4-FFF2-40B4-BE49-F238E27FC236}">
                <a16:creationId xmlns:a16="http://schemas.microsoft.com/office/drawing/2014/main" id="{17BDB7D6-B169-0B3A-A043-416B0B273A6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66592" y="2773252"/>
            <a:ext cx="319778" cy="288000"/>
          </a:xfrm>
          <a:prstGeom prst="rect">
            <a:avLst/>
          </a:prstGeom>
        </p:spPr>
      </p:pic>
      <p:pic>
        <p:nvPicPr>
          <p:cNvPr id="15" name="Graphic 14" descr="Bar graph with upward trend with solid fill">
            <a:extLst>
              <a:ext uri="{FF2B5EF4-FFF2-40B4-BE49-F238E27FC236}">
                <a16:creationId xmlns:a16="http://schemas.microsoft.com/office/drawing/2014/main" id="{F762A3B0-206D-318D-9CEC-EFFB1D7A23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04313" y="2770391"/>
            <a:ext cx="287999" cy="288000"/>
          </a:xfrm>
          <a:prstGeom prst="rect">
            <a:avLst/>
          </a:prstGeom>
        </p:spPr>
      </p:pic>
      <p:sp>
        <p:nvSpPr>
          <p:cNvPr id="17" name="TextBox 16">
            <a:extLst>
              <a:ext uri="{FF2B5EF4-FFF2-40B4-BE49-F238E27FC236}">
                <a16:creationId xmlns:a16="http://schemas.microsoft.com/office/drawing/2014/main" id="{423F7BBB-BC03-FD83-FDA1-3D9133ADFA85}"/>
              </a:ext>
            </a:extLst>
          </p:cNvPr>
          <p:cNvSpPr txBox="1"/>
          <p:nvPr/>
        </p:nvSpPr>
        <p:spPr>
          <a:xfrm>
            <a:off x="6437088" y="6381879"/>
            <a:ext cx="4491935" cy="246221"/>
          </a:xfrm>
          <a:prstGeom prst="rect">
            <a:avLst/>
          </a:prstGeom>
          <a:noFill/>
        </p:spPr>
        <p:txBody>
          <a:bodyPr wrap="none" rtlCol="0">
            <a:spAutoFit/>
          </a:bodyPr>
          <a:lstStyle/>
          <a:p>
            <a:r>
              <a:rPr lang="en-GB" sz="1000" i="1" dirty="0">
                <a:solidFill>
                  <a:schemeClr val="bg1">
                    <a:lumMod val="50000"/>
                    <a:lumOff val="50000"/>
                  </a:schemeClr>
                </a:solidFill>
              </a:rPr>
              <a:t>University of Reading (2020), Early child Development &amp; Care (2023)</a:t>
            </a:r>
          </a:p>
        </p:txBody>
      </p:sp>
      <p:sp>
        <p:nvSpPr>
          <p:cNvPr id="18" name="TextBox 17">
            <a:extLst>
              <a:ext uri="{FF2B5EF4-FFF2-40B4-BE49-F238E27FC236}">
                <a16:creationId xmlns:a16="http://schemas.microsoft.com/office/drawing/2014/main" id="{066C1044-E250-79B5-C8DA-474CE2C7DB83}"/>
              </a:ext>
            </a:extLst>
          </p:cNvPr>
          <p:cNvSpPr txBox="1"/>
          <p:nvPr/>
        </p:nvSpPr>
        <p:spPr>
          <a:xfrm>
            <a:off x="872871" y="1986260"/>
            <a:ext cx="9948673" cy="637228"/>
          </a:xfrm>
          <a:prstGeom prst="rect">
            <a:avLst/>
          </a:prstGeom>
        </p:spPr>
        <p:txBody>
          <a:bodyPr vert="horz" lIns="91440" tIns="45720" rIns="91440" bIns="45720" rtlCol="0" anchor="t">
            <a:normAutofit/>
          </a:bodyPr>
          <a:lstStyle/>
          <a:p>
            <a:pPr>
              <a:lnSpc>
                <a:spcPct val="140000"/>
              </a:lnSpc>
              <a:spcBef>
                <a:spcPts val="1000"/>
              </a:spcBef>
            </a:pPr>
            <a:r>
              <a:rPr lang="en-GB" sz="1600" kern="1200" dirty="0">
                <a:solidFill>
                  <a:schemeClr val="bg1"/>
                </a:solidFill>
                <a:latin typeface="+mn-lt"/>
                <a:ea typeface="+mn-ea"/>
                <a:cs typeface="+mn-cs"/>
              </a:rPr>
              <a:t>“Social interaction plays a crucial role in children's cognitive development and brain structure”</a:t>
            </a:r>
            <a:endParaRPr lang="en-GB" sz="1600" dirty="0">
              <a:solidFill>
                <a:schemeClr val="bg1"/>
              </a:solidFill>
            </a:endParaRPr>
          </a:p>
          <a:p>
            <a:pPr>
              <a:lnSpc>
                <a:spcPct val="140000"/>
              </a:lnSpc>
              <a:spcBef>
                <a:spcPts val="1000"/>
              </a:spcBef>
            </a:pPr>
            <a:endParaRPr lang="en-GB" sz="1600" kern="1200" dirty="0">
              <a:solidFill>
                <a:schemeClr val="bg1"/>
              </a:solidFill>
              <a:latin typeface="+mn-lt"/>
              <a:ea typeface="+mn-ea"/>
              <a:cs typeface="+mn-cs"/>
            </a:endParaRPr>
          </a:p>
        </p:txBody>
      </p:sp>
      <p:sp>
        <p:nvSpPr>
          <p:cNvPr id="3" name="TextBox 2">
            <a:extLst>
              <a:ext uri="{FF2B5EF4-FFF2-40B4-BE49-F238E27FC236}">
                <a16:creationId xmlns:a16="http://schemas.microsoft.com/office/drawing/2014/main" id="{005799D7-86AD-246D-9289-8F2BC0E7CA2E}"/>
              </a:ext>
            </a:extLst>
          </p:cNvPr>
          <p:cNvSpPr txBox="1"/>
          <p:nvPr/>
        </p:nvSpPr>
        <p:spPr>
          <a:xfrm>
            <a:off x="916254" y="5299772"/>
            <a:ext cx="9948673" cy="637228"/>
          </a:xfrm>
          <a:prstGeom prst="rect">
            <a:avLst/>
          </a:prstGeom>
        </p:spPr>
        <p:txBody>
          <a:bodyPr vert="horz" lIns="91440" tIns="45720" rIns="91440" bIns="45720" rtlCol="0" anchor="t">
            <a:normAutofit fontScale="92500" lnSpcReduction="20000"/>
          </a:bodyPr>
          <a:lstStyle/>
          <a:p>
            <a:pPr>
              <a:lnSpc>
                <a:spcPct val="140000"/>
              </a:lnSpc>
              <a:spcBef>
                <a:spcPts val="1000"/>
              </a:spcBef>
            </a:pPr>
            <a:r>
              <a:rPr lang="en-GB" sz="1600" kern="1200" dirty="0">
                <a:solidFill>
                  <a:schemeClr val="bg1"/>
                </a:solidFill>
                <a:latin typeface="+mn-lt"/>
                <a:ea typeface="+mn-ea"/>
                <a:cs typeface="+mn-cs"/>
              </a:rPr>
              <a:t>“Language is a psychological tool that supports thinking and self-regulation. Learning is shaped by culture, routines and shared activities”</a:t>
            </a:r>
          </a:p>
        </p:txBody>
      </p:sp>
    </p:spTree>
    <p:extLst>
      <p:ext uri="{BB962C8B-B14F-4D97-AF65-F5344CB8AC3E}">
        <p14:creationId xmlns:p14="http://schemas.microsoft.com/office/powerpoint/2010/main" val="1751885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2CC9C-AE86-D77D-2F74-8B39860A88F6}"/>
              </a:ext>
            </a:extLst>
          </p:cNvPr>
          <p:cNvSpPr>
            <a:spLocks noGrp="1"/>
          </p:cNvSpPr>
          <p:nvPr>
            <p:ph type="title"/>
          </p:nvPr>
        </p:nvSpPr>
        <p:spPr>
          <a:xfrm>
            <a:off x="521049" y="988305"/>
            <a:ext cx="6609956" cy="1110434"/>
          </a:xfrm>
        </p:spPr>
        <p:txBody>
          <a:bodyPr vert="horz" lIns="91440" tIns="45720" rIns="91440" bIns="45720" rtlCol="0" anchor="t">
            <a:noAutofit/>
          </a:bodyPr>
          <a:lstStyle/>
          <a:p>
            <a:r>
              <a:rPr lang="en-GB" sz="4000" cap="none" dirty="0">
                <a:cs typeface="Arial" panose="020B0604020202020204" pitchFamily="34" charset="0"/>
              </a:rPr>
              <a:t>Vygotsky’s Ideas And Isaac’s Experience</a:t>
            </a:r>
            <a:endParaRPr lang="en-US" sz="4000" cap="none" dirty="0">
              <a:cs typeface="Arial" panose="020B0604020202020204" pitchFamily="34" charset="0"/>
            </a:endParaRPr>
          </a:p>
        </p:txBody>
      </p:sp>
      <p:sp>
        <p:nvSpPr>
          <p:cNvPr id="7" name="TextBox 6">
            <a:extLst>
              <a:ext uri="{FF2B5EF4-FFF2-40B4-BE49-F238E27FC236}">
                <a16:creationId xmlns:a16="http://schemas.microsoft.com/office/drawing/2014/main" id="{31AFC89A-732D-9FBC-D5BC-2020D50886D3}"/>
              </a:ext>
            </a:extLst>
          </p:cNvPr>
          <p:cNvSpPr txBox="1"/>
          <p:nvPr/>
        </p:nvSpPr>
        <p:spPr>
          <a:xfrm>
            <a:off x="809049" y="2805929"/>
            <a:ext cx="5766138" cy="3264188"/>
          </a:xfrm>
          <a:prstGeom prst="rect">
            <a:avLst/>
          </a:prstGeom>
        </p:spPr>
        <p:txBody>
          <a:bodyPr vert="horz" lIns="91440" tIns="45720" rIns="91440" bIns="45720" rtlCol="0">
            <a:noAutofit/>
          </a:bodyPr>
          <a:lstStyle/>
          <a:p>
            <a:pPr algn="just">
              <a:lnSpc>
                <a:spcPct val="130000"/>
              </a:lnSpc>
              <a:spcBef>
                <a:spcPts val="1000"/>
              </a:spcBef>
            </a:pPr>
            <a:r>
              <a:rPr lang="en-US" sz="1400" b="1" dirty="0"/>
              <a:t>Responsive Communication: </a:t>
            </a:r>
            <a:r>
              <a:rPr lang="en-US" sz="1400" dirty="0"/>
              <a:t>Language delays are best addressed through interactive conversations rather than through isolation.</a:t>
            </a:r>
          </a:p>
          <a:p>
            <a:pPr algn="just">
              <a:lnSpc>
                <a:spcPct val="130000"/>
              </a:lnSpc>
              <a:spcBef>
                <a:spcPts val="1000"/>
              </a:spcBef>
            </a:pPr>
            <a:r>
              <a:rPr lang="en-US" sz="1400" b="1" dirty="0"/>
              <a:t>Pretend Play: </a:t>
            </a:r>
            <a:r>
              <a:rPr lang="en-GB" sz="1400" dirty="0"/>
              <a:t>Adult-guided play significantly improves a child's self-regulation, emotional control,</a:t>
            </a:r>
            <a:r>
              <a:rPr lang="en-US" sz="1400" dirty="0"/>
              <a:t> and behavioural flexibility.</a:t>
            </a:r>
          </a:p>
          <a:p>
            <a:pPr algn="just">
              <a:lnSpc>
                <a:spcPct val="130000"/>
              </a:lnSpc>
              <a:spcBef>
                <a:spcPts val="1000"/>
              </a:spcBef>
            </a:pPr>
            <a:r>
              <a:rPr lang="en-US" sz="1400" b="1" dirty="0"/>
              <a:t>UK Policy Integration: </a:t>
            </a:r>
            <a:r>
              <a:rPr lang="en-US" sz="1400" dirty="0"/>
              <a:t>Structured modelling, comment-based play and intensive communication strategies. This is in line with DfE and Public Health England Guidelines.</a:t>
            </a:r>
          </a:p>
        </p:txBody>
      </p:sp>
      <p:pic>
        <p:nvPicPr>
          <p:cNvPr id="11" name="Picture 10">
            <a:extLst>
              <a:ext uri="{FF2B5EF4-FFF2-40B4-BE49-F238E27FC236}">
                <a16:creationId xmlns:a16="http://schemas.microsoft.com/office/drawing/2014/main" id="{17EBAB32-1EEB-752F-8505-91ECC5972E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3187" y="841664"/>
            <a:ext cx="4716165" cy="4831771"/>
          </a:xfrm>
          <a:prstGeom prst="rect">
            <a:avLst/>
          </a:prstGeom>
          <a:effectLst>
            <a:softEdge rad="76200"/>
          </a:effectLst>
        </p:spPr>
      </p:pic>
      <p:pic>
        <p:nvPicPr>
          <p:cNvPr id="17" name="Graphic 16" descr="Chat with solid fill">
            <a:extLst>
              <a:ext uri="{FF2B5EF4-FFF2-40B4-BE49-F238E27FC236}">
                <a16:creationId xmlns:a16="http://schemas.microsoft.com/office/drawing/2014/main" id="{287BA218-543B-F2BE-1C45-AB41392CA37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21049" y="2985856"/>
            <a:ext cx="288000" cy="288000"/>
          </a:xfrm>
          <a:prstGeom prst="rect">
            <a:avLst/>
          </a:prstGeom>
        </p:spPr>
      </p:pic>
      <p:pic>
        <p:nvPicPr>
          <p:cNvPr id="19" name="Graphic 18" descr="Cheers with solid fill">
            <a:extLst>
              <a:ext uri="{FF2B5EF4-FFF2-40B4-BE49-F238E27FC236}">
                <a16:creationId xmlns:a16="http://schemas.microsoft.com/office/drawing/2014/main" id="{D40C6D7B-DA50-5C3A-7103-16D5747D2F7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39049" y="3981476"/>
            <a:ext cx="252000" cy="252000"/>
          </a:xfrm>
          <a:prstGeom prst="rect">
            <a:avLst/>
          </a:prstGeom>
        </p:spPr>
      </p:pic>
      <p:pic>
        <p:nvPicPr>
          <p:cNvPr id="21" name="Graphic 20" descr="Closed book with solid fill">
            <a:extLst>
              <a:ext uri="{FF2B5EF4-FFF2-40B4-BE49-F238E27FC236}">
                <a16:creationId xmlns:a16="http://schemas.microsoft.com/office/drawing/2014/main" id="{C2EE9504-D0DB-C583-19D3-A1057DC7CA0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21049" y="4905950"/>
            <a:ext cx="288000" cy="288000"/>
          </a:xfrm>
          <a:prstGeom prst="rect">
            <a:avLst/>
          </a:prstGeom>
        </p:spPr>
      </p:pic>
      <p:sp>
        <p:nvSpPr>
          <p:cNvPr id="24" name="TextBox 23">
            <a:extLst>
              <a:ext uri="{FF2B5EF4-FFF2-40B4-BE49-F238E27FC236}">
                <a16:creationId xmlns:a16="http://schemas.microsoft.com/office/drawing/2014/main" id="{2546EB9F-E30B-2E29-9CCE-A5D3EF543D16}"/>
              </a:ext>
            </a:extLst>
          </p:cNvPr>
          <p:cNvSpPr txBox="1"/>
          <p:nvPr/>
        </p:nvSpPr>
        <p:spPr>
          <a:xfrm>
            <a:off x="7702046" y="6178974"/>
            <a:ext cx="3954929" cy="246221"/>
          </a:xfrm>
          <a:prstGeom prst="rect">
            <a:avLst/>
          </a:prstGeom>
          <a:noFill/>
        </p:spPr>
        <p:txBody>
          <a:bodyPr wrap="none" rtlCol="0">
            <a:spAutoFit/>
          </a:bodyPr>
          <a:lstStyle/>
          <a:p>
            <a:r>
              <a:rPr lang="en-GB" sz="1000" i="1" dirty="0">
                <a:solidFill>
                  <a:schemeClr val="tx1">
                    <a:lumMod val="50000"/>
                    <a:lumOff val="50000"/>
                  </a:schemeClr>
                </a:solidFill>
              </a:rPr>
              <a:t>Department of Education and Public Health England (2020)</a:t>
            </a:r>
          </a:p>
        </p:txBody>
      </p:sp>
    </p:spTree>
    <p:extLst>
      <p:ext uri="{BB962C8B-B14F-4D97-AF65-F5344CB8AC3E}">
        <p14:creationId xmlns:p14="http://schemas.microsoft.com/office/powerpoint/2010/main" val="3408536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FEB8CF-9E22-6779-27CB-25347B9558FE}"/>
              </a:ext>
            </a:extLst>
          </p:cNvPr>
          <p:cNvSpPr>
            <a:spLocks noGrp="1"/>
          </p:cNvSpPr>
          <p:nvPr>
            <p:ph sz="quarter" idx="13"/>
          </p:nvPr>
        </p:nvSpPr>
        <p:spPr>
          <a:xfrm>
            <a:off x="763930" y="451412"/>
            <a:ext cx="8055980" cy="1377388"/>
          </a:xfrm>
        </p:spPr>
        <p:txBody>
          <a:bodyPr>
            <a:noAutofit/>
          </a:bodyPr>
          <a:lstStyle/>
          <a:p>
            <a:r>
              <a:rPr lang="en-US" sz="4000" cap="none" dirty="0"/>
              <a:t>Looking At Isaac’s Environment </a:t>
            </a:r>
          </a:p>
          <a:p>
            <a:r>
              <a:rPr lang="en-US" sz="4000" cap="none" dirty="0"/>
              <a:t>And Situation:</a:t>
            </a:r>
          </a:p>
        </p:txBody>
      </p:sp>
      <p:sp>
        <p:nvSpPr>
          <p:cNvPr id="6" name="TextBox 5">
            <a:extLst>
              <a:ext uri="{FF2B5EF4-FFF2-40B4-BE49-F238E27FC236}">
                <a16:creationId xmlns:a16="http://schemas.microsoft.com/office/drawing/2014/main" id="{E7B910C1-88CA-EF35-734F-442939427097}"/>
              </a:ext>
            </a:extLst>
          </p:cNvPr>
          <p:cNvSpPr txBox="1"/>
          <p:nvPr/>
        </p:nvSpPr>
        <p:spPr>
          <a:xfrm>
            <a:off x="1564913" y="2424338"/>
            <a:ext cx="4595150" cy="3170099"/>
          </a:xfrm>
          <a:prstGeom prst="rect">
            <a:avLst/>
          </a:prstGeom>
          <a:noFill/>
        </p:spPr>
        <p:txBody>
          <a:bodyPr wrap="square" rtlCol="0">
            <a:spAutoFit/>
          </a:bodyPr>
          <a:lstStyle/>
          <a:p>
            <a:r>
              <a:rPr lang="en-GB" sz="2000" b="1" dirty="0"/>
              <a:t>Disrupted Care &amp; Lack of MKOs</a:t>
            </a:r>
          </a:p>
          <a:p>
            <a:endParaRPr lang="en-GB" b="1" dirty="0"/>
          </a:p>
          <a:p>
            <a:r>
              <a:rPr lang="en-GB" b="1" dirty="0"/>
              <a:t>Fractures Scaffolding: </a:t>
            </a:r>
            <a:r>
              <a:rPr lang="en-GB" dirty="0"/>
              <a:t>Frequent Shifts in the environment meant Isaac lacked consistent figures to daily routines.</a:t>
            </a:r>
          </a:p>
          <a:p>
            <a:endParaRPr lang="en-GB" dirty="0"/>
          </a:p>
          <a:p>
            <a:r>
              <a:rPr lang="en-GB" b="1" dirty="0"/>
              <a:t>Maternal Post-Natal Depression</a:t>
            </a:r>
            <a:r>
              <a:rPr lang="en-GB" dirty="0"/>
              <a:t>: Limits emotional co-regulation cycles, reducing the quality of language modelling at home.</a:t>
            </a:r>
          </a:p>
        </p:txBody>
      </p:sp>
      <p:sp>
        <p:nvSpPr>
          <p:cNvPr id="7" name="TextBox 6">
            <a:extLst>
              <a:ext uri="{FF2B5EF4-FFF2-40B4-BE49-F238E27FC236}">
                <a16:creationId xmlns:a16="http://schemas.microsoft.com/office/drawing/2014/main" id="{1C554546-FC4E-1FA6-4B29-1DD3B6D73A79}"/>
              </a:ext>
            </a:extLst>
          </p:cNvPr>
          <p:cNvSpPr txBox="1"/>
          <p:nvPr/>
        </p:nvSpPr>
        <p:spPr>
          <a:xfrm>
            <a:off x="6680521" y="2419360"/>
            <a:ext cx="4595150" cy="3170099"/>
          </a:xfrm>
          <a:prstGeom prst="rect">
            <a:avLst/>
          </a:prstGeom>
          <a:noFill/>
        </p:spPr>
        <p:txBody>
          <a:bodyPr wrap="square" rtlCol="0">
            <a:spAutoFit/>
          </a:bodyPr>
          <a:lstStyle/>
          <a:p>
            <a:r>
              <a:rPr lang="en-GB" sz="2000" b="1" dirty="0"/>
              <a:t>Language &amp; play deprivation</a:t>
            </a:r>
          </a:p>
          <a:p>
            <a:endParaRPr lang="en-GB" dirty="0"/>
          </a:p>
          <a:p>
            <a:r>
              <a:rPr lang="en-GB" b="1" dirty="0"/>
              <a:t>Reduced Language Exposure: </a:t>
            </a:r>
            <a:r>
              <a:rPr lang="en-GB" dirty="0"/>
              <a:t>Being deprived of essential verbal interaction hinders internal processes and slows down the structure of internal thinking.</a:t>
            </a:r>
          </a:p>
          <a:p>
            <a:endParaRPr lang="en-GB" dirty="0"/>
          </a:p>
          <a:p>
            <a:r>
              <a:rPr lang="en-GB" b="1" dirty="0"/>
              <a:t>Play-based Withdrawal</a:t>
            </a:r>
            <a:r>
              <a:rPr lang="en-GB" dirty="0"/>
              <a:t>: without a supported play entry, Isaac withdraws further language and cognitive learning opportunities.</a:t>
            </a:r>
          </a:p>
        </p:txBody>
      </p:sp>
      <p:pic>
        <p:nvPicPr>
          <p:cNvPr id="9" name="Graphic 8" descr="Warning with solid fill">
            <a:extLst>
              <a:ext uri="{FF2B5EF4-FFF2-40B4-BE49-F238E27FC236}">
                <a16:creationId xmlns:a16="http://schemas.microsoft.com/office/drawing/2014/main" id="{387AC701-3B52-3875-7491-B7E2CB94B6E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76913" y="2424338"/>
            <a:ext cx="288000" cy="288000"/>
          </a:xfrm>
          <a:prstGeom prst="rect">
            <a:avLst/>
          </a:prstGeom>
        </p:spPr>
      </p:pic>
      <p:pic>
        <p:nvPicPr>
          <p:cNvPr id="11" name="Graphic 10" descr="Children with solid fill">
            <a:extLst>
              <a:ext uri="{FF2B5EF4-FFF2-40B4-BE49-F238E27FC236}">
                <a16:creationId xmlns:a16="http://schemas.microsoft.com/office/drawing/2014/main" id="{A0FA06A6-D36F-F35A-983B-2B0E8D5AC9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392521" y="2424338"/>
            <a:ext cx="288000" cy="288000"/>
          </a:xfrm>
          <a:prstGeom prst="rect">
            <a:avLst/>
          </a:prstGeom>
        </p:spPr>
      </p:pic>
      <p:sp>
        <p:nvSpPr>
          <p:cNvPr id="12" name="TextBox 11">
            <a:extLst>
              <a:ext uri="{FF2B5EF4-FFF2-40B4-BE49-F238E27FC236}">
                <a16:creationId xmlns:a16="http://schemas.microsoft.com/office/drawing/2014/main" id="{93B84A63-E371-4379-316B-4C4976D79F61}"/>
              </a:ext>
            </a:extLst>
          </p:cNvPr>
          <p:cNvSpPr txBox="1"/>
          <p:nvPr/>
        </p:nvSpPr>
        <p:spPr>
          <a:xfrm>
            <a:off x="6778121" y="6283477"/>
            <a:ext cx="4891083" cy="246221"/>
          </a:xfrm>
          <a:prstGeom prst="rect">
            <a:avLst/>
          </a:prstGeom>
          <a:noFill/>
        </p:spPr>
        <p:txBody>
          <a:bodyPr wrap="none" rtlCol="0">
            <a:spAutoFit/>
          </a:bodyPr>
          <a:lstStyle/>
          <a:p>
            <a:r>
              <a:rPr lang="en-GB" sz="1000" i="1" dirty="0">
                <a:solidFill>
                  <a:schemeClr val="tx1">
                    <a:lumMod val="50000"/>
                    <a:lumOff val="50000"/>
                  </a:schemeClr>
                </a:solidFill>
              </a:rPr>
              <a:t>Department of Education (2020), York &amp; Scarborough NHS Trust (20206)</a:t>
            </a:r>
          </a:p>
        </p:txBody>
      </p:sp>
    </p:spTree>
    <p:extLst>
      <p:ext uri="{BB962C8B-B14F-4D97-AF65-F5344CB8AC3E}">
        <p14:creationId xmlns:p14="http://schemas.microsoft.com/office/powerpoint/2010/main" val="272877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9AD34C7-BB7D-0E99-270E-860748397169}"/>
              </a:ext>
            </a:extLst>
          </p:cNvPr>
          <p:cNvSpPr/>
          <p:nvPr/>
        </p:nvSpPr>
        <p:spPr>
          <a:xfrm>
            <a:off x="5181600" y="212035"/>
            <a:ext cx="6626087" cy="6281530"/>
          </a:xfrm>
          <a:prstGeom prst="rect">
            <a:avLst/>
          </a:prstGeom>
          <a:solidFill>
            <a:schemeClr val="lt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1F5072A-5F3E-FB56-A498-3CACC2BCD40B}"/>
              </a:ext>
            </a:extLst>
          </p:cNvPr>
          <p:cNvSpPr>
            <a:spLocks noGrp="1"/>
          </p:cNvSpPr>
          <p:nvPr>
            <p:ph type="title"/>
          </p:nvPr>
        </p:nvSpPr>
        <p:spPr>
          <a:xfrm>
            <a:off x="612647" y="920154"/>
            <a:ext cx="10985794" cy="568572"/>
          </a:xfrm>
        </p:spPr>
        <p:txBody>
          <a:bodyPr>
            <a:normAutofit/>
          </a:bodyPr>
          <a:lstStyle/>
          <a:p>
            <a:r>
              <a:rPr lang="en-US" sz="3600" cap="none" dirty="0"/>
              <a:t>The Interaction Of Nature &amp; Nurture</a:t>
            </a:r>
          </a:p>
        </p:txBody>
      </p:sp>
      <p:pic>
        <p:nvPicPr>
          <p:cNvPr id="15" name="Picture 14">
            <a:extLst>
              <a:ext uri="{FF2B5EF4-FFF2-40B4-BE49-F238E27FC236}">
                <a16:creationId xmlns:a16="http://schemas.microsoft.com/office/drawing/2014/main" id="{E3A2F5CC-EF69-7050-CA70-DCCCA7716B86}"/>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6300"/>
                    </a14:imgEffect>
                    <a14:imgEffect>
                      <a14:saturation sat="105000"/>
                    </a14:imgEffect>
                    <a14:imgEffect>
                      <a14:brightnessContrast bright="-3000" contrast="-1000"/>
                    </a14:imgEffect>
                  </a14:imgLayer>
                </a14:imgProps>
              </a:ext>
              <a:ext uri="{28A0092B-C50C-407E-A947-70E740481C1C}">
                <a14:useLocalDpi xmlns:a14="http://schemas.microsoft.com/office/drawing/2010/main" val="0"/>
              </a:ext>
            </a:extLst>
          </a:blip>
          <a:stretch>
            <a:fillRect/>
          </a:stretch>
        </p:blipFill>
        <p:spPr>
          <a:xfrm>
            <a:off x="6400801" y="1747307"/>
            <a:ext cx="5028080" cy="4474824"/>
          </a:xfrm>
          <a:prstGeom prst="flowChartConnector">
            <a:avLst/>
          </a:prstGeom>
          <a:effectLst>
            <a:softEdge rad="165100"/>
          </a:effectLst>
        </p:spPr>
      </p:pic>
      <p:sp>
        <p:nvSpPr>
          <p:cNvPr id="3" name="Text Placeholder 2">
            <a:extLst>
              <a:ext uri="{FF2B5EF4-FFF2-40B4-BE49-F238E27FC236}">
                <a16:creationId xmlns:a16="http://schemas.microsoft.com/office/drawing/2014/main" id="{017EDA3D-7A3B-89EE-20EE-3C585535263A}"/>
              </a:ext>
            </a:extLst>
          </p:cNvPr>
          <p:cNvSpPr>
            <a:spLocks noGrp="1"/>
          </p:cNvSpPr>
          <p:nvPr>
            <p:ph type="body" sz="half" idx="2"/>
          </p:nvPr>
        </p:nvSpPr>
        <p:spPr>
          <a:xfrm>
            <a:off x="763119" y="2196845"/>
            <a:ext cx="5409347" cy="3741001"/>
          </a:xfrm>
        </p:spPr>
        <p:txBody>
          <a:bodyPr anchor="t">
            <a:normAutofit/>
          </a:bodyPr>
          <a:lstStyle/>
          <a:p>
            <a:r>
              <a:rPr lang="en-US" b="1" dirty="0">
                <a:latin typeface="Arial" panose="020B0604020202020204" pitchFamily="34" charset="0"/>
                <a:cs typeface="Arial" panose="020B0604020202020204" pitchFamily="34" charset="0"/>
              </a:rPr>
              <a:t>Biological Factors (Nature):</a:t>
            </a:r>
            <a:br>
              <a:rPr lang="en-US" dirty="0"/>
            </a:br>
            <a:r>
              <a:rPr lang="en-GB" dirty="0"/>
              <a:t>People with certain traits of brain development may be more sensitive. This means they may react strongly to stress, showing behaviours like wanting to run away from problems or seeking comfort from others. </a:t>
            </a:r>
          </a:p>
          <a:p>
            <a:r>
              <a:rPr lang="en-US" b="1" dirty="0">
                <a:latin typeface="Arial" panose="020B0604020202020204" pitchFamily="34" charset="0"/>
                <a:cs typeface="Arial" panose="020B0604020202020204" pitchFamily="34" charset="0"/>
              </a:rPr>
              <a:t>Environmental Factors (Nurture):</a:t>
            </a:r>
            <a:br>
              <a:rPr lang="en-US" dirty="0"/>
            </a:br>
            <a:r>
              <a:rPr lang="en-GB" dirty="0"/>
              <a:t>The quality of caregiving, stable relationships, and secure attachments act as protective factors that help individuals regulate their emotions and behaviour.</a:t>
            </a:r>
          </a:p>
          <a:p>
            <a:r>
              <a:rPr lang="en-GB" b="1" dirty="0"/>
              <a:t>* Vygotsky clearly shows how cultural/ environmental scaffolding shapes neurological development.</a:t>
            </a:r>
          </a:p>
        </p:txBody>
      </p:sp>
      <p:pic>
        <p:nvPicPr>
          <p:cNvPr id="17" name="Graphic 16" descr="DNA with solid fill">
            <a:extLst>
              <a:ext uri="{FF2B5EF4-FFF2-40B4-BE49-F238E27FC236}">
                <a16:creationId xmlns:a16="http://schemas.microsoft.com/office/drawing/2014/main" id="{AA4313C2-0539-6BA9-4BCB-E4AB7C738E5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05721" y="2641921"/>
            <a:ext cx="288000" cy="288000"/>
          </a:xfrm>
          <a:prstGeom prst="rect">
            <a:avLst/>
          </a:prstGeom>
        </p:spPr>
      </p:pic>
      <p:pic>
        <p:nvPicPr>
          <p:cNvPr id="19" name="Graphic 18" descr="Tree With Roots with solid fill">
            <a:extLst>
              <a:ext uri="{FF2B5EF4-FFF2-40B4-BE49-F238E27FC236}">
                <a16:creationId xmlns:a16="http://schemas.microsoft.com/office/drawing/2014/main" id="{3BDC4E2A-FB71-52B5-382D-29AFC335855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07093" y="4257461"/>
            <a:ext cx="288000" cy="288000"/>
          </a:xfrm>
          <a:prstGeom prst="rect">
            <a:avLst/>
          </a:prstGeom>
        </p:spPr>
      </p:pic>
      <p:sp>
        <p:nvSpPr>
          <p:cNvPr id="20" name="TextBox 19">
            <a:extLst>
              <a:ext uri="{FF2B5EF4-FFF2-40B4-BE49-F238E27FC236}">
                <a16:creationId xmlns:a16="http://schemas.microsoft.com/office/drawing/2014/main" id="{6C004C4B-997D-84F3-EA90-536091171491}"/>
              </a:ext>
            </a:extLst>
          </p:cNvPr>
          <p:cNvSpPr txBox="1"/>
          <p:nvPr/>
        </p:nvSpPr>
        <p:spPr>
          <a:xfrm>
            <a:off x="7726120" y="6357601"/>
            <a:ext cx="3308919" cy="246221"/>
          </a:xfrm>
          <a:prstGeom prst="rect">
            <a:avLst/>
          </a:prstGeom>
          <a:noFill/>
        </p:spPr>
        <p:txBody>
          <a:bodyPr wrap="none" rtlCol="0">
            <a:spAutoFit/>
          </a:bodyPr>
          <a:lstStyle/>
          <a:p>
            <a:r>
              <a:rPr lang="en-GB" sz="1000" i="1" dirty="0">
                <a:solidFill>
                  <a:schemeClr val="tx1">
                    <a:lumMod val="65000"/>
                    <a:lumOff val="35000"/>
                  </a:schemeClr>
                </a:solidFill>
              </a:rPr>
              <a:t>Bradford District Care (2025) , DfE and PHE (2020)</a:t>
            </a:r>
          </a:p>
        </p:txBody>
      </p:sp>
    </p:spTree>
    <p:extLst>
      <p:ext uri="{BB962C8B-B14F-4D97-AF65-F5344CB8AC3E}">
        <p14:creationId xmlns:p14="http://schemas.microsoft.com/office/powerpoint/2010/main" val="948600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66960-6EB7-5543-D7E2-21C56C333DC6}"/>
              </a:ext>
            </a:extLst>
          </p:cNvPr>
          <p:cNvSpPr>
            <a:spLocks noGrp="1"/>
          </p:cNvSpPr>
          <p:nvPr>
            <p:ph type="title"/>
          </p:nvPr>
        </p:nvSpPr>
        <p:spPr>
          <a:xfrm>
            <a:off x="309686" y="478647"/>
            <a:ext cx="10465073" cy="1132258"/>
          </a:xfrm>
          <a:effectLst>
            <a:glow>
              <a:schemeClr val="accent5">
                <a:lumMod val="90000"/>
                <a:alpha val="58000"/>
              </a:schemeClr>
            </a:glow>
          </a:effectLst>
        </p:spPr>
        <p:txBody>
          <a:bodyPr/>
          <a:lstStyle/>
          <a:p>
            <a:r>
              <a:rPr lang="en-US" sz="4000" cap="none" dirty="0"/>
              <a:t>Multi-agency Strategies</a:t>
            </a:r>
          </a:p>
        </p:txBody>
      </p:sp>
      <p:graphicFrame>
        <p:nvGraphicFramePr>
          <p:cNvPr id="4" name="Table 3">
            <a:extLst>
              <a:ext uri="{FF2B5EF4-FFF2-40B4-BE49-F238E27FC236}">
                <a16:creationId xmlns:a16="http://schemas.microsoft.com/office/drawing/2014/main" id="{B2A9824F-75FD-92DD-DC2C-904DFC889B45}"/>
              </a:ext>
            </a:extLst>
          </p:cNvPr>
          <p:cNvGraphicFramePr>
            <a:graphicFrameLocks noGrp="1"/>
          </p:cNvGraphicFramePr>
          <p:nvPr>
            <p:extLst>
              <p:ext uri="{D42A27DB-BD31-4B8C-83A1-F6EECF244321}">
                <p14:modId xmlns:p14="http://schemas.microsoft.com/office/powerpoint/2010/main" val="3284675191"/>
              </p:ext>
            </p:extLst>
          </p:nvPr>
        </p:nvGraphicFramePr>
        <p:xfrm>
          <a:off x="405868" y="1253672"/>
          <a:ext cx="8792559" cy="5341256"/>
        </p:xfrm>
        <a:graphic>
          <a:graphicData uri="http://schemas.openxmlformats.org/drawingml/2006/table">
            <a:tbl>
              <a:tblPr firstRow="1" bandRow="1">
                <a:effectLst>
                  <a:outerShdw blurRad="50800" dist="38100" dir="10800000" algn="r" rotWithShape="0">
                    <a:prstClr val="black">
                      <a:alpha val="40000"/>
                    </a:prstClr>
                  </a:outerShdw>
                </a:effectLst>
                <a:tableStyleId>{5940675A-B579-460E-94D1-54222C63F5DA}</a:tableStyleId>
              </a:tblPr>
              <a:tblGrid>
                <a:gridCol w="2930853">
                  <a:extLst>
                    <a:ext uri="{9D8B030D-6E8A-4147-A177-3AD203B41FA5}">
                      <a16:colId xmlns:a16="http://schemas.microsoft.com/office/drawing/2014/main" val="1134157248"/>
                    </a:ext>
                  </a:extLst>
                </a:gridCol>
                <a:gridCol w="2930853">
                  <a:extLst>
                    <a:ext uri="{9D8B030D-6E8A-4147-A177-3AD203B41FA5}">
                      <a16:colId xmlns:a16="http://schemas.microsoft.com/office/drawing/2014/main" val="411028200"/>
                    </a:ext>
                  </a:extLst>
                </a:gridCol>
                <a:gridCol w="2930853">
                  <a:extLst>
                    <a:ext uri="{9D8B030D-6E8A-4147-A177-3AD203B41FA5}">
                      <a16:colId xmlns:a16="http://schemas.microsoft.com/office/drawing/2014/main" val="798982009"/>
                    </a:ext>
                  </a:extLst>
                </a:gridCol>
              </a:tblGrid>
              <a:tr h="6319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cap="all" baseline="0" dirty="0">
                          <a:latin typeface="+mn-lt"/>
                        </a:rPr>
                        <a:t>INTERVENTION AREA</a:t>
                      </a:r>
                    </a:p>
                    <a:p>
                      <a:pPr algn="ctr"/>
                      <a:endParaRPr lang="en-GB" sz="1400" dirty="0"/>
                    </a:p>
                  </a:txBody>
                  <a:tcP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cap="all" baseline="0" dirty="0">
                          <a:latin typeface="+mn-lt"/>
                        </a:rPr>
                        <a:t>Practical steps</a:t>
                      </a:r>
                    </a:p>
                    <a:p>
                      <a:pPr algn="ctr"/>
                      <a:endParaRPr lang="en-GB" sz="1400" dirty="0"/>
                    </a:p>
                  </a:txBody>
                  <a:tcP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cap="all" baseline="0" dirty="0">
                          <a:latin typeface="+mn-lt"/>
                        </a:rPr>
                        <a:t>Cultural and social factors</a:t>
                      </a:r>
                    </a:p>
                    <a:p>
                      <a:pPr algn="ctr"/>
                      <a:endParaRPr lang="en-GB" sz="1400" dirty="0"/>
                    </a:p>
                  </a:txBody>
                  <a:tcPr>
                    <a:solidFill>
                      <a:schemeClr val="bg1"/>
                    </a:solidFill>
                  </a:tcPr>
                </a:tc>
                <a:extLst>
                  <a:ext uri="{0D108BD9-81ED-4DB2-BD59-A6C34878D82A}">
                    <a16:rowId xmlns:a16="http://schemas.microsoft.com/office/drawing/2014/main" val="1042730104"/>
                  </a:ext>
                </a:extLst>
              </a:tr>
              <a:tr h="9992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Attachment-Based</a:t>
                      </a:r>
                    </a:p>
                    <a:p>
                      <a:endParaRPr lang="en-GB" sz="1400" dirty="0"/>
                    </a:p>
                  </a:txBody>
                  <a:tcPr>
                    <a:solidFill>
                      <a:schemeClr val="bg1"/>
                    </a:solidFill>
                  </a:tcPr>
                </a:tc>
                <a:tc>
                  <a:txBody>
                    <a:bodyPr/>
                    <a:lstStyle/>
                    <a:p>
                      <a:r>
                        <a:rPr lang="en-US" sz="1400" dirty="0"/>
                        <a:t>A key-person, establish daily visual timetables and emotional coaching</a:t>
                      </a:r>
                      <a:endParaRPr lang="en-GB" sz="14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Ensures a predictable, emotionally secure base</a:t>
                      </a:r>
                    </a:p>
                    <a:p>
                      <a:endParaRPr lang="en-GB" sz="1400" dirty="0"/>
                    </a:p>
                  </a:txBody>
                  <a:tcPr>
                    <a:solidFill>
                      <a:schemeClr val="bg1"/>
                    </a:solidFill>
                  </a:tcPr>
                </a:tc>
                <a:extLst>
                  <a:ext uri="{0D108BD9-81ED-4DB2-BD59-A6C34878D82A}">
                    <a16:rowId xmlns:a16="http://schemas.microsoft.com/office/drawing/2014/main" val="2214616593"/>
                  </a:ext>
                </a:extLst>
              </a:tr>
              <a:tr h="12298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Play &amp; Language Rich</a:t>
                      </a:r>
                    </a:p>
                    <a:p>
                      <a:endParaRPr lang="en-GB" sz="14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Introduce an adult guided play, model play talk, commenting and interactive reading. </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Play that helps children grow with support, model private language tools.</a:t>
                      </a:r>
                    </a:p>
                  </a:txBody>
                  <a:tcPr>
                    <a:solidFill>
                      <a:schemeClr val="bg1"/>
                    </a:solidFill>
                  </a:tcPr>
                </a:tc>
                <a:extLst>
                  <a:ext uri="{0D108BD9-81ED-4DB2-BD59-A6C34878D82A}">
                    <a16:rowId xmlns:a16="http://schemas.microsoft.com/office/drawing/2014/main" val="586161554"/>
                  </a:ext>
                </a:extLst>
              </a:tr>
              <a:tr h="12298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Parental Empowerment</a:t>
                      </a:r>
                    </a:p>
                    <a:p>
                      <a:endParaRPr lang="en-GB" sz="1400"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Home language interaction guides, visuals home routines, maternal mental health referrals.</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Restores the home-based primary MKO role.</a:t>
                      </a:r>
                    </a:p>
                    <a:p>
                      <a:endParaRPr lang="en-GB" sz="1400" dirty="0"/>
                    </a:p>
                  </a:txBody>
                  <a:tcPr>
                    <a:solidFill>
                      <a:schemeClr val="bg1"/>
                    </a:solidFill>
                  </a:tcPr>
                </a:tc>
                <a:extLst>
                  <a:ext uri="{0D108BD9-81ED-4DB2-BD59-A6C34878D82A}">
                    <a16:rowId xmlns:a16="http://schemas.microsoft.com/office/drawing/2014/main" val="1141377814"/>
                  </a:ext>
                </a:extLst>
              </a:tr>
              <a:tr h="1250339">
                <a:tc>
                  <a:txBody>
                    <a:bodyPr/>
                    <a:lstStyle/>
                    <a:p>
                      <a:r>
                        <a:rPr lang="en-GB" sz="1400" dirty="0"/>
                        <a:t>Multi Agency care</a:t>
                      </a:r>
                    </a:p>
                  </a:txBody>
                  <a:tcPr>
                    <a:solidFill>
                      <a:schemeClr val="bg1"/>
                    </a:solidFill>
                  </a:tcPr>
                </a:tc>
                <a:tc>
                  <a:txBody>
                    <a:bodyPr/>
                    <a:lstStyle/>
                    <a:p>
                      <a:r>
                        <a:rPr lang="en-GB" sz="1400" dirty="0"/>
                        <a:t>SALT referral, unified communication goals across agencies (</a:t>
                      </a:r>
                      <a:r>
                        <a:rPr lang="en-GB" sz="1400" dirty="0" err="1"/>
                        <a:t>SENCO,social</a:t>
                      </a:r>
                      <a:r>
                        <a:rPr lang="en-GB" sz="1400" dirty="0"/>
                        <a:t> care, parent, teacher ,etc)</a:t>
                      </a:r>
                    </a:p>
                  </a:txBody>
                  <a:tcPr>
                    <a:solidFill>
                      <a:schemeClr val="bg1"/>
                    </a:solidFill>
                  </a:tcPr>
                </a:tc>
                <a:tc>
                  <a:txBody>
                    <a:bodyPr/>
                    <a:lstStyle/>
                    <a:p>
                      <a:r>
                        <a:rPr lang="en-GB" sz="1400" dirty="0"/>
                        <a:t>Ensure consistency in the coordinate framework.</a:t>
                      </a:r>
                    </a:p>
                  </a:txBody>
                  <a:tcPr>
                    <a:solidFill>
                      <a:schemeClr val="bg1"/>
                    </a:solidFill>
                  </a:tcPr>
                </a:tc>
                <a:extLst>
                  <a:ext uri="{0D108BD9-81ED-4DB2-BD59-A6C34878D82A}">
                    <a16:rowId xmlns:a16="http://schemas.microsoft.com/office/drawing/2014/main" val="742412660"/>
                  </a:ext>
                </a:extLst>
              </a:tr>
            </a:tbl>
          </a:graphicData>
        </a:graphic>
      </p:graphicFrame>
      <p:pic>
        <p:nvPicPr>
          <p:cNvPr id="5" name="Picture 4">
            <a:extLst>
              <a:ext uri="{FF2B5EF4-FFF2-40B4-BE49-F238E27FC236}">
                <a16:creationId xmlns:a16="http://schemas.microsoft.com/office/drawing/2014/main" id="{601CB40C-E603-2B12-4E2F-2107989660A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506018" y="2882899"/>
            <a:ext cx="1962081" cy="1041401"/>
          </a:xfrm>
          <a:prstGeom prst="rect">
            <a:avLst/>
          </a:prstGeom>
          <a:effectLst>
            <a:outerShdw blurRad="190500" dist="127000" dir="10800000" sx="104000" sy="104000" algn="r" rotWithShape="0">
              <a:prstClr val="black">
                <a:alpha val="29000"/>
              </a:prstClr>
            </a:outerShdw>
            <a:softEdge rad="25400"/>
          </a:effectLst>
        </p:spPr>
      </p:pic>
      <p:pic>
        <p:nvPicPr>
          <p:cNvPr id="11" name="Picture 10">
            <a:extLst>
              <a:ext uri="{FF2B5EF4-FFF2-40B4-BE49-F238E27FC236}">
                <a16:creationId xmlns:a16="http://schemas.microsoft.com/office/drawing/2014/main" id="{354EC731-1AAA-E750-2646-59CCE299F08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506018" y="1878354"/>
            <a:ext cx="1962081" cy="825392"/>
          </a:xfrm>
          <a:prstGeom prst="rect">
            <a:avLst/>
          </a:prstGeom>
          <a:effectLst>
            <a:outerShdw blurRad="190500" dist="127000" dir="10800000" sx="104000" sy="104000" algn="r" rotWithShape="0">
              <a:prstClr val="black">
                <a:alpha val="29000"/>
              </a:prstClr>
            </a:outerShdw>
            <a:softEdge rad="25400"/>
          </a:effectLst>
        </p:spPr>
      </p:pic>
      <p:pic>
        <p:nvPicPr>
          <p:cNvPr id="14" name="Picture 13">
            <a:extLst>
              <a:ext uri="{FF2B5EF4-FFF2-40B4-BE49-F238E27FC236}">
                <a16:creationId xmlns:a16="http://schemas.microsoft.com/office/drawing/2014/main" id="{E456D4C7-8C40-5004-0931-A2D0C3F1D363}"/>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485802" y="4103453"/>
            <a:ext cx="1962080" cy="1041401"/>
          </a:xfrm>
          <a:prstGeom prst="rect">
            <a:avLst/>
          </a:prstGeom>
          <a:effectLst>
            <a:outerShdw blurRad="190500" dist="127000" dir="10800000" sx="104000" sy="104000" algn="r" rotWithShape="0">
              <a:prstClr val="black">
                <a:alpha val="29000"/>
              </a:prstClr>
            </a:outerShdw>
            <a:softEdge rad="25400"/>
          </a:effectLst>
        </p:spPr>
      </p:pic>
      <p:pic>
        <p:nvPicPr>
          <p:cNvPr id="17" name="Picture 16">
            <a:extLst>
              <a:ext uri="{FF2B5EF4-FFF2-40B4-BE49-F238E27FC236}">
                <a16:creationId xmlns:a16="http://schemas.microsoft.com/office/drawing/2014/main" id="{A752CC24-706A-DB0F-44BA-431DF805525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85802" y="5324007"/>
            <a:ext cx="1962080" cy="1132258"/>
          </a:xfrm>
          <a:prstGeom prst="rect">
            <a:avLst/>
          </a:prstGeom>
          <a:effectLst>
            <a:outerShdw blurRad="190500" dist="127000" dir="10800000" sx="104000" sy="104000" algn="r" rotWithShape="0">
              <a:prstClr val="black">
                <a:alpha val="29000"/>
              </a:prstClr>
            </a:outerShdw>
            <a:softEdge rad="25400"/>
          </a:effectLst>
        </p:spPr>
      </p:pic>
    </p:spTree>
    <p:extLst>
      <p:ext uri="{BB962C8B-B14F-4D97-AF65-F5344CB8AC3E}">
        <p14:creationId xmlns:p14="http://schemas.microsoft.com/office/powerpoint/2010/main" val="2123826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0D7-F74C-CD9E-C576-1CB8FFE8778E}"/>
              </a:ext>
            </a:extLst>
          </p:cNvPr>
          <p:cNvSpPr>
            <a:spLocks noGrp="1"/>
          </p:cNvSpPr>
          <p:nvPr>
            <p:ph type="ctrTitle"/>
          </p:nvPr>
        </p:nvSpPr>
        <p:spPr>
          <a:xfrm>
            <a:off x="613459" y="613458"/>
            <a:ext cx="9925087" cy="847638"/>
          </a:xfrm>
        </p:spPr>
        <p:txBody>
          <a:bodyPr/>
          <a:lstStyle/>
          <a:p>
            <a:r>
              <a:rPr lang="en-US" sz="4000" cap="none" dirty="0"/>
              <a:t>Critical Analysis Of Vygotsky’s Sociocultural Theory</a:t>
            </a:r>
          </a:p>
        </p:txBody>
      </p:sp>
      <p:sp>
        <p:nvSpPr>
          <p:cNvPr id="4" name="TextBox 23">
            <a:extLst>
              <a:ext uri="{FF2B5EF4-FFF2-40B4-BE49-F238E27FC236}">
                <a16:creationId xmlns:a16="http://schemas.microsoft.com/office/drawing/2014/main" id="{2546EB9F-E30B-2E29-9CCE-A5D3EF543D16}"/>
              </a:ext>
            </a:extLst>
          </p:cNvPr>
          <p:cNvSpPr txBox="1"/>
          <p:nvPr/>
        </p:nvSpPr>
        <p:spPr>
          <a:xfrm rot="10800000" flipV="1">
            <a:off x="6587836" y="6321487"/>
            <a:ext cx="5049982" cy="24622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i="1" dirty="0">
                <a:solidFill>
                  <a:schemeClr val="tx1">
                    <a:lumMod val="50000"/>
                    <a:lumOff val="50000"/>
                  </a:schemeClr>
                </a:solidFill>
              </a:rPr>
              <a:t>Department of Education(2020), Wigan Council (2020), Bury Council (2024)</a:t>
            </a:r>
          </a:p>
        </p:txBody>
      </p:sp>
      <p:sp>
        <p:nvSpPr>
          <p:cNvPr id="6" name="TextBox 5">
            <a:extLst>
              <a:ext uri="{FF2B5EF4-FFF2-40B4-BE49-F238E27FC236}">
                <a16:creationId xmlns:a16="http://schemas.microsoft.com/office/drawing/2014/main" id="{7527212E-A41D-5D60-555C-6C4866BC1F39}"/>
              </a:ext>
            </a:extLst>
          </p:cNvPr>
          <p:cNvSpPr txBox="1"/>
          <p:nvPr/>
        </p:nvSpPr>
        <p:spPr>
          <a:xfrm>
            <a:off x="731412" y="1866792"/>
            <a:ext cx="2133600" cy="3108543"/>
          </a:xfrm>
          <a:prstGeom prst="rect">
            <a:avLst/>
          </a:prstGeom>
          <a:solidFill>
            <a:schemeClr val="lt1"/>
          </a:solidFill>
          <a:ln w="50800">
            <a:solidFill>
              <a:schemeClr val="accent1"/>
            </a:solidFill>
          </a:ln>
          <a:effectLst>
            <a:outerShdw blurRad="76200" dir="18900000" sy="23000" kx="-1200000" algn="bl" rotWithShape="0">
              <a:prstClr val="black">
                <a:alpha val="20000"/>
              </a:prstClr>
            </a:out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b="1" dirty="0">
                <a:latin typeface="Arial" panose="020B0604020202020204" pitchFamily="34" charset="0"/>
                <a:cs typeface="Arial" panose="020B0604020202020204" pitchFamily="34" charset="0"/>
              </a:rPr>
              <a:t>Strengths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Social Interaction &amp; Language directly support SLCN development</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ZPD assists in setting “just right” communicative goals.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Promotes culturally sensitive, relational classroom approaches.</a:t>
            </a:r>
          </a:p>
        </p:txBody>
      </p:sp>
      <p:sp>
        <p:nvSpPr>
          <p:cNvPr id="7" name="TextBox 6">
            <a:extLst>
              <a:ext uri="{FF2B5EF4-FFF2-40B4-BE49-F238E27FC236}">
                <a16:creationId xmlns:a16="http://schemas.microsoft.com/office/drawing/2014/main" id="{A04CDD4D-95D0-A678-D13C-E5D9C2BF1113}"/>
              </a:ext>
            </a:extLst>
          </p:cNvPr>
          <p:cNvSpPr txBox="1"/>
          <p:nvPr/>
        </p:nvSpPr>
        <p:spPr>
          <a:xfrm>
            <a:off x="3387440" y="1866792"/>
            <a:ext cx="2133601" cy="3539430"/>
          </a:xfrm>
          <a:prstGeom prst="rect">
            <a:avLst/>
          </a:prstGeom>
          <a:ln w="50800"/>
          <a:effectLst>
            <a:outerShdw blurRad="76200" dir="18900000" sy="23000" kx="-1200000" algn="bl" rotWithShape="0">
              <a:prstClr val="black">
                <a:alpha val="20000"/>
              </a:prstClr>
            </a:out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b="1" dirty="0">
                <a:latin typeface="Arial" panose="020B0604020202020204" pitchFamily="34" charset="0"/>
                <a:cs typeface="Arial" panose="020B0604020202020204" pitchFamily="34" charset="0"/>
              </a:rPr>
              <a:t>Limitations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The Theory works best when the child has a stable relationship with adults.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Cultural expectations vary; the theory may not fit every family’s learning or communication style.</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Adults may give too much help, which can limit children’s independence. </a:t>
            </a:r>
          </a:p>
        </p:txBody>
      </p:sp>
      <p:sp>
        <p:nvSpPr>
          <p:cNvPr id="8" name="TextBox 7">
            <a:extLst>
              <a:ext uri="{FF2B5EF4-FFF2-40B4-BE49-F238E27FC236}">
                <a16:creationId xmlns:a16="http://schemas.microsoft.com/office/drawing/2014/main" id="{08C28BDD-B28D-A2A1-0ED0-9FFCDA9294DB}"/>
              </a:ext>
            </a:extLst>
          </p:cNvPr>
          <p:cNvSpPr txBox="1"/>
          <p:nvPr/>
        </p:nvSpPr>
        <p:spPr>
          <a:xfrm>
            <a:off x="6096000" y="1866792"/>
            <a:ext cx="2349500" cy="4185761"/>
          </a:xfrm>
          <a:prstGeom prst="rect">
            <a:avLst/>
          </a:prstGeom>
          <a:ln w="50800"/>
          <a:effectLst>
            <a:outerShdw blurRad="76200" dir="18900000" sy="23000" kx="-1200000" algn="bl" rotWithShape="0">
              <a:prstClr val="black">
                <a:alpha val="20000"/>
              </a:prstClr>
            </a:out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b="1" dirty="0">
                <a:latin typeface="Arial" panose="020B0604020202020204" pitchFamily="34" charset="0"/>
                <a:cs typeface="Arial" panose="020B0604020202020204" pitchFamily="34" charset="0"/>
              </a:rPr>
              <a:t>Cultural, Social &amp; Contextual Considerations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Home language is an important cultural tool for learning</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Practitioners should avoid deficit thinking and build on the child’s cultural strengths (Wigan Council 2020)</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Communication styles differ across communities, such as storytelling traditions, eye contact and turn-taking</a:t>
            </a:r>
          </a:p>
        </p:txBody>
      </p:sp>
      <p:sp>
        <p:nvSpPr>
          <p:cNvPr id="9" name="TextBox 8">
            <a:extLst>
              <a:ext uri="{FF2B5EF4-FFF2-40B4-BE49-F238E27FC236}">
                <a16:creationId xmlns:a16="http://schemas.microsoft.com/office/drawing/2014/main" id="{14AC4C30-C936-8C80-3A68-C9867F5C081A}"/>
              </a:ext>
            </a:extLst>
          </p:cNvPr>
          <p:cNvSpPr txBox="1"/>
          <p:nvPr/>
        </p:nvSpPr>
        <p:spPr>
          <a:xfrm>
            <a:off x="8928101" y="1866684"/>
            <a:ext cx="2441868" cy="3539430"/>
          </a:xfrm>
          <a:prstGeom prst="rect">
            <a:avLst/>
          </a:prstGeom>
          <a:solidFill>
            <a:schemeClr val="lt1"/>
          </a:solidFill>
          <a:ln w="50800"/>
          <a:effectLst>
            <a:outerShdw blurRad="76200" dir="18900000" sy="23000" kx="-1200000" algn="bl" rotWithShape="0">
              <a:prstClr val="black">
                <a:alpha val="20000"/>
              </a:prstClr>
            </a:out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b="1" dirty="0">
                <a:latin typeface="Arial" panose="020B0604020202020204" pitchFamily="34" charset="0"/>
                <a:cs typeface="Arial" panose="020B0604020202020204" pitchFamily="34" charset="0"/>
              </a:rPr>
              <a:t>London Diverse Communities Relevance</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Flexible enough to adapt to different cultural expectations and family practices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Supports children from different socioeconomic backgrounds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London’s multilingual children benefits from the theory that values language as a cultural tool. </a:t>
            </a:r>
          </a:p>
        </p:txBody>
      </p:sp>
      <p:pic>
        <p:nvPicPr>
          <p:cNvPr id="11" name="Graphic 10" descr="Tick with solid fill">
            <a:extLst>
              <a:ext uri="{FF2B5EF4-FFF2-40B4-BE49-F238E27FC236}">
                <a16:creationId xmlns:a16="http://schemas.microsoft.com/office/drawing/2014/main" id="{C357F868-7E42-C793-5348-0289CD5EDBE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798212" y="1866684"/>
            <a:ext cx="288000" cy="288000"/>
          </a:xfrm>
          <a:prstGeom prst="rect">
            <a:avLst/>
          </a:prstGeom>
        </p:spPr>
      </p:pic>
      <p:pic>
        <p:nvPicPr>
          <p:cNvPr id="13" name="Graphic 12" descr="Warning with solid fill">
            <a:extLst>
              <a:ext uri="{FF2B5EF4-FFF2-40B4-BE49-F238E27FC236}">
                <a16:creationId xmlns:a16="http://schemas.microsoft.com/office/drawing/2014/main" id="{59780777-2ABD-8CA5-FED3-31473E20560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725906" y="1866684"/>
            <a:ext cx="288000" cy="288000"/>
          </a:xfrm>
          <a:prstGeom prst="rect">
            <a:avLst/>
          </a:prstGeom>
        </p:spPr>
      </p:pic>
      <p:pic>
        <p:nvPicPr>
          <p:cNvPr id="15" name="Graphic 14" descr="Children with solid fill">
            <a:extLst>
              <a:ext uri="{FF2B5EF4-FFF2-40B4-BE49-F238E27FC236}">
                <a16:creationId xmlns:a16="http://schemas.microsoft.com/office/drawing/2014/main" id="{8F3D0F0E-DC81-6550-545F-A24DCB9E365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72735" y="1866684"/>
            <a:ext cx="288000" cy="288000"/>
          </a:xfrm>
          <a:prstGeom prst="rect">
            <a:avLst/>
          </a:prstGeom>
        </p:spPr>
      </p:pic>
      <p:pic>
        <p:nvPicPr>
          <p:cNvPr id="17" name="Graphic 16" descr="City with solid fill">
            <a:extLst>
              <a:ext uri="{FF2B5EF4-FFF2-40B4-BE49-F238E27FC236}">
                <a16:creationId xmlns:a16="http://schemas.microsoft.com/office/drawing/2014/main" id="{A3116917-0624-B040-2E91-41A1E909A8E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019564" y="1866684"/>
            <a:ext cx="288000" cy="288000"/>
          </a:xfrm>
          <a:prstGeom prst="rect">
            <a:avLst/>
          </a:prstGeom>
        </p:spPr>
      </p:pic>
    </p:spTree>
    <p:extLst>
      <p:ext uri="{BB962C8B-B14F-4D97-AF65-F5344CB8AC3E}">
        <p14:creationId xmlns:p14="http://schemas.microsoft.com/office/powerpoint/2010/main" val="1858387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23D29-2D8D-163E-1BE5-A6FDD4248B9E}"/>
              </a:ext>
            </a:extLst>
          </p:cNvPr>
          <p:cNvSpPr>
            <a:spLocks noGrp="1"/>
          </p:cNvSpPr>
          <p:nvPr>
            <p:ph type="ctrTitle"/>
          </p:nvPr>
        </p:nvSpPr>
        <p:spPr>
          <a:xfrm>
            <a:off x="533400" y="1135787"/>
            <a:ext cx="5562600" cy="753858"/>
          </a:xfrm>
        </p:spPr>
        <p:txBody>
          <a:bodyPr/>
          <a:lstStyle/>
          <a:p>
            <a:r>
              <a:rPr lang="en-GB" cap="none" dirty="0"/>
              <a:t>Conclusion:</a:t>
            </a:r>
          </a:p>
        </p:txBody>
      </p:sp>
      <p:sp>
        <p:nvSpPr>
          <p:cNvPr id="5" name="TextBox 4">
            <a:extLst>
              <a:ext uri="{FF2B5EF4-FFF2-40B4-BE49-F238E27FC236}">
                <a16:creationId xmlns:a16="http://schemas.microsoft.com/office/drawing/2014/main" id="{0A24B607-882C-615C-727E-52DE07508E09}"/>
              </a:ext>
            </a:extLst>
          </p:cNvPr>
          <p:cNvSpPr txBox="1"/>
          <p:nvPr/>
        </p:nvSpPr>
        <p:spPr>
          <a:xfrm>
            <a:off x="615870" y="2482962"/>
            <a:ext cx="10960260" cy="2862322"/>
          </a:xfrm>
          <a:prstGeom prst="rect">
            <a:avLst/>
          </a:prstGeom>
          <a:noFill/>
        </p:spPr>
        <p:txBody>
          <a:bodyPr wrap="square" rtlCol="0">
            <a:spAutoFit/>
          </a:bodyPr>
          <a:lstStyle/>
          <a:p>
            <a:r>
              <a:rPr lang="en-GB" dirty="0"/>
              <a:t>	Isaac’s development shows how much children benefit from patient guidance, shared play, and calm emotional support. With adults modelling language and helping him manage feelings, Isaac becomes more confident and more able to join in learning. </a:t>
            </a:r>
          </a:p>
          <a:p>
            <a:r>
              <a:rPr lang="en-GB" dirty="0"/>
              <a:t>	His mother has also been supported through small, practical steps. Practitioners have shown her simple pretend‑play routines she can copy at home, given her reassurance when she feels unsure, and encouraged her to take part in short, positive interactions with Isaac. 	These small actions help her feel more confident and strengthen their bond. With consistent support from both the setting and his mother, Isaac can build emotional security, communication skills, and A stronger sense of trust.</a:t>
            </a:r>
          </a:p>
          <a:p>
            <a:endParaRPr lang="en-GB" dirty="0"/>
          </a:p>
        </p:txBody>
      </p:sp>
    </p:spTree>
    <p:extLst>
      <p:ext uri="{BB962C8B-B14F-4D97-AF65-F5344CB8AC3E}">
        <p14:creationId xmlns:p14="http://schemas.microsoft.com/office/powerpoint/2010/main" val="289938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64608-B988-682B-667B-7A6917466158}"/>
              </a:ext>
            </a:extLst>
          </p:cNvPr>
          <p:cNvSpPr>
            <a:spLocks noGrp="1"/>
          </p:cNvSpPr>
          <p:nvPr>
            <p:ph type="ctrTitle"/>
          </p:nvPr>
        </p:nvSpPr>
        <p:spPr>
          <a:xfrm>
            <a:off x="590308" y="521149"/>
            <a:ext cx="3622463" cy="652565"/>
          </a:xfrm>
        </p:spPr>
        <p:txBody>
          <a:bodyPr>
            <a:noAutofit/>
          </a:bodyPr>
          <a:lstStyle/>
          <a:p>
            <a:r>
              <a:rPr lang="en-GB" sz="3600" cap="none" dirty="0"/>
              <a:t>Reference:</a:t>
            </a:r>
          </a:p>
        </p:txBody>
      </p:sp>
      <p:sp>
        <p:nvSpPr>
          <p:cNvPr id="3" name="Subtitle 2">
            <a:extLst>
              <a:ext uri="{FF2B5EF4-FFF2-40B4-BE49-F238E27FC236}">
                <a16:creationId xmlns:a16="http://schemas.microsoft.com/office/drawing/2014/main" id="{8C170408-D4C6-1B8F-45E3-25E280CC0738}"/>
              </a:ext>
            </a:extLst>
          </p:cNvPr>
          <p:cNvSpPr>
            <a:spLocks noGrp="1"/>
          </p:cNvSpPr>
          <p:nvPr>
            <p:ph type="subTitle" idx="1"/>
          </p:nvPr>
        </p:nvSpPr>
        <p:spPr>
          <a:xfrm>
            <a:off x="590308" y="1363620"/>
            <a:ext cx="9331547" cy="6088282"/>
          </a:xfrm>
        </p:spPr>
        <p:txBody>
          <a:bodyPr>
            <a:noAutofit/>
          </a:bodyPr>
          <a:lstStyle/>
          <a:p>
            <a:pPr>
              <a:lnSpc>
                <a:spcPct val="100000"/>
              </a:lnSpc>
              <a:spcBef>
                <a:spcPts val="0"/>
              </a:spcBef>
            </a:pPr>
            <a:r>
              <a:rPr lang="en-GB" sz="1000" dirty="0">
                <a:latin typeface="Arial Nova Cond" panose="020B0506020202020204" pitchFamily="34" charset="0"/>
                <a:cs typeface="Arial" panose="020B0604020202020204" pitchFamily="34" charset="0"/>
              </a:rPr>
              <a:t>Department of Education and Public Health England (2020). </a:t>
            </a:r>
            <a:r>
              <a:rPr lang="en-GB" sz="1000" i="1" dirty="0">
                <a:latin typeface="Arial Nova Cond" panose="020B0506020202020204" pitchFamily="34" charset="0"/>
                <a:cs typeface="Arial" panose="020B0604020202020204" pitchFamily="34" charset="0"/>
              </a:rPr>
              <a:t>Guidance to improve speech, language and communication in early years</a:t>
            </a:r>
            <a:r>
              <a:rPr lang="en-GB" sz="1000" dirty="0">
                <a:latin typeface="Arial Nova Cond" panose="020B0506020202020204" pitchFamily="34" charset="0"/>
                <a:cs typeface="Arial" panose="020B0604020202020204" pitchFamily="34" charset="0"/>
              </a:rPr>
              <a:t>. </a:t>
            </a:r>
          </a:p>
          <a:p>
            <a:pPr>
              <a:lnSpc>
                <a:spcPct val="100000"/>
              </a:lnSpc>
              <a:spcBef>
                <a:spcPts val="0"/>
              </a:spcBef>
            </a:pPr>
            <a:r>
              <a:rPr lang="en-GB" sz="1000" dirty="0">
                <a:latin typeface="Arial Nova Cond" panose="020B0506020202020204" pitchFamily="34" charset="0"/>
                <a:cs typeface="Arial" panose="020B0604020202020204" pitchFamily="34" charset="0"/>
              </a:rPr>
              <a:t>Available at </a:t>
            </a:r>
            <a:r>
              <a:rPr lang="en-GB" sz="1000" dirty="0">
                <a:latin typeface="Arial Nova Cond" panose="020B0506020202020204" pitchFamily="34" charset="0"/>
                <a:cs typeface="Arial" panose="020B0604020202020204" pitchFamily="34" charset="0"/>
                <a:hlinkClick r:id="rId3"/>
              </a:rPr>
              <a:t>www.gov.uk/government/publications/best-start-in-speech-language-and-communication</a:t>
            </a:r>
            <a:r>
              <a:rPr lang="en-GB" sz="1000" dirty="0">
                <a:latin typeface="Arial Nova Cond" panose="020B0506020202020204" pitchFamily="34" charset="0"/>
                <a:cs typeface="Arial" panose="020B0604020202020204" pitchFamily="34" charset="0"/>
              </a:rPr>
              <a:t> (Accessed on 5 July 2026) </a:t>
            </a:r>
          </a:p>
          <a:p>
            <a:pPr>
              <a:lnSpc>
                <a:spcPct val="100000"/>
              </a:lnSpc>
              <a:spcBef>
                <a:spcPts val="0"/>
              </a:spcBef>
            </a:pPr>
            <a:endParaRPr lang="en-GB" sz="1000" dirty="0">
              <a:latin typeface="Arial Nova Cond" panose="020B0506020202020204" pitchFamily="34" charset="0"/>
              <a:cs typeface="Arial" panose="020B0604020202020204" pitchFamily="34" charset="0"/>
            </a:endParaRPr>
          </a:p>
          <a:p>
            <a:pPr>
              <a:lnSpc>
                <a:spcPct val="100000"/>
              </a:lnSpc>
              <a:spcBef>
                <a:spcPts val="0"/>
              </a:spcBef>
            </a:pPr>
            <a:r>
              <a:rPr lang="en-GB" sz="1000" dirty="0">
                <a:latin typeface="Arial Nova Cond" panose="020B0506020202020204" pitchFamily="34" charset="0"/>
                <a:cs typeface="Arial" panose="020B0604020202020204" pitchFamily="34" charset="0"/>
              </a:rPr>
              <a:t>Department of Education (2020). </a:t>
            </a:r>
            <a:r>
              <a:rPr lang="en-GB" sz="1000" i="1" dirty="0">
                <a:latin typeface="Arial Nova Cond" panose="020B0506020202020204" pitchFamily="34" charset="0"/>
                <a:cs typeface="Arial" panose="020B0604020202020204" pitchFamily="34" charset="0"/>
              </a:rPr>
              <a:t>Best start in speech, language and communication</a:t>
            </a:r>
            <a:r>
              <a:rPr lang="en-GB" sz="1000" dirty="0">
                <a:latin typeface="Arial Nova Cond" panose="020B0506020202020204" pitchFamily="34" charset="0"/>
                <a:cs typeface="Arial" panose="020B0604020202020204" pitchFamily="34" charset="0"/>
              </a:rPr>
              <a:t>. </a:t>
            </a:r>
          </a:p>
          <a:p>
            <a:pPr>
              <a:lnSpc>
                <a:spcPct val="100000"/>
              </a:lnSpc>
              <a:spcBef>
                <a:spcPts val="0"/>
              </a:spcBef>
            </a:pPr>
            <a:r>
              <a:rPr lang="en-GB" sz="1000" dirty="0">
                <a:latin typeface="Arial Nova Cond" panose="020B0506020202020204" pitchFamily="34" charset="0"/>
                <a:cs typeface="Arial" panose="020B0604020202020204" pitchFamily="34" charset="0"/>
              </a:rPr>
              <a:t>Available at </a:t>
            </a:r>
            <a:r>
              <a:rPr lang="en-GB" sz="1000" dirty="0">
                <a:latin typeface="Arial Nova Cond" panose="020B0506020202020204" pitchFamily="34" charset="0"/>
                <a:cs typeface="Arial" panose="020B0604020202020204" pitchFamily="34" charset="0"/>
                <a:hlinkClick r:id="rId4"/>
              </a:rPr>
              <a:t>https://assets.publishing.service.gov.uk/media/5f9be9c48fa8f57f3b4cb075/BSSLC_Supporting-evidence.pdf</a:t>
            </a:r>
            <a:r>
              <a:rPr lang="en-GB" sz="1000" dirty="0">
                <a:latin typeface="Arial Nova Cond" panose="020B0506020202020204" pitchFamily="34" charset="0"/>
                <a:cs typeface="Arial" panose="020B0604020202020204" pitchFamily="34" charset="0"/>
              </a:rPr>
              <a:t> (Accessed on 6 July 2026).</a:t>
            </a:r>
            <a:endParaRPr lang="en-GB" sz="1000" dirty="0">
              <a:latin typeface="Arial Nova Cond" panose="020B0506020202020204" pitchFamily="34" charset="0"/>
            </a:endParaRPr>
          </a:p>
          <a:p>
            <a:pPr>
              <a:lnSpc>
                <a:spcPct val="100000"/>
              </a:lnSpc>
            </a:pPr>
            <a:r>
              <a:rPr lang="en-GB" sz="1000" dirty="0">
                <a:latin typeface="Arial Nova Cond" panose="020B0506020202020204" pitchFamily="34" charset="0"/>
              </a:rPr>
              <a:t>University of Reading (2020). </a:t>
            </a:r>
            <a:r>
              <a:rPr lang="en-GB" sz="1000" i="1" dirty="0">
                <a:latin typeface="Arial Nova Cond" panose="020B0506020202020204" pitchFamily="34" charset="0"/>
              </a:rPr>
              <a:t>Theories of child development</a:t>
            </a:r>
            <a:r>
              <a:rPr lang="en-GB" sz="1000" dirty="0">
                <a:latin typeface="Arial Nova Cond" panose="020B0506020202020204" pitchFamily="34" charset="0"/>
              </a:rPr>
              <a:t>. Available </a:t>
            </a:r>
            <a:r>
              <a:rPr lang="en-GB" sz="1000" i="1" dirty="0">
                <a:latin typeface="Arial Nova Cond" panose="020B0506020202020204" pitchFamily="34" charset="0"/>
              </a:rPr>
              <a:t>at </a:t>
            </a:r>
            <a:r>
              <a:rPr lang="en-GB" sz="1000" dirty="0">
                <a:latin typeface="Arial Nova Cond" panose="020B0506020202020204" pitchFamily="34" charset="0"/>
                <a:hlinkClick r:id="rId5"/>
              </a:rPr>
              <a:t>www.reading.ac.uk/education/-/media/project/our-main/schools-departments/education/documents/offer-holders/early-years-2024-25/pg28-theories-of-child-development_article.pdf</a:t>
            </a:r>
            <a:r>
              <a:rPr lang="en-GB" sz="1000" dirty="0">
                <a:latin typeface="Arial Nova Cond" panose="020B0506020202020204" pitchFamily="34" charset="0"/>
              </a:rPr>
              <a:t> (Accessed on 1 July 2026) </a:t>
            </a:r>
          </a:p>
          <a:p>
            <a:pPr>
              <a:lnSpc>
                <a:spcPct val="100000"/>
              </a:lnSpc>
            </a:pPr>
            <a:r>
              <a:rPr lang="en-GB" sz="1000" dirty="0">
                <a:latin typeface="Arial Nova Cond" panose="020B0506020202020204" pitchFamily="34" charset="0"/>
              </a:rPr>
              <a:t>Smolucha, L. &amp; Smolucha, F. (2021). </a:t>
            </a:r>
            <a:r>
              <a:rPr lang="en-GB" sz="1000" i="1" dirty="0">
                <a:latin typeface="Arial Nova Cond" panose="020B0506020202020204" pitchFamily="34" charset="0"/>
              </a:rPr>
              <a:t>Vygotsky’s theory in play: early childhood education. Early Child Development and Care</a:t>
            </a:r>
            <a:r>
              <a:rPr lang="en-GB" sz="1000" dirty="0">
                <a:latin typeface="Arial Nova Cond" panose="020B0506020202020204" pitchFamily="34" charset="0"/>
              </a:rPr>
              <a:t>. Available at </a:t>
            </a:r>
            <a:r>
              <a:rPr lang="en-GB" sz="1000" dirty="0">
                <a:latin typeface="Arial Nova Cond" panose="020B0506020202020204" pitchFamily="34" charset="0"/>
                <a:hlinkClick r:id="rId6"/>
              </a:rPr>
              <a:t>https://doi.org/10.1080/03004430.2020.1843451</a:t>
            </a:r>
            <a:r>
              <a:rPr lang="en-GB" sz="1000" dirty="0">
                <a:latin typeface="Arial Nova Cond" panose="020B0506020202020204" pitchFamily="34" charset="0"/>
              </a:rPr>
              <a:t>, (Accessed on 4 July 2026).</a:t>
            </a:r>
          </a:p>
          <a:p>
            <a:pPr>
              <a:lnSpc>
                <a:spcPct val="100000"/>
              </a:lnSpc>
            </a:pPr>
            <a:r>
              <a:rPr lang="en-GB" sz="1000" dirty="0">
                <a:latin typeface="Arial Nova Cond" panose="020B0506020202020204" pitchFamily="34" charset="0"/>
              </a:rPr>
              <a:t>National Library of Medicine (2023), Space for development of self‑regulation, Available at: </a:t>
            </a:r>
            <a:r>
              <a:rPr lang="en-GB" sz="1000" dirty="0">
                <a:latin typeface="Arial Nova Cond" panose="020B0506020202020204" pitchFamily="34" charset="0"/>
                <a:hlinkClick r:id="rId7"/>
              </a:rPr>
              <a:t>https://pmc.ncbi.nlm.nih.gov/articles/PMC10766374/</a:t>
            </a:r>
            <a:r>
              <a:rPr lang="en-GB" sz="1000" dirty="0">
                <a:latin typeface="Arial Nova Cond" panose="020B0506020202020204" pitchFamily="34" charset="0"/>
              </a:rPr>
              <a:t> (Accessed: 5 July 2026).</a:t>
            </a:r>
          </a:p>
          <a:p>
            <a:pPr>
              <a:lnSpc>
                <a:spcPct val="100000"/>
              </a:lnSpc>
            </a:pPr>
            <a:r>
              <a:rPr lang="en-GB" sz="1000" dirty="0">
                <a:latin typeface="Arial Nova Cond" panose="020B0506020202020204" pitchFamily="34" charset="0"/>
              </a:rPr>
              <a:t>Bury Council (2024) </a:t>
            </a:r>
            <a:r>
              <a:rPr lang="en-GB" sz="1000" i="1" dirty="0">
                <a:latin typeface="Arial Nova Cond" panose="020B0506020202020204" pitchFamily="34" charset="0"/>
              </a:rPr>
              <a:t>Expressive language – getting more help (KS1)</a:t>
            </a:r>
            <a:r>
              <a:rPr lang="en-GB" sz="1000" dirty="0">
                <a:latin typeface="Arial Nova Cond" panose="020B0506020202020204" pitchFamily="34" charset="0"/>
              </a:rPr>
              <a:t>. Available at: https://www.bury.gov.uk/schools-and-learning/send-graduated-approach-toolkit/setting-and-school-staff/school-age/graduated-approach/ks1/communication/expressive/more-help.(Accessed: 5 July 2026).</a:t>
            </a:r>
          </a:p>
          <a:p>
            <a:pPr>
              <a:lnSpc>
                <a:spcPct val="100000"/>
              </a:lnSpc>
            </a:pPr>
            <a:r>
              <a:rPr lang="en-GB" sz="1000" dirty="0">
                <a:latin typeface="Arial Nova Cond" panose="020B0506020202020204" pitchFamily="34" charset="0"/>
              </a:rPr>
              <a:t>York and Scarborough Teaching Hospitals NHS Foundation Trust (2020). </a:t>
            </a:r>
            <a:r>
              <a:rPr lang="en-GB" sz="1000" i="1" dirty="0">
                <a:latin typeface="Arial Nova Cond" panose="020B0506020202020204" pitchFamily="34" charset="0"/>
              </a:rPr>
              <a:t>How to support children with language difficulties at home</a:t>
            </a:r>
            <a:r>
              <a:rPr lang="en-GB" sz="1000" dirty="0">
                <a:latin typeface="Arial Nova Cond" panose="020B0506020202020204" pitchFamily="34" charset="0"/>
              </a:rPr>
              <a:t>. Available at: https://www.yorkhospitals.nhs.uk (Accessed on 4 July 2026).</a:t>
            </a:r>
          </a:p>
          <a:p>
            <a:pPr>
              <a:lnSpc>
                <a:spcPct val="100000"/>
              </a:lnSpc>
            </a:pPr>
            <a:r>
              <a:rPr lang="en-GB" sz="1000" dirty="0">
                <a:latin typeface="Arial Nova Cond" panose="020B0506020202020204" pitchFamily="34" charset="0"/>
              </a:rPr>
              <a:t>Bradford District Care NHS Foundation Trust (2025). </a:t>
            </a:r>
            <a:r>
              <a:rPr lang="en-GB" sz="1000" i="1" dirty="0">
                <a:latin typeface="Arial Nova Cond" panose="020B0506020202020204" pitchFamily="34" charset="0"/>
              </a:rPr>
              <a:t>Children aged four to five years: Strategies to support speech, language and communication</a:t>
            </a:r>
            <a:r>
              <a:rPr lang="en-GB" sz="1000" dirty="0">
                <a:latin typeface="Arial Nova Cond" panose="020B0506020202020204" pitchFamily="34" charset="0"/>
              </a:rPr>
              <a:t>. Bradford: Bradford District Care NHS Foundation Trust. Available at: </a:t>
            </a:r>
            <a:r>
              <a:rPr lang="en-GB" sz="1000" dirty="0">
                <a:latin typeface="Arial Nova Cond" panose="020B0506020202020204" pitchFamily="34" charset="0"/>
                <a:hlinkClick r:id="rId8"/>
              </a:rPr>
              <a:t>https://www.bdct.nhs.uk/children-aged-four-to-five-years/</a:t>
            </a:r>
            <a:r>
              <a:rPr lang="en-GB" sz="1000" dirty="0">
                <a:latin typeface="Arial Nova Cond" panose="020B0506020202020204" pitchFamily="34" charset="0"/>
              </a:rPr>
              <a:t> (Accessed: 5 July 2026).</a:t>
            </a:r>
          </a:p>
          <a:p>
            <a:pPr>
              <a:lnSpc>
                <a:spcPct val="100000"/>
              </a:lnSpc>
            </a:pPr>
            <a:endParaRPr lang="en-GB" sz="800" dirty="0">
              <a:latin typeface="Arial Nova Cond" panose="020B0506020202020204" pitchFamily="34" charset="0"/>
            </a:endParaRPr>
          </a:p>
          <a:p>
            <a:pPr>
              <a:lnSpc>
                <a:spcPct val="100000"/>
              </a:lnSpc>
              <a:spcBef>
                <a:spcPts val="0"/>
              </a:spcBef>
            </a:pPr>
            <a:r>
              <a:rPr lang="en-GB" sz="1000" dirty="0">
                <a:latin typeface="Arial Nova Cond" panose="020B0506020202020204" pitchFamily="34" charset="0"/>
              </a:rPr>
              <a:t>Wigan Council (2020). </a:t>
            </a:r>
            <a:r>
              <a:rPr lang="en-GB" sz="1000" i="1" dirty="0">
                <a:latin typeface="Arial Nova Cond" panose="020B0506020202020204" pitchFamily="34" charset="0"/>
              </a:rPr>
              <a:t>Strategies to support children with speech, language and communication needs</a:t>
            </a:r>
            <a:r>
              <a:rPr lang="en-GB" sz="1000" dirty="0">
                <a:latin typeface="Arial Nova Cond" panose="020B0506020202020204" pitchFamily="34" charset="0"/>
              </a:rPr>
              <a:t>. </a:t>
            </a:r>
          </a:p>
          <a:p>
            <a:pPr>
              <a:lnSpc>
                <a:spcPct val="100000"/>
              </a:lnSpc>
              <a:spcBef>
                <a:spcPts val="0"/>
              </a:spcBef>
            </a:pPr>
            <a:r>
              <a:rPr lang="en-GB" sz="1000" dirty="0">
                <a:latin typeface="Arial Nova Cond" panose="020B0506020202020204" pitchFamily="34" charset="0"/>
              </a:rPr>
              <a:t>Available at: https://www.wigan.gov.uk/Docs/PDF/Business/Professionals/Raising-Attainment/Strategies-to-support-children.pdf (Accessed: 5 July 2026).</a:t>
            </a:r>
          </a:p>
          <a:p>
            <a:pPr>
              <a:lnSpc>
                <a:spcPct val="100000"/>
              </a:lnSpc>
            </a:pPr>
            <a:r>
              <a:rPr lang="en-GB" sz="1000" dirty="0">
                <a:latin typeface="Arial Nova Cond" panose="020B0506020202020204" pitchFamily="34" charset="0"/>
              </a:rPr>
              <a:t>North East London NHS Foundation Trust (2026) </a:t>
            </a:r>
            <a:r>
              <a:rPr lang="en-GB" sz="1000" i="1" dirty="0">
                <a:latin typeface="Arial Nova Cond" panose="020B0506020202020204" pitchFamily="34" charset="0"/>
              </a:rPr>
              <a:t>Language pathway</a:t>
            </a:r>
            <a:r>
              <a:rPr lang="en-GB" sz="1000" dirty="0">
                <a:latin typeface="Arial Nova Cond" panose="020B0506020202020204" pitchFamily="34" charset="0"/>
              </a:rPr>
              <a:t>. Available at: https://www.nelft.nhs.uk/language-pathway/ (Accessed: 4 July 2026).</a:t>
            </a:r>
          </a:p>
          <a:p>
            <a:pPr>
              <a:lnSpc>
                <a:spcPct val="100000"/>
              </a:lnSpc>
            </a:pPr>
            <a:endParaRPr lang="en-GB" sz="1000" dirty="0"/>
          </a:p>
        </p:txBody>
      </p:sp>
    </p:spTree>
    <p:extLst>
      <p:ext uri="{BB962C8B-B14F-4D97-AF65-F5344CB8AC3E}">
        <p14:creationId xmlns:p14="http://schemas.microsoft.com/office/powerpoint/2010/main" val="1448199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A87EA-8BB3-79C6-656A-1A8ABD658D7E}"/>
              </a:ext>
            </a:extLst>
          </p:cNvPr>
          <p:cNvSpPr>
            <a:spLocks noGrp="1"/>
          </p:cNvSpPr>
          <p:nvPr>
            <p:ph type="ctrTitle"/>
          </p:nvPr>
        </p:nvSpPr>
        <p:spPr>
          <a:xfrm>
            <a:off x="7103850" y="907302"/>
            <a:ext cx="4222117" cy="3697488"/>
          </a:xfrm>
        </p:spPr>
        <p:txBody>
          <a:bodyPr/>
          <a:lstStyle/>
          <a:p>
            <a:r>
              <a:rPr lang="en-US" dirty="0"/>
              <a:t>Q &amp; A</a:t>
            </a:r>
          </a:p>
        </p:txBody>
      </p:sp>
      <p:pic>
        <p:nvPicPr>
          <p:cNvPr id="18" name="Picture Placeholder 17" descr="White objects on a white surface">
            <a:extLst>
              <a:ext uri="{FF2B5EF4-FFF2-40B4-BE49-F238E27FC236}">
                <a16:creationId xmlns:a16="http://schemas.microsoft.com/office/drawing/2014/main" id="{2DF43209-08B5-4410-CE46-63D3FC420156}"/>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p:blipFill>
        <p:spPr>
          <a:xfrm>
            <a:off x="358140" y="333756"/>
            <a:ext cx="6226810" cy="6190488"/>
          </a:xfrm>
        </p:spPr>
      </p:pic>
    </p:spTree>
    <p:extLst>
      <p:ext uri="{BB962C8B-B14F-4D97-AF65-F5344CB8AC3E}">
        <p14:creationId xmlns:p14="http://schemas.microsoft.com/office/powerpoint/2010/main" val="3272732094"/>
      </p:ext>
    </p:extLst>
  </p:cSld>
  <p:clrMapOvr>
    <a:masterClrMapping/>
  </p:clrMapOvr>
</p:sld>
</file>

<file path=ppt/theme/theme1.xml><?xml version="1.0" encoding="utf-8"?>
<a:theme xmlns:a="http://schemas.openxmlformats.org/drawingml/2006/main" name="Gradient Circle">
  <a:themeElements>
    <a:clrScheme name="Custom 2">
      <a:dk1>
        <a:sysClr val="windowText" lastClr="000000"/>
      </a:dk1>
      <a:lt1>
        <a:sysClr val="window" lastClr="FFFFFF"/>
      </a:lt1>
      <a:dk2>
        <a:srgbClr val="2C3932"/>
      </a:dk2>
      <a:lt2>
        <a:srgbClr val="FDF6EA"/>
      </a:lt2>
      <a:accent1>
        <a:srgbClr val="F0D4DB"/>
      </a:accent1>
      <a:accent2>
        <a:srgbClr val="DBE7F5"/>
      </a:accent2>
      <a:accent3>
        <a:srgbClr val="C9E2D6"/>
      </a:accent3>
      <a:accent4>
        <a:srgbClr val="BABAD6"/>
      </a:accent4>
      <a:accent5>
        <a:srgbClr val="F0D2BF"/>
      </a:accent5>
      <a:accent6>
        <a:srgbClr val="F3E49A"/>
      </a:accent6>
      <a:hlink>
        <a:srgbClr val="7030A0"/>
      </a:hlink>
      <a:folHlink>
        <a:srgbClr val="107573"/>
      </a:folHlink>
    </a:clrScheme>
    <a:fontScheme name="Custom 10">
      <a:majorFont>
        <a:latin typeface="Lora"/>
        <a:ea typeface=""/>
        <a:cs typeface=""/>
      </a:majorFont>
      <a:minorFont>
        <a:latin typeface="Poppi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 Circle_Keynote Presentation_win32_LW_V6" id="{670309C8-2C38-4CFF-82BA-AF197439C521}" vid="{43F42362-DC95-4CBA-A0A2-5C03B532E6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83A9C388-2C06-4AF2-857C-74055069A2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3.xml><?xml version="1.0" encoding="utf-8"?>
<ds:datastoreItem xmlns:ds="http://schemas.openxmlformats.org/officeDocument/2006/customXml" ds:itemID="{EF782DA7-86C0-4A84-A860-11A1E6E3FB6B}">
  <ds:schemaRefs>
    <ds:schemaRef ds:uri="http://www.w3.org/XML/1998/namespace"/>
    <ds:schemaRef ds:uri="http://schemas.microsoft.com/office/2006/documentManagement/types"/>
    <ds:schemaRef ds:uri="http://purl.org/dc/elements/1.1/"/>
    <ds:schemaRef ds:uri="http://purl.org/dc/terms/"/>
    <ds:schemaRef ds:uri="http://purl.org/dc/dcmitype/"/>
    <ds:schemaRef ds:uri="http://schemas.microsoft.com/office/infopath/2007/PartnerControls"/>
    <ds:schemaRef ds:uri="71af3243-3dd4-4a8d-8c0d-dd76da1f02a5"/>
    <ds:schemaRef ds:uri="http://schemas.microsoft.com/sharepoint/v3"/>
    <ds:schemaRef ds:uri="http://schemas.microsoft.com/office/2006/metadata/properties"/>
    <ds:schemaRef ds:uri="http://schemas.openxmlformats.org/package/2006/metadata/core-properties"/>
    <ds:schemaRef ds:uri="230e9df3-be65-4c73-a93b-d1236ebd677e"/>
    <ds:schemaRef ds:uri="16c05727-aa75-4e4a-9b5f-8a80a1165891"/>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{86BECDAD-3DB8-4E63-8302-1E3B76BB4BA8}f4c2fa09-5552-4190-875c-1979579583e2-TFc553d604-a3b6-4c52-b2ed-3a769335c0fd_win32</Template>
  <TotalTime>8666</TotalTime>
  <Words>1485</Words>
  <Application>Microsoft Office PowerPoint</Application>
  <PresentationFormat>Widescreen</PresentationFormat>
  <Paragraphs>119</Paragraphs>
  <Slides>12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Angsana New</vt:lpstr>
      <vt:lpstr>AngsanaUPC</vt:lpstr>
      <vt:lpstr>Aptos</vt:lpstr>
      <vt:lpstr>Aptos Display</vt:lpstr>
      <vt:lpstr>Arial</vt:lpstr>
      <vt:lpstr>Arial Nova Cond</vt:lpstr>
      <vt:lpstr>Lora</vt:lpstr>
      <vt:lpstr>Playfair Display Black</vt:lpstr>
      <vt:lpstr>Poppins Light</vt:lpstr>
      <vt:lpstr>Gradient Circle</vt:lpstr>
      <vt:lpstr>PowerPoint Presentation</vt:lpstr>
      <vt:lpstr>How Lev Vygotsky's Sociocultural Theory Helps Us Understand Isaac's Growth</vt:lpstr>
      <vt:lpstr>Case Study: Introducing Isaac</vt:lpstr>
      <vt:lpstr>Theoretical Concepts:  Vygotsky’s Sociocultural Theory </vt:lpstr>
      <vt:lpstr>Vygotsky’s Ideas And Isaac’s Experience</vt:lpstr>
      <vt:lpstr>PowerPoint Presentation</vt:lpstr>
      <vt:lpstr>The Interaction Of Nature &amp; Nurture</vt:lpstr>
      <vt:lpstr>Multi-agency Strategies</vt:lpstr>
      <vt:lpstr>Critical Analysis Of Vygotsky’s Sociocultural Theory</vt:lpstr>
      <vt:lpstr>Conclusion:</vt:lpstr>
      <vt:lpstr>Reference:</vt:lpstr>
      <vt:lpstr>Q &amp; 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Andrei Niqoule Gabriel Dimayuga (2515167)</dc:creator>
  <cp:lastModifiedBy>Andrei Niqoule Gabriel Dimayuga (2515167)</cp:lastModifiedBy>
  <cp:revision>1</cp:revision>
  <dcterms:created xsi:type="dcterms:W3CDTF">2026-07-05T23:15:15Z</dcterms:created>
  <dcterms:modified xsi:type="dcterms:W3CDTF">2026-07-12T19:53:27Z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