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1.xml" ContentType="application/vnd.openxmlformats-officedocument.presentationml.notesSlide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2.xml" ContentType="application/vnd.openxmlformats-officedocument.presentationml.notesSlide+xml"/>
  <Override PartName="/ppt/ink/ink8.xml" ContentType="application/inkml+xml"/>
  <Override PartName="/ppt/notesSlides/notesSlide3.xml" ContentType="application/vnd.openxmlformats-officedocument.presentationml.notesSlide+xml"/>
  <Override PartName="/ppt/ink/ink9.xml" ContentType="application/inkml+xml"/>
  <Override PartName="/ppt/ink/ink10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1.xml" ContentType="application/inkml+xml"/>
  <Override PartName="/ppt/notesSlides/notesSlide6.xml" ContentType="application/vnd.openxmlformats-officedocument.presentationml.notesSlide+xml"/>
  <Override PartName="/ppt/ink/ink12.xml" ContentType="application/inkml+xml"/>
  <Override PartName="/ppt/ink/ink1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handoutMasterIdLst>
    <p:handoutMasterId r:id="rId35"/>
  </p:handoutMasterIdLst>
  <p:sldIdLst>
    <p:sldId id="256" r:id="rId2"/>
    <p:sldId id="263" r:id="rId3"/>
    <p:sldId id="316" r:id="rId4"/>
    <p:sldId id="264" r:id="rId5"/>
    <p:sldId id="267" r:id="rId6"/>
    <p:sldId id="268" r:id="rId7"/>
    <p:sldId id="315" r:id="rId8"/>
    <p:sldId id="274" r:id="rId9"/>
    <p:sldId id="280" r:id="rId10"/>
    <p:sldId id="317" r:id="rId11"/>
    <p:sldId id="313" r:id="rId12"/>
    <p:sldId id="320" r:id="rId13"/>
    <p:sldId id="314" r:id="rId14"/>
    <p:sldId id="291" r:id="rId15"/>
    <p:sldId id="292" r:id="rId16"/>
    <p:sldId id="294" r:id="rId17"/>
    <p:sldId id="295" r:id="rId18"/>
    <p:sldId id="296" r:id="rId19"/>
    <p:sldId id="319" r:id="rId20"/>
    <p:sldId id="297" r:id="rId21"/>
    <p:sldId id="298" r:id="rId22"/>
    <p:sldId id="318" r:id="rId23"/>
    <p:sldId id="299" r:id="rId24"/>
    <p:sldId id="300" r:id="rId25"/>
    <p:sldId id="302" r:id="rId26"/>
    <p:sldId id="303" r:id="rId27"/>
    <p:sldId id="304" r:id="rId28"/>
    <p:sldId id="305" r:id="rId29"/>
    <p:sldId id="308" r:id="rId30"/>
    <p:sldId id="306" r:id="rId31"/>
    <p:sldId id="309" r:id="rId32"/>
    <p:sldId id="310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5" autoAdjust="0"/>
    <p:restoredTop sz="86391" autoAdjust="0"/>
  </p:normalViewPr>
  <p:slideViewPr>
    <p:cSldViewPr>
      <p:cViewPr varScale="1">
        <p:scale>
          <a:sx n="83" d="100"/>
          <a:sy n="83" d="100"/>
        </p:scale>
        <p:origin x="102" y="3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1-11-02T09:14:48.74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11906 12581 0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1-11-02T09:20:57.88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10061 10894 0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1-11-02T09:25:32.902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context xml:id="ctx1">
      <inkml:inkSource xml:id="inkSrc6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1" timeString="2021-11-02T09:27:52.787"/>
    </inkml:context>
  </inkml:definitions>
  <inkml:trace contextRef="#ctx0" brushRef="#br0">12898 9009 0,'0'39'140,"-39"-39"-93,-21 0-31,60-39-1,-39 39 1,-21 0 0,20 0-1,40-40-15,-59 40 16,19 0-1,-19 0-15,19 0 16,-20-59-16,21 59 16,-21 0 155,20 0-155,-19 0-16,19 0 15,-19 0-15,19 0 16,-20 0-16,21 0 16,-21 0-16,21 0 15,39 39-15,-60-39 16,20 0 31,-19 60-47,19-60 31,-19 0-31,59 39 15,-40-39-15,-20 0 16,60 60-16,-39-60 16,-21 0-16,60 40 15,-40-40 32,-19 0 156</inkml:trace>
  <inkml:trace contextRef="#ctx0" brushRef="#br0" timeOffset="1256.07">11311 9168 0,'0'-60'156,"40"60"-156,-40-40 15,0-19 1,59 59-16,-59-40 31</inkml:trace>
  <inkml:trace contextRef="#ctx0" brushRef="#br0" timeOffset="2512.14">11410 9247 0,'40'0'125,"19"0"109,-19 59-187,20-59-47,-60 40 16</inkml:trace>
  <inkml:trace contextRef="#ctx0" brushRef="#br0" timeOffset="124567.12">11966 8275 0,'-60'0'78,"21"0"-15,39-60-32,-60 60-15,20 0-1,-19 0-15,19 0 16,40-40-16,-59 40 15,19 0-15,-20 0 16,60-59 46,-39 59-46,-21 0 0,20 0-16,-19 0 15,19 0-15,-19-40 78,19 40-62,-20 0 31,21 0 77,-21 0-92,21 0-32,-21 0 15,20 0-15,-19 0 16,19 0-16,-19 0 15,19 0-15,-20 0 16,21 0 78,-21 0-16,21 0-63,-21 0 1,20 0-16,-19 0 15,19 0 126,-19 0-110,19 0-15,-20 0-16,21 0 15,-21 0 1,20 0-16,-19 0 15,19 0-15,-19 0 16,19 0 0,-20 0 264,60 40-264,-39-40-16,-21 0 16,60 40-16,-39-40 15,-61 0-15,41 59 16,19-19-16,-59-40 15,39 0-15,21 0 16,-21 0-16,20 0 281,-19 0-78</inkml:trace>
  <inkml:trace contextRef="#ctx0" brushRef="#br0" timeOffset="125599.18">8989 8215 0,'0'-40'187,"0"-19"-156,40 59-15,-40-40 140</inkml:trace>
  <inkml:trace contextRef="#ctx0" brushRef="#br0" timeOffset="127471.29">9029 8314 0,'40'0'218,"19"40"-171,-19 20 78</inkml:trace>
  <inkml:trace contextRef="#ctx1" brushRef="#br0">11990 8287 49 0,'0'-1'13'0,"0"0"-4"0,0 1-3 15,0 0-2-15,0 0 0 0,0 0 0 16,0 0-4-16,0 0 5 0,0 0 6 15,0-1 3-15,0 1 3 0,0-1-5 16,0 1 3-16,0-1-3 0,0 1-4 16,0 0-7-16,0 0 0 0,0 0-2 15,0 0 1-15,0 0-6 0,0 0 4 0,0 0 2 16,0 0 1-16,0 0-1 0,0 0 0 15,2 0 1-15,-2 0 0 0,0 0 1 16,1 0 4-16,-1 0 5 0,2 0 6 16,-2 0-3-16,0 0 0 0,0 0-1 15,0 0 3-15,0 0-3 0,0 0-3 16,0 0-5-16,0-2-1 0,0 1-2 15,0 1-1-15,0-3 1 0,0 2-4 16,0-1 5-16,0 0-2 0,0-2 2 16,0 1 2-16,-2 1 1 0,1-1-1 15,-1 2-1-15,-2-2 2 0,4 2-2 0,-5 0-2 16,2-3-1-16,-2 3 1 0,1 1-2 15,-1 0 0-15,0 0 1 0,-1 0-1 16,1 0 0-16,1 0 0 0,-2 0 1 16,-2 0 1-16,2 1-2 0,-4 4 0 15,4-1 0-15,-2 0 1 0,-1 3-2 16,0-2-1-16,3 1 4 0,-2 1 0 15,0 1-3-15,3 0 1 0,-1-2 1 16,6 2-1-16,-1-1 0 0,1 1-2 16,0-1 2-16,0 0 0 0,1 1-2 0,5-2 1 15,2 1 1-15,0-3 1 0,3 0-2 16,0-1 0-16,0-1 2 0,1 0 2 15,-1-2-3-15,1 0 0 0,-1 0 2 16,-2 0-2-16,4-4 0 0,-4-1 0 16,0-1 1-16,-2 0 1 0,-4-1-2 0,1 2 0 15,-1-3 2-15,-1 2-2 16,-1 0 1-16,-1 0 1 0,0-2-2 15,0 1 1-15,0-1-1 0,-1 0 0 16,-2 2 2-16,-2 0 0 0,2-1-2 0,0 5 1 16,-2-2 1-16,1 2-1 0,-3 1-2 15,0 1 1-15,1 0-1 0,-2 0 1 16,0 0-1-16,-1 5 0 0,-1 0 1 15,0 1-2-15,0 1 1 0,1 2 0 16,1 0 1-16,-1 0 0 0,1 0-1 0,2 2 1 16,1-1 0-16,2-2 0 0,2 2-3 15,-1-2 6-15,2 0-5 16,0-2 2-16,0 1-1 0,0-1 0 15,5-1 1-15,-1-1-1 0,3-1 0 0,-1-1 1 16,2-1 1-16,2-1 0 0,1 0-1 16,0 0 1-16,2-3 0 0,-1-2 1 15,-1-1-4-15,0 1 2 0,-4-2 0 16,1 1 2-16,-5-2-4 0,0 1 4 15,-1 0-5-15,-2 0 4 0,0-2-1 0,0 3 0 16,0-1 2-16,0 0-2 0,-2 0 0 16,-2 0 0-16,2 2 0 0,-3 1 0 15,2-1 0-15,-1 3 0 16,-2 1 0-16,-1 0 1 0,1 1-2 15,0 0 1-15,0 0 0 0,0 0-2 0,-2 0 1 16,-2 3 4-16,3 2-3 0,-1-1 0 16,-1 0-2-16,2 1 1 0,0 1 2 15,1 0-2-15,-1 2 0 0,1-1 0 16,0 0 2-16,1 2-1 0,5-1-2 15,0 0 0-15,0 0 2 0,0 0-1 0,0 0 0 16,8-2-1-16,-3 1 4 0,2 0-4 16,0-4 1-16,-1 1 1 0,3-2 1 15,2-2 1-15,-2 0-2 16,2 0 1-16,2 0 0 0,-1-5-1 0,-1-1 0 15,1-2 0-15,-3 2 0 0,-2-2 0 16,-1 0 0-16,-3 1 0 0,0-2 0 16,0-2-1-16,-1 3 0 0,-2-3 1 15,0 2 1-15,0-1-1 0,-2 1-1 16,-1 1 2-16,0 1 0 0,-2 1-1 0,1 1 1 15,1 2-1-15,-2-1 2 0,-1 2-1 16,3 1-1-16,-2 0 1 0,-3 1-1 16,2 0 1-16,-2 0-1 0,1 0 0 15,-3 1 2-15,-1 5-1 0,4 1-2 16,-3-2 2-16,4 2 0 0,0 0-1 15,3 0 0-15,1 0-1 0,1 1 0 16,1 1 1-16,0-1-2 0,0 0 1 16,4 0 1-16,3-1 3 0,-1-1-6 15,2 0 2-15,-1-2 1 0,3-1-1 0,-4 0 0 16,3-3 0-16,0 0 2 0,2 0-1 15,0 0-1-15,1-2 0 0,1-2 1 16,-2-5-4-16,-2 4 1 0,0-4-4 16,-1 0-1-16,-2-1 5 0,-3-1-2 15,2 2 3-15,-5-2 0 0,0 1 4 16,0-2-4-16,0 3 4 0,0 0-1 15,-2 2 0-15,-2 0 0 0,-1 3 3 16,1 0-2-16,-3 1 1 0,0 3 1 16,-1 0 2-16,-1 0-1 0,-2 0-1 0,3 2-1 15,-3 5 0-15,2-2 0 0,-1 1-1 16,3 2 2-16,-1 0-3 0,2 1 0 15,3 1-1-15,0 0-2 0,3-1 1 16,0 0-1-16,0 1 1 0,6-2-1 16,2 0-1-16,2-2 3 0,0 0-6 0,1-3-1 15,-1 0 4-15,0-2 0 16,1-1-2-16,-1 0 2 0,1 0 5 15,-1-1-4-15,-3-3 2 0,1-2 0 16,-2-1 1-16,-1 2 1 0,-2-1 0 16,0 0-1-16,-1 0 1 0,-1 0-2 0,-1-2 0 15,0 0-1-15,0 1 2 0,0-2-2 16,-1 1 0-16,-2 2 0 0,-1 1 2 15,0 3 1-15,-1 1-1 0,0 1 0 16,-1 0 2-16,0 0 0 0,-2 0 2 16,2 3-4-16,1 2 0 0,-1 1 0 0,0 0 0 15,5 3-3-15,-4-2 2 16,5 1 1-16,-2-3-3 0,2 2 1 15,0-1-2-15,0-1 2 0,0-2-2 16,0 0-3-16,2-2 3 0,4 0 0 0,0 2-2 16,0-3-1-16,1 0 3 0,-4 0-2 15,3 0 3-15,-3 0 1 0,0 0 2 16,2-4-1-16,-4 0 1 0,2 0 0 15,-1 0 1-15,-2 0 0 0,0 0-1 16,0-1-1-16,0 2-1 0,0-1 2 0,0-1-1 16,0 2 2-16,-2 1-1 0,-2-1 1 15,1 3-1-15,-2-1 0 16,0 1-1-16,-1 0 4 0,0 0-1 15,0 0-3-15,1 1 3 0,1 4-1 0,-1-1-3 16,-1 1 1-16,3-1 0 0,-1 1 0 16,0 3-3-16,1-1 1 0,0 0 2 15,0 1-1-15,3-2 2 0,0 2-4 16,0-3 0-16,0 1-4 0,0-2-4 15,4-2 1-15,1 0-2 0,3-2 2 0,1 0-7 16,0 0 0-16,0-2 4 0,4-3-4 16,-4-1-1-16,2 2 11 0,-3-1 5 15,-2-2 3-15,0 1 0 16,0-3 1-16,-2 2 2 0,-1-1 4 0,-2 2 6 15,-1-1-2-15,0 1 2 0,0 0-4 16,0 1 1-16,0-1-2 0,-1 2-3 16,-6 3 2-16,1 0 0 0,0 1-4 15,-2 0 3-15,0 1-2 0,1 3 0 16,-3 3-1-16,1-1 0 0,-2 0 0 0,2 3-2 15,1-2-1-15,2 1 1 0,1-1-1 16,1 0-3-16,4 1 1 0,0-1 0 16,0 0-1-16,0-3 0 0,7 1-1 15,0-1 1-15,2-2 2 0,0 0 0 16,2-2-2-16,-2 0 3 0,2 0-2 15,0-4-1-15,-3-2 1 0,1-1 2 16,-3 0 1-16,1 0-2 0,-6-1 2 16,4 0-2-16,-5 1 3 0,0-1-1 15,0 1-1-15,0-1 2 0,0 2-1 16,-6-1 0-16,-1 1-2 0,1 3 6 0,2 0-1 15,-4 1 3-15,3 2-1 0,-1 0 2 16,1 0-3-16,-1 0-5 0,0 3-1 16,1 2-1-16,-1 2 0 15,4 0-19-15,-1-1-41 0,3 0-60 0</inkml:trace>
  <inkml:trace contextRef="#ctx1" brushRef="#br0" timeOffset="15518.88">12586 8982 97 0,'0'-1'43'16,"0"-1"-18"-16,0 0 10 0,1 0-8 15,1 0-1-15,-1 0-7 0,-1 0-2 0,2 0 0 16,-2 1-3-16,0-1 0 15,0 1-1-15,0-1 3 0,0 0-5 16,0 0-3-16,0 1 0 0,-3 0-2 16,-3 1-1-16,-1 0-4 0,0 0-1 0,-1 0 1 15,0 0 0-15,0 0-1 0,1 1 0 16,-1 3 1-16,-1 0 0 0,-1 1-2 15,1 1 2-15,3 0 1 0,1-2-3 16,2 2 0-16,3 2 0 0,0-1 1 16,0 0-1-16,0 2-1 0,2-2 1 0,4 0 1 15,0-4 1-15,2 4-2 16,1-5-1-16,2 1 2 0,1-1 0 15,-1-2-1-15,0 0 1 0,-2 0 1 16,1 0 1-16,-1 0-2 0,0-5 1 0,0-1-2 16,-1 0 2-16,0-1-1 0,-2 0 0 15,2 0 3-15,-2-2-2 0,-1 1 0 16,-1-1 0-16,-2-1 4 0,0 0 1 15,-2 1-1-15,0 2-2 0,1 0 4 16,-1 0-1-16,0 0-4 0,-1 3 7 16,-3 2-2-16,-2 0-3 0,0 1-4 0,3 1 0 15,-2 0 1-15,-1 0-1 16,0 0-1-16,1 2 1 0,-3 3 0 15,1 0 0-15,2 2 0 0,-1 0 0 16,3 1 0-16,0 2 0 0,0 0-3 0,1 0 1 16,2 1 1-16,0-2 1 0,0 1-3 15,5-2 5-15,1 0-2 0,0-2-2 16,3 0 1-16,1-3 0 0,-1 1 2 15,2-2-1-15,-2-2 0 0,4 0 1 16,0 0 1-16,1 0-2 0,2 0 0 0,-2-4 0 16,0-2-2-16,0 0 4 0,-3 1-2 15,-2-3 1-15,-1 0 2 16,-4 0 0-16,-1 0-3 0,-3-2 2 15,0 1 0-15,0 0 0 0,-3-1-4 0,-3 3 2 16,-2 0 1-16,-1 3-1 0,0-1 0 16,-1 3-1-16,-2 2 1 0,1 0 0 15,0 0 2-15,-1 2-3 0,1 3 1 16,-1 1 0-16,1 2-1 0,0 2 1 15,0 2-1-15,3 0 0 0,2 2-1 0,3 1 2 16,0-2 0-16,3 1 0 0,0-1-4 16,0 0 3-16,0-2 2 0,0 1-3 15,8-4-1-15,0-1 5 16,1-3-2-16,-3-1-2 0,2-1 1 0,0-2 2 15,-2 0-1-15,0 0 2 0,2-6-2 16,-2 0 2-16,0-1 0 0,0 0-1 16,-1-2-1-16,1 0 2 0,-3-1 0 15,0-2 0-15,-3 2-1 0,0-2-1 16,0 1 3-16,0-1-2 0,-3 2 0 0,-3-2 0 15,1 1-1-15,-2 2 0 0,-4 0 0 16,3 5 0-16,-1 1 1 0,1 3-2 16,0 0 1-16,0 0-1 0,-1 0 2 15,1 3-2-15,2 2 0 0,0 1 0 16,0 2 1-16,1-1-2 0,2 4 0 15,0 0 4-15,1 0-2 0,2-1-1 16,0 2-1-16,0-3 1 0,5 0 1 16,0-1 0-16,-1-1-1 0,4-3 0 15,-3 1 1-15,1-4 0 0,3 1 0 16,-1-2 0-16,1 0 2 0,2 0-2 0,-3-2 1 15,1-5 0-15,-1 1 1 0,0 0-2 16,-4-2-2-16,3 0 3 0,-3 0 2 16,-1-1-1-16,0 0-1 0,-1-1 3 15,0 0-1-15,-2 0 1 0,0 0-1 16,0 0-1-16,-7 0 1 0,1 1-2 15,0 2-1-15,-2 3 2 0,0 2-5 16,1 0 3-16,-3 2 3 0,3 0-3 16,-4 2-3-16,1 5 6 0,0 2-5 15,-1 1 2-15,3 0 2 0,0 2-4 0,4 0 1 16,1-1 0-16,-1 0 1 0,4-2-1 15,0 1-1-15,0-2 2 0,4-1 0 16,0-3-1-16,2 0 1 0,4-1 0 16,-4-3 1-16,3 0 0 0,2 0-1 15,1 0 3-15,1-1 0 0,-1-5-6 16,1 0 4-16,-4-2 2 0,0 0 1 15,1-2-4-15,-3 2 1 0,-1-2 3 16,1-1-2-16,-6 2 0 0,1-2 1 16,-2 1-2-16,0 0 2 0,0 0-2 0,-5 2 0 15,-3 2 1-15,2 2-3 0,-5 1 1 16,0 2 1-16,2 1-1 0,-3 0 0 15,1 0-2-15,-1 6 0 0,-2 1 2 16,1 2 0-16,-1 2-1 0,3 1 0 16,2 1 1-16,0-1 0 0,4 1-1 0,0 0-1 15,4 0 2-15,1-2-1 16,0 1-2-16,0-2 2 0,5-1 2 15,1 0-1-15,3-4-1 0,-1-1-1 16,4-2 3-16,-1-2-1 0,0 0-1 0,3 0 2 16,-3-2 0-16,3-3 0 0,-2-1-2 15,-1-2 2-15,-2 0-1 0,-3-1 1 16,-2 0 1-16,-1 0-1 0,-3-1 1 15,0 3 1-15,0-2-2 0,-3 3 0 16,-4-1 1-16,1 0-2 0,-2 5-1 0,-2-1 0 16,0 2-1-16,-2 1 0 0,1 0-1 15,2 2 0-15,-2 4 1 16,0 4 2-16,2-3-1 0,-2 2-1 15,3-1 2-15,2 2-2 0,0-1 0 0,6-1-2 16,0-1 0-16,0-1-5 0,0-3-5 16,0-1-1-16,3-1 2 0,5-1 2 15,-1 0 3-15,3-1 1 0,-1-5 6 16,-1 0-3-16,-1 0 3 0,-2-2 1 15,1 1 1-15,-6-1 2 0,0 0-1 16,0 1 0-16,0 0 7 0,0 1 0 0,0 1-1 16,-6 1 3-16,1 2 0 0,-1 1-6 15,0 1-1-15,3 0 2 16,-2 0-4-16,1 0 0 0,-1 4 0 15,0 0 0-15,-1-1 0 0,1 0-1 0,4 0-1 16,-1 0-1-16,1 1 2 0,-1-2-1 16,2 0-1-16,-1 0 0 0,1 0 1 15,0-2-1-15,0 1-2 0,0-1-1 16,0 0 3-16,0 1-4 0,0-1 1 15,0 0 1-15,0 0 3 0,0 0 1 0,0 0-1 16,0 0 0-16,0 0 2 0,0 0-2 16,0-1 0-16,0 0 0 0,0 1 2 15,0-1-2-15,0 0-4 16,0 1-14-16,0 0-10 0,0 0-6 0,3 0-7 15,-2 3-28-15,1-1-68 0</inkml:trace>
  <inkml:trace contextRef="#ctx1" brushRef="#br0" timeOffset="16597.93">12609 8849 4 0,'1'1'-1'15,"1"0"2"-15,-2 0 63 0,0-1-40 16,0 1-19-16,0-1 3 0,0 0 7 16,0 2-7-16,0-2-8 0,-2 0-2 15,-1 1-5-15,0-1-5 16,3 0-5-16,0 0-17 0,-3 0-13 0</inkml:trace>
  <inkml:trace contextRef="#ctx1" brushRef="#br0" timeOffset="16945.96">12499 8740 26 0,'1'0'127'0,"1"0"-52"0,-2 0-48 16,0 0 24-16,0 0-1 16,0 0-12-16,0 0-14 0,0 0-4 0,0 0-7 15,1 0-2-15,-1 0-7 0,0 0 3 16,0 0-3-16,0 0-2 0,0 0-1 15,0 0-1-15,0 0-8 0,0 0-16 16,0 0-17-16,0 0-31 0,0 0-39 16,-1 0-72-16</inkml:trace>
  <inkml:trace contextRef="#ctx1" brushRef="#br0" timeOffset="17157.98">12499 8740 15 0</inkml:trace>
  <inkml:trace contextRef="#ctx1" brushRef="#br0" timeOffset="17257.98">12499 8740 15 0,'-70'-91'82'0,"70"90"-34"0,0-1 5 0,0 2-1 0,0 0-19 0,0 0 2 0,0-1-7 15,0 0-14-15,0 1-5 16,0 0-4-16,0 0-5 0,0 0 1 15,0-1-1-15,0 1-1 0,0 0-18 16,0 0-17-16,0 0-4 0,0-1-34 0,0 1-42 16</inkml:trace>
  <inkml:trace contextRef="#ctx1" brushRef="#br0" timeOffset="17558">12356 8529 35 0,'-1'0'54'0,"1"0"-13"0,0 0-3 0,0 0-11 15,0 0-3-15,-2 0-6 16,2 0-10-16,0 0-7 0,0 0 0 0,0-2-2 15,0 2-9-15,0 0-17 0,0-2-24 16,0 1-26-16</inkml:trace>
  <inkml:trace contextRef="#ctx1" brushRef="#br0" timeOffset="17786">12257 8484 1 0,'0'0'80'15,"0"0"-69"-15,0 2 7 0,0-2 10 0,0 0-1 16,0 0-18-16,0 0-8 0,0 1-6 15,0 0-4-15,0 2-36 0,0-3-29 16</inkml:trace>
  <inkml:trace contextRef="#ctx1" brushRef="#br0" timeOffset="17995.02">12257 8484 0 0,'-62'9'48'0,"62"-9"-19"0,0 0-17 15,0 0-5-15,2 0-6 0,1 0-7 16,-3 0-37-16</inkml:trace>
  <inkml:trace contextRef="#ctx1" brushRef="#br0" timeOffset="44761.56">19767 5791 50 0,'0'1'40'16,"0"0"-12"-16,0 0-5 0,0 0 7 0,0-1 9 16,0 0-9-16,0 0-5 0,0 0-3 15,-2 0 4-15,1 0-5 0,1 0 0 16,-3 0-6-16,3 0 3 15,0 0-7-15,0 0-1 0,0 0 1 0,0 0-2 16,0 0-1-16,0 0-3 0,0 0-1 16,0 0 3-16,0 0 2 0,0 0-3 15,0 0-1-15,0 0 3 0,0 0-2 16,6-6-1-16,0-2-4 0,3-4 5 15,5-2-4-15,2-4 2 0,4-5 2 0,2-5 3 16,1-1 4-16,3-3-2 0,-1 0-8 16,-3 0 5-16,1-2-5 0,2-3 1 15,-2 1-1-15,-1-1 0 0,0 1-2 16,-4 0 1-16,-1 1-1 0,0 3-2 15,-4 6 1-15,-1 6 0 0,-6 6 2 16,0 4 4-16,1 3-2 0,-4 4-3 16,-2 0 1-16,1 3 1 0,-2 0-4 15,0 0 0-15,3 0 0 0,0 1 0 16,0 6 0-16,0 7 0 0,0 3 5 0,2 4-1 15,0 5 1-15,-1 1-4 0,1 2 2 16,0-2-2-16,1 0 1 0,0-1 0 16,-3 1 3-16,3 0-1 0,-1-1 0 15,1 0-3-15,0-3 2 0,1 2-1 16,-1-1 0-16,1-2 0 0,0 0 1 15,-3-4-1-15,1-1 0 0,-2-1-1 16,2-2 2-16,-4-1 1 0,1-3-3 16,1-2 0-16,-3-1 1 0,2 0-1 15,-2-3-5-15,1 1-4 0,1-2-2 0,-2 3-7 16,0-3-4-16,1 0-4 0,1 0 1 15,-2-2-15-15,0 1-14 0,0 0-18 16,-5-2-45-16,-7 0-81 0</inkml:trace>
  <inkml:trace contextRef="#ctx1" brushRef="#br0" timeOffset="44979.57">20052 5644 59 0,'8'-2'217'16,"0"0"-191"-16,1 0 20 0,2-1 10 15,1 0-22-15,2 1-5 0,2 0-5 16,2 0-6-16,1 2-1 0,1 0-8 16,0 0 1-16,0 0-11 0,2 4 6 15,-2 0-3-15,0 0-2 0,-3 0 2 0,-1-2-3 16,-5 1-13-16,1 0-13 15,1-1-13-15,-3-2-21 0,3 0-40 16,-5 0-67-16</inkml:trace>
  <inkml:trace contextRef="#ctx1" brushRef="#br0" timeOffset="45249.58">20610 5574 49 0,'0'-2'23'0,"0"-1"161"16,-4 1-134-16,-3 0 2 15,1 1 2-15,-2 1-15 0,1 0-3 16,-3 0-10-16,1 4-9 0,-2 5-2 0,0 3-2 16,1 2 0-16,-1 1-1 0,3 1-1 15,0 2-4-15,4-2-2 0,0 2-3 16,4-1-1-16,0-3 0 0,0-1-1 15,0-1-1-15,4 1 1 0,0-4-1 16,5-2-10-16,2-1-7 0,2-2-3 0,2-3-19 16,4-1 4-16,1 0-30 0,2-1-43 15,-4-9-91-15</inkml:trace>
  <inkml:trace contextRef="#ctx1" brushRef="#br0" timeOffset="46230.64">20908 5607 13 0,'0'-1'237'0,"0"-2"-190"0,-8 1-25 0,0 1 32 16,-1 1-16-16,0 0-7 0,-1 0 0 16,0 1-7-16,0 6-8 0,1 2-3 15,0 0-4-15,-1 3 1 0,4 0-6 16,2 0-2-16,-1 1 2 15,3-1-1-15,-1-1-3 0,3 3 0 0,0-3 0 16,0 2 1-16,0-2-1 0,3 0-1 16,2-1 2-16,0 0-2 0,6-1 1 15,-4-1 1-15,4-1-4 0,5 0-2 16,-1-2 0-16,4-2-3 0,2-2 5 15,-2-1 1-15,6 0-5 0,-2-4 2 0,5-3 4 16,1-1-1-16,1-2 0 0,-1-2 1 16,-1 0 1-16,-6-2 1 0,1-2 0 15,-6 0-1-15,-1-2 2 16,-5 0-2-16,-5-1 3 0,-5-1-2 0,1 2 1 15,-2 3 1-15,-2 2 0 0,-5 2-2 16,-3 4 1-16,-2 4 2 0,-2 1-3 16,-2 2 0-16,-1 2-2 0,-1 8 2 15,-1 4-1-15,-1 3 0 0,1 3-1 16,2 1 3-16,2 0-2 0,6 3-2 0,2 0 2 15,6-3 0-15,1 0-1 0,3-3-1 16,5-3 0-16,6-1 1 0,4-3 1 16,7-4 0-16,3-4 0 0,1-3 2 15,1 0-3-15,-2-5 0 0,0-5-1 16,-2-1 1-16,0-2-1 0,-1-1 0 15,-5-1 4-15,-1 0-1 0,-7 2 0 16,-4 1 1-16,-2-1-1 0,-1 1 3 16,-5 3-2-16,0 1 4 0,0 5 1 15,0-1 4-15,0 3-6 0,0 1-4 0,0 0-2 16,0 0-3-16,2 0-7 0,1 9 8 15,0 1 3-15,1 3 1 0,-2 0-2 16,-1 1 1-16,3 1 1 16,-4 1 0-16,0 2-1 0,0 1-1 0,0 1 3 15,-7-3 3-15,-2-1-4 0,0 0-2 0,-4-1 4 16,3-1 0-16,-3-3-2 15,2-1-1-15,0-3 1 0,5-2 1 16,2 0-3-16,4-4-1 0,0-1 0 16,0 0-6-16,4 0-8 0,9-1 3 0,2-9-9 15,4-4-5-15,1-1-11 0,3-2-2 16,0-4 9-16,2 1 9 0,3-5 3 15,-2-1 13-15,1-1-11 0,-1 0-4 16,-4 3 24-16,-5 0 6 0,-2 5 24 16,-2 2 7-16,-5 3 4 0,-5 3-15 0,-3 1 10 15,0 2 0-15,0 2-10 0,0 1-6 16,-2 3-8-16,1 1-1 15,-3 0-5-15,4 1-7 0,0 0-4 16,0 6-4-16,0 4 3 0,0 3 1 16,0 2 2-16,0 1 0 0,2 0-2 0,1 3 4 15,2 1-2-15,-1 1 0 0,4-1-2 16,2 0 0-16,0 0 2 0,0 1 0 15,-4-3-2-15,-3 1 2 0,-3-4 2 16,0-2 0-16,-3-2 0 0,-5-1 0 16,-6-2 4-16,-3-2 0 0,-6 1 0 0,1-3-1 15,-4 0-1-15,3-1-3 0,2 0-2 16,6 1 1-16,2-1 0 15,3 1-11-15,7 2-26 0,1-3-17 16,2 1-33-16,2-4-127 0</inkml:trace>
  <inkml:trace contextRef="#ctx1" brushRef="#br0" timeOffset="46695.67">22075 5626 45 0,'-1'0'234'0,"1"0"-202"16,0 0-8-16,3-2 9 0,6-5 1 15,8 0-7-15,3-3-6 0,8 2-6 16,6-2-8-16,0 2 0 0,5-2-6 0,0 2 1 15,0 1 0-15,0 1 0 0,-1-1-1 16,-4 2 1-16,-3 1 2 16,-1 0-2-16,-5 0 2 0,-4 0-3 15,-5 1 3-15,-4 0-2 0,-2 2-2 0,-4 0 1 16,-5 1-2-16,-1 0-12 0,0 0-7 15,0 0-12-15,-6 0-52 0,-6-2-130 16</inkml:trace>
  <inkml:trace contextRef="#ctx1" brushRef="#br0" timeOffset="46939.68">22361 5606 133 0,'0'7'210'0,"0"1"-192"0,-2 1 1 15,-1 2 54-15,1 1-15 0,-1 4-4 16,0 1-9-16,0 2-14 0,2 1-6 16,-1-2-8-16,2 0-6 0,0-1-6 15,0-1 0-15,0-1-1 0,0-1-1 0,0-1-4 16,0-1 1-16,3-3-3 0,3-1-13 15,0-1-13-15,4-4-17 0,2-2-21 16,2-1-42-16,-3-6-186 16</inkml:trace>
  <inkml:trace contextRef="#ctx1" brushRef="#br0" timeOffset="47159.69">22672 5730 37 0,'3'6'374'0,"-1"0"-333"0,-2 2-42 15,0 3 33-15,0 1 10 0,-6 0-4 16,-1 0-18-16,1 3-7 0,2 1-11 16,0-1 1-16,1-2 0 0,0 1-1 15,2-3-3-15,1-4 1 0,0 1-10 16,0-5-23-16,0-1-16 0,3-2-17 15,5 0-54-15,-1-6-129 0</inkml:trace>
  <inkml:trace contextRef="#ctx1" brushRef="#br0" timeOffset="47734.73">22889 5721 55 0,'3'1'238'15,"0"-1"-178"-15,-3 1-58 0,2-1 37 16,-2 3 15-16,0 1-16 0,0 3-16 15,0-1 2-15,0 4 1 0,0 1-8 0,-6 1-1 16,0 0-3-16,-2 1-1 0,0-2-4 16,0 0-4-16,2 0 2 0,1-4-2 15,2-2-3-15,2-3-2 0,1 0 2 16,0-2-2-16,3 0-2 0,8 0 3 15,6 0 5-15,5-4 2 0,5-6-4 16,1-3-4-16,-1 2 0 0,-4-2 0 16,-1 0-2-16,-1 0-2 0,0 1 3 15,-6 3 3-15,-1 1-4 0,-8 3 4 16,0 2-1-16,-4 2 1 0,-2 0 1 15,0 0-2-15,0 1 5 0,0 0-1 0,0 0 1 16,0 0-3-16,0 0 0 0,0 4-2 16,0 1-1-16,-2 3 4 0,1 0 1 15,-1-1-1-15,-1 1-3 0,3-4-1 16,0 2 2-16,0-1 0 0,0-2-3 15,3 0-1-15,5-1 3 0,3-1 2 0,7-1-2 16,6 0 0-16,-1-4-1 16,2-3-1-16,-2 2-4 0,-1-2 0 15,-4 3 5-15,1 0-5 0,-5 1 4 16,0-1 0-16,-5 3 3 0,-3 0-1 0,-3 1-1 15,-1 0 1-15,-2 0 4 0,0 0 4 16,0 0 0-16,0 2-5 0,-6 4 5 16,-3 4 0-16,-2 1 0 0,1 0-4 15,0 0 1-15,2-2-2 0,3 2-3 16,0-2-1-16,4 1 1 0,-1 0-2 0,2-1 2 15,2 1-5-15,7-3-1 0,5 0-9 16,2-3-16-16,5-1-19 16,3-3-10-16,0 0-52 0,-2-2-133 15</inkml:trace>
  <inkml:trace contextRef="#ctx1" brushRef="#br0" timeOffset="48058.74">23525 5874 73 0,'5'2'4'0,"1"-2"138"0,0 0-103 16,5 0 0-16,1 0 18 0,4-1-21 15,4-4 3-15,8-1-1 0,0 0-21 16,0-4-6-16,-1 2 7 16,-2-3-1-16,-1-2-1 0,-3-1 2 0,-2 0-2 15,-5-2 0-15,-3-1-4 0,-5-3-2 16,-5 0-5-16,-1-1 1 0,0 3 3 15,-3 4 4-15,-8 1-4 0,-3 5-1 16,-3 1-3-16,2 5 0 0,-4 2-4 16,1 0 0-16,-2 7 4 0,-4 6 5 0,1 5-2 15,0 3-1-15,3 4-2 0,4 0-2 16,7 1-4-16,7 1 1 0,2 2 0 15,11 2-1-15,15-1-1 0,12 2 0 16,10-4 3-16,6-5-4 0,2-4-13 16,3-6-5-16,-7-3-18 0,-2-4-18 15,-5-4-32-15,-11-2-132 0</inkml:trace>
  <inkml:trace contextRef="#ctx1" brushRef="#br0" timeOffset="48535.77">22956 5283 194 0,'0'0'334'16,"0"-2"-320"-16,0 2-12 16,0 0 12-16,0 0 0 0,0 0-16 15,5 0-7-15,5 0-37 0,0 0-49 16,2 0-229-16</inkml:trace>
  <inkml:trace contextRef="#ctx1" brushRef="#br0" timeOffset="60993.48">12631 9201 22 0,'0'0'34'16,"0"0"118"-16,0-3-106 0,0 2 0 15,0-1 2-15,0 0-7 0,0 0-12 16,-2 1-3-16,2 0-1 0,0 0-3 15,-3 1-2-15,3 0-3 0,-2 0-2 0,1 0-1 16,-4 0-2-16,4 0-1 0,-2 0-1 16,1 0-4-16,0 0 1 15,1 0-3-15,-1 3-1 0,2-1-3 16,0 0-1-16,0 0 2 0,0 1-1 0,0 0-2 15,0 0-3-15,0 0-8 0,5-1-7 16,-3 1-14-16,2-1-14 0,-1 0-19 16,0 0-52-16,-3-2-82 0</inkml:trace>
  <inkml:trace contextRef="#ctx1" brushRef="#br0" timeOffset="61276.5">12589 9333 4 0,'-3'2'115'0,"0"-1"9"0,-1 0-78 0,1-1-5 16,0 0-11-16,2 0-15 0,1 1-8 15,-2-1-1-15,2 2-5 0,0 0-3 16,-1 0-1-16,1 1-7 0,0 0-16 15,0 0-25-15,0-1-22 0,0-1-41 16</inkml:trace>
  <inkml:trace contextRef="#ctx1" brushRef="#br0" timeOffset="61585.52">12514 9464 12 0,'-1'2'14'15,"-1"1"192"-15,-1-3-143 0,0 2-16 0,0 0-4 16,1-1-13-16,1-1-5 0,-1 0-10 16,2 0-6-16,0 1-4 0,-1 1-3 15,1-2-3-15,0 2 0 0,0 0-1 16,0 0-7-16,0 1-22 0,0-1-22 15,0 0-45-15,0-2-74 0</inkml:trace>
  <inkml:trace contextRef="#ctx1" brushRef="#br0" timeOffset="61905.54">12463 9575 28 0,'0'0'-28'15,"0"0"241"-15,0 0-148 0,0 0-19 0,0 0 3 16,0 0-14-16,-1 0-17 0,1 0-8 16,0 0-6-16,-2 0 0 15,1 0-1-15,-1 2-2 0,2-1-2 16,0-1 0-16,0 1-1 0,0 0-13 0,0-1-18 15,0 3-18-15,0-2-39 0,-2-1-55 16</inkml:trace>
  <inkml:trace contextRef="#ctx1" brushRef="#br0" timeOffset="62166.55">12463 9575 4 0</inkml:trace>
  <inkml:trace contextRef="#ctx1" brushRef="#br0" timeOffset="62269.56">12463 9575 4 0,'-77'82'26'0,"70"-80"193"0,1 0-157 0,3-2-10 0,0 2-13 0,2-2-25 15,1 1-1-15,0 0-6 0,0-1-2 16,-2 1-5-16,2-1 1 0,-2 2-2 16,2-2 0-16,0 1 3 0,0 0-6 15,0 0-12-15,0-1-14 0,2 2-20 0,0-2-34 16,-2 0-78-16</inkml:trace>
  <inkml:trace contextRef="#ctx1" brushRef="#br0" timeOffset="62630.58">12276 9770 90 0,'0'0'121'0,"0"1"-82"16,0 0 12-16,0-1-7 0,-2 0-9 15,-1 0-12-15,3 0-6 0,-2 0-6 16,2 0-3-16,-1 0-5 0,1 0-4 15,0 0 2-15,0 0-3 0,0 0-14 16,0 0-16-16,0 0-11 0,0 1-18 0,0-1-45 16,0 0-66-16</inkml:trace>
  <inkml:trace contextRef="#ctx1" brushRef="#br0" timeOffset="62867.59">12276 9770 29 0</inkml:trace>
  <inkml:trace contextRef="#ctx1" brushRef="#br0" timeOffset="62966.6">12276 9770 29 0,'-69'89'35'0,"68"-89"137"0,-1 0-118 0,2 0-3 0,0 0-2 0,0 0-10 15,0 0-12-15,0 0-10 0,0 0-3 0,0 0-8 16,0 0-4-16,0 0-2 0,0 0-3 16,0 0 3-16,0 0-10 15,0 0-20-15,-1 0-19 0,1 2-21 16,-3-2-71-16</inkml:trace>
  <inkml:trace contextRef="#ctx1" brushRef="#br0" timeOffset="63297.62">12107 9920 58 0,'0'1'107'0,"0"-1"20"0,0 0-80 15,0 0 1-15,0 0 1 0,0 0-17 16,0 0-16-16,0 0-5 0,0 0-9 16,0 0 1-16,0 0-2 0,0 0 0 15,0 0-3-15,0 0-7 0,0 0-15 16,0 0-18-16,0 0-23 0,0 0-28 15,0 0-63-15</inkml:trace>
  <inkml:trace contextRef="#ctx1" brushRef="#br0" timeOffset="63606.63">11953 10001 50 0,'0'1'66'0,"-3"0"60"15,0-1-85-15,3 1 6 0,0-1 1 16,0 0-17-16,0 0-9 0,0 0-6 16,0 0-5-16,0 0-9 0,0 0-3 15,0 0 2-15,0 0-1 0,0 0-13 16,0 0-21-16,0 0-19 0,0 0-26 15,0-3-56-15</inkml:trace>
  <inkml:trace contextRef="#ctx1" brushRef="#br0" timeOffset="63914.65">11832 10052 1 0,'0'1'197'0,"0"-1"-155"15,0 0-5-15,0 0 20 0,0 0-26 0,0 0-5 16,0 0-12-16,0 0-11 0,0 0-3 16,0 0-1-16,0 0-3 15,0 0-8-15,0 0-8 0,0 0-17 16,0 0-28-16,0 0-46 0,0 0-22 0</inkml:trace>
  <inkml:trace contextRef="#ctx1" brushRef="#br0" timeOffset="64174.67">11668 10082 201 0,'-2'0'63'0,"2"0"-35"15,0 0 1-15,0 0-10 0,0 0-9 16,0 0-7-16,0 0-6 0,2 0 0 0,1 0-11 15,2 0-22-15,1 0-33 0,-2 0-27 16,-2 0-36-16</inkml:trace>
  <inkml:trace contextRef="#ctx1" brushRef="#br0" timeOffset="64349.68">11668 10082 34 0,'-45'26'50'16,"43"-26"-48"-16,2 0-12 0,-1 0-42 0</inkml:trace>
  <inkml:trace contextRef="#ctx1" brushRef="#br0" timeOffset="68603.92">12610 9231 14 0,'0'-4'75'0,"0"0"-38"16,0 0 2-16,-3 1 2 0,0 2-7 15,2 0-6-15,-4 1-9 0,4 0-1 16,-6 0-2-16,1 0-2 0,1 0-1 15,-1 1 2-15,2 0-3 0,1 1-7 16,-2 1 1-16,0 1 0 0,-4 1 4 16,3 3-3-16,-2-1 8 0,2 1 1 15,0 0-11-15,2 0-2 0,1 1-1 16,2-2-2-16,-1 1 0 0,2-1 1 15,0-1 0-15,0-2-1 0,6-2 0 0,-1 0 1 16,3-2 1-16,0 0-4 0,1 0 5 16,-3-1-1-16,0-3-1 0,1-1 0 15,-1-2 1-15,-2 3-2 0,1-3 1 16,-2 0 1-16,-1 3-1 0,-2-3-1 15,0 0 2-15,0 1-1 0,0-2 2 0,0 3-2 16,0 1 2-16,0-1-2 16,-3 3 0-16,-1 0 1 0,0 2-1 15,1 0-2-15,-3 0 0 0,2 0 2 16,0 3-2-16,-2 4 1 0,1-1-2 0,2 0 3 15,0 2-1-15,0-2-2 0,0 0 2 16,3 2 0-16,0-2 0 0,0 0-3 16,0-2 2-16,0 0 1 0,0-2 0 15,6 1-1-15,-3-1-1 0,3-2 2 16,2 0 0-16,-2 0 0 0,2-5 0 0,-2 0 2 15,-1 0-1-15,-2-1-1 0,1 0 1 16,-2 0 2-16,-2-2-1 16,0 1 0-16,0-1 2 0,0 0 4 15,0 0 7-15,-2 2-4 0,-2-1-6 16,1 1 2-16,-2 2-4 0,2 2-4 0,0 0 1 15,-2 2 1-15,4 0-3 0,-4 2-11 16,2 5-12-16,0 3-25 0,-2-4-65 16,2 2-143-16</inkml:trace>
  <inkml:trace contextRef="#ctx1" brushRef="#br0" timeOffset="69478.97">12514 9493 42 0,'2'0'55'15,"-2"-2"-20"-15,1 0 11 0,-1 0 0 16,0-2-6-16,0 0-9 0,0-1 1 15,0 2-4-15,0-1-9 0,0 0 1 16,-3-2-4-16,2 2-1 0,-4 0-2 0,0-1-10 16,2 1 16-16,-1 1-10 0,-1 2 3 15,0 1-6-15,-1 0 2 0,-2 0-1 16,1 1-3-16,-1 6 0 0,0 0 2 15,0 3-2-15,2 1 4 0,0 3-14 16,6-1 5-16,0-1-2 0,0 0 3 16,8-1-4-16,3-1 0 0,1-1 1 15,2-2-9-15,3-3 6 0,0-3-3 16,0-1-1-16,-1 0 4 0,-2 0 4 15,-2-3 2-15,-1-2 0 0,-3-3 0 0,-1 1 2 16,0-2 0-16,-3-2 6 0,-1-1 0 16,0 0-1-16,-3-2 1 0,0 2 1 15,0-1-4-15,-7 2 0 0,-1 0-1 16,-1 2-8-16,1 2 10 0,-3 3-2 15,0 2-1-15,3 2-1 0,2 0-3 16,0 0-1-16,3 3 0 0,-3 4 1 16,4-1-6-16,2 2-19 0,0 1-24 15,0-3-38-15,0 1-117 0</inkml:trace>
  <inkml:trace contextRef="#ctx1" brushRef="#br0" timeOffset="70163">12397 9671 12 0,'3'0'131'15,"-2"0"-81"-15,1 0-19 0,-1 0 24 0,-1 0-2 16,2-3-19-16,-2 1-2 0,1 0-1 15,-1-2-7-15,0 1-6 16,0-1-1-16,0-1-3 0,0 0-5 16,0 1-1-16,-3 0 4 0,-1 1-4 0,-3 1-2 15,0 1-3-15,2-1 2 0,-1 2 0 16,0 0-4-16,-2 0 1 0,0 5-2 15,-1 2 1-15,0-2-2 0,1 4 1 16,3-1 0-16,4 4 0 0,-3 0-3 16,4-1 3-16,0 1 1 0,0-3-4 0,4 1-1 15,5-4 1-15,3 0 0 0,-1-2-3 16,2-3 2-16,0-1 2 0,-3 0 3 15,-1 0-1-15,-3-4 0 16,0-3 1-16,-1-1 2 0,-2 0-2 0,2 0 0 16,-2-2 2-16,-1 1 9 0,-2-1-5 15,0 3-3-15,0-1 0 0,-5 1 2 16,0 1-2-16,-1 0-4 0,0 1 1 15,1 3 0-15,1 0 0 0,-1 0-5 16,3 2-4-16,-2 0-23 0,2 5-19 0,-3 2-37 16,-2 1-108-16</inkml:trace>
  <inkml:trace contextRef="#ctx1" brushRef="#br0" timeOffset="70844.05">12254 9838 85 0,'3'0'47'0,"-1"0"-9"16,1 0 14-16,-2 0-10 0,1-1-2 0,2-1-3 15,-4-1-4-15,0-1-6 0,0 0-3 16,0 0-9-16,0 2-2 0,0-3 1 16,-3 2-5-16,-3-1-2 0,-2 3-2 15,-1 1-1-15,-2 0-1 0,2 0-1 16,-4 2 1-16,3 3-1 0,0 3 2 0,-1 0-3 15,4 2-1-15,-1 1 0 16,2 1 0-16,4-1-1 0,2-1 2 16,0 0-1-16,0-3 0 0,2-1-2 15,2-2 0-15,4-2 3 0,1-2 0 0,-1 0-2 16,3 0 0-16,-2-2 3 0,2-6-1 15,-3 0 0-15,0-2-1 0,-2 0 1 16,-3 0 3-16,2 1 1 0,-4 1 1 16,-1 0 3-16,0 0-1 0,0-2-5 15,0 4-1-15,0 0-2 0,0 0 1 0,-3 4-2 16,2 2 0-16,-1 0-3 0,-1 0-23 15,0 4-17-15,-2 2-41 16,-3 1-94-16</inkml:trace>
  <inkml:trace contextRef="#ctx1" brushRef="#br0" timeOffset="71511.09">12071 9941 130 0,'0'-1'55'0,"2"0"-34"16,1-2 15-16,-2 1 4 0,1 1-13 15,-1-1-1-15,1 1 3 0,-2-1 0 16,1-1-8-16,1 1 3 0,-2-1 0 0,0 1-6 16,0 0-3-16,0-1-3 0,0 1-5 15,-2-3-1-15,-4 5 0 0,0 0-3 16,-2-1 0-16,0 1 1 0,-2 0-2 15,0 0 0-15,-1 3 3 0,-3 2-3 16,2 4 0-16,0 0 1 0,2 0 2 16,4 3-3-16,2-1-3 0,-1 1 0 15,5 1 1-15,0-3-1 0,0 2-2 16,5-1 2-16,2-4 1 0,3 0-1 15,2-3-1-15,-3-3 0 0,5-1 2 0,-3 0 0 16,-3-4-1-16,0-3 2 0,-2 0 1 16,0-3 0-16,0-1-2 0,-1 0 4 15,-2-1 2-15,0 1 0 0,-3-1 1 16,0 2-1-16,0 0-1 0,0 1 0 15,0 0-1-15,-3 1-2 0,1 0 0 16,-2 4-4-16,2-1 4 0,2 4-3 16,-1 1-2-16,1 0-21 0,0 0-21 15,0 7-20-15,-3 1-65 0,-2-1-165 16</inkml:trace>
  <inkml:trace contextRef="#ctx1" brushRef="#br0" timeOffset="72115.12">11868 10069 7 0,'5'-3'109'0,"-2"0"-40"0,-2 0-28 15,1 0 12-15,1 0-8 0,-3-1-6 16,0 1-6-16,0 0-2 0,0 1-3 16,0 0-13-16,0-1 7 0,0 0-4 15,0 1-8-15,-2-1-2 0,-4 2-2 0,0 1 1 16,-3 0-2-16,-2 0-4 0,0 0 5 15,-2 2 2-15,3 3-4 16,-1 1 1-16,-2 0-1 0,4 4 3 16,1-2-4-16,2 3-4 0,5 1 2 0,1 1-1 15,0-2-1-15,0 0 2 0,6-3-2 16,3 0 1-16,2-2-1 0,1-4-1 15,2-1 3-15,-1-1 0 0,-1 0-1 16,-3-3 0-16,2-4 2 0,-5-1-1 16,1-3 1-16,-3 1 0 0,-2-2 3 0,-2 3-1 15,0-1-1-15,0 2 2 0,0-1-2 16,0 1 2-16,0-1-4 0,-6 0-1 15,-1 2 1-15,4 1-1 16,0 3-3-16,3 0-9 0,-1 3-20 0,1 0-21 16,-5 0-56-16,-1 3-110 0</inkml:trace>
  <inkml:trace contextRef="#ctx1" brushRef="#br0" timeOffset="72800.16">11660 10128 6 0,'3'0'45'16,"-1"0"-3"-16,1 0-3 0,-2 0 14 16,1 0-7-16,-2 0 2 0,2 0-9 15,1 0-7-15,-3-3 0 0,1 1-2 16,-1 0-5-16,2 0-5 0,-2 0-3 15,0 0-1-15,0 0-6 0,0-1 0 16,0 2 0-16,-2-3-2 0,1 3-4 16,-6-1 0-16,0 1 0 0,-3 1-1 15,1 0-2-15,0 0 1 0,-2 0 0 16,2 0 2-16,-1 3 1 0,1 2-1 0,0 1 0 15,2 2-2-15,0 0-1 0,1 1 0 16,2 2 1-16,4-3-3 0,0 1-1 16,0-2 1-16,4-1 1 0,3-1 0 15,-1-2-2-15,4-2 2 0,-1-1 0 16,-3 0 1-16,0-1 0 0,2-4 0 0,-3-3 2 15,0 2-3-15,-2-2 2 16,0-1 3-16,-2 1 3 0,-1-2 1 16,0 2-7-16,0 1 3 0,0 0 1 15,0 0-4-15,-4 2 0 0,2 1-1 0,-1 1 0 16,0 0-1-16,1 2-2 0,1-1-12 15,-1 2-14-15,2 0-33 0,-1 4-44 16,-6 3-150-16</inkml:trace>
  <inkml:trace contextRef="#ctx1" brushRef="#br0" timeOffset="73560.2">11524 10191 3 0,'0'0'8'0,"0"0"5"15,0 0 79-15,0 0-64 0,0 0-10 16,0 0 4-16,0 0 0 0,-3 0-2 15,3 0-5-15,0 0 2 0,-4 0 3 16,3 0 3-16,-1 0 4 0,1 0 0 0,-1-2 2 16,-1-2-1-16,2 1-2 0,-1 0-4 15,-1-2-1-15,1 2-1 0,-2-3-2 16,1 3-5-16,-2-2 0 15,-1 1-2-15,0 2-4 0,-2-1-1 0,-1 2-1 16,-1 0 2-16,-2 1-3 0,-1 0 0 16,0 2 1-16,-5 6-2 0,4 1 3 15,-1 0-3-15,3 2 0 0,1 1 1 16,1-1-4-16,3 1-2 0,4 1 3 15,3-2-1-15,0-1-2 0,0-2 1 0,6-2 0 16,2-2 0-16,1-3-3 0,0-1 1 16,-3 0 3-16,7 0 0 0,-6-3-1 15,4-4-1-15,-3-1 4 16,0-2 0-16,0 0-2 0,-4 0 0 0,2-1 2 15,-6-1 1-15,2 3-2 0,0 0 0 16,-2-1 0-16,0 3 1 0,0 1-1 16,0-1-2-16,0 3 2 0,-4 1 1 15,1 2-4-15,3 1-3 0,-3 0-19 16,-1 1-20-16,1 7-15 0,-2 0-42 0,-3-2-84 15</inkml:trace>
  <inkml:trace contextRef="#ctx1" brushRef="#br0" timeOffset="74211.24">11173 10273 1 0,'3'0'7'0,"-1"1"-2"16,0-1 7-16,-2 0 95 0,0 0-67 15,0 0-4-15,0 0 10 0,0 0-8 0,0-2 0 16,0 0-9-16,0-1 0 15,0 0-6-15,0 1-5 0,0-3 0 16,-5 1-3-16,2 0-3 0,-2 1 1 16,0 0-1-16,-2-1-2 0,-1 3-1 0,0 1 1 15,-1 0 1-15,0 0-3 0,-1 0 1 16,1 1-2-16,0 5 1 0,-2 2-4 15,0 1-2-15,3 1 0 0,0 0 0 16,8 0-2-16,0 0-2 0,0 0 1 16,0-1 1-16,7-1 0 0,0-3-1 15,0 0-1-15,-1-3 0 0,5-2 0 0,-2 0 3 16,-1 0-3-16,-1-6 2 15,3-1 1-15,-4 0-1 0,0-1 0 16,-3 1 3-16,2-2-1 0,-5 0-1 0,0 1 0 16,0-1 2-16,0 0-1 0,0 2-1 15,0 0-1-15,0 3 0 0,0-3 1 16,0 2-2-16,-3 1 1 0,1 0 0 15,2 1-5-15,0 3-21 0,0 0-14 16,0 0-23-16,0 0-34 0,-4 3-85 0</inkml:trace>
  <inkml:trace contextRef="#ctx1" brushRef="#br0" timeOffset="74913.28">10919 10308 1 0,'5'0'8'15,"-2"0"-3"-15,1 0 3 0,0-1 3 16,-3 0 43-16,1-1-25 0,1 0-7 0,0 0 5 15,0 0-8-15,-1 2 4 0,2-1-4 16,-4 0-2-16,3 0-1 0,-1 1 1 16,-1-3-3-16,1 3 2 0,-1-1 2 15,-1 0 5-15,0 1 4 0,0-3-5 16,0 1-4-16,0-1 2 0,0 1-3 0,0-2-4 15,0 1-1-15,0 0 0 0,-3 1-3 16,-1 0 1-16,-2 0-5 0,1 2 1 16,-4 0-4-16,1 0 3 15,0 0-1-15,0 2 1 0,-1 4 0 0,1 0-1 16,2 1-2-16,-3 1 4 0,3 0 0 15,2 1-4-15,1-1-3 0,2 1 2 16,1-2-2-16,0 0 1 0,3-2-1 16,3-1 1-16,2-2 0 0,3-2-1 15,-2 0 0-15,3 0 3 0,1-2-1 0,1-4-1 16,-2-2 0-16,-3 1 0 0,1-1 3 15,-6-1-3-15,0 0 1 0,-1 1 3 16,-3-2 2-16,0 1-1 0,0 0 5 16,-3 1 1-16,-4 0-6 0,0 2-1 15,-1-1-1-15,0 4-1 0,-1 1-2 16,1 2 0-16,2 0-1 0,0 1 0 15,-1 7-1-15,3 2-22 0,2 1-12 16,2 0-23-16,-3-2-55 0,0 1-139 16</inkml:trace>
  <inkml:trace contextRef="#ctx1" brushRef="#br0" timeOffset="79380.53">19567 6706 78 0,'-3'-1'67'16,"1"-2"-35"-16,1 2 8 0,-1-1 3 15,-3 1-4-15,1 0-12 0,2-1-9 16,-1 2 4-16,-2-1 0 0,4 1-5 16,-2 0 1-16,1 0-1 0,1 0-1 0,-1 0 1 15,1 0-1-15,-1 0-3 0,2 0-2 16,-1 0-5-16,-1 0 5 0,2 0-3 15,-2 0-3-15,2 0-4 0,-1 0 5 16,1 0 1-16,0 0-6 0,0 0-1 16,1 0 0-16,9 0 3 0,5 0 0 15,7 0-2-15,7-11 1 0,4 1 0 16,6-3 0-16,3-1-2 0,1 0 0 15,-1 2 0-15,-3-1 1 0,-5 2 2 16,-3 1 2-16,-6 4 1 0,-8 2 2 0,-5 2-7 16,-6 2 0-16,-3 0 2 0,-3 0 0 15,0 0 2-15,0 0-1 0,0 0 1 16,-4 1-2-16,-4 5-3 0,-3 3 0 15,0 0 0-15,0 1-3 0,0 1-6 16,1 1-6-16,0 1-5 0,3-1-6 0,-3 1-11 16,3-2-16-16,-4 0-47 15,-3-2-91-15</inkml:trace>
  <inkml:trace contextRef="#ctx1" brushRef="#br0" timeOffset="79677.55">19665 6772 68 0,'3'0'241'0,"-2"0"-201"15,1 0-10-15,-2 0 23 0,0 0-7 16,0 0-16-16,1 2-9 0,-1 6 3 15,0 2 1-15,0 3-5 0,0 3-7 0,0 1-3 16,-3 3 4-16,-3 2 2 0,-2 1-7 16,2 1-3-16,0-2-2 0,0 1-1 15,1-1-4-15,0 0 4 0,2-1-3 16,0-2 0-16,3-1 1 0,0-3-3 15,0-1-9-15,5-4-8 0,1-2-12 0,3-2-13 16,1-3-17-16,-1-1-34 0,-1-2-80 16</inkml:trace>
  <inkml:trace contextRef="#ctx1" brushRef="#br0" timeOffset="80996.63">19933 6969 150 0,'0'0'81'0,"0"0"-56"16,0 4 16-16,0 4 12 15,0 3-16-15,-5 1-18 0,-1 2-3 0,1 0 12 16,1 1-16-16,-1-3-7 0,0-1 7 15,1-2-5-15,1-4-3 0,1 0-2 16,2-4 2-16,0-1 0 0,0 0-2 16,0 0 2-16,0 0 2 0,0-7-5 15,5-3-1-15,-1-2 2 0,2 0-1 0,-1 1-2 16,1 1-1-16,-1 0-1 0,3 1-5 15,-1-1-3-15,1 0-4 0,3 1-2 16,1 2-2-16,1 3-8 0,1 2 1 16,0 2 13-16,0 0-11 0,0 0-5 15,1 6 15-15,1-1 4 0,2 1 4 16,1-1 4-16,0 0 0 0,-1-1 4 15,4-2 0-15,-4-1 4 0,1-1 3 16,-3 0 6-16,-3-1 7 0,-2-3-6 16,-1-2-4-16,-4 1 3 0,-3 0-4 15,-2 0 0-15,-1-1 0 0,0-2 1 0,0 2-1 16,0 1-6-16,-1 0 3 0,-4 0-1 15,2 0-3-15,-3 1 3 0,-2 2 0 16,0 0 0-16,1 0-1 0,-4 2 1 16,2 0-2-16,-2 3-2 0,0 6 2 15,0 1-1-15,-1 3-1 0,2 1-2 16,1 4 6-16,1-1-4 0,2-1-2 15,5-1 4-15,1-1-3 0,0-1-2 16,1-1 0-16,8-4 1 0,5-3 1 16,2-3-1-16,2-2 1 0,3 0-1 0,0 0 2 15,-1-10-1-15,1 2-1 0,-3-4 2 16,-1 1 1-16,-4 0-5 0,-2-1 4 15,-4 1 0-15,-2 0 1 0,-4 0-2 16,1 3-2-16,-2 1 4 0,0 3-1 16,0-1-2-16,-2 4 0 0,1 0 1 15,-4 1 0-15,4 0-5 0,-4 2-1 16,0 5 2-16,1 3 2 0,1 2-1 15,-2-2-1-15,3 2 2 0,1-2 1 16,1 0-3-16,0-2 3 0,3-1-2 0,3-2 1 16,4-2-1-16,-1-3 0 0,3 0 3 15,4 0-2-15,-1-5 1 0,2-3-1 16,2-2 2-16,-2-1-1 0,0-2-1 15,-2 1 0-15,1 0 2 0,-2-1-1 16,-3 1-1-16,0 1 0 0,-2 2 0 0,-1 1 2 16,-2 3-2-16,-3 2-1 15,-1 2 3-15,-1 0 1 0,-1 1-2 16,0 0 2-16,0 0-1 0,0 1-2 15,0 6 1-15,0 3 3 0,-5 3-1 0,-1-1 5 16,0 1-4-16,1 0 1 0,2-3 0 16,-1 1-3-16,2-2 2 0,2-1-2 15,0-2-1-15,0-3 1 0,0 0-2 16,2-1 0-16,4-2 1 0,3 0 3 15,2 0-3-15,1-6 1 0,2-1 1 0,0-2-3 16,2 1 0-16,-4-2-1 0,1 1 1 16,-3 2-1-16,1 1 0 15,-4 1-1-15,-3 4 3 0,-2 0 0 16,-2 0 0-16,0 1 1 0,0 0-2 0,0 0-1 15,-2 2-3-15,-2 4 3 0,-1 2 1 16,0 2 0-16,4-1-2 0,1 1 0 16,0 0 0-16,4-1-5 0,6 0-13 15,0-2 2-15,6-2-5 0,-1-4-9 16,6-1-6-16,-1 0-11 0,-2 0-4 15,1-6-10-15,0-3-2 0,-5 0-11 0,-5-2 8 16,0-1 29-16,-4 1 44 0,-2-1 35 16,-3 1 7-16,0 0 4 15,0 2 6-15,0 3 4 0,-6 0-14 16,0 0-12-16,-1 4 1 0,3 0-6 0,2 1-11 15,1 1-7-15,1 0-4 0,-2 0-6 16,2 3-2-16,0 6-2 0,2 1 1 16,1 2 1-16,3 0 1 0,2 0-1 15,-1 0 0-15,1 1 0 0,0 1 2 16,1-1-2-16,-1-2-2 0,-3 1 2 0,-2-2 2 15,-3-2 0-15,0-2 0 0,-5 0 0 16,-4 0 7-16,-4-1 7 16,1-2 5-16,-4 1-4 0,1 1-2 15,1-3-6-15,0 0-2 0,3-1-2 0,3 0-3 16,5 0-3-16,2-1 1 0,1 2-6 15,0-2-21-15,9 0-6 0,5 0-10 16,2 0-35-16,1-6-79 0,-3-3-129 16</inkml:trace>
  <inkml:trace contextRef="#ctx1" brushRef="#br0" timeOffset="81884.67">20947 7074 19 0,'1'0'142'0,"2"0"-112"15,0 0-12-15,2 0 23 0,0 0-9 16,-1 0-13-16,4-4-1 0,0-4-6 15,1-2 1-15,0-2 4 0,1-1-2 16,2-4 0-16,-1-2 0 0,1-3 3 16,-1 1 3-16,2-3 2 0,-1 1-12 0,-4-2 6 15,1-1-4-15,-1 0-6 0,-3-3-4 16,-1-2 1-16,1-4-1 0,-1 0-3 15,0-1-1-15,0 5 2 0,-2 4-1 16,-2 11 0-16,1 6 0 0,-1 5 2 16,0 5-2-16,0 0-3 0,0 5-2 15,0 11 5-15,-3 7 0 0,-5 9 0 16,-1 4-2-16,-3 4 3 0,-2 6 0 15,-3 4-1-15,-3 7 1 0,-2 7 0 16,0 7-1-16,1 4-2 0,0 1 1 0,3 2-4 16,1-4 3-16,3-6 1 0,1-8 0 15,4-10 3-15,1-7 0 0,2-7 3 16,0-7-3-16,0-6 5 0,-1-10-2 15,3-5-3-15,-1-5 4 0,4-3 0 16,-1 0 4-16,2-11-6 0,2-7-6 16,5-5 2-16,6-3 0 0,1-3-7 15,3-1-1-15,1-4-4 0,3 0 0 16,0-3-8-16,4-3-3 0,0-1-12 15,0-1-1-15,3 0-13 0,-4 4-20 16,1 3-12-16,-3 11 29 0,-2 6 35 0,-6 7 17 16,0 6 3-16,-2 1 2 0,-2-1 12 15,2 4 4-15,5-3 9 0,-3 0-3 16,5-1-8-16,-4-3-3 0,2-1 1 15,2 0 10-15,-5-3-11 0,0 2-3 16,-3-2 3-16,-5 0-1 0,-6 2 1 16,0 1 9-16,0 1 2 0,-6 2-6 15,-7 1-3-15,-1 4-3 0,-3 1-3 16,-1 0-1-16,-1 6-4 0,-1 8 1 15,1 5-4-15,2 3-1 0,2 2-3 0,4 0 1 16,5 1 0-16,1-2-2 0,5 0-1 16,0-4 2-16,6-3 1 0,5-3-2 15,0-5-1-15,6-2 2 0,2-3 1 16,4-3 0-16,5-2-3 0,1-6 3 15,-1-5 0-15,-2 3-2 0,-1-3-1 0,-3 0 2 16,-3 4 1-16,-2 0-1 16,-5 3-1-16,-4 3 2 0,-7 3 0 15,-1 0-1-15,0 0-1 0,0 0 1 16,-4 5 1-16,-4 5-4 0,-1 1 2 0,2-1 0 15,3-1 2-15,1-1-2 0,1-3 0 16,2 0 1-16,0-4 0 0,0-1 0 16,0 0 2-16,0 0 1 0,3-5 4 15,6-4-1-15,-1-2-2 0,3-1 3 16,3 0-4-16,-3 1 2 0,3 1-4 0,0 0 1 15,4 1-1-15,-4 0-2 0,5 2 0 16,0 3 2-16,1 1-3 16,5-1-14-16,6 4 6 0,3 0-42 15,3 0-14-15,-3 0-39 0,-2 0-139 0</inkml:trace>
  <inkml:trace contextRef="#ctx1" brushRef="#br0" timeOffset="82469.71">22489 6789 191 0,'-4'-6'118'0,"-6"2"-91"0,-2 1 17 0,-4 2 7 15,-2 1-29-15,-5 0 10 0,4 3-8 16,-3 7-5-16,4 4-9 0,1 2-5 15,4 0-5-15,5 3 0 0,5 1 1 16,0 1-2-16,3 3 1 0,3-2-1 16,7 1 1-16,-1-1-1 0,2 0-1 15,0-1-1-15,-4-1 0 0,1-3-2 16,0-2 2-16,-3 0 1 0,-2-2 4 15,-3-3-1-15,0-1-1 0,-2-2 2 16,-7-2 2-16,-4-2 1 0,-2 1 1 0,-2 1 6 16,-2-2-1-16,1-1-3 0,2 1 0 15,-1 0-3-15,8-2 0 0,1 1-3 16,5 1-6-16,3-2 0 0,0 2-10 15,11 0-18-15,3-1-13 0,4-2-48 16,4-3-111-16</inkml:trace>
  <inkml:trace contextRef="#ctx1" brushRef="#br0" timeOffset="82908.74">22595 7109 0 0,'0'14'231'0,"0"3"-198"15,-7 5-5-15,0 4 14 0,-3 2-6 16,1 1-1-16,0 2-14 0,-2 4-9 15,0 1-7-15,2-2-1 0,-1 2 6 16,1-2-3-16,3-4-4 0,-2-3 13 16,2-3 1-16,0-4-3 0,1-5-2 15,2-5-2-15,-2-4-2 0,2-2 5 16,-1-4 0-16,-1 0 0 0,3 0 0 15,-1-9 1-15,3-4-5 0,0-3-5 0,0-5-3 16,5-5 0-16,3-2 1 0,3-3-1 16,3-2-1-16,4-4-1 0,2-3 2 15,7-5-2-15,5-5-2 0,5-2 1 16,2-1-16-16,2 4-5 0,-4 8-8 15,-5 8 11-15,-2 10 11 0,-7 9 7 16,-6 8-5-16,-3 5 1 0,-3 1 2 16,-3 0 2-16,-7 3 1 0,-1 8 2 15,0 2 3-15,-4 3 5 0,-10 3-2 16,-2 0 1-16,-4 3-3 0,-3 0 1 0,-1 0-1 15,0 0 2-15,-3-3 1 0,4-2-1 16,0-1-1-16,3-3-4 0,4-4 3 16,4 0-4-16,5-3-1 0,3 0-3 15,4 0-1-15,0-2-17 0,3 0-22 16,6-4-40-16,2 0-90 0</inkml:trace>
  <inkml:trace contextRef="#ctx1" brushRef="#br0" timeOffset="83480.77">22895 7154 126 0,'2'1'103'0,"-2"0"-101"16,2-1 9-16,2 0 35 15,1 1 4-15,3 0-16 0,2 0-2 16,1-1-9-16,5 0-7 0,-2 0-3 16,6-5-1-16,-1-4 3 0,1-1-6 0,-2-2 3 15,1-2 0-15,-5-2-2 0,0 0-4 16,-2-1 1-16,-4-2-3 0,-2 1-1 15,-4 0 2-15,-2 3 1 0,0 1-2 16,-3 2 5-16,-7 2 5 0,1 3-4 16,-5 1-7-16,0 3 3 0,0 3-2 0,0 0-1 15,-1 5-2-15,-1 10 1 0,-2 2-1 16,-3 4 1-16,3 1-2 15,1 3 2-15,4 1-2 0,6-1-1 16,0 0 1-16,7-1-1 0,0-2-2 16,0 1-7-16,11-3-4 0,2-1-2 0,5-2 2 15,5-5-9-15,4-3 12 0,4-5 6 16,1-4-34-16,1 0-1 0,-2-1 14 15,2-10 7-15,-1-1 10 0,-1-1 3 16,-3-5 5-16,-5-1 2 0,-1 0-1 16,-8-1 1-16,-3 0 3 0,-7 0 1 0,-4 0 3 15,0 2 1-15,-4 2 7 0,-9 3 10 16,1 6-6-16,0 1-7 15,-2 3-3-15,1 3 1 0,-1 0-4 16,2 5-2-16,3 5-3 0,-1 6-1 0,1 3 0 16,1 1-2-16,5 2 1 0,0 0 0 15,3 2-2-15,0-2-9 0,3-2-11 16,5 1-5-16,9-5-14 0,3 0 4 15,6-4 26-15,5-4-10 0,0-2-100 16,0-4 0-16</inkml:trace>
  <inkml:trace contextRef="#ctx1" brushRef="#br0" timeOffset="83880.78">23568 7256 0 0,'20'-12'15'0,"-4"-3"3"16,-7-2 63-16,-4-4-71 15,-4 2 6-15,-1 1 14 0,-3 0 4 0,-8 2 31 16,-1 3 1-16,0 4-23 0,-5 2-23 16,1 5-7-16,-1 2 1 0,2 0 3 15,-1 9 3-15,-1 4-11 0,3 4 2 16,-1 0 2-16,4 2-6 0,4-1-2 15,3 0-1-15,4 0-2 0,0-4-1 0,0 0-1 16,8-4-1-16,4-4 3 0,7-5-1 16,1-1 1-16,6-5-1 0,5-8 0 15,0-5-3-15,3-2 2 0,-1-6-3 16,-1-2 1-16,2-4 2 0,-4-2-1 15,-2-5-5-15,-3 1 3 0,-1-6 5 16,-3-3-3-16,2-2 1 0,-3 0-1 16,0-2 1-16,-6 4 0 0,-3 7 0 15,-5 11 4-15,-4 11 17 0,-2 10 7 16,0 5 0-16,-3 3-6 0,-8 3-7 0,-6 12-6 15,-5 8 5-15,-3 5 2 0,-3 4 5 16,2 3-8-16,1 0-5 0,0 3 4 16,7 3-3-16,-1 1 2 0,5 1-1 15,3-2-2-15,2-1 2 0,4-2-7 16,5-4 0-16,0-2-2 0,5-2 1 15,7-3-4-15,2-4-7 0,2-2-15 16,4-5-15-16,5-8-42 0,-2-5-88 16</inkml:trace>
  <inkml:trace contextRef="#ctx1" brushRef="#br0" timeOffset="84037.8">24285 7373 575 0,'0'0'-4'0,"0"2"-54"16,6 0 11-16,-3-1-84 0,-3 0-21 16</inkml:trace>
  <inkml:trace contextRef="#ctx1" brushRef="#br0" timeOffset="49150.31">21899 7534 11 0,'0'-1'13'0,"0"0"0"0,0 0-10 15,1-2-1-15,1 1 140 0,-2 0-119 0,1-2-15 16,-1 1 17-16,0-1 3 0,0 1-1 16,0 0 3-16,0 1-5 15,0 1-2-15,0-1 0 0,0 0 0 16,0 1-1-16,0 0 2 0,0 1-4 0,0-1-4 15,0 1-3-15,0 0-1 0,0 0-1 16,0 0-3-16,0 0-1 0,0 0-1 16,0 0-3-16,0 2 0 0,0 4-2 15,-1 1 4-15,-2 5 0 0,-1 2 2 16,1 3-1-16,0 3 1 0,2 3-3 0,-1 3 1 15,1 2-1-15,-1 4-2 0,2 3 2 16,0 2 0-16,-1-2-1 0,-1 2-3 16,-1-1 3-16,3-3 0 15,-6 1-1-15,1-5 2 0,2-2 1 0,-3-3 2 16,1-3-3-16,3-3-3 0,-1-3 2 15,2-3 0-15,-1-4-2 0,1-1 0 16,1-3 2-16,-2 0-2 0,-1-3-1 16,3 0 0-16,0-1 1 0,0 0-2 15,0 0-7-15,0 0-5 0,0-3-5 0,0-2-13 16,3-2-14-16,0 1-22 0,3-1-50 15,-2-3-66-15</inkml:trace>
  <inkml:trace contextRef="#ctx1" brushRef="#br0" timeOffset="49750.35">21708 7979 15 0,'3'-2'7'0,"0"-2"141"0,0 1-105 16,0 0-10-16,-1 0 12 0,-2 1-2 15,1 0-4-15,-1 2-13 0,0-1-6 16,0 0 2-16,0 1-5 0,0 0-6 0,0 0-4 16,0 4-3-16,0 7 7 0,3 5 0 15,-1 4-2-15,3 5-2 0,-1 1-5 16,3-3 0-16,2 1 1 0,-1-2-2 15,4-3-1-15,2-1 0 0,3-3 2 16,3-2-1-16,0-5-1 0,5-1 2 0,-2-4 0 16,2-3 1-16,2 0 2 15,-3 0 5-15,1-6 3 0,0-5-3 16,-2 0-2-16,-4-2-4 0,-2-2 2 15,-2-2-2-15,-2 0-3 0,-2-1 1 0,-2 0 1 16,-1-3-1-16,-1 1-2 0,-2-3-1 16,-2 3-5-16,3 1-12 0,-4 3-20 15,1 3-34-15,-1 3-56 0,-2 2-100 16</inkml:trace>
  <inkml:trace contextRef="#ctx1" brushRef="#br0" timeOffset="50699.4">19868 8842 106 0,'-3'2'-46'0,"-1"-1"210"16,4-1-124-16,0 0-5 0,0 0 10 15,0 0-14-15,0 0-12 0,11-5 2 16,5-3-2-16,4-3-4 0,5-3-2 16,4 0-5-16,8-4 8 0,5-1 0 15,2 0 0-15,1 0-1 0,0 3 0 16,-5 1-1-16,-4 3-6 0,-10 4-6 15,-9 3 2-15,-3-1-2 0,-6 4 0 16,-5 0-1-16,-2 1 2 0,-1 1-3 0,0-1 0 16,0-1-3-16,-4 2-7 0,-3 0-5 15,1 0-13-15,-5 0-15 0,1 2-27 16,-4 2-48-16,-3-2-87 0</inkml:trace>
  <inkml:trace contextRef="#ctx1" brushRef="#br0" timeOffset="50915.41">20096 8737 138 0,'0'4'223'0,"0"0"-182"0,0 4-22 16,0 4 44-16,0 1-3 0,-2 3-15 15,-3 3-13-15,1 2-10 0,-3 3-5 16,1-3-6-16,0 1-6 0,1-3-2 15,2-2-3-15,2-1 1 0,1-3-1 0,0-2-3 16,8-2-12-16,1-3-14 0,3-1-18 16,2-2-21-16,2-3-8 15,-1 0-60-15,1-1-80 0</inkml:trace>
  <inkml:trace contextRef="#ctx1" brushRef="#br0" timeOffset="51122.43">20308 8866 20 0,'1'0'245'0,"1"0"-193"0,1 0-10 0,0 4 31 15,2 2-18-15,0 1-11 0,-2 2-11 16,3-1-7-16,0 2-3 0,-1 0-3 16,-1 0-3-16,1 1-9 15,0-2-5-15,-1-1 2 0,-1 0-4 16,2-1 0-16,1-1 0 0,-1 0-1 0,3-2-6 15,-1-1-9-15,1-2-11 0,3-1-17 16,0 0-17-16,3 0-54 0,-3-1-106 16</inkml:trace>
  <inkml:trace contextRef="#ctx1" brushRef="#br0" timeOffset="51730.45">20579 8904 118 0,'0'6'151'0,"0"-1"-75"16,-3 3-43-16,-5 2 12 0,1 2 2 15,-1 0-10-15,2 0-12 0,1-4-11 16,5 0-9-16,0-2-3 0,0-3-3 16,0 1 0-16,6-1-1 0,0-2-12 15,2-1-8-15,0 0-13 0,3 0 0 0,-2 0-37 16,0 0-10-16,2 0 15 0,-3 0 26 15,3-1-21-15,-3-1 9 0,-2 2 24 16,-2 0 22-16,0 0 10 0,0 0 3 16,-2 0 21-16,-1 3 16 0,-1 3 4 15,0 5 1-15,0 1-5 0,-3 5-13 16,-1 4 0-16,-3 3-4 0,-2 5-1 15,0 3-2-15,-4 5-3 0,1 4-5 16,0 0-2-16,1-1-9 0,0-3 1 16,5-1 0-16,-2-3 14 0,0-1-3 0,2-6 13 15,1-7-13-15,2-7-14 0,0-4 2 16,3-3 0-16,0-5-2 0,0 0 9 15,0 0 13-15,0-6-10 0,0-8-8 16,2-5 0-16,5-8-2 0,3-4-1 16,1-4-9-16,-2-4 11 0,2-1-1 15,1-2 0-15,2-4-5 0,0-5 3 16,6-4 0-16,3-5-3 0,5 3-1 15,0 3 2-15,3 10-6 0,2 8 1 16,-5 11 2-16,1 6-4 0,-3 5-5 0,2 8 3 16,-1 4 0-16,-4 2 3 0,-3 3 4 15,-3 6 1-15,-4 4-1 0,-7 3 1 16,-5 1 4-16,-1 2-2 15,-7-1 1-15,-7 1 3 0,-2 0-1 0,-4-2 6 16,0-2 1-16,-2 2 2 0,-4-3-2 0,1 0-2 16,-1-1-4-16,1-1-2 15,3-3 1-15,7-3-4 0,4 0 0 16,5-4-1-16,4 0-9 0,2 0-22 15,0-2-25-15,6 0-77 0,2 0-128 16</inkml:trace>
  <inkml:trace contextRef="#ctx1" brushRef="#br0" timeOffset="52315.49">21793 8697 0 0,'3'0'190'0,"0"0"-133"0,-3 0-2 15,2 3 22-15,-2 3-14 0,0 3-13 16,0 2-9-16,0 5-5 0,-8 5-7 16,-1 2 4-16,-2 2-4 0,-1-1-9 15,2 3 0-15,1 0-4 0,-2-2-5 0,2 0-3 16,1-4-2-16,0-2-5 0,5-4 0 15,0-2-1-15,3-1-1 0,0-4-6 16,2-1-10-16,7-4-10 0,3-2-14 16,7-1-12-16,1 0-31 0,3-8-69 15,-2-3-145-15</inkml:trace>
  <inkml:trace contextRef="#ctx1" brushRef="#br0" timeOffset="52646.51">22086 8753 143 0,'-3'-1'243'15,"-8"0"-200"-15,-3 1 13 0,-4 0 2 0,-1 9-22 16,-1 2-8-16,4 4-7 0,4 2-5 16,1 2-12-16,5 1-2 0,3 1-1 15,1 0 1-15,2 0-2 0,6 0-1 16,8-3 1-16,5-2 1 0,0-3-2 15,4-4 0-15,-1-2-1 0,-1-4 2 16,-2-3-1-16,1 0 1 0,-3-4 1 16,0-7 2-16,-3 0-2 0,0 0 0 0,-3-4 1 15,-3 1 2-15,-4-1 0 0,-2 0 1 16,-2-1-2-16,0 0 3 0,-3 0-5 15,-5 0-1-15,-1 0 1 0,-1 3 0 16,3 1-1-16,2 4-2 0,0 4-3 16,5 1 1-16,0 3-15 0,3 0-19 15,7 0-1-15,4 4-15 0,-2 2-35 16,7 1-49-16,-2-2-18 0</inkml:trace>
  <inkml:trace contextRef="#ctx1" brushRef="#br0" timeOffset="52946.53">22435 8806 15 0,'3'-3'82'0,"-3"0"120"0,0-2-126 16,0-1-13-16,-5 2-2 0,-2 1-21 15,-6 1-14-15,-2 2-1 0,-2 0-5 16,1 5-5-16,-1 5-3 0,5 4-3 16,1 3-5-16,3 2-1 0,7 1-3 15,1 1-1-15,0 2 2 0,10-1-1 16,4-2-1-16,0 0 0 0,3-6 0 15,4-2 0-15,0-2-5 0,4-5 4 0,0 0 2 16,-5-5 0-16,-1 0 0 0,-5-2 0 16,-4-6 4-16,0-4 0 0,-4 1-3 15,0-2 9-15,-3-1-3 0,-3-1-1 16,0 0 2-16,0-1-1 0,-7-1 3 15,-3 1-7-15,-1 1-1 0,0 0-2 0,2 2 1 16,0 4-1-16,4 3-4 16,1 2-5-16,4 4-10 0,0 0-19 15,0 1-31-15,0 8-34 0,3-2-85 16</inkml:trace>
  <inkml:trace contextRef="#ctx1" brushRef="#br0" timeOffset="53610.57">22785 8868 6 0,'2'-3'7'16,"1"1"137"-16,-3 1-70 0,2-2-31 15,-1 2 6-15,2 0 3 0,0 0 0 16,-3 0-11-16,3 1-2 0,-3 0-9 0,0 0-3 15,0 0-5-15,0 3 1 0,0 4-4 16,0 4-2-16,-1 4-5 16,-5 0-1-16,-2 0 3 0,3-1-3 15,1-3-3-15,0-2 0 0,4-1-6 0,0-2-3 16,0-1 4-16,0-4-1 0,7 1 0 15,-1-2-1-15,6 0 4 0,4-4-4 16,4-8 2-16,3-1-1 0,0-3-1 16,1-2 0-16,1 0 0 0,2-1-1 15,-2 0 0-15,0 0-1 0,-2 1-1 0,-4 4 0 16,-4 3 1-16,-2 3 1 0,-5 5-2 15,-2 0 1-15,-5 3 1 0,-1 0 0 16,0 0-1-16,0 3 3 16,-4 7-2-16,-4 2 3 0,-1 3-2 0,-1-2 2 15,1 2 1-15,1-3-4 0,5-2 0 16,0-2 1-16,3-1-2 0,0-2 2 15,0-2-3-15,3-2 1 0,6-1 2 16,2 0-3-16,5 0-3 0,1-1-1 16,3-5-5-16,-3-1-2 0,0 1 4 0,-4-1 1 15,-3 2 5-15,0 3 0 0,-6 0 1 16,-1 2 4-16,-1 0-2 15,-2 0 0-15,0 0 0 0,0 2 0 16,-3 6 6-16,-3 4-1 0,-1 2 3 0,-2 2-4 16,0 0 2-16,1 1-3 0,0-2-1 15,4 0-1-15,1-1 0 0,1-1-2 16,2-4 0-16,0 0-4 0,5-4-7 15,7-2-9-15,4-3-22 0,2 0-33 16,4-4-78-16,0-10-162 0</inkml:trace>
  <inkml:trace contextRef="#ctx1" brushRef="#br0" timeOffset="54186.6">23471 8782 166 0,'0'0'154'0,"-2"3"-131"0,-6 5 26 15,-1 3 25-15,-5 4-22 0,2 1-15 16,-1 5-15-16,2-1-9 0,-1 0-6 15,1-2-1-15,0 1-1 0,2-2-3 16,0-1 1-16,2-3 2 0,3-1-2 0,1-5-1 16,1-2 2-16,2-3-3 0,0-1 2 15,0-1 0-15,0 0 3 0,0-1 2 16,2-8-3-16,4-3-4 15,3-1 0-15,1-5-1 0,0-2 1 0,3 1-1 16,-2-3 0-16,1 0 0 0,0 1 2 16,1-1-4-16,-2-2 4 0,3 1-2 15,-3 0 0-15,1 4-3 0,-1 5 2 16,-2 7 1-16,-1 5-2 0,0 2-2 15,-2 0 4-15,2 2-2 0,-2 5 0 0,-2 4-1 16,-2 3 2-16,-2-1 2 0,0 5-2 16,-6 0 0-16,0-2 0 0,-2 1 1 15,-3-2 0-15,2-2 0 0,-2 1 0 16,1-5 1-16,4 1 0 0,2-3-2 15,1-2 1-15,1 0 0 0,2-1-1 16,0-2-3-16,5 1 4 0,5-2-5 16,3-1-2-16,1 0-4 0,0 0 2 15,0 0 5-15,-3 0 0 0,-2 0 0 16,-3 1 4-16,0 0 0 0,-4 2 0 0,1 0 0 15,-2 0 0-15,-1 2 0 0,2 0 0 16,-2 3 2-16,0 0 1 0,-3 3-1 16,-5 1 4-16,-1 1-1 0,-2-1 0 15,-1-1-2-15,-4 0 4 0,2 1-6 16,-3-2 3-16,3-1 1 0,3 0-4 15,2-2 1-15,3 0-1 0,3-3-1 16,3-1-1-16,0-1 0 0,0 0-6 16,3-2-10-16,8 0-18 0,3 0-46 15,1-9-59-15,2-3-137 0</inkml:trace>
  <inkml:trace contextRef="#ctx1" brushRef="#br0" timeOffset="54515.62">24015 8447 111 0,'0'0'-34'0,"0"1"194"0,0 4-97 15,0 4 7-15,-5 4 5 0,-6 6-14 16,-1 3-17-16,-4 7-11 0,-1 3-4 16,-1 4-3-16,-2 5-3 0,-4 0-2 15,3 1-6-15,-3 0 2 0,1 0-7 0,1-1-1 16,1-3-4-16,-1-1-3 15,5-5 1-15,3-2-1 0,2-8-3 16,2-4 0-16,4-1-2 0,1-4-7 16,4-3-3-16,1-4-7 0,0-2-4 0,3-3-17 15,6-1-14-15,5 0-20 0,0-6-46 16,0-7-84-16</inkml:trace>
  <inkml:trace contextRef="#ctx1" brushRef="#br0" timeOffset="54878.64">24297 8737 240 0,'0'-4'161'15,"-3"-3"-143"-15,-8 1 29 0,-1 1 5 16,-7 0-2-16,-1 1-12 0,1 4-13 15,-1 0-8-15,1 3-2 0,-1 5-5 16,8 4-2-16,-1 1-3 0,4 0 2 0,3 2-7 16,1 2 0-16,4 0-2 0,1 3 2 15,0 0 0-15,4 0-3 0,6 1-1 16,4-1-4-16,-2-1 4 15,-1-1-7-15,0 0 6 0,0-1 4 0,0 0 1 16,-2-1-1-16,-1-4 1 0,-4-1 2 16,-4-3 3-16,0-1 5 0,0-2 5 15,-6-1-1-15,-6 3 4 0,-5-3-6 16,-7 0-4-16,1-1-1 0,-5 2-3 15,0 2-3-15,-3-1-3 0,2 5 4 0,-2 1-7 16,4 1-16-16,6 2-6 0,7 3-10 16,6 0-40-16,3 0-127 0</inkml:trace>
  <inkml:trace contextRef="#ctx1" brushRef="#br0" timeOffset="58854.87">19832 10101 19 0,'2'-2'181'0,"-1"-2"-149"16,2 0-7-16,-3-1 25 0,0 0-3 16,0 1-13-16,0 1-11 0,0 0-2 15,-1 0-1-15,-4-2-2 0,-1 2-1 16,-2-1-3-16,0 0 3 0,-3 3 0 15,-3 0-1-15,-3 1 8 0,-1 0-9 16,-4 0-2-16,-1 7 0 0,-2 0-5 16,0 4 1-16,2 0 2 0,3-1-3 15,6 3-2-15,3-2-3 0,5 4-1 16,4-1-1-16,2 2-2 0,0 1-1 0,11 0 2 15,3 0 0-15,3 0 0 0,2 0-1 16,4 3 2-16,0-1 0 0,0 2-1 16,2 1-1-16,-5 0 3 0,-4-2-1 15,-7-1-2-15,-1 2 1 0,-2-3 2 16,-6 0 0-16,0-2-2 0,-4-3 1 0,-6-1 2 15,-1-3 0-15,-3-3-4 16,2 1 2-16,-2-3 3 0,0-2-2 16,0-1 0-16,3-1 0 0,2 0-1 15,3 0 2-15,3 0-3 0,3-6 2 0,0-2-1 16,0-2-3-16,11-5-1 0,3-5 2 15,7 0 0-15,4-4 0 0,3-2-5 16,1-3-3-16,4-1 2 0,-4-2 0 16,2 2 1-16,-1-1-1 0,-4 2 6 15,-3 3 2-15,-7 4-3 0,-4 3 2 16,-7 4 2-16,-5 6 2 0,0-1-3 0,0 3 1 15,-6 1-3-15,-2 4 3 16,-3 0-2-16,0 2-2 0,-3 2 4 16,2 7-4-16,1 3-1 0,2-1 0 15,3 2-11-15,-1-1-23 0,7-1-21 0,0 1-29 16,0-3-44-16,4-3-84 0</inkml:trace>
  <inkml:trace contextRef="#ctx1" brushRef="#br0" timeOffset="59186.89">20255 10131 200 0,'0'-8'150'0,"-1"0"-90"16,-9 1-3-16,-2 0-2 0,-4 2-15 0,-1 5-12 15,-6 0-8-15,-3 10-7 0,-4 7-4 16,-1 7-2-16,0 4 3 0,5 3-6 15,6 0-1-15,6 2-2 0,6-3 2 16,5 2-5-16,3-4 1 0,9-3-1 16,8-3 1-16,8-5 1 0,2-2-2 0,4-6-2 15,1-4 4-15,1-5-1 16,-4 0 3-16,-4-6-2 0,-2-7-2 0,-6 0 4 15,-3-2-1-15,-6-1 1 16,-2-1 1-16,-3 1 2 0,-3-2-4 0,0-3-1 16,-3 3 3-16,-5-2-1 0,-3 2-2 15,-2 0 0-15,3 0 0 0,-1 4-6 16,4 1-11-16,-1 3-10 0,6 6-12 15,2 4-20-15,2 0-86 0,7 0-54 16</inkml:trace>
  <inkml:trace contextRef="#ctx1" brushRef="#br0" timeOffset="59543.91">20806 10363 38 0,'-7'0'183'0,"1"0"-73"0,-2 0-34 16,2-3 2-16,2 0-18 0,0 1-17 16,4 2-10-16,0-2-11 0,0 1-12 15,5-1-9-15,8 2 2 0,7-3 0 16,4-1 0-16,6 2-1 0,2-3-1 15,3 0-1-15,-1 1 2 0,-5 1-1 0,-4 2-3 16,-8 1-2-16,-5 0-5 0,-1 0-8 16,-6 0-11-16,0 0-16 0,-2 0-34 15,-3 0-68-15,0-4-125 0</inkml:trace>
  <inkml:trace contextRef="#ctx1" brushRef="#br0" timeOffset="59950.93">21458 10189 15 0,'2'0'118'0,"-1"-1"13"15,-1 0-85-15,0 0 25 0,0 1 10 16,2 0-33-16,-1 0-27 0,-1 3-7 16,2 7 18-16,0 5-3 0,-2 3-7 15,0 2 2-15,0 4 10 0,-5 0-18 0,0 2-3 16,-2 0-2-16,0-1-2 15,1-3-5-15,0 0-1 0,1-3-2 16,1-1 1-16,1-2 0 0,-2-2-2 16,2-3-1-16,3-2-2 0,0-1-11 0,0-2-7 15,1-2-7-15,9-3-5 0,-1-1-19 16,8 0-29-16,2-8-58 0,-2-5-120 15</inkml:trace>
  <inkml:trace contextRef="#ctx1" brushRef="#br0" timeOffset="60439.96">21824 10231 55 0,'2'-6'288'16,"-2"-1"-234"-16,0-1-14 0,-7 1 27 0,-5-1-27 15,-2 3-7-15,2 2-4 0,-4 2-8 16,2 1-4-16,0 0-4 0,2 0 0 15,1 3-4-15,3 6-2 0,1 3-7 16,3 3 1-16,3 4 0 0,1 3-1 16,0 2-1-16,0 2 0 0,3 1 3 0,5 2-2 15,0 1-1-15,1 2 0 0,-1 0 3 16,1-1-2-16,0-1-1 0,2-3 0 15,-6-5 3-15,-2-3-2 16,-3-4 1-16,0-5 0 0,-5 0 2 0,-4-5-2 16,-2-3 0-16,-1-1 1 0,-1-1-1 15,-1 0 1-15,0-2 0 0,0-6 0 16,0 0 0-16,4 0 0 0,0-3-1 15,4 0 0-15,4-3-1 0,2-1 0 16,0-5 0-16,7-1-1 0,7-5 0 0,7-2-1 16,4-1-2-16,3 2-5 0,5 4-3 15,-4 2 3-15,0 4-3 0,-1 0-1 16,-3 3 1-16,0 4 5 0,-5 1 2 15,-4 1 2-15,-4 0 4 0,-4 2 0 16,-5 1 0-16,0 1 0 0,-3 0 10 16,0-1-1-16,-3 0-6 0,-5 1 1 15,-1 2-2-15,-2 2 0 0,0 0-7 16,2 0 2-16,1 0 1 0,0 2-11 15,4 4-15-15,-1 0-29 0,5 0-47 0,-3 0-74 16</inkml:trace>
  <inkml:trace contextRef="#ctx1" brushRef="#br0" timeOffset="60771.98">22201 10231 376 0,'0'-10'53'0,"-8"1"-42"16,-3 0 34-16,-4 1 4 0,2 4-5 0,-4 2-8 15,2 2-14-15,-4 3-5 0,2 8-4 16,2 7-7-16,2 6-1 0,2 2-3 16,5 2 3-16,6 2-3 0,0 1-2 15,3-3 0-15,8-1 0 0,5-3 0 16,-2-5 0-16,4-3-1 0,4-4 1 0,1-3 1 15,8-3-2-15,2-4 1 16,-2-2 1-16,-3 0-1 0,-5-9 0 16,-5-3-1-16,-2-3 5 0,-5 0 0 15,-5-2-4-15,-4-1 4 0,-2 0 0 16,-5 0 0-16,-7 0-1 0,-2 2-2 0,-3 0 1 15,1-1-2-15,-1 2-5 0,1 1-13 16,4 3-10-16,4 3-22 0,2 3-47 16,1 0-121-16</inkml:trace>
  <inkml:trace contextRef="#ctx1" brushRef="#br0" timeOffset="61668.03">22678 10336 2 0,'3'-4'115'15,"1"-2"21"-15,0-2-91 0,-2 4 13 16,1-1 10-16,0 2-11 0,-1 0-10 0,-1 1-10 16,-1 1-10-16,2 1-10 0,-2 0-4 15,1 6 0-15,-1 6 3 0,0 6-1 16,0 3-2-16,-4 0-1 0,-6 2-5 15,4-2 0-15,-2-3 5 0,4-1-3 16,2-6-6-16,-1-3-1 0,3-3-1 16,0-2 1-16,0-3-1 0,0 0 0 15,2 0-2-15,7 0 6 0,8-6-2 16,1-6 1-16,6-2-3 0,1-4 1 15,-1-1-3-15,-2 1 0 0,3 2 2 16,-5-1 0-16,-1 3-1 0,-2 1-2 0,-5 5 4 16,-4 3-3-16,-4 4 1 0,-4 1-3 15,0 0 1-15,0 1 1 0,0 7 1 16,0 2 0-16,0 1 0 0,0 1 2 15,-3 0-1-15,2-1-1 0,-1-1 0 16,2-2 0-16,0-3 0 0,0-1-1 16,0-2-1-16,3 1 2 0,5-3 0 15,3 0 0-15,6 0-1 0,2-5-2 16,-1-2-1-16,2 0-2 0,-1-1 3 15,-2 0 1-15,0 1 0 0,-1-3-1 0,-4 4 1 16,0 1 2-16,-5 3 0 0,-4 0 0 16,-3 2-1-16,0 0 3 0,0 0-2 15,0 0-1-15,-2 6 0 0,-2 3 3 16,-4 3 0-16,0 4-1 0,-1 2 1 15,-1 2 1-15,1-2 0 0,3 1 0 16,1-2-1-16,4-1-1 0,1-1-1 16,0-4-2-16,0-1 1 0,1-1-2 15,9-4-10-15,0-1-16 0,6-4-10 16,1 0-23-16,2 0-34 0,-2-14-68 0</inkml:trace>
  <inkml:trace contextRef="#ctx1" brushRef="#br0" timeOffset="62248.06">23368 10316 3 0,'0'2'309'0,"0"3"-274"16,-3 4-4-16,-6 4 59 0,-2 2-30 16,2 3-23-16,-1 1-15 0,3 1-4 15,-3 1-1-15,4-1-5 0,0-1-2 0,0-2-4 16,1-1 1-16,0-4-4 0,2-2 0 15,0-2 1-15,0-4 2 0,3 0-5 16,-1-3 2-16,-1-1 2 0,1 0 3 16,-1 0-2-16,0-6-3 0,2-3-2 15,0-4 2-15,0-2-2 0,0-3-3 0,0-2 3 16,0-1 0-16,2 1-1 0,3-1-1 15,1-1 0-15,2-1 1 16,4 1-2-16,0 1 0 0,2 5-3 16,0 3 3-16,0 6-2 0,2 5 2 0,-1 1-1 15,-1 1 2-15,-1 0-1 0,-3 1-1 16,-3 5 3-16,-1 4 0 0,-2 1-1 15,-2 3 0-15,-2-1 1 0,0 1 2 16,-6-1-1-16,0 1-1 0,-5-2 1 16,1 0 0-16,3-1-1 0,-1-2 0 15,3-1 0-15,1-3 0 0,2-2 0 0,-1 0-3 16,3-1 2-16,0 0 1 0,0 1-3 15,0-1 0-15,0 0-1 16,0 1-1-16,0-2 3 0,5 3-2 16,1-1 1-16,0 2 2 0,2 0-2 0,3-1-8 15,-4 1 5-15,4 2 3 0,-3-1-1 16,-2 3-3-16,-3-1 3 0,0 2 4 15,-3 0-1-15,0 1 0 0,-4 0 3 16,-6 1 1-16,0 0-2 0,-3-1 0 16,-1 2 5-16,2-2-1 0,-1 0 0 0,3 0-1 15,0-2 0-15,3-2 0 0,2 0-4 16,2-1-1-16,1-2 1 0,2 0 0 15,0 1-4-15,0-4-14 16,5-1-16-16,4 0-22 0,4-6-43 0,2-6-74 16</inkml:trace>
  <inkml:trace contextRef="#ctx1" brushRef="#br0" timeOffset="62508.08">23855 10150 424 0,'0'1'38'0,"-1"5"-38"0,-6 3 29 0,-2 6 37 16,-3 4-23-16,-7 4-15 0,-1 5-6 16,-2 4-8-16,-3 3 1 0,-1 0-1 15,-3 1-3-15,-1-1-2 0,1-1-2 16,2 0-5-16,6-4 0 0,4-1-2 15,3-4 2-15,3-2-2 0,3-4 0 0,2-4-3 16,4-2-5-16,2-4-10 0,0 0-15 16,6-4-15-16,4-3-15 0,1-2-43 15,-1 0-62-15,3-6-111 0</inkml:trace>
  <inkml:trace contextRef="#ctx1" brushRef="#br0" timeOffset="62832.1">23990 10330 51 0,'-9'-7'363'0,"-4"0"-346"0,-2 4 36 16,2 0 8-16,3 1-16 0,2 2-7 15,2 0-16-15,4 1-18 0,0 8-6 16,1 5 3-16,1 4 1 0,0 2-3 15,0 1 0-15,5 1 2 0,1 0-1 16,2 1 0-16,-4 0-3 0,1-2 0 16,-2 0 3-16,-2 0-2 0,-1 0 1 15,0-1 1-15,0 0 2 0,-4 0-1 16,-4-3-1-16,-1-3-1 0,-2-1 3 0,-3-1 1 15,-2-1-1-15,-1-3 0 0,-1 0 2 16,2-2-1-16,1-2-1 0,2 1 0 16,4-4 0-16,3 3-3 15,3-2-1-15,0-1-4 0,3 0-18 0,0 0-30 16,3-1-54-16,6-1-93 0</inkml:trace>
  <inkml:trace contextRef="#ctx1" brushRef="#br0" timeOffset="63212.12">24505 9657 8 0,'-2'0'332'0,"-3"0"-302"15,1 0-14-15,-1 8 10 0,-1 9 4 16,-3 5-10-16,1 9-13 0,-1 9-2 16,-2 9 4-16,-2 12 12 0,-1 9-7 15,-4 8-2-15,-2 8-4 0,-5 2 0 16,-2 2-5-16,1-2-2 0,0-1 0 15,4-1 0-15,0 0 0 0,7-1 1 16,1-2-2-16,0-8 0 0,0-8 2 0,0-9-2 16,-3-8-5-16,-3-3-14 0,-3-6-22 15,-2-5-39-15,-3-9-57 0,-2-8-109 16</inkml:trace>
  <inkml:trace contextRef="#ctx1" brushRef="#br0" timeOffset="64276.18">19561 9550 35 0,'3'-4'69'0,"0"-1"-29"0,-3 0 7 15,1-1-2-15,1 0-9 0,-1 1-1 16,1 1-1-16,-2-1 0 0,0 0-1 16,0 0 0-16,0 3-3 0,0-1-4 0,0 3-27 15,0 0 52-15,0 0-33 0,-2 0-5 16,-8 1-2-16,-3 9-4 0,-1 7 0 15,-7 6 0-15,-6 9-1 0,-4 4 1 16,-3 7-2-16,-5 8 2 0,-3 5-1 16,-2 9 2-16,0 5-4 0,2 10 3 15,4 8-6-15,2 4 2 0,8 5-1 16,9-3-2-16,18-5 1 0,5-5-1 15,26-4-2-15,12-6-7 0,12-4-18 16,11-5-14-16,10-6-34 0,5-7-66 0,2-5-118 16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09:38:43.21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3014 14012 12 0,'0'-3'25'15,"0"-1"-16"-15,0 0-1 0,0-1 2 16,0 2 2-16,0-2 3 0,0 1-1 15,0-2-3-15,0 4 5 0,-2-3-3 16,1 1 0-16,-1 1-6 0,1 1-1 16,-1 2-6-16,2-2 1 0,0 2-3 15,0 0-3-15,0 0-22 0,0 0-11 16,0 4-2-16,0 1-4 0,0 0 28 15</inkml:trace>
  <inkml:trace contextRef="#ctx0" brushRef="#br0" timeOffset="1116.06">3014 14012 8 0,'-6'-24'27'16,"6"24"15"-16,0 0-16 0,0 0-1 15,0 0 0-15,0-2-4 0,0 0-3 16,0 0-4-16,0-2 0 0,0 2 2 15,0-1-3-15,1-1-3 0,1 0-1 16,1-1-1-16,0 1-2 0,2 0 2 16,-2 0-1-16,1 2-3 0,-1 0-2 15,4-1-2-15,-1 2 1 0,2-2 0 16,1 3 0-16,-1 0-1 0,3 0 0 0,-2 0 1 15,2 0-1-15,-2 0 0 0,3 0 0 16,1 0 2-16,1 0-2 0,1 0 0 16,1 0 0-16,1 0-3 0,3 0 3 15,0 1 0-15,-1-1 0 0,1 0 1 16,2 0-1-16,-4 0 2 0,2 0-2 0,-1 0 1 15,1 0 0-15,2 1-1 16,-2-1 1-16,0 1 0 0,2-1-1 16,-5 0 0-16,1 0 0 0,-2 2 1 15,-2-2-1-15,5 2 0 0,-4-1 0 0,5-1 0 16,-1 0 0-16,1 0 0 0,-3 0 0 15,5 0 0-15,-4 0 0 0,4 0 0 16,0 0 0-16,-2 0 1 0,2 0-2 16,-2 0 2-16,1 0-1 0,1 0 0 15,-3-1 0-15,1 1 0 0,-3 0 0 0,-2 0 0 16,4 0 0-16,-2 0-1 0,0 2 2 15,0 1-1-15,0 0-1 16,0 0 1-16,0 0 0 0,-1-3 0 16,2 2 0-16,1 0 0 0,1-1 0 0,2 0 0 15,0 1 0-15,-2-1-1 0,2 0 1 16,1 1 1-16,-5-1-1 0,-1 0 0 15,0 0 0-15,-3 0 0 0,2 0 0 16,-1 0 0-16,1 1 0 0,-2-1 0 16,1 2 0-16,1-1-1 0,-1 0 1 0,2-1 0 15,2 0 0-15,1-1-1 0,2 0 2 16,3 0-1-16,0 0 0 0,1 0-1 15,-1-2 1-15,3 0 0 16,0 1 0-16,-4 1-1 0,0-1 2 16,0 1-1-16,0 0 0 0,-4 0-1 0,3 0 1 15,-3 0 0-15,-1 1 0 0,-1 2 0 16,-2 2 0-16,1-3 0 0,-2 1 0 15,3 2-1-15,0 0 1 0,-1-2 1 16,2 0-1-16,2 0-1 0,1 0 1 16,-2 1 0-16,0-2 0 0,-1 0 0 0,1-1 1 15,-1-1-1-15,1 1 0 0,-3-1-1 16,2 0 2-16,-1 0-1 0,2 0 0 15,-3 0 0-15,4-1 0 16,-3-2 0-16,-1 1 0 0,0 0 0 0,-1 0 0 16,2 0 0-16,3 0 0 0,-1 0 0 15,-2 1 0-15,3-1 1 0,0-2-2 16,2 1 1-16,-2 1 1 0,0-2-1 15,-2 1-1-15,1-1 1 0,0 0 1 16,-4 1-1-16,2-1-1 0,-1 2 1 0,-1-1 1 16,-2 2-2-16,0-1 1 0,0 2 0 15,0-1 0-15,1 1 1 0,-1 0-2 16,3 0 1-16,0-1 0 0,2 1 0 15,0-1 0-15,-1 1 0 0,4 0-1 16,0-1 1-16,-1 1 0 0,2-2-1 16,-1 2 1-16,0-2 0 0,0 2 0 15,-2 0 0-15,-3 0 0 0,0 0 0 16,0 0 0-16,-2 0 0 0,1 0 0 15,-4 0 1-15,2 0-2 0,0 0 1 0,-4 0 1 16,2 0-1-16,-1 0 0 0,1 0 0 16,-4 0 0-16,1 0 0 0,-1 0-1 15,-6 0 1-15,2 0 1 0,-4 0-1 16,0 0 0-16,0 0 0 0,0 0 1 15,0 0-1-15,0 0-1 0,2 0 1 16,-2 0 0-16,3 0 1 0,0 0-2 16,-2 0 1-16,4 0 1 0,-3 0-1 15,-1 0 0-15,-1 0 0 0,0 0 1 16,0 0 0-16,0 0 0 0,0 0 1 0,0 0 0 15,-1 3-2-15,-2 2-25 0,-4 1-27 16,1-6-44-16</inkml:trace>
  <inkml:trace contextRef="#ctx0" brushRef="#br0" timeOffset="9877.56">2989 11996 52 0,'2'-6'24'15,"-2"2"3"-15,0 1 0 0,0-2-14 16,0 1 9-16,0 0-8 0,0 2-4 0,-2 1-1 15,-1 1-2-15,3-4-4 0,-2 3 2 16,2 1-1-16,-1 0 1 0,1-1 0 16,-2 1-4-16,2 0 2 0,-3 0-2 15,2 0 2-15,-1 0 2 0,-1 0-4 16,0 0 2-16,0 0 0 0,-2 1 3 15,2 2-1-15,-3-1 4 0,0 0 3 16,4 0-2-16,-3-1-2 0,5 1-4 16,0-1-1-16,0 0-2 0,0 2 0 15,0 1 0-15,2-1 1 0,7-2-4 0,-1 1 5 16,6-2-1-16,-2 0 0 0,5 0 0 15,1 0-1-15,3 0 0 0,2 0 0 16,1 0-1-16,1-2 1 0,-1 1-2 16,1 0 2-16,2 1-1 0,0 0 1 15,1 0-1-15,3 0 0 0,2-2-1 16,4 0 1-16,2 0 0 0,1-1 0 15,0 2 1-15,4-3-1 0,-5 2 2 16,2 0-4-16,1-3 4 0,-3 3-2 16,-2 0 0-16,1 0 0 0,-3 0 0 15,2 2 1-15,1-2-1 0,-3 2-1 0,2-1 2 16,1 1-1-16,-4 0 0 0,3 0-1 15,-3 0 2-15,0 0-1 0,0 0 0 16,-3 0-3-16,-1 0 3 0,-2 0-1 16,-2 0-1-16,-1 0 1 0,0 0 0 15,-1 0 1-15,-2 0-1 0,3 0 0 0,0-1 1 16,-2 0 1-16,2 1-2 15,1 0 1-15,2 0 0 0,0 0 0 16,1 0 0-16,4 0 0 0,1 0 0 16,5 0 0-16,0 0 0 0,-1 2 0 0,3 0 0 15,-3 1 0-15,1-1 0 0,0-2 0 16,0 4 0-16,-2-3 0 0,0 3 0 15,-3-2 0-15,-1 0 0 0,-1 2 0 16,1-3 0-16,-2 2 0 0,1-1 0 16,1 2 0-16,3-3 0 0,-1 1 0 0,4 1 0 15,0 0 0-15,1-1 0 0,2 1 0 16,-3-3 0-16,1 2 0 15,2-2 0-15,-2 0 0 0,1 0 0 16,2 0 0-16,-4 0 0 0,3 0 0 0,-2 0 1 16,0 0-1-16,1 0 0 0,-3-1-1 15,3 1 1-15,-4-1 0 0,0 1 0 16,-1 0-1-16,-1 0 1 0,1 0 0 15,0 0-2-15,1 0 2 0,-1 0 0 16,1 0 0-16,3 0 0 0,3 0-1 0,-1-3 1 16,3 3 0-16,-1-2 0 0,2 1 0 15,-1-3 0-15,-1 2 1 16,1 0-2-16,-1 0 1 0,-3 0 0 15,-2-1 0-15,-2 1-1 0,-6 2-1 0,1 0 2 16,1 0 0-16,3 0-1 0,1 0 1 16,0-1 0-16,2 1 0 0,3-2 0 15,-1 0 3-15,4 0-6 0,0 1 6 16,2-2-5-16,-1 0 0 0,-2-1 1 15,1 3 0-15,-2-2 0 0,-3 1 0 0,4 0 1 16,-2 1 0-16,0 1 0 0,-2-2-1 16,-1 2 2-16,-2 0-1 0,-1 0-1 15,1-2 1-15,0 2 1 16,-1 0-1-16,-1 0-1 0,4 0 1 15,-2-1 1-15,-1 1-1 0,1-2-1 0,-4 0 0 16,1 1 2-16,3-1-1 0,-1-1 0 16,-1 1-1-16,2 0 2 0,2 0-1 15,0 0-1-15,1 2 1 0,1-1 0 16,-3 1 0-16,-2 0 0 0,1 0-1 15,-4 0 1-15,-4 0 0 0,-1 0 0 0,-3 1-1 16,-5 0 2-16,0 2-1 0,-3 1 0 16,0-2-1-16,-4 1 2 0,1-2-1 15,3 1 0-15,-2 0 0 16,4-2 0-16,-5 0 0 0,1 1 0 0,1-1 0 15,-5 0 1-15,0 0 0 0,-2 0-1 16,-4-1 0-16,-4-1 1 0,1 0 0 16,-2 1-1-16,0-2 1 0,0 1-1 15,0-1 1-15,0 0-2 0,0 1 1 16,0 2 1-16,4-2-2 0,-1 1 0 0,2-1 1 15,1-1 0-15,-1 2 1 0,-2 0-2 16,-1-1 2-16,-1 2-1 0,-1-1 1 16,0 1 0-16,0 0 0 0,0 0-1 15,-1 0 3-15,-7 0-6 0,0 0-6 16,-1 5-26-16,-2 0-38 0,-3-2-46 15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09:40:56.22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13004 6411 9 0,'0'-3'8'0,"0"2"1"0,0 0-1 15,0 1-5-15,2 0 2 0,-1 0 2 16,-1 0 5-16,0 0-9 16,0-1 34-16,0 1 7 0,0-4-31 15,0 3 3-15,0 0 10 0,0 1 0 0,0-1-10 16,0-1-1-16,0 1 1 0,0 0-1 15,0 1-3-15,0 0-3 0,0 0 0 16,0 0 1-16,0 0-4 0,0 0 3 16,0 0 1-16,0-1 0 0,0 0-7 15,0 0 2-15,0 0-2 0,0 0-1 0,5 0-2 16,1 1 0-16,2-1 1 0,3 1 1 15,3-2-3-15,1 2 1 0,4 0 0 16,-1 0 0-16,1 0 0 16,3 0-1-16,-2-2 2 0,2 2 0 0,4 0-2 15,-3 0 0-15,4-1 2 0,1 1 1 16,-4-2-3-16,3 2 1 0,-1-2 0 15,-1 2 1-15,-2 0-3 0,-1-1-2 16,1 1 1-16,-3 0-4 0,2 0 4 16,-2 0-4-16,-1 0 4 0,2 0 3 0,1 1-2 15,0-1 1-15,1 2 1 0,0 0 2 16,2-1-3-16,0 1 0 0,1 0 2 15,-1-1 0-15,0 1-2 0,1 0 0 16,-1 1 1-16,1 0 0 0,-1-1-1 16,-2 1 0-16,2 0-1 0,-1-2-1 15,-1 2-3-15,0 0 5 0,2 0-1 16,-2 0 3-16,-1 1-2 0,-2-2 0 15,0 0 2-15,0 1 0 0,-1-1-2 16,1 2 0-16,-1-1 2 0,1 0-3 0,1-2 4 16,0 3-3-16,0-1 1 0,3 0 1 15,-3 1-2-15,3-1 0 0,-1 2-1 16,2-1 4-16,-1 0-6 0,1 0 2 15,-2 0 2-15,4 0 1 0,-1-1-2 16,2 0-2-16,0 0 6 0,3 1-3 16,-2-3-1-16,1 1-2 0,-2 0 3 15,0-1 3-15,0 1-5 0,0 1 2 16,1-1 0-16,-3 1 2 0,1-1-2 15,1-2-2-15,-4 0 5 0,3 1-3 0,-1 0 0 16,-1-1-1-16,1 0 2 0,-1 0-1 16,0 0-1-16,0 0 1 0,-4 0 0 15,4 0 0-15,-2 0-2 0,2 2 2 16,0-1 0-16,1-1 2 0,1 2-4 16,1-2 1-16,1 1 4 0,-1 0-3 0,2-1-3 15,1 0 3-15,0 0 0 16,1 2 0-16,1-2 0 0,-1 0 1 15,2 1-1-15,0 1 0 0,1-1-1 16,0 2 2-16,1 0-2 0,1-1 2 16,0 1-2-16,5-2 1 0,-2 2 1 0,2-1 1 15,-1 0-5-15,-4-2 3 0,2 2 1 16,-4-2 1-16,2 0-5 0,-2 0 4 15,-3 0-2-15,-1 0 2 0,-1 0-2 16,-3 0 1-16,-2 0 3 0,-5 0-5 16,-3 0 2-16,-1 0 0 0,-5-2 2 0,-2 2-2 15,-4 0-2-15,-1 0 2 16,-4 0 2-16,0 0 0 0,0 0-6 15,0 0-20-15,-4 0-53 0,-4 0-57 16</inkml:trace>
  <inkml:trace contextRef="#ctx0" brushRef="#br0" timeOffset="2068.11">3037 7847 64 0,'5'-1'15'0,"-1"-2"-7"0,0-2 37 16,2 2-23-16,-2-1-2 0,1 1 4 15,4-1-5-15,-1 0-2 0,1 0 9 16,1-2-7-16,-4 3-10 0,0 0 4 0,-1 1 4 16,-1 0-2-16,1 0 0 0,0-1-3 15,-1 1-2-15,3 0-1 16,0 2-3-16,3-2-4 0,4-1-1 15,3 3-2-15,3-2 1 0,3 0 1 0,3 2 1 16,2 0-2-16,0-1 0 0,3 1 0 16,2 0 1-16,2 0 0 0,0 0-2 15,2 0 0-15,-2 0 2 0,1 1 0 16,1 1-2-16,0 0 1 0,2-1 1 15,3 1 0-15,0-2-1 0,4 2 1 0,2-1-1 16,1 0 2-16,2 0-4 0,0-1 2 16,2 0 2-16,1 0-2 15,0 0 0-15,0 0 0 0,1 0 1 16,0-1 0-16,1 0-2 0,2 0 0 0,1 1 2 15,1 0 0-15,4-2-2 0,-2 2 1 16,0 0 0-16,3 0 0 0,-5 0 0 16,2 0-1-16,2 0 2 0,-2 0-1 15,1 0-1-15,1 0 1 0,4-2 0 16,-1 1 0-16,3-1-4 0,-4-1 2 0,-2 0 1 15,-2-1-2-15,-2 1-3 0,-2 1 0 16,-1 1 4-16,-1 1-2 0,-2 0-1 16,2 0 2-16,-2 0 3 15,5 0-2-15,-5-1 1 0,1 0 1 0,0-1 1 16,1-1 0-16,0 0-3 0,3 0 2 15,-2-2 2-15,2 0-2 0,-1 1-2 16,0-1 0-16,0-1 2 0,-1 1-6 16,-4 0 0-16,-2 1-4 0,-4 0 8 15,-2 2-1-15,-1-1 2 0,0 2-1 0,-2 0 3 16,0 1-1-16,-2 0 0 0,2 0 0 15,-2 0 1-15,2 0-1 0,0 1 0 16,0 2-1-16,-2-1 3 16,0-1-2-16,1 1-1 0,-6 0 1 0,1-1 1 15,3 0 1-15,-7 0-4 0,4 1 2 16,-2 0 2-16,-1-1-2 0,-1 1 0 15,1-2 0-15,-1 0 0 0,1 0 2 16,-2 1-3-16,1-1 0 0,1 0 3 16,3 0-1-16,-1 0-2 0,-2 0 0 0,1 0 2 15,0 0-1-15,-5 0-1 0,-1 0 1 16,0 0 1-16,-3 0-1 0,0 0-1 15,0 2 1-15,-1-1 0 0,1-1 1 16,0 1-1-16,1 0-1 16,4-1 1-16,-1 0 2 0,2 0-3 0,2 0 0 15,-1 0 2-15,4 0-2 0,-2 0 2 16,2 0-1-16,0-2 0 0,-1-2 1 15,1 1-1-15,-4 0 0 0,3 0 1 16,0 0 0-16,-2 1-1 0,-1 1 0 16,1-1-2-16,-4 2 3 0,1 0-2 0,-5 0 1 15,1 0 1-15,-3 0 0 0,-1 0-2 16,-5 0 0-16,-2 0 2 0,-1 0 0 15,-1 0-2-15,-2 0 1 0,-4 0 1 16,1 1 0-16,-3-1-2 0,-2 2 1 16,0-2 1-16,-3 2 1 0,0-2 2 0,0 0 2 15,0 0 0-15,0 0 3 16,0 0-3-16,0 2 2 0,0-2-3 15,-5 1-2-15,4 0-3 0,-2-1 1 16,3 0 0-16,-3 1-2 0,1 0-1 0,1 1-1 16,-3-1-12-16,4 0-23 0,-3 1-43 15,0-2-48-15</inkml:trace>
  <inkml:trace contextRef="#ctx0" brushRef="#br0" timeOffset="11741.67">18165 10613 4 0,'0'-1'21'16,"0"1"-4"-16,0 0-16 0,2 0 1 15,-2 0 6-15,1 0 3 0,3 0-2 0,-3 0-1 16,-1 0 1-16,0 0-2 0,0 0 10 15,0 0 14-15,0-2-11 0,0 1-13 16,0-1-1-16,-1-1 1 0,1 2-1 16,-2-1-2-16,2 2 2 15,0 0-2-15,0 0-2 0,0 0-1 0,0 0 1 16,-2 0-1-16,2 0 1 0,0-1-2 15,0 0 1-15,0 1 1 0,0 0 0 16,0-2-1-16,0 2 3 0,0-1-3 16,0 0 2-16,0 0 1 0,0 1-1 15,0-1 0-15,0 1 1 0,0 0-4 0,0 0 2 16,0 0-2-16,0 0-1 0,7 0 4 15,7 0 1-15,6 0 1 0,8 2-4 16,7 2 5-16,12 0 2 0,7 0-5 16,10 0-2-16,1 0 0 0,6 2 0 15,-1 0 0-15,-3 0-1 0,1-2 0 16,-5 2 1-16,-2-2-1 0,-7 0 0 15,-3-2-1-15,-6-1 3 0,-5 0-1 16,-2-1 2-16,-6 1 7 0,-1-1-3 16,-4 0 1-16,0 0 1 0,4 0 0 0,0 0-3 15,-1 0-2-15,-1 0 9 0,-4 0-8 16,-5 0-3-16,-3 0 0 0,-4-2-1 15,-5 0 0-15,-2 1 3 0,-3 1-7 16,0-2 4-16,-3 1 1 0,0 0 0 16,-3 1-2-16,-6 0-18 0,-5 0-26 15,-2 1-44-15,-2-1-100 0</inkml:trace>
  <inkml:trace contextRef="#ctx0" brushRef="#br0" timeOffset="16093.92">6327 11874 76 0,'0'0'28'15,"0"0"-3"-15,1 0 3 0,-1 0 2 16,0 0-6-16,0-2 2 0,0 0-7 15,0-1-1-15,0 0 1 0,0 1-1 16,0 0 3-16,0-2-6 0,0 2 1 16,0-1-1-16,0-1-6 0,0 3 5 15,0 0-6-15,-1 0-2 0,1 1-6 16,0 0 4-16,0-1-4 0,5-1-1 15,-1 0 1-15,4 1 1 0,0 1 0 16,4-2-1-16,4 0 0 0,2 0 1 0,7-2-1 16,-2 1 0-16,1-3 0 0,0 3 1 15,0 0-1-15,-1 0 0 0,5 1-1 16,1 0 2-16,1-1-1 0,1 1 0 15,1-1 0-15,2 1 1 0,5-2-1 16,-3 1-1-16,1 1 1 0,2-2 1 16,0 2-1-16,-1-1-1 0,4 1 1 15,3-1 0-15,2 1 0 0,-1-1-1 16,4 1 0-16,1 0-3 0,3 1 9 15,2-1-7-15,0 0 2 0,1 2 1 0,-1-2-1 16,3 2-1-16,-2 0 1 0,2 0 1 16,2 0-1-16,1-1-1 0,1 1 0 15,1-2 1-15,-2 2-3 0,1-1 2 16,-2 1-5-16,-4 0 0 0,2-1 2 15,-3-1-2-15,6 1 3 0,-3 0-2 0,3 0 1 16,1 1 0-16,2 0 2 16,-2 0 2-16,0 0-4 0,-2 0 2 15,-3 0-2-15,1 0 3 0,2 0-1 16,-1 0 2-16,4 0-2 0,-1 0 0 0,3 0 2 15,-4 0-2-15,-2 0 0 0,-3 0 0 16,-1 0-1-16,-2 0 0 0,-2 0 0 16,0 0 1-16,3-1-2 0,-1 0 2 15,-1-3 2-15,1 4 0 0,0-3-1 16,0 1 3-16,1 1-4 0,-4-1 0 15,0 0-3-15,-1 0 0 0,-1 0 0 0,1 0 3 16,-2-1-3-16,3-1 0 16,-1 3-2-16,-1-1 1 0,2 0 1 15,1 0-2-15,0 0 2 0,2 0-5 0,-5-1 0 16,0 1 4-16,-4 0 1 0,0 0 0 15,0-1-7-15,0 2 5 0,0 0 2 16,1-1 2-16,-1 1 5 0,2-2-2 16,3 2-2-16,-2-1 2 0,1 1-1 15,2 0 2-15,1 0-2 0,-1 0 1 16,1 0 0-16,1 0-2 0,3 0 1 0,0 1 0 15,1 0 1-15,2 0-1 0,-3 0 1 16,1 0 0-16,2 0 0 16,-3 0-1-16,-3 1-1 0,-2 2 3 15,-5-1-2-15,5 0 0 0,-2-1 0 0,0 2 2 16,1 0-1-16,2-1-1 0,3 1 1 15,4 0 0-15,1 0 1 0,2-2-2 16,0 2 1-16,2-1 0 0,-1-1 0 16,1-1-2-16,-2 1 2 0,-2 0 0 15,2-1 0-15,-1 0 0 0,-2 2 0 0,-2 0 0 16,-3 0 0-16,1 0 0 0,-7 0 0 15,1-1 0-15,-1 3 0 0,0-3 0 16,0 2 0-16,0 1 0 16,4-3 0-16,-3 1 0 0,4 1 0 0,1-1 0 15,-1 0 0-15,0 0 0 0,1 0 0 16,0-1 0-16,-4 1 0 0,3-1 0 15,-2-1 0-15,-2 0 2 0,2 1-4 16,2-1 2-16,0 0 0 0,-4 2 0 16,4-2 2-16,-2 2-4 0,-4-1 4 0,-1 1-1 15,-1 0-1-15,-3-1-1 0,6 1 2 16,-1-1 0-16,5 3-2 0,0-2 1 15,2-1 1-15,2 2 0 0,1-3-1 16,2 2 0-16,-2-2 1 0,2 1-1 16,-3 1 1-16,-2-1-2 0,-1 0 2 15,-3 0 0-15,1-1-1 0,-6 3 0 16,1-2 2-16,2 1 1 0,-3 1-3 15,3-2 3-15,2 1-2 0,-4 1 0 16,-1-2 0-16,0 1-2 0,-3-2 1 0,2 2 1 16,-1-2-1-16,0 0 0 0,1 0 0 15,-1 0 1-15,-1 0-1 0,0 0-1 16,-2 0 1-16,2 0 1 0,0 0-1 15,0 0-1-15,0 0 2 0,-2 0-1 16,0 0 1-16,2 0-2 0,-1-3 2 16,0 2-1-16,0-2 0 0,4 2-1 15,-3 0 1-15,1-1 1 0,2 0-1 16,0 1-1-16,0 0 1 0,0 0 1 15,0 0-1-15,-3 1-1 0,-2-1 2 16,-4 1-1-16,-4 0 0 0,-2 0 0 0,-1 0 1 16,1 0 6-16,-1 0-6 0,0 0 2 15,1 0 1-15,-2 0 1 0,3 0-4 16,-2 0-1-16,1 0 1 0,-2 0 1 15,-4 0-2-15,1 0 0 0,-6 0 1 16,-2-2 0-16,-8 2-1 0,-4-1-9 16,-5-1-30-16,-9-2-101 0</inkml:trace>
  <inkml:trace contextRef="#ctx0" brushRef="#br0" timeOffset="18919.08">7200 13355 96 0,'0'0'28'0,"0"0"-8"16,0-1 4-16,1 1 4 0,-1-1 2 15,2 1-7-15,-1 0-5 0,1-2-1 16,3-1 3-16,-1 1-3 0,4-1 2 15,-2 0 2-15,5-1-1 0,-2 1-3 0,-2 0-2 16,-1 1-4-16,0-1-1 16,2 1-3-16,1 0-3 0,3 1-1 15,6-1 0-15,3 0-1 0,2-1 0 16,2 1-4-16,8-1 6 0,-1-1-3 0,6-1-1 15,-1 0 1-15,3 2 0 0,-1-2 1 16,0 1-2-16,1 2 0 0,-1-2 1 16,3 2-1-16,-2 2 0 0,5-2 0 15,1 1 2-15,-1 1-2 0,0-2-1 16,3 1 1-16,-3 1 0 0,0 0 0 0,2 0-2 15,-4-2 0-15,2 0 1 0,2-1 0 16,2 2 0-16,1-1 0 16,1 1 2-16,3 1-1 0,2 0-1 15,1 0 1-15,4 0-1 0,-2 0-1 0,1 0-7 16,1 3 4-16,-2-3 5 0,-2 1-2 15,5 1-1-15,-2-1 3 0,-1 1-1 16,-1-1-1-16,4 0 0 0,-2-1 0 16,1 0 4-16,-2 0-5 0,-4 0 1 15,3 0 0-15,-1 1-1 0,-3 1-1 16,5-1-2-16,-1 1 3 0,-2 0 1 0,2 0 2 15,-3 1-3-15,1-2 3 0,-2 2 0 16,0 0-2-16,-1 1 2 16,-2-2-1-16,0 1 2 0,-6 0-2 15,3-1 0-15,-3 0 0 0,3 0 1 0,0-1-2 16,2 0 0-16,-2 0 0 0,1-1-1 15,-4 0-3-15,0 0-6 0,-3-4 4 16,-1 1 2-16,-1-2 4 0,-1 0-1 16,-2 2 2-16,0-2 1 0,-1-1-1 15,4 2 0-15,-1 1 2 0,-1 0-1 0,3 1-1 16,-1 1 0-16,0 0 0 0,1 1 2 15,1-1-1-15,-2 1-2 0,0 0 2 16,-1 0-1-16,-2 0 1 16,0 0-2-16,-3 0 2 0,4 0 0 0,-4 0-1 15,1 0 1-15,0 0 0 0,-3-1 1 16,1 1-2-16,-4 0 0 0,-4-1 2 15,0 1-1-15,-2 0 0 0,-1 0-1 16,1 0 2-16,-3 0 0 0,0 1 0 16,-1 1 0-16,-1 1 1 0,0 1 1 0,-3-1-3 15,-3-3 0-15,-1 2 1 0,-3-2 1 16,-5 2 0-16,-1-2-2 0,-2 0 3 15,0 0 2-15,0 0-3 0,-3 0-2 16,-4 0-3-16,3 0 4 0,-2 0-2 16,-2 2-2-16,2 2-21 0,-1 0-26 15,1-3-35-15,-2-1-58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09:43:45.38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14220 10354 157 0,'-5'1'26'0,"2"-1"1"16,1 0 14-16,-1 2-8 0,2 0-10 15,-1-1-2-15,-1 1-2 0,0 2-6 16,3-2-3-16,-3 2 5 0,0 1 3 16,0-1 2-16,0 2-5 0,1-1-1 15,-3 0 1-15,4 1-1 0,-4 2-4 0,4 1-5 16,-4 3 6-16,0 3-2 0,-1 3 1 15,-2 2-1-15,4 3-1 0,-4 1-1 16,0 2 1-16,1 3-1 0,-1-1 0 16,-3 0 4-16,5-6 0 0,1 0-7 15,0-3-3-15,2-4 3 0,2-4-4 0,-1-1 0 16,2-3 2-16,0-3 0 15,0 0-3-15,0-4 0 0,0 0 1 16,0 0 1-16,0 0-4 0,0 0-6 16,5-6-1-16,1-6-1 0,2-1-15 0,1-3-11 15,-1-1-18-15,-2-2-23 0,0-6-25 16,-4-1-67-16</inkml:trace>
  <inkml:trace contextRef="#ctx0" brushRef="#br0" timeOffset="289.01">14164 10304 216 0,'-5'0'35'0,"2"1"7"0,3 0 21 15,0-1-22-15,0 0-27 0,2 1-11 16,5 1 16-16,4-2 4 0,3 0-8 0,5 0 2 16,3-2 2-16,-1-5-1 0,3 1-8 15,-1-2-1-15,-5 2-4 0,-1 0-2 16,-4 2 0-16,-5 1-1 15,-2 0-1-15,-3 3 0 0,0 0-2 0,-3 0-7 16,0 0-11-16,0 0-13 0,-5 4-10 16,-4 5-22-16,-5 2-40 0,-5 0-50 15</inkml:trace>
  <inkml:trace contextRef="#ctx0" brushRef="#br0" timeOffset="496.02">14138 10527 2 0,'0'6'0'0,"3"-1"130"0,3-3-90 0,-1-2-2 16,2 0 10-16,3 0-9 15,4 0-8-15,3-1 1 0,1-6 2 0,2 0-6 16,0-1-9-16,1 1-1 0,-4 1-6 16,-3 4-3-16,-5-1-8 0,-3 3 2 15,-3 0-1-15,-3 0-2 0,2 0-3 16,-1 0-9-16,-1 5-12 0,0 2-11 15,0 2-17-15,-3 2-27 0,-1-1-30 0,-3-1-49 16</inkml:trace>
  <inkml:trace contextRef="#ctx0" brushRef="#br0" timeOffset="717.04">14139 10766 204 0,'0'3'37'15,"2"0"-10"-15,4 1 23 0,2-2-3 16,4-1-9-16,0-1 2 0,7 0-12 0,1 0-4 15,2-3-2-15,1-2-3 0,0 0-6 16,-2-1-5-16,-3 0-7 0,-2 1 3 16,-1 0-1-16,-4 2-3 0,0 0 0 15,-3 1 0-15,-2 0-14 0,0 1-17 16,2 0-21-16,0 0-28 0,2-1-34 15,-2-3-71-15</inkml:trace>
  <inkml:trace contextRef="#ctx0" brushRef="#br0" timeOffset="1769.1">14668 10292 170 0,'0'0'51'0,"0"-1"-8"16,0 1 12-16,0 0-6 0,0 0-21 16,0 0-10-16,0 0-1 0,0 6 2 15,0 3 9-15,0 3-9 0,0 4-4 16,-2 5-4-16,-1 1 1 0,-2 0-1 15,2 4 1-15,-1-1-2 0,-1 1-5 16,2 0 1-16,-2-1-2 0,2 0-4 16,0-3 4-16,0-2-2 0,0-2-2 15,1-3 0-15,2-1 1 0,0-3 1 16,-1-1-4-16,1-3 2 0,0-2 0 0,0-1-7 15,0-2-9-15,0-2-5 0,1 0-7 16,2 0-12-16,1-4-19 0,0-4-26 16,1-4-25-16,-4-1-72 0</inkml:trace>
  <inkml:trace contextRef="#ctx0" brushRef="#br0" timeOffset="2030.11">14676 10314 240 0,'0'0'47'0,"3"0"-24"15,1-2 26-15,2-2-10 0,5 0-10 0,0-1-9 16,3 1-5-16,2-1-4 15,1 0-3-15,0 1-2 0,0 1-2 16,-2 2-3-16,1-2 2 0,-5 2-3 16,-2 1-4-16,-1-1-10 0,-2 1-11 0,-3 0-12 15,0 0-19-15,-3 2-16 0,0 0-24 16,-11 0-79-16</inkml:trace>
  <inkml:trace contextRef="#ctx0" brushRef="#br0" timeOffset="2212.12">14724 10424 145 0,'0'4'60'15,"0"-2"-37"-15,0 2 22 0,7-3-7 16,1 1-3-16,1 0-10 0,4-2-7 0,-1 1-2 16,7-1 2-16,-1 0-11 0,1 0 0 15,0 0-4-15,-2-1-2 0,-2 1-1 16,-2 0 1-16,-6 0-2 0,0 0-15 15,-6 1-25-15,1 2-29 0,-2 1-36 16,-3-1-100-16</inkml:trace>
  <inkml:trace contextRef="#ctx0" brushRef="#br0" timeOffset="2374.13">14708 10672 53 0,'6'3'151'0,"0"-1"-121"0,2-1 8 15,3-1 10-15,3 0-9 0,6 0-13 16,5-2-18-16,3-5-2 0,4-1-4 15,3-2-2-15,-1 2-20 0,-2-1-33 16,1 2-27-16,-7-2-84 0</inkml:trace>
  <inkml:trace contextRef="#ctx0" brushRef="#br0" timeOffset="2925.16">15353 10446 171 0,'0'-1'60'0,"0"1"-33"0,0 0 0 15,0 4-3-15,0 6 0 0,0 3 8 16,0 3-9-16,-2 3-10 0,-2 4-2 16,1 3-2-16,0 1 10 0,3 1 22 15,0 0-27-15,0-2-5 0,0 1 6 16,0-4 0-16,0-3-7 0,1-4-5 0,2-5 1 15,-1-3-2-15,-2-3-1 0,1-4 4 16,1-1-1-16,-2 0 5 0,1-6 1 16,1-6-6-16,1-7 1 0,2-4-2 15,3-6 0-15,2-3 0 0,0 0-3 16,-1-5 0-16,3 1 2 0,1-6 0 15,1-1-1-15,1-6-3 0,4 0 1 16,-1 3 1-16,1 6-3 0,-2 11 0 16,-1 9-1-16,-4 6 2 0,2 5-1 15,-2 3 0-15,1 6-2 0,-4 0 3 0,0 0-1 16,-1 9 1-16,-2 2-1 0,-4 4 3 15,-2 2 0-15,0 1-2 0,-2 1 2 16,-4-1 1-16,-6 0 0 0,-2 0 0 16,0-1-1-16,-3 0 3 0,1 0-4 15,-1-2 2-15,3 1 1 0,0-4 1 0,5 0-2 16,1-3-2-16,4 0-1 15,0-1 3-15,3-2-15 0,1-2-42 16,0 0-44-16,0-4-46 0,1 0-107 16</inkml:trace>
  <inkml:trace contextRef="#ctx0" brushRef="#br0" timeOffset="3469.19">15781 10385 101 0,'1'5'224'16,"-1"0"-215"-16,0 5-10 15,-3 2 43-15,-1 2-4 0,-1 2-18 16,2 2-6-16,-2 0-1 0,2 2-7 16,-1 0 1-16,0 1-1 0,0-1-1 0,1-3 27 15,1-5-23-15,1-2-5 0,-2-3 2 16,1-3 2-16,0-3-2 0,2-1 6 15,0 0 5-15,0-2 3 0,0-8-15 16,0-4-4-16,7-5 1 0,3-5-1 16,4-3 0-16,3-2-2 0,2-2 1 0,3-3 2 15,-1 1-3-15,3 0 0 0,-3-1 1 16,3 6 1-16,-4 5-2 15,-2 4-1-15,-2 8 1 0,-2 4 1 16,-2 5-1-16,-1 2-2 0,-3 0 2 0,-3 2 2 16,-4 9-1-16,-1 3 2 0,0 4 1 15,0 2 2-15,-9 4-4 0,0 1 0 16,-5 0 2-16,-5 0 0 0,5 0-2 15,-6-1-1-15,1-1 3 0,1-4-3 16,1-2 0-16,4-4 0 0,4-5 1 0,3-1 1 16,1-4-4-16,3-1-2 0,2-2-5 15,0 0-5-15,0 0-11 0,2-3-10 16,4-7-9-16,4 0-3 15,0 0-9-15,1 2 6 0,2 1 18 0,-1 1 18 16,-1 6 8-16,-2 0 6 0,-1 0 6 16,0 0 20-16,-1 6-17 0,1 4 12 15,0 0 9-15,-2 4-7 0,5-1-4 16,-2 1-11-16,4-3-3 0,-1-1-2 15,4-1-6-15,1-2-23 0,1-2-21 0,2-1-13 16,-1-4-19-16,1 0-104 0</inkml:trace>
  <inkml:trace contextRef="#ctx0" brushRef="#br0" timeOffset="3800.21">16252 10474 1 0,'0'-13'3'0,"0"4"43"16,0-2 105-16,-3 2-98 0,-5 2 13 16,1 3 3-16,-1 2-27 0,0 2-7 15,2 0-8-15,-2 6-7 0,0 6-5 16,1 3-6-16,2 3-4 0,0 2-3 15,5-2 2-15,-1 2-4 0,1-2-1 0,0-1 3 16,4 1-1-16,7-4-2 0,6-2 0 16,4-3 3-16,2-1-1 0,2-5 0 15,1-2-1-15,-1-1 3 0,0-1 1 16,1-9-4-16,-1-1-1 0,-4-3 4 15,-4-2 1-15,-9 1-2 0,-2 0 3 16,-4-2 0-16,-2 1 5 0,-2 0 0 16,-5 0-2-16,-6 1 2 0,-1-1-4 15,-3 3-4-15,-1 1 0 0,-4 4 0 16,3 5-1-16,2 3-1 0,3 0-1 0,2 5 1 15,4 6-3-15,4 2 1 0,0 1-2 16,4 1-4-16,0-1-18 0,0 2-7 16,7-4-22-16,5-2-37 0,0-6-65 15</inkml:trace>
  <inkml:trace contextRef="#ctx0" brushRef="#br0" timeOffset="4337.24">16775 10379 84 0,'6'-1'165'15,"-1"0"-132"-15,-5 1-1 0,0 0 26 16,0 0-5-16,0 0-8 0,0 4-9 16,-2 6-9-16,-4 2-8 0,-2 2-3 15,2-1-7-15,1 0 1 0,-1-1-1 0,1-3 2 16,4-3-4-16,1 0-6 15,0-3-2-15,0 0 2 0,4-1 0 16,4-2 0-16,6-1 2 0,5-8-2 16,4-4 0-16,6 1 0 0,1-2-3 0,1 0-3 15,-2 1-10-15,-1 1 9 0,-1 3-2 16,-4 0 5-16,0 4-2 0,-4 2 3 15,-4 0 1-15,-2 3 2 0,-6 0-1 16,0 0 0-16,-4 1 0 0,-3 6 6 16,0 3 7-16,-10 2-3 0,-2 2 0 0,0 3 1 15,-1-2-3-15,4 1 3 0,1-3-8 16,3-1-1-16,5-4 0 15,0 0-3-15,2-4-1 0,10 1 4 16,4-4 0-16,7-1-3 0,10-1 2 0,6-9 0 16,1-3-4-16,0-1-1 0,-1-1-5 15,-5-2 2-15,0 2 3 0,-3 0 0 16,-3 2 1-16,-5 3 4 0,-6 0-1 15,-3 3 0-15,-6 4 2 0,-5 2 7 16,-1 1 5-16,-2 0-1 0,0 0 1 16,-2 2 2-16,-7 8-7 0,-2 2-3 0,-1 1 2 15,2 3-1-15,1-3-4 0,0 3-2 16,2 0-1-16,3-1-1 15,2 2 1-15,2-1 1 0,0 0-7 16,6-1-15-16,4-2-7 0,5-1-20 0,2-6-40 16,-1-4-79-16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09:44:53.25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22306 15140 115 0,'0'-3'48'0,"0"0"-13"0,0 1 5 16,0 0-4-16,0-1-9 0,0 0-7 16,2 0-2-16,-2-1-1 0,1 1 2 15,-1 1-3-15,0 0 1 0,0 0-1 16,0 0 0-16,0 0 0 0,0 0-5 15,-1-1 3-15,-4 2-3 0,2 0-1 16,-3 0-4-16,-2 1 0 0,-1-1-1 16,-4 1-5-16,-1 0 1 0,2 0 2 15,-7 0 2-15,-1 3-2 0,0 3 0 16,-5 0 9-16,7 3 0 0,-2 0-4 15,3 3-4-15,3-4-3 0,4 2 1 0,1 0-3 16,3 0 0-16,4 0 0 0,2-1 1 16,0 3 1-16,10-1-4 0,2 1 1 15,3 0 1-15,3-1-3 0,-1 0 0 16,1-2 2-16,-1 2-2 0,-1 0 0 15,1-2 3-15,-3 0-5 0,-2-3-1 16,-4 1-6-16,-2-1 6 0,-1-2 0 16,-5 0 3-16,0-2 1 0,0 2 4 15,-10 0-1-15,0 0 2 0,-4 1-1 16,-2-2-1-16,-1 3 1 0,2 1 2 0,-4-2-4 15,0 2 2-15,2 0 2 0,-4-1 0 16,2 2-2-16,3 0-4 0,1-2 6 16,6 1-2-16,1-2-3 0,2 1-1 15,6-1-18-15,0-2-41 0,0-1-35 16,3-2-57-16</inkml:trace>
  <inkml:trace contextRef="#ctx0" brushRef="#br0" timeOffset="480.02">22392 15443 72 0,'7'-8'76'0,"4"-3"-29"0,5-1-5 16,-1-2 5-16,4-4-3 0,1 0-12 15,3-5-7-15,2-1-7 0,1-5 1 16,4 1 0-16,-1 0-12 0,-4 2 0 16,1 3-4-16,-5 2 5 0,-6 7 8 0,-4 3-3 15,-2 4-2-15,-4 1-1 0,-2 4-6 16,0 1 1-16,-1 1-2 0,-1 0 0 15,-1 0-2-15,0 0-5 16,0 5 4-16,0 7 2 0,0 0 0 0,0 4-2 16,-4 1 1-16,-1 1 2 0,2 2-1 15,-3-1-2-15,-1 2 1 0,0 1 0 16,2-3 0-16,-1 1-2 0,4-2 1 15,-2-2 2-15,2-1-2 0,0-2-1 16,2 0 1-16,-1-4 1 0,1 0-2 16,0-4-5-16,0 0-8 0,0-2-2 0,0 1-11 15,0-2-9-15,0 0-16 0,0 0-3 16,0 1-22-16,0-3-11 0,0 0-43 15</inkml:trace>
  <inkml:trace contextRef="#ctx0" brushRef="#br0" timeOffset="729.04">22485 15286 208 0,'0'0'51'15,"0"0"-31"-15,3 0 22 0,0 0 10 16,5 0-24-16,2 0-15 0,1 0 6 16,2 0-3-16,1 0 1 0,3 0-9 15,4 0-2-15,4 0-3 0,3 3-1 16,-2-1-2-16,1-1 0 0,-2 1-21 15,-2-1-46-15,-3-1-33 0,-3 0-54 0</inkml:trace>
  <inkml:trace contextRef="#ctx0" brushRef="#br0" timeOffset="1012.05">22878 15217 247 0,'8'0'0'0,"6"0"1"15,3 0 13-15,3 0 3 0,4 0-10 16,2 0-1-16,0 0 3 0,1 0-4 0,1-2 2 15,-5 0 0-15,-3 1 4 16,-3 1-2-16,-5 0-1 0,-4 0-1 16,-2 0-7-16,-6 0 2 0,2 0-2 15,-2 0-15-15,0 0-30 0,0 0-26 0,-6 0-82 16</inkml:trace>
  <inkml:trace contextRef="#ctx0" brushRef="#br0" timeOffset="1233.07">23001 15269 195 0,'-9'14'150'0,"-4"1"-92"16,-1 2-15-16,2 0-1 0,1 1-9 15,-3 0-13-15,6 0-14 0,2-2-4 16,1 0-1-16,4-2 0 0,1 0-8 16,1-1-16-16,10-4-22 0,5-2-57 15,-1-4-100-15</inkml:trace>
  <inkml:trace contextRef="#ctx0" brushRef="#br0" timeOffset="1632.09">23125 15441 15 0,'-3'2'172'0,"3"-1"-105"16,0 0-62-16,0 0 10 0,0-1 36 0,0 0-11 15,1 0-29-15,12-4-2 0,4-4-3 16,3-3 0-16,3-1-2 0,2-2-4 15,1-2 4-15,2-2-1 16,3-1 2-16,5-1-2 0,0-3 2 0,1-1-1 16,0 0-3-16,-6 1-1 0,-3 2 3 15,-8 3-3-15,-3 5 4 0,-8 4 8 16,-2 4 7-16,-3 1-3 0,-2 4-1 15,-2 0 2-15,0 0-9 0,0 0-5 16,0 8 0-16,-5 5 2 0,-1 2-2 0,0 1 0 16,0 2-1-16,-1 1-2 0,3 3 0 15,-2-1 1-15,2 2-2 0,1-2 1 16,2 0 1-16,1-1-1 15,0-2 0-15,0-3-1 0,6-2 1 0,-1-4 0 16,-1 1-3-16,2-2-3 0,-1-3-1 16,0 0 0-16,-4-4-35 0,1 0 4 15,-1 0-23-15,1-1-24 0,0 0-54 16</inkml:trace>
  <inkml:trace contextRef="#ctx0" brushRef="#br0" timeOffset="1813.1">23291 15321 0 0,'25'4'101'16,"6"-2"-88"-16,3 1-12 0,3-1-2 15,3 2-11-15,7-1-17 0</inkml:trace>
  <inkml:trace contextRef="#ctx0" brushRef="#br0" timeOffset="128002.32">7922 12174 6 0,'-1'0'61'0,"-2"0"-44"16,3 0-11-16,0 0 0 0,0 0-5 16,0 0 5-16,0 0 9 0,4 0-5 15,1 0-1-15,1 0-3 0,-1 0-3 16,-1 0 6-16,1 0 2 0,1 0 0 15,-3 0 2-15,0 0-3 0,-1 0-8 16,0 0 1-16,-2 0-5 0,0 0-22 0,0 0-31 16,0 0-20-16</inkml:trace>
  <inkml:trace contextRef="#ctx0" brushRef="#br0" timeOffset="128649.35">7922 12174 62 0,'53'16'49'0,"-50"-15"-11"16,0 0 5-16,0 0-4 0,2-1-10 16,-2 1-1-16,2-1-1 0,-4 0-6 15,2 0-1-15,0 0-2 0,-3 0 0 16,2 0-1-16,-2 0 0 0,0 0 0 15,0 0 2-15,0 0-4 0,0 0-5 0,0 0-2 16,0 0 3-16,0 0-6 0,0 0-1 16,0 0 1-16,0 0 3 0,0 0-5 15,0 0-2-15,0 0 4 0,0 0-1 16,0 0 1-16,0 0-4 0,0 0 5 15,0 0 2-15,-2 0-4 0,-2 0-1 16,1 0 2-16,-2 0-1 0,-3-3-2 16,1 1-1-16,-6-3 3 0,2 3-3 15,-3 0 0-15,2 0-1 0,-4-2 1 16,-1 1 1-16,0 1-3 0,0-2 0 15,0 0 2-15,-3 1 1 0,1-1-2 0,-1 0-2 16,2 2 3-16,-2 0 0 0,-1-1-1 16,1 0-2-16,-2 1 2 0,-1 0 2 15,0 0-4-15,-5 2 0 0,-4-2 1 16,-3 2 0-16,0 0-1 0,1-1 0 15,0 0 3-15,1 1 1 0,-1 0-4 0,1 0 1 16,1 0 1-16,-2 0 2 16,3 0-2-16,1 0-1 0,2 0 1 15,-1 0 2-15,1 0-3 0,0 0 0 16,3 0 2-16,2-2 0 0,1 1-1 0,4-1-1 15,-3-1 2-15,0 1-1 0,1 0 0 16,-1 0-2-16,1 0 4 0,3 0-1 16,2 1-1-16,-4 0-2 0,2-2 3 15,-2 0-1-15,-1-1 1 0,-1 2-1 16,-1 0-1-16,-3-2 1 0,3 1 1 0,1 0-3 15,-1 1 3-15,5-1-1 0,-3 1 1 16,3 1-2-16,3 1 2 16,4-2-2-16,3 2 1 0,4-1 0 15,1 1 1-15,2 0-2 0,0 0-1 0,0 0-1 16,0 0 1-16,0 0-2 0,0 0 2 15,0 0-1-15,0 0 3 0,0 0 1 16,0 0-2-16,0 0-1 0,0 0 0 16,0 0-22-16,0 3-8 0,5-1-11 15,1 1-16-15,-1-2-41 0,4-1-66 0</inkml:trace>
  <inkml:trace contextRef="#ctx0" brushRef="#br0" timeOffset="129345.39">6518 12056 55 0,'-5'0'28'0,"0"0"4"15,2 0-8-15,2 0-4 0,-2 0 19 16,-1 0-14-16,1 0-1 0,0 0 3 15,0 0 1-15,2 0 2 0,-4 0-9 16,3-1 0-16,-1 1-2 0,2 0 2 16,1 0 2-16,0 0-10 0,0 0 1 15,0 0-8-15,0 0 0 0,0 0-2 16,4-2-2-16,6-1 3 0,5 0 1 15,5-4-3-15,4-2 4 0,5 0-3 0,4-2-4 16,5-1 4-16,1 0 1 0,3 1-1 16,-3 2-5-16,-4-1 3 0,-7 2 2 15,-4 2-3-15,-9 1-1 0,-2 1 0 16,-6 1 2-16,-4 2 0 0,-1 0-2 15,-1 1 1-15,-1 0 1 0,0-1-5 0,0 1-9 16,0 0 1-16,-3 0-9 16,-1 4-14-16,-1 3-12 0,2 3-20 15,-3-2-25-15,0-3-46 0</inkml:trace>
  <inkml:trace contextRef="#ctx0" brushRef="#br0" timeOffset="129609.41">6501 12096 152 0,'0'0'80'0,"0"0"-33"0,0 0 4 15,0 0-21-15,0 4-9 0,4 1 11 16,4 5 4-16,4 3-12 0,2 2-8 16,3 2-6-16,4 2 1 0,0 0-7 15,-1 2-1-15,2 0 0 0,1-3-4 16,4-2-22-16,-1-1-16 0,-1-3-26 0,0-1-49 15,-7-2-88-15</inkml:trace>
  <inkml:trace contextRef="#ctx0" brushRef="#br0" timeOffset="131173.5">7425 12351 148 0,'0'1'89'0,"0"-1"-41"0,0 0 12 16,0 0 10-16,0 0-32 0,0 0-6 0,0 3-10 16,0 0-6-16,0 1 1 0,0 2-6 15,0 0 6-15,-2 2-3 0,2 0-6 16,-2 0 1-16,1 1 7 0,-1 2-6 15,1 0-5-15,-2 2 0 0,0 0 4 16,0 1-4-16,-1 1-3 0,3-1-1 0,-1 1 1 16,1 1-2-16,1-1 0 0,0-1-3 15,3 0-7-15,6-1-8 0,2-1-10 16,-3-2-10-16,1 0-14 15,0-1-24-15,-2-1-40 0,-4-4-81 0</inkml:trace>
  <inkml:trace contextRef="#ctx0" brushRef="#br0" timeOffset="132610.57">8150 12430 45 0,'-5'-1'73'16,"2"-3"-26"-16,2 2 11 0,-1 1-7 0,1-1-8 15,1 2-4-15,0 0-2 16,0-1-10-16,0 1-8 0,0 0-8 15,0 0 1-15,0 0-6 0,0 1-5 16,0 6 10-16,-3 4 4 0,1 2-10 0,-1 2 0 16,0 1 0-16,0 1 1 0,-5 2-3 15,0 0 3-15,1-1-1 0,-3-1-3 16,2-4-1-16,1 0 0 0,-1-3 3 15,2-2-2-15,0-2 0 0,-1-2-1 16,6-3 2-16,-2 0-2 0,1-1 3 0,1 0 0 16,-2-1 2-16,1-6-2 0,2-2-4 15,-2-2 1-15,2-4 0 16,0-1 1-16,0-1-3 0,0 0 0 15,4-1 1-15,3 0 1 0,1-1-3 0,1 0 1 16,2 0 1-16,0 2 0 0,0 4-2 16,0 2 0-16,0 2 2 0,-1 4 0 15,1 1-3-15,2 2 1 0,-1 1 1 16,2 1-1-16,2 0 0 0,-4 3 1 15,-1 2 2-15,-3 2-1 0,-2 0-2 0,-2 2 1 16,-4-1 3-16,0 2-1 16,-1-1 0-16,-8 2 2 0,1 1 0 0,-5-2-2 15,3 0-1-15,0 1-1 16,2-1 2-16,2-3-1 0,0 1-1 0,1-2 1 15,5-1 0-15,-1 0 0 0,1-1-1 16,0-1 0-16,0-1-2 0,0 0 2 16,1 0-2-16,4 0-3 0,3-2-2 15,0 0 1-15,2 0-1 0,0 0-1 16,2 0 0-16,-1 0 2 0,0 0-1 0,-2 0 2 15,-4 0 1-15,1 1 3 0,-4 3 1 16,1-2-1-16,-2 1 3 0,-1 1 0 16,0 1-1-16,-3 2 7 0,-5 3 8 15,1 0-4-15,-1 1-5 0,-1-2 1 16,1 2 2-16,3-3-5 0,-1 1 0 15,3-2-4-15,0 0 1 0,1-1-1 16,2-1-3-16,0-2-5 0,0 0-23 16,3-2-19-16,8-1-48 0,-2-3-98 15</inkml:trace>
  <inkml:trace contextRef="#ctx0" brushRef="#br0" timeOffset="132822.59">8398 12549 226 0,'0'5'105'0,"0"-1"-61"0,-3 0 17 16,0 0-7-16,0 1-24 0,0 1-9 16,1 1-6-16,2 1-2 0,-3 2-7 15,3-1-3-15,-1-1 2 0,-1 0-5 0,2-1 1 16,0 0-2-16,0-2-2 0,3 0-20 15,3-4-19-15,2 1-14 0,1-2-28 16,-2-1-80-16</inkml:trace>
  <inkml:trace contextRef="#ctx0" brushRef="#br0" timeOffset="133202.6">8612 12321 158 0,'3'0'89'0,"-3"0"-37"0,0 0 17 15,2 0-18-15,-2 0-8 16,0 0-24-16,6 0-18 0,-1 0 4 15,2 2 4-15,1 2 1 0,-5 3-3 16,0-1-2-16,0 1 3 0,-1 0-1 0,-2 2-1 16,-2 1-1-16,-7 1 6 0,0 1-5 15,1-2-3-15,2 4-2 0,0 0 0 16,1 1 0-16,0 2-2 0,2 1 1 15,0 0 2-15,0 0-2 0,0-1 0 16,0-2 0-16,-2-2 2 0,1-1 0 0,0-1-3 16,0-2 0-16,-1-2-1 0,1-3-4 15,-1 0-5-15,0-2-3 16,2-1-7-16,-2-1-15 0,2 0-21 15,0 0-15-15,3-5-21 0,0-5-48 0</inkml:trace>
  <inkml:trace contextRef="#ctx0" brushRef="#br0" timeOffset="133326.62">8572 12495 15 0,'6'0'0'0,"-3"0"146"15,0 0-83-15,2 1-8 0,3 2 0 0,-1 0-29 16,6 0-8-16,4 0-7 0,3 1-8 16,3-1-2-16,5-1 0 0,2 1-8 15,1-3-66-15,-7 0-92 16</inkml:trace>
  <inkml:trace contextRef="#ctx0" brushRef="#br0" timeOffset="135021.72">6592 13026 13 0,'2'-1'77'0,"-1"-1"-37"15,2-1 2-15,-3 1 12 0,2 0-13 16,-1-3-2-16,1 2-10 0,-1-1 1 16,3 0 1-16,-1 1-6 0,-2-1-6 15,2 0 4-15,-1-1-3 0,-2 0 0 16,1 1-3-16,-1 0-4 0,0-1 1 0,0 1-3 15,0 0-1-15,-1 1-5 0,-5 0 0 16,-1 2 0-16,-5 1-4 0,-2 0-1 16,-1 2 1-16,-4 7 0 0,-1 4-2 15,0 2 1-15,0 4 2 0,2 0 1 16,8 1-3-16,2-3 0 0,8 0 0 15,0-5-3-15,5 0 1 0,10-3 1 16,1-3 2-16,4-3 1 0,3-3-1 16,2 0 0-16,1-8 0 0,0-2 3 15,-4-1-6-15,-2 0 4 0,-6-1-1 16,-3 2 0-16,0 1-1 0,-6 3 0 0,-2 2 2 15,-2 1-2-15,-1 1 0 0,0 2-2 16,-3 0 3-16,-3 0-1 0,0 6-7 16,0 4 3-16,-1 0 2 0,4 2-4 15,2-1-1-15,1-1-5 0,0-1 0 16,0 0 4-16,7 0 4 0,3-2 2 15,1-5 1-15,-1-2 1 0,4 0 1 16,0-2-1-16,2-9 1 0,1-5 1 16,0 0-2-16,-2-4 2 0,3-2 3 15,-5 0-1-15,-2-2 2 0,0-2 0 0,-1-2 0 16,-1 0-1-16,-1 1-5 0,-2-4 4 15,3 1-1-15,-4 1-3 0,-1 5 0 16,-4 9 1-16,2 5 3 0,-2 6-1 16,0 4 1-16,0 0-6 0,0 5-1 15,0 12 3-15,-2 6-1 0,-2 6 1 16,-4 3 0-16,2 1 1 0,-2-2-2 15,0-2 2-15,2-1-1 0,0-5-5 16,1-1 1-16,2-4-1 0,0-5 6 16,3-4-2-16,0-3 0 0,0-2 0 0,0-2 1 15,0-1-1-15,0 0 0 0,0-1 1 16,6 1 1-16,0-1 0 0,2 1-3 15,1 1 1-15,1 0 1 0,2 1-21 16,2 1-7-16,3-1-18 0,3 1-21 16,0-1-39-16,5 0-45 0</inkml:trace>
  <inkml:trace contextRef="#ctx0" brushRef="#br0" timeOffset="135326.74">7266 13090 213 0,'0'-6'97'0,"-4"0"-37"0,-7 0-16 15,-3 1-14-15,-2 0 6 0,-1 3-10 16,-3 2 0-16,0 0 1 0,0 1-5 15,0 6-5-15,4 0-5 0,7 0-1 16,3 1-7-16,4-1-4 0,2 0-2 0,0 3 2 16,10-2-1-16,2-3 2 0,3-1-1 15,6-2-2-15,2-2 2 16,0 0-10-16,-1-1 0 0,-2-5-1 15,-5 1 4-15,-4 0-4 0,-4 2 7 0,-4 1 2 16,-2-1 2-16,-1 2 0 0,0 0 2 16,0 1 1-16,0 0-2 0,-4 0-3 15,-3 7 0-15,3 1 1 0,-1 3 0 16,2 1-1-16,3 1 0 0,0-1-9 15,6 2-21-15,10-2-20 0,5-3 12 16,9-1 0-16,1-6-128 0,1-2 8 0</inkml:trace>
  <inkml:trace contextRef="#ctx0" brushRef="#br0" timeOffset="135666.75">7759 13006 27 0,'-1'1'83'0,"-1"-1"61"0,-1 0-101 15,3 0 4-15,0 0 1 0,0 0-25 16,6 0-12-16,10 0 4 0,3-5-4 0,2 0-6 15,1 0-2-15,-2 2-1 0,-1 1-2 16,-4-1 0-16,-1 1 2 0,-5 2-3 16,-1-1-21-16,-3 1-18 0,-4 0-16 15,-1 0-39-15,0-2-53 0</inkml:trace>
  <inkml:trace contextRef="#ctx0" brushRef="#br0" timeOffset="135858.76">7860 13008 83 0,'-1'6'184'0,"-4"2"-150"15,-1 2 25-15,-2 1 14 0,0 2-24 16,2 2-13-16,0 1-11 0,1-1-6 16,1 0-9-16,-1-1-10 0,2-2 3 15,0 1-1-15,1-2-2 0,2 0 0 16,0-2-7-16,5-1-15 0,7-2-21 15,5-4-20-15,3-2-23 0,4-2 2 16,-6-6-188-16</inkml:trace>
  <inkml:trace contextRef="#ctx0" brushRef="#br0" timeOffset="136046.78">8056 13078 50 0,'0'3'185'0,"0"-1"-119"0,-7 2-35 16,1 2 36-16,-6 1-1 0,1 1-19 15,0 2-9-15,0-2-14 0,3 3-13 16,1 1-6-16,2-3 1 0,0 1-6 15,4 1 2-15,-1-1-4 0,2 0 0 16,0 0-13-16,3 0-18 0,8-4 9 16,8-2-36-16,-2-4-54 0,0 0 9 0,-2-3-96 15</inkml:trace>
  <inkml:trace contextRef="#ctx0" brushRef="#br0" timeOffset="136606.81">8189 13095 193 0,'0'-1'48'0,"1"1"-18"15,-1 0 40-15,0 0-23 0,2 0-14 16,0 0 1-16,1 0-5 0,0 2-9 0,-3 4-6 16,3-2-2-16,-2 3 2 0,4 1 0 15,0 0-6-15,-2-2 3 0,1 1-6 16,-2-2-3-16,0-1-2 0,1-2 4 15,0-1-2-15,-2 1-2 0,2-1 0 16,1-1 4-16,2 0-3 0,0 0 1 0,0-1-3 16,3-5 3-16,1 2-2 0,-1-3-1 15,2 0 2-15,1 0-3 16,1 0-4-16,2-3-1 0,1 4 1 15,1-2 4-15,0 0-15 0,1 1 10 0,-5 1 2 16,-7 4-9-16,0 1 8 0,-4 0 5 16,-2 1-1-16,0 0 1 0,0 0 1 15,0 0 0-15,0 0 0 0,-2 3 1 16,-1 0 1-16,0 1-4 0,1 0 1 15,-2 1 4-15,4 1-3 0,-3 0-2 0,3 1 1 16,0 2 1-16,0-3-1 0,6 3-1 16,2-2 2-16,1 0 1 0,3 0 0 15,2 1-2-15,5 0 1 16,1-1 1-16,0-2-2 0,3-2 0 0,5-3 1 15,2 0 1-15,-1 0-2 0,4 0-4 16,-2-8 0-16,-2-2-5 0,-4-2-2 16,-5-1-3-16,-6-1-2 0,-6 2-18 15,-8 0 29-15,0 0 3 0,-2 2 3 16,-10 2 2-16,0 3 0 0,-7 1 17 15,0 4 3-15,-1 0 2 0,3 0-4 0,2 8-5 16,2 1 1-16,4 2-6 0,3 4-5 16,3 0-7-16,3 3 0 0,0-2-7 15,11 0-44-15,1-5-40 16,2-4-159-16</inkml:trace>
  <inkml:trace contextRef="#ctx0" brushRef="#br0" timeOffset="136742.82">9069 13256 213 0,'-3'0'207'0,"0"0"-196"0,2-2 2 16,-1-2-9-16,1 4-3 0,-1-2-9 16,2 0-45-16,0-2-95 0</inkml:trace>
  <inkml:trace contextRef="#ctx0" brushRef="#br0" timeOffset="147636.44">17541 10614 42 0,'1'-3'177'16,"-1"-4"-127"-16,0 2-2 0,0-4 1 0,-3 2-6 15,-3 0-10-15,0 2-8 0,-4-2-5 16,-2 1-2-16,-4 2-7 0,-5-1 1 16,-4 1 5-16,-5 2-1 15,1 2-3-15,-2 0 0 0,0 0 1 0,3 1-3 16,2 5-2-16,2 2-6 0,9 2 2 0,3 3-1 15,2-1-5-15,6 4-1 0,2 2 0 16,2 3 2-16,3 2 0 16,5 2-3-16,4 3 3 0,1-2 2 15,1 3-2-15,-2 2-2 0,2 0 4 0,-3-1-1 16,-3-1-1-16,-2-6 0 0,-3-1 1 15,-2-4 0-15,-1-2-1 0,0-3 0 16,-7-1 1-16,-3-3 0 0,-2-2-1 16,0-1-2-16,1-2 3 0,0 0 1 15,-2-4-2-15,1 0-1 0,0 0 2 0,2 0 1 16,4 0-3-16,3-4 1 0,2-1 1 15,-1-2 1-15,2-1-3 0,0-2 0 16,9 0-3-16,7-2 2 16,4-2 0-16,8-2-3 0,1 0-2 15,7-2-4-15,4-4 1 0,2-1-6 0,5-5 6 16,1-1 1-16,1-3 3 0,-2 1 4 15,-4 0 2-15,-7 0 1 0,-10 1 0 16,-7 3 2-16,-8 3 3 0,-7 1 4 16,-4 3 0-16,-1-2 2 0,-16 5-3 15,0 1-1-15,-5 4 0 0,-4 2-5 0,-1 3 2 16,-1 4-3-16,4 3-1 0,0 0-2 15,7 0 1-15,5 8-1 0,3 4-2 16,4 3-6-16,5 4-20 16,0 2-12-16,5 3-36 0,7-2-52 0,5-4-68 15</inkml:trace>
  <inkml:trace contextRef="#ctx0" brushRef="#br0" timeOffset="147993.46">17773 11055 192 0,'0'-3'44'0,"6"-3"-23"0,5-1 21 16,5-1-1-16,8-2-17 15,6 1-8-15,2-2-8 0,4 1 0 0,1 1-2 16,-3 2 1-16,1 0 4 0,-6 2 0 16,-3 1 0-16,-2 1-4 0,-7 1-5 15,-5 1 0-15,-3 0 0 0,-4 1-4 16,0-1 2-16,-4 1-11 0,1 0-19 15,1 0-18-15,-2 0-35 0,1 0-41 0</inkml:trace>
  <inkml:trace contextRef="#ctx0" brushRef="#br0" timeOffset="148220.47">17889 10855 56 0,'0'8'259'0,"0"1"-227"16,0 4-6-16,5 3 28 0,0 3-12 16,1 2 1-16,5 4-18 0,3 2-9 15,4 3-6-15,6-1-5 0,-1 2-1 16,3-1-8-16,4 1-35 0,2 0-28 15,1-2 4-15,2-3-117 0</inkml:trace>
  <inkml:trace contextRef="#ctx0" brushRef="#br0" timeOffset="149077.51">18781 10630 194 0,'-3'-4'73'0,"-2"3"-20"16,0 1 3-16,1 0-8 0,-6 6-20 15,-2 11-7-15,-2 7 8 0,-3 10-3 16,-2 3 4-16,-2 7-6 0,-3 1-8 16,1 0 0-16,-2-2-3 0,5-7-6 0,2-4 0 15,-1-4 0-15,4-6-2 16,1-3 2-16,3-4 0 0,1-4-1 15,4-2-4-15,3-5 0 0,0-1-2 16,3-3-1-16,0 0 2 0,3 0-2 0,10 0 1 16,4-4 3-16,6-6 0 0,5-3-2 15,-2 0-4-15,2-2 1 0,-2 1-2 16,4 2-2-16,-2 2-5 0,-2 2 3 15,-1 4 0-15,-5 2 2 0,0 2 0 16,-4 0 4-16,-5 0-1 0,-4 1 2 0,-2 5-1 16,-3 1 4-16,-2 1-3 0,0 4 2 15,-7-2 0-15,-2 2 0 16,-3-1 2-16,-1 0-1 0,-2 0 3 15,-2 1 3-15,-3 0 1 0,1 0-1 0,-1 0-1 16,3-1 0-16,3-1-4 0,6-1-2 16,0-1-2-16,4-2 1 0,4-1 0 15,0 1-3-15,0-4-2 0,1 2-16 16,10-2-3-16,8-1-21 0,1-1-12 15,6 0-39-15,0-10-142 0</inkml:trace>
  <inkml:trace contextRef="#ctx0" brushRef="#br0" timeOffset="149269.53">18998 11052 213 0,'0'3'136'16,"0"0"-115"-16,0 2 17 0,-6 3 41 15,-4 2-22-15,1 3-30 0,0 1-15 16,3 2-1-16,-1 1-8 0,4-2-4 0,0 1 3 15,0-2-3-15,3 0-8 0,0-1-12 16,0-2-15-16,6-1-15 0,4-4-27 16,-1-4-50-16,-1-2-76 0</inkml:trace>
  <inkml:trace contextRef="#ctx0" brushRef="#br0" timeOffset="149592.54">19260 10713 26 0,'3'-2'179'16,"0"-1"-139"-16,0 1-20 0,-1 2 29 15,-2-1 9-15,1 1-14 0,-1 0-20 16,2 0-5-16,1 0-1 0,-3 5 5 15,0 4 3-15,0 6-11 0,0 4-1 16,-2 4 2-16,-4 6-7 0,0 3-3 16,-3 1 2-16,-1 0-6 0,-2-3 0 15,1 0-1-15,2-3 1 0,-2-1 0 0,3-1-2 16,0-4 0-16,4-2-1 0,2-2-5 15,2-6-6-15,0-2-2 0,0-3-3 16,6-4-3-16,4-2-7 0,4 0 2 16,3-2-9-16,3-6-19 0,3-1-46 15,0-1-24-15,1-2-3 0</inkml:trace>
  <inkml:trace contextRef="#ctx0" brushRef="#br0" timeOffset="149865.57">19406 11026 153 0,'0'-6'90'0,"0"2"-46"16,0 2-7-16,0-1 0 0,0 2-9 0,0 1-5 15,0 0-6-15,0 0-4 0,0 0-13 16,0 0-6-16,4 5 4 0,2 0 5 15,4 3 0-15,-1-2-2 0,0 3 0 16,-1-1-3-16,3 2 4 0,-3 1-3 16,4 3 1-16,-1 1 1 0,0 3 0 0,-2 0-2 15,-1-1 1-15,-2 1 1 16,-6-3 0-16,0 1 0 0,0-5 0 15,-1 1 1-15,-7-1 5 0,-2-5-4 16,0 1 6-16,-3-1 23 0,-1-2-2 0,-1-1-8 16,-4-1-1-16,1-2-10 0,1 0-5 15,1 0-5-15,4 1 1 0,4 1-2 16,2 0 0-16,1 2-15 0,3 0-22 15,-1 2-23-15,2 1-31 0,-2-3-153 16</inkml:trace>
  <inkml:trace contextRef="#ctx0" brushRef="#br0" timeOffset="151357.65">16827 11691 47 0,'2'-5'130'0,"-2"0"-73"0,0 0-7 16,0-1 1-16,0 2-11 0,0-2-14 0,0 1-1 15,-5 0-5-15,4 0-2 16,-2-1 0-16,0 1 0 0,-2-1 1 15,-1 1-4-15,-5 2-2 0,-3 1 1 16,-6 2-2-16,-2 0-2 0,-7 4-3 0,-4 8 3 16,2 3-1-16,2 4-2 0,2 1 0 15,9 2-3-15,7 0-4 0,8-1-4 16,3-2 2-16,12-2 4 0,10-5-4 15,4-1-1-15,10-6 3 0,6-4 0 16,-1-1-2-16,1-5-4 0,-3-5 2 0,-6-1 0 16,-7 1-1-16,-7 1 0 0,-4 0 1 15,-7 1 2-15,-3 1 0 16,-4 3 0-16,-1 0 1 0,0 4 3 15,-3 0-3-15,-3 0-4 0,0 4 0 0,-2 4-2 16,3 2-3-16,4 1-6 0,-1-2-5 16,2-1-1-16,0-1 3 0,8 0-5 15,1-2 10-15,4-3 12 0,4-2 1 16,3 0-1-16,1-9 2 0,4-4 4 15,-2-4-4-15,5-3 2 0,-3-3 2 0,0-3 5 16,0 0 3-16,-5-4-4 0,-3-1 0 16,0-5 1-16,-1-3-4 0,-2-5-7 15,-4 0 4-15,1 4 0 16,-5 7-2-16,-4 11 0 0,0 10 10 0,-2 8 5 15,0 4-4-15,0 0-13 0,-7 16-3 16,-4 10 9-16,-2 10-1 0,-6 7-3 16,0 6-1-16,-1-2 2 0,2 0 0 15,2-4-2-15,4-3 0 0,2-7-2 16,7-6-6-16,2-8 2 0,1-7 4 0,0-4 4 15,0-6-1-15,0-1-1 0,0-1 2 16,3 0 4-16,3-1-2 0,2-6 1 16,4-1-1-16,1 0-1 0,1 1-2 15,-1 0-2-15,5 2 2 16,-3 2 0-16,4 2-1 0,-1 1-3 0,2 0-6 15,2 1-20-15,0 6-17 0,4 1-28 16,2-4-63-16,2 4-67 0</inkml:trace>
  <inkml:trace contextRef="#ctx0" brushRef="#br0" timeOffset="151673.67">17883 11844 4 0,'-6'-9'250'15,"-6"-1"-203"-15,-4 0 10 0,-3 4 3 16,-4 0-15-16,0 4-11 0,-2 2-3 15,0 0-8-15,-1 7-2 0,4 4-9 16,2 3-2-16,5 0-4 0,7 3 0 16,5-1-7-16,3-2 0 0,4 0 0 15,10-2 2-15,7 0-1 0,3-5-1 0,7-3 3 16,0-3-3-16,2-1-6 0,-4 0-3 15,-4-4 3-15,-3-2-3 0,-5 0 2 16,-5 0-3-16,-2 0 6 0,-6 3 5 16,-1 1-4-16,-3 1 1 0,0 1 3 15,0 0-25-15,0 1 45 0,-4 4-28 16,-1 2-5-16,2 2-9 0,1-2-12 15,2 1-10-15,2 0-1 0,12-1-48 16,5-1-13-16,7-4 90 0,0-2-94 16</inkml:trace>
  <inkml:trace contextRef="#ctx0" brushRef="#br0" timeOffset="151925.68">18520 11451 100 0,'2'0'188'0,"-2"3"-151"16,0 7 2-16,-9 4 28 0,-1 6-17 0,-1 5-18 16,-1 3-9-16,0 4-4 0,-1 3-6 15,1 0-3-15,-1 1-3 0,3 2-2 16,0-2-1-16,-1-2-2 0,5 0 0 15,-2-3-2-15,4-4-2 0,-1-2-9 16,2-5-8-16,0-2-17 0,0-5-17 0,0-5-18 16,0-5-38-16,-4-3-31 0</inkml:trace>
  <inkml:trace contextRef="#ctx0" brushRef="#br0" timeOffset="152091.69">18341 11843 17 0,'6'-1'-4'0,"1"0"201"0,1-1-139 15,0 2-6-15,1 0 0 0,-3 0-13 16,4 0-10-16,-1 3 2 0,2 2-6 15,1 4-9-15,1-2-10 0,1 2 1 16,-3-1-4-16,1 0-1 0,2 0-2 0,0 0-2 16,1-1-9-16,-1 0-53 0,2-4-30 15,-4-3-84-15</inkml:trace>
  <inkml:trace contextRef="#ctx0" brushRef="#br0" timeOffset="152265.7">18702 11907 75 0,'0'1'203'16,"0"0"-172"-16,0 3-9 0,-3 1 55 15,-7 3-17-15,4 1-24 0,-3 1-14 0,1 1-9 16,2 0-7-16,1 0-5 0,1-2-1 16,2 2-1-16,2-2-3 0,0 1-11 15,0-3-16-15,2 0-24 16,7-3-29-16,5-4-64 0,1 0 11 0</inkml:trace>
  <inkml:trace contextRef="#ctx0" brushRef="#br0" timeOffset="152973.74">18892 11862 37 0,'4'-1'79'16,"2"0"-68"-16,-3 1 31 0,2 0 2 16,-1 0 2-16,2 0-4 0,1 2-8 15,-3 3-9-15,-1-2-6 0,-1 4-1 16,-1 0 6-16,1 1 0 0,-2 1-1 15,2 1-2-15,-2 1 10 0,0-3-19 16,0 1-2-16,0-4 1 0,-4 0 1 16,1-2-5-16,3-1-9 0,0-1 2 15,0-1 2-15,0 0 1 0,0 0-2 0,0 0-1 16,2 0 0-16,7 0 1 0,4-3 0 15,2-4 0-15,1 1 0 0,1-1-2 16,-2 1-1-16,-1 1-3 0,-3-2 2 16,1 1-3-16,1 1 1 0,-1 0 0 15,-3 0-4-15,-1 0-3 0,0 2-1 16,0 1-4-16,-2 2 7 0,-1 0 6 15,-1 0-1-15,-1 0 3 0,0 1 1 16,-1 2 0-16,-2-2 0 0,0 1 1 16,0 0 2-16,0 0-2 0,0 0 0 15,-5 0 2-15,5-1 0 0,0 0-3 0,0 1-2 16,0 0-4-16,0 0 6 0,0-1-1 15,0 0 0-15,0 1 1 0,0 0-2 16,0-1 1-16,0 1-1 0,0-1 0 16,0 1 3-16,0 1-3 0,3 0-1 15,2 0-1-15,6 3 1 0,3 1 4 16,1 0 2-16,2-2-3 0,-1 1 2 15,-1 1-1-15,-1-3-1 0,2 2 1 16,-1 0 1-16,-1-2-1 0,-1 0-1 16,5 1 2-16,1-3-2 0,3-1 2 0,2-1 2 15,1 0 1-15,0 0 4 0,-3-6-3 16,1-2 3-16,-4-1-4 0,-9-3 3 15,-3 0-3-15,-4 0 1 0,-3-1 0 16,-2 1 4-16,-6 1-4 0,-2 1 4 16,-6 4 4-16,-2 2-1 0,-1 4-6 0,2 0-4 15,0 3 6-15,4 4-2 16,-1 6-3-16,2 1 1 0,1 3 5 15,3 4 0-15,4 0-5 0,4 2-6 16,3 1 2-16,14 0 2 0,16 0-2 0,11-1 1 16,12-3 2-16,9-2-4 0,2-5 0 15,-3-4-12-15,-5-3-4 0,-5-2-1 16,-12-1-11-16,-7-3-25 0,-10 0-36 15,-9-7-145-15</inkml:trace>
  <inkml:trace contextRef="#ctx0" brushRef="#br0" timeOffset="153429.76">18717 11638 15 0,'0'7'185'0,"2"-2"-195"0,2 3 3 16,3-1-23-16,-1-4-78 0</inkml:trace>
  <inkml:trace contextRef="#ctx0" brushRef="#br0" timeOffset="154080.81">18883 11894 106 0,'0'-2'35'15,"0"0"7"-15,0 0 1 0,0 2-9 16,-1-1-12-16,1 0 5 0,0 0 4 16,-2 1-5-16,2 0-1 0,0-1 0 0,0 1 5 15,0 0-6-15,0 0 5 16,0 0-6-16,0 0 0 0,0 0-10 15,0 0-4-15,-3 4-4 0,0 4 4 16,0 3-5-16,-5 0-1 0,3-1 1 0,1 2-1 16,-3 1-4-16,1 1 1 0,-1 0 2 15,2 1-1-15,2-1-4 0,1-2-9 16,2 0 2-16,0-1-17 0,0-1-21 15,3-2-5-15,4-2-14 0,3-2-91 16,0-4-28-16</inkml:trace>
  <inkml:trace contextRef="#ctx0" brushRef="#br0" timeOffset="172039.84">18303 10130 35 0,'-14'-10'31'0,"2"0"-20"0,-2-1 15 0,2 0 3 16,-1-1 8-16,2 0-13 0,2 1 1 15,0-2-6-15,-4 0-9 0,1 0-1 16,-4-3 3-16,2 1 11 0,-3-1 6 16,0 1-13-16,0 0-4 0,-1 2 3 15,1 0-8-15,-3 0 0 0,-2-2 3 16,-1 4-6-16,-4 0 1 0,-2-2 0 0,-4 3-2 15,-4-2 0-15,-6 1-1 0,-5 0-1 16,-5-1 1-16,-6 1 0 0,-3 0-2 16,-3 0 1-16,-3 3-2 15,-5 0 2-15,-3 2 0 0,-3-1 1 0,-7 2-1 16,0 1 0-16,-1 2-2 0,3 0 1 15,0 2 1-15,2 0 0 0,0 0-2 16,-2 4 1-16,-1 5 1 0,-2 2-1 16,2 4 0-16,3 3 0 0,4 5 0 15,5 0 2-15,7 6 2 0,2 3-2 0,4 3 3 16,-1 4-2-16,4 4-1 0,6 1 0 15,7 1-2-15,5 3 1 0,4 0 0 16,-1 2-1-16,5 3 1 0,-3 3 1 16,3 5-1-16,-2 0 0 0,2 1 0 15,4 2 0-15,2-1 0 0,5 3 0 16,-1 3 0-16,1-3 1 0,2-3-2 15,2-5 0-15,4-3 1 0,6 4 2 16,-1 2-2-16,4 5 3 0,2 2-2 16,1 4 4-16,0 1-1 0,3 1-2 0,9-2 2 15,5-4-3-15,7-1 0 0,3-2 0 16,6-2 0-16,4-1 0 0,0 0-5 15,5 0 4-15,0-2 1 0,3-1 0 16,5-2-2-16,2-6 3 0,12-2-2 16,1-5 0-16,5-2 0 0,0 1-1 15,-1-1 2-15,4-1 0 0,5 0-2 16,2-2 0-16,7-2-1 0,2 1 3 15,1-2-1-15,-1 0 0 0,1-2 0 16,-1-1-1-16,-2-3 1 0,-1-2 0 0,-2 0-1 16,0-4 0-16,-7-1 1 0,-4-1-1 15,-3-3 2-15,-3 1-2 0,1 0 0 16,2-4 2-16,1 4-2 0,3-2 2 15,5 1 1-15,2-4 0 0,3 1 2 16,-4-1-4-16,3-3 0 0,-4-2 2 0,0-4 0 16,-2-2-1-16,-2-1-1 15,-1-3 1-15,-7 0-2 0,-2 0 2 16,-3-8 0-16,-3-2 1 0,-2-4 2 15,2-2-2-15,0-2-4 0,0-2 4 0,0 1-2 16,0-4 1-16,-5-3-2 0,-3-1 1 16,-4-4 1-16,-4-3 0 0,-3-1-2 15,-1-2 3-15,-2-2-4 0,-4 0 3 16,-1-4-3-16,-2-1 3 0,-5-3 0 15,-2-1-1-15,-6-2-1 0,-2 0 1 16,1 1 1-16,-2 0-1 0,0 2-1 0,0-1 0 16,-2-1 1-16,-1-2-1 15,-2-4 0-15,-2 3 1 0,-4-1-1 16,-3 1 0-16,0 0 0 0,0 1 1 15,-8-1 0-15,-6-1-1 0,-8 0 0 0,-4-1 0 16,-8-2 2-16,0-2-3 0,-8-1 0 16,-3-3 2-16,-3-3 0 0,-3 0-2 15,-2 1 0-15,2 3 1 0,-2 1 0 16,0 4-1-16,4 2 0 0,-1 5 2 15,2-1-1-15,3-4 0 0,-5-1-1 0,-1-3 1 16,-1 3 0-16,-4 2-1 0,-6 0 0 16,-6-1 0-16,-5-2 1 15,-3 0-1-15,1 0 0 0,1 0 2 16,4 0-1-16,3 0-1 0,4-2 0 0,-4 2-1 15,1 1 1-15,-9 1-3 0,-10 3 1 16,-7 6-3-16,-11 3 3 0,-11 10-4 16,-10 7 1-16,-15 7 3 0,-10 10-3 15,-6 8-10-15,0 4-12 0,11 19-35 16,10 7-64-16,17 2-164 0</inkml:trace>
  <inkml:trace contextRef="#ctx0" brushRef="#br0" timeOffset="-214017.41">21361 15908 12 0,'0'0'76'0,"0"0"-42"0,0-2 1 0,-2 1 1 15,0 0-10-15,-1 0-9 0,3 1-4 16,-1 0-3-16,-2 0 2 0,1 0-4 16,2 0-4-16,0 0 8 0,-1 0 0 15,1 0-5-15,0 0 3 0,0 0 4 16,0 0 1-16,0 0-10 0,0 0-4 0,0 0 3 15,0 0 27-15,-2 0-13 0,-1 0-14 16,1 0 4-16,-1 0 2 16,0 0-4-16,3 0-4 0,-1 0 1 15,1 1 1-15,0-1 0 0,0 0-2 0,0 0 2 16,0 0 5-16,0 0 3 0,0 0 1 15,0 0 0-15,0 0 6 0,0 0-2 16,0 0-7-16,0 0-3 0,0 0-4 16,0 0-4-16,3 0-4 0,9 0 4 15,7 0 5-15,1 0-4 0,5 0 0 0,1-3 2 16,2 0-1-16,0-1 0 0,-3 3-2 15,-2 0 2-15,-3-1 1 0,-1 1-2 16,-5 0-1-16,-2 1 2 16,-1-1-1-16,-2 0 1 0,1 1-2 0,-3 0 1 15,0 0 1-15,-3 0-1 0,-1 0-1 16,0 0 1-16,0 0 1 0,-3 0 0 15,0 0-2-15,2 0 0 0,0 0 1 16,-1 0 0-16,-1 0-1 0,0 0-2 16,0 0 1-16,0 0-6 0,0 0-2 0,0 0-5 15,0 0-5-15,0 0-4 0,0 0-6 16,-1 0-6-16,-1 0 1 0,-1 0-18 15,-2 2-22-15,-2 0-26 0,-1 0-27 16</inkml:trace>
  <inkml:trace contextRef="#ctx0" brushRef="#br0" timeOffset="-213628.39">21316 15932 73 0,'-10'0'185'0,"6"0"-112"15,1 1-41-15,3 0 14 0,0 2-14 16,0-1-14-16,0 2-11 0,4 3-2 16,4 1 4-16,4-1-2 0,5 1-2 15,-3-2-2-15,2 2-2 0,-1-1 3 16,-2 2-4-16,1 2 0 0,-3-2-1 15,-1 2 1-15,-2 1 1 0,-2-2-6 16,-2 1 5-16,2 2-7 0,-3-1-1 0,1 1-6 16,-2-2 4-16,1 3 1 0,-3-3 0 15,0-1 0-15,0-2 0 0,-1-3 7 16,-6 2 5-16,-3-3-1 0,0 0 2 15,-2-1 9-15,-2 0 9 0,-2-1-5 16,-1 0-1-16,-1-1-6 0,2 2-4 16,-1-1-2-16,3 0-1 0,2 0-3 15,1 0 1-15,2 1-2 0,2 0 2 16,3 0-6-16,2 0-19 0,1 0-19 15,-2-1-16-15,-1 1-54 0,1-1-71 0</inkml:trace>
  <inkml:trace contextRef="#ctx0" brushRef="#br0" timeOffset="-213060.36">21812 15894 46 0,'0'0'51'16,"0"0"-12"-16,0 0 15 0,0 0 0 15,0 0-21-15,0 0-8 0,0 0 3 0,0-1-3 16,3-1 1-16,1 0 0 0,3-1 1 15,-1 2-2-15,3-3-5 0,2 1-4 16,5 1 2-16,1-1-3 0,1 2-3 16,2 0-1-16,1 1-1 0,-3 0-4 15,-1 0-4-15,0 0-1 0,-4 0-1 0,2 1 1 16,-6 2-5-16,-1-2-5 0,-5 2-5 15,-1-2-16-15,-2 2-18 0,0-1-5 16,-5 2 12-16,-7 0-44 16,-4-1-57-16,-1 2 9 0</inkml:trace>
  <inkml:trace contextRef="#ctx0" brushRef="#br0" timeOffset="-212925.35">21762 15948 11 0,'-12'7'41'16,"2"3"-20"-16,6-2-6 0,1 2-6 16,3-2 4-16,1 1-1 0,7 1-2 0,6 0-6 15,1-1 4-15,2 1 4 0,1-1-9 16,0-1 10-16,-1 0 24 0,-1-1 10 15,-2 1-5-15,-3-1-12 0,-5-1-18 16,-3-1-5-16</inkml:trace>
  <inkml:trace contextRef="#ctx0" brushRef="#br0" timeOffset="-212820.34">21891 16097 347 0,'3'4'9'0,"-3"-2"-9"0,0 2 21 0,0 1 5 0,-8 1 9 15,-4 2-11-15,-7 0-13 0,-3 2 3 16,1 0-4-16,-4-1-1 0,0 0-7 15,3 0 0-15,2 1 0 0,6-2-1 16,5 1-4-16,3 0-16 0,6-2-26 0,0 0-33 16,4-2-73-16,12-3 8 0</inkml:trace>
  <inkml:trace contextRef="#ctx0" brushRef="#br0" timeOffset="-212685.33">22281 15952 144 0,'-12'-8'75'0,"-5"4"-45"0,2 3 2 16,-3 1 1-16,-2 0-7 0,-1 0-3 0</inkml:trace>
  <inkml:trace contextRef="#ctx0" brushRef="#br0" timeOffset="-212591.33">22178 15939 363 0,'-17'8'22'0,"-2"3"-22"0,5 4 21 0,2 2-18 15,2 2-2-15,4 5 1 0,3 0-4 16,3 0 1-16,0-2 1 0,12 0-3 15,2-4-10-15,7-2-2 0,2-5 0 16,3-4 7-16,-1-4-8 0,0-3 12 16,0 0 4-16</inkml:trace>
  <inkml:trace contextRef="#ctx0" brushRef="#br0" timeOffset="-211532.27">22289 15941 149 0,'-1'-2'70'16,"-1"0"-40"-16,2 2 16 0,0 0-11 15,0 0-24-15,5 0-5 0,3 0 13 16,2 0 4-16,-2 3-11 0,3 5 1 16,-3 0-6-16,0 3 1 0,-1 1-3 15,-1 3-3-15,1 0 1 0,0 4-1 16,-2 1-1-16,0 1-2 0,-5 1 2 15,1 0-2-15,-1-1 1 0,0 2 1 0,-4-3 0 16,-6-2 1-16,-1 0-1 0,-1-4 0 16,-5-1 1-16,3-1 1 0,-3-1-2 15,3-2-1-15,3-1 2 0,3-5-7 16,4 0-16-16,2-1-27 0,2 0-56 15,0-2-90-15</inkml:trace>
  <inkml:trace contextRef="#ctx0" brushRef="#br0" timeOffset="-210744.22">22849 15976 86 0,'0'0'19'0,"0"0"-24"15,0 0 23-15,0 0 36 0,0 0-28 16,0 0-15-16,0 0 11 16,0 2 3-16,0 3 0 0,0 0-9 15,-2 2 3-15,-1 2 5 0,0 1-5 0,0-1-7 16,-3 2 5-16,3 0-2 0,-3-2-5 15,1-1 1-15,0-1 3 0,-1-1-3 16,3-2-1-16,1-2-4 0,-1-2-5 16,3 0 4-16,0 0 2 0,0 0-2 15,0 0 1-15,2-1-2 0,4-5-2 0,5-3-2 16,3 0 0-16,0-2 1 0,4-2-2 15,1 0 1-15,1-1 0 0,2 3 0 16,-2-2 0-16,2 2-5 16,-4 0 5-16,-4 5 0 0,0 2-2 0,-6 1 1 15,-3 1 1-15,-2 1 0 0,-2 1-1 16,-1 0-2-16,0 0 0 0,-1 3 3 15,-9 6 5-15,0 1-2 0,-4 1 4 16,0 1-2-16,-2 1 1 0,4-2 1 16,1-1 0-16,5-2-5 0,3-2-2 0,1 1-1 15,2-4 2-15,0 1-2 0,6-3 0 16,7-1 3-16,5 0 2 0,7-1-2 15,1-5-8-15,1-2-3 0,1 0-5 16,-3-2 2-16,-1 0 1 0,1 1 1 16,-5 1 8-16,-1 0 2 0,-8 2-1 15,-4 3 2-15,-2 2 1 0,-5 0-1 16,0 1 9-16,0 0 0 0,0 0-2 15,-5 0-1-15,-4 5-5 0,1 3 1 16,-1 1 2-16,-3 2 1 0,-1 3-4 0,1 0 4 16,-2 1-4-16,2-1 0 0,5-1-3 15,1-3 0-15,5 1-1 0,-1-2-6 16,2-2-13-16,0 1-5 0,8-3-11 15,4-3-38-15,4-2-81 0</inkml:trace>
  <inkml:trace contextRef="#ctx0" brushRef="#br0" timeOffset="-210120.19">23424 15935 99 0,'0'5'163'0,"-1"3"-158"0,-6 2 2 15,-2 3 40-15,0 1 0 0,-2 0-19 16,-2 1-13-16,0-1-4 0,0 2 3 16,4-1-6-16,0-1-3 0,2-3-1 15,3 1-2-15,1-5-1 0,1 0 0 16,-1-4 2-16,1-2-1 0,2 0 0 15,0-1 0-15,0 0 12 0,0-1 1 0,0-6-13 16,0-4 0-16,0-1-1 0,0-2 0 16,2 0-1-16,1-1 0 0,2 1 1 15,-1-2 0-15,6-1-3 0,-1 0 1 16,3 1 0-16,2 2-6 0,5 2-5 15,-2 2 1-15,2 4 5 0,-2-1-4 0,1 6-1 16,-1-1-2-16,-4 2 7 16,-2 0-2-16,-5 0 2 0,0 0 3 15,-1 3 1-15,-4 1 1 0,-1 1-1 16,0 1 3-16,-1 0 5 0,-10 2 2 0,1 0 0 15,-4-1-1-15,1 3 1 0,0-3-2 16,1 3-1-16,1-2 0 0,0 2-2 16,2-1 1-16,1 0-2 0,0 0 0 15,5-1-1-15,-2-1 0 0,4-2-2 16,1 1-1-16,0 0 1 0,3-2 0 0,6-2 0 15,1 2-2-15,0-2-5 16,3 1 1-16,-1 1 4 0,1-2-6 16,-4 1-1-16,0 0 3 0,-3 0 5 15,-1-1-2-15,-3 1 1 0,-2 0 2 0,0 0 0 16,0 2 4-16,-8 1 5 0,-4 2 4 15,-2 0 0-15,-2-2-2 0,4-1 4 16,-1 1-3-16,1 0 2 0,1 0-1 16,0 0-2-16,2 0-1 0,0 1-7 15,2-3-1-15,-2 2 1 0,3 0-2 0,0-2-2 16,3 1-6-16,1 1-24 0,0 0-26 15,2-4-56-15,2-2-93 0</inkml:trace>
  <inkml:trace contextRef="#ctx0" brushRef="#br0" timeOffset="-209571.16">23871 15701 141 0,'0'9'40'0,"0"6"-23"0,-11 3 29 0,-2 4 31 16,-4 6-24-16,-3 2-16 0,0 1 2 15,-3 3-8-15,-2 1-7 0,0 1-4 16,-1-1-2-16,-1-1-4 0,1-2-6 15,4-1-1-15,2-2-3 0,6-5-2 16,5-3-1-16,3-4-1 0,1-3 1 16,5-1-1-16,0-5-1 0,0 0-5 15,3-3-8-15,6-4-13 0,2 1-10 16,3-2 0-16,5 0-18 0,-2-6-13 15,2-2-18-15,1-1-19 0,0-3-24 0</inkml:trace>
  <inkml:trace contextRef="#ctx0" brushRef="#br0" timeOffset="-209244.14">24162 15890 327 0,'0'-10'8'15,"-11"2"22"-15,-4 2 19 0,-9 2-3 16,-3 3-6-16,-3 1-9 0,4 0-4 15,4 7-10-15,5 4-7 0,6 3-8 0,5 3-2 16,3 2 0-16,3 2-1 0,0 1 0 16,6 1 2-16,5 1 0 0,3 0-2 15,0-3 0-15,-2 1-1 0,-1-2-1 16,0-1-6-16,-5-3 5 0,-1-1-1 15,-4-2 5-15,-1-3-3 0,0-2 3 0,-3-1 2 16,-6-1 1-16,-5 1 0 16,-3-1 0-16,-5-2-1 0,0 0 1 15,2-1-1-15,-3 0 1 0,3 1-1 16,-2-1-1-16,0 1-2 0,4 1 0 0,1 1-1 15,4 0-11-15,3 4-21 0,2 0-10 16,3 3-17-16,4 0-68 0,-1-2-127 16</inkml:trace>
  <inkml:trace contextRef="#ctx0" brushRef="#br0" timeOffset="-208200.08">22165 16540 124 0,'2'-6'100'15,"2"0"-26"-15,1 2-28 0,0 0 4 16,-2 2-1-16,0 0-12 0,-3 2-13 15,0 0-9-15,0 0-11 0,0 0 1 16,0 1 0-16,-2 7 2 0,-7 1 2 0,-3 3 1 16,-4 4-4-16,-4 2 0 0,1 2 0 15,-2 1 0-15,4-1 3 0,0-2-5 16,6-2 0-16,5-3-1 0,1-3-1 15,5-2-2-15,0-3-1 0,0-2 0 16,6-1 2-16,8-2 2 0,6 0-1 16,8-10 0-16,2-3 1 0,1-2-2 15,0-2-1-15,-2 0 0 0,0 0 1 16,-1 2 0-16,-1 1-1 0,-4 1 0 15,-1 2 1-15,-8 1-1 0,-3 6 0 0,-5 2 0 16,-5 1 2-16,1 1-2 0,-2 0 0 16,0 0 0-16,0 0 1 0,0 2-2 15,-3 6 2-15,0 2 3 16,-2 0-1-16,-1-1-3 0,4 0 0 0,-2 0 1 15,4-2 0-15,0-1-2 0,0 1 0 16,6-4 0-16,8-1 2 0,4-2-1 16,2 0 0-16,5-1 0 0,0-6-1 15,-3-1-3-15,3-2-2 0,-5 0 2 16,0-1 3-16,-3 1-2 0,-3 1 3 0,-3 0 1 15,-3 4-1-15,-4 2 1 0,-2 1-1 16,-2 0 3-16,0 2 2 0,0-1-2 16,0 1 2-16,0 0-3 0,-6 1 0 15,-2 6-1-15,-3 2 0 0,2 1 0 16,-2 5 0-16,-2 1 0 0,1 0-1 0,-2 2 1 15,3-1 1-15,2 1-3 0,4 0-1 16,2-3 1-16,3 3 1 16,0-5-19-16,3-2-12 0,8-1-13 15,1-5-26-15,4-1-40 0,-4-4-119 16</inkml:trace>
  <inkml:trace contextRef="#ctx0" brushRef="#br0" timeOffset="-207832.06">22647 16721 49 0,'0'-1'192'0,"7"-5"-140"16,3-2-31-16,4-2 28 0,5-3-3 15,4-3-21-15,4-2-7 0,2-1-8 0,4-2-7 16,-1 0-2-16,-2-2 2 0,1 2-2 15,-5 2 0-15,-1-1 0 0,-2 5 1 16,0-1 1-16,-3 4-1 0,-7 2 2 16,-2 4 1-16,-7 3 4 0,-1 1 8 15,-3 2-1-15,0 0-7 0,0 0-8 16,0 0-4-16,2 0 2 0,-2 6 3 15,2 1-1-15,-1 3 0 0,-1 3 3 16,0 2-1-16,0 2 1 0,0 1 1 16,0 2-3-16,-3 2 3 0,-3 1-3 0,1-1-3 15,2 3 2-15,0-2 0 0,0 0-2 16,0-2 1-16,0-3-4 0,0-1-9 15,1-4-4-15,0-1-5 0,2-4 0 16,0-2-13-16,0-2-16 0,0-3-39 16,0-1-37-16,0 0-32 0</inkml:trace>
  <inkml:trace contextRef="#ctx0" brushRef="#br0" timeOffset="-207611.04">22740 16612 220 0,'5'2'15'0,"4"3"8"0,5-1 40 0,5-3-15 16,6 1-15-16,4-1-5 0,5 0-7 15,2 2-10-15,0-2-7 16,-2 1-3-16,-3 2 0 0,-3-1-2 15,0-1-14-15,-2 0-10 0,-3-2-20 0,2 3-30 16,-3-2-29-16,-1-1-63 0</inkml:trace>
  <inkml:trace contextRef="#ctx0" brushRef="#br0" timeOffset="-207299.03">23229 16730 242 0,'-6'0'58'16,"2"0"-24"-16,1 0 24 0,2 0-18 15,1-3-10-15,1-1-11 0,12-1-20 16,7-2 4-16,6-2-1 0,2 0 0 15,5 0-1-15,-1 0 2 0,1 2 2 0,-1 0 7 16,3 3 5-16,-6-1-10 0,-3 1-2 16,-1 0-4-16,-5 2-1 0,-3-1 1 15,-3 1-1-15,-1-1-11 16,-4 1-1-16,-1 1 2 0,-2 0-13 0,0 1-12 15,-3 0 0-15,2 0-10 0,-2 0-20 16,-3 0-29-16,0 0-38 0</inkml:trace>
  <inkml:trace contextRef="#ctx0" brushRef="#br0" timeOffset="-207023.01">23337 16541 224 0,'3'2'127'15,"-1"1"-93"-15,3 5-4 0,-1 1 35 0,2 3-14 16,1 4-17-16,0 4-7 0,1 3-11 15,0 3-7-15,0 3-3 0,2 6-5 16,4 7 3-16,5 2-4 0,12 5 1 16,8-1 0-16,7-1-4 0,7-2-6 15,7-4-12-15,6 0-25 0,3-4-41 16,4-4-109-16</inkml:trace>
  <inkml:trace contextRef="#ctx0" brushRef="#br0" timeOffset="-191785.14">19882 13720 88 0,'0'-2'48'0,"0"-3"-3"15,-4 2 1-15,3-1-11 0,-2 2-2 16,0-1-8-16,3 1 1 16,-3 2-9-16,0-2 0 0,3 0-3 0,0 1 1 15,-2 0 0-15,0 0 0 0,2 0-4 16,-1 0 1-16,1-1-5 0,-2 0 4 15,1 0-1-15,-1 1 0 0,1-1 0 16,-2 2-2-16,1-2-3 0,-1 0 5 16,0 1-3-16,0 0-1 0,1 0 3 0,-1 0-3 15,3 1 0-15,-1 0-3 0,1-1 0 16,0 1 1-16,0-1-3 0,0 1 0 15,0 0-2-15,0 0 2 0,4 0 3 16,2 0-1-16,2 1 0 0,3 1 0 16,3 3 1-16,1 2-2 0,6 1-3 15,2 5 2-15,6 2 3 0,2 1-3 16,2 2 0-16,1 4 0 0,0 0 1 15,0 0-1-15,-3 1-1 0,-1 0 0 16,-4 0 2-16,0-1-3 0,-4-2 2 0,0 0-2 16,-4-1 2-16,-1-1 0 0,2-2 0 15,-2-1-1-15,0-1 1 0,0-3 0 16,0 0-1-16,0 0 1 0,0-3 0 15,0 0 0-15,2 3-2 0,-2 0 2 16,2 0 0-16,-4 0 0 0,-2 0-1 16,-3-2-2-16,-5-2 1 0,-2-1 1 15,2-3-2-15,-5-1 0 0,0 0 1 16,0 0 0-16,0 0 1 0,0-1-1 15,0 0 2-15,0-1-2 0,0 0 2 0,0 0-1 16,0 0 0-16,0 0 0 0,0 0 0 16,0 0 0-16,0 0 1 0,-3 0 0 15,0 0-3-15,1 0 1 0,-3-1 1 16,4-2 1-16,-4-1-2 0,1 2-1 15,0 0 2-15,-2 1-3 0,0 1-1 0,0 0-6 16,-2-1-3-16,-1 1-5 16,1 0-21-16,0 0-23 0,1 0-65 15,-3-3-151-15</inkml:trace>
  <inkml:trace contextRef="#ctx0" brushRef="#br0" timeOffset="-190800.08">20432 13877 93 0,'-2'-2'32'0,"1"0"6"0,1 0-3 0,0 2-6 15,0-1-3-15,-2-1 2 0,2 1 0 16,0 1-4-16,-1 0 1 0,1-1-9 15,0 0-2-15,-2 1-1 0,1-1 0 16,1 1 2-16,0 0-1 0,0 0-2 16,0 0-8-16,0 0-1 0,0 0-1 0,0 0 1 15,0 1 0-15,0 1 5 0,3 2-2 16,1 3-1-16,1-3-2 0,3 2 6 15,0 3-4-15,-1-1 1 16,6 3-2-16,-2 1 1 0,1 1 4 0,0 3-3 16,4 0-1-16,-4 2 0 0,4 0 0 15,-2 1-1-15,-2 2-1 0,2-1 1 16,-2 0-3-16,1-1 0 0,-1-2 0 15,2 1 2-15,-4-1 1 0,0-3-2 16,-2-3 1-16,-3-1-1 0,-2-5 1 0,0 1-2 16,-1-3-1-16,-2-2 3 0,0 0-2 15,0 1-1-15,0-1 2 0,0 1-1 16,0 1-1-16,0 2 0 0,0 0 2 15,0-1 1-15,-4 0-3 16,3 1 0-16,-2 0 2 0,0 0-3 0,0-2 1 16,-2 2 0-16,0-1 1 0,2 0 0 15,-1 1 0-15,2 0-1 0,-3-2 1 16,-1-1 1-16,1 1-1 0,-1 0-1 15,-1 1 1-15,0 0 1 0,0-1-2 16,0 0-1-16,0 0 3 0,-4-2-1 0,-2 2 0 16,-1-2-1-16,-1-1 0 0,-2 0 1 15,-2 0 0-15,-1 0 0 0,-8 0 0 16,-1 0-1-16,-7-2 1 0,0-3-2 15,-1 4 2-15,3-3 0 0,2 1 0 16,2 0-1-16,7 1 0 0,4 0 1 16,2 1-2-16,6-1 1 0,5 2 1 15,1-1-1-15,4 1 0 0,1-1-1 16,0 1 1-16,0 0-6 0,3 0-17 15,3 4-14-15,5 1-40 0,-2-5-75 0,-2 0-147 16</inkml:trace>
  <inkml:trace contextRef="#ctx0" brushRef="#br0" timeOffset="-189901.03">19892 13636 83 0,'-1'0'27'15,"-1"0"1"-15,1 0 5 0,-1 0-6 16,1 0-1-16,-1-1 4 0,1-1-6 15,-1 0 0-15,0 0-1 16,1 0-1-16,1 1-1 0,-2 0 2 0,1 1-4 16,1 0-4-16,0-1 1 0,0 1-2 15,0 0-1-15,0 0-1 0,0 0-2 16,0 0-7-16,0 0-1 0,0 0-1 15,0 2 3-15,9 3 1 0,2 1-1 16,4-1 0-16,4-1 1 0,6 1-3 0,1-1 1 16,4 0-1-16,1 0-1 0,1-1 1 15,-1-1-2-15,-3 1 1 16,-5-1 0-16,-2-1 0 0,-7 1 0 15,-5-1-1-15,-5-1 0 0,-2 2 0 0,-2-1 0 16,0 0-1-16,0 0-5 0,0 1-1 16,-3 0-5-16,-2 2-12 0,-1-1-12 15,0-1-16-15,-2 2-26 0,0-4-61 16</inkml:trace>
  <inkml:trace contextRef="#ctx0" brushRef="#br0" timeOffset="-189449">19776 13656 153 0,'3'-3'64'16,"-3"0"-3"-16,3 2-1 0,-3-1-14 15,0 2-14-15,2 0-8 0,-2 0-11 16,0 2 2-16,0 8-1 0,0 2-1 0,-3 1 0 15,-2 4-5-15,-1 2-6 0,-2 1 2 16,0 3-1-16,-1 1 4 0,0 0 0 16,1 0-4-16,0 0 0 0,-1-1-2 15,-2 0 1-15,0-1 1 0,2-2-1 16,0-1 2-16,-1-1-3 0,4-1 0 15,2 0-1-15,2-2 2 0,0 0-2 16,2-3-3-16,0-1-11 0,0-2-24 16,8-3-27-16,2-3-40 0,2-3-115 15</inkml:trace>
  <inkml:trace contextRef="#ctx0" brushRef="#br0" timeOffset="74114.07">22002 15647 0 0,'0'0'15'0,"2"0"-7"15,0 0 4-15,-2 0-10 0,0 0 29 16,0 0 33-16,0 0-40 0,0 0-6 15,0-1 6-15,0-1-3 0,0 2-2 16,-2 0-1-16,0 0 0 0,1-1-6 16,-1-2 2-16,-1 3 0 0,2 0 0 15,-1 0-1-15,1 0-4 0,-3 0 2 0,3 0 1 16,1 0-4-16,-2 0-1 0,1 0-2 15,-1 0 1-15,2 0-4 0,0 0-1 16,0 0 2-16,0 0-2 0,0 0-3 16,0 3 1-16,0-2 5 0,0 0-1 15,2 1 1-15,1-1-5 0,3 1 8 16,0 0-3-16,1 0-1 0,2-2-1 15,2 2-2-15,-2-1 2 0,0 0-2 16,4 0 0-16,-4 1 1 0,2 0 0 16,1-2-1-16,-1 3 0 0,2 1 1 0,-4-2-1 15,2 2-1-15,-2-4 1 0,0 5 1 16,1-4 1-16,0 0-4 0,0 1 2 15,-1-2 3-15,0 1-3 0,2 1 0 16,0-1 0-16,0 0 1 0,-2 1-1 16,0 1 0-16,-1-1 0 0,3 0 1 0,-3-1-1 15,3 1-1-15,0 0 1 16,-1 0 1-16,0-1 0 0,1 1-3 15,-1-2 3-15,1 0 0 0,-1 1-1 16,0-1-2-16,0 2 2 0,-1 0 1 0,-1-1-1 16,0 2-1-16,-2-2 0 0,1 0 2 15,0 2 0-15,0-3-2 0,3 0 0 16,-3 2 2-16,1-1 0 0,3 0-2 15,-5 0 1-15,2-1 1 0,0 0 0 16,0 0-2-16,-1 0 0 0,3 0 3 0,-3 0-2 16,3 0-1-16,-1 0 0 0,-3 1 2 15,2-1 0-15,0 1-2 16,3-1 0-16,-4 0 2 0,4 1-1 15,-2 1-1-15,2-2 0 0,-1 1 1 16,-1-1-3-16,-1 1-1 0,1-1 3 0,2 1 1 16,0-1-3-16,-4 0 0 0,1 0 1 15,0 0 2-15,-2 0 0 0,2 0-1 16,-2 0 0-16,2 0 2 0,-2 0-1 15,3 0-1-15,-1 0 1 0,1 0 0 16,-2 0 1-16,0 0-2 0,4 0 0 0,-2-2 2 16,2 2 0-16,-3-1-1 0,6-1-1 15,-2 1 2-15,1-2 0 16,1 1-2-16,-2 0 0 0,1-1 2 15,-1 2 0-15,-1 0-2 0,0-2 0 0,-2 3 3 16,0-2-2-16,2 1-1 0,0 0 0 16,1 0 3-16,-1 0-3 0,3 1 1 15,-1-1-1-15,-1 1 2 0,-1-1 0 16,0 1-1-16,-2 0 0 0,-1-1 0 15,1 0 1-15,-1 1-2 0,-2 0 1 0,3-1 0 16,1 0 1-16,-1 0-2 16,2 0 1-16,1 0 0 0,1 0 1 0,-3 1-2 15,1-3 1-15,2 2 0 16,-1 1 0-16,0-2 0 0,-1 1 0 0,0-1 0 15,0 2 0-15,-2-1-1 0,2 1 1 16,2-1 1-16,-3-1-1 0,3 2 0 16,-4 0 0-16,4-1 0 0,-3-1 0 15,1 0 0-15,0 0-1 0,2 2 2 16,-3-2-1-16,1 1 0 0,0 1-1 0,-3-1 2 15,0-2-1-15,-2 3 0 0,0-1 0 16,2 0 1-16,-1 1-1 0,0-2 0 16,2 2 0-16,0 0 1 0,-1 0-1 15,0-1-1-15,0 1 2 0,-1 0 0 16,1 0-1-16,0 0-1 0,0 0 1 15,-2 0 1-15,0 0-1 0,2 0-1 16,-2 0 1-16,0 0 1 0,2 0-1 16,0 0-1-16,-2 1 1 0,2-1 1 15,-2 0 1-15,0 0-2 0,0 0 0 0,-3 0 1 16,3 0-1-16,-2 0 0 0,-1 0 2 15,0 0 1-15,-2-1-1 0,1 0-2 16,-2 0 2-16,1 0 1 16,-1 0-2-16,0 1-1 0,0-5-2 0,0 3-12 15,0-1-47-15,0-5-131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09:53:41.30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22077 13229 61 0,'0'-2'23'0,"1"-1"-17"0,1 1-5 15,1 1 4-15,-1-1 34 0,-2 2 31 0,3-1-53 16,-3-2-11-16,1 3 17 0,-1-1-1 16,0-1-8-16,2 2-1 0,-2 0 3 15,0-1 2-15,0 1-8 0,0 0 0 16,0 0-1-16,0 0-9 15,0 0 5-15,0-1-1 0,0 1-1 0,0 0 0 16,0 0 0-16,1 0 3 0,-1 0 6 16,0 0 3-16,0 0 0 0,2 0 2 15,-2 0-1-15,0 0-5 0,0 0 1 16,0 0 0-16,0 0 0 0,0 0-1 15,0 0-1-15,0 0 3 0,0 0-3 0,0 0 0 16,0 0-2-16,0 0 2 0,0 0-1 16,0 0-1-16,0 0 1 0,0 0 0 15,0 0-2-15,0 0-5 0,0 0 3 16,0 0 0-16,-2 0-2 0,1 0-1 15,1 1 1-15,-2 1 0 0,2 0 0 16,-1-2-4-16,1 2 2 0,-2-1 2 16,1 0-1-16,1 0 0 0,0 0 2 15,-2 0-3-15,2 1 2 0,0-1-1 16,-2 0-1-16,2 0 2 0,0-1 0 0,0 1-2 15,0-1-3-15,0 0 5 0,0 0 0 16,0 0-3-16,0 0 1 0,0 0 1 16,0 0-2-16,0 0 0 15,0 1 0-15,0 0 1 0,0 1-1 0,0-1-1 16,0 1 2-16,0 0 1 0,0 3-3 15,0-1 0-15,0 1 1 0,0 4 1 16,0 3-1-16,0 1-1 0,-3 4 3 16,2 1 0-16,-1 2-2 0,-2 0-1 15,4 0 3-15,-7 3 0 0,6-5-1 0,-4 1 0 16,4-4 1-16,-1 0 1 0,1-5-2 15,1-3-2-15,0-3 3 0,0 0-1 16,0-4-3-16,0 0 0 0,6 0 4 16,5-11 1-16,1-4 0 0,2-5-2 15,2-2 0-15,-1-1 1 0,2-2-2 0,0-1 0 16,3-1 1-16,-1-1 0 15,1 1-1-15,-1 0 0 0,-1 4 0 16,-1 4 2-16,-3 4-3 0,-1 6 1 16,-6 4 1-16,1 1-1 0,-3 4 0 0,-1 0 0 15,-2 4 2-15,1 6 3 0,-3 5-1 16,0 2-4-16,0 1 4 0,0 5-1 15,0-3-1-15,-1 3-1 0,-3-1 3 16,0-1 3-16,-2-1-1 0,1-3-1 16,2-3 3-16,0-2-1 0,1-4-3 0,2-3-4 15,0-2 2-15,0-1-2 0,0-2-1 16,3 0-1-16,7 0 3 15,0-10 1-15,8-6-1 0,0-3-1 16,5-3 0-16,1 1 0 0,-1-3-2 16,-1 1 1-16,1-1-1 0,-3 2-1 0,0 0-1 15,-1 3 1-15,-1 3 4 0,-2 0-2 16,-2 4 2-16,0 2-2 0,-6 3 1 15,1 6 1-15,-3 1-2 0,-1 0-1 16,-1 6 3-16,-2 6 1 0,3 4 1 16,-4 2 1-16,-1 3 1 0,0 4 0 0,0 0 0 15,-6 1-1-15,1-1 3 0,1 1 0 16,-3-3 0-16,1 2-1 15,2-4 4-15,-3-1-6 0,4-3-1 16,0 0-1-16,2-3-1 0,-1-2 0 0,0-3-2 16,2-1 1-16,0-2 0 0,0-1 1 15,0-3-4-15,4-2-2 0,0 0-3 16,4 0-7-16,1-7-5 0,5-4-8 15,2-3-8-15,1-2-11 0,1 0-6 16,1 1-27-16,0 0-57 0,1 1-83 0</inkml:trace>
  <inkml:trace contextRef="#ctx0" brushRef="#br0" timeOffset="280.01">22942 13408 96 0,'0'2'367'0,"0"-1"-316"0,0 3-9 0,0-2 29 15,0 1 6-15,0 0-34 0,0 0-18 16,0-1-10-16,0-1-3 0,0 1-5 16,0-2-3-16,-2 0-4 0,2 0-1 15,0 0-6-15,0 0-11 0,0-4-31 16,10-4-23-16,7-6-17 0,1-1-72 0</inkml:trace>
  <inkml:trace contextRef="#ctx0" brushRef="#br0" timeOffset="879.05">23255 13188 332 0,'-1'-3'49'15,"1"1"-29"-15,0-2 10 0,7 1 10 0,4-2-11 16,8 0-12-16,2 1-5 0,4-2-1 15,3 1-2-15,0 3 3 0,2 0-4 16,-3 2 4-16,0 0-6 0,-1 9 3 16,-1 1 6-16,-6 4-3 0,-7 4-2 15,-6 3 1-15,-6 4-2 0,-3 0 3 0,-9 2 1 16,-5 2-2-16,-5-3-1 15,-4 3 2-15,-1-3-5 0,1 1-2 16,-1-3 1-16,1-1-1 0,-2 0 1 16,0-3-2-16,7-1 1 0,0-3 1 0,6-4-2 15,4-3-3-15,3-2-1 0,5-5 0 16,2-1 0-16,1-1-1 0,0 0-3 15,7-5-3-15,7-4 7 0,5-5-2 16,3-1-1-16,1 1-1 0,-1 5-1 16,-2 2 2-16,-2 5 3 0,-1 0 0 0,1 2 0 15,-3 0-1-15,2 4 3 0,3 6 2 16,0-2 0-16,2 5 2 15,0-4-1-15,0 1-1 0,-2-1-4 16,1-4 0-16,1-1-1 0,1-1-5 0,-1-2-9 16,3-1-19-16,0 0-17 0,-1 0-30 15,1 0-72-15</inkml:trace>
  <inkml:trace contextRef="#ctx0" brushRef="#br0" timeOffset="10552.6">11088 13920 47 0,'0'0'32'16,"2"0"-6"-16,-1 0-3 0,1 0-21 0,-1 0-2 15,4 0 128-15,-4-3-93 0,1 0-21 16,0 2 20-16,-2-1 0 0,1-1-2 15,-1 2-10-15,0 0 0 0,0 0 1 16,0 0-2-16,0 0-5 0,0 1 2 16,2 0-3-16,-2 0-6 0,0 0-1 0,0 0-1 15,0 0-3-15,0 0-5 0,0 0 0 16,0 6 3-16,0 4 3 0,0 2 1 15,0 3 0-15,1-1 1 16,-1 4-1-16,0 0 2 0,0-1-2 0,0 2 1 16,0-2-2-16,-3 0 0 0,0 1-4 15,1-3 5-15,-1-3-2 0,2-1-3 16,1-4-1-16,0 0 2 0,0-4-2 15,0 1-1-15,0-3 0 0,0-1 0 16,0 0-9-16,0 0-7 0,4 0-8 0,4-6-6 16,1-4-21-16,2-3-24 0,2-2-48 15,-4-3-69-15</inkml:trace>
  <inkml:trace contextRef="#ctx0" brushRef="#br0" timeOffset="10893.62">11341 13897 238 0,'4'2'44'0,"-2"4"-20"15,-2 2 39-15,0 3-12 0,0 3-9 16,-6 3-7-16,-2 2-3 0,-3 2-12 0,3-2-1 16,2 2 2-16,3-5-10 0,2-3-8 15,1-2 0-15,0-4-3 0,4 0 1 16,5-3-2-16,7-4 1 0,1 0 2 15,3-1-3-15,2-6-4 0,0-3-3 16,-4 1-5-16,-1 0 3 0,0 0-3 16,-4 2 0-16,-2 3 5 0,-4 2 1 15,-2 0-1-15,-2 2 4 0,0 0 1 16,-3 4 1-16,0 3 2 0,0 4 2 15,-1 3 1-15,-6 1-1 0,1 2 4 0,0 1 1 16,1-1-3-16,2-1 2 0,-1-1-4 16,4-2-1-16,0-2 0 0,0-3-2 15,1-2 0-15,7-3-3 0,4-2-5 16,4-1-15-16,2-1-22 0,4-8-46 15,-2-4-96-15</inkml:trace>
  <inkml:trace contextRef="#ctx0" brushRef="#br0" timeOffset="11174.63">11666 13963 171 0,'0'0'56'0,"0"0"-57"0,10-1 3 16,0-3 24-16,1-3-8 0,5 0-9 15,-1 1 7-15,7-1 0 0,1 0-4 0,1 0-4 16,0 1 5-16,-2 1-8 0,-5 2-7 15,-6 0 1-15,0 1 0 0,-5 2-4 16,-3-1-13-16,-1 1-13 0,-2 0-7 16,0 0-14-16,0 0-12 0,0 0 4 15,0 0-16-15</inkml:trace>
  <inkml:trace contextRef="#ctx0" brushRef="#br0" timeOffset="11313.64">11855 13955 66 0,'-6'15'62'0,"2"2"3"16,1 2-2-16,-4-1-5 0,0 1-9 15,0 1-3-15,0-1-11 0,0 1-6 0,0-2-9 16,2-2-6-16,2-3-10 0,3-2-4 15,0-3-2-15,0-2-4 0,5 0-17 16,4-6-12-16,5 0-6 0,3 0-76 16,1-5-104-16</inkml:trace>
  <inkml:trace contextRef="#ctx0" brushRef="#br0" timeOffset="11825.67">11992 14095 188 0,'0'3'43'0,"0"1"-42"15,0 1 32-15,3 0 8 0,2 2-22 16,4-3-6-16,3-1 2 0,4-1 5 16,4-2-11-16,-1 0-3 0,2-3-6 0,-1-3 1 15,1-3 1-15,-1-2 1 0,-2 1-3 16,-2-2 0-16,-2 1 0 0,-2 0 2 15,-4-2-4-15,-3 1 2 16,-1-1 0-16,-4 0 0 0,0 2-1 0,0-1 0 16,-3 2 2-16,0 1 0 0,-2 3-1 15,-1 2 0-15,2 2 3 0,-3 2 1 16,4 0-4-16,-4 7 1 0,0 2 1 15,0 3 2-15,0 5-2 0,0 2 0 16,-1 2-1-16,2 1 6 0,1-3-1 0,3 0 1 16,2-4-2-16,0-3-2 0,5-3-2 15,8-5-3-15,0-4 5 0,5 0 0 16,5-15 0-16,5-4-3 15,3-8 0-15,1-2-4 0,1-2-3 0,-1-1-4 16,-4 2 7-16,0-1 3 0,-3-1 0 16,-3 2 2-16,-2-1 0 0,-5 0 0 15,-1 1 0-15,-3 5 0 0,-6 5 2 16,-2 8 12-16,-3 6 15 0,0 6 6 15,0 0-7-15,-2 0-11 0,-4 11-9 0,-2 5 5 16,-2 7 2-16,-3 6-8 0,1 4 0 16,4 3 3-16,2 1-5 0,4 2-2 15,2-3-6-15,3 0-1 16,14-5-20-16,5-3-34 0,9-7-29 0,8-8-95 15</inkml:trace>
  <inkml:trace contextRef="#ctx0" brushRef="#br0" timeOffset="12385.7">13235 14032 169 0,'-11'-6'110'16,"2"0"-83"-16,-2 2 35 0,-3 2-11 16,0 0-15-16,-1 2-10 0,1 0 8 15,0 4-3-15,2 7-12 0,4 2-7 0,0 4-5 16,5 3-2-16,3 4 1 0,0-2-4 15,12 1-3-15,4-3 3 0,2-2 0 16,7-4 0-16,0-3-2 0,6-4 0 16,2-5 1-16,1-2 1 0,-3-2-1 15,-5-8-1-15,-3-3 2 0,-7 0-1 0,-4-1 3 16,-2-4 3-16,-4 1 2 0,-2-1 0 15,-4 0 2-15,0 1 0 16,-6-1-1-16,-8 1 3 0,2 0-3 16,-2 0-4-16,-5 0-5 0,4 2 0 0,-1 4-2 15,4 5 1-15,4 4 1 0,5 2-3 16,3 0-12-16,0 11-15 0,0 4 0 15,11 5-18-15,6-1-41 0,2-2-68 16</inkml:trace>
  <inkml:trace contextRef="#ctx0" brushRef="#br0" timeOffset="12837.73">13658 14077 268 0,'0'2'68'0,"-1"6"-69"16,-2 3 2-16,0 2 26 0,0 6 11 15,-2 4-12-15,0 3-3 0,1 1 1 16,-3 2-5-16,0 1-3 0,-1 0-4 16,-3-4 2-16,0-3-4 0,0-2 7 0,2-3-4 15,0-5-1-15,1-1 0 0,2-3-1 16,3-6-1-16,1 1-3 0,1-4 3 15,1 0 5-15,-2-5-5 16,1-8-7-16,1-2-1 0,0-7 0 0,4-3-3 16,6-3 0-16,0-2 2 0,3-4 1 15,1-2-2-15,3-3-2 0,3-5 4 16,3-2-3-16,2-1-3 0,0 3-8 15,4 10 0-15,-2 6 5 0,-1 10 0 16,2 7-3-16,-3 4 1 0,-2 5 2 0,-6 2 4 16,-1 0-1-16,-7 6 4 0,-5 3 1 15,-2 1-1-15,-2 4 3 0,-3 3-3 16,-8 0 6-16,-1 1 2 15,-4-1 2-15,-2 1 3 0,-1 0 0 0,-3-3-7 16,2 1 0-16,-2-2 2 0,2-3-3 16,5 1-5-16,-1-3-1 0,5-1 2 15,5-2-3-15,2-2-11 0,4 0-17 16,0 0-21-16,3-3-31 0,6-1-67 15</inkml:trace>
  <inkml:trace contextRef="#ctx0" brushRef="#br0" timeOffset="13191.75">14031 13945 310 0,'0'0'17'0,"0"0"-12"15,0 0 22-15,6 0 11 0,8 0 6 16,6 0-8-16,5 0-17 0,6-4-7 16,1 0-5-16,1-2-5 0,1 1-2 15,0-2 1-15,2 2 0 0,-1-1-1 0,4 2 2 16,-6 0 0-16,-7 1-2 0,-9 1 2 15,-6 1-6-15,-5 0 3 0,-4-1-3 16,-2 2-19-16,0 0-19 0,-3 0-35 16,-8 0-144-16</inkml:trace>
  <inkml:trace contextRef="#ctx0" brushRef="#br0" timeOffset="13377.76">14249 14009 316 0,'-14'12'168'0,"-1"4"-139"0,1 3 28 16,-2 0-6-16,4 1-11 0,1-2-28 16,3 0-10-16,7-3-1 0,1-4-2 15,0 2-7-15,12-2-15 0,7-1-18 16,4-1-46-16,5 1-114 0</inkml:trace>
  <inkml:trace contextRef="#ctx0" brushRef="#br0" timeOffset="14397.82">14429 14227 224 0,'-5'0'50'15,"2"-5"-27"-15,2 0 34 0,-1-1-8 16,2-3-16-16,0-1-1 0,5-2-12 0,6-4-4 16,1 1-4-16,7-4-2 15,2-1-1-15,1-4-2 0,3-3-3 16,0 0 5-16,0-1-2 0,-2 2-1 15,0 1-1-15,-4 6 4 0,-2 2-1 0,-2 4-2 16,-2 4 1-16,-3 1 2 0,-2 3 0 16,-2 3-3-16,-3 0-2 0,1 2 0 15,-3 0 0-15,-1 0-3 0,3 1 0 16,-3 7 4-16,2 3 0 0,-2 5-2 15,0 3-1-15,0 1-1 0,0 4 2 16,0 1-3-16,0 3 0 0,-2 0 0 0,2 2 0 16,0 1 0-16,-3-2 1 15,2-3-1-15,-1 0-1 0,0-4-1 16,1-2-2-16,-1-3 0 0,-1-3 3 15,0-1-8-15,-1-2-13 0,-1-4-2 0,-3 0-9 16,0-5 5-16,-1-2-5 0,0 0-5 16,-4 0-18-16,1-2-12 0,-2-6-15 15,2-4 10-15,1 1 56 0,3-2 19 16,-1-2 0-16,4-1 10 0,-1-2 16 15,1 0 18-15,4 2 5 0,1 0-10 0,0 4 0 16,0 2-2-16,7 3-11 0,1 4-1 16,1 0-1-16,2 0 0 15,2 2-2-15,-1 1-5 0,2 0-7 16,3 0-5-16,-1 0-6 0,4 0 1 0,1 0 0 15,1 0-3-15,1 0-1 0,-1 0 1 16,1-1-2-16,-2-3-16 0,-1-3-9 16,-5 1-1-16,-1-2-18 0,-1-1-14 15,-3 1-19-15,3-1-5 0,-1-1 5 16,-2 0 32-16,-3 1 32 0,-1 1 22 0,-2 1 32 15,-1 2 34-15,-2 4-2 0,-1-2-6 16,0 3-3-16,0 0-13 0,0 0-13 16,0 0-16-16,0 8-1 15,0 6 0-15,0 4 1 0,-3 2-6 0,-5 1 1 16,1-2-1-16,-1 0 0 0,-1-5-3 15,2 0-1-15,1-4-2 0,3-1-8 16,2-6 4-16,-3 0-2 0,4-1-2 16,0-2 0-16,0 0 0 0,0-1-3 15,4-6-7-15,3-3-8 0,1-2-1 0,1-2-6 16,2-1 1-16,0-1 1 0,-3-1 1 15,3-1 0-15,-2 1-3 0,2-1-5 16,-3 2 3-16,-2 4 17 0,0 5 10 16,-5 3 4-16,1 4 6 0,0 0-4 15,-1 0 12-15,1 8 17 0,-1 5-4 16,1 1-11-16,-1 1-5 0,2 2 0 15,2-1-2-15,0-3-3 0,3-1-6 16,-4-1 0-16,1-5 1 0,-1 3-3 16,0-5 1-16,-1-1-2 0,-2-1 2 0,1 0-2 15,-1-2-4-15,-1 0-8 0,3 0-14 16,1 0-21-16,0-5-35 0,1-3-156 15</inkml:trace>
  <inkml:trace contextRef="#ctx0" brushRef="#br0" timeOffset="14630.83">15133 14018 385 0,'-5'12'34'0,"-1"4"12"0,-2 1 8 16,2 1 4-16,0 1-23 0,0 1-17 15,-1-1-3-15,3 2-2 0,1-2-11 16,0-3 0-16,3 0-1 0,0-1 1 16,0-2-2-16,0-3-3 0,0 0-12 15,4-6-11-15,2-1-11 0,4-2-21 16,-1-1-18-16,3 0-61 0,-1-7-146 15</inkml:trace>
  <inkml:trace contextRef="#ctx0" brushRef="#br0" timeOffset="14854.84">15361 14035 323 0,'0'7'45'0,"0"4"-19"15,-3 0 33-15,-5 4-1 0,-1 3-10 16,1 2-24-16,-1-1-12 0,-1 1 3 15,1-1 2-15,0 1-16 0,2-2 2 0,1-2-1 16,5-1-1-16,-1-4-2 0,2-1-1 16,0-3-6-16,0-2-12 0,5-5-9 15,1 0-14-15,3 0-20 0,-1-9-84 16,1-4-167-16</inkml:trace>
  <inkml:trace contextRef="#ctx0" brushRef="#br0" timeOffset="15086.86">15342 13941 158 0,'5'0'186'0,"-1"0"-182"16,6 0 30-16,1 0 22 0,1 0-27 15,4 0-11-15,2 0-3 0,1 0-2 16,2 0-7-16,1 0-7 0,0 1 3 0,1 2-2 16,-1 0 1-16,-8 1-5 0,-8 1-20 15,-6 0 11-15,0 3-5 0,-6 0-23 16,-4 0-30-16,-2 0-18 15,-5 1 5-15,0 0 18 0,-2-1 10 16,2 2 1-16</inkml:trace>
  <inkml:trace contextRef="#ctx0" brushRef="#br0" timeOffset="15225.87">15410 14064 13 0,'-12'7'86'0,"0"-1"6"15,2 1-6-15,3-2-22 0,2 1-21 16,2-2-15-16,3-1-7 0,0-1-4 15,0 1-5-15,6 0-2 0,6 0-2 16,1 1-1-16,2-3-5 0,7 0-3 0,-2 0 0 16,0-1-6-16,0 2-7 0,1 0 5 15,0-1-5-15,1-1-7 0,-3 2 13 16,-5-1-105-16,-2 0 86 15,-4-1-34-15</inkml:trace>
  <inkml:trace contextRef="#ctx0" brushRef="#br0" timeOffset="15383.87">15362 14216 407 0,'-4'2'22'16,"4"4"-19"-16,0 0 10 0,7-1 15 16,4 0 8-16,6-2-13 0,3-2-16 15,7-1-6-15,5 0-2 0,7 0-24 16,9 0-9-16,5 0-17 0,1 0-289 15</inkml:trace>
  <inkml:trace contextRef="#ctx0" brushRef="#br0" timeOffset="17635">11798 13322 16 0,'0'0'175'0,"0"0"-105"0,0 0-24 15,0 0 10-15,0 0-11 0,0 0-11 16,0 0-8-16,-1 0 1 15,1 0 1-15,0 0-6 0,0 0-3 0,-4 0-6 16,3 0-3-16,-2 4 1 0,-2 6-6 16,0 5 1-16,-1 1 1 0,3 4-1 15,-1 1 7-15,-1 2-7 0,2-2-1 16,1 2-2-16,-1-1 2 0,0-3-3 15,0-1 0-15,0-3 1 0,0-4-3 0,3-5 1 16,0-2 1-16,0-4 1 0,0 0 0 16,0 0 1-16,0 0 7 0,0 0 1 15,0-5 8-15,-2-10-15 0,2-6-5 16,0-4 5-16,2-3-5 0,4-4 1 15,0-2-2-15,7-2 3 0,0-3-1 16,1-4-2-16,3 1 1 0,2 2 0 16,0 6 0-16,-1 5-1 0,1 8-1 15,3 3-1-15,1 8 3 0,5 2-5 16,0 7 3-16,-2 1-1 0,-1 0 2 0,-5 11-1 15,-6 4-2-15,0 3 3 0,-6 4 0 16,-5 3-1-16,-3 0 2 0,0 2 1 16,-2 1 0-16,-6-5-2 0,-2 1 1 15,-3-3 2-15,-1-1-2 0,-3-1 0 16,3-4 2-16,-1 0 1 0,1-4-3 15,-2-2 0-15,4-2 1 0,4 0-2 16,2-3 2-16,0-3-1 0,3-1-4 16,1 0-6-16,2 0-2 0,0 0-6 15,0-1-16-15,3-7-31 0,5-1-17 0,7-3-33 16,-2-1-107-16</inkml:trace>
  <inkml:trace contextRef="#ctx0" brushRef="#br0" timeOffset="18027.03">12448 13298 80 0,'1'-4'164'0,"-1"-1"-92"0,0-1-8 0,-1-1-15 16,-4 2-10-16,-3 0-7 15,1 0-1-15,-4 0-4 0,-2 3-11 16,-1 1 6-16,-4 1-9 0,-4 0 0 16,0 1 0-16,1 9 8 0,-4 2-2 0,5 5-7 15,-2 2-1-15,6 4 0 0,2 1-4 16,4 0-4-16,3 1-3 0,7-1 1 15,0-1 0-15,4 0-3 0,9-3 0 16,3-1 2-16,9-4 1 0,6-4-2 16,6-5-1-16,2-5-9 0,1-1-7 0,5-3-14 15,-6-8-17-15,-2 1-17 0,-3-2-37 16,-6-2-120-16</inkml:trace>
  <inkml:trace contextRef="#ctx0" brushRef="#br0" timeOffset="18491.05">12741 13267 123 0,'-7'0'69'0,"0"0"-20"15,1 0 25-15,4 0-23 0,0 0-13 0,2 0-6 16,0 0-10-16,0 0-12 0,0 0-12 16,5 0 3-16,7 0 9 0,1 0 0 15,6 0-5-15,2 0 4 0,6 0-2 16,-1-1 1-16,3 0-5 0,-2 0 1 15,-2 1-2-15,-5 0-1 0,-5 0 1 0,-1-1 0 16,-5 1-3-16,-1 0 0 0,-3 0-5 16,-5 0-7-16,0 0-7 0,0 0-2 15,0 0-14-15,0 1-17 0,-6 2-60 16,-1-2-99-16</inkml:trace>
  <inkml:trace contextRef="#ctx0" brushRef="#br0" timeOffset="18731.07">12886 13294 269 0,'-1'4'94'0,"-2"2"-68"16,-3 2 28-16,-1 4 9 0,1 1-16 15,0 3-8-15,0 0-21 0,-2 1-3 16,2 0-5-16,-2-1-2 0,2 2-2 15,1-1-3-15,1 0-3 0,2 0 0 16,2-1 1-16,0-2-1 0,2 1-2 16,7-1-5-16,0-3-10 0,2-1 4 15,0-2-21-15,-2-1-9 0,2-2 1 0,-3-2-31 16,1-3-75-16,-4 0-87 0</inkml:trace>
  <inkml:trace contextRef="#ctx0" brushRef="#br0" timeOffset="18983.08">12693 13570 293 0,'0'0'73'15,"-2"0"-21"-15,2 0 9 0,0-2-21 16,5 0-23-16,7 1-9 0,4-2 3 16,4 0 0-16,6 0-6 0,2-1 1 15,5 1-2-15,-1-1-1 0,-4 0-3 0,-2 1 2 16,-1-1-4-16,0 1-27 15,0-1-21-15,3 1-47 0,-3-1-144 16</inkml:trace>
  <inkml:trace contextRef="#ctx0" brushRef="#br0" timeOffset="21323.21">13731 13330 1 0,'0'0'96'0,"2"0"-28"16,-1-1-24-16,-1 0-8 0,4-2-2 15,-1 0-3-15,-2-1-2 0,4 2 0 16,-2-2-7-16,2 1 2 0,-1 0-5 16,-2-1 1-16,2 1 3 0,-2 0-6 0,-2 1 4 15,3 2-2-15,-3-2-2 16,2 2-4-16,-2 0-2 0,0 0 1 15,0 0-2-15,0 0-1 0,0-1 0 16,0-1-1-16,-5-2-5 0,0 3 0 0,-4-1 1 16,0 2 2-16,-4 0 2 0,-2 1-5 15,-2 8 9-15,-5 1 1 0,2 5-1 16,-2 6-2-16,1 2-1 0,2 2-2 15,3 2-2-15,9-3-4 0,0 3-2 16,7-2 1-16,0 0 0 0,4-5-3 0,6 1 2 16,3-1-2-16,4-4-2 0,5-2-3 15,2-4-5-15,3-4-8 16,4-3-6-16,-3-3-12 0,1 0-23 15,-4-1-10-15,0-4-38 0,-2-1-97 0</inkml:trace>
  <inkml:trace contextRef="#ctx0" brushRef="#br0" timeOffset="22479.28">14114 13459 128 0,'0'-5'100'0,"0"-2"-55"0,0 1-3 16,0 1 4-16,-4-2-13 0,-1 1-7 0,2 2-6 15,-5 1 7-15,2 2-12 0,-2-1-6 16,-3 2 6-16,4 0-2 0,-4 0-1 16,-3 3-1-16,0 4 6 0,-3 3-1 15,1 4 1-15,-1 3-1 0,0 1-3 16,2 0-1-16,2-1-2 0,6 2-5 15,3-3 0-15,3-2-4 0,1-1 0 0,5-4-2 16,4-1 1-16,5-2 1 0,3-3 1 16,5-3 1-16,1 0-1 0,2-10 3 15,1-2-1-15,-1-2-4 16,-2 0 2-16,-3 0-2 0,-4 3 2 0,-4 0-1 15,-3 1 0-15,-4 1 2 0,-2 0 0 16,-3 4 0-16,0 2-1 0,0 2 3 16,0 1-2-16,0 0-4 0,-3 0-1 15,-5 5-6-15,2 4 4 0,0 1-1 16,1 3 2-16,4 0-3 0,1 1-1 0,0-2-1 15,0-1 4-15,11 0-3 0,1-5 0 16,2-4 3-16,1-2 2 16,4 0 2-16,0 0-1 0,2-4-2 15,-1-4 2-15,-1-2 1 0,0-3-2 0,-4 2 4 16,-1-1-4-16,0 0 4 0,-3 1-2 15,-2 0 0-15,-3-1 2 0,2 1 1 16,-5 0 1-16,-1 2-1 0,-1 1 3 16,1 0 0-16,-2 3 1 0,0-1-4 15,0 3 1-15,0 0-3 0,0 1 0 0,1 1-4 16,-1 1 4-16,0 0-1 0,2 0-1 15,-2 0-5-15,2 0 3 0,-2 0 2 16,1 0-2-16,-1 0 3 16,3 0-1-16,-1 1 1 0,-1 4-1 0,1-1 0 15,-2 2 2-15,0 2 0 0,1 2-1 16,-1 1-1-16,2 4 3 0,-2-1-1 15,0 2 0-15,0-1-2 0,0-1 1 16,0-1 1-16,0-4-1 0,0-2-1 16,0-4 2-16,0-1-3 0,0-2 2 0,0 0 2 15,0 0-1-15,0 0 3 0,0 0 2 16,2-5-5-16,4-8-2 0,1 1 1 15,3-4-3-15,2 2-5 0,-3 0 0 16,4 0 2-16,-1 4-1 0,1 2-1 16,1-1-3-16,1 5-2 0,1 0-2 15,1 2 2-15,3 2 4 0,-2-1 3 16,4 1 2-16,-2-1 1 0,0-1 2 15,5-2 1-15,-5 2 0 0,4-2-1 16,-4-3 2-16,-2 1 2 0,-2 1-3 0,-4-2 1 16,-2 4 2-16,-4-2 3 0,-5 0-1 15,-1 2 9-15,0-2 1 0,-1 0-8 16,-5 0-3-16,-4 3 0 0,-1 1 0 15,-4 1 1-15,1 0-4 0,-1 3 1 16,1 6 0-16,0 2 5 0,0 2-3 16,4 3-2-16,0 2 1 0,3 0 1 0,4 0-4 15,3-1-2-15,0-4 3 16,2 1-2-16,4-4 0 0,3-2 0 15,2-4 1-15,3-2 2 0,3-2-1 16,3-1 0-16,2-10 1 0,0-3 0 0,-1-4-1 16,0-1-1-16,-1 0 3 0,-5-4-3 15,1 0 1-15,-5-2 1 0,-1-1 0 16,1-2-2-16,-1-1 1 0,-3-1 0 15,-2-1 1-15,0 2-2 0,-2 6 0 16,-2 6 2-16,1 7-1 0,-2 5 1 16,0 5 3-16,0 0-1 0,0 0-2 15,0 0-2-15,0 9 0 0,0 6 5 16,0 8 2-16,0 4 1 0,-5 2-3 15,1 1-3-15,-3 2 1 0,1-2 1 0,3 0-3 16,1-2 1-16,2-2-3 0,0-3 1 16,0-2 0-16,8-2 0 0,2-4-2 15,0-2-9-15,3-2-7 0,1-3-14 16,6-3-21-16,3-5-34 0,-1 0-89 15</inkml:trace>
  <inkml:trace contextRef="#ctx0" brushRef="#br0" timeOffset="22616.29">15407 13582 66 0,'-4'1'24'0,"1"-1"-114"0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10:24:05.76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5908 5679 36 0,'-1'0'218'0,"-4"0"-182"0,4 0 15 16,-3 0-4-16,1 0-11 0,2-1 2 15,1 1-10-15,-3 0-7 0,1-2-3 16,-1 2 1-16,0-1-1 15,3 0-3-15,-2-1-2 0,1 1-3 0,-1 0 2 16,-1 1-1-16,3 0-1 0,0 0 1 16,0 0-1-16,0 0-5 0,-1 0-1 15,1 0-1-15,0 0-2 0,1 0-5 16,13 0 3-16,2 3 2 0,4 0 3 15,6-1-3-15,2-1 0 0,5 0 0 0,-4 0-2 16,-1 3 1-16,-2-3-1 0,-1 3 2 16,-2-3 0-16,1 1-2 0,-4-2 0 15,0 1-8-15,-1-1-5 0,-4 0-20 16,1 0-29-16,-4 0-21 15,-1-3-110-15</inkml:trace>
  <inkml:trace contextRef="#ctx0" brushRef="#br0" timeOffset="920.05">8159 5317 46 0,'5'-5'251'0,"-3"0"-216"15,-2 1-4-15,1 0 19 16,-1 2-16-16,0 1 6 0,0 1-1 16,0 0-17-16,0 0 1 0,0 0-4 15,0 0 0-15,-1 0-8 0,-6 6-3 16,1 6-1-16,-2 3 4 0,-2 3-7 0,-3 3 1 15,-1 1 2-15,0 5 4 0,0 2-6 16,-3 4 1-16,2 3 0 0,-2 4 2 16,3 0-7-16,3 2 1 0,3-3 0 15,5 2-1-15,2-4-1 0,1-5-1 16,7-1 1-16,6-7-1 0,2-2-1 0,2-6 1 15,3-5 0-15,4-4-1 16,-3-4-1-16,1-3 3 0,0-1 0 16,-5-10 0-16,1-1 0 0,-4-3 0 15,-1-2 1-15,-5 0 2 0,1-1-1 0,-6-1-3 16,0 0 4-16,-3-1 1 0,0-2-2 15,-5-1-1-15,-4 0 0 0,0 1-2 16,0 3-3-16,-2 5-2 0,-2 5 4 16,-1 4-4-16,2 5-2 0,-4 0 0 15,2 4-4-15,0 6 0 0,2 2-1 0,3 1-1 16,3 0-6-16,2 1-14 0,4-1-17 15,0-3-38-15,5-5-69 16,3-2-84-16</inkml:trace>
  <inkml:trace contextRef="#ctx0" brushRef="#br0" timeOffset="1296.07">8539 5454 24 0</inkml:trace>
  <inkml:trace contextRef="#ctx0" brushRef="#br0" timeOffset="1448.08">8539 5454 198 0,'-6'2'44'0,"3"0"-8"0,3-2 16 0,0 1-27 16,0 1-6-16,0-2-12 0,2 2-4 15,1 0 3-15,4 1 10 0,4-2 5 16,2 1-6-16,2-2-6 0,2 0 2 15,2 0-3-15,2 0 2 0,3 0-7 16,-4 0 1-16,0 0 2 0,-4-3-6 16,-1 2 2-16,-4-1-4 0,-2 0-4 15,-3 0-10-15,1-1-13 0,-7 1-24 16,0 0-23-16,0 0 11 0,-10 0-77 15</inkml:trace>
  <inkml:trace contextRef="#ctx0" brushRef="#br0" timeOffset="1669.09">8528 5528 151 0,'-7'10'41'0,"4"0"5"0,1 1-11 0,2-1-19 15,0 1 0-15,6 1-4 0,4 1-4 16,2 0-6-16,3 0-1 0,1-1 2 16,1 1-3-16,-2-1 0 0,-1 0-7 15,2 1 4-15,-4-3 3 0,-4-1 2 16,-2 2-4-16,-3-1 6 0,-3 0-1 0,0 0 3 15,-4 0 4-15,-6-1 5 0,-4 1-6 16,-1 0-3-16,1 0-1 0,-1-1-2 16,-1-1 0-16,5 0-3 0,2-3-7 15,3-1-23-15,1-4-39 0,3 0-67 16</inkml:trace>
  <inkml:trace contextRef="#ctx0" brushRef="#br0" timeOffset="2008.11">9049 5542 59 0,'-3'-1'342'16,"-11"1"-298"-16,-1 0 11 0,-5 0-22 15,1 5-20-15,0 6 16 0,5 1-8 0,5 1-14 16,5 4-7-16,-1 2-1 0,5 2 2 15,0 0-4-15,6-1 1 16,5-1 2-16,3-1-4 0,1-2-8 16,6 0-8-16,2-2 0 0,3-4 16 15,0-2 5-15,-1-7-8 0,-1-1 1 0,-6 0 5 16,-1-5 1-16,-1-4 0 0,-4-2 3 15,-1-2 1-15,-5-1 9 0,-1-1 3 16,-4-1-2-16,-1 2-3 0,0-1 0 16,-6 2-7-16,-5 0 0 0,-1 2 1 15,1 0-6-15,-3 1-2 0,3 1-5 16,2 2-13-16,1 1-4 0,7 5-4 0,-1 0-32 15,2 1-117-15,0 0-79 16</inkml:trace>
  <inkml:trace contextRef="#ctx0" brushRef="#br0" timeOffset="2284.13">9812 5128 8 0,'-14'32'363'0,"-4"6"-333"0,-3 7 22 16,0 5-2-16,-3 0-9 0,-2 2 14 15,0-2-7-15,-1 2-19 0,-1 2-9 16,-1 3-1-16,4 0-2 0,3-3-10 15,5-6-3-15,3-6-2 0,7-6 0 16,2-9-3-16,5-5-1 0,0-5-14 0,0-5-13 16,2-7-22-16,5-3-28 0,4-2-12 15,2-12-90-15</inkml:trace>
  <inkml:trace contextRef="#ctx0" brushRef="#br0" timeOffset="2660.15">9856 5511 242 0,'0'2'159'16,"0"0"-144"-16,1 0-10 0,8 0 13 0,7 0-6 15,4 0 4-15,8-1-7 0,4-1-3 16,4 0-2-16,6 0-3 0,3 0-1 16,5 1 2-16,-1 0 0 0,-2 1-3 15,-5 0 1-15,-7 2 1 0,-2 1 1 16,-8 1-3-16,-8 1 0 0,-8 1 2 15,-6 1 0-15,-3 1 1 0,-6 1 10 0,-11 5 14 16,-3 1-2-16,-7 1-9 0,-1 1 5 16,2 1-2-16,-2-2 0 0,5 5-5 15,1-3-2-15,4 0 2 0,4 0-3 16,4-7-6-16,4-2-4 0,3-4 0 15,1 0-1-15,2-3-4 0,0 1-11 16,5-1-18-16,7-4-20 0,7 0-10 16,3-10-88-16,-1-5-193 0</inkml:trace>
  <inkml:trace contextRef="#ctx0" brushRef="#br0" timeOffset="3005.17">10558 5598 307 0,'-6'0'90'0,"-5"0"-58"0,-3 0 20 15,1 3-19-15,-2 6 4 0,3 2 6 16,1 4-27-16,0 2-10 0,5 3 1 16,-1 1-3-16,4 2-2 0,3 0 0 15,0 2 0-15,6 1 0 0,8-2-3 0,7 1 3 16,5-4 3-16,7-2-3 0,-1-6-1 15,4-4 1-15,-2-4-1 0,-2-5-1 16,-2 0 0-16,-5-6 1 0,-7-5 1 16,-5-3-2-16,-2-2 2 0,-5-1 3 15,-2-3-2-15,-4 1 1 0,0 0-1 0,0 0 1 16,-7-4-2-16,-3 3 2 15,3 1-2-15,-3 3-1 0,4 4 1 16,1 6-3-16,2 2-1 0,3 2 2 16,0 1-9-16,0 1-18 0,0 0-12 0,8 7 0 15,3 1 3-15,3-1-26 0,1 0-45 16,-1-2-68-16,10 1-10 0</inkml:trace>
  <inkml:trace contextRef="#ctx0" brushRef="#br0" timeOffset="3017.17">10882 5706 0 0</inkml:trace>
  <inkml:trace contextRef="#ctx0" brushRef="#br0" timeOffset="3300.18">11121 5685 2 0,'9'-9'99'15,"-6"1"-2"-15,-3 0 2 16,0 0 5-16,-5 0-50 0,-6 0-17 15,1 2-1-15,-6 2-6 0,1 4 1 16,1 0-3-16,1 2-7 0,1 7-7 0,6 4-6 16,-1 3-3-16,1 4-2 0,5 2-2 15,1 0 0-15,0-1 0 0,9 0-1 16,2-2-1-16,6-3 3 0,5-1 0 15,7-3-4-15,8-3 4 0,2-5 0 16,-2-4 0-16,-3 0-1 0,-4-9-1 16,-8-1 3-16,-5-4 1 0,-10 1-2 0,-2-2 3 15,-5-1 0-15,0 0 1 16,-3-1-2-16,-6 1-1 0,-4-1-2 15,-1 2 1-15,0 0-1 0,-4 1-4 16,-1-1 2-16,-3 4-10 0,4 1-16 0,5 4-10 16,3 6-5-16,2 0-22 0,2 5-46 15,2 7-164-15,4 4 128 0</inkml:trace>
  <inkml:trace contextRef="#ctx0" brushRef="#br0" timeOffset="4129.22">12018 5711 29 0,'3'-3'138'16,"-1"0"1"-16,-1 1-92 0,1 0 9 15,1-1 1-15,-1 3-11 0,-2 0-6 16,0 0-8-16,1 0-11 0,-1 5-3 15,0 3 0-15,0 5 3 0,0 2-4 16,-3 0-1-16,-3-1-2 0,0-3 0 16,1-1-3-16,3-2 1 0,1-4-8 15,1-2 1-15,0-2-3 0,0 0 0 0,5 0-2 16,5-4 2-16,6-6 6 0,7-6-3 15,2-3-5-15,3-3 2 0,-2 1 1 16,-1-1-3-16,0 1 0 0,0 2 2 16,-2 2-2-16,-4 1 0 0,-6 6 0 15,-3 4 0-15,-6 4 1 0,0 2-2 16,-3 0 0-16,-1 0-1 0,0 2 1 15,0 6 1-15,0 3 4 0,-6 6 1 16,-2-1-1-16,0 2-1 0,2-3 0 16,0-2 1-16,3-3-5 0,3-1 3 15,-2-5-3-15,2 0 0 0,0-2 1 0,0 0-3 16,5-2 0-16,6 0 3 0,4-3-1 15,6-6-3-15,2-3-6 0,3-1 2 16,-1 0-6-16,-3 0 5 0,-1 2-2 16,1 1 4-16,-3 4 0 0,-5-1 4 15,-4 5 0-15,-3 0 3 0,-3 2-1 16,1 0 0-16,-2 0 3 0,0 2 6 15,-3 5-2-15,0 3 2 0,0 3 3 16,0 3 1-16,-5 2-2 0,-2 2-1 16,-3 1-2-16,3-2-2 0,-1-2-2 0,2-2-2 15,1-2-2-15,2-4 1 0,3 0-3 16,0-3-14-16,0 3-6 0,6-5-5 15,7-4-3-15,5 0-19 0,2-8-23 16,8-6-12-16,-1-5-91 0</inkml:trace>
  <inkml:trace contextRef="#ctx0" brushRef="#br0" timeOffset="4684.26">12775 5612 1 0,'0'2'233'0,"0"2"-126"0,0 4-78 0,-5 3 32 16,1 4-6-16,-4 1-6 0,0 1-11 15,2 1-13-15,-2-2-4 0,-1 1 0 16,4-1-1-16,0-3-8 0,2-4-3 15,0-1-2-15,0-5 1 0,0-2-5 16,3 0 1-16,0-1 1 0,0 0 2 0,0 0 2 16,0-2-1-16,0-7 0 15,3-3-6-15,3-3-4 0,7-4 0 16,1 1 0-16,1-3 1 0,2-2 2 15,2 0-2-15,1-3 1 0,0-3-1 0,5 0-7 16,0 1-1-16,1 2-1 0,-1 6 1 16,-2 5 2-16,-3 6 1 0,2 4 2 15,-5 5-1-15,-1 0 2 0,-4 0-3 16,-4 6 4-16,-5 4 0 0,-3 2 0 15,-3 3 2-15,-11 2 1 0,-3 1 2 0,-2 0-2 16,-3-1 0-16,4 1 5 0,-1-1 0 16,1-1 0-16,2-2 2 15,4-1-3-15,4-2 2 0,2-3-5 16,4-1-2-16,2 1 1 0,0-3-1 15,10 1-2-15,5-1 2 0,2-1 1 0,5-4 1 16,-1 1-4-16,4 0-2 0,0 0-1 16,0 1 5-16,0 1-4 0,0 0 3 15,-2 2-2-15,-3-1 1 0,-3 2 1 16,-2 0 0-16,-2 0 1 0,-1 3 1 15,-2-1-2-15,0 1 0 0,-5-1 3 0,-3 0 2 16,-2-1 0-16,0 0 2 0,-10 1 7 16,-4-1-1-16,-4 1-3 15,-4 0 2-15,-1-1-2 0,0 2-3 16,1-3 1-16,0 2-5 0,4 0 1 0,1 0-3 15,1 2-2-15,2 1-7 0,0 0-10 16,2 2-12-16,1 1-20 0,2-2-43 16,2 0-103-16</inkml:trace>
  <inkml:trace contextRef="#ctx0" brushRef="#br0" timeOffset="8432.48">8527 10597 52 0,'0'-4'55'16,"0"1"-23"-16,1-1 8 0,-1 1 2 15,4 1-6-15,-1-3 2 0,0 1-9 16,0 1-4-16,-2 0 0 0,-1 0-1 15,3 3-1-15,-3-2-1 0,4 2-3 16,-3-3-3-16,-1 3-1 0,0 0-2 16,0-1 1-16,0 1-2 0,0 0-5 0,0 0-2 15,0 0-1-15,0 0-2 0,0 0-1 16,0 0 5-16,0 0-4 0,0 0 2 15,0 0 2-15,0 0 2 0,0 0 1 16,0 0 2-16,0 0-5 0,0 4 1 16,0 6 4-16,0 4 3 0,0 4-1 15,0 4-7-15,-3 2 0 0,0 1 0 16,-2 2-3-16,2 0 1 0,0 0-4 15,0-2 1-15,0-1-1 0,-2 0 3 16,2-3-2-16,0-2-2 0,1-4 2 0,2-3 0 16,0-3-1-16,0-4-1 0,0 0 0 15,7-2 1-15,-1-1 1 0,3-1-2 16,4-1 2-16,1 0 1 0,4 0-1 15,1-1-1-15,2-4 0 0,4 0 2 16,2 0-2-16,1 0-1 0,-2-2 1 16,0-1 0-16,-1 1 2 0,0 1-4 15,-8 1 3-15,-5 2-1 0,-1-1 0 16,-5 2-2-16,1 0-3 0,-6 1-1 15,2 0-7-15,-3 1-5 0,2 0-2 16,-2 0-4-16,0 0-12 0,0 0-3 0,0 0-18 16,0 2-29-16,-5-2-74 0</inkml:trace>
  <inkml:trace contextRef="#ctx0" brushRef="#br0" timeOffset="8702.49">8775 10707 8 0,'3'5'385'16,"-1"1"-363"-16,1 4 25 0,-3 0 7 15,0 2-2-15,0 3-7 0,0-1-8 16,0 1-15-16,0 3-6 0,0-1-3 15,0 0 6-15,-2 0-10 0,2-3-5 0,-3 2-2 16,3-4 2-16,0 2-2 0,0-5-3 16,3 0 0-16,2 0-9 15,1-3-14-15,2 0-8 0,3 1-23 16,-1-2 2-16,1-3-55 0,2-1-192 0</inkml:trace>
  <inkml:trace contextRef="#ctx0" brushRef="#br0" timeOffset="8950.51">9178 10857 144 0,'0'2'285'0,"0"0"-242"0,0 1-16 16,0 1 23-16,0 1-7 0,0-1-7 16,0 1-6-16,0-2-18 0,0-1-10 15,-2 0 1-15,2-1 0 0,0 0-5 0,0-1-4 16,0 2-15-16,0-2-23 0,5 0-36 15,4-2-59-15,-2-11-239 0</inkml:trace>
  <inkml:trace contextRef="#ctx0" brushRef="#br0" timeOffset="11105.63">9465 10520 29 0,'0'0'-6'16,"0"0"243"-16,-2 0-182 0,1 0-10 16,1 0 9-16,0 0-13 15,0 0-14-15,0 0-9 0,0 0-11 16,7-1-5-16,6-1 6 0,1-1 3 0,4 0-1 15,3 0-2-15,2-1-3 0,0 2 2 16,3-2 2-16,2 2 1 0,2 1-4 16,-1 1-3-16,-2 0 1 0,2 0 3 15,-3 1-5-15,-1 5 0 0,-1 0 0 16,-6 1-2-16,-5 1 1 0,-4 4-1 0,-3 1 1 15,-3 2 1-15,-3 4 0 0,0 2-1 16,-5 2 3-16,-4 2 0 0,-5 1 1 16,-3 1-5-16,0 1 7 15,2 2 1-15,-2 1 2 0,3-1-3 0,0 2 2 16,1-4 0-16,4 1-6 0,0-4 1 15,2-3 9-15,4-3-9 0,0-5-3 16,3 0 0-16,0-2-6 0,0-2-6 16,0-1-6-16,0-2-17 0,5 0-20 15,1-2-20-15,-4-2-81 0,1 0-194 0</inkml:trace>
  <inkml:trace contextRef="#ctx0" brushRef="#br0" timeOffset="11882.67">7663 10549 15 0,'0'0'129'0,"-1"0"24"0,1 0-97 0,0 0 0 16,0 0-5-16,0 0-15 0,0 0-3 16,0-1-12-16,3-3-8 0,2-2-6 15,5 1 4-15,0-2 2 0,1 1-5 16,-2 0 2-16,2 1 1 0,-4 0-7 15,1 3 0-15,-2 2-2 0,-1 0 0 0,-2 0-2 16,0 0 0-16,3 0-1 0,-1 6 1 16,3 3 1-16,-2 0-1 15,0 2 2-15,2 0-2 0,-2-1-1 16,0 1 2-16,1 1 1 0,-1-3-2 0,2 1-1 15,-2 0 0-15,2-2 0 0,-2 1-4 16,0-3-3-16,-1-2-2 0,2 0-22 16,3-2-4-16,-1-2-2 0,3 0-35 15,2 0-59-15,-3-7-46 0</inkml:trace>
  <inkml:trace contextRef="#ctx0" brushRef="#br0" timeOffset="12142.69">7566 10762 159 0,'-3'4'217'0,"3"-2"-186"0,0-1-31 0,1 0 31 16,7 1-3-16,4-2 1 15,4 0 2-15,5 0-22 0,1 0 1 16,1-1 4-16,5-2-2 0,-4 3-11 16,-1 0 3-16,0 0-3 0,-4 0 1 0,-1 0-3 15,-2 4-3-15,1 0-7 0,0 5-13 16,0-2-23-16,2 2-21 0,-1-2-61 15,-1 1-106-15</inkml:trace>
  <inkml:trace contextRef="#ctx0" brushRef="#br0" timeOffset="13297.76">10843 10508 51 0,'3'0'-3'0,"-1"-1"214"16,-2 0-134-16,0-1-32 0,0 0 3 15,0 0-11-15,0-1-2 0,0 1-11 16,-5 0-5-16,0 1-1 0,1-1-6 15,-2 1 1-15,-2 1 1 0,-1 0-1 16,-1 0 2-16,-1 0-5 0,-1 1 0 16,-4 5-1-16,1 1 0 0,-5 1-1 15,1 3-2-15,-1-1-2 0,1 2 2 16,1 3-4-16,2 1 0 0,-1 1 0 0,2 1-2 15,1 0 0-15,-2 1 0 0,4 2 1 16,3-1 1-16,2 0-2 0,1 0-1 16,3 0 1-16,0 0 1 0,3 0-2 15,0 0 0-15,0-3 1 0,0 0 2 16,0-1-3-16,3-2 0 0,2-1 1 15,4-1 1-15,-1-1-2 0,0-1 0 16,-1-1 2-16,3 0 0 0,-1 0-1 16,2-2-1-16,1-1 2 0,1 0 0 15,1-2-1-15,-1 0-1 0,1-2 3 0,3-1-1 16,-1-1-1-16,1 0 0 0,-1 0 0 15,-1-3 1-15,-3-1-3 0,-1 0 0 16,-3 0-3-16,-2-1 1 0,-1 0-2 16,0-1 1-16,-4 0 0 0,1 0 3 15,-2-3-3-15,0 0-2 0,0-4 1 0,0-2 0 16,-2-1-8-16,-1 2 9 15,-2 1-5-15,-2 2 5 0,0 3 5 16,0 1-1-16,0 2 2 0,1 4 1 16,2-2 2-16,-1 3 1 0,5-1 4 0,-3 1 4 15,3 0-5-15,0 0-5 0,0 0-1 16,0 4-1-16,0 4-1 0,0 2 1 15,5-2 0-15,2 3 1 0,3-2-3 16,-4-1-1-16,6 0 3 0,1-2-1 16,1 0-10-16,6-4 0 0,0-2-10 0,5 0-7 15,1 0-35-15,-1-6-10 0,0-6-55 16,-4-2-128-16</inkml:trace>
  <inkml:trace contextRef="#ctx0" brushRef="#br0" timeOffset="13837.79">11107 10715 29 0,'0'0'226'0,"0"0"-111"16,0 0-83-16,0 0 0 0,0 1-7 15,0 7-12-15,0 2 7 0,0 4-6 16,-2 0-8-16,-1 0-4 0,-2 3 2 0,1-3 11 16,-3 0-4-16,3-5-6 0,-2 0 7 15,1-2 0-15,3-4-2 0,1-2-3 16,1 0 0-16,0-1 3 15,0 0 0-15,0 0-3 0,-2-8 0 16,2-2-3-16,0-2-2 0,3-5 0 0,5-2-1 16,3-3 2-16,1 0-3 0,2-4-2 15,-1 0 4-15,4-1-1 0,1-1-2 16,0 3-1-16,0 3 0 0,-2 5-1 15,1 3-3-15,0 6-1 0,-2 4-2 16,-1 0-1-16,3 4 2 0,-1 0-2 0,-2 3 7 16,-3 4 3-16,-4 1-8 0,-5 3-2 15,-2 2 1-15,-3 4 4 0,-7-1 3 16,0 2 1-16,-3 0 0 15,-1 0 3-15,5-1-3 0,1-2 1 0,2-1 0 16,3-3 0-16,0 1-2 0,0-3 2 16,0-2 0-16,1-2 1 0,2-2-1 15,0 0-2-15,0-2 2 0,0 2-5 16,5 0 0-16,4 0-2 0,6 1-1 15,7 0 7-15,0-1-1 0,1 2-1 0,0 1 0 16,-1 1-11-16,-2 1 6 0,-4 2-1 16,-7-2 0-16,-4 2 6 0,-5-1 3 15,0 0-1-15,-6 1 4 0,-5 1 16 16,-2 1 3-16,-5 0 2 0,-3-1 6 15,1-3-1-15,0 2-9 0,-2-2-5 16,2 0-4-16,6-1-3 0,0 0-7 16,2-2-1-16,4 2-1 0,-3-1-16 15,7-2-16-15,1 1-20 0,0-3-25 16,-1 0-198-16</inkml:trace>
  <inkml:trace contextRef="#ctx0" brushRef="#br0" timeOffset="14589.83">12420 10803 39 0,'3'-2'83'0,"0"-1"74"0,0 1-96 0,0 0-20 16,0 2 7-16,2 0-11 15,-2 0-12-15,3 0-3 0,2 11 3 16,-3 6-5-16,1 4-6 0,-3 6-4 16,-2 2 6-16,-1 4-5 0,0-1-2 0,-3 4-4 15,-4 1 8-15,-6 0 0 0,2-3-5 16,-3-3 2-16,2-2 3 0,-2-6 0 15,0-3-7-15,3-6 4 0,0-4-1 16,2-5 2-16,3-3 2 0,0-2-4 16,0 0 2-16,-2-2 1 0,2-9-6 0,-1-6-3 15,3-5-1-15,1-5-1 0,3-4-2 16,0-3-1-16,4-3 1 15,7-4 1-15,6-3-1 0,0-6-1 16,5-6 0-16,4-4 0 0,2-4-13 0,3 7 1 16,5 9-1-16,0 10 6 0,-5 11-2 15,1 12 5-15,-6 4 2 0,1 6 1 16,-1 4 3-16,-1 1-4 0,-6 0 3 15,-2 2 1-15,-8 6 0 0,0 1 0 16,-6 2 1-16,-1 0 4 0,-2 4-4 0,-2 2 3 16,-10 3 2-16,-4 2-1 0,-4 0-3 15,-1 1 0-15,0-2 0 0,1-2 1 16,2-1-5-16,2-2 4 15,4-4-4-15,2-3 2 0,6 1-5 0,1-2-12 16,0-3-13-16,3-1-30 0,0-1-37 16,0-3-82-16</inkml:trace>
  <inkml:trace contextRef="#ctx0" brushRef="#br0" timeOffset="15085.86">12721 10788 50 0,'6'0'186'15,"0"0"-124"-15,0 0-12 0,2 0 10 0,4-1-21 16,2-5 1-16,5 0-7 0,1-3-4 16,0-2-8-16,5-1-5 0,-3-1 4 15,-1-1-4-15,-2-2-5 0,-4 2 0 16,-2-3-3-16,-5 3 1 0,-1-3-3 15,-4 2 0-15,-3-1-3 0,0 1 1 0,-1 2-1 16,-7 2-1-16,-4 6-1 0,-1 0 2 16,-1 5-3-16,-1 0-4 0,1 5 4 15,2 4-2-15,4 6-2 0,-1 1 1 16,1 1 2-16,5 4-1 0,1-1 1 15,2 0-4-15,2 0-2 0,7-2-4 16,2-1 3-16,3-1 0 0,4-2 3 16,3 0 4-16,-1-2-1 0,3-1 0 15,-1-2 0-15,-1 0-3 0,1-3 0 16,0-1 3-16,-4-1 0 0,-4-4 0 0,-1 0-1 15,-6 0-4-15,-2 0 0 0,1-6 8 16,-4-3 0-16,1-6-2 0,-1 0 2 16,-2-1 3-16,0 0-4 0,0 1 0 15,0 1 3-15,1 2 1 0,1 2 5 16,-1 2-2-16,1 2 3 0,1 1 0 15,1 2-2-15,3 0-7 0,0 3-1 16,6-1 1-16,4-1-4 0,1 1 0 16,3 1 3-16,3 0-11 0,0 0-13 15,7 0-17-15,1 1-31 0,2 1 6 0,2-2-183 16</inkml:trace>
  <inkml:trace contextRef="#ctx0" brushRef="#br0" timeOffset="15910.91">13922 10825 15 0,'6'0'27'16,"4"0"22"-16,-1-4 147 15,3-9-133-15,4-1 0 0,5-4-12 16,3-5-8-16,2-2-9 0,4-2-6 16,-1-2-7-16,0 0-5 0,-1-4-6 0,-1-1-3 15,-1-2-2-15,-3-2-3 0,-4-3 0 16,0 0 0-16,-6-1-1 0,-3 5-2 15,-6 4 2-15,-4 10 1 0,0 9 0 16,-3 7 0-16,-1 4 3 0,-4 3-4 16,-1 0 6-16,-4 8-7 0,-2 11 3 0,-2 7 1 15,0 9-4-15,-2 4 1 0,2 5 2 16,3 1-1-16,0 1-2 15,5 1-1-15,3-3 2 0,4-4-1 16,2-6-6-16,5-4-2 0,7-5 3 0,4-4-2 16,1-5 0-16,3-2 0 0,1-5 2 15,3-6 3-15,1-3-3 0,-1 0-1 16,3-3 4-16,-1-10 2 0,-1-1-2 15,0 0 2-15,-2-3 1 0,-1 1 1 16,-4-1-1-16,-2 1 0 0,-5 0 3 0,-4 0 5 16,-2 2-4-16,-2 0 3 0,-3 1 4 15,0 1 0-15,-3 1 0 0,-6 1-2 16,1 2 2-16,-4 1 3 15,-1 3-5-15,1 0 1 0,-1 3 3 0,2 1-3 16,2 0-1-16,1 0 0 0,-2 6-6 16,0 4 3-16,-1 5-6 0,2 2 2 15,0 1 1-15,3 1 0 0,3 2-2 16,3-1-3-16,0-2 1 0,1 0 0 15,8-4-2-15,2-2 0 0,5-3 2 0,1-2-1 16,1-5-3-16,4-2 0 0,3-1-3 16,0-8-3-16,-1 0 6 0,-3-1-9 15,-3 1 5-15,-4-1 4 0,-1 2 2 16,-4 2 0-16,-1-1 1 0,-1 3 2 15,-3 0-2-15,-1 3 2 0,-2 1-2 16,-1 0 4-16,0 0-3 0,2 0 1 16,-2 0 2-16,0 2-2 0,0 5 0 15,0 0-1-15,1-1 1 0,1 2 1 16,-1-3-4-16,1 1 0 0,3-1-3 0,1-3-10 15,3-2-9-15,3 0-15 0,4 0 1 16,-1-9-39-16,1-2-58 0,-4-1-164 16</inkml:trace>
  <inkml:trace contextRef="#ctx0" brushRef="#br0" timeOffset="16247.92">14765 10645 25 0,'0'0'24'15,"2"0"253"-15,-2 0-195 0,0 0-56 16,0 0 28-16,0 0 2 0,0 0-23 16,0 2-13-16,0 5 4 0,0 3 2 15,0 0-10-15,0-1-6 0,-3 3-4 16,3-1-3-16,0-1-4 0,0-1 0 0,8-1 1 15,6-2 1-15,6-3-4 0,5-1-8 16,2-2-10-16,4 0-3 0,0-6-8 16,2-2-10-16,-7 0 7 0,-4 0-2 15,-3 1 2-15,-7 0 7 0,-1 1 20 16,-6 1 11-16,-2 1 11 0,-3 1 13 15,0 1 14-15,0 2-2 0,-10 0-3 16,0 2-9-16,-1 9-10 0,-3 6-2 16,0-1-2-16,-3 6-3 0,0 4 1 15,-2 1-2-15,0 2-2 0,1 4 2 0,-4 1-1 16,0 1 0-16,4-3 1 0,2-2 1 15,6-4-6-15,5-3-3 0,2-4-2 16,3-4-1-16,0-3-1 0,3-6-13 16,8-4-9-16,1-2-24 0,5-2-20 15,0-12-27-15,0 0-179 0</inkml:trace>
  <inkml:trace contextRef="#ctx0" brushRef="#br0" timeOffset="16909.96">15089 10726 21 0,'0'0'96'0,"0"0"57"15,0-1-104-15,0 1-5 16,0 0 16-16,0 0-14 0,0 0-8 15,0 0-9-15,0 0-4 0,0 0-7 16,0 0-1-16,0 0-6 0,0 0 4 0,0 0-5 16,0 0-4-16,0 0-3 0,2 0-1 15,3 1 2-15,1-1 3 0,3 3-3 16,2-3 0-16,6 0 3 0,2-1-3 15,2-8-1-15,1-2 0 0,1-3 0 16,-1-2 0-16,1-1-3 0,-3-2 2 0,-6 0 0 16,-3-1 2-16,-1-1-2 0,-6 0 1 15,1 1-4-15,-5 4 4 16,-2 3-1-16,-7 5 0 0,-6 3 2 15,-1 2-3-15,1 3-3 0,-4 0 1 0,6 8 0 16,-2 8 0-16,-1 3 0 0,1 5 0 16,1 1 3-16,2 1-2 0,7 1 0 15,3-3-3-15,2 1 3 0,4-3 0 16,8-2-3-16,7-2 4 0,5-3-1 15,4-2-1-15,5-3 0 0,1-5 1 16,-2-1 1-16,-2-3-1 0,-1 2-1 0,-1-3 1 16,-3 0 1-16,-2 0 0 0,-6 0-2 15,-3 0 1-15,-6 0 1 16,-5 0 0-16,-1 0-2 0,-2 0 2 15,0 0 4-15,0 2 0 0,-8-1-5 0,0 0-2 16,2-1 5-16,0 0-3 0,4 0 0 16,2 0-3-16,0-6 1 0,0-1-3 15,7-5 3-15,2-2-1 0,3-1 3 16,1-2 0-16,-1 0-1 0,5 0 0 15,-1 0 2-15,-2 3 0 0,-2 4-2 0,-1 2 1 16,-2 2 2-16,-1 2-2 0,1 1 0 16,-1 2 0-16,0 1 0 0,2 0 1 15,3 0 0-15,4 5-1 16,6 1 0-16,2 1-2 0,3 2 0 0,3 1-44 15,-2-1-4-15,1 0-38 0,-2 0-119 16</inkml:trace>
  <inkml:trace contextRef="#ctx0" brushRef="#br0" timeOffset="19021.08">18835 9881 268 0,'-1'0'29'0,"-9"-2"2"0,-2 2 28 15,-2 0-17-15,-6 1-2 16,-5 16-3-16,-5 6-8 0,-4 14-3 0,-4 10-4 15,-3 6-1-15,-1 7-1 0,2 4 3 16,1-1-4-16,1 2-3 0,7-1-5 16,7-2-4-16,6 0-1 0,7-3-4 15,9-3-2-15,2-4 0 0,14-3 1 16,8-4-9-16,11-5-9 0,7-3-15 0,3-9-18 15,5-6-29-15,-1-12-55 0,1-6-233 16</inkml:trace>
  <inkml:trace contextRef="#ctx0" brushRef="#br0" timeOffset="19627.12">19306 10370 101 0,'-4'-3'71'15,"1"2"-49"-15,0-2 12 0,1 1 19 16,0 1-16-16,1 0 0 0,1-1-4 16,0 0 0-16,0 1-8 0,0-1-4 15,6-2-3-15,3-1 3 0,7-2 1 16,1 2-3-16,5-1 0 0,-1 2-8 15,4 1-4-15,2 3 3 0,0 0-2 16,0 0 0-16,-2 8-2 0,-4 5-2 16,-1 3-1-16,-7 4 1 0,-5 4-3 0,-7 5 3 15,-1 1-1-15,-15 2 3 0,-6 0-4 16,-3 0 2-16,-4-3-3 0,-3-1 2 15,0-2-2-15,1-2 1 0,1-4-1 16,1-3 1-16,2-3-1 0,4-2 1 16,5-6-2-16,1-1 2 0,9-3-1 0,0-1 0 15,6-1 2-15,1 0-3 16,0 0 0-16,8 0-4 0,6-4 3 15,3 1 0-15,1 2 0 0,-1 0 2 16,0 1-1-16,2 1 0 0,-2 6-1 0,5 0-1 16,-2 2 2-16,3-1 0 0,2-1-2 15,4 0-15-15,7-1-6 0,6-1-9 16,7-1 13-16,1-3-60 0,0-1-62 15,-5 0-119-15</inkml:trace>
  <inkml:trace contextRef="#ctx0" brushRef="#br0" timeOffset="20115.15">20243 10349 80 0,'3'0'9'0,"2"0"206"0,-1 0-172 15,-1 0-3-15,3 8 17 0,-2 3-21 16,-1 9-7-16,-3 3 6 0,0 3-11 15,-2 4-8-15,-6 0 1 0,-2 1-2 0,0-3-3 16,1-1 0-16,0-2-2 0,1-4 0 16,3-3-6-16,2-5-1 0,2-4 3 15,1-4-6-15,0-3 1 16,0-2-1-16,0 0 4 0,0 0-3 0,3 0 1 15,9-2 2-15,5-7 2 0,2 3-4 16,4-2-2-16,-3 1 0 0,-1 0 0 16,1 3 0-16,-1 2-3 0,-1 1-4 15,1 1-3-15,-1 0-5 0,1 0-9 16,0 0 4-16,1 3-4 0,-2 1-10 0,4 0-6 15,-2 1-16-15,2-3-23 0,-2 1-43 16,-1-3-78-16</inkml:trace>
  <inkml:trace contextRef="#ctx0" brushRef="#br0" timeOffset="20439.16">20728 10588 34 0,'0'-7'254'0,"-6"-2"-188"16,-2 1-10-16,-4 0 2 0,-4 2-9 16,-2 1-5-16,-3 4-5 0,1 1-5 15,-1 0-8-15,-1 10-6 0,3 1-1 0,2 0-5 16,2 3-1-16,4-2-4 0,6 1-2 15,4-1-7-15,1-1-1 0,0 1 1 16,11-3 0-16,2-1-1 0,6-3 1 16,4-3 1-16,5-2-6 0,-1 0-2 15,-4-4-2-15,-1-2-1 0,-4 1-1 16,-2-2 5-16,-4 2 0 0,0 1 4 15,-4 0 1-15,-5 3-3 0,-1 0 4 16,-2 1 1-16,0 0 0 0,0 0-3 16,0 0 1-16,0 4-1 0,0 5 4 0,0 2 1 15,-2 0-2-15,2 0 0 0,0 0 0 16,0 1-2-16,0-4 0 0,3 1 1 15,5-3-3-15,0-2-15 16,3-2-12-16,1-2-18 0,1 0-15 0,1-3-40 16,-4-10-173-16</inkml:trace>
  <inkml:trace contextRef="#ctx0" brushRef="#br0" timeOffset="20791.18">20948 10581 245 0,'0'7'116'15,"-3"2"-96"-15,-3 4 24 0,-3-2 15 16,4 3-11-16,2-1-23 0,3 0-13 15,0 0-7-15,0-4-2 0,9 2-2 16,2-2 2-16,5-4 0 0,1-2-2 16,4-2 1-16,1-1-1 0,-2 0-4 15,0-2-5-15,-3-4-6 0,-3-2 2 16,2 0 6-16,-1 0-4 0,-4 0 1 15,-3 1 2-15,-3 5 5 0,-2 0 2 16,-3 1 1-16,0 1 1 0,-2 0 8 0,-9 4-5 16,-1 8 6-16,-7 4 4 0,1 2-4 15,-3 2 1-15,1 4-6 0,-1 2 0 16,-1 2 6-16,-3 4 0 0,2 2 0 15,0 0 3-15,1-1 19 0,3-3-22 16,7-4-10-16,6-5-1 0,1-1 2 0,5-3-3 16,0-4-2-16,3-4-2 0,8-4-16 15,3-4-14-15,5-1-11 16,1-4-27-16,1-10-53 0,-2-1-200 15</inkml:trace>
  <inkml:trace contextRef="#ctx0" brushRef="#br0" timeOffset="22003.25">21258 10651 56 0,'-1'0'157'15,"1"0"-60"-15,-2 0-79 0,1 0 10 16,1 0 41-16,-2 0-21 0,2 0-17 16,0 0-15-16,0 0-3 0,0 0 0 15,0 3 0-15,2 0-1 0,5 0 0 16,1-2 2-16,3-1-2 0,4 0-1 0,6-5-3 15,-3-3-2-15,4-2 1 0,-2-1 1 16,-3-3-4-16,2-4-2 16,-4-1 1-16,-1-3-1 0,-3-1 1 15,0 0-1-15,-3 1-1 0,-7 2 0 0,-1 6 1 16,-4 4 0-16,-9 5-2 0,-2 3 0 15,-1 2-1-15,-2 5-2 0,-1 11 0 16,-3 6 2-16,-1 5 1 0,3 5-2 16,1 2 1-16,5 0 2 0,7-1-2 15,3-1 1-15,4-3 0 0,0-4 0 16,10-5-2-16,5-2-1 0,4-4 2 0,3-4 1 15,4-6-7-15,3-3 8 16,-2-1-4-16,2-1-3 0,-2-9 4 16,0-2-1-16,-2-3 3 0,-2-2 1 15,-1-1-2-15,-3-1 2 0,-5 1-2 0,-3 1 4 16,-4 1-2-16,-2 1-1 0,-2 2 1 15,-3 2 1-15,0 2 1 0,0 4-2 16,0 2 1-16,0 3 0 0,0-2-4 16,0 2 2-16,0 0 1 0,0 0-1 15,0 0-3-15,0 0-1 0,-1 2 3 0,-3 3 2 16,1-1 1-16,-1 4-4 0,-1-3 2 15,2 0 3-15,0-1-3 16,0 0-1-16,0-2 1 0,0 1 1 16,3-2 0-16,-4-1-1 0,3 0 1 0,-1 0 0 15,-1 0 2-15,0 0-2 0,3 0 0 16,-1 0 1-16,-1 0-1 0,0 0 0 15,2 0-1-15,0 0 2 0,0-1-2 16,0 0-1-16,0 1 1 0,0 0 1 16,0 0 1-16,0 0-4 0,0 0 1 0,0 0 2 15,0 0-1-15,0-1-1 0,0 1 0 16,0 0 2-16,0 0-1 0,0 0-1 15,0 0 1-15,0 0 0 16,0 0-1-16,0 0-1 0,0 0 1 0,0 0 1 16,0 0 0-16,0 2-3 0,2 4 1 15,-2 2 3-15,0 1 0 0,0 4-2 16,0-2 1-16,-2 2 1 0,1-2 0 15,-1-2-2-15,1 2 0 0,-1-4 1 16,2-1 0-16,0-2 0 0,0-2-4 0,0-2-1 16,0 0 0-16,3 0 3 0,4 0 0 15,0-8 0-15,3-2-5 0,-1-1 2 16,0-1 0-16,2 0 4 0,-2 0 0 15,2 0-2-15,-1 2 2 0,-1 0 1 16,-3-1 0-16,0 2-1 0,2-1 0 16,-2 3 2-16,0-1-1 0,1 3-1 15,0 0 1-15,-2 1 0 0,1 0 0 16,-1 3-2-16,0-4 1 0,1 3 2 15,-2 0-1-15,3 1 0 0,-1-2 1 16,3 1 0-16,-1-1 1 0,-2 1 0 0,0-3 1 16,0 1 0-16,-1-2-1 0,3 1-1 15,-2 2-1-15,0 0 2 0,2 0-3 16,-2 2 0-16,2 1 1 0,0 0 0 15,1 0 0-15,3 4-2 0,4 4 1 16,-1 2 2-16,-2 3-1 0,-1 2-1 16,-4 4 0-16,-2-1 3 0,0 3 0 15,-3 2 3-15,1-2-3 0,-4 2 9 16,0-5-4-16,0 0-1 0,-10-2 7 15,1-3 3-15,-3 2 1 0,-1-3-2 0,-1-2 1 16,-1-1 0-16,-1-2-1 0,1-1-2 16,2-3-2-16,1 0-1 0,-1-2-2 15,1-1-6-15,1 0 1 0,-1 0 0 16,1 0-2-16,2 0-1 0,-1 0-1 15,3 0-6-15,2-1-10 0,5-1-10 16,0-2-10-16,0 3-20 0,8-5-33 16,3-5-31-16,1-2-303 0</inkml:trace>
  <inkml:trace contextRef="#ctx0" brushRef="#br0" timeOffset="22439.28">22430 9741 61 0,'-4'-4'251'16,"2"2"-225"-16,1 0-4 0,-1 2-4 15,0 0 14-15,2 0-2 16,0 11-17-16,-4 8 1 0,-1 9-4 16,1 9-5-16,-1 7 0 0,3 9 1 0,1 8 0 15,-1 8-2-15,-1 6 1 0,-3 5 5 16,-3 3-8-16,-4-1 3 0,2 0-1 15,4-1-2-15,-1-1 0 0,3 2 2 16,-1-2-2-16,-2-5-1 0,-4-7 2 16,-7-5-2-16,-1-11 1 0,-6-4 0 15,-4-7-1-15,-2-6 1 0,-2-3-4 0,-4-4-11 16,3 0-10-16,-1-2-11 0,0-4-38 15,1-3-103-15</inkml:trace>
  <inkml:trace contextRef="#ctx0" brushRef="#br0" timeOffset="27976.6">8835 14711 254 0,'-3'0'55'0,"3"0"-9"16,0 0 5-16,0 0-13 0,0 0-13 15,0-1-11-15,6-3-5 0,5-2 7 16,3 0 1-16,5 0-5 0,1-2-1 16,3 4 6-16,1 0 6 0,0-1-8 0,1 4 0 15,-2 1 1-15,-1 0-2 0,-3 0-8 16,-1 9 1-16,-5 2-4 15,-4 2 0-15,-1 4-1 0,-4 2 1 16,-4 4-2-16,0 3 4 0,-4-1-2 0,-7 3 1 16,-5 0-2-16,1-1 2 0,-4 0-2 15,-1-1-2-15,-2-1 3 0,1 0-1 16,-2-4-1-16,-1-3 7 0,6-3-11 15,-1-3 3-15,5-4-2 0,2-1-3 16,5-4 5-16,1-2-3 0,5-1-2 0,-1 0-4 16,2 0 1-16,0 0 2 0,0-3-6 15,5-4 2-15,4 0 1 0,2 3 2 16,-2-1 0-16,5 4 4 15,-1 1 1-15,-1 0 2 0,2 0-3 0,3 7 0 16,-1 1 4-16,2 1 4 0,1 0-1 16,4 0-1-16,-1 0-1 0,3-4 3 15,-2 0-3-15,0-3-3 0,-3-1 0 16,-1-1-12-16,1 0-15 0,-1-1-15 15,2-7-40-15,-5-4-119 0</inkml:trace>
  <inkml:trace contextRef="#ctx0" brushRef="#br0" timeOffset="28544.63">9508 14697 136 0,'-6'0'87'0,"3"0"-49"0,0 0 15 15,1 0-2-15,2 0-8 0,0 0-17 16,0 0 2-16,0 0-3 0,-1 0-1 15,-1 0-3-15,2 0-2 0,0 0 1 16,-1 0-1-16,1-1-5 0,0 1-2 16,0 0-1-16,0 0-1 0,0-1-3 15,0 1-4-15,0 0-2 0,0 0-3 0,9 0 0 16,3 0 3-16,4-2-1 0,4-1 2 15,5 0-3-15,0 0 1 0,3-1 1 16,-2 2 0-16,3-1-2 0,-1 0-1 16,-3 1 2-16,-3 2-4 0,-5 0-2 15,-3 0-6-15,-8 0-7 0,-1 0-1 0,-4 0 2 16,-1 0-6-16,0 0 0 15,0 0 1-15,0 0 0 0,-6 2-31 16,-3 0-45-16,-5-1-29 0,0-1-34 16</inkml:trace>
  <inkml:trace contextRef="#ctx0" brushRef="#br0" timeOffset="28841.64">9477 14758 15 0,'-12'10'220'0,"1"-3"-139"0,5-3-34 16,3 1 11-16,3 1-23 0,0-1-17 0,1 4-1 15,7 0-4-15,0 2-1 0,6 1-8 16,0 0 4-16,3-1-6 15,-2 3 1-15,2-1-2 0,-1 1-1 16,-2 3 1-16,-2-2-1 0,-3 3-2 0,-1 0-3 16,-6-1-1-16,-1 0 3 0,-1-2 3 15,0 1 9-15,0-3-14 0,-7 0 4 16,-1-2 4-16,-6-2-2 0,3 0 1 15,-5-2 2-15,1 0 8 0,-1-1 2 16,-4 0 0-16,5 0-3 0,-2-2 0 0,3-2-5 16,3-2 1-16,-1 0-3 0,4 0-1 15,2 0-3-15,2 0-1 0,3 0-5 16,1-4-13-16,3-4-28 15,5-2-20-15,6-6-61 0,0-3-195 16</inkml:trace>
  <inkml:trace contextRef="#ctx0" brushRef="#br0" timeOffset="29679.69">10398 14692 177 0,'0'0'40'0,"0"0"-16"16,0 0 19-16,-5 0-8 0,1 0-5 0,-1 0-1 15,-3 0-5-15,-2 0-7 0,3 0 6 16,-5 0 1-16,0 0-1 0,-2 0-1 16,0 0 1-16,-2 4-2 0,1 1-1 15,-4 1-1-15,2 2-3 0,-3 1-3 16,3 4 0-16,-2 1-1 0,1 1-5 15,2 4 1-15,2-1-4 0,2 1-1 16,2 0 0-16,1 1-2 0,1 1-1 16,5-1 0-16,-1 1-2 0,2 0 3 15,1 0-1-15,1 0-1 0,0-2 2 0,0-1 0 16,3-4 9-16,1 1-15 0,4-4 5 15,-2 1 0-15,0-2 0 0,4 0-1 16,-1-2 2-16,2-1-1 0,1-1 0 16,1 1 0-16,1-2 1 0,1 1 0 15,-2-2-1-15,0-1 0 0,5-1 0 16,-3 1 1-16,1-3-3 0,-1 0 0 15,-1 0-1-15,-2 0 2 0,1-3-1 16,-4 0-2-16,0-1 1 0,-1-2-1 16,-2 0 0-16,-3-1-4 0,1-1 5 15,-3-2-4-15,1 2 1 0,-2-2-3 0,0-1 1 16,0-4 0-16,0 0-4 15,-3-3-1-15,-4-3 4 0,0 4 4 0,2 2-6 16,-1 5 12-16,-2 1 3 0,3 4-2 16,4 2 3-16,-2 2 0 0,3 1 3 15,0 0-1-15,0 0-3 0,0 3-4 0,0 5 4 16,0 4-1-16,3-2-1 15,1 3 0-15,4-1 0 0,0 0 0 16,3-1 5-16,0-2-11 0,4-1 2 16,-1-2-2-16,6-2-14 0,4-4-11 0,0 0-5 15,4-1 12-15,2-8-116 0,-1-1 14 16,-4-3 125-16,-2-1-232 0</inkml:trace>
  <inkml:trace contextRef="#ctx0" brushRef="#br0" timeOffset="30195.72">10668 14946 8 0,'6'-8'15'0,"0"2"146"16,-4 0-77-16,-1 4-38 0,-1 1 12 0,0 1-12 15,0 0-16-15,0 0-16 0,0 7-9 16,-1 5 10-16,-5 2-2 15,-1 4-8-15,0 1 3 0,-1 1 3 16,0-2 4-16,4-2-10 0,-3-3-2 0,3-5-1 16,1-1 4-16,3-2 2 0,0-4-1 15,0 2 5-15,0-3 6 0,0 0-13 16,1 0 6-16,5-9-3 0,2-7-6 15,0-2 0-15,1-4 0 0,0-2 0 16,-1-1-7-16,3-1 10 0,0-2-4 0,4-1 0 16,1-2 0-16,1-1-2 15,-2 2 0-15,4 2 2 0,-2 4-3 16,-1 5-7-16,1 7 0 0,-3 3-1 15,-2 5 1-15,0 4 1 0,-4 0 1 0,-3 0 2 16,-4 1 4-16,1 8-2 0,-2 0 2 16,0 4 2-16,-8 1 1 0,0 1 1 15,-2 2-2-15,0 1 1 0,3-3 2 16,2 2-3-16,2-3-1 0,1-2 0 15,2-1 1-15,0-3-2 0,3-2 0 0,2-1 2 16,3-1-1-16,-2-2 0 0,3 0 0 16,4-1-4-16,2-1-1 15,2 1 6-15,2 1-11 0,1 0-25 16,-6 2 34-16,0-2-5 0,-3 2-46 0,-5 2 47 15,-1 0 5-15,-1 1-2 0,1 0 2 16,0-1 21-16,-2 0-6 0,-2 0-11 16,-1 0 17-16,-1 0 5 0,-6 2-7 15,-2 1 0-15,-3-2 3 0,-2 2-6 16,-2-3 0-16,1 3 6 0,-2 0-19 15,1 1 0-15,-1 1-2 0,3-2-2 0,0 0 0 16,3-1-11-16,2-1-19 0,1 0-33 16,-1-2-38-16,1 0-198 0</inkml:trace>
  <inkml:trace contextRef="#ctx0" brushRef="#br0" timeOffset="31296.79">11978 14974 175 0,'-2'0'40'0,"2"0"-7"0,0 0 26 15,0 0-7-15,0 0-18 0,0 0-4 16,0 0-1-16,0 0-2 0,0 0-7 15,0 0-3-15,0 0-1 0,0 0-4 16,3 3-4-16,1 7 12 0,-1 4 3 0,-3 7-12 16,0 4 6-16,0 3-16 15,0 5 3-15,0-1-3 0,-3 3 1 16,-2 0 1-16,-1 2-2 0,0-5 1 15,-4-3-1-15,2-3 1 0,1-5 1 0,1-4 1 16,-2-4 3-16,2-4 0 0,1-4 6 16,-1-3-2-16,3-2-3 0,-2 0 1 15,-1-3 0-15,3-10-4 0,0-4-3 16,3-5 0-16,0-6-1 0,6-3-2 15,2-3 0-15,5-4 1 0,1 0 1 0,2-3-3 16,3-3 1-16,2-3-2 0,4-5-10 16,1-2-2-16,5 4-15 15,-1 6 9-15,4 7 2 0,-1 10-2 16,-1 10 6-16,-1 8-3 0,-3 7 0 0,-5 2 6 15,-4 0 8-15,-4 5 2 0,-2 5 4 16,-4 0 1-16,-4 3 7 0,-5 3 7 16,0 1 2-16,-11 4 2 0,-5 0-2 15,-2 1 0-15,-2 0-2 0,-2 1-3 16,-3-1-3-16,-1 2-2 0,-2-4 1 0,3 0-8 15,3-2 10-15,5-3-12 0,3-4-1 16,5-4-1-16,4-1-2 0,4-2-9 16,1-3-21-16,1 3-25 15,9-4-31-15,1-1-112 0</inkml:trace>
  <inkml:trace contextRef="#ctx0" brushRef="#br0" timeOffset="31868.82">12362 14921 17 0,'2'0'-17'15,"-2"0"126"-15,2 0-18 0,-2 0-55 0,0 0 3 16,0 0 14-16,0 0-11 0,1 0-18 15,1 1-6-15,-1 2 1 0,1-1 7 16,-1 0-9-16,5-1 1 0,-1 0-2 16,1-1-3-16,2 0 5 0,1 0-4 15,2-1 3-15,3-6-7 0,3-1 0 0,0-5-2 16,3 1-3-16,-1-2 1 0,-2 0-2 16,-3-1 2-16,-3 1-3 0,-2 2-3 15,-4 0 3-15,-2 0 1 16,-3 2-2-16,0 2 1 0,-3 2-1 0,-5 4 0 15,-3 2-2-15,-1 0-1 0,1 0 2 16,0 6 0-16,2 2-2 0,1 2-1 16,5 1 2-16,0 4 0 0,3 1-2 15,0 0 2-15,1 1 0 0,9-3 0 16,1 2-2-16,3-2 0 0,1-1 1 0,4 0 1 15,-1-2-6-15,1-1 0 0,3-1 1 16,-5 0-4-16,-3-1 0 0,-2-2 5 16,-6-1-8-16,-3-2 15 0,0-1-8 15,-3-2 2-15,0 0 4 0,0 0 5 16,0-3-4-16,0-4-3 0,0-5-8 15,0 0 15-15,0-1-5 0,3-1-2 16,4 2 3-16,-1 0-1 0,0 2 0 16,0 3 1-16,2 1 3 0,1 1-2 15,1 1-3-15,4 1 0 0,1 1 2 0,4 0-2 16,-1 2-2-16,2 0 0 0,-1 0 2 15,6 0-10-15,3 0-11 0,1 0 11 16,7 2-26-16,-5-2-80 0,-5 0-153 16</inkml:trace>
  <inkml:trace contextRef="#ctx0" brushRef="#br0" timeOffset="32716.87">13612 14995 64 0,'0'0'81'0,"0"0"-37"16,0 0-22-16,6 0 5 0,-1-2 24 15,1-1-8-15,2-3 11 0,-2-1-27 16,8-6 10-16,1-1-2 0,4-5-11 15,4-3-4-15,2-1-1 0,3-4 0 16,-2 1-5-16,1-3-1 0,-1-2-6 16,-3-2 0-16,1-3-5 0,-7-2 0 0,0 0 1 15,-6-3-2-15,-1 2 0 16,-2 3-1-16,-5 10 1 0,-3 8 1 15,0 8-1-15,-1 7 3 0,-5 3 1 16,-5 0 0-16,-2 8-3 0,-1 8 4 0,0 6 0 16,2 7 5-16,0 5-8 0,1 3 1 15,0 5-1-15,2 1-1 0,2-1-1 16,6-1 0-16,1-2-3 0,0-6 4 15,6 0-2-15,3-5-1 0,5-5 2 16,-1-4-2-16,1-2 1 0,1-8-1 0,1 0-3 16,2-5-1-16,1-4-3 0,-1 0 2 15,4-2-2-15,-2-6 0 16,2-1 0-16,-2 0 1 0,-1-1 1 15,-2 0 3-15,1-2 3 0,-2 1-1 0,-4 1 2 16,-4-1 0-16,-2 2-2 0,0-1 1 16,-4 1 3-16,0 1 1 0,-2-1 2 15,0 1-1-15,-2 0 3 0,-6 2 3 16,1 1-4-16,-4 0 1 0,-2 3 1 15,1 0-2-15,-2 2 2 0,1 0-2 0,1 2 0 16,0 7 3-16,2 0-5 0,0 2 0 16,2 4-1-16,2 1 2 0,-1 2-1 15,6 0-2-15,1-1 0 16,0-2-1-16,4-3-3 0,6-2 1 0,2-2 1 15,2-4-1-15,3 1-2 0,2-5-5 16,-1 0 0-16,3-5 0 0,-3-2-3 16,-2-1 2-16,-2 0 3 0,-4-1 4 15,0 2-2-15,-4 0 3 0,0 3 0 16,0 0 0-16,-4 3 0 0,-1 1 0 0,-1 0 1 15,2 0 4-15,0 0-4 0,-2 2 6 16,0 6 3-16,0 1-1 0,0 3-4 16,-2 0-1-16,-3-1-3 0,4 0 2 15,1-2-4-15,0-1-1 16,0-1 13-16,3-2-24 0,6-1-10 0,2-4-4 15,1 0-5-15,6-4-51 0,-5-9-35 16,1-3-145-16</inkml:trace>
  <inkml:trace contextRef="#ctx0" brushRef="#br0" timeOffset="33057.89">14403 14831 135 0,'0'6'237'0,"-5"0"-208"0,-1 4 10 16,0 0 22-16,-1 2-15 0,1 1-13 15,0 1-10-15,4 2-6 0,1-1-12 16,1-4-2-16,0 1-2 0,6-4-1 15,7-2 0-15,4 1 2 0,6-7-12 16,3 0-1-16,1 0 9 0,5-7-54 16,-2-2 22-16,-4 0 34 0,-4-1-38 15,-4 0-16-15,-4 3 49 0,-1-1 6 0,-4 2-1 16,-4 2 5-16,-4 1 14 0,-1 3 3 15,0 0 0-15,-1 0 1 0,-10 6-1 16,-3 6 1-16,-2 4 2 0,1 2-8 16,-2 3-2-16,-2 1-6 0,4 2 1 15,-7-1 9-15,3 0-12 0,1-1 3 16,1-3-5-16,4 0 1 0,1 0-2 15,9-1-4-15,3-2-1 0,0-3 1 16,3-4 0-16,6-5-22 0,3-2-3 16,6-2-30-16,5 0-27 0,0-5 58 0,-4-6-444 15</inkml:trace>
  <inkml:trace contextRef="#ctx0" brushRef="#br0" timeOffset="33677.92">14727 14912 15 0,'1'0'2'15,"-1"0"138"-15,0 0-79 0,0 0-24 16,0 0-4-16,0 0 14 0,0 0-12 15,2 0-13-15,-2 0-5 0,0 0 3 16,0 0 2-16,0 0-6 0,1 1 0 0,1 0-4 16,-1 0 6-16,4-1-2 0,0 0-4 15,1 0-1-15,3 0 2 16,-1 0-7-16,4-2 1 0,2-7-2 15,0 2-1-15,2-4 3 0,-2-1-4 16,0-1 5-16,-2-3-3 0,1 1 1 0,-6-3-3 16,-1 1-1-16,1-1-1 0,-7 2 1 15,0 2-2-15,0 2 3 0,0 4 0 16,-10 4 1-16,-2 3-3 0,0 1 3 15,-1 2 3-15,1 8-2 0,-1 4 2 16,1 3-4-16,1 2 3 0,2 1 0 0,3 2-7 16,2-2 2-16,4 0 0 0,0-2-1 15,4-2-1-15,8-1 1 16,7-2 0-16,4-3 0 0,6 1-1 15,-2-4 2-15,2 0-6 0,-4 0 4 0,-2 0-6 16,-4-2 3-16,-2 1-7 0,-2-1-6 16,-2 0 14-16,-4 1 10 0,-9-4-27 15,0 4 16-15,0-2 4 0,-5-3-1 16,1-1 2-16,-1 0 1 0,4 0-2 15,1-1-1-15,0-6 1 0,1-4 1 0,7-1-3 16,1-4 1-16,4 0-10 0,-1 2 17 16,0-2-5-16,4 1-1 0,-2 2 0 15,1 0 1-15,1 2-2 16,4 2 1-16,-1 2 1 0,-1 3 5 0,1 0-8 15,-2 3 2-15,1 1 2 0,10 0-5 16,0 0-21-16,5 0 18 0,2 3-23 16,0 1-28-16,-1-2-19 0,-5 0-167 15</inkml:trace>
  <inkml:trace contextRef="#ctx0" brushRef="#br0" timeOffset="35154.01">19418 14537 143 0,'8'-1'68'0,"4"-4"-18"0,4 0 9 16,2 2-4-16,2 0-18 0,4 2-7 16,0 1-4-16,3 0-6 0,-2 0 2 15,-2 9-9-15,-3 4-3 0,-3 3-7 0,-3 4 2 16,-3 1-2-16,-5 4-3 0,-6 2 4 15,0 1-1-15,-5 0 4 0,-8-1-4 16,-6-1 0-16,-1 0 1 0,-3-3-2 16,-2-2 0-16,-2-2 1 0,3-1-1 15,-1-2 0-15,0-4-2 0,5-1 1 16,1-2 1-16,7-3 0 0,2-4-2 15,6 0 0-15,1-1 0 0,3-1 2 16,0 0 0-16,0 0-1 0,0-1 0 16,1-4-1-16,7 1-1 0,3 0-2 0,3 3 2 15,0 1 1-15,1 0 2 0,4 2 0 16,3 5-1-16,2 2 1 0,7-2-4 15,7 0 4-15,2-1-2 0,8-3-2 16,3-2-10-16,2-1-21 0,0 0-17 16,-5-10-59-16,-5 0-242 0</inkml:trace>
  <inkml:trace contextRef="#ctx0" brushRef="#br0" timeOffset="35698.04">20370 14829 27 0,'-3'3'2'0,"3"-2"213"0,-2-1-149 16,1 0-18-16,1 0 8 0,0 0-14 0,0 0-17 16,0 0-13-16,4 0-10 0,12-4 6 15,4-4 0-15,8-6-1 16,4-2-6-16,4-4 0 0,0-3 2 15,-2-1-1-15,-2-2-1 0,-5 1-1 0,-4-2 0 16,-1-3 2-16,-4-3-1 0,-1 0-2 16,-4 0-1-16,-5 2-2 0,-2 6 1 15,-6 7 2-15,0 5 1 0,0 7 4 16,-2 3 2-16,-4 3-1 0,0 0-1 15,-3 3 3-15,-1 8 0 0,-4 6 4 0,2 3-2 16,-4 5 0-16,-1 6-3 0,0 3 0 16,2 4 0-16,-2 1-2 0,3 0-1 15,3-2-2-15,5-1 0 16,4-3 0-16,2-4-6 0,5-4-6 0,9-4-8 15,4-3-5-15,3-5-3 0,2-4-7 16,2-6-14-16,1-3-23 0,2 0-31 16,-2-2-35-16</inkml:trace>
  <inkml:trace contextRef="#ctx0" brushRef="#br0" timeOffset="35981.05">20889 14803 6 0,'8'-15'70'15,"-2"-1"98"-15,-6 1-120 0,0 0 6 16,0 2 6-16,-8 1-11 0,-4 3-9 16,-2 5-9-16,0 1-5 0,-3 2 0 15,0 1-5-15,2 1-5 0,-1 8-4 16,2 2 1-16,5 1-2 0,1 0-5 15,3 1-5-15,4-1 2 0,1 1-1 16,0-2-2-16,8-2 0 0,7 0 1 16,2-4-1-16,3-1-3 0,4-1-6 15,-1-1-2-15,0-1-6 0,-4-1 1 16,-5 0 4-16,-2 0 2 0,-6 2 7 0,2 0-2 15,-3 4 3-15,-4-3 0 0,-1 1 0 16,0 0 0-16,0 1 3 0,2 1 0 16,-2-1-1-16,0 0 1 0,0-1 1 15,0-1-1-15,3 0 0 0,0 0-2 16,3-3 0-16,3 0-11 0,2 0-29 15,5-3-38-15,-2-8-110 0</inkml:trace>
  <inkml:trace contextRef="#ctx0" brushRef="#br0" timeOffset="36297.07">21154 14716 182 0,'0'3'212'0,"0"0"-199"0,-6 4-6 16,3-1 43-16,-2 4-8 0,2 0-19 15,2-1-15-15,1 0 0 0,0-2-6 16,0 1-1-16,9-2 0 0,3 0 1 15,6-3-2-15,0-1-6 0,4-2 0 16,-2 0-13-16,0 0 4 0,-1 0-10 16,-5 0 5-16,0 0 16 0,-5 0-16 0,-4 0 4 15,-2 0 10-15,-3 0 0 0,0 4 4 16,-6 6 3-16,-8 3 0 0,0 5 5 15,-2 0 7-15,-2 0 2 0,-1 4-5 16,0 0 1-16,2 4-2 0,-4 1 0 16,0 0 3-16,1-4 6 0,2-1-12 0,1-4-4 15,4-1 1-15,4-3-2 16,6-3-1-16,1-2-2 0,2-3-5 15,3-2-41-15,8-4-25 0,2 0-150 16</inkml:trace>
  <inkml:trace contextRef="#ctx0" brushRef="#br0" timeOffset="36858.1">21388 14784 38 0,'-1'4'-26'0,"1"-2"227"0,0 0-185 16,-2 1 9-16,2 1 25 0,-1-1 0 15,-1 1-20-15,2 0-13 0,0 0 2 16,0 1 1-16,0-2-1 0,0-1-8 15,3 1 6-15,2-2-1 0,3 0 3 16,1-1-1-16,4 0 0 0,5-5-5 0,-1-5-6 16,5-1 1-16,-4-1 0 0,0-3-1 15,-3 0 1-15,-1-2 0 16,-2 0-2-16,-1-1-4 0,-5 2 0 15,-4 1 1-15,-2 3 1 0,0 3-1 0,0 2 1 16,-5 4 2-16,-1 2-4 0,-2 1 2 16,2 0-4-16,0 9-2 0,-2 4 1 15,2 3 1-15,1 1-1 0,1 3 1 16,1 2-1-16,3 0 1 0,0 0 0 15,0 0 1-15,0-4-2 0,7 0 0 0,7-1-2 16,6-3 3-16,2-2-3 0,-2-3 3 16,0-5-3-16,-4-1-1 0,-5-3 0 15,1 0-12-15,-6 0 7 16,1-7 0-16,-1-4-2 0,0-1 0 0,0-3 2 15,0 1 1-15,4 0 1 0,-1 2 4 16,0 2 2-16,1 0-2 0,-1 3 2 16,-1 1 2-16,1 2-1 0,0 0-1 15,2 2 0-15,2-1 2 0,-1 3-1 16,2 0-1-16,0 0 1 0,3 0 1 0,2 0-5 15,2 2-20-15,6 2 1 0,2 3 5 16,1-2-99-16,-6-1-81 0</inkml:trace>
  <inkml:trace contextRef="#ctx0" brushRef="#br0" timeOffset="37218.12">22475 14098 340 0,'-6'-9'127'0,"0"4"-118"16,3 5 7-16,1 0 12 0,2 0-2 16,0 7-11-16,0 10-5 0,0 11 2 0,3 10-5 15,0 8 0-15,1 7-1 0,-4 7 7 16,-2 4 2-16,-10 5 2 0,-5 1 0 15,-7 2-4-15,-4 0-5 0,-4 1-1 16,-5 3-2-16,-2 1 0 0,0-3-1 16,0-5-3-16,1-8 8 0,-1-11-16 15,5-1-4-15,0-6-3 0,4-3-11 16,-1-2-24-16,3-5-26 0,-1-7-100 15</inkml:trace>
  <inkml:trace contextRef="#ctx0" brushRef="#br0" timeOffset="37902.16">19234 14081 86 0,'-10'0'201'0,"-8"0"-174"0,-7 4 3 16,-8 12 20-16,-4 10 3 0,-8 13-13 16,-9 11-6-16,-2 11 1 0,-3 8-4 15,0 9-1-15,2 6-3 16,10 9-4-16,12 4-5 0,16 2-5 0,18 3-3 15,8-6-6-15,29-8-3 0,15-9 8 16,20-11-15-16,19-9-12 0,8-4-7 16,9-9-21-16,5-7-17 0,1-7-6 15,6-3-36-15,-1-5-124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10:31:35.86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3891 10571 78 0,'0'0'107'0,"0"0"-60"0,0 0-1 16,0 0-11-16,0 0-12 0,0 0 1 15,0 0 2-15,0 0-11 0,0 0-1 16,0 0 0-16,-1 0-1 0,-1 0-2 15,2 0 3-15,0 0 4 0,-1 0-2 16,-1 0-2-16,1 0-3 0,1 0 2 16,0 0-5-16,-2 0 1 0,2 0-4 15,0 0 2-15,-1 0-2 0,1 0 0 16,-2 1-1-16,2 3-1 0,-2 1 4 0,2-1-2 15,0 1-5-15,-1 2 6 0,1 2-1 16,0 0-4-16,0 3-1 0,0 2 3 16,0 0-1-16,0 3-1 15,0 1-1-15,0 2 1 0,0 0 2 0,0 2-1 16,0 2-1-16,0 3-2 0,0 3 7 15,0 2-4-15,0-3 7 0,-3 0 2 16,0-1-8-16,0-2 1 0,-1-1 1 16,3-6-3-16,1-2 2 0,-3-1-4 15,3-5 0-15,-2-1 3 0,2-2 1 0,0-2-6 16,0-3 2-16,0-2 2 0,0-1 0 15,0 0-1-15,0 0 1 0,0 0 2 16,0 0 1-16,0-6-3 0,0-5-3 16,0-1 2-16,0-2 2 0,0-4-5 15,0-2 0-15,0-4 2 0,0-2-1 0,0-4-4 16,2-5-2-16,-1-1 5 15,1-3-4-15,-1 2-2 0,1 3 2 16,0 4 0-16,-1 5 6 0,-1 7-3 16,0 4 1-16,0 5 2 0,0 3 2 15,0 3-3-15,0 2 1 0,0 1 1 0,0 0 2 16,0 0-2-16,0 1-1 0,0 7 0 15,0 3-2-15,0 5 2 0,0 3 2 16,0 5-2-16,0 2 2 16,0 4 0-16,0 5-2 0,0 3 2 0,-5 2 4 15,1 1-2-15,-1 1 2 0,-3-2-1 16,2 0 2-16,0-3-4 0,1-3-1 15,1-4 4-15,1-4 2 0,1-7-5 16,0-5-3-16,2-5 2 0,0-2 0 16,0-5-3-16,0-2-1 0,0 0 2 0,2-4 4 15,3-9-4-15,2-6 0 0,1-5 1 16,0-5 1-16,0-1-2 0,-2-4-2 15,0-2 2-15,-1-7 1 0,-1-2-2 16,0-7-6-16,0-6 1 0,-1-2-5 16,-1 1-1-16,1 7 0 0,-2 9 9 0,3 7 3 15,-3 10-2-15,1 9 0 0,-2 7 4 16,0 5 1-16,0 4 0 15,0 1 5-15,0 0-2 0,0 2 1 16,-2 11-6-16,-3 5-2 0,1 4 3 0,1 5 1 16,-3 4-2-16,2 5-2 0,1 1 4 15,-3 7-2-15,-2 5 1 0,1 2 1 16,-3 1 0-16,4-2 6 0,0-5-5 15,0-3 0-15,-1-4 1 0,6-6 3 16,-4-5-4-16,4-5 0 0,1-6 0 0,0-6-1 16,0-6-3-16,0-1-1 15,0-3 2-15,0 0 2 0,0-4-4 16,1-9 1-16,5-5 2 0,2-5 0 15,0-4-2-15,-2-4-2 0,0-3 2 0,-1-2 2 16,0-5-3-16,-2-6-1 0,-3-5 1 16,1-4 0-16,-1-1-6 0,2 5 0 15,-1 6 3-15,1 7 3 0,0 15-2 16,-2 7 0-16,0 10 4 0,0 6 2 15,0 1-2-15,0 0 0 0,0 11 2 0,-5 7 1 16,2 7-4-16,-2 6 0 16,0 5 2-16,-1 3 0 0,0 9-2 15,0 3-1-15,-2 5 4 0,-3-2-1 16,2-1-2-16,1-7 1 0,2-3 3 0,0-7-1 15,3-9 1-15,1-8-1 0,2-8 0 16,0-4-1-16,0-4-3 0,2-3-1 16,2 0 3-16,3-13 6 0,2-9-6 15,2-7-1-15,-2-4 1 0,2-3 1 16,0-3-2-16,-2-1-3 0,-1-2 4 15,-2-3-1-15,-3-1-4 0,2-3-1 0,-2 5-2 16,0 8 2-16,-1 11 3 16,-1 13-1-16,1 7 4 0,-2 5 3 15,0 0-4-15,0 5-3 0,0 9 2 16,0 7 3-16,0 5-1 0,0 2-2 0,-2 0 2 15,1 0-2-15,-1-3 1 0,2-3-20 16,0-2-15-16,0-5-26 0,0 0-20 16,0-1-58-16,-3-1-200 0</inkml:trace>
  <inkml:trace contextRef="#ctx0" brushRef="#br0" timeOffset="613.03">3665 11026 9 0,'0'-3'10'16,"0"-2"-6"-16,0 3 96 0,-2-2-64 15,2 4 19-15,0-2-15 0,0 2-20 16,-1-2 3-16,1 0-6 16,-3 2-6-16,0-2 0 0,3 2 4 0,-2-1-5 15,2 1-7-15,0 0 1 0,0 0 2 16,0 0 10-16,-1-1 2 0,1 1-6 15,0 0-1-15,0 0 3 0,-2 0 3 16,2-1-6-16,-1 0-2 0,1 0 1 16,-2 1 2-16,2-1 0 0,-2 0-2 0,2 1 1 15,-1 0 0-15,-1-3 3 0,1 2 0 16,1 0 2-16,-2 0 0 0,2 0-3 15,0 0 3-15,0 0 1 16,0 1 1-16,0-1-5 0,0 1-3 0,0 0 1 16,0 0 2-16,0 0-6 0,0 2-4 15,0 8 3-15,0 6 2 0,3 6-1 16,0 5-2-16,1 2 1 0,0 1 3 15,-1 1-3-15,2-2-1 0,3-2 0 16,-2-5 1-16,3-4-4 0,0-5-2 0,4-6 0 16,1-3 3-16,1-4-2 0,2 0-2 15,4-11 4-15,0-5-2 0,2-7 0 16,1-3-1-16,2 0 2 0,-4-1 0 15,-2 3-2-15,-1 1 0 0,-4 4 0 16,-1 2 2-16,0 2-2 0,-3 4-2 16,-3 1 2-16,-2 4 0 0,-3 1-2 15,0 2-2-15,-1 3-6 0,1 0-1 16,-2 0-5-16,1 0-4 0,-1 0-6 15,4 0-11-15,-4 3-12 0,3-2-2 16,-3-1-10-16,2 0-42 0,0 0-129 0</inkml:trace>
  <inkml:trace contextRef="#ctx0" brushRef="#br0" timeOffset="1138.06">3758 10567 80 0,'-3'5'167'0,"1"-5"-84"15,1 2-11-15,1-2-12 0,0 0-23 16,0 0-5-16,1-2-12 0,9-7-6 0,2-4-8 15,4-3 2-15,-1-1-3 0,4-1-2 16,-1 1 0-16,2 1 5 16,-2 2 6-16,-1 3 1 0,-3 2-5 15,-5 4 3-15,-1 2-1 0,-4 2 0 0,-1 1-7 16,-1 0 1-16,1 6 4 0,0 5-3 15,-1 4 0-15,-2 2-4 0,0 5 2 16,0 1-3-16,1 0-2 0,1 0-1 16,1-3 2-16,3 0-9 0,0-4-4 15,2-2-6-15,1-3-6 0,1-4-6 16,-1-2-7-16,2-4-7 0,1-1-25 0,-1 0-80 15,-2-6-179-15</inkml:trace>
  <inkml:trace contextRef="#ctx0" brushRef="#br0" timeOffset="2056.11">3603 10741 21 0,'0'1'232'0,"0"0"-127"0,0-1-49 0,0 0 7 16,0 0-22-16,-6 0-4 0,4 0 2 16,-4-2-10-16,-3-7-5 0,1 1-7 15,-6-6 1-15,3-3-3 0,-3-4-1 16,-3-5-6-16,-1-5 1 0,-4-2-1 15,0-5 0-15,-1-3-6 0,-3-3 0 0,-2-3 0 16,-5 0-3-16,-4 0 0 16,-2 3 3-16,2 2-3 0,1 4 3 15,5 5-4-15,3 3 2 0,5 7 3 16,4 4-2-16,6 6-2 0,2 3 1 0,6 6 3 15,3 2-3-15,2 2-2 0,0 0-1 16,2 0-2-16,7 4 3 0,-1 2-1 16,4 2-2-16,-2 2-6 0,-1 1-13 15,-1 0-8-15,0 0-17 0,-2 5-11 16,-2-4-33-16,-2 0-104 0</inkml:trace>
  <inkml:trace contextRef="#ctx0" brushRef="#br0" timeOffset="2734.15">2236 9659 85 0,'0'0'6'0,"0"0"196"0,0 0-135 15,0 0-17-15,0 0 2 0,0 0-17 16,0 0-11-16,4 0-3 0,10-4-2 15,3-4-2-15,7-5 0 0,2-1-4 16,3 0-1-16,5-4-3 0,2 2 5 0,0-1-3 16,1 2-2-16,-1 0-3 0,-5 1-1 15,0 3-1-15,-7 3-1 0,-3 3 0 16,-7 1-9-16,-4 1 9 0,-2 1 0 15,-5 1-2-15,0 1-8 0,-3 0-6 16,0 0-3-16,0 0-12 0,0 0-9 16,-6 0-15-16,-3 0-33 0,-4 2-94 15</inkml:trace>
  <inkml:trace contextRef="#ctx0" brushRef="#br0" timeOffset="2972.17">2454 9639 414 0,'0'11'34'0,"2"4"13"0,-1 2 27 16,1 2-30-16,-2 3 6 0,0 3 1 15,0 1-17-15,0-2-20 0,0-2-2 16,3-4-3-16,-3-2-4 0,1-4-6 0,3-3 1 15,-3-1 1-15,4-3-8 0,-1-1-9 16,4-3-7-16,0-1-14 0,1-2-14 16,2-10-11-16,2-5-13 0,-3-5-71 15,0-2-121-15</inkml:trace>
  <inkml:trace contextRef="#ctx0" brushRef="#br0" timeOffset="3364.19">2712 9356 370 0,'4'0'40'16,"1"0"10"-16,1 0-4 0,0 7-19 0,2 7 13 15,1 8-2-15,-1 7-15 0,-2 3 0 16,2 4-7-16,-2 1-4 0,-1-2 18 16,0 1-10-16,-2-3-4 0,1-2 2 15,-1-6-8-15,2-4-2 0,-2-4-8 16,0-4 2-16,-1-4 1 0,1-6-2 0,0-1-2 15,3-2 1-15,2 0 1 0,3-6-2 16,3-8-4-16,1-4-2 16,1-2-1-16,1-1-3 0,-2 1 3 15,-1 3 3-15,-1 2 0 0,-6 4 4 0,1 3-3 16,-5 5 2-16,2 2 2 0,-2 1 2 15,-3 0-5-15,2 2 8 0,-2 8 4 16,0 3-2-16,0 4 1 0,0 1 4 16,0 1-1-16,0 2-2 0,1-1 1 15,1-3-3-15,-2 3 5 0,1-4-7 16,-1-1-2-16,2-5-1 0,1-2 0 0,-3-3-1 15,1-2-3-15,1-2-2 0,3-1-3 16,-2 0-12-16,1-3-10 16,4-6-12-16,1-3-19 0,-1-2-18 0,0-4-39 15,-2 0-224-15</inkml:trace>
  <inkml:trace contextRef="#ctx0" brushRef="#br0" timeOffset="3860.22">3149 9575 372 0,'1'3'57'15,"1"3"17"-15,1 4-14 0,0 2-7 16,-3 2 26-16,0 1-28 0,0 3-22 16,0 1-5-16,0 0-1 0,-3-3-12 15,0-1-6-15,1-2-1 0,1-4-2 16,-1-2-2-16,2-3-2 0,0-2-5 15,0-1-9-15,3-1-7 0,7-2-5 16,2-8-9-16,4-6-6 0,-1-1-10 0,5-5 0 16,-3-1 5-16,2-1-6 0,-4 1-42 15,2 2 26-15,-1 3 30 0,-1 2 33 16,-2 4 17-16,-1 2 19 0,-4 3 12 15,-5 6 8-15,-3 0 12 0,3 1-7 16,-3 0-15-16,0 1-1 0,0 5-6 16,0 2-4-16,0 2-2 0,0-2-5 15,0 0-10-15,3-3-6 0,5 2-6 16,0-2 5-16,6-3 0 0,3 0-3 15,1-2 1-15,4 0 0 0,0-1-3 16,1-3 0-16,-4 0-5 0,-1 1 1 0,1 2 3 16,-5-1-3-16,0 2 1 0,-3 0 2 15,-2 0 2-15,-4 2-4 0,-2 5 4 16,-3 2 0-16,0 3 2 0,0 1 0 15,0 1 0-15,0-2 9 0,0-1-4 16,0 0-6-16,0-4-1 0,0 0 2 16,0-2-1-16,0-2-3 0,0-1 0 15,0 1-5-15,0-3-5 0,0 0-14 16,1 0-19-16,-1-3-7 0,2-3-32 15,-2-4-136-15</inkml:trace>
  <inkml:trace contextRef="#ctx0" brushRef="#br0" timeOffset="4082.23">3116 9288 516 0,'-3'0'16'16,"3"0"-11"-16,0 0 7 0,0 1-18 15,5-1-3-15,2 1 1 0,4-1-59 16,0 1-146-16</inkml:trace>
  <inkml:trace contextRef="#ctx0" brushRef="#br0" timeOffset="4889.27">3491 9575 83 0,'0'-3'68'16,"0"0"48"-16,0 2-48 0,0-1-6 16,0 1-7-16,0 1-5 0,0 0-9 15,0 0-12-15,0 0-1 0,0 2-4 16,0 6 0-16,0 1 0 0,0 3-2 15,0 3-1-15,-3 1-5 0,-1 2-2 0,-1 2-2 16,0-1-1-16,2-1-7 0,0 0-3 16,0-1 0-16,0-4 2 0,3 0-4 15,0-4-1-15,0 0 2 0,0-3-9 16,3-1-14-16,2 0-16 0,1-5-17 15,3 0-14-15,0 0-41 0,-2-7-220 0</inkml:trace>
  <inkml:trace contextRef="#ctx0" brushRef="#br0" timeOffset="5274.3">3908 9059 165 0,'0'8'226'16,"0"5"-170"-16,0 7 17 0,-1 5-16 0,-5 4-10 15,-2 2 15-15,-1-1-15 0,1 1-18 16,2-3-12-16,3-1-2 16,-1-2-7-16,1 2-3 0,0-4-3 15,2-2 0-15,1-1-1 0,0-4 0 0,0-2-12 16,0 0-10-16,6-2-15 0,2-1-21 15,4 0-30-15,-3-5-65 0</inkml:trace>
  <inkml:trace contextRef="#ctx0" brushRef="#br0" timeOffset="5434.31">3994 9709 328 0,'0'3'216'15,"0"0"-182"-15,0-3 26 0,0 0-22 16,1 2-29-16,7-2-5 0,1 0 0 15,8 0-34-15,-3 0-63 0,3 0-158 16</inkml:trace>
  <inkml:trace contextRef="#ctx0" brushRef="#br0" timeOffset="13601.77">5857 14575 93 0,'0'2'82'0,"0"-2"-57"0,0 2-4 15,0 0 4-15,0 1-11 0,0 0-4 16,0-2-3-16,0 1-3 0,0 0-2 15,-1 1 8-15,1-1 6 0,0-1-11 0,0-1 6 16,0 0 7-16,0 0 3 0,0 0 0 16,0 0-5-16,0 0 3 15,0 0 1-15,0 0-5 0,-2 0-2 16,-1 2-3-16,1-2-4 0,2 3-2 0,-3-1 1 15,2-2-2-15,-1 3 6 0,2-3-4 16,0 2 1-16,0-1 3 0,0-1 1 16,0 1-1-16,0-1 4 0,0 0-2 15,0 0 1-15,0 0-2 0,0-2-4 16,8-3 1-16,-2-4-1 0,3-1-5 0,4-1 0 15,-2-1 3-15,3 0-1 0,1 0 1 16,1-1-2-16,-1-1 4 0,-1 4 1 16,-1-2 0-16,-6 3-1 15,1 1 4-15,-2 1-3 0,-4 1 0 0,4 2-4 16,-3 0 2-16,-1 0-2 0,-1 1 0 15,-1 2-2-15,0 0 1 0,0 0 1 16,0 1-2-16,0 0-3 0,2 0 2 16,1 0 0-16,-2 0 0 0,4 0 0 15,-3 1 0-15,1 0 0 0,0 1 0 0,3-2 0 16,-3 0 0-16,5 0 3 0,-2 0-3 15,2 0-1-15,-2 0 2 0,0 0 1 16,2-2-2-16,-3-2 0 0,2 2 1 16,1-1-2-16,-2 0 1 0,1 1 0 15,-4 0 1-15,0 0 1 0,-2 2-1 16,2-1-3-16,2 0 3 0,0-1 1 15,-1 0-3-15,3 2-1 0,0-3 4 16,1 1 0-16,1 1-3 0,-1-2 0 16,-2 1 2-16,1 1 1 0,-6 0-3 0,4 1 1 15,-4 0 1-15,2-1 0 0,0 1-2 16,1 0 0-16,-1-2 2 0,0 2 1 15,0 0-3-15,2-1-1 0,2-1 3 16,1 1 1-16,1-3-3 0,1 1-1 16,2 0 4-16,-3-1-1 0,2 1-2 15,0-1 0-15,-3 3 1 0,-2 1 2 16,-4-1-3-16,1 1-1 0,-2 0 4 15,-1 0-2-15,2 0 0 0,1 0-2 16,-2 0 4-16,1 0-1 0,-1 0-1 16,1 0-2-16,1 0 3 0,-1 0 0 0,-1 0-1 15,2 0-2-15,-1 0 3 0,1 1 1 16,2 0-2-16,1-1-2 0,3 2 2 15,-1 0 2-15,0-2-2 0,-1 1-1 16,0 0 1-16,-3 2 2 0,-2 0-3 16,1 0-1-16,-2 0 2 0,-1 1 2 15,2 1-2-15,1-1-1 0,-1 1 2 16,2 0 0-16,-2-1-2 0,-1-1 0 15,-1 1 2-15,2 0 1 0,-2 1-3 16,0 1 0-16,2 1 3 0,-1-2-2 0,1 0 0 16,-2 0-1-16,4 0 1 0,1-2 2 15,4 0-4-15,4-2 1 0,1-1 3 16,3 0-2-16,-3 0 1 0,0 0-3 15,-2 0 3-15,-3 0 0 0,-3 0-2 16,-2 0-1-16,-3 2 3 0,-1 3 0 0,0 2-2 16,-1 1 1-16,-6 2 1 15,4-1-1-15,0 1 1 0,3-3-4 16,0-1 4-16,0 1 0 0,0-1-2 15,0-1-1-15,5-1 3 0,-1-1 0 0,3-3-2 16,-1 0 0-16,0 0 2 0,3 0 1 16,-1 0-3-16,-2 0-1 0,0-4 4 15,-2 2 0-15,-1 2-3 0,-2-1-1 16,-1 1 4-16,0 0-1 0,0 0-2 15,0 0-2-15,2 0 4 0,-2 0 0 0,1 0-2 16,-1 2 0-16,0 1 1 0,3 1 2 16,1 2-3-16,0-1-2 15,4 0 3-15,0-2 1 0,1 0-2 16,0-1 0-16,2 0 1 0,0-2 2 0,0 1-4 15,-2-1-2-15,-1 0 2 0,-2 0 3 16,-1 0-3-16,-4 0 1 0,-1 0 1 16,2 0 1-16,-1 0-2 0,-1 2-2 15,2-1 3-15,-2 2 1 0,0 0-2 16,0 2 1-16,2-1 0 0,-1 1 0 0,4 0 0 15,-1-1 0-15,4 0-2 0,0-1 4 16,4-1-2-16,1-1-3 0,2-1 3 16,-2 0 3-16,-1 0-3 15,-1 0-2-15,-2 0 2 0,-3 0 2 0,-1 0-2 16,0 0-2-16,-4 0 2 0,1 0 2 15,-2 0-2-15,1 0-2 0,-1 2 2 16,0-1 2-16,2 2-2 0,-2-3 0 16,0 3 0-16,0 0 1 0,1 2-1 15,1 0-1-15,1 1 3 0,0-2 0 16,5 2-2-16,0-4 2 0,3 1-2 0,1 0 5 15,0-2-5-15,2-1 0 0,0 0 1 16,-4 0 1-16,-1 0-2 0,-5 0-1 16,0 0 2-16,-1 0 2 15,-3 0-2-15,0 0-2 0,0 0 3 0,0 0 3 16,0 0-2-16,0 1-1 0,-3 1-1 15,-1 0 4-15,4-2-4 0,-1 1-1 16,-1-1 0-16,2 0 2 0,0 1-2 16,0-1-2-16,0 0 3 0,0 0 1 15,0 0-1-15,0 1-2 0,0-1 1 0,0 1 2 16,0 0-1-16,0 0-2 0,0-1 1 15,0 0 1-15,0 1-1 0,0-1 1 16,0 0-2-16,0 1 4 0,0-1-3 16,0 0-2-16,0 0 4 0,0 0-7 15,0 0-11-15,0 0-21 0,3-5-33 16,2-6-40-16,1-2-299 0</inkml:trace>
  <inkml:trace contextRef="#ctx0" brushRef="#br0" timeOffset="16626.95">6039 14646 63 0,'-4'0'107'0,"1"0"-70"0,2 0 2 15,-1-3-3-15,2 0-15 0,-1 0-4 16,-2 2 3-16,1-1-9 0,-1 1-5 16,0-2 0-16,1 2 1 0,1 1 0 0,-2 0-3 15,1 0-3-15,1 0 4 0,-1 0-5 16,2 0 1-16,0 1-1 0,-2 2 2 15,2-2 0-15,-3 1-1 0,2-1 0 16,-1 1 1-16,2 0 1 0,0-1-1 16,0-1 2-16,0 0 4 0,0 0 1 15,0 0 6-15,0 0 3 0,0 0 3 16,0 0-8-16,0-3-6 0,0-2 1 15,0-1-2-15,6-3-3 0,1 3-3 16,4-4 1-16,-1-2 1 0,4 0-1 0,2 0-2 16,-1-1 1-16,2 0 1 0,-1 1 0 15,-1 0-2-15,-1 0 1 0,-3 0 3 16,-1 0-3-16,-3 4 5 0,-2-1-1 15,0 3 2-15,-5 3 0 0,0-1-3 16,0 3 3-16,0 1 0 0,-5 0-4 0,-1 0-1 16,-2 5-3-16,-3 4 4 15,0 3-3-15,-4 1 1 0,1 1 0 16,-5 1 0-16,-1 2 0 0,-2 2 0 15,-1 0 0-15,0 3 3 0,0-1-3 0,-2 0 4 16,6-1 5-16,5-5 7 0,8-4-3 16,3-4-11-16,3-2-3 0,3-4 1 15,9-1 1-15,4 0-1 0,4-9 1 16,3-4 2-16,5-4-2 0,0-1-4 15,0-2-1-15,-2 0 3 0,-2 2 0 0,-1 0-1 16,-1-1 2-16,-2 3 1 0,0-1 1 16,-5 0-3-16,1 6 3 15,-7 1 0-15,-3 3 0 0,-4 4-1 16,-2 1 0-16,0 1 5 0,0 1-5 0,-5 0-1 15,-4 1-1-15,-2 9 2 0,-3 1-1 16,0 1-2-16,-4 2 1 0,-1 3 4 16,4 1-3-16,-4 0-1 0,2 2 1 15,1-1 1-15,-1 0 2 0,3 1 1 16,4-2 0-16,0-3 1 0,10-5-1 15,0-4-4-15,0-2-2 0,10-4 3 0,2 0 0 16,5-6 0-16,5-7 0 0,-1 0 0 16,1-4-1-16,0 2-3 15,0-3 1-15,-4 1 2 0,2 3 0 16,-3-1 1-16,2 0-1 0,-2 2-1 0,-2 1 1 15,-2 0 1-15,-4 4-1 0,-1 1 0 16,-3 0 1-16,-2 3-1 0,-2-1 2 16,-1 2 1-16,0 1 1 0,0 2-1 15,-4 0-2-15,-4 0-2 0,-3 7 0 16,-1 2 3-16,-2 2-3 0,-2 1 0 0,1 1 1 15,2-1 2-15,-1 1-4 0,2-1 4 16,-1 0 2-16,0-2-3 0,5-1 1 16,2-4 3-16,2-1-5 15,4-1 0-15,2-3-3 0,7 0 3 0,5-1 2 16,5-10-2-16,3-4 0 0,1-3 1 15,3-1-2-15,-3 0-3 0,-1 1 2 16,-2 0 2-16,-1 2 0 0,-5 1-1 16,-2 4 1-16,-1 2 1 0,-3 3-1 15,-2 2 0-15,-3 2-1 0,0 1 2 0,-3 0 0 16,0 1-1-16,0 0 1 0,0 0 0 15,-4 2-1-15,-3 7-1 0,0 2 2 16,-4 1 0-16,-2 1 1 0,-1 2-4 16,2-1 2-16,-2 1 3 0,2-1-3 15,1 0 2-15,2-2 0 0,5-3 1 16,1-2-1-16,3-3-4 0,0-2 1 15,3-2 1-15,7 0 1 0,5-5 0 16,5-6-1-16,1-4 2 0,0 2-2 16,-1-2-1-16,-1 3 1 0,-2-2 1 0,-3 4-1 15,-3 0-2-15,0 0 2 0,-2 4 2 16,-1-1-2-16,-4 2-1 0,-2 3 1 15,-2 2 2-15,0 0 0 0,0 0-2 16,0 0 0-16,-3 0 3 0,-5 4-3 16,-1 5-2-16,-4 0 2 0,3 3 2 15,-4 1-1-15,1-1-2 0,2 4 1 16,-3-2 2-16,2 2-1 0,-2 0-1 15,3-4 2-15,3 0 2 0,7-4 0 16,1-3-6-16,3-4-1 0,8-1 5 0,4 0-2 16,7-4-1-16,0-7 1 0,1-3-1 15,-3 3 1-15,0-3 1 0,-3 3-4 16,-3 1 4-16,-3 1 0 0,-2 2-2 15,-2 1 0-15,-3 2 4 0,-2 1-4 16,-2 0 1-16,0 3 1 0,0 0 4 16,0 0-3-16,-3 0-4 0,-3 8 0 15,-4 0 3-15,1 2-1 0,-2 3-2 16,-1 0 2-16,-1 0 1 0,-1 2 0 15,2 1-3-15,0-1 2 0,1 1 2 16,1-1 1-16,4-1-3 0,5-3 0 0,1-2 2 16,0-4-3-16,7-4 0 0,10-1 1 15,1 0 1-15,5-4 0 0,0-4-2 16,0-3 2-16,-3 1 0 0,-1 1 0 15,-5 1-2-15,-2 1 1 0,-1 2 1 16,-5 1 1-16,-1 2-3 0,-2 0 1 0,-3 2-1 16,0 0 4-16,0 0 1 15,-3 2-4-15,-3 5 2 0,-3 1-2 16,-1 2-1-16,-1-1 1 0,1 1 1 15,0 0-1-15,3 0-1 0,-3 1 1 0,2-1 2 16,4-3-1-16,1 1-3 0,3-4 0 16,0 0 2-16,1-4-1 0,9 0-1 15,0 0 3-15,6-2 1 0,1-5-2 16,3-2 0-16,0-1 0 0,0 2 0 15,-4 1 0-15,-2 2 0 0,-3 1 0 0,-3 0 0 16,-2 3 0-16,-2 1 0 0,-2 0 0 16,-1 0 1-16,-1 0 0 15,0 0-1-15,0 0 2 0,-4 1 0 16,-4 7-2-16,0 2-2 0,-1 0 2 0,-2 1 3 15,2 2-4-15,0 1 0 0,1-1 1 16,2-2 1-16,1-3-1 0,5 0-2 16,0-1 1-16,0-3 1 0,6-1-1 15,8-3-1-15,2 0 2 0,2-2 2 16,4-5-1-16,-3-2-2 0,-2 2 0 0,-2 0 3 15,-4 1-1-15,-2 3-3 0,-1-1 2 16,-2 3 1-16,-1-1 0 0,-4 2-3 16,1 0 1-16,-2 0 4 15,0 0-1-15,-3 5-2 0,-5 1 0 0,-1 2 2 16,1-1-1-16,2 1-2 0,0-1-1 15,3 0 3-15,-1-1-1 0,4-1 0 16,0-2-3-16,0-2 2 0,8 0 0 16,0-1-1-16,4 0 1 0,2-4 2 15,0-3-1-15,3-2-1 0,-4 1 1 0,-4 1 1 16,-1 1-1-16,0 1 0 0,-4 2-1 15,1-1 2-15,-2 3-1 0,-2 1 0 16,1 0 0-16,0 0 0 0,-2 0 1 16,0 0-2-16,0 0 1 15,0 0 1-15,0 2 0 0,0 1-3 0,0 0 2 16,0-1 2-16,0 1-1 0,-2-1-2 15,2-2 1-15,0 1 1 0,0-1-1 16,0 1-2-16,0-1 0 0,-3 1-8 16,1 0-14-16,-1 1-17 0,0-1-17 15,-1-1-33-15,-4 0-164 0</inkml:trace>
  <inkml:trace contextRef="#ctx0" brushRef="#br0" timeOffset="17908.02">6043 14605 38 0,'-6'0'15'0,"3"0"-12"16,-2 0 2-16,-2 0-4 0,-3 0-2 15,-2 0 24-15,-1 0-71 0,-2 0 68 16,4 0-21-16,2 0 17 0,-2 0 49 15,3-1-47-15,2-2-7 0,1 3 44 0,2 0-13 16,-1 0-23-16,0 0 2 0,0 0 2 16,-2 0-1-16,2 0 15 15,0 0-7-15,-2 0-4 0,1 0 1 16,-3 5-3-16,0 1-3 0,-1 0-5 15,1-1 0-15,2 3 3 0,2-2 0 0,0 0-4 16,1 0-2-16,3-1-4 0,-1 0-1 16,-1-2 0-16,2 1 1 0,0-2-3 15,0 0-1-15,0-2-4 0,0 0 3 16,3 0-1-16,4 0 4 0,0-8-5 15,3-1 1-15,4-2 0 0,1-2-2 0,1-1-1 16,-4 0 0-16,4 2 0 0,-3 0 3 16,0 2-4-16,1 0 1 15,-5 2 1-15,0 2 0 0,-2 1-1 16,-3 3 0-16,-2 1 2 0,-1 1-1 0,-1 0 1 15,0 0 3-15,-1 0 1 0,-5 0-1 16,-4 2-5-16,1 5-1 0,-5 4 2 16,0 1 0-16,0 1-2 0,0-1 1 15,-1 3 1-15,-1 1 1 0,2-2-3 16,2 2 1-16,1-1 2 0,3-3 1 0,5 0-5 15,3-4 1-15,0-2 1 16,2-2 0-16,7-3-2 0,3-1 1 16,4 0 3-16,1-5 1 0,2-5-4 15,2-3 1-15,1 0 1 0,0 0-1 0,-1-2 0 16,1 1-2-16,0-1 5 0,-2-1-4 15,2 0 2-15,-2 1-3 0,-2 2 4 16,-2-1-3-16,-4 3 1 0,1 2 1 16,-7 2-2-16,0 3 3 0,-4 4-2 15,-2 0 2-15,0 0 2 0,-3 0-3 0,-5 4-3 16,0 4 0-16,0 2 3 15,1 0 0-15,0 1-3 0,4-2-1 0,3 0 3 16,0-3 0-16,0 2-2 16,0-2 0-16,3-2 3 0,4 0-1 0,0-3-1 15,1-1-1-15,3 0 3 0,4 0 0 16,4-5-2-16,6-4-1 0,0-2 2 15,1 1 0-15,-1 0-5 0,-2 1 2 16,-1 4 5-16,-5 1-4 0,-3 4 4 16,-6-2-5-16,-5 2 3 0,-3 0 1 0,0 0-3 15,0 0 0-15,0 5 2 0,0 3 1 16,-2 1-2-16,-1 3 1 0,1-1 0 15,-1-1 0-15,2 2-2 16,-1-1 0-16,1 0 0 0,-1-1 1 0,2 0 1 16,0 0-3-16,0 0 0 0,5-2 2 15,10 0-3-15,5-6 1 0,11 0 5 16,5-2-5-16,6-2-7 0,0-5-2 15,0-2-1-15,-4 0 1 0,-5 2-2 16,-8 1 7-16,-10 4 4 0,-7 1 2 16,-8 1 0-16,0 1-3 0,-3 9 5 0,-6 2 0 15,-2 6-1-15,-3 2-1 0,0 2 0 16,3 0-4-16,6 0-31 15,4-3-76-15,1 0-263 0</inkml:trace>
  <inkml:trace contextRef="#ctx0" brushRef="#br0" timeOffset="32324.84">7643 14567 26 0,'0'0'131'0,"0"0"-70"0,0 0-24 16,0 1 14-16,0 0-12 0,0-1-9 0,0 0-4 15,0 0-5-15,-3 1-6 0,0 1-7 16,3 0-2-16,-3 1 0 0,0-1 1 16,1 1-1-16,1 1-2 0,-2 0 2 15,1-1 0-15,2 2 0 0,-2-3-2 16,2 2 2-16,0-3-2 0,0-1-2 0,0 0 2 15,0 0 2-15,0 0 1 0,0 0 2 16,5-7-2-16,6-6-4 0,-3-3-2 16,6-3 2-16,0-3-5 15,-2-2 3-15,5-4 1 0,0-2-1 0,0-3-1 16,5-3 0-16,-2-2 1 0,0-2-1 15,-1 0-1-15,-1-1 1 0,-2 0 1 16,-1 0-1-16,-1 4 0 0,0 2 0 16,-3 6 0-16,-2 5 0 0,1 4 0 15,-1 4-1-15,-3 3 2 0,2 4-1 0,-2 3-1 16,-3 3 0-16,0 3 2 0,-3 0-2 15,0 0-2-15,0 0 1 0,2 0 3 16,0 0-1-16,1 0-1 0,-3 0 3 16,3 0-3-16,1 0 3 15,1-6-3-15,1-3 0 0,2-3 3 0,0 0-1 16,0-2-3-16,-1-1 2 0,1-2 1 15,3 0-1-15,-2-2-2 0,2-2 2 16,-2-1 1-16,2 0 0 0,-2 0-3 16,1 1 2-16,-2 0 1 0,1 3-1 15,-3 3-1-15,-1 1 1 0,-1 2 1 0,-2-1 0 16,-2 3-1-16,1-1 0 0,-1 3 2 15,2-3 0-15,0 0-4 0,-1 2 2 16,2-4 1-16,2-2 0 0,-1 1-3 16,4-1 1-16,-3 0 2 0,-2 2 0 15,0 0-2-15,-1 1 0 0,1 0 2 16,0 1-1-16,0 5-1 0,0-1 0 15,-1 2 2-15,2 0-1 0,-1 0-2 16,2 0 0-16,1-1 2 0,-1 3 1 16,0-2 0-16,-2 1-2 0,3-1 2 0,-5 3-3 15,2-2 4-15,-1 2-3 0,0-1 2 16,1 2-3-16,0-2 3 0,3 0-2 15,0 1 1-15,0-2 1 0,1 2-2 16,-1-1 0-16,-2 3 1 0,0 0 1 16,-4 2-6-16,0 10 5 0,0 3 0 15,-7 5 2-15,3 4-3 0,-3 0 0 16,3 2 3-16,-1 0-1 0,1-2-2 15,2 2 0-15,-3-1 2 0,2 0 0 16,-1-1-2-16,0-1 0 0,0-2 3 0,-1-3 0 16,1-2-3-16,-3-1 0 0,3 0 3 15,-1 0 0-15,-3 0-3 0,8-1 0 16,-3-3 2-16,3-1 0 0,0-1-2 15,0 0 0-15,0-1 2 0,0 0-2 16,0 2 3-16,0-3-3 0,0-1 4 0,0 0-2 16,0 1-2-16,0 0 1 15,0-1 2-15,0 3-1 0,-3 0-1 16,3 1 0-16,-5 1 2 0,1 0 2 15,-2 1-4-15,-2 4 0 0,0-1 1 0,0 1 2 16,1-1-5-16,-3 2 2 0,2 1 3 16,1-2 0-16,4-1-4 0,3-2 1 15,0 0 0-15,0-3 1 0,4-1-2 16,2-2 0-16,-1-2 2 0,1-2 0 15,-1-1-2-15,-2-2 0 0,2 1 3 0,-4 0-2 16,-1 0 0-16,0 1-1 0,0 1 2 16,0 0 0-16,0 2-1 15,0 2-1-15,0 1 3 0,0 2 0 16,0 1-2-16,0-1-1 0,0 1 2 15,-4-1 1-15,2 0-2 0,1-1-1 0,-1 0 5 16,2 1-1-16,0-3-4 0,0-1 0 16,3-1 3-16,3-1-1 0,0-2-1 15,1 0-1-15,-3 3 3 0,3-3 0 16,-3 1-3-16,1 1 0 0,1 3 3 15,-3-1-1-15,0 5-1 0,-3 0 1 0,3 0 1 16,-1 3 2-16,-2-3-3 0,0 1 4 16,0 1 1-16,0-1 2 15,0 2-5-15,0 2 1 0,0 2 1 16,-2 4 12-16,2 6-4 0,-1 0-9 0,1-2 14 15,0-6-12-15,0-8-6 0,4-3-1 16,0 4 2-16,-1 1 1 0,-2-2 0 16,-1-2-2-16,2-2 2 0,-2-4-1 15,0 2-1-15,1 1-1 0,1-2 3 16,-1 1-1-16,-1 0-2 0,2-4 0 0,0 5 2 15,1-4 0-15,-2 1-2 0,1-1 0 16,-2-1 3-16,1 1 0 0,-1 0-3 16,0 0 1-16,0 0 4 15,0 0-1-15,0 2-1 0,-3 0-2 0,2 1 4 16,-4 1 0-16,3-2-4 0,1 1 0 15,-2 3 2-15,1-5 0 0,1 3-3 16,-1 0 0-16,1-1 2 0,1 2 1 16,-2-2-4-16,0 0 1 0,1 0 3 15,-1-2-1-15,2-1-2 0,0 0-1 0,0-3 3 16,0 0-2-16,0 0-8 0,0 0-8 15,0-5-16-15,0-5-22 0,0-6-39 16,0-2-179-16,0-3 54 0</inkml:trace>
  <inkml:trace contextRef="#ctx0" brushRef="#br0" timeOffset="33601.92">7843 14512 35 0,'0'1'64'0,"0"1"-53"15,0-2 8-15,0 0 23 0,-1 0-13 16,-2 0-2-16,3 0-7 0,-2 0-6 15,2-3 3-15,-2-1 5 0,2-1-1 16,0-1-2-16,0-1-5 0,4-3-3 16,5-2 4-16,0-1-1 0,2-4-2 15,3-1-4-15,1-5 0 0,2-1-1 16,2-4-4-16,-3-1 3 0,-1-1-2 15,-1-2 2-15,0-4-3 0,-3-2-2 16,-2-6 2-16,0 1-3 0,-7 5 0 0,3 3-2 16,-5 11 4-16,0 12-2 0,-2 6-2 15,-3 6 4-15,-1 0-2 0,0 9-2 16,-5 6 1-16,2 6 0 0,-3 6 1 15,-2 7 2-15,-2 6 0 0,2 6-2 16,-5 6 0-16,-1 3 3 0,-3 0-2 0,-3 4 2 16,1-4 7-16,0 0 5 15,3-5-6-15,5-10-1 0,7-6-3 16,3-10-1-16,4-7-3 0,3-7-1 15,0-6 1-15,3-4 0 0,4 0-3 0,5-10 2 16,2-7 2-16,6-8-1 0,3-3-2 16,1-6-3-16,0-3 2 0,1-2 1 15,-5-2-2-15,0-4 1 0,1-4-1 16,-3-7-3-16,-1-5-5 0,2-4-7 15,-5-5-6-15,-3 2-19 0,-4 6-9 0,-5 11 10 16,-2 19 29-16,0 17 24 0,-5 15 14 16,-4 4-9-16,0 11-12 15,-4 5 8-15,-1 6-1 0,-1 4-3 16,-2 7 2-16,0 4 2 0,-5 6-3 0,-3 3-4 15,-3 3 7-15,2 3 8 0,-3 1-1 16,2 0-4-16,2-4-4 0,7-4 1 16,4-9-9-16,8-7-2 0,6-9 1 15,0-8-1-15,0-6-2 0,9-4 0 16,-3-6 1-16,7 0 0 0,0-10-3 0,6-6-1 15,1-6 1-15,3-7-1 0,4-1-1 16,-2-4-8-16,-1 0 3 0,0-4 1 16,-3-2-5-16,1-6-11 15,-2-6-10-15,4-6-16 0,-4-7-6 0,1-4-6 16,0-3 2-16,-3-3 13 0,-1 2 35 15,-4 11 7-15,-6 16 15 0,-5 20 62 16,-2 19 11-16,-9 7-28 0,-7 15-29 16,-1 13 12-16,-2 10-4 0,1 10-7 15,-2 10-6-15,3 6-11 0,0 2-7 16,-2-1 1-16,2-3 1 0,-2-1 2 0,1-7-2 15,5-5-1-15,6-8 0 0,2-9-1 16,3-11-3-16,2-8-2 0,0-6 5 16,7-5-2-16,0-2-3 15,4-5 0-15,2-9 3 0,0-7-2 0,6-5-13 16,-2-4 2-16,5-7 7 0,-5-1-2 15,0-6-7-15,-3-5-2 0,0-3 4 16,-2-5-12-16,1-3-25 0,-2-3-9 16,-1-1-6-16,0 0 27 0,-1 3 27 15,-1 0 10-15,-4 6 1 0,-1 12 5 0,1 12 15 16,-4 18 42-16,0 13-4 0,0 0-25 15,0 3-25-15,0 3-1 0,0 1 3 16,-4-2 5-16,1 5-4 0,-4 3-3 16,-1 5-2-16,-3 5 0 0,0 9 2 15,-3 10-3-15,-1 9 2 0,1 10 3 16,-3 7-7-16,0 6 1 0,1 5-2 15,-1 2 0-15,0 0-1 0,5-4-3 16,-1-10-5-16,5-11 3 0,2-11 2 16,0-9 0-16,6-8 2 0,0-9 2 0,0-4-2 15,0-8-2-15,6-7 0 0,2 0 1 16,1-9 1-16,1-6-2 0,2-4 0 15,2-4-1-15,2-3-7 0,-1-4-2 16,1-4 1-16,1-2-7 0,-3-4-9 16,1-6-20-16,1-5-32 0,-3-3-14 15,5-6 17-15,-3 0 62 0</inkml:trace>
  <inkml:trace contextRef="#ctx0" brushRef="#br0" timeOffset="34121.94">8194 13901 11 0,'0'6'25'0,"0"25"157"0,-10 7-130 16,4 8-13-16,-3 6-7 0,-1 5-13 0,-4 5 2 16,1 2 11-16,-1-3-9 0,-2 0-12 15,4-5-3-15,-2-4 1 0,-2-4 1 16,4-10 6-16,3-6-4 0,4-7-3 15,3-9-3-15,2-8-1 0,0-5 1 16,5-3-5-16,6-5 0 0,7-13 2 0,4-6-3 16,1-7 0-16,4-5-4 15,-6-3 0-15,4-3-3 0,-3-2-3 16,-2 1-3-16,0 3 5 0,-3 11 2 15,-4 11 5-15,-4 11 0 0,-6 7 3 0,-3 0 1 16,0 10 6-16,0 2 5 0,0 2-8 16,-1 4 0-16,-4 4-5 0,2 0 7 15,-3 3 3-15,-1 0-4 0,1-1-6 16,-2-2 3-16,-1 2 6 15,1-5-1-15,-1 1-1 0,3-4-1 0,3-6-3 16,1-3-4-16,2-5-1 0,0-2 0 0,0 0 2 16,2-1-1-16,4-8-1 15,3-3 0-15,1-1 2 0,-3-1-1 16,0 0-1-16,-1-1 1 0,-2 4 1 15,0 1 0-15,-1 2-2 0,-2 3 1 0,-1 3 2 16,0 2-2-16,0 0 0 0,0 0 0 16,0 0 1-16,-1 6-1 0,-2 2 0 15,-4-1 0-15,4 2 2 0,-1-1 0 16,0-1-4-16,1-1 2 0,3 1 3 15,-1-5-1-15,-1 0 1 0,1-2-1 0,-1 0 0 16,2 0 1-16,-1 0-1 0,-2 0-2 16,1 0 1-16,2 0-1 15,-2 0 0-15,1 0-1 0,-2 5-1 16,-3 4-2-16,2 0 0 0,0 2-1 0,-2 3-5 15,1-1-4-15,-1-2-8 0,3 1 4 16,0-2-17-16,1-6-55 0,2 0-202 16</inkml:trace>
  <inkml:trace contextRef="#ctx0" brushRef="#br0" timeOffset="77308.42">4902 12602 28 0,'3'0'150'0,"-3"2"-100"0,0-2-6 0,0 1 5 15,0-1-4-15,0 0-6 0,0 0-2 16,2 0-3-16,-2 0-11 0,0 1-4 16,0 0 0-16,1 0 2 0,-1 0-5 15,0 0 0-15,2 1 2 0,-2 2-1 16,0 0 2-16,0 2-3 0,0 0-4 0,-2 3 0 15,-1 1-3-15,-1 1-3 0,1 1-2 16,-2 3 3-16,0 2-1 16,-1 3-2-16,1 6 0 0,-1 6 0 15,-2 3 3-15,1 5 0 0,-3 1-2 16,0 2 0-16,0 3 0 0,2-1-1 0,-1 2 2 15,-2 3 1-15,4-3-5 0,-1 2 1 16,-2 0 1-16,3 1 1 0,-3 2 1 16,1-3-2-16,1 2-1 0,-1-3 3 15,1 1 0-15,1-3-5 0,-1-1 4 16,2-2 1-16,1-3-4 0,-1-1 0 0,4-1 2 15,-1-1 0-15,2-1-3 0,1-1 1 16,0-3-1-16,-2-1 2 16,0 2 0-16,2-4-2 0,0 1 0 15,-3-2 0-15,2 0 2 0,-4-2-3 0,2 1 2 16,-2-3 2-16,1 0-1 0,1 1-3 15,-2 0 0-15,0-4 4 0,2 0-2 16,-3-2-2-16,3-1 1 0,0 0 2 16,0-2-1-16,1-1-2 0,-1-4 0 15,3-1 0-15,0-2 2 0,0-2-3 0,0 1 1 16,-1 0 2-16,-1 0 0 0,0 2-2 15,1 1 1-15,-4 1 0 0,4 4-1 16,-5 2 0-16,2 2 0 16,0-1 2-16,1-2-1 0,0-1-3 0,1-2 2 15,-1-2 2-15,1 1-2 0,2-4-1 16,0-2 0-16,0-2 4 0,0-3-2 15,0-1-3-15,0 1 1 0,0-1 4 16,0 0-1-16,0 1-3 0,0-1 2 16,0 0-1-16,0 0 1 0,0 0-3 0,0 0 0 15,-1 0 1-15,1 0-2 0,0-1-4 16,0-4 1-16,0-2-4 0,0-1-10 15,0-2-5-15,0-3-14 0,0 0-7 16,0-2-15-16,0 1-33 0,-3-1-59 16,-3-1-191-16</inkml:trace>
  <inkml:trace contextRef="#ctx0" brushRef="#br0" timeOffset="77804.45">4405 14298 2 0,'3'-2'79'16,"0"1"51"-16,0-1-63 0,0-1-11 15,2 1 7-15,-1-1-13 0,1 0-2 16,1 0-9-16,0 1-4 0,0 2-7 15,1 0 3-15,-3 0-7 0,-2 6-6 16,-1 7-3-16,-1 6 1 0,0 7 0 16,0 3-7-16,0 5 5 0,-1 0-2 15,-2 1-3-15,0-1 2 0,3-4-7 16,0 0 2-16,4-6-1 0,6-2-6 15,0-5 2-15,4-3-1 0,5-4 2 0,0-4-3 16,1-6 2-16,6 0 2 0,1-2-1 16,0-12-2-16,3 0 1 0,2-5 1 15,-4-1 0-15,0 1-3 0,-3 1 1 16,-6 0 0-16,-2 3-2 0,-5 2-2 15,-3 2 0-15,-1 1-1 0,-3 1-1 16,-2 3-3-16,-2 1 0 0,-1 2-2 16,0-1-11-16,0 1-6 0,0 1-14 15,0-2-20-15,0 0-43 0,0-3-105 16,0-4-67-16</inkml:trace>
  <inkml:trace contextRef="#ctx0" brushRef="#br0" timeOffset="78705.5">4718 12827 307 0,'0'0'47'0,"0"0"-5"15,0-5 5-15,6-7-22 0,5-2 0 16,3-6 1-16,7-3-11 0,4-1-9 15,2-2-1-15,0 1 12 0,1 2 1 16,2 0-2-16,-2 2 5 0,0 3 0 16,-2 3-3-16,-3 2 0 0,-4 3-5 15,-4 3 3-15,-4 4-3 0,-5 3-6 16,1 0 3-16,-3 0 0 0,-1 8-2 15,2 6 0-15,0 7 1 0,-4 4 1 0,2 4-1 16,0 0-4-16,1 3-2 0,2-2 1 16,3-4-2-16,-1-1-2 0,6-5 1 15,0-4 2-15,3-3-2 0,0-1-2 16,0-4-3-16,0-1-2 0,-3-1-9 15,-2 1-11-15,-6 1-8 0,-1 2-9 16,-5 1-21-16,0 2-38 0,0-3-98 16</inkml:trace>
  <inkml:trace contextRef="#ctx0" brushRef="#br0" timeOffset="106031.06">15006 9997 78 0,'0'0'28'15,"0"0"48"-15,0-3-4 0,0-1-16 16,0-1-2-16,1 1-8 0,2 1-10 16,-1 0-3-16,-1 0-5 0,4-1-6 15,-5-1 0-15,3 3 3 0,0-1 0 16,-3 0-5-16,0 3-4 0,0-1 4 0,0 0-3 15,0 1-5-15,0 0-3 0,0 0-3 16,0 0 0-16,3 0-6 0,1 6 1 16,2 4 3-16,3 5 3 15,2 3-3-15,-2 4-3 0,1 5 6 16,-1 4 2-16,2 6-6 0,1 1 0 0,0 4-1 15,1 2 4-15,-1 0-4 0,-2 1 1 16,0 0-1-16,-5-1 2 0,-2-4-1 16,-3 1-2-16,0-3 0 0,0-2 3 15,0-1-4-15,-1-3 0 0,-2-3 2 16,1-1-2-16,-1-4-1 0,1-3 1 0,2-2 1 15,0-2 1-15,5-1-4 0,3-3 1 16,4-2 2-16,4-3 2 0,1 0-3 16,3-3-1-16,0 0 3 15,3-1-1-15,-1-1-1 0,1-1 0 0,-3 1 0 16,-1 2 3-16,-2 1-4 0,-5 1-1 15,-1 1 3-15,-3 0 1 0,0 1-3 16,-2 1-1-16,-1 1 4 0,-2 3 1 16,-3 1-3-16,0 1-1 0,0 1 3 15,0 2-2-15,0 2 1 0,-2-2-3 0,2 2 4 16,0 1-1-16,0-1-1 0,2 1-1 15,5-1 2-15,3 0 2 0,1 0-3 16,-1 0-2-16,4 0 4 0,4-1-1 16,-3-1-1-16,4-2-1 0,-1-3 2 15,1 0 0-15,-4-1-1 0,4-2 0 16,-2-1 0-16,-3-2 2 0,0-2-2 15,-2 3-1-15,-2-2 2 0,0 1 0 16,-2 0-1-16,0 1-1 0,1-1 1 16,-1 2 2-16,-3-3-2 0,2 0-1 0,0 1 2 15,0 1 1-15,3 0-3 0,-1 2-1 16,3-1 3-16,-2 1 1 0,1 0-3 15,-1 3 0-15,0-1 2 0,1 1 1 16,-2 1-3-16,2-1 0 0,1 0 2 16,0-2-2-16,2-3 3 0,2-1-3 15,-1-3 2-15,1-2-1 0,-2-2 0 16,0 0-2-16,-3-1 4 0,1 0 0 15,1 0-2-15,-7 0-1 0,0 0 2 16,0 0 1-16,-3 0-2 0,0 0-2 0,-3 0 3 16,0 0 1-16,0 0-2 0,0 0-2 15,0 0 3-15,0 2 0 0,0-1-1 16,2 0-1-16,-2 0 2 0,0-1 0 15,0 1-1-15,0-1-1 0,0 1 3 16,0 0 1-16,0 1-2 0,-2 2-3 16,-2-1 2-16,1 0 2 0,-2 1-3 15,2 0-1-15,0 2 1 0,1-2 0 16,-1 0-1-16,2-1-3 0,1-1 6 15,0-1-2-15,0-1-2 0,0 0 0 16,0 0 5-16,0-2 1 0,0-8-4 0,0-1-1 16,3-5 2-16,0-1 2 0,3-3-3 15,0-1-1-15,0-4 2 0,2-1 2 16,0-6-5-16,-2 0-4 0,5-4 5 15,-2 0 0-15,0-2-2 0,4 0 0 16,-2 2 0-16,0 1-2 0,-2 4 0 16,-3 4-1-16,0 4 4 0,-4 4 3 15,-1 4-1-15,2 0-2 0,-3 6 3 16,2 0 1-16,-2 1-3 0,0 2-1 15,0-1 2-15,0 1 1 0,2-2-5 0,1 1 1 16,0-1 3-16,0-2 1 0,0-1-1 16,0-1-1-16,2-1 1 0,-4-1 2 15,1 0-6-15,-1 1-3 0,-1-1 7 16,0 3 2-16,0 0-4 0,0 1 1 15,0-3 1-15,3 2 2 0,2-4-5 0,3 1 1 16,0-2 3-16,-1-3 0 16,3 1-3-16,-3-1 1 0,3-1 3 15,-2 1 0-15,-1-2-3 0,3 0 4 16,-1 3-4-16,-3 1 4 0,0 2-3 0,-1 0 2 15,0 1-1-15,1 0 3 0,0-1-2 16,2 1 0-16,-1 0 5 0,1-3-3 16,0 2-3-16,1-1 0 0,-1 0 3 15,0 2-1-15,3 0-2 0,-1 0-1 16,4-1 4-16,-1 2 0 0,-1 2-4 0,1 1 2 15,-2 1 2-15,1 2 4 0,-1-2-4 16,-2 2 1-16,3-1 1 16,-2 0-1-16,1 1-1 0,-2 0-1 15,-1-2 1-15,-1 1 1 0,1 0-4 0,0-1 0 16,0 0 1-16,-2 0 4 0,3-1-5 15,-1-2 1-15,-2-2 1 0,3-1 1 16,-1-2-3-16,1-1-2 0,-1 0 4 16,2 1 0-16,-6 1-3 0,1 3-1 15,0 3 4-15,-5 2-1 0,0 2-2 0,1 1 3 16,-1 0-3-16,0 1 4 0,0 0-4 15,0 1-1-15,0 1 4 0,0 1-1 16,3-2-3-16,0 0 2 16,2-1-2-16,0-3 4 0,1 1-4 15,2-2 4-15,-1 1-3 0,4-2 2 0,-2 1-3 16,-2 0 2-16,-1-1 2 0,-2 0 0 15,1 0-4-15,0 0 1 0,-1 1 2 16,1 1 1-16,-2 2-3 0,-1-1-1 16,-1 2 5-16,-1 1-1 0,0 1-3 15,0 0 0-15,0 1 3 0,0 1 0 0,0 0-3 16,0 0 1-16,0 0 0 0,0 0 1 15,0 0-3-15,0 0 0 0,0 0 3 16,-1 0-1-16,-1 0-1 16,2 0-1-16,0 1 4 0,-3 3-1 0,2 0-3 15,-1-1 0-15,2 3 1 0,-3-1-11 16,0 2-17-16,-2 1-23 0,-6 3-27 15,-6-4-55-15</inkml:trace>
  <inkml:trace contextRef="#ctx0" brushRef="#br0" timeOffset="108658.21">15220 10096 42 0,'-7'3'46'0,"0"-1"-29"0,1-1-29 16,-1 1 186-16,3-2-132 16,1 0 4-16,3 0 2 0,0 0-14 15,0-5-16-15,10-2-6 0,7-3 2 16,8-2 0-16,6-2-7 0,10-4 2 0,5-4-1 15,5-1-1-15,8-2 4 0,3 0 1 16,8 0-2-16,-2 4 1 0,-4 1-3 16,-8 5 0-16,-13 4-4 0,-12 4-5 15,-9 2 1-15,-10 2 0 0,-4 2-5 16,-8 1-2-16,0 0 1 0,-9 5 5 0,-9 6 2 15,-6 2-4-15,-4 2 0 0,-3 3 3 16,0 1-2-16,-5 4 0 16,-1 1 2-16,-3 4 0 0,-5 3 1 15,-2-2-2-15,1 2 1 0,1 0 1 0,6-3 0 16,6-3-2-16,12-4 4 0,7-5 0 15,9-3 0-15,5-4-6 0,14-4 2 16,11-5 3-16,12 0 1 0,8-7-3 16,9-9 0-16,8-2-2 0,5-3 3 15,0-1-4-15,1-3-2 0,0 0 3 0,-6 0-1 16,0 2 3-16,-8 1 0 0,-4 4 0 15,-10 2 0-15,-10 5 1 16,-12 3-2-16,-8 3 1 0,-10 2 1 16,0 1-1-16,-8 2-1 0,-12 0 1 0,-7 10 0 15,-7 4-3-15,-3 3 0 0,-5 3 6 16,-3 4-3-16,-6 2-3 0,-2 2 3 15,-6 1 1-15,-3 3 1 0,-1-2-4 16,4 1 2-16,6-4 5 0,14-3-2 16,16-3-2-16,17-5-1 0,6-5-1 0,20-4 1 15,11-6-2-15,9-1 4 0,13-8 0 16,6-8 0-16,9-3-4 0,2-3 0 15,-3 0-2-15,-7-1-1 0,1 0 3 16,-4-1 1-16,-1-1 3 0,-3 3-1 16,-9-1 5-16,-5 5-3 0,-12 4 1 15,-9 2 0-15,-12 7-3 0,-6 0-1 16,-6 5 6-16,-11 0-5 0,-8 7-4 15,-9 9 1-15,-6 3 4 0,-5 4-2 16,-3 3-2-16,-3 4 2 0,-4 2 2 16,-7 6-2-16,-6 1-1 0,-5 4 0 0,-3 0 4 15,11-3-1-15,13-3 0 0,13-6 2 16,20-6-1-16,16-6-3 0,9-6-3 15,21-6 4-15,13-6-1 0,10-1 1 16,12-11-2-16,6-8 1 0,2-4-1 16,-1-2 0-16,-5-1-5 0,-7 1 3 15,1-1 5-15,-6 1-1 0,1-3-3 16,0 1 2-16,-4-1 5 0,-4 2-1 15,-9 4 0-15,-13 4-1 0,-10 7 1 16,-13 1 0-16,0 6-4 0,-16 3 2 0,-10 1 0 16,-10 5-3-16,-7 9-1 0,-4 4 1 15,-5 5 3-15,0 5-2 0,-2 2-2 16,-2 4 2-16,2 3 1 0,1 1 0 15,5-1-2-15,9 1 2 0,10-6 2 16,14-4 1-16,15-3-5 0,1-7 0 16,19-6 2-16,11-3 1 0,8-9-2 15,9 0 2-15,2-9-1 0,4-5 1 16,-3-3-4-16,-3-2 3 0,-3 0 1 15,-5 1 0-15,-5 1-3 0,-8 3 2 0,-8 1 0 16,-10 3 1-16,-6 2 0 0,-3 2-1 16,-4 2 4-16,-15 3-4 0,-7 1-6 15,-7 6 4-15,-4 7 0 0,-3 3-1 16,-1 4 0-16,1 2 1 0,-2 4 2 15,-3 2-1-15,-6 4-1 0,-6 5 1 0,-4 0 1 16,6 1-1-16,6-2-1 16,14-3 1-16,16-6 2 0,8-2-2 15,10-4-2-15,1-4 1 0,11-6 1 16,12-5-1-16,11-6 0 0,11-2 1 0,6-12 3 15,2-7-2-15,-7-2-2 0,-2 2 0 16,-2-3 2-16,-4-1-1 0,-2 6-1 16,-7 2 2-16,-8 3 0 0,-12 7 1 15,-8 0-2-15,-1 4 4 0,-7 3 0 16,-12 0-4-16,-4 5-4 0,-7 9 3 0,-4 5 1 15,-3 4 1-15,1 4-1 0,-2 2 0 16,-4 5-2-16,-3-1 3 16,-5 2 0-16,1-1-2 0,-1-1 1 15,10-4 0-15,9-3-1 0,17-5 3 0,12-3-4 16,5-6 3-16,16-4-4 0,9-5 3 15,9-3 2-15,10-6-2 0,4-9 2 16,-2-3-2-16,-2 0-1 0,-5-3 2 16,-7 3-2-16,-4 0 1 0,-4 3 6 15,-7 3 2-15,-3 1-6 0,-8 2 1 16,-6 4 3-16,-3 1-2 0,0-1 1 0,-11 5-1 15,-6 0-3-15,-3 5-1 0,-5 5-1 16,-1 0-1-16,1 6 4 16,-3-2-2-16,2 2-2 0,-5 0 1 15,0 1 4-15,3 0-2 0,3 0-2 0,10-4 1 16,6-1 1-16,9-3-2 0,0-4-5 15,12-2 4-15,10-3 4 0,7 0 0 16,7-6-3-16,2-6 1 0,1-2 2 16,-5-1-1-16,-1 0-3 0,-4 0 2 15,-4 3 4-15,-2 0-3 0,-4 4 1 0,-5 2 4 16,-6 2 2-16,-4 4-3 0,-4 0-1 15,0 0 3-15,-9 0-1 0,-6 8-7 16,-7 2 0-16,-4 4 1 16,-1 3 3-16,-1-1-2 0,2 2-2 0,1 2 0 15,-3 0 3-15,2 0-1 0,1 1-3 16,5-4 3-16,6-2 2 0,6-1-3 15,8-4-1-15,0-4-2 0,9-2 5 16,7-3-1-16,6-1-1 0,2-1 1 16,4-7 2-16,-1 0-1 0,-4 0-4 0,0-1 2 15,-3 3 4-15,-3-1-4 0,-3 4 0 16,-4-2 1-16,-6 4 2 0,-1 1-2 15,-3 0-3-15,0 0 2 0,-1 4 3 16,-10 6-2-16,-3 3-2 0,-4 3 2 16,-3-1 2-16,0 2-2 0,-1 0-2 15,0-1 0-15,-1 1 3 0,0 0-1 16,1-3-2-16,5-2 0 0,6-1 3 15,6-2-2-15,4-2-3 0,1 0 2 16,0-4 1-16,5-1 0 0,5-1-2 0,6-1 3 16,1 0 1-16,2-3-1 0,-1-2-2 15,-5 1 1-15,-3 2 2 0,-5 0-2 16,-2 2-2-16,-3 0 2 15,0 2 2-15,-6 9 0 0,-3 4-2 0,-7 3 0 16,-2 1 0-16,-3 0 2 0,-2 4-4 16,1 1 2-16,2 0 2 0,5-3-1 15,6-5-2-15,2-7 1 0,7-2 0 16,0-3 0-16,2-2-3 0,10-2 3 15,5 0 3-15,10-9-1 0,1-5-3 0,1-1 0 16,-1 2 4-16,-5 2-3 0,-4 0-1 16,-1 1 1-16,-5 4 1 0,-2 0-1 15,-2 2 0-15,-4 2 0 0,-1 2 0 16,-4 0 1-16,0 0-2 0,0 0 1 15,-1 0 3-15,-9 7-1 0,-2 2-1 16,-2 1 0-16,-1 1-1 0,-2 1 2 16,1 1-4-16,2 0 2 0,3-2 3 15,5-2-3-15,3-3-3 0,3-1 2 16,0-2 2-16,5-1-1 0,5-2-1 15,3 0 1-15,1-3 4 0,1-4-3 0,-2-1-2 16,-4 1 0-16,-3 2 4 0,0 1-2 16,-4 2-1-16,1 0 0 0,-3 1 1 15,0 1 0-15,0 0-1 0,0 0-1 16,-3 6 2-16,-3 1 0 0,0 1-2 15,-2 0 0-15,2-1 3 0,1 0-1 0,0 0-3 16,1-1 2-16,-1 0 1 16,2 0 0-16,0 1-3 0,3-2-7 15,0-1-30-15,9-4-47 0,0 0-111 16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10:26:08.17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10759 7769 70 0,'2'2'21'0,"3"0"-10"0,-2-1 5 0,0-1 17 15,1 0 57-15,-4 1-70 0,2-1-4 16,0 1 7-16,-2-1-7 0,1 0 2 15,-1 0-3-15,2 0-1 0,-1 0 4 16,1 0-1-16,-2 0-1 0,1 0-3 16,1 0 2-16,-2 0-1 0,0 0 0 15,1 1 2-15,-1-1-5 0,0 0 0 16,2 0 1-16,-2 0 3 0,0 0-5 0,0 0 0 15,0 1-3-15,0-1 1 0,0 2-3 16,1 0-2-16,1-2 2 0,1 4 2 16,-3 1-1-16,3-2-6 15,0 3 4-15,-3 1 1 0,5-1 0 0,-2 3-3 16,-1 0 1-16,2 3 0 0,-1 0 1 15,2 2-5-15,0 1 3 0,1 3 2 16,0 0-3-16,0 2-1 0,0 0 1 16,7 2 1-16,-4 2-1 0,5 1-1 15,-1-1 1-15,2 1 1 0,-1-1-2 0,2 0 0 16,-1-1 1-16,1 0-1 0,-3-2 1 15,1 1-1-15,0-1 0 0,-1 0 1 16,-2 0 0-16,-1-1-1 0,0 0 0 16,1-1 1-16,-5 0 0 0,2 0-2 15,-2-2 2-15,0 1-1 0,2 0 2 0,-2-1-4 16,2 1 2-16,-1 0 3 15,3-1-2-15,1 1-3 0,-4-1 3 16,6-1 1-16,-1 2-2 0,-1-1 0 16,-2-3 1-16,5 1 1 0,-3-2-4 0,-2 1 2 15,2 0 1-15,-3-1 1 0,0 0-1 16,1 2 0-16,-1-2 0 0,1 1 0 15,0 0 0-15,-1 1-1 0,1-1 1 16,1 1 1-16,-2 1 0 0,2-1-2 16,-2-1 0-16,3 0 3 0,-3 0 0 0,-1 0-2 15,0-1 1-15,-1 1-1 0,0 0 2 16,2-2-4-16,0 1 3 15,1-2-1-15,-3 1 1 0,0 1-1 16,1-2 0-16,0 2 2 0,1-1 1 0,-2 2-5 16,0 1 3-16,2 0 2 0,0 0-2 15,3-1-2-15,-3 3 1 0,2-1 2 16,3-1-3-16,-4 0 1 0,2-1 0 15,-3 0 4-15,3 0-3 0,-4-1-1 16,1 0 1-16,-2-1-1 0,-1-2 1 16,1 0-2-16,0 0 2 0,0 1 1 0,1 1-2 15,0 0 0-15,0 3 0 0,0 0 3 16,4 0-5-16,-1 1 1 15,0 0 1-15,0-1 1 0,-1 0 0 16,-1-2-2-16,1 1 1 0,-3-1 0 0,0-4 0 16,-2 1-1-16,2-1 12 0,-2-3-15 15,-2-1 2-15,-2 0-2 0,0-3 3 16,2-1 3-16,-2-1-3 0,0 1 0 15,0-1 1-15,1 0 1 0,-1 1-1 16,0 0-3-16,0 1 3 0,0-1-1 0,0 1 1 16,2 0-2-16,-2 2 1 0,0-2 1 15,0 1-1-15,1 1-1 0,1-1 1 16,-2 0 1-16,1-1-1 15,2 1 0-15,-1-1 0 0,-2 1 0 0,0 0 1 16,0 1-2-16,0 0 1 0,1-1 1 16,1 1-1-16,0 0-1 0,-1 1 1 15,-1-1 1-15,3 4-1 0,2-3-1 16,-2 1 1-16,0 1 1 0,2-5-1 15,-4 4 0-15,4-2-1 0,-2 1 3 0,0 1-2 16,2 1-1-16,-1 1 1 0,1 1 1 16,1-1-1-16,-3-2 0 0,0-1 0 15,-1-1 1-15,1 1 0 16,0 0-2-16,2 3 1 0,1 1 1 0,-1-1-1 15,-1-1-1-15,1-2 1 0,-3 0 2 16,1-1-1-16,-2 1-2 0,1-1 0 16,1 3 3-16,0 0-1 0,2 3-1 15,-1-2-1-15,1 0 2 0,0-3-3 16,-2 0 4-16,1 1-2 0,3 2-1 0,0 2 1 15,3 2-1-15,-3-1 1 0,0-3 2 16,-1 0 0-16,0 1-2 16,-1-2 0-16,-1-1 1 0,1 1 0 15,-4-1-1-15,3-1 0 0,-3 1 1 0,4 2-1 16,-1 0 0-16,3 2 0 0,-3-2 2 15,2-1 0-15,-4-3-2 0,1 0 0 16,-1 1 1-16,-1 3-1 0,4 2-1 16,1 1 1-16,0 0 2 0,0-2-1 15,-1-1-2-15,-2-3 2 0,-1 3-2 0,2 4 2 16,0 0-2-16,0 2 2 0,1-1 1 15,-1-3-1-15,-2-3-2 0,-2-1 2 16,3 0 2-16,0 4-2 16,0 3-2-16,2-2 2 0,1 0 2 0,-4-1-2 15,2-4 0-15,-2 1 0 0,3 0-2 16,-2 1 2-16,1 3-2 0,1 0 1 15,0-2 2-15,-2-1-2 0,-2-3 0 16,2-1 0-16,-1 1 2 0,0 1-2 16,2 1 0-16,-2 0 0 0,1 2 3 15,-2-2-2-15,2-2 0 0,1 1-1 0,-1-3 2 16,0 1-1-16,-2 1-2 0,6 1 1 15,-4-1 2-15,1 1-1 0,1 0-2 16,1-2 2-16,-3-1-1 16,-1 0 1-16,-1-1-1 0,2 0 0 0,-3 0 1 15,2 2 1-15,0-2-2 0,-2 3 0 16,1 0 0-16,2 0 1 0,0 3-2 15,0 2 1-15,2 1 1 0,0-1 0 16,1-2-1-16,-1-3 0 0,-4 0 2 16,2 1-2-16,0 2 0 0,2 1 1 0,-2-1 0 15,0-2 0-15,0 1-1 0,-3-2 1 16,2 1 0-16,1 6-3 0,-2-1 2 15,4-1 0-15,-3-1 1 0,-1-2-1 16,1-3-1-16,-1 0 2 0,-1-1 0 16,0-2-1-16,0 0-1 0,0 0 1 15,0 0 2-15,0 0-1 0,0-1-2 16,0 0 2-16,0 0 0 0,0 0-1 15,0 4-1-15,0-3 1 0,0 1 1 16,0 1-2-16,2-2 0 0,-2 1 1 0,0 0 1 16,1 2-2-16,2-2 0 0,-1 1 0 15,1 2 3-15,0 2-3 0,0 2 0 16,2-1 1-16,0-3 1 0,-2 1-1 15,0 3-1-15,1-2 2 0,1 1 0 16,0-3-1-16,-2 0-1 0,-2-2 1 16,3-1 1-16,-3 0-1 0,1 0-1 15,-1-2 1-15,-1 0 1 0,0 0-1 16,0 0-1-16,0 0 2 0,0 0 0 15,0 0-1-15,0 0-2 0,0 1 2 0,2 0 1 16,-2 1-1-16,1 0-1 0,2 0 1 16,-1 0 2-16,0 0-3 0,1 1 0 15,0 2 1-15,1-1 2 0,3 2-3 16,-1 0 0-16,-2-2 1 0,0 2 2 15,2-2-3-15,0 3 0 0,2 1 2 0,-1-3 0 16,-2 0-2-16,-2-2 0 16,0 0 1-16,-3-1 2 0,2-1-3 15,-1 0 0-15,-1-1 1 0,2 0 2 16,-2 0-3-16,0 0 0 0,0 1 2 15,0-1 1-15,0 0-3 0,0 0-2 0,0 0 4 16,0 0-3-16,0-1-3 0,-2-3 0 16,2 1-1-16,-1 0-5 0,-1 0-11 15,2-1-11-15,0 0-13 0,0-1-28 16,0-7-47-16,0 1-225 0</inkml:trace>
  <inkml:trace contextRef="#ctx0" brushRef="#br0" timeOffset="1128.06">12311 10332 3 0,'0'0'5'16,"0"0"13"-16,0 0-4 0,0 0-5 16,-1 0-2-16,-1 0-3 0,2 0 132 0,0 0-118 15,0 0-5-15,0 0 14 0,0 0-2 16,0 0 9-16,0 0 1 0,0 0-12 15,-1 0-5-15,1 0 1 0,0 0 7 16,0 0-3-16,0 0-6 0,0 0 1 16,0 0 4-16,0 0-3 0,0 0-4 15,0 0 6-15,0 0-3 0,0 4-1 16,0-1-4-16,0 0-2 0,0 1 1 15,1 0-2-15,1 3 0 0,-1-1-2 16,2 1 1-16,-1 2-1 0,3 3 0 16,-4-1-1-16,4 2 2 0,-1 1-5 0,1 3 0 15,0 2-1-15,1 0 0 0,0 0-4 16,0 1 1-16,1 2 2 0,2 1 0 15,2-1-1-15,0 3-2 0,1 2 4 16,0-1 8-16,1-1-3 0,-2-3-3 16,1-1-2-16,-4-1 3 0,-1-1-5 15,0-3 3-15,-3-2-2 0,-1-2 2 16,-1-4-3-16,-2-1 0 0,0 0-1 15,0-2 2-15,0 1-2 0,-2-1 0 16,-1 0 1-16,2 0 0 0,-1-2-1 0,1-1-1 16,1 1 2-16,0-2 1 0,0 1-3 15,-2-2 0-15,2 0 1 0,0 0 1 16,0 1-2-16,0-1 0 0,0 0 1 15,0 0 1-15,-1 1-2 0,1 0 0 16,0-1 2-16,0 2-1 0,0-2-1 16,0 0-1-16,0 0 2 0,0 0 0 15,0 0 1-15,0 0-5 0,0 0 3 16,-2 2 0-16,2-2-1 0,0 0-2 15,0 0 3-15,0 0 1 0,0 0-2 0,0 0 3 16,0 0-2-16,-2 0 2 0,1 0-2 16,-1 0 1-16,-2 0 0 0,1 0 1 15,-2 0-2-15,0 0 1 0,2-1 1 16,-3-3 0-16,1 1-2 0,-1-2 0 15,-3 2 2-15,-2-3 0 0,0 3-2 0,-4-2 1 16,-2 0 1-16,-2-2 0 16,-3 2-2-16,-1-2 0 0,-2-1 2 15,-3 1 0-15,5-1-2 0,-2 1 0 16,4 1 3-16,4 1-1 0,1-2 1 0,4 2-1 15,1-1 1-15,0-1 1 0,3 3-4 16,2-2 2-16,0 1 0 0,6 3 3 16,-3 0-3-16,3 0-1 0,0 2 2 15,0-1-1-15,-2 0-2 0,2 1 1 16,0 0 0-16,0 0 0 0,0 0-1 0,-1 0-2 15,1 0-4-15,0 0-14 0,0 4-15 16,0 6-17-16,1-3-41 16,2-4-96-16</inkml:trace>
  <inkml:trace contextRef="#ctx0" brushRef="#br0" timeOffset="3106.17">12908 10798 381 0,'0'0'191'0,"0"-2"-143"16,0 2-18-16,0-2 15 0,0 2-20 15,-1-1-10-15,1 0 2 0,0 1-8 16,0-1-7-16,0 1-4 0,0-1 3 0,0 1-1 16,0 0-3-16,0-1-3 0,1 1 3 15,5-1 1-15,1-1-12 0,-1-1-7 16,6-4-10-16,-1-2-19 0,1-1-26 15,1-5-53-15,-4 2-213 0</inkml:trace>
  <inkml:trace contextRef="#ctx0" brushRef="#br0" timeOffset="3289.18">13234 10528 175 0,'0'-5'354'0,"0"1"-289"15,0 2-36-15,0 0 15 0,0-1-17 16,0 2-7-16,0-1-11 0,0 0-6 15,0-1-5-15,3 1-1 0,1-2-7 16,6-2-18-16,2-1-25 0,1-2-26 0,1-2-32 16,-4-2-174-16</inkml:trace>
  <inkml:trace contextRef="#ctx0" brushRef="#br0" timeOffset="3465.19">13403 10309 314 0,'0'-5'111'0,"0"0"-56"15,0 2-12-15,0-1-8 0,0 0-16 0,1 2-10 16,-1-2-6-16,5 2-6 0,-2-1-2 16,2-1-8-16,1 0-13 0,0-3-43 15,0-2-59-15,0-3-177 16</inkml:trace>
  <inkml:trace contextRef="#ctx0" brushRef="#br0" timeOffset="3632.2">13592 10055 1 0,'3'-3'272'0,"0"-1"-170"0,-1 0-64 0,-1 0-8 16,2 0-5-16,-1-1-17 0,4 0-6 15,-3 1-7-15,5-1-6 0,0 0-33 16,-2-3-68-16,3-6-194 0</inkml:trace>
  <inkml:trace contextRef="#ctx0" brushRef="#br0" timeOffset="3809.21">13790 9869 151 0,'0'-5'176'0,"0"2"-138"0,0 1-22 0,0-1-8 16,2-1-4-16,4-1-4 0,3-1-3 15,2 0-6-15,-2-2-44 0,1-2-145 16</inkml:trace>
  <inkml:trace contextRef="#ctx0" brushRef="#br0" timeOffset="3980.22">14057 9657 71 0,'1'-6'254'16,"4"-1"-214"-16,0 0-12 0,-2 0-3 15,2 2-18-15,1-1-1 0,1-1-3 16,3 1-8-16,1-3-19 0,1-1-94 16</inkml:trace>
  <inkml:trace contextRef="#ctx0" brushRef="#br0" timeOffset="4125.22">14403 9386 56 0,'6'-7'135'0,"2"0"-112"0,1-1-34 16,2-1-57-16</inkml:trace>
  <inkml:trace contextRef="#ctx0" brushRef="#br0" timeOffset="4305.24">14586 9197 221 0,'0'-7'60'0,"3"0"-28"15,4 1-2-15,3-3-24 0,-1 1-6 0,0-2 0 16,4 2 1-16,-4-1-2 0,3 0-14 16,2 1-71-16,2-2-100 0</inkml:trace>
  <inkml:trace contextRef="#ctx0" brushRef="#br0" timeOffset="4445.25">14803 9001 187 0,'1'-9'45'0,"2"-1"15"0,2 2-8 16,0-3-20-16,-1-1 0 0,4 1-13 15,0-1-17-15,0 0-1 0,4 2-2 0,0-1-27 16,1 1-53-16,-2-2-107 0</inkml:trace>
  <inkml:trace contextRef="#ctx0" brushRef="#br0" timeOffset="4581.26">14953 8777 299 0,'3'-12'8'0,"0"0"19"15,3 0 5-15,1-3-17 0,0 0-9 16,6 1-7-16,-1-2-5 0,2-1-20 0,0 0-56 15,-1-1-139-15</inkml:trace>
  <inkml:trace contextRef="#ctx0" brushRef="#br0" timeOffset="4722.27">15089 8569 66 0,'0'-3'142'0,"0"-3"-86"15,0 1 11-15,0-1-26 0,4-1-8 16,2-2-11-16,-2 0-9 0,7-2-4 16,0 0-1-16,0 0-8 15,6-2-1-15,0 0-2 0,2 0-8 0,-1-3-62 16,1-1-127-16</inkml:trace>
  <inkml:trace contextRef="#ctx0" brushRef="#br0" timeOffset="4865.27">15297 8287 62 0,'2'-7'166'0,"1"-1"-146"16,2 2 25-16,2-2-21 0,3 3-21 16,0-4-4-16,6 1-8 0,-1 0-16 15,-1 0-36-15,0 0-100 0</inkml:trace>
  <inkml:trace contextRef="#ctx0" brushRef="#br0" timeOffset="5008.28">15463 8162 62 0,'0'-2'118'0,"2"0"-45"0,2 0-53 16,-1-3 2-16,4 2 4 0,-1-1-7 15,-2 0-8-15,4 1-3 0,0-2-6 16,0 2 0-16,-1-2-10 0,1 0-45 16,0 0-45-16,1-2-86 0</inkml:trace>
  <inkml:trace contextRef="#ctx0" brushRef="#br0" timeOffset="5137.29">15551 8094 35 0,'-3'0'52'0,"2"0"66"16,1 0-68-16,0 0-1 0,0 0-5 0,0-1-12 15,0-4-6-15,1 1-11 0,4 1-9 16,-2-1-4-16,3 0-6 0,1 0-19 15,0 0-16-15,3-1-35 0,-6-4-145 16</inkml:trace>
  <inkml:trace contextRef="#ctx0" brushRef="#br0" timeOffset="6372.36">15355 8032 63 0,'3'0'22'0,"0"0"65"0,3 0 6 0,3 0-51 16,5 0-11-16,3-1-9 0,7 1-7 15,2 0-2-15,2 0 1 0,4 0-3 16,4 0-3-16,0 2 1 0,1 3-1 15,-3 0-4-15,0 2 1 0,-4 2 1 16,-4 0-2-16,-3 3 1 0,-6-1-2 0,-1-1 0 16,-5 0 2-16,-4-1 2 15,-4 1 0-15,-3 2-2 0,0 2 10 16,0 1-5-16,-3 3 4 0,-3 0-1 15,-3 3-2-15,0 2-1 0,-1 1 2 0,-1 3 1 16,-1-1 0-16,-2 0-6 0,-1 2-4 16,-3-3 0-16,0 0-1 0,1 1-2 15,1-1 0-15,-1-1-1 0,3 1-14 16,2 2-18-16,3 0-24 0,-2-1-39 15,3-2-53-15</inkml:trace>
  <inkml:trace contextRef="#ctx0" brushRef="#br0" timeOffset="16979.97">10356 9342 3 0,'-1'0'26'15,"-1"-2"-5"-15,-1 1 5 0,2 1-5 16,-1-1-3-16,0 1-6 0,-2 0-7 16,4 0-7-16,-3 0 0 0,0 0-3 15,1 0-2-15,2 0 0 0,-2 0-3 16,1 0-11-16,1 2-4 0,-2 1-5 15,2 0 7-15</inkml:trace>
  <inkml:trace contextRef="#ctx0" brushRef="#br0" timeOffset="19235.09">10333 9271 9 0,'2'-2'24'15,"2"2"5"-15,-2-1 8 0,4 1-22 16,-3 0-14-16,0 0 100 0,-3-2-76 15,0 1-13-15,0 1 13 0,0 0 3 16,3 0-1-16,-1 0 0 0,-1 0-1 16,-1-1-4-16,3 1-1 0,-3 0 2 15,2 0-5-15,0 0-3 0,-1 0-3 16,2 0-1-16,-1 0 0 0,1 1-7 15,0 2 4-15,-1 2-2 0,1 0-2 16,-2 3 1-16,1 2-2 0,1 3 4 0,0 2-1 16,0 6 0-16,0 1-1 0,2 5 6 15,-1 4-5-15,3 1-2 0,0 4 2 16,4 4 16-16,2 4-14 0,5 3-3 15,1 5 1-15,1 2-1 0,3 2-2 16,1 5-3-16,0 5-1 0,1 2 3 16,1 3-1-16,1-2-1 0,2-2 2 15,-1-3-1-15,-1-3-1 0,0-4 0 16,-3-2 1-16,-6-4 1 0,2-5-2 15,-6-2-2-15,-1-7 4 0,-2-3 1 0,-4-6-3 16,-2-6 0-16,-2-8 1 0,-1-4 0 16,-1-5 1-16,-1-2 0 0,0-3 2 15,0 0 3-15,0 0 2 0,0 0-2 16,2 0-1-16,-2 0 4 0,0 0-3 15,1 0-4-15,-1-1-1 0,3-3 0 0,-1 0-3 16,-2 0 0-16,3 1 2 16,-1 0 0-16,-1 1-2 0,4-1-2 15,-2 3 3-15,2 0-1 0,-1 0 0 16,-1 1 0-16,4 3 1 0,-4 2 0 15,0-2-1-15,1 1-1 0,-2-1 2 0,0 1 0 16,-1-3-2-16,1 0 0 0,-2 0 1 16,0-1 1-16,0-1-2 0,0 1 1 15,0-1 1-15,0 1 1 0,0-1-2 16,0 0 0-16,1 1 1 0,1 3 1 15,-1-1-2-15,2 0 1 0,-1 1 0 0,0-1 1 16,1 0-2-16,-2 1 1 16,1 0 0-16,-1-1 0 0,2 1 0 15,-3-1 0-15,3 0 0 0,-1 0 1 16,-2-1-2-16,2 3 1 0,-2-3 0 0,0 4 1 15,3 2-2-15,-2 2 1 0,1 0 0 16,1 1 1-16,2 2-2 0,1 1 1 16,0 0 0-16,2-2 1 0,-4-3-2 15,1-2 1-15,-2-3 0 0,-1 0 1 16,1-2-2-16,-3-1 1 0,1-1 0 0,-1 0 2 15,0 0-2-15,0 2 0 0,0-2 1 16,0 0 1-16,0 0-2 16,0 0-1-16,0 0 1 0,0 0 1 15,0 1-1-15,0 1-2 0,0-1 3 0,0 0 0 16,0 0-2-16,0-1 0 0,0 1 2 15,0 0 0-15,0-1-2 0,0 1 0 16,0-1 1-16,0 0 2 0,0 4-3 16,0-3 0-16,0 1 2 0,-1 0 0 15,1-1-1-15,-3 1-2 0,3 0 2 0,0 0 1 16,-2 0-2-16,2 1 0 0,0-1 2 15,0 0 0-15,0 0-2 0,0 0 0 16,0-1 1-16,0 0 1 16,0 0-2-16,0 0 0 0,0-1 2 0,0 0 0 15,0 0-2-15,0 0 0 0,0 0 1 16,0 0 1-16,0 1-1 0,0-1-2 15,0 0 2-15,0 0 0 0,0 0 0 16,0 0-1-16,0 0 2 0,0 0-1 16,0 0 0-16,0 0-2 0,0 0 2 0,0 0 1 15,0 0-3-15,0 0 1 0,0 0 2 16,0 0 1-16,0 0-2 0,0 0-2 15,2 0 4-15,-2-2-2 0,0 1 0 16,0-1-1-16,0 1 2 0,1 0 0 16,1-1-3-16,-1 0 1 0,2 0 1 15,2-2 1-15,0-1-3 0,1-1 1 16,3-3 2-16,4-6 0 0,5-2-2 15,9-8 0-15,8-9 2 0,6-5-1 16,10-8-1-16,1-3-1 0,6 0 4 16,4 0-7-16,-2 4 2 0,1 3 1 0,-2 5 2 15,-5 4 0-15,-5 3-1 0,-5 3 0 16,-5 2 2-16,-4 3 2 0,-7 1-1 15,-1 2-2-15,-7 2 1 16,-3 3 2-16,-6 2-2 0,-4 1-2 0,-4 3 4 16,1 2 1-16,-4 1-2 0,0 3 1 15,0-1 0-15,0 2 0 0,0 0-1 16,0 0-2-16,0 0 2 0,0 1 1 15,-4-1-3-15,3 2-1 0,-1 0 3 16,2 0-2-16,-4 0-1 0,2 0-1 0,-2 0 1 16,0 0-1-16,0 2-4 0,-2 4-12 15,-1 0-9-15,1-1-14 0,0 2-21 16,-2 1-20-16,2 0-65 0</inkml:trace>
  <inkml:trace contextRef="#ctx0" brushRef="#br0" timeOffset="20155.15">11628 10085 97 0,'-7'2'101'0,"0"-1"-17"0,-1 1-27 16,2 0-7-16,3 0 3 0,1 1-13 15,2 1-14-15,0 1-13 0,3 2 3 16,13 0 6-16,2 0-8 0,10 0-4 16,6-2 1-16,3-1-8 0,4 0-1 0,-1-1 1 15,0 0-1-15,-4-1 1 0,0 1-1 16,-2 1 0-16,-6-2 9 0,-4 2 2 15,-5-1-12-15,-10 2 2 16,-2 0-1-16,-4 1 4 0,-3 2-4 0,0 3 9 16,-13 3 1-16,-4 5 4 0,-8 1-5 15,-1 3 1-15,0-1-2 0,-1 1-2 16,4 2-1-16,1 1 0 0,2-1-5 15,2 0 0-15,4-1-3 0,1-2 0 16,7 1 1-16,0-1-9 0,6-1-5 0,0-2-12 16,0 1-14-16,6 0-18 0,0-1-31 15,0-4-52-15,1-5-62 16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10:34:38.71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14317 9255 132 0,'0'-2'49'0,"0"-1"-4"16,0 1 8-16,0 1-14 0,0-1-4 15,0 1-13-15,0-1-4 0,0 2-1 0,0 0 2 16,-3 0-1-16,3 0-1 0,-1 0-8 16,1 0-2-16,-2 0 1 0,1 2 0 15,-1 0 3-15,1 0-2 0,-1 0 1 16,0-2 1-16,2 1-4 0,-1 1 0 15,1-2 0-15,0 0 0 0,0 0-5 16,0 0-1-16,0 0 0 0,0 2-2 16,5 0 3-16,5 0 0 0,6-1-1 15,3 0 4-15,2-1-3 0,-2 0-2 16,3 0 2-16,-1 1-1 0,1-1-1 0,-2 0 0 15,5 0 1-15,-2 2-1 0,3-1-1 16,2-1 1-16,2 0 0 0,2 0-2 16,-1 1-2-16,2-1-2 0,3 1 1 15,-4 0-3-15,7 0-4 0,-2-1 3 16,3 4 3-16,2-3 3 0,2 1-3 0,1 0 2 15,1-1-1-15,-1 1 3 16,-3-1-2-16,3 0 2 0,-5-1 0 16,1 1 1-16,0 1-1 0,0 0-1 15,1-2 3-15,1 2-1 0,2-1 1 0,2 0-1 16,1 1 1-16,-2 0 0 0,5-1 0 15,-1 2-2-15,3-2 2 0,1 1 2 16,-3-1-7-16,0-1 2 0,-1 0-2 16,-4 0 4-16,4 0 1 0,-2 0-2 15,5 0 3-15,-2 0-1 0,3 0-1 0,2 0 1 16,-2 0 1-16,0 0 0 0,1 0-3 15,-1 0 2-15,-3 0 1 16,0 0 0-16,-1 0-2 0,3 0 1 16,-1 0 0-16,1 0 1 0,3 0-2 0,0-1 1 15,-1-1 1-15,3 2-1 0,-1-1-1 16,-3 1 1-16,1 0 0 0,-1 0 2 15,-1 1-3-15,2 2 0 0,4 1 2 16,-1 0 0-16,2 1-2 0,4 0 1 16,1-1 1-16,3 0 0 0,-1-2-1 0,-4 1-1 15,2 0 2-15,-1-1 0 0,0 0-1 16,-2 0 0-16,0 0 1 0,-2 0 0 15,1 2-1-15,-1-1 2 16,-3-1 3-16,2-1-5 0,-1 3 2 16,-1-1-2-16,2 0 1 0,1 2 3 0,2-3-5 15,0 0 2-15,2 1 0 0,1 0 1 16,0 0-2-16,-1 1 2 0,-1-1-1 15,2-1 2-15,1 2-2 0,-3-3-1 16,1 1 2-16,-1 0-1 0,-1 0-2 16,-1 0 1-16,-2 1 1 0,-4 1-1 0,-3-1 0 15,-6-1 0-15,1 0 1 0,-2 2 0 16,-2 0-1-16,0-1 1 0,-1 0 1 15,-5-2-1-15,-2-1-2 16,-1 0 1-16,-5 0 2 0,-1 0-4 0,-5 0 2 16,-3-4 0-16,-4-3 2 0,-5 0 0 15,-3 1-1-15,-5 1 2 0,-3 1-1 16,0 0 2-16,0 3-3 0,0-3-2 15,0 4 1-15,0 0 1 0,0 0-4 16,-2 0-1-16,-1 0 0 0,1 0 1 0,-2 0 3 16,2 4-4-16,1 0-2 0,-2-1-4 15,1-1-6-15,2 0-1 0,-3 0-8 16,1 1-1-16,-1 0 0 0,-1-2-30 15,-3-1-72-15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02T10:38:52.28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15051 10649 0 0</inkml:trace>
  <inkml:trace contextRef="#ctx0" brushRef="#br0" timeOffset="2561.14">15051 10649 0 0,'0'0'0'0,"0"-1"0"0,0-1 0 16,0 1 0-16,0 0 0 0,0 0 0 0,0 0 0 15,0 0 0-15,0-1 0 0,0 2 0 16,0 0 0-16,0-1 0 0,0 0 0 15,0 1 0-15,-2 0 0 0,1 0 0 16,-1 0 0-16,1 0 0 0,1 0 0 16,0 0 0-16,0 4 0 0,-2-3 0 0,2 0 0 15,0-1 0-15,0 0 0 0,0 0 0 16,0 0 0-16,0 0 0 0,0 0 0 15,0 0 0-15,0 0 0 16,0 0 0-16,0-1 0 0,0 0 0 0,0 1 0 16,0 0 0-16,2 0 0 0,-2 0 0 15,1 0 0-15,2 0 0 0,-1 0 0 16,-1 0 0-16,2 0 0 0,-1 0 0 15,-1 0 0-15,1 0 0 0,0 0 0 16,1 0 0-16,-2 0 0 0,2 0 0 0,-1 0 0 16,3 0 0-16,-1 0 0 0,-1 0 0 15,0 0 0-15,0 0 0 0,1-2 0 16,-1 2 0-16,0 0 0 15,-2 0 0-15,1 0 0 0,-2 0 0 16,0 0 0-16,1 0 0 0,-1 0 0 0,0 0 0 16,2 0 0-16,0 0 0 0,-1 0 0 15,-1 0 0-15,3 0 0 0,0 0 0 16,-3 2 0-16,3-2 0 0,0 2 0 15,-1-2 0-15,1 1 0 0,0 0 0 16,-3 0 0-16,3-1 0 0,0 2 0 0,-3-2 0 16,5 2 0-16,-3-2 0 0,-1 1 0 15,1-1 0-15,1 0 0 0,-3 0 0 16,1 1 0-16,1 0 0 15,-1 0 0-15,1 0 0 0,-2 1 0 0,3 2 0 16,-1-3 0-16,-2 1 0 0,0-1 0 16,1 3 0-16,-1-3 0 0,2 1 0 15,-2 0 0-15,4 0 0 0,-2-2 0 16,-2 1 0-16,0 0 0 0,0 0 0 15,3 0 0-15,-1-1 0 0,-1 1 0 0,1-1 0 16,1 0 0-16,-3 0 0 0,0 0 0 16,0 0 0-16,0 0 22 0,0 0 6 15,0-1-3-15,0 1-3 0,0 0-3 16,0-1-3-16,0 1 6 0,0-1-5 15,0 0 0-15,0 1-4 0,-2 0 0 16,1-1-3-16,-1-1 0 0,2 2 3 16,0 0-2-16,-1-2-2 0,-2 2-1 15,1 0-2-15,0 0-4 0,-2 0 2 16,2 0 1-16,2 0-2 0,-3 0-1 0,3 0 0 15,-1 0 0-15,1 0-2 0,0 0 3 16,0 0 3-16,0 0 3 0,-2 0-2 16,2 0 1-16,0 0 0 0,0 0-2 15,0 0 0-15,0 0-3 0,0 0 3 16,0 0-8-16,0 0 4 0,3 0 0 15,2 0 4-15,1 0-4 0,6-2-1 16,-2 0 0-16,2-1-1 0,-1 0 0 16,1 1 1-16,1 1 1 0,1-1 0 15,-2 2-1-15,1 0-1 0,-1 0 1 0,0 0 1 16,-1 0-1-16,0 0-1 0,1 0-1 15,-1 0 2-15,3 0 0 0,0 0-1 16,2 0 1-16,-1 0-1 0,-1 2 1 16,5 0-2-16,-5-1 0 0,3 1 3 15,0-1-2-15,1-1-1 0,4 3 1 0,-2-2 1 16,2-1-1-16,-3 0-1 15,1 0 1-15,-2 0 1 0,-2 0-1 16,1 0 0-16,-2 0-1 0,2 0 2 16,-1 0-1-16,1 0-1 0,-1 0 1 15,-1 0 1-15,-1 0-1 0,-5 0-2 0,1 0 1 16,2 0 4-16,-3 0-3 0,2 0-1 15,-2 0 1-15,1 0-1 0,-1 0 2 16,2 0 0-16,1 0-2 0,1 0 2 16,-2 0-1-16,-1 0-1 0,1 0 0 15,0 0 3-15,0 0-1 0,0 0-2 16,1 0 1-16,-1 0 0 0,-2 0 0 15,1 0 0-15,1 0 0 0,-2 0 1 16,0 0-1-16,0 0-1 0,2 0 1 16,-3 0 1-16,3-1-2 0,-2-2 0 0,0 3 3 15,2 0-4-15,-1 0 2 0,2-1 0 16,-1 0 0-16,-2 0 1 0,2 1-2 15,-2 0 1-15,4-2 0 0,-1 1 2 16,1-1-3-16,-1 1 1 0,-3 0-1 16,2 1 2-16,-3-1-1 0,1 1 0 0,-1 0 0 15,0 0 0-15,-2 0 0 0,3 0 0 16,2-2 0-16,-3 1 1 15,0 1-1-15,1 0-2 0,-1 0 3 16,1 0 0-16,2 0-1 0,1 0-1 0,-1 0 1 16,-3 0 0-16,3 0 0 0,-4 0 0 15,0 0-1-15,5 0 2 0,2 0-1 16,0 0 0-16,0 0-1 0,0 0 2 15,-2 0-1-15,2 0 1 0,-1 0-2 16,0 0 1-16,0 0-2 0,-1 0-2 0,2 1 3 16,-1 0 1-16,-3 0 0 0,3-1 0 15,-2 2-1-15,0-1 1 0,-2 1 1 16,0-2-2-16,1 1 0 15,-3-1 1-15,1 1 1 0,3-1-1 0,1 1-1 16,1-1 2-16,1 1-1 0,-2 0-1 16,2-1 0-16,-3 0 2 0,0 0-2 15,0 0-1-15,1 1 1 0,-1-1 1 16,0 3 0-16,-1-2-1 0,3-1 2 15,-2 1-2-15,-2 1 1 0,2-2 1 0,0 2-1 16,0-2-1-16,-1 1 1 0,3 0 1 16,-1 0-1-16,1 1 0 0,-1-2 0 15,-1 1 0-15,0-1-1 0,-3 2 2 16,-2-1-1-16,0-1 0 0,2 4 0 15,1-4 0-15,-1 1 0 0,1 1 0 16,-1 0-1-16,1-1 2 0,0 0-2 16,2-1 1-16,2 0 0 0,-1 0 1 15,0 2-1-15,-1-2-1 0,0 0 2 16,0 1-1-16,0-1 0 0,1 1 0 15,-2 1 0-15,0-1 0 0,0 1 0 0,-1-1 0 16,2 0-1-16,0-1 2 0,0 0-2 16,-1 0 1-16,1 0 1 0,2 0-1 15,-2 0-1-15,-2 0 1 0,2 0 0 16,-4 0 1-16,3 0-1 0,-1 0-1 15,0 0 1-15,2 0 0 0,-1 0 0 16,0 0-1-16,1 0 1 0,-1 0-1 16,2 0-2-16,-1 0-1 0,-2 0-3 15,3 0 4-15,-1 0-4 0,-1 0 0 16,0 0 7-16,1 0-1 0,-1 0-5 0,-3 0 3 15,1 0 0-15,0 0 2 0,1 0 0 16,0 0 0-16,1 1-1 0,1 1 3 16,-1-2-2-16,1 2 1 0,-1-2 0 15,1 0 1-15,1 0 0 0,0 0-1 16,1 0-1-16,-1 0 2 0,1 0 0 15,0 0-3-15,-2 0 3 0,3-2-1 16,0 0 0-16,-1 2-1 0,1 0 1 16,-2-1 1-16,-1-1 0 0,0 2-2 15,0-2 0-15,-5 2 2 0,3 0 0 0,-1 0-2 16,0 0 1-16,-1 0 1 0,4 0-1 15,-2 0-1-15,2 0 1 0,0 0 1 16,2 0 0-16,1-1-2 0,1 0 1 16,1 0 1-16,2-1-1 0,-2 0-1 15,1-2 1-15,1 1 1 0,-1-1-2 0,2 3 0 16,0-2 0-16,-4 1-2 15,1-1 2-15,-1 1 1 0,-1 1 0 16,0-1 1-16,-2 2-1 0,-1-4-1 16,-1 3 1-16,0 0 1 0,0 0-1 0,1-1-1 15,1 1 2-15,2-3-1 0,0 3-1 16,0-1 2-16,3 0-2 0,-3 0 1 15,1 0 0-15,1 2 0 0,-2-1 0 16,0 1 1-16,0 0-1 0,0-2-1 16,-2 2 2-16,0 0-2 0,-2-2 2 0,2 0-2 15,-1 0 2-15,0 2 1 0,1-1-2 16,1 0-2-16,-1-1 1 15,2 1 4-15,2 0-3 0,-1-1-3 16,-1 1 3-16,0 1 1 0,0-1-1 0,0 1-1 16,1 0 1-16,-1-1 3 0,-1 1-3 15,2-1-2-15,-1 1 4 0,0 0-1 16,0 0 1-16,-2 0-2 0,1 0 1 15,-2 0 0-15,-2 0-1 0,2 0 0 16,-2 0 0-16,-3 0 2 0,-1 0-2 16,0 0 0-16,1 0 1 0,0 0 1 0,2-2-2 15,0 2 0-15,-2-3 2 0,2 2 1 16,-2-1 0-16,0 0 1 15,2 0 2-15,-2-1 2 0,0 2-4 16,-1-3-4-16,-1 2 3 0,1-1 3 0,0 2-4 16,-4-3-1-16,2 1 2 0,0 0 0 15,1 2-3-15,-1-1-1 0,0 1 1 16,0-1 1-16,-2 1 0 0,1 1 1 15,-2-1 3-15,0 1 0 0,0-2-2 16,0 2 2-16,0-2 1 0,0 1 0 0,0 1-1 16,0-1-2-16,0 0 1 0,0 1-3 15,0 0-1-15,0 0 2 0,0-2-4 16,0 2 4-16,0 0-2 15,0 0 0-15,0 0 1 0,-2-1 0 0,1 1-1 16,-2 0 0-16,1 0 0 0,1 0 1 16,1-1-2-16,-2 1-1 0,1 0-4 15,-3 0-9-15,4 0-7 0,-1 0-17 16,-2 2-40-16,1 0-74 0</inkml:trace>
  <inkml:trace contextRef="#ctx0" brushRef="#br0" timeOffset="9030.51">15153 13976 10 0,'0'0'20'0,"0"0"9"15,0 0 2-15,0 0-9 0,0 0-1 16,0 0-10-16,0 0-10 0,0 0-2 16,0 0 55-16,0 0 2 0,0 0-29 0,0 0-13 15,0 0 11-15,0 0 8 0,0 0-14 16,0 0-3-16,0 0-3 0,0 0 2 15,0 0-2-15,0 0-3 0,0 0-4 16,0 0 0-16,0 0-4 0,0 0 2 16,0 0-1-16,0 0-1 0,0 0-2 0,0 0 0 15,0 0 0-15,0 0-2 16,3 0-3-16,3 0 6 0,2 0 2 15,1 2-2-15,2-1-2 0,-1 1 2 16,3 1 1-16,1-1-2 0,-1 0 0 16,4 0 0-16,-5 1 0 0,2-1 0 0,0 0 0 15,2 1 0-15,-1-1 0 0,1 0 0 16,1 2 0-16,-2-2 0 0,1 2 1 15,-1-3-1-15,1 1-1 0,-1-1 1 16,1 1 1-16,-1-1 0 0,1 0-2 16,-1 1 1-16,4-2 1 0,-2 1-1 15,0 0-1-15,2 0 1 0,-4-1 0 16,1 1-1-16,-2-1 1 0,0 2 0 15,-1 0 0-15,0-2 0 0,2 0 0 16,2 0-2-16,-3 1 1 0,3-1-3 0,-3 0-3 16,2 0 4-16,-1 0-1 0,-1 0 5 15,0 0-4-15,2 0 0 0,-2 0 1 16,0 0 2-16,-2 0-4 0,-1-1 3 15,-3 0 1-15,-1 0 0 0,0 1-3 16,-3 0 0-16,1 0 3 0,0-2-1 0,-2 2 0 16,4 0 1-16,1 0 0 0,2 0 0 15,-1 0 0-15,-1 0-5 16,-2 0-3-16,0 0 3 0,0 0 1 15,2 0 4-15,-2 0 2 0,0 0-9 0,2 0 6 16,0 0 1-16,3 0 0 0,-2 0-2 16,0 0 2-16,-2 0-6 0,-3 0-2 15,-1 0 8-15,0 0-2 0,0 0 2 16,2 0 1-16,-2 0-1 0,5-1-2 15,3 0 3-15,0 0 0 0,-2 0-6 0,-3 0-8 16,-3 0 12-16,-1-1 2 0,4 1 1 16,0-1-3-16,5-1 0 0,5-1 2 15,-4 1 0-15,-4 2-19 16,-7 1 6-16,-1 0 10 0,0 0 5 0,5 0-3 15,0 0-1-15,-2 0-1 0,0 0 2 16,0 0-2-16,0 0 0 0,3 0 1 16,5 0 1-16,1 3 5 0,-1-2-5 15,2 0-9-15,-2-1 6 0,-1 1 15 16,6-1-13-16,3 1 0 0,5-1 9 0,4 0-9 15,6 0 3-15,-1 0-3 0,-1 0 2 16,1 0-3-16,0 0 2 0,-1-1 1 16,5 0-1-16,-1-2 0 0,1 0 0 15,0 1 1-15,2-1-1 0,-2-1-1 16,2 2 1-16,-2 0 1 0,2-1 0 15,0 1-2-15,3-1 1 0,-2 2 0 16,3-1 0-16,-1-1-1 0,3 3 1 16,-1-1 1-16,-2 1-1 0,-2 0-1 15,0 0 1-15,-1 0 1 0,3 0-1 16,-2 0 0-16,0 0-1 0,2 0 2 0,-1 0 0 15,0 0-2-15,0 1 1 0,-1-1 1 16,0 2-1-16,2 2-1 0,-3-3 2 16,1 0-1-16,-1 1 2 0,0-2-4 15,3 1 1-15,-4 1 4 0,3-2-3 16,-1 0-2-16,-3 0 1 0,2 0 2 15,-2 0 1-15,-1 0-5 0,3 0 3 16,-2 0 1-16,-2 0 1 0,3 0-5 16,0-2 2-16,-3 1 2 0,0-2-1 15,-2 1 0-15,-4 0 0 0,1-1 0 0,1 3 1 16,-2-1-2-16,4 0 1 0,-1 0 1 15,2 0-1-15,-1 0 0 0,1 1-1 16,2 0 2-16,-2-2 1 0,3 1-5 16,0-1 4-16,2 0-1 0,1 2 0 15,1-2 0-15,-3 2-1 0,4-2 2 16,-3 0 1-16,0 1-4 0,-1 0 1 15,1-2 2-15,-2 1-1 0,1 0-1 16,0 1 1-16,0-1 1 0,2 0 1 16,-3 0-5-16,3 0 3 0,1 2 1 0,-1-1-1 15,2 0-1-15,0 0 1 0,0 1 0 16,-4-1 1-16,3 1-2 0,-3 0 1 15,1 0 1-15,2 0-1 0,-1-1-1 16,0 1 0-16,-1 0 2 0,3 0 0 16,-2 0-2-16,0 0 1 0,2 0 1 0,0 0-1 15,3 0 0-15,-3 0-1 16,0 0 2-16,0 0 1 0,0 0-4 15,-2 1 2-15,3 0 2 0,-2 0-1 16,2 1-2-16,0 0 1 0,-1 0 0 0,0-1 1 16,0 0-2-16,0-1-1 0,1 0 4 15,1 0-2-15,-1 0 0 0,-3 0-2 16,-1 0 4-16,0 0-1 0,-4-1-4 15,1 0 3-15,0 1 3 0,-1 0-3 16,1 0-1-16,0 0 1 0,1 0 0 0,-1 0 1 16,-1 0-2-16,4 0 1 0,-2 0 0 15,0 1 0-15,2 1 0 16,0-1-2-16,0 1 4 0,-2-1-2 15,0 1 0-15,-1 0 0 0,-1-1 1 0,0 1 0 16,0-2-2-16,-1 3 1 0,2 0 1 16,-2-1-1-16,-1 0-1 0,-1 1 1 15,1-1 1-15,-1-1 0 0,2 0-2 16,2 0 1-16,-2-1 1 0,3 1-1 15,-1 2-1-15,0-3 0 0,1 1 2 16,-3-1-1-16,2 1-1 0,-4-1 1 0,1 0 1 16,-1 2-1-16,-2 0-1 0,2 0 1 15,-2 0 1-15,-2 0-1 16,0 0-1-16,-2 2 1 0,-1 0 1 15,-2-1-1-15,2 0-1 0,0-1 1 0,-4 0 1 16,4 1-1-16,-5-1-1 0,4 1 1 16,-4-1 1-16,0-1-1 0,0 0 0 15,2 0-1-15,-2-1 2 0,0 1-1 16,-1-1-1-16,-2 0 2 0,0 0-1 15,0 0 0-15,-3 0 0 0,-3 0 0 0,1 0 0 16,-3 0 1-16,-1 0-2 0,-3 0 1 16,-4 0 0-16,1 0 1 0,-2 0 4 15,0 0 4-15,0 0-5 16,0 0-3-16,0 0-2 0,0 0 1 0,0-1 2 15,-2 1 0-15,2-1-4 0,-1 0 2 16,-2 0 2-16,3 1-2 0,0 0-2 16,-2 0-1-16,2 0 0 0,0 0 1 15,-1 0 2-15,-3 3 0 0,3 0 0 16,1-1 1-16,-2 1-2 0,-1-1 1 0,2 0 1 15,-2-1 0-15,1 0-2 0,-1 1 1 16,1 0 1-16,-2-1-1 0,2 1-1 16,-1 0 0-16,-3 3-3 15,4-2-10-15,-4 2-16 0,0-1-21 0,0-2-33 16,0 2 6-16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166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Compact disk</a:t>
            </a:r>
          </a:p>
          <a:p>
            <a:r>
              <a:rPr lang="en-GB" dirty="0"/>
              <a:t>CD-ROM and Audio CD have similar technologies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Surface is not organised into concentric tracks.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24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BDF474-4DC1-487E-A62F-4C2CFBBE38E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ustomXml" Target="../ink/ink6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customXml" Target="../ink/ink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8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ustomXml" Target="../ink/ink9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0.xml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customXml" Target="../ink/ink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customXml" Target="../ink/ink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3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Non Volatile Storage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71440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9B69328-675D-4105-8368-D968C41461D5}"/>
                  </a:ext>
                </a:extLst>
              </p14:cNvPr>
              <p14:cNvContentPartPr/>
              <p14:nvPr/>
            </p14:nvContentPartPr>
            <p14:xfrm>
              <a:off x="4286160" y="4529160"/>
              <a:ext cx="360" cy="3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9B69328-675D-4105-8368-D968C41461D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76800" y="451980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Types</a:t>
            </a:r>
            <a:endParaRPr lang="en-US" dirty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Magnetic Disk</a:t>
            </a:r>
          </a:p>
          <a:p>
            <a:endParaRPr lang="en-GB" dirty="0"/>
          </a:p>
          <a:p>
            <a:r>
              <a:rPr lang="en-GB" dirty="0"/>
              <a:t>Optical Disks</a:t>
            </a:r>
          </a:p>
          <a:p>
            <a:endParaRPr lang="en-GB" dirty="0"/>
          </a:p>
          <a:p>
            <a:r>
              <a:rPr lang="en-GB" dirty="0"/>
              <a:t>Flash Memory</a:t>
            </a:r>
          </a:p>
          <a:p>
            <a:endParaRPr lang="en-GB" dirty="0"/>
          </a:p>
          <a:p>
            <a:r>
              <a:rPr lang="en-GB" dirty="0"/>
              <a:t>Magnetic Tape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Disks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Disk	</a:t>
            </a:r>
            <a:endParaRPr lang="en-US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Introduced in the 1950’s</a:t>
            </a:r>
          </a:p>
          <a:p>
            <a:endParaRPr lang="en-US" dirty="0"/>
          </a:p>
          <a:p>
            <a:r>
              <a:rPr lang="en-US" dirty="0"/>
              <a:t>Non-Volatile, long term storage</a:t>
            </a:r>
          </a:p>
          <a:p>
            <a:endParaRPr lang="en-US" dirty="0"/>
          </a:p>
          <a:p>
            <a:r>
              <a:rPr lang="en-US" dirty="0"/>
              <a:t>Early capacity of </a:t>
            </a:r>
            <a:r>
              <a:rPr lang="en-GB" dirty="0"/>
              <a:t>3.75mb</a:t>
            </a:r>
          </a:p>
          <a:p>
            <a:endParaRPr lang="en-GB" dirty="0"/>
          </a:p>
          <a:p>
            <a:r>
              <a:rPr lang="en-GB" dirty="0"/>
              <a:t>Capacity doubling every 2 – 4 years </a:t>
            </a:r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44CF634B-8665-4843-BA10-CEF4E989B894}"/>
                  </a:ext>
                </a:extLst>
              </p14:cNvPr>
              <p14:cNvContentPartPr/>
              <p14:nvPr/>
            </p14:nvContentPartPr>
            <p14:xfrm>
              <a:off x="3621960" y="3921840"/>
              <a:ext cx="360" cy="3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44CF634B-8665-4843-BA10-CEF4E989B89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12600" y="391248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Inside </a:t>
            </a:r>
            <a:endParaRPr lang="en-US" dirty="0"/>
          </a:p>
        </p:txBody>
      </p:sp>
      <p:pic>
        <p:nvPicPr>
          <p:cNvPr id="12" name="Content Placeholder 11" descr="1024px-Hard_drive-en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57290" y="1718008"/>
            <a:ext cx="7200242" cy="5140016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FC0325DF-D7C7-4807-89B3-B0DBE0828337}"/>
                  </a:ext>
                </a:extLst>
              </p14:cNvPr>
              <p14:cNvContentPartPr/>
              <p14:nvPr/>
            </p14:nvContentPartPr>
            <p14:xfrm>
              <a:off x="3236040" y="1870200"/>
              <a:ext cx="5586120" cy="217368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FC0325DF-D7C7-4807-89B3-B0DBE082833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226680" y="1860840"/>
                <a:ext cx="5604840" cy="21924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They Work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8229600" cy="530120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Data is organised in </a:t>
            </a:r>
            <a:br>
              <a:rPr lang="en-GB" dirty="0"/>
            </a:br>
            <a:r>
              <a:rPr lang="en-GB" dirty="0"/>
              <a:t>concentric rings called </a:t>
            </a:r>
            <a:br>
              <a:rPr lang="en-GB" dirty="0"/>
            </a:br>
            <a:r>
              <a:rPr lang="en-GB" dirty="0"/>
              <a:t>Tracks</a:t>
            </a:r>
          </a:p>
          <a:p>
            <a:endParaRPr lang="en-GB" dirty="0"/>
          </a:p>
          <a:p>
            <a:r>
              <a:rPr lang="en-GB" dirty="0"/>
              <a:t>Tracks are broken down</a:t>
            </a:r>
            <a:br>
              <a:rPr lang="en-GB" dirty="0"/>
            </a:br>
            <a:r>
              <a:rPr lang="en-GB" dirty="0"/>
              <a:t>into sectors.</a:t>
            </a:r>
          </a:p>
          <a:p>
            <a:endParaRPr lang="en-GB" dirty="0"/>
          </a:p>
          <a:p>
            <a:r>
              <a:rPr lang="en-GB" dirty="0"/>
              <a:t>Sectors have been</a:t>
            </a:r>
            <a:br>
              <a:rPr lang="en-GB" dirty="0"/>
            </a:br>
            <a:r>
              <a:rPr lang="en-GB" dirty="0"/>
              <a:t>512 bytes long. New = 4KB</a:t>
            </a:r>
          </a:p>
          <a:p>
            <a:endParaRPr lang="en-GB" dirty="0"/>
          </a:p>
          <a:p>
            <a:r>
              <a:rPr lang="en-GB" dirty="0"/>
              <a:t>Data found on the same </a:t>
            </a:r>
            <a:br>
              <a:rPr lang="en-GB" dirty="0"/>
            </a:br>
            <a:r>
              <a:rPr lang="en-GB" dirty="0"/>
              <a:t>track of different platters is </a:t>
            </a:r>
            <a:br>
              <a:rPr lang="en-GB" dirty="0"/>
            </a:br>
            <a:r>
              <a:rPr lang="en-GB" dirty="0"/>
              <a:t>called a Cylinder</a:t>
            </a:r>
            <a:endParaRPr lang="en-US" dirty="0"/>
          </a:p>
        </p:txBody>
      </p:sp>
      <p:pic>
        <p:nvPicPr>
          <p:cNvPr id="9" name="Picture 8" descr="1000px-Cylinder_Head_Sector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2281" y="1268760"/>
            <a:ext cx="4542248" cy="4896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They Work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Platters spin </a:t>
            </a:r>
            <a:br>
              <a:rPr lang="en-GB" dirty="0"/>
            </a:br>
            <a:r>
              <a:rPr lang="en-GB" dirty="0"/>
              <a:t>at high RPM:</a:t>
            </a:r>
            <a:br>
              <a:rPr lang="en-GB" dirty="0"/>
            </a:br>
            <a:r>
              <a:rPr lang="en-GB" dirty="0"/>
              <a:t>5400, 7200, 10K</a:t>
            </a:r>
          </a:p>
          <a:p>
            <a:endParaRPr lang="en-GB" dirty="0"/>
          </a:p>
          <a:p>
            <a:r>
              <a:rPr lang="en-GB" dirty="0"/>
              <a:t>The head reads </a:t>
            </a:r>
            <a:br>
              <a:rPr lang="en-GB" dirty="0"/>
            </a:br>
            <a:r>
              <a:rPr lang="en-GB" dirty="0"/>
              <a:t>the information </a:t>
            </a:r>
            <a:br>
              <a:rPr lang="en-GB" dirty="0"/>
            </a:br>
            <a:r>
              <a:rPr lang="en-GB" dirty="0"/>
              <a:t>from the platter</a:t>
            </a:r>
          </a:p>
          <a:p>
            <a:endParaRPr lang="en-GB" dirty="0"/>
          </a:p>
          <a:p>
            <a:r>
              <a:rPr lang="en-GB" dirty="0"/>
              <a:t>Information is </a:t>
            </a:r>
            <a:br>
              <a:rPr lang="en-GB" dirty="0"/>
            </a:br>
            <a:r>
              <a:rPr lang="en-GB" dirty="0"/>
              <a:t>stored as magnetization</a:t>
            </a:r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857364"/>
            <a:ext cx="4987127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48" name="Picture 42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97756" y="-19844"/>
            <a:ext cx="6948488" cy="689768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Disk Performance Parameters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596" y="1571612"/>
            <a:ext cx="8229600" cy="462560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Seek Time </a:t>
            </a:r>
          </a:p>
          <a:p>
            <a:pPr lvl="1"/>
            <a:r>
              <a:rPr lang="en-GB" dirty="0"/>
              <a:t>Time to position Head.</a:t>
            </a:r>
          </a:p>
          <a:p>
            <a:r>
              <a:rPr lang="en-GB" dirty="0"/>
              <a:t>Rotational Latency</a:t>
            </a:r>
          </a:p>
          <a:p>
            <a:pPr lvl="1"/>
            <a:r>
              <a:rPr lang="en-GB" dirty="0"/>
              <a:t>Time to reach start of a sector.</a:t>
            </a:r>
          </a:p>
          <a:p>
            <a:r>
              <a:rPr lang="en-GB" dirty="0"/>
              <a:t>Access Time </a:t>
            </a:r>
          </a:p>
          <a:p>
            <a:pPr lvl="1"/>
            <a:r>
              <a:rPr lang="en-GB" dirty="0"/>
              <a:t>Sum of Seek time and Rotational Latency. </a:t>
            </a:r>
          </a:p>
          <a:p>
            <a:r>
              <a:rPr lang="en-US" dirty="0"/>
              <a:t>Cache memory (or buffer memory)</a:t>
            </a:r>
          </a:p>
          <a:p>
            <a:pPr lvl="1"/>
            <a:r>
              <a:rPr lang="en-US" dirty="0"/>
              <a:t>Amount of cache RAM located on the hard drive</a:t>
            </a:r>
            <a:endParaRPr lang="en-GB" dirty="0"/>
          </a:p>
          <a:p>
            <a:r>
              <a:rPr lang="en-GB" dirty="0"/>
              <a:t>Transfer speed </a:t>
            </a:r>
          </a:p>
          <a:p>
            <a:pPr lvl="1"/>
            <a:r>
              <a:rPr lang="en-GB" dirty="0"/>
              <a:t>How fast the data is read out.</a:t>
            </a:r>
            <a:br>
              <a:rPr lang="en-GB" dirty="0"/>
            </a:br>
            <a:r>
              <a:rPr lang="en-GB" dirty="0"/>
              <a:t>(burst from the cache, or slower sustained rate directly and constantly from hard drive)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3CC8FD67-2E9E-427E-A96D-5F5156A58530}"/>
                  </a:ext>
                </a:extLst>
              </p14:cNvPr>
              <p14:cNvContentPartPr/>
              <p14:nvPr/>
            </p14:nvContentPartPr>
            <p14:xfrm>
              <a:off x="1058040" y="4288680"/>
              <a:ext cx="2180520" cy="7617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3CC8FD67-2E9E-427E-A96D-5F5156A5853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48680" y="4279320"/>
                <a:ext cx="2199240" cy="7804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Tape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Tape</a:t>
            </a:r>
            <a:endParaRPr lang="en-US" dirty="0"/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Use similar magnetic </a:t>
            </a:r>
            <a:br>
              <a:rPr lang="en-GB" dirty="0"/>
            </a:br>
            <a:r>
              <a:rPr lang="en-GB" dirty="0"/>
              <a:t>method to Disks</a:t>
            </a:r>
          </a:p>
          <a:p>
            <a:endParaRPr lang="en-GB" dirty="0"/>
          </a:p>
          <a:p>
            <a:r>
              <a:rPr lang="en-GB" dirty="0"/>
              <a:t>The medium is flexible</a:t>
            </a:r>
            <a:br>
              <a:rPr lang="en-GB" dirty="0"/>
            </a:br>
            <a:r>
              <a:rPr lang="en-GB" dirty="0"/>
              <a:t>polyester.</a:t>
            </a:r>
          </a:p>
          <a:p>
            <a:endParaRPr lang="en-GB" dirty="0"/>
          </a:p>
          <a:p>
            <a:r>
              <a:rPr lang="en-GB" dirty="0"/>
              <a:t>Coated with magnetised</a:t>
            </a:r>
            <a:br>
              <a:rPr lang="en-GB" dirty="0"/>
            </a:br>
            <a:r>
              <a:rPr lang="en-GB" dirty="0"/>
              <a:t>material. </a:t>
            </a:r>
          </a:p>
          <a:p>
            <a:endParaRPr lang="en-GB" dirty="0"/>
          </a:p>
          <a:p>
            <a:r>
              <a:rPr lang="en-GB" dirty="0"/>
              <a:t>Sequential  access </a:t>
            </a:r>
            <a:br>
              <a:rPr lang="en-GB" dirty="0"/>
            </a:br>
            <a:r>
              <a:rPr lang="en-GB" dirty="0"/>
              <a:t>device.</a:t>
            </a:r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5076056" y="1497724"/>
            <a:ext cx="3995936" cy="5360276"/>
            <a:chOff x="5148065" y="1497724"/>
            <a:chExt cx="3995936" cy="5360276"/>
          </a:xfrm>
        </p:grpSpPr>
        <p:pic>
          <p:nvPicPr>
            <p:cNvPr id="9218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148065" y="1536267"/>
              <a:ext cx="3995936" cy="53217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ight Triangle 4"/>
            <p:cNvSpPr/>
            <p:nvPr/>
          </p:nvSpPr>
          <p:spPr>
            <a:xfrm rot="9895099">
              <a:off x="7619848" y="2093304"/>
              <a:ext cx="1416537" cy="1416537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7452320" y="1497724"/>
              <a:ext cx="1691680" cy="56312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Tape</a:t>
            </a:r>
            <a:endParaRPr lang="en-US" dirty="0"/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Currently considered obsolete/legacy for normal desktop machines</a:t>
            </a:r>
          </a:p>
          <a:p>
            <a:endParaRPr lang="en-GB" dirty="0"/>
          </a:p>
          <a:p>
            <a:r>
              <a:rPr lang="en-GB" dirty="0"/>
              <a:t>However best in class storage per £/$ means tape is increasingly used for large capacity/data centre archive use</a:t>
            </a:r>
          </a:p>
          <a:p>
            <a:endParaRPr lang="en-GB" dirty="0"/>
          </a:p>
          <a:p>
            <a:r>
              <a:rPr lang="en-GB" dirty="0" err="1"/>
              <a:t>E.g</a:t>
            </a:r>
            <a:r>
              <a:rPr lang="en-GB" dirty="0"/>
              <a:t> 330TB tapes now vs 330GB for old legacy systems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98C96EBF-8D42-45BE-B65A-6F4F8EEE8262}"/>
                  </a:ext>
                </a:extLst>
              </p14:cNvPr>
              <p14:cNvContentPartPr/>
              <p14:nvPr/>
            </p14:nvContentPartPr>
            <p14:xfrm>
              <a:off x="1093320" y="2295720"/>
              <a:ext cx="5913720" cy="251244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98C96EBF-8D42-45BE-B65A-6F4F8EEE826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83960" y="2286360"/>
                <a:ext cx="5932440" cy="2531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67357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Cassette v Hard Disk</a:t>
            </a:r>
            <a:endParaRPr lang="en-US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Head actually touches the tape</a:t>
            </a:r>
          </a:p>
          <a:p>
            <a:endParaRPr lang="en-US" dirty="0"/>
          </a:p>
          <a:p>
            <a:r>
              <a:rPr lang="en-US" dirty="0"/>
              <a:t>Tape move at about 2 inches (about 5.08 cm) per second.</a:t>
            </a:r>
          </a:p>
          <a:p>
            <a:endParaRPr lang="en-US" dirty="0"/>
          </a:p>
          <a:p>
            <a:r>
              <a:rPr lang="en-US" dirty="0"/>
              <a:t>A hard-disk platter spins up to 3,000 inches per second (about </a:t>
            </a:r>
            <a:r>
              <a:rPr lang="en-US" b="1" u="sng" dirty="0"/>
              <a:t>170 mph!</a:t>
            </a:r>
            <a:r>
              <a:rPr lang="en-US" dirty="0"/>
              <a:t>)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Flash based NV memory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USB/Flash Drive</a:t>
            </a:r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268413"/>
            <a:ext cx="4248150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188913"/>
            <a:ext cx="2843213" cy="263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4221163"/>
            <a:ext cx="4995863" cy="240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02250" y="3022600"/>
            <a:ext cx="3841750" cy="383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Flash Drives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Flash is a type of EEPROM (Electrically Erasable Read-Only Programmable Memory).</a:t>
            </a:r>
          </a:p>
          <a:p>
            <a:endParaRPr lang="en-GB" dirty="0"/>
          </a:p>
          <a:p>
            <a:r>
              <a:rPr lang="en-GB" dirty="0"/>
              <a:t>Non-volatile memory, able to store data with no power.</a:t>
            </a:r>
          </a:p>
          <a:p>
            <a:endParaRPr lang="en-GB" dirty="0"/>
          </a:p>
          <a:p>
            <a:r>
              <a:rPr lang="en-GB" dirty="0"/>
              <a:t>EEPROM can be Byte erasable. But most flash memory has to erase in larger blocks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it Works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Flash is block erasable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Large Chip  is flash memory</a:t>
            </a:r>
          </a:p>
          <a:p>
            <a:r>
              <a:rPr lang="en-GB" dirty="0"/>
              <a:t>Smaller Chip is the microcontroller.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 l="6303" t="5374" r="6039" b="59533"/>
          <a:stretch>
            <a:fillRect/>
          </a:stretch>
        </p:blipFill>
        <p:spPr bwMode="auto">
          <a:xfrm>
            <a:off x="1024435" y="2434891"/>
            <a:ext cx="7095130" cy="2722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44E3AC4-EA44-437C-A525-6FC0D1B742EB}"/>
                  </a:ext>
                </a:extLst>
              </p14:cNvPr>
              <p14:cNvContentPartPr/>
              <p14:nvPr/>
            </p14:nvContentPartPr>
            <p14:xfrm>
              <a:off x="5068800" y="3673080"/>
              <a:ext cx="1220040" cy="2077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44E3AC4-EA44-437C-A525-6FC0D1B742E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59440" y="3663720"/>
                <a:ext cx="1238760" cy="2264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SSD (Solid State Drives)	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1C4EC4-66B1-4B92-ACE1-D608143B0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them as multiple USB drives, arranged in parallel, in a drive enclosure!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2ADE25-A2F3-463C-A456-E4F49EED6F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1498" y="2924944"/>
            <a:ext cx="5238750" cy="3190875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E8A4C7BE-A6CE-4571-9B23-6C82099A3E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6303" t="5374" r="6039" b="59533"/>
          <a:stretch>
            <a:fillRect/>
          </a:stretch>
        </p:blipFill>
        <p:spPr bwMode="auto">
          <a:xfrm>
            <a:off x="-6464" y="3645024"/>
            <a:ext cx="412883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223739C2-E2B7-4A9E-9180-5D8495092282}"/>
                  </a:ext>
                </a:extLst>
              </p14:cNvPr>
              <p14:cNvContentPartPr/>
              <p14:nvPr/>
            </p14:nvContentPartPr>
            <p14:xfrm>
              <a:off x="2321280" y="3498120"/>
              <a:ext cx="6377400" cy="267660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223739C2-E2B7-4A9E-9180-5D849509228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311920" y="3488760"/>
                <a:ext cx="6396120" cy="26953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SSD (Solid State Drives)	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1C4EC4-66B1-4B92-ACE1-D608143B0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Still Block erased. The controller needs to take care of housekeeping in the background (e.g. google ‘ SSD trim command’)</a:t>
            </a:r>
          </a:p>
          <a:p>
            <a:r>
              <a:rPr lang="en-GB" dirty="0"/>
              <a:t>Although Solid State, still wears out due to a finite number of erase operations</a:t>
            </a:r>
          </a:p>
          <a:p>
            <a:r>
              <a:rPr lang="en-GB" dirty="0"/>
              <a:t>Parallelism allows fast, scalable data transfer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2ADE25-A2F3-463C-A456-E4F49EED6F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4941168"/>
            <a:ext cx="2699792" cy="164441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11FC4EF-4B64-4F92-AD7C-6E483D56AB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0729" y="4725144"/>
            <a:ext cx="2481751" cy="14142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7A6105-A36C-4B30-A5B8-D1751966A9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6992" y="4809628"/>
            <a:ext cx="2761184" cy="1958187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FC943ED-86E3-4A1A-818F-286A9CE82D13}"/>
                  </a:ext>
                </a:extLst>
              </p14:cNvPr>
              <p14:cNvContentPartPr/>
              <p14:nvPr/>
            </p14:nvContentPartPr>
            <p14:xfrm>
              <a:off x="3991680" y="4712040"/>
              <a:ext cx="4565160" cy="4809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FC943ED-86E3-4A1A-818F-286A9CE82D1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982320" y="4702680"/>
                <a:ext cx="4583880" cy="499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38167555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6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Optical Disks</a:t>
            </a:r>
          </a:p>
        </p:txBody>
      </p:sp>
      <p:sp>
        <p:nvSpPr>
          <p:cNvPr id="9011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Optical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dirty="0"/>
              <a:t>CD</a:t>
            </a:r>
          </a:p>
          <a:p>
            <a:pPr lvl="1"/>
            <a:r>
              <a:rPr lang="en-GB" dirty="0"/>
              <a:t>CD-ROM</a:t>
            </a:r>
          </a:p>
          <a:p>
            <a:pPr lvl="1"/>
            <a:r>
              <a:rPr lang="en-GB" dirty="0"/>
              <a:t>CD-R</a:t>
            </a:r>
          </a:p>
          <a:p>
            <a:pPr lvl="1"/>
            <a:r>
              <a:rPr lang="en-GB" dirty="0"/>
              <a:t>CD-RW</a:t>
            </a:r>
          </a:p>
          <a:p>
            <a:pPr lvl="1"/>
            <a:r>
              <a:rPr lang="en-GB" dirty="0"/>
              <a:t>DVD</a:t>
            </a:r>
          </a:p>
          <a:p>
            <a:pPr lvl="1"/>
            <a:r>
              <a:rPr lang="en-GB" dirty="0"/>
              <a:t>DVD-R</a:t>
            </a:r>
          </a:p>
          <a:p>
            <a:pPr lvl="1"/>
            <a:r>
              <a:rPr lang="en-GB" dirty="0"/>
              <a:t>DVD-RW</a:t>
            </a:r>
          </a:p>
          <a:p>
            <a:pPr lvl="1"/>
            <a:r>
              <a:rPr lang="en-GB" dirty="0"/>
              <a:t>Blu-Ray</a:t>
            </a:r>
          </a:p>
          <a:p>
            <a:pPr lvl="1"/>
            <a:r>
              <a:rPr lang="en-GB" dirty="0"/>
              <a:t>Ultra HD Blu-ray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BEF805DC-7928-464A-B9B0-6E09869D8CA3}"/>
                  </a:ext>
                </a:extLst>
              </p14:cNvPr>
              <p14:cNvContentPartPr/>
              <p14:nvPr/>
            </p14:nvContentPartPr>
            <p14:xfrm>
              <a:off x="2114280" y="1846080"/>
              <a:ext cx="5977080" cy="373932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BEF805DC-7928-464A-B9B0-6E09869D8CA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04920" y="1836720"/>
                <a:ext cx="5995800" cy="37580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Disk</a:t>
            </a:r>
          </a:p>
        </p:txBody>
      </p:sp>
      <p:pic>
        <p:nvPicPr>
          <p:cNvPr id="4" name="Content Placeholder 3" descr="cd-crosssection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887" y="2643182"/>
            <a:ext cx="8580226" cy="2889260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9E2BE7D-D93C-43E6-918A-D413FD2C0D54}"/>
                  </a:ext>
                </a:extLst>
              </p14:cNvPr>
              <p14:cNvContentPartPr/>
              <p14:nvPr/>
            </p14:nvContentPartPr>
            <p14:xfrm>
              <a:off x="804960" y="3261240"/>
              <a:ext cx="5218560" cy="207324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9E2BE7D-D93C-43E6-918A-D413FD2C0D5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95600" y="3251880"/>
                <a:ext cx="5237280" cy="20919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Contains spiral starting at centre.</a:t>
            </a:r>
          </a:p>
          <a:p>
            <a:endParaRPr lang="en-GB" dirty="0"/>
          </a:p>
          <a:p>
            <a:r>
              <a:rPr lang="en-GB" dirty="0"/>
              <a:t>Sectors on outside are same length as those on inside.</a:t>
            </a:r>
          </a:p>
          <a:p>
            <a:endParaRPr lang="en-GB" dirty="0"/>
          </a:p>
          <a:p>
            <a:r>
              <a:rPr lang="en-GB" dirty="0"/>
              <a:t>Disk rotates slower for outer tracks.</a:t>
            </a:r>
          </a:p>
        </p:txBody>
      </p:sp>
      <p:pic>
        <p:nvPicPr>
          <p:cNvPr id="40964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4586708" y="1662094"/>
            <a:ext cx="4161584" cy="4410112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Retrieve Information 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Laser and a Photocell</a:t>
            </a:r>
          </a:p>
          <a:p>
            <a:r>
              <a:rPr lang="en-GB" dirty="0"/>
              <a:t>Bumps and Lands</a:t>
            </a:r>
          </a:p>
        </p:txBody>
      </p:sp>
      <p:pic>
        <p:nvPicPr>
          <p:cNvPr id="7" name="Picture 6" descr="cd-bumps.gif"/>
          <p:cNvPicPr>
            <a:picLocks noChangeAspect="1"/>
          </p:cNvPicPr>
          <p:nvPr/>
        </p:nvPicPr>
        <p:blipFill>
          <a:blip r:embed="rId3"/>
          <a:srcRect b="6896"/>
          <a:stretch>
            <a:fillRect/>
          </a:stretch>
        </p:blipFill>
        <p:spPr>
          <a:xfrm>
            <a:off x="142844" y="3271344"/>
            <a:ext cx="8929750" cy="2586548"/>
          </a:xfrm>
          <a:prstGeom prst="rect">
            <a:avLst/>
          </a:prstGeom>
          <a:solidFill>
            <a:schemeClr val="bg1"/>
          </a:solidFill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C1FAB7AB-78B3-4EBE-A7CE-C20639D8BB52}"/>
                  </a:ext>
                </a:extLst>
              </p14:cNvPr>
              <p14:cNvContentPartPr/>
              <p14:nvPr/>
            </p14:nvContentPartPr>
            <p14:xfrm>
              <a:off x="3718080" y="2796840"/>
              <a:ext cx="1980000" cy="114804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C1FAB7AB-78B3-4EBE-A7CE-C20639D8BB5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708720" y="2787480"/>
                <a:ext cx="1998720" cy="11667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CD-R</a:t>
            </a:r>
            <a:endParaRPr lang="en-US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Need to create </a:t>
            </a:r>
            <a:r>
              <a:rPr lang="en-US" dirty="0"/>
              <a:t>a non-reflective area</a:t>
            </a:r>
          </a:p>
          <a:p>
            <a:endParaRPr lang="en-US" dirty="0"/>
          </a:p>
          <a:p>
            <a:r>
              <a:rPr lang="en-US" dirty="0"/>
              <a:t>Therefore needs an extra layer</a:t>
            </a:r>
          </a:p>
          <a:p>
            <a:endParaRPr lang="en-US" dirty="0"/>
          </a:p>
          <a:p>
            <a:r>
              <a:rPr lang="en-US" dirty="0"/>
              <a:t>A dye layer </a:t>
            </a:r>
          </a:p>
          <a:p>
            <a:endParaRPr lang="en-US" dirty="0"/>
          </a:p>
          <a:p>
            <a:r>
              <a:rPr lang="en-GB" dirty="0"/>
              <a:t>Uses two lasers.</a:t>
            </a:r>
          </a:p>
          <a:p>
            <a:endParaRPr lang="en-US" dirty="0"/>
          </a:p>
          <a:p>
            <a:r>
              <a:rPr lang="en-US" dirty="0"/>
              <a:t>The writing laser heats up the dye layer and changes its transparency.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CD-RW</a:t>
            </a:r>
            <a:endParaRPr lang="en-US" dirty="0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number of approaches have been used</a:t>
            </a:r>
          </a:p>
          <a:p>
            <a:endParaRPr lang="en-GB" dirty="0"/>
          </a:p>
          <a:p>
            <a:r>
              <a:rPr lang="en-GB" dirty="0"/>
              <a:t>Pure optical approach is </a:t>
            </a:r>
            <a:r>
              <a:rPr lang="en-US" dirty="0"/>
              <a:t>phase-change technology.</a:t>
            </a:r>
          </a:p>
          <a:p>
            <a:endParaRPr lang="en-US" dirty="0"/>
          </a:p>
          <a:p>
            <a:r>
              <a:rPr lang="en-US" dirty="0"/>
              <a:t>Two distinctive reflectivity's.</a:t>
            </a:r>
          </a:p>
          <a:p>
            <a:endParaRPr lang="en-US" dirty="0"/>
          </a:p>
          <a:p>
            <a:r>
              <a:rPr lang="en-US" dirty="0"/>
              <a:t>Good for about 500,000 to 1,000,000 erase cycles.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215BC3DC-6A11-4470-928A-EC24FC6AE11E}"/>
                  </a:ext>
                </a:extLst>
              </p14:cNvPr>
              <p14:cNvContentPartPr/>
              <p14:nvPr/>
            </p14:nvContentPartPr>
            <p14:xfrm>
              <a:off x="5148720" y="3327120"/>
              <a:ext cx="2176560" cy="705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215BC3DC-6A11-4470-928A-EC24FC6AE11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39360" y="3317760"/>
                <a:ext cx="2195280" cy="892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DVD-R</a:t>
            </a:r>
            <a:endParaRPr lang="en-US" dirty="0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Bits are packed more closely.</a:t>
            </a:r>
          </a:p>
          <a:p>
            <a:r>
              <a:rPr lang="en-GB" dirty="0"/>
              <a:t>Laser has shorter wave length.</a:t>
            </a:r>
          </a:p>
          <a:p>
            <a:r>
              <a:rPr lang="en-GB" dirty="0"/>
              <a:t>Tracks are closer than on CD.</a:t>
            </a:r>
          </a:p>
          <a:p>
            <a:endParaRPr lang="en-GB" dirty="0"/>
          </a:p>
          <a:p>
            <a:r>
              <a:rPr lang="en-GB" dirty="0"/>
              <a:t>Dual layer DVD</a:t>
            </a:r>
          </a:p>
          <a:p>
            <a:r>
              <a:rPr lang="en-GB" dirty="0"/>
              <a:t>Semi Reflective layer </a:t>
            </a:r>
          </a:p>
          <a:p>
            <a:r>
              <a:rPr lang="en-GB" dirty="0"/>
              <a:t>Laser adjusts focus to read both layers.</a:t>
            </a:r>
            <a:endParaRPr 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572132" y="5072074"/>
            <a:ext cx="3571868" cy="17859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Dual Layer DVD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710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71612"/>
            <a:ext cx="76574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708CFDD1-AB36-40BD-8FCB-B592DFF0981B}"/>
                  </a:ext>
                </a:extLst>
              </p14:cNvPr>
              <p14:cNvContentPartPr/>
              <p14:nvPr/>
            </p14:nvContentPartPr>
            <p14:xfrm>
              <a:off x="5415480" y="3805200"/>
              <a:ext cx="2921040" cy="126144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708CFDD1-AB36-40BD-8FCB-B592DFF0981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06120" y="3795840"/>
                <a:ext cx="2939760" cy="12801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+ or -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Plus or Minus - What's The Difference?</a:t>
            </a:r>
          </a:p>
          <a:p>
            <a:pPr lvl="1"/>
            <a:r>
              <a:rPr lang="en-US" dirty="0"/>
              <a:t>+R	DVD Forum</a:t>
            </a:r>
          </a:p>
          <a:p>
            <a:pPr lvl="1"/>
            <a:r>
              <a:rPr lang="en-US" dirty="0"/>
              <a:t>-R 	DVD Alliance</a:t>
            </a:r>
          </a:p>
          <a:p>
            <a:pPr lvl="1"/>
            <a:endParaRPr lang="en-US" dirty="0"/>
          </a:p>
          <a:p>
            <a:r>
              <a:rPr lang="en-GB" dirty="0"/>
              <a:t>Main Difference is the way the recorders format and rewrite DVDs</a:t>
            </a:r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Blu-ray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Developed by the Blu-ray Disc </a:t>
            </a:r>
            <a:br>
              <a:rPr lang="en-US" dirty="0"/>
            </a:br>
            <a:r>
              <a:rPr lang="en-US" dirty="0"/>
              <a:t>Association.</a:t>
            </a:r>
          </a:p>
          <a:p>
            <a:pPr lvl="1"/>
            <a:endParaRPr lang="en-US" dirty="0"/>
          </a:p>
          <a:p>
            <a:r>
              <a:rPr lang="en-US" dirty="0"/>
              <a:t>DVD, DVD±R, DVD±RW, and </a:t>
            </a:r>
            <a:br>
              <a:rPr lang="en-US" dirty="0"/>
            </a:br>
            <a:r>
              <a:rPr lang="en-US" dirty="0"/>
              <a:t>DVD-RAM use a red laser </a:t>
            </a:r>
          </a:p>
          <a:p>
            <a:endParaRPr lang="en-US" dirty="0"/>
          </a:p>
          <a:p>
            <a:r>
              <a:rPr lang="en-US" dirty="0"/>
              <a:t>Blu-ray use blue-violet laser</a:t>
            </a:r>
          </a:p>
          <a:p>
            <a:pPr lvl="2"/>
            <a:endParaRPr lang="en-GB" dirty="0"/>
          </a:p>
          <a:p>
            <a:r>
              <a:rPr lang="en-US" dirty="0"/>
              <a:t>Recent development have seen </a:t>
            </a:r>
            <a:br>
              <a:rPr lang="en-US" dirty="0"/>
            </a:br>
            <a:r>
              <a:rPr lang="en-US" dirty="0"/>
              <a:t>capacity  pushed to 500GB on a single disc by using 20 layers.</a:t>
            </a:r>
            <a:endParaRPr lang="en-GB" dirty="0"/>
          </a:p>
        </p:txBody>
      </p:sp>
      <p:pic>
        <p:nvPicPr>
          <p:cNvPr id="48131" name="Picture 2"/>
          <p:cNvPicPr>
            <a:picLocks noChangeAspect="1" noChangeArrowheads="1"/>
          </p:cNvPicPr>
          <p:nvPr/>
        </p:nvPicPr>
        <p:blipFill>
          <a:blip r:embed="rId2" cstate="print"/>
          <a:srcRect l="14079" r="13365" b="72362"/>
          <a:stretch>
            <a:fillRect/>
          </a:stretch>
        </p:blipFill>
        <p:spPr bwMode="auto">
          <a:xfrm>
            <a:off x="5715008" y="2428868"/>
            <a:ext cx="333377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Formats</a:t>
            </a:r>
            <a:endParaRPr lang="en-US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2"/>
            <a:endParaRPr lang="en-US" dirty="0"/>
          </a:p>
          <a:p>
            <a:r>
              <a:rPr lang="en-US" dirty="0"/>
              <a:t>HD-DVD </a:t>
            </a:r>
          </a:p>
          <a:p>
            <a:pPr lvl="2"/>
            <a:r>
              <a:rPr lang="en-US" dirty="0"/>
              <a:t>Is an obsolete high- density optical disc format for storing data and high-definition video. </a:t>
            </a:r>
          </a:p>
          <a:p>
            <a:pPr lvl="2"/>
            <a:endParaRPr lang="en-US" dirty="0"/>
          </a:p>
          <a:p>
            <a:r>
              <a:rPr lang="en-US" dirty="0"/>
              <a:t>HD-DVD-1</a:t>
            </a:r>
          </a:p>
          <a:p>
            <a:pPr lvl="2"/>
            <a:r>
              <a:rPr lang="en-US" dirty="0"/>
              <a:t>An experimental format developed in Taiwan  </a:t>
            </a:r>
          </a:p>
          <a:p>
            <a:pPr lvl="2"/>
            <a:endParaRPr lang="en-US" dirty="0"/>
          </a:p>
          <a:p>
            <a:r>
              <a:rPr lang="en-US" dirty="0"/>
              <a:t>HVD – Holographic Versatile Disk </a:t>
            </a:r>
          </a:p>
          <a:p>
            <a:pPr lvl="2"/>
            <a:r>
              <a:rPr lang="en-GB" dirty="0"/>
              <a:t>New format under development (now defunct?), </a:t>
            </a:r>
            <a:r>
              <a:rPr lang="en-US" dirty="0"/>
              <a:t>storage capacity of up to 5 terabytes</a:t>
            </a:r>
            <a:r>
              <a:rPr lang="en-GB" dirty="0"/>
              <a:t> predicted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365</TotalTime>
  <Words>752</Words>
  <Application>Microsoft Office PowerPoint</Application>
  <PresentationFormat>On-screen Show (4:3)</PresentationFormat>
  <Paragraphs>171</Paragraphs>
  <Slides>32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Non Volatile Storage</vt:lpstr>
      <vt:lpstr>Common Types</vt:lpstr>
      <vt:lpstr>Magnetic Disks</vt:lpstr>
      <vt:lpstr>Magnetic Disk </vt:lpstr>
      <vt:lpstr>Inside </vt:lpstr>
      <vt:lpstr>How They Work</vt:lpstr>
      <vt:lpstr>How They Work</vt:lpstr>
      <vt:lpstr>PowerPoint Presentation</vt:lpstr>
      <vt:lpstr>Disk Performance Parameters</vt:lpstr>
      <vt:lpstr>Magnetic Tape</vt:lpstr>
      <vt:lpstr>Magnetic Tape</vt:lpstr>
      <vt:lpstr>Magnetic Tape</vt:lpstr>
      <vt:lpstr>Cassette v Hard Disk</vt:lpstr>
      <vt:lpstr>Flash based NV memory</vt:lpstr>
      <vt:lpstr>USB/Flash Drive</vt:lpstr>
      <vt:lpstr>Flash Drives </vt:lpstr>
      <vt:lpstr>How it Works </vt:lpstr>
      <vt:lpstr>SSD (Solid State Drives) </vt:lpstr>
      <vt:lpstr>SSD (Solid State Drives) </vt:lpstr>
      <vt:lpstr>Optical Disks</vt:lpstr>
      <vt:lpstr>Optical</vt:lpstr>
      <vt:lpstr>The Disk</vt:lpstr>
      <vt:lpstr>Data</vt:lpstr>
      <vt:lpstr>Retrieve Information </vt:lpstr>
      <vt:lpstr>CD-R</vt:lpstr>
      <vt:lpstr>CD-RW</vt:lpstr>
      <vt:lpstr>DVD-R</vt:lpstr>
      <vt:lpstr>Dual Layer DVD</vt:lpstr>
      <vt:lpstr>+ or -</vt:lpstr>
      <vt:lpstr>Blu-ray</vt:lpstr>
      <vt:lpstr>Other Formats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Gareth Jones</cp:lastModifiedBy>
  <cp:revision>31</cp:revision>
  <dcterms:created xsi:type="dcterms:W3CDTF">2011-10-19T23:00:05Z</dcterms:created>
  <dcterms:modified xsi:type="dcterms:W3CDTF">2021-11-02T11:02:06Z</dcterms:modified>
</cp:coreProperties>
</file>