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457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843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384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489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301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830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964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968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844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752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790835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992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95416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2489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5151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064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538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Empowering the Older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marL="0" indent="0">
              <a:buNone/>
            </a:pPr>
            <a:endParaRPr dirty="0"/>
          </a:p>
          <a:p>
            <a:r>
              <a:rPr dirty="0"/>
              <a:t>Student Name: Sarah Botfield</a:t>
            </a:r>
            <a:endParaRPr lang="en-GB" dirty="0"/>
          </a:p>
          <a:p>
            <a:r>
              <a:rPr lang="en-GB" dirty="0"/>
              <a:t>Student number 2116845</a:t>
            </a:r>
          </a:p>
          <a:p>
            <a:r>
              <a:rPr lang="en-GB" dirty="0"/>
              <a:t>Module BMPH6027</a:t>
            </a:r>
          </a:p>
          <a:p>
            <a:r>
              <a:rPr lang="en-GB" dirty="0"/>
              <a:t>Lecture </a:t>
            </a:r>
            <a:r>
              <a:rPr lang="en-GB"/>
              <a:t>Joanne </a:t>
            </a:r>
            <a:r>
              <a:rPr lang="en-GB" dirty="0"/>
              <a:t>D</a:t>
            </a:r>
            <a:r>
              <a:rPr lang="en-GB"/>
              <a:t>avies </a:t>
            </a:r>
            <a:endParaRPr lang="en-GB" dirty="0"/>
          </a:p>
          <a:p>
            <a:r>
              <a:rPr lang="en-GB" dirty="0"/>
              <a:t>University of Wales Trinity Saint David</a:t>
            </a:r>
          </a:p>
          <a:p>
            <a:r>
              <a:rPr lang="en-GB" dirty="0"/>
              <a:t>Date 1st march 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UK ageing population and service pressures</a:t>
            </a:r>
          </a:p>
          <a:p>
            <a:r>
              <a:t>Empowerment as a core principle of care</a:t>
            </a:r>
          </a:p>
          <a:p>
            <a:r>
              <a:t>Focus on independence, dignity and participation</a:t>
            </a:r>
          </a:p>
          <a:p>
            <a:r>
              <a:t>Critical evaluation of policy and practice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Understanding Ageing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Biological and psychosocial ageing processes</a:t>
            </a:r>
          </a:p>
          <a:p>
            <a:r>
              <a:t>Frailty and functional ability</a:t>
            </a:r>
          </a:p>
          <a:p>
            <a:r>
              <a:t>Social determinants of health</a:t>
            </a:r>
          </a:p>
          <a:p>
            <a:r>
              <a:t>Impact of inequality on outcomes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Care and Support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Physical health and long-term conditions</a:t>
            </a:r>
          </a:p>
          <a:p>
            <a:r>
              <a:t>Mental health and dementia</a:t>
            </a:r>
          </a:p>
          <a:p>
            <a:r>
              <a:t>Social isolation and loneliness</a:t>
            </a:r>
          </a:p>
          <a:p>
            <a:r>
              <a:t>Safeguarding and protection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Maintaining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Person-centred care approaches</a:t>
            </a:r>
          </a:p>
          <a:p>
            <a:r>
              <a:t>Promotion of autonomy and choice</a:t>
            </a:r>
          </a:p>
          <a:p>
            <a:r>
              <a:t>Reablement services</a:t>
            </a:r>
          </a:p>
          <a:p>
            <a:r>
              <a:t>Strength-based practice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Theoretical Perspectives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Activity theory</a:t>
            </a:r>
          </a:p>
          <a:p>
            <a:r>
              <a:t>Disengagement theory</a:t>
            </a:r>
          </a:p>
          <a:p>
            <a:r>
              <a:t>Continuity theory</a:t>
            </a:r>
          </a:p>
          <a:p>
            <a:r>
              <a:t>Person-centred theory (Kitwood)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UK Policy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Care Act 2014</a:t>
            </a:r>
          </a:p>
          <a:p>
            <a:r>
              <a:t>NHS Long Term Plan</a:t>
            </a:r>
          </a:p>
          <a:p>
            <a:r>
              <a:t>Equality Act 2010</a:t>
            </a:r>
          </a:p>
          <a:p>
            <a:r>
              <a:t>Ageing Society Grand Challenge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Effectiveness of Current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Integrated care systems</a:t>
            </a:r>
          </a:p>
          <a:p>
            <a:r>
              <a:t>Community-based provision</a:t>
            </a:r>
          </a:p>
          <a:p>
            <a:r>
              <a:t>Strengths and limitations</a:t>
            </a:r>
          </a:p>
          <a:p>
            <a:r>
              <a:t>Funding pressures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Technological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Telecare and remote monitoring</a:t>
            </a:r>
          </a:p>
          <a:p>
            <a:r>
              <a:t>Assistive technologies</a:t>
            </a:r>
          </a:p>
          <a:p>
            <a:r>
              <a:t>Digital health records</a:t>
            </a:r>
          </a:p>
          <a:p>
            <a:r>
              <a:t>Predictive and AI-supported care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Inclusion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Digital literacy barriers</a:t>
            </a:r>
          </a:p>
          <a:p>
            <a:r>
              <a:t>Accessibility issues</a:t>
            </a:r>
          </a:p>
          <a:p>
            <a:r>
              <a:t>Risk of exclusion</a:t>
            </a:r>
          </a:p>
          <a:p>
            <a:r>
              <a:t>Ethical considerations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Challenges to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Chronic illness and multimorbidity</a:t>
            </a:r>
          </a:p>
          <a:p>
            <a:r>
              <a:t>Poverty and inequality</a:t>
            </a:r>
          </a:p>
          <a:p>
            <a:r>
              <a:t>Housing conditions</a:t>
            </a:r>
          </a:p>
          <a:p>
            <a:r>
              <a:t>Workforce shortages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Safeguarding and Risk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Elder abuse awareness</a:t>
            </a:r>
          </a:p>
          <a:p>
            <a:r>
              <a:t>Capacity and consent</a:t>
            </a:r>
          </a:p>
          <a:p>
            <a:r>
              <a:t>Mental Capacity Act 2005</a:t>
            </a:r>
          </a:p>
          <a:p>
            <a:r>
              <a:t>Balancing autonomy and risk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Preventative vs reactive services</a:t>
            </a:r>
          </a:p>
          <a:p>
            <a:r>
              <a:t>Voice of older adults</a:t>
            </a:r>
          </a:p>
          <a:p>
            <a:r>
              <a:t>Medical vs social model tensions</a:t>
            </a:r>
          </a:p>
          <a:p>
            <a:r>
              <a:t>Long-term sustainability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Best Practice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Reablement programmes</a:t>
            </a:r>
          </a:p>
          <a:p>
            <a:r>
              <a:t>Social prescribing</a:t>
            </a:r>
          </a:p>
          <a:p>
            <a:r>
              <a:t>Community hubs</a:t>
            </a:r>
          </a:p>
          <a:p>
            <a:r>
              <a:t>Co-production approaches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Increase preventative funding</a:t>
            </a:r>
          </a:p>
          <a:p>
            <a:r>
              <a:t>Expand digital literacy support</a:t>
            </a:r>
          </a:p>
          <a:p>
            <a:r>
              <a:t>Strengthen workforce training</a:t>
            </a:r>
          </a:p>
          <a:p>
            <a:r>
              <a:t>Improve integrated care delivery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Future Directions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Technology-enhanced care models</a:t>
            </a:r>
          </a:p>
          <a:p>
            <a:r>
              <a:t>Policy reform</a:t>
            </a:r>
          </a:p>
          <a:p>
            <a:r>
              <a:t>Holistic person-centred systems</a:t>
            </a:r>
          </a:p>
          <a:p>
            <a:r>
              <a:t>Sustainable funding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Empowerment improves health and wellbeing</a:t>
            </a:r>
          </a:p>
          <a:p>
            <a:r>
              <a:t>Independence is central to quality care</a:t>
            </a:r>
          </a:p>
          <a:p>
            <a:r>
              <a:t>Policy and innovation must align</a:t>
            </a:r>
          </a:p>
          <a:p>
            <a:r>
              <a:t>Person-centred practice is essential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Care Act (2014)</a:t>
            </a:r>
          </a:p>
          <a:p>
            <a:r>
              <a:t>Department of Health &amp; Social Care (2019)</a:t>
            </a:r>
          </a:p>
          <a:p>
            <a:r>
              <a:t>NHS England (2019)</a:t>
            </a:r>
          </a:p>
          <a:p>
            <a:r>
              <a:t>WHO (2020)</a:t>
            </a:r>
          </a:p>
          <a:p>
            <a:r>
              <a:t>Age UK (2022)</a:t>
            </a:r>
          </a:p>
          <a:p>
            <a:r>
              <a:t>ONS (2023)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</TotalTime>
  <Words>319</Words>
  <Application>Microsoft Office PowerPoint</Application>
  <PresentationFormat>On-screen Show (4:3)</PresentationFormat>
  <Paragraphs>113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Trebuchet MS</vt:lpstr>
      <vt:lpstr>Wingdings 3</vt:lpstr>
      <vt:lpstr>Facet</vt:lpstr>
      <vt:lpstr>Empowering the Older Person</vt:lpstr>
      <vt:lpstr>Introduction</vt:lpstr>
      <vt:lpstr>Understanding Ageing</vt:lpstr>
      <vt:lpstr>Care and Support Needs</vt:lpstr>
      <vt:lpstr>Maintaining Independence</vt:lpstr>
      <vt:lpstr>Theoretical Perspectives</vt:lpstr>
      <vt:lpstr>UK Policy Framework</vt:lpstr>
      <vt:lpstr>Effectiveness of Current Services</vt:lpstr>
      <vt:lpstr>Technological Innovation</vt:lpstr>
      <vt:lpstr>Digital Inclusion Challenges</vt:lpstr>
      <vt:lpstr>Challenges to Independence</vt:lpstr>
      <vt:lpstr>Safeguarding and Risk</vt:lpstr>
      <vt:lpstr>Critical Evaluation</vt:lpstr>
      <vt:lpstr>Best Practice Examples</vt:lpstr>
      <vt:lpstr>Recommendations</vt:lpstr>
      <vt:lpstr>Future Directions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Sara Botfield (2116845)</cp:lastModifiedBy>
  <cp:revision>3</cp:revision>
  <dcterms:created xsi:type="dcterms:W3CDTF">2013-01-27T09:14:16Z</dcterms:created>
  <dcterms:modified xsi:type="dcterms:W3CDTF">2026-02-22T09:33:46Z</dcterms:modified>
  <cp:category/>
</cp:coreProperties>
</file>