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77" r:id="rId9"/>
    <p:sldId id="264" r:id="rId10"/>
    <p:sldId id="269" r:id="rId11"/>
    <p:sldId id="265" r:id="rId12"/>
    <p:sldId id="268" r:id="rId13"/>
    <p:sldId id="271" r:id="rId14"/>
    <p:sldId id="266" r:id="rId15"/>
    <p:sldId id="270" r:id="rId16"/>
    <p:sldId id="267" r:id="rId17"/>
    <p:sldId id="272" r:id="rId18"/>
    <p:sldId id="273" r:id="rId19"/>
    <p:sldId id="274" r:id="rId20"/>
    <p:sldId id="275" r:id="rId21"/>
    <p:sldId id="276" r:id="rId22"/>
    <p:sldId id="280" r:id="rId23"/>
    <p:sldId id="279" r:id="rId24"/>
    <p:sldId id="278" r:id="rId2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A217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C0EA85-880F-5AF9-9BF7-4DC5A1106E63}" v="53" dt="2026-01-29T14:52:04.9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43C0EA85-880F-5AF9-9BF7-4DC5A1106E63}"/>
    <pc:docChg chg="addSld delSld modSld sldOrd">
      <pc:chgData name="Justin Evans" userId="S::j.d.evans@uwtsd.ac.uk::2ee3c1af-825e-450d-8b1e-d59252291e99" providerId="AD" clId="Web-{43C0EA85-880F-5AF9-9BF7-4DC5A1106E63}" dt="2026-01-29T14:52:04.957" v="479"/>
      <pc:docMkLst>
        <pc:docMk/>
      </pc:docMkLst>
      <pc:sldChg chg="addSp modSp">
        <pc:chgData name="Justin Evans" userId="S::j.d.evans@uwtsd.ac.uk::2ee3c1af-825e-450d-8b1e-d59252291e99" providerId="AD" clId="Web-{43C0EA85-880F-5AF9-9BF7-4DC5A1106E63}" dt="2026-01-29T14:14:46.738" v="439" actId="1076"/>
        <pc:sldMkLst>
          <pc:docMk/>
          <pc:sldMk cId="109857222" sldId="256"/>
        </pc:sldMkLst>
        <pc:picChg chg="add mod">
          <ac:chgData name="Justin Evans" userId="S::j.d.evans@uwtsd.ac.uk::2ee3c1af-825e-450d-8b1e-d59252291e99" providerId="AD" clId="Web-{43C0EA85-880F-5AF9-9BF7-4DC5A1106E63}" dt="2026-01-29T14:14:46.738" v="439" actId="1076"/>
          <ac:picMkLst>
            <pc:docMk/>
            <pc:sldMk cId="109857222" sldId="256"/>
            <ac:picMk id="2" creationId="{30C36297-3FAE-0AF9-9051-4FF01AA48BBB}"/>
          </ac:picMkLst>
        </pc:picChg>
      </pc:sldChg>
      <pc:sldChg chg="addSp modSp modNotes">
        <pc:chgData name="Justin Evans" userId="S::j.d.evans@uwtsd.ac.uk::2ee3c1af-825e-450d-8b1e-d59252291e99" providerId="AD" clId="Web-{43C0EA85-880F-5AF9-9BF7-4DC5A1106E63}" dt="2026-01-29T14:14:58.316" v="441" actId="1076"/>
        <pc:sldMkLst>
          <pc:docMk/>
          <pc:sldMk cId="768477707" sldId="257"/>
        </pc:sldMkLst>
        <pc:picChg chg="add mod">
          <ac:chgData name="Justin Evans" userId="S::j.d.evans@uwtsd.ac.uk::2ee3c1af-825e-450d-8b1e-d59252291e99" providerId="AD" clId="Web-{43C0EA85-880F-5AF9-9BF7-4DC5A1106E63}" dt="2026-01-29T14:14:58.316" v="441" actId="1076"/>
          <ac:picMkLst>
            <pc:docMk/>
            <pc:sldMk cId="768477707" sldId="257"/>
            <ac:picMk id="4" creationId="{3F85FBB2-876D-AE70-D220-D8403BB46553}"/>
          </ac:picMkLst>
        </pc:picChg>
      </pc:sldChg>
      <pc:sldChg chg="addSp modNotes">
        <pc:chgData name="Justin Evans" userId="S::j.d.evans@uwtsd.ac.uk::2ee3c1af-825e-450d-8b1e-d59252291e99" providerId="AD" clId="Web-{43C0EA85-880F-5AF9-9BF7-4DC5A1106E63}" dt="2026-01-29T14:15:01.863" v="442"/>
        <pc:sldMkLst>
          <pc:docMk/>
          <pc:sldMk cId="3519785579" sldId="258"/>
        </pc:sldMkLst>
        <pc:picChg chg="add">
          <ac:chgData name="Justin Evans" userId="S::j.d.evans@uwtsd.ac.uk::2ee3c1af-825e-450d-8b1e-d59252291e99" providerId="AD" clId="Web-{43C0EA85-880F-5AF9-9BF7-4DC5A1106E63}" dt="2026-01-29T14:15:01.863" v="442"/>
          <ac:picMkLst>
            <pc:docMk/>
            <pc:sldMk cId="3519785579" sldId="258"/>
            <ac:picMk id="4" creationId="{49CE4809-666D-89D6-0685-A9B0FFC53F29}"/>
          </ac:picMkLst>
        </pc:picChg>
      </pc:sldChg>
      <pc:sldChg chg="addSp modNotes">
        <pc:chgData name="Justin Evans" userId="S::j.d.evans@uwtsd.ac.uk::2ee3c1af-825e-450d-8b1e-d59252291e99" providerId="AD" clId="Web-{43C0EA85-880F-5AF9-9BF7-4DC5A1106E63}" dt="2026-01-29T14:15:07.300" v="443"/>
        <pc:sldMkLst>
          <pc:docMk/>
          <pc:sldMk cId="3279212823" sldId="259"/>
        </pc:sldMkLst>
        <pc:picChg chg="add">
          <ac:chgData name="Justin Evans" userId="S::j.d.evans@uwtsd.ac.uk::2ee3c1af-825e-450d-8b1e-d59252291e99" providerId="AD" clId="Web-{43C0EA85-880F-5AF9-9BF7-4DC5A1106E63}" dt="2026-01-29T14:15:07.300" v="443"/>
          <ac:picMkLst>
            <pc:docMk/>
            <pc:sldMk cId="3279212823" sldId="259"/>
            <ac:picMk id="4" creationId="{76C7E3DC-66D5-DDC8-CDE9-46CEC6CACB79}"/>
          </ac:picMkLst>
        </pc:picChg>
      </pc:sldChg>
      <pc:sldChg chg="addSp modNotes">
        <pc:chgData name="Justin Evans" userId="S::j.d.evans@uwtsd.ac.uk::2ee3c1af-825e-450d-8b1e-d59252291e99" providerId="AD" clId="Web-{43C0EA85-880F-5AF9-9BF7-4DC5A1106E63}" dt="2026-01-29T14:15:15.519" v="444"/>
        <pc:sldMkLst>
          <pc:docMk/>
          <pc:sldMk cId="1606341454" sldId="260"/>
        </pc:sldMkLst>
        <pc:picChg chg="add">
          <ac:chgData name="Justin Evans" userId="S::j.d.evans@uwtsd.ac.uk::2ee3c1af-825e-450d-8b1e-d59252291e99" providerId="AD" clId="Web-{43C0EA85-880F-5AF9-9BF7-4DC5A1106E63}" dt="2026-01-29T14:15:15.519" v="444"/>
          <ac:picMkLst>
            <pc:docMk/>
            <pc:sldMk cId="1606341454" sldId="260"/>
            <ac:picMk id="4" creationId="{125707FE-E488-FE3D-33D6-ADCABDBBC36F}"/>
          </ac:picMkLst>
        </pc:picChg>
      </pc:sldChg>
      <pc:sldChg chg="del modNotes">
        <pc:chgData name="Justin Evans" userId="S::j.d.evans@uwtsd.ac.uk::2ee3c1af-825e-450d-8b1e-d59252291e99" providerId="AD" clId="Web-{43C0EA85-880F-5AF9-9BF7-4DC5A1106E63}" dt="2026-01-29T14:04:39.269" v="404"/>
        <pc:sldMkLst>
          <pc:docMk/>
          <pc:sldMk cId="4152690250" sldId="261"/>
        </pc:sldMkLst>
      </pc:sldChg>
      <pc:sldChg chg="addSp">
        <pc:chgData name="Justin Evans" userId="S::j.d.evans@uwtsd.ac.uk::2ee3c1af-825e-450d-8b1e-d59252291e99" providerId="AD" clId="Web-{43C0EA85-880F-5AF9-9BF7-4DC5A1106E63}" dt="2026-01-29T14:15:19.691" v="445"/>
        <pc:sldMkLst>
          <pc:docMk/>
          <pc:sldMk cId="1352983194" sldId="262"/>
        </pc:sldMkLst>
        <pc:picChg chg="add">
          <ac:chgData name="Justin Evans" userId="S::j.d.evans@uwtsd.ac.uk::2ee3c1af-825e-450d-8b1e-d59252291e99" providerId="AD" clId="Web-{43C0EA85-880F-5AF9-9BF7-4DC5A1106E63}" dt="2026-01-29T14:15:19.691" v="445"/>
          <ac:picMkLst>
            <pc:docMk/>
            <pc:sldMk cId="1352983194" sldId="262"/>
            <ac:picMk id="4" creationId="{9840D8B1-69AC-6DD8-CD58-F51F59F5D09C}"/>
          </ac:picMkLst>
        </pc:picChg>
      </pc:sldChg>
      <pc:sldChg chg="addSp modSp">
        <pc:chgData name="Justin Evans" userId="S::j.d.evans@uwtsd.ac.uk::2ee3c1af-825e-450d-8b1e-d59252291e99" providerId="AD" clId="Web-{43C0EA85-880F-5AF9-9BF7-4DC5A1106E63}" dt="2026-01-29T14:15:28.644" v="447" actId="1076"/>
        <pc:sldMkLst>
          <pc:docMk/>
          <pc:sldMk cId="1314851947" sldId="263"/>
        </pc:sldMkLst>
        <pc:picChg chg="add mod">
          <ac:chgData name="Justin Evans" userId="S::j.d.evans@uwtsd.ac.uk::2ee3c1af-825e-450d-8b1e-d59252291e99" providerId="AD" clId="Web-{43C0EA85-880F-5AF9-9BF7-4DC5A1106E63}" dt="2026-01-29T14:15:28.644" v="447" actId="1076"/>
          <ac:picMkLst>
            <pc:docMk/>
            <pc:sldMk cId="1314851947" sldId="263"/>
            <ac:picMk id="4" creationId="{1B3C6F4A-753B-FB87-D9D1-08015AFF57A7}"/>
          </ac:picMkLst>
        </pc:picChg>
      </pc:sldChg>
      <pc:sldChg chg="addSp modNotes">
        <pc:chgData name="Justin Evans" userId="S::j.d.evans@uwtsd.ac.uk::2ee3c1af-825e-450d-8b1e-d59252291e99" providerId="AD" clId="Web-{43C0EA85-880F-5AF9-9BF7-4DC5A1106E63}" dt="2026-01-29T14:15:38.456" v="449"/>
        <pc:sldMkLst>
          <pc:docMk/>
          <pc:sldMk cId="1890523319" sldId="264"/>
        </pc:sldMkLst>
        <pc:picChg chg="add">
          <ac:chgData name="Justin Evans" userId="S::j.d.evans@uwtsd.ac.uk::2ee3c1af-825e-450d-8b1e-d59252291e99" providerId="AD" clId="Web-{43C0EA85-880F-5AF9-9BF7-4DC5A1106E63}" dt="2026-01-29T14:15:38.456" v="449"/>
          <ac:picMkLst>
            <pc:docMk/>
            <pc:sldMk cId="1890523319" sldId="264"/>
            <ac:picMk id="4" creationId="{07684441-C9D1-9768-28F0-64FDB57EF9E5}"/>
          </ac:picMkLst>
        </pc:picChg>
      </pc:sldChg>
      <pc:sldChg chg="addSp modNotes">
        <pc:chgData name="Justin Evans" userId="S::j.d.evans@uwtsd.ac.uk::2ee3c1af-825e-450d-8b1e-d59252291e99" providerId="AD" clId="Web-{43C0EA85-880F-5AF9-9BF7-4DC5A1106E63}" dt="2026-01-29T14:15:54.144" v="452"/>
        <pc:sldMkLst>
          <pc:docMk/>
          <pc:sldMk cId="2642528009" sldId="265"/>
        </pc:sldMkLst>
        <pc:picChg chg="add">
          <ac:chgData name="Justin Evans" userId="S::j.d.evans@uwtsd.ac.uk::2ee3c1af-825e-450d-8b1e-d59252291e99" providerId="AD" clId="Web-{43C0EA85-880F-5AF9-9BF7-4DC5A1106E63}" dt="2026-01-29T14:15:54.144" v="452"/>
          <ac:picMkLst>
            <pc:docMk/>
            <pc:sldMk cId="2642528009" sldId="265"/>
            <ac:picMk id="4" creationId="{8E42C42A-E3E1-C1A1-A3B4-9471EF8B3621}"/>
          </ac:picMkLst>
        </pc:picChg>
      </pc:sldChg>
      <pc:sldChg chg="addSp modNotes">
        <pc:chgData name="Justin Evans" userId="S::j.d.evans@uwtsd.ac.uk::2ee3c1af-825e-450d-8b1e-d59252291e99" providerId="AD" clId="Web-{43C0EA85-880F-5AF9-9BF7-4DC5A1106E63}" dt="2026-01-29T14:16:26.284" v="457"/>
        <pc:sldMkLst>
          <pc:docMk/>
          <pc:sldMk cId="1018022409" sldId="266"/>
        </pc:sldMkLst>
        <pc:picChg chg="add">
          <ac:chgData name="Justin Evans" userId="S::j.d.evans@uwtsd.ac.uk::2ee3c1af-825e-450d-8b1e-d59252291e99" providerId="AD" clId="Web-{43C0EA85-880F-5AF9-9BF7-4DC5A1106E63}" dt="2026-01-29T14:16:26.284" v="457"/>
          <ac:picMkLst>
            <pc:docMk/>
            <pc:sldMk cId="1018022409" sldId="266"/>
            <ac:picMk id="4" creationId="{028E0FC6-F122-8AFE-3EB3-F2AD1975549F}"/>
          </ac:picMkLst>
        </pc:picChg>
      </pc:sldChg>
      <pc:sldChg chg="addSp">
        <pc:chgData name="Justin Evans" userId="S::j.d.evans@uwtsd.ac.uk::2ee3c1af-825e-450d-8b1e-d59252291e99" providerId="AD" clId="Web-{43C0EA85-880F-5AF9-9BF7-4DC5A1106E63}" dt="2026-01-29T14:16:40.878" v="459"/>
        <pc:sldMkLst>
          <pc:docMk/>
          <pc:sldMk cId="2731632624" sldId="267"/>
        </pc:sldMkLst>
        <pc:picChg chg="add">
          <ac:chgData name="Justin Evans" userId="S::j.d.evans@uwtsd.ac.uk::2ee3c1af-825e-450d-8b1e-d59252291e99" providerId="AD" clId="Web-{43C0EA85-880F-5AF9-9BF7-4DC5A1106E63}" dt="2026-01-29T14:16:40.878" v="459"/>
          <ac:picMkLst>
            <pc:docMk/>
            <pc:sldMk cId="2731632624" sldId="267"/>
            <ac:picMk id="4" creationId="{4F463E51-B611-5C8A-26E1-4E6FE3594BB7}"/>
          </ac:picMkLst>
        </pc:picChg>
      </pc:sldChg>
      <pc:sldChg chg="addSp modSp ord modNotes">
        <pc:chgData name="Justin Evans" userId="S::j.d.evans@uwtsd.ac.uk::2ee3c1af-825e-450d-8b1e-d59252291e99" providerId="AD" clId="Web-{43C0EA85-880F-5AF9-9BF7-4DC5A1106E63}" dt="2026-01-29T14:16:03.972" v="454" actId="1076"/>
        <pc:sldMkLst>
          <pc:docMk/>
          <pc:sldMk cId="961516509" sldId="268"/>
        </pc:sldMkLst>
        <pc:picChg chg="add mod">
          <ac:chgData name="Justin Evans" userId="S::j.d.evans@uwtsd.ac.uk::2ee3c1af-825e-450d-8b1e-d59252291e99" providerId="AD" clId="Web-{43C0EA85-880F-5AF9-9BF7-4DC5A1106E63}" dt="2026-01-29T14:16:03.972" v="454" actId="1076"/>
          <ac:picMkLst>
            <pc:docMk/>
            <pc:sldMk cId="961516509" sldId="268"/>
            <ac:picMk id="4" creationId="{31CEFB55-994F-72F2-3323-9EDFC6CE539A}"/>
          </ac:picMkLst>
        </pc:picChg>
      </pc:sldChg>
      <pc:sldChg chg="addSp modSp">
        <pc:chgData name="Justin Evans" userId="S::j.d.evans@uwtsd.ac.uk::2ee3c1af-825e-450d-8b1e-d59252291e99" providerId="AD" clId="Web-{43C0EA85-880F-5AF9-9BF7-4DC5A1106E63}" dt="2026-01-29T14:15:46.956" v="451" actId="1076"/>
        <pc:sldMkLst>
          <pc:docMk/>
          <pc:sldMk cId="1824872044" sldId="269"/>
        </pc:sldMkLst>
        <pc:picChg chg="add mod">
          <ac:chgData name="Justin Evans" userId="S::j.d.evans@uwtsd.ac.uk::2ee3c1af-825e-450d-8b1e-d59252291e99" providerId="AD" clId="Web-{43C0EA85-880F-5AF9-9BF7-4DC5A1106E63}" dt="2026-01-29T14:15:46.956" v="451" actId="1076"/>
          <ac:picMkLst>
            <pc:docMk/>
            <pc:sldMk cId="1824872044" sldId="269"/>
            <ac:picMk id="4" creationId="{EBFB1FBA-A67E-EE49-9447-760AC62B8326}"/>
          </ac:picMkLst>
        </pc:picChg>
      </pc:sldChg>
      <pc:sldChg chg="addSp ord modNotes">
        <pc:chgData name="Justin Evans" userId="S::j.d.evans@uwtsd.ac.uk::2ee3c1af-825e-450d-8b1e-d59252291e99" providerId="AD" clId="Web-{43C0EA85-880F-5AF9-9BF7-4DC5A1106E63}" dt="2026-01-29T14:16:34.347" v="458"/>
        <pc:sldMkLst>
          <pc:docMk/>
          <pc:sldMk cId="230690597" sldId="270"/>
        </pc:sldMkLst>
        <pc:picChg chg="add">
          <ac:chgData name="Justin Evans" userId="S::j.d.evans@uwtsd.ac.uk::2ee3c1af-825e-450d-8b1e-d59252291e99" providerId="AD" clId="Web-{43C0EA85-880F-5AF9-9BF7-4DC5A1106E63}" dt="2026-01-29T14:16:34.347" v="458"/>
          <ac:picMkLst>
            <pc:docMk/>
            <pc:sldMk cId="230690597" sldId="270"/>
            <ac:picMk id="4" creationId="{5BCC6E01-BF95-F86F-A2E0-20A36B9ABFD1}"/>
          </ac:picMkLst>
        </pc:picChg>
      </pc:sldChg>
      <pc:sldChg chg="addSp modSp ord modNotes">
        <pc:chgData name="Justin Evans" userId="S::j.d.evans@uwtsd.ac.uk::2ee3c1af-825e-450d-8b1e-d59252291e99" providerId="AD" clId="Web-{43C0EA85-880F-5AF9-9BF7-4DC5A1106E63}" dt="2026-01-29T14:16:13.831" v="456" actId="1076"/>
        <pc:sldMkLst>
          <pc:docMk/>
          <pc:sldMk cId="4123543230" sldId="271"/>
        </pc:sldMkLst>
        <pc:picChg chg="add mod">
          <ac:chgData name="Justin Evans" userId="S::j.d.evans@uwtsd.ac.uk::2ee3c1af-825e-450d-8b1e-d59252291e99" providerId="AD" clId="Web-{43C0EA85-880F-5AF9-9BF7-4DC5A1106E63}" dt="2026-01-29T14:16:13.831" v="456" actId="1076"/>
          <ac:picMkLst>
            <pc:docMk/>
            <pc:sldMk cId="4123543230" sldId="271"/>
            <ac:picMk id="4" creationId="{8AD6C612-C3A6-1160-4814-D7EACD9AC727}"/>
          </ac:picMkLst>
        </pc:picChg>
      </pc:sldChg>
      <pc:sldChg chg="addSp modNotes">
        <pc:chgData name="Justin Evans" userId="S::j.d.evans@uwtsd.ac.uk::2ee3c1af-825e-450d-8b1e-d59252291e99" providerId="AD" clId="Web-{43C0EA85-880F-5AF9-9BF7-4DC5A1106E63}" dt="2026-01-29T14:16:45.394" v="460"/>
        <pc:sldMkLst>
          <pc:docMk/>
          <pc:sldMk cId="4084079280" sldId="272"/>
        </pc:sldMkLst>
        <pc:picChg chg="add">
          <ac:chgData name="Justin Evans" userId="S::j.d.evans@uwtsd.ac.uk::2ee3c1af-825e-450d-8b1e-d59252291e99" providerId="AD" clId="Web-{43C0EA85-880F-5AF9-9BF7-4DC5A1106E63}" dt="2026-01-29T14:16:45.394" v="460"/>
          <ac:picMkLst>
            <pc:docMk/>
            <pc:sldMk cId="4084079280" sldId="272"/>
            <ac:picMk id="4" creationId="{97222847-B770-F670-648B-FA0B0C03A945}"/>
          </ac:picMkLst>
        </pc:picChg>
      </pc:sldChg>
      <pc:sldChg chg="addSp modNotes">
        <pc:chgData name="Justin Evans" userId="S::j.d.evans@uwtsd.ac.uk::2ee3c1af-825e-450d-8b1e-d59252291e99" providerId="AD" clId="Web-{43C0EA85-880F-5AF9-9BF7-4DC5A1106E63}" dt="2026-01-29T14:16:48.816" v="461"/>
        <pc:sldMkLst>
          <pc:docMk/>
          <pc:sldMk cId="3636317328" sldId="273"/>
        </pc:sldMkLst>
        <pc:picChg chg="add">
          <ac:chgData name="Justin Evans" userId="S::j.d.evans@uwtsd.ac.uk::2ee3c1af-825e-450d-8b1e-d59252291e99" providerId="AD" clId="Web-{43C0EA85-880F-5AF9-9BF7-4DC5A1106E63}" dt="2026-01-29T14:16:48.816" v="461"/>
          <ac:picMkLst>
            <pc:docMk/>
            <pc:sldMk cId="3636317328" sldId="273"/>
            <ac:picMk id="4" creationId="{453C144D-08CE-310C-E876-BA7C549AC8A1}"/>
          </ac:picMkLst>
        </pc:picChg>
      </pc:sldChg>
      <pc:sldChg chg="addSp modNotes">
        <pc:chgData name="Justin Evans" userId="S::j.d.evans@uwtsd.ac.uk::2ee3c1af-825e-450d-8b1e-d59252291e99" providerId="AD" clId="Web-{43C0EA85-880F-5AF9-9BF7-4DC5A1106E63}" dt="2026-01-29T14:16:53.175" v="462"/>
        <pc:sldMkLst>
          <pc:docMk/>
          <pc:sldMk cId="2414912727" sldId="274"/>
        </pc:sldMkLst>
        <pc:picChg chg="add">
          <ac:chgData name="Justin Evans" userId="S::j.d.evans@uwtsd.ac.uk::2ee3c1af-825e-450d-8b1e-d59252291e99" providerId="AD" clId="Web-{43C0EA85-880F-5AF9-9BF7-4DC5A1106E63}" dt="2026-01-29T14:16:53.175" v="462"/>
          <ac:picMkLst>
            <pc:docMk/>
            <pc:sldMk cId="2414912727" sldId="274"/>
            <ac:picMk id="4" creationId="{FCBD7363-6523-C175-4026-0BFD4506D86D}"/>
          </ac:picMkLst>
        </pc:picChg>
      </pc:sldChg>
      <pc:sldChg chg="addSp modNotes">
        <pc:chgData name="Justin Evans" userId="S::j.d.evans@uwtsd.ac.uk::2ee3c1af-825e-450d-8b1e-d59252291e99" providerId="AD" clId="Web-{43C0EA85-880F-5AF9-9BF7-4DC5A1106E63}" dt="2026-01-29T14:16:56.784" v="463"/>
        <pc:sldMkLst>
          <pc:docMk/>
          <pc:sldMk cId="132790175" sldId="275"/>
        </pc:sldMkLst>
        <pc:picChg chg="add">
          <ac:chgData name="Justin Evans" userId="S::j.d.evans@uwtsd.ac.uk::2ee3c1af-825e-450d-8b1e-d59252291e99" providerId="AD" clId="Web-{43C0EA85-880F-5AF9-9BF7-4DC5A1106E63}" dt="2026-01-29T14:16:56.784" v="463"/>
          <ac:picMkLst>
            <pc:docMk/>
            <pc:sldMk cId="132790175" sldId="275"/>
            <ac:picMk id="4" creationId="{E9F9B0C4-C5C5-89C0-64DB-42FDDC9C675A}"/>
          </ac:picMkLst>
        </pc:picChg>
      </pc:sldChg>
      <pc:sldChg chg="addSp">
        <pc:chgData name="Justin Evans" userId="S::j.d.evans@uwtsd.ac.uk::2ee3c1af-825e-450d-8b1e-d59252291e99" providerId="AD" clId="Web-{43C0EA85-880F-5AF9-9BF7-4DC5A1106E63}" dt="2026-01-29T14:17:02.675" v="464"/>
        <pc:sldMkLst>
          <pc:docMk/>
          <pc:sldMk cId="468135333" sldId="276"/>
        </pc:sldMkLst>
        <pc:picChg chg="add">
          <ac:chgData name="Justin Evans" userId="S::j.d.evans@uwtsd.ac.uk::2ee3c1af-825e-450d-8b1e-d59252291e99" providerId="AD" clId="Web-{43C0EA85-880F-5AF9-9BF7-4DC5A1106E63}" dt="2026-01-29T14:17:02.675" v="464"/>
          <ac:picMkLst>
            <pc:docMk/>
            <pc:sldMk cId="468135333" sldId="276"/>
            <ac:picMk id="4" creationId="{EBF34041-1E4F-1288-1264-E0443352FEF5}"/>
          </ac:picMkLst>
        </pc:picChg>
      </pc:sldChg>
      <pc:sldChg chg="addSp ord">
        <pc:chgData name="Justin Evans" userId="S::j.d.evans@uwtsd.ac.uk::2ee3c1af-825e-450d-8b1e-d59252291e99" providerId="AD" clId="Web-{43C0EA85-880F-5AF9-9BF7-4DC5A1106E63}" dt="2026-01-29T14:15:32.269" v="448"/>
        <pc:sldMkLst>
          <pc:docMk/>
          <pc:sldMk cId="587359796" sldId="277"/>
        </pc:sldMkLst>
        <pc:picChg chg="add">
          <ac:chgData name="Justin Evans" userId="S::j.d.evans@uwtsd.ac.uk::2ee3c1af-825e-450d-8b1e-d59252291e99" providerId="AD" clId="Web-{43C0EA85-880F-5AF9-9BF7-4DC5A1106E63}" dt="2026-01-29T14:15:32.269" v="448"/>
          <ac:picMkLst>
            <pc:docMk/>
            <pc:sldMk cId="587359796" sldId="277"/>
            <ac:picMk id="4" creationId="{02CE7052-1475-3B11-9AE7-F2B56F975B2E}"/>
          </ac:picMkLst>
        </pc:picChg>
      </pc:sldChg>
      <pc:sldChg chg="addSp modSp new mod setBg">
        <pc:chgData name="Justin Evans" userId="S::j.d.evans@uwtsd.ac.uk::2ee3c1af-825e-450d-8b1e-d59252291e99" providerId="AD" clId="Web-{43C0EA85-880F-5AF9-9BF7-4DC5A1106E63}" dt="2026-01-29T14:50:09.935" v="468"/>
        <pc:sldMkLst>
          <pc:docMk/>
          <pc:sldMk cId="9023642" sldId="279"/>
        </pc:sldMkLst>
        <pc:spChg chg="add">
          <ac:chgData name="Justin Evans" userId="S::j.d.evans@uwtsd.ac.uk::2ee3c1af-825e-450d-8b1e-d59252291e99" providerId="AD" clId="Web-{43C0EA85-880F-5AF9-9BF7-4DC5A1106E63}" dt="2026-01-29T14:49:59.232" v="467"/>
          <ac:spMkLst>
            <pc:docMk/>
            <pc:sldMk cId="9023642" sldId="279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43C0EA85-880F-5AF9-9BF7-4DC5A1106E63}" dt="2026-01-29T14:49:59.232" v="467"/>
          <ac:spMkLst>
            <pc:docMk/>
            <pc:sldMk cId="9023642" sldId="279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43C0EA85-880F-5AF9-9BF7-4DC5A1106E63}" dt="2026-01-29T14:49:59.232" v="467"/>
          <ac:spMkLst>
            <pc:docMk/>
            <pc:sldMk cId="9023642" sldId="279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43C0EA85-880F-5AF9-9BF7-4DC5A1106E63}" dt="2026-01-29T14:49:59.232" v="467"/>
          <ac:spMkLst>
            <pc:docMk/>
            <pc:sldMk cId="9023642" sldId="279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43C0EA85-880F-5AF9-9BF7-4DC5A1106E63}" dt="2026-01-29T14:49:59.232" v="467"/>
          <ac:picMkLst>
            <pc:docMk/>
            <pc:sldMk cId="9023642" sldId="279"/>
            <ac:picMk id="2" creationId="{D287BD32-FC44-2E5F-DE7C-62D647A5571B}"/>
          </ac:picMkLst>
        </pc:picChg>
        <pc:picChg chg="add">
          <ac:chgData name="Justin Evans" userId="S::j.d.evans@uwtsd.ac.uk::2ee3c1af-825e-450d-8b1e-d59252291e99" providerId="AD" clId="Web-{43C0EA85-880F-5AF9-9BF7-4DC5A1106E63}" dt="2026-01-29T14:50:09.935" v="468"/>
          <ac:picMkLst>
            <pc:docMk/>
            <pc:sldMk cId="9023642" sldId="279"/>
            <ac:picMk id="4" creationId="{4CAE5094-33B8-D06B-BE97-0EFE8E597B88}"/>
          </ac:picMkLst>
        </pc:picChg>
      </pc:sldChg>
      <pc:sldChg chg="addSp modSp new mod setBg modClrScheme chgLayout">
        <pc:chgData name="Justin Evans" userId="S::j.d.evans@uwtsd.ac.uk::2ee3c1af-825e-450d-8b1e-d59252291e99" providerId="AD" clId="Web-{43C0EA85-880F-5AF9-9BF7-4DC5A1106E63}" dt="2026-01-29T14:52:04.957" v="479"/>
        <pc:sldMkLst>
          <pc:docMk/>
          <pc:sldMk cId="3133191791" sldId="280"/>
        </pc:sldMkLst>
        <pc:spChg chg="add mod">
          <ac:chgData name="Justin Evans" userId="S::j.d.evans@uwtsd.ac.uk::2ee3c1af-825e-450d-8b1e-d59252291e99" providerId="AD" clId="Web-{43C0EA85-880F-5AF9-9BF7-4DC5A1106E63}" dt="2026-01-29T14:51:45.017" v="477" actId="20577"/>
          <ac:spMkLst>
            <pc:docMk/>
            <pc:sldMk cId="3133191791" sldId="280"/>
            <ac:spMk id="2" creationId="{84A75890-4A05-0D92-0728-FC2064F4E492}"/>
          </ac:spMkLst>
        </pc:spChg>
        <pc:spChg chg="add mod">
          <ac:chgData name="Justin Evans" userId="S::j.d.evans@uwtsd.ac.uk::2ee3c1af-825e-450d-8b1e-d59252291e99" providerId="AD" clId="Web-{43C0EA85-880F-5AF9-9BF7-4DC5A1106E63}" dt="2026-01-29T14:51:09.779" v="476" actId="20577"/>
          <ac:spMkLst>
            <pc:docMk/>
            <pc:sldMk cId="3133191791" sldId="280"/>
            <ac:spMk id="3" creationId="{A444545C-5DA3-A687-746C-D57F239DC14C}"/>
          </ac:spMkLst>
        </pc:spChg>
        <pc:picChg chg="add">
          <ac:chgData name="Justin Evans" userId="S::j.d.evans@uwtsd.ac.uk::2ee3c1af-825e-450d-8b1e-d59252291e99" providerId="AD" clId="Web-{43C0EA85-880F-5AF9-9BF7-4DC5A1106E63}" dt="2026-01-29T14:52:04.957" v="479"/>
          <ac:picMkLst>
            <pc:docMk/>
            <pc:sldMk cId="3133191791" sldId="280"/>
            <ac:picMk id="5" creationId="{C01FFB85-459C-3477-3C62-CC0C41353BF6}"/>
          </ac:picMkLst>
        </pc:picChg>
      </pc:sldChg>
    </pc:docChg>
  </pc:docChgLst>
  <pc:docChgLst>
    <pc:chgData name="Justin Evans" userId="S::j.d.evans@uwtsd.ac.uk::2ee3c1af-825e-450d-8b1e-d59252291e99" providerId="AD" clId="Web-{B906C843-6116-6CFD-9ECE-E26C89D4699A}"/>
    <pc:docChg chg="modSld">
      <pc:chgData name="Justin Evans" userId="S::j.d.evans@uwtsd.ac.uk::2ee3c1af-825e-450d-8b1e-d59252291e99" providerId="AD" clId="Web-{B906C843-6116-6CFD-9ECE-E26C89D4699A}" dt="2026-01-30T11:31:53.810" v="19"/>
      <pc:docMkLst>
        <pc:docMk/>
      </pc:docMkLst>
      <pc:sldChg chg="modNotes">
        <pc:chgData name="Justin Evans" userId="S::j.d.evans@uwtsd.ac.uk::2ee3c1af-825e-450d-8b1e-d59252291e99" providerId="AD" clId="Web-{B906C843-6116-6CFD-9ECE-E26C89D4699A}" dt="2026-01-30T11:30:05.043" v="0"/>
        <pc:sldMkLst>
          <pc:docMk/>
          <pc:sldMk cId="768477707" sldId="257"/>
        </pc:sldMkLst>
      </pc:sldChg>
      <pc:sldChg chg="modNotes">
        <pc:chgData name="Justin Evans" userId="S::j.d.evans@uwtsd.ac.uk::2ee3c1af-825e-450d-8b1e-d59252291e99" providerId="AD" clId="Web-{B906C843-6116-6CFD-9ECE-E26C89D4699A}" dt="2026-01-30T11:30:10.918" v="1"/>
        <pc:sldMkLst>
          <pc:docMk/>
          <pc:sldMk cId="3519785579" sldId="258"/>
        </pc:sldMkLst>
      </pc:sldChg>
      <pc:sldChg chg="modNotes">
        <pc:chgData name="Justin Evans" userId="S::j.d.evans@uwtsd.ac.uk::2ee3c1af-825e-450d-8b1e-d59252291e99" providerId="AD" clId="Web-{B906C843-6116-6CFD-9ECE-E26C89D4699A}" dt="2026-01-30T11:30:16.058" v="2"/>
        <pc:sldMkLst>
          <pc:docMk/>
          <pc:sldMk cId="3279212823" sldId="259"/>
        </pc:sldMkLst>
      </pc:sldChg>
      <pc:sldChg chg="modNotes">
        <pc:chgData name="Justin Evans" userId="S::j.d.evans@uwtsd.ac.uk::2ee3c1af-825e-450d-8b1e-d59252291e99" providerId="AD" clId="Web-{B906C843-6116-6CFD-9ECE-E26C89D4699A}" dt="2026-01-30T11:30:21.684" v="3"/>
        <pc:sldMkLst>
          <pc:docMk/>
          <pc:sldMk cId="1606341454" sldId="260"/>
        </pc:sldMkLst>
      </pc:sldChg>
      <pc:sldChg chg="modNotes">
        <pc:chgData name="Justin Evans" userId="S::j.d.evans@uwtsd.ac.uk::2ee3c1af-825e-450d-8b1e-d59252291e99" providerId="AD" clId="Web-{B906C843-6116-6CFD-9ECE-E26C89D4699A}" dt="2026-01-30T11:30:25.949" v="4"/>
        <pc:sldMkLst>
          <pc:docMk/>
          <pc:sldMk cId="1352983194" sldId="262"/>
        </pc:sldMkLst>
      </pc:sldChg>
      <pc:sldChg chg="modNotes">
        <pc:chgData name="Justin Evans" userId="S::j.d.evans@uwtsd.ac.uk::2ee3c1af-825e-450d-8b1e-d59252291e99" providerId="AD" clId="Web-{B906C843-6116-6CFD-9ECE-E26C89D4699A}" dt="2026-01-30T11:30:31.574" v="5"/>
        <pc:sldMkLst>
          <pc:docMk/>
          <pc:sldMk cId="1314851947" sldId="263"/>
        </pc:sldMkLst>
      </pc:sldChg>
      <pc:sldChg chg="modNotes">
        <pc:chgData name="Justin Evans" userId="S::j.d.evans@uwtsd.ac.uk::2ee3c1af-825e-450d-8b1e-d59252291e99" providerId="AD" clId="Web-{B906C843-6116-6CFD-9ECE-E26C89D4699A}" dt="2026-01-30T11:30:42.199" v="7"/>
        <pc:sldMkLst>
          <pc:docMk/>
          <pc:sldMk cId="1890523319" sldId="264"/>
        </pc:sldMkLst>
      </pc:sldChg>
      <pc:sldChg chg="modNotes">
        <pc:chgData name="Justin Evans" userId="S::j.d.evans@uwtsd.ac.uk::2ee3c1af-825e-450d-8b1e-d59252291e99" providerId="AD" clId="Web-{B906C843-6116-6CFD-9ECE-E26C89D4699A}" dt="2026-01-30T11:30:52.387" v="9"/>
        <pc:sldMkLst>
          <pc:docMk/>
          <pc:sldMk cId="2642528009" sldId="265"/>
        </pc:sldMkLst>
      </pc:sldChg>
      <pc:sldChg chg="modNotes">
        <pc:chgData name="Justin Evans" userId="S::j.d.evans@uwtsd.ac.uk::2ee3c1af-825e-450d-8b1e-d59252291e99" providerId="AD" clId="Web-{B906C843-6116-6CFD-9ECE-E26C89D4699A}" dt="2026-01-30T11:31:11.497" v="12"/>
        <pc:sldMkLst>
          <pc:docMk/>
          <pc:sldMk cId="1018022409" sldId="266"/>
        </pc:sldMkLst>
      </pc:sldChg>
      <pc:sldChg chg="modNotes">
        <pc:chgData name="Justin Evans" userId="S::j.d.evans@uwtsd.ac.uk::2ee3c1af-825e-450d-8b1e-d59252291e99" providerId="AD" clId="Web-{B906C843-6116-6CFD-9ECE-E26C89D4699A}" dt="2026-01-30T11:31:32.153" v="14"/>
        <pc:sldMkLst>
          <pc:docMk/>
          <pc:sldMk cId="2731632624" sldId="267"/>
        </pc:sldMkLst>
      </pc:sldChg>
      <pc:sldChg chg="modNotes">
        <pc:chgData name="Justin Evans" userId="S::j.d.evans@uwtsd.ac.uk::2ee3c1af-825e-450d-8b1e-d59252291e99" providerId="AD" clId="Web-{B906C843-6116-6CFD-9ECE-E26C89D4699A}" dt="2026-01-30T11:31:00.669" v="10"/>
        <pc:sldMkLst>
          <pc:docMk/>
          <pc:sldMk cId="961516509" sldId="268"/>
        </pc:sldMkLst>
      </pc:sldChg>
      <pc:sldChg chg="modNotes">
        <pc:chgData name="Justin Evans" userId="S::j.d.evans@uwtsd.ac.uk::2ee3c1af-825e-450d-8b1e-d59252291e99" providerId="AD" clId="Web-{B906C843-6116-6CFD-9ECE-E26C89D4699A}" dt="2026-01-30T11:30:46.856" v="8"/>
        <pc:sldMkLst>
          <pc:docMk/>
          <pc:sldMk cId="1824872044" sldId="269"/>
        </pc:sldMkLst>
      </pc:sldChg>
      <pc:sldChg chg="modNotes">
        <pc:chgData name="Justin Evans" userId="S::j.d.evans@uwtsd.ac.uk::2ee3c1af-825e-450d-8b1e-d59252291e99" providerId="AD" clId="Web-{B906C843-6116-6CFD-9ECE-E26C89D4699A}" dt="2026-01-30T11:31:15.512" v="13"/>
        <pc:sldMkLst>
          <pc:docMk/>
          <pc:sldMk cId="230690597" sldId="270"/>
        </pc:sldMkLst>
      </pc:sldChg>
      <pc:sldChg chg="modNotes">
        <pc:chgData name="Justin Evans" userId="S::j.d.evans@uwtsd.ac.uk::2ee3c1af-825e-450d-8b1e-d59252291e99" providerId="AD" clId="Web-{B906C843-6116-6CFD-9ECE-E26C89D4699A}" dt="2026-01-30T11:31:06.028" v="11"/>
        <pc:sldMkLst>
          <pc:docMk/>
          <pc:sldMk cId="4123543230" sldId="271"/>
        </pc:sldMkLst>
      </pc:sldChg>
      <pc:sldChg chg="modNotes">
        <pc:chgData name="Justin Evans" userId="S::j.d.evans@uwtsd.ac.uk::2ee3c1af-825e-450d-8b1e-d59252291e99" providerId="AD" clId="Web-{B906C843-6116-6CFD-9ECE-E26C89D4699A}" dt="2026-01-30T11:31:36.638" v="15"/>
        <pc:sldMkLst>
          <pc:docMk/>
          <pc:sldMk cId="4084079280" sldId="272"/>
        </pc:sldMkLst>
      </pc:sldChg>
      <pc:sldChg chg="modNotes">
        <pc:chgData name="Justin Evans" userId="S::j.d.evans@uwtsd.ac.uk::2ee3c1af-825e-450d-8b1e-d59252291e99" providerId="AD" clId="Web-{B906C843-6116-6CFD-9ECE-E26C89D4699A}" dt="2026-01-30T11:31:41.185" v="16"/>
        <pc:sldMkLst>
          <pc:docMk/>
          <pc:sldMk cId="3636317328" sldId="273"/>
        </pc:sldMkLst>
      </pc:sldChg>
      <pc:sldChg chg="modNotes">
        <pc:chgData name="Justin Evans" userId="S::j.d.evans@uwtsd.ac.uk::2ee3c1af-825e-450d-8b1e-d59252291e99" providerId="AD" clId="Web-{B906C843-6116-6CFD-9ECE-E26C89D4699A}" dt="2026-01-30T11:31:45.169" v="17"/>
        <pc:sldMkLst>
          <pc:docMk/>
          <pc:sldMk cId="2414912727" sldId="274"/>
        </pc:sldMkLst>
      </pc:sldChg>
      <pc:sldChg chg="modNotes">
        <pc:chgData name="Justin Evans" userId="S::j.d.evans@uwtsd.ac.uk::2ee3c1af-825e-450d-8b1e-d59252291e99" providerId="AD" clId="Web-{B906C843-6116-6CFD-9ECE-E26C89D4699A}" dt="2026-01-30T11:31:51.013" v="18"/>
        <pc:sldMkLst>
          <pc:docMk/>
          <pc:sldMk cId="132790175" sldId="275"/>
        </pc:sldMkLst>
      </pc:sldChg>
      <pc:sldChg chg="modNotes">
        <pc:chgData name="Justin Evans" userId="S::j.d.evans@uwtsd.ac.uk::2ee3c1af-825e-450d-8b1e-d59252291e99" providerId="AD" clId="Web-{B906C843-6116-6CFD-9ECE-E26C89D4699A}" dt="2026-01-30T11:31:53.810" v="19"/>
        <pc:sldMkLst>
          <pc:docMk/>
          <pc:sldMk cId="468135333" sldId="276"/>
        </pc:sldMkLst>
      </pc:sldChg>
      <pc:sldChg chg="modNotes">
        <pc:chgData name="Justin Evans" userId="S::j.d.evans@uwtsd.ac.uk::2ee3c1af-825e-450d-8b1e-d59252291e99" providerId="AD" clId="Web-{B906C843-6116-6CFD-9ECE-E26C89D4699A}" dt="2026-01-30T11:30:38.168" v="6"/>
        <pc:sldMkLst>
          <pc:docMk/>
          <pc:sldMk cId="587359796" sldId="277"/>
        </pc:sldMkLst>
      </pc:sldChg>
    </pc:docChg>
  </pc:docChgLst>
  <pc:docChgLst>
    <pc:chgData name="Justin Evans" userId="S::j.d.evans@uwtsd.ac.uk::2ee3c1af-825e-450d-8b1e-d59252291e99" providerId="AD" clId="Web-{21014530-9400-651F-2F7B-AA77D8696D90}"/>
    <pc:docChg chg="addSld modSld sldOrd">
      <pc:chgData name="Justin Evans" userId="S::j.d.evans@uwtsd.ac.uk::2ee3c1af-825e-450d-8b1e-d59252291e99" providerId="AD" clId="Web-{21014530-9400-651F-2F7B-AA77D8696D90}" dt="2026-01-23T11:07:56.264" v="117"/>
      <pc:docMkLst>
        <pc:docMk/>
      </pc:docMkLst>
      <pc:sldChg chg="addSp delSp modSp mod setBg modClrScheme chgLayout">
        <pc:chgData name="Justin Evans" userId="S::j.d.evans@uwtsd.ac.uk::2ee3c1af-825e-450d-8b1e-d59252291e99" providerId="AD" clId="Web-{21014530-9400-651F-2F7B-AA77D8696D90}" dt="2026-01-23T10:41:48.973" v="6"/>
        <pc:sldMkLst>
          <pc:docMk/>
          <pc:sldMk cId="109857222" sldId="256"/>
        </pc:sldMkLst>
        <pc:spChg chg="add">
          <ac:chgData name="Justin Evans" userId="S::j.d.evans@uwtsd.ac.uk::2ee3c1af-825e-450d-8b1e-d59252291e99" providerId="AD" clId="Web-{21014530-9400-651F-2F7B-AA77D8696D90}" dt="2026-01-23T10:41:06.925" v="4"/>
          <ac:spMkLst>
            <pc:docMk/>
            <pc:sldMk cId="109857222" sldId="256"/>
            <ac:spMk id="11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0:41:06.925" v="4"/>
          <ac:spMkLst>
            <pc:docMk/>
            <pc:sldMk cId="109857222" sldId="256"/>
            <ac:spMk id="12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0:41:06.925" v="4"/>
          <ac:spMkLst>
            <pc:docMk/>
            <pc:sldMk cId="109857222" sldId="256"/>
            <ac:spMk id="13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0:41:06.925" v="4"/>
          <ac:spMkLst>
            <pc:docMk/>
            <pc:sldMk cId="109857222" sldId="256"/>
            <ac:spMk id="15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0:41:06.925" v="4"/>
          <ac:picMkLst>
            <pc:docMk/>
            <pc:sldMk cId="109857222" sldId="256"/>
            <ac:picMk id="4" creationId="{42B50A9F-4F88-1659-319C-3589FFEC52AD}"/>
          </ac:picMkLst>
        </pc:picChg>
      </pc:sldChg>
      <pc:sldChg chg="addSp modSp new modNotes">
        <pc:chgData name="Justin Evans" userId="S::j.d.evans@uwtsd.ac.uk::2ee3c1af-825e-450d-8b1e-d59252291e99" providerId="AD" clId="Web-{21014530-9400-651F-2F7B-AA77D8696D90}" dt="2026-01-23T10:44:45.241" v="10"/>
        <pc:sldMkLst>
          <pc:docMk/>
          <pc:sldMk cId="768477707" sldId="257"/>
        </pc:sldMkLst>
        <pc:picChg chg="add mod">
          <ac:chgData name="Justin Evans" userId="S::j.d.evans@uwtsd.ac.uk::2ee3c1af-825e-450d-8b1e-d59252291e99" providerId="AD" clId="Web-{21014530-9400-651F-2F7B-AA77D8696D90}" dt="2026-01-23T10:42:09.286" v="8"/>
          <ac:picMkLst>
            <pc:docMk/>
            <pc:sldMk cId="768477707" sldId="257"/>
            <ac:picMk id="2" creationId="{F380A19F-2F8A-AFD0-317F-059609890B9C}"/>
          </ac:picMkLst>
        </pc:picChg>
      </pc:sldChg>
      <pc:sldChg chg="addSp modSp new mod setBg modNotes">
        <pc:chgData name="Justin Evans" userId="S::j.d.evans@uwtsd.ac.uk::2ee3c1af-825e-450d-8b1e-d59252291e99" providerId="AD" clId="Web-{21014530-9400-651F-2F7B-AA77D8696D90}" dt="2026-01-23T10:46:23.571" v="14"/>
        <pc:sldMkLst>
          <pc:docMk/>
          <pc:sldMk cId="3519785579" sldId="258"/>
        </pc:sldMkLst>
        <pc:spChg chg="add">
          <ac:chgData name="Justin Evans" userId="S::j.d.evans@uwtsd.ac.uk::2ee3c1af-825e-450d-8b1e-d59252291e99" providerId="AD" clId="Web-{21014530-9400-651F-2F7B-AA77D8696D90}" dt="2026-01-23T10:46:04.554" v="13"/>
          <ac:spMkLst>
            <pc:docMk/>
            <pc:sldMk cId="3519785579" sldId="258"/>
            <ac:spMk id="7" creationId="{42A4FC2C-047E-45A5-965D-8E1E3BF09BC6}"/>
          </ac:spMkLst>
        </pc:spChg>
        <pc:picChg chg="add mod">
          <ac:chgData name="Justin Evans" userId="S::j.d.evans@uwtsd.ac.uk::2ee3c1af-825e-450d-8b1e-d59252291e99" providerId="AD" clId="Web-{21014530-9400-651F-2F7B-AA77D8696D90}" dt="2026-01-23T10:46:04.554" v="13"/>
          <ac:picMkLst>
            <pc:docMk/>
            <pc:sldMk cId="3519785579" sldId="258"/>
            <ac:picMk id="2" creationId="{48348467-5160-8E90-C0E4-ADF1D807B949}"/>
          </ac:picMkLst>
        </pc:picChg>
      </pc:sldChg>
      <pc:sldChg chg="addSp delSp modSp new mod setBg modNotes">
        <pc:chgData name="Justin Evans" userId="S::j.d.evans@uwtsd.ac.uk::2ee3c1af-825e-450d-8b1e-d59252291e99" providerId="AD" clId="Web-{21014530-9400-651F-2F7B-AA77D8696D90}" dt="2026-01-23T10:47:23.610" v="24"/>
        <pc:sldMkLst>
          <pc:docMk/>
          <pc:sldMk cId="3279212823" sldId="259"/>
        </pc:sldMkLst>
        <pc:spChg chg="add">
          <ac:chgData name="Justin Evans" userId="S::j.d.evans@uwtsd.ac.uk::2ee3c1af-825e-450d-8b1e-d59252291e99" providerId="AD" clId="Web-{21014530-9400-651F-2F7B-AA77D8696D90}" dt="2026-01-23T10:46:58.810" v="19"/>
          <ac:spMkLst>
            <pc:docMk/>
            <pc:sldMk cId="3279212823" sldId="259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0:46:58.810" v="19"/>
          <ac:spMkLst>
            <pc:docMk/>
            <pc:sldMk cId="3279212823" sldId="259"/>
            <ac:spMk id="10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0:46:58.810" v="19"/>
          <ac:spMkLst>
            <pc:docMk/>
            <pc:sldMk cId="3279212823" sldId="259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0:46:58.810" v="19"/>
          <ac:spMkLst>
            <pc:docMk/>
            <pc:sldMk cId="3279212823" sldId="259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0:46:58.810" v="19"/>
          <ac:picMkLst>
            <pc:docMk/>
            <pc:sldMk cId="3279212823" sldId="259"/>
            <ac:picMk id="2" creationId="{60D502E2-BC01-336B-6E2A-A1C0B9095BF0}"/>
          </ac:picMkLst>
        </pc:picChg>
      </pc:sldChg>
      <pc:sldChg chg="addSp delSp modSp new mod setBg modNotes">
        <pc:chgData name="Justin Evans" userId="S::j.d.evans@uwtsd.ac.uk::2ee3c1af-825e-450d-8b1e-d59252291e99" providerId="AD" clId="Web-{21014530-9400-651F-2F7B-AA77D8696D90}" dt="2026-01-23T10:48:28.132" v="30"/>
        <pc:sldMkLst>
          <pc:docMk/>
          <pc:sldMk cId="1606341454" sldId="260"/>
        </pc:sldMkLst>
        <pc:spChg chg="add">
          <ac:chgData name="Justin Evans" userId="S::j.d.evans@uwtsd.ac.uk::2ee3c1af-825e-450d-8b1e-d59252291e99" providerId="AD" clId="Web-{21014530-9400-651F-2F7B-AA77D8696D90}" dt="2026-01-23T10:48:13.287" v="29"/>
          <ac:spMkLst>
            <pc:docMk/>
            <pc:sldMk cId="1606341454" sldId="260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0:48:13.287" v="29"/>
          <ac:spMkLst>
            <pc:docMk/>
            <pc:sldMk cId="1606341454" sldId="260"/>
            <ac:spMk id="10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0:48:13.287" v="29"/>
          <ac:spMkLst>
            <pc:docMk/>
            <pc:sldMk cId="1606341454" sldId="260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0:48:13.287" v="29"/>
          <ac:spMkLst>
            <pc:docMk/>
            <pc:sldMk cId="1606341454" sldId="260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0:48:13.287" v="29"/>
          <ac:picMkLst>
            <pc:docMk/>
            <pc:sldMk cId="1606341454" sldId="260"/>
            <ac:picMk id="2" creationId="{18753253-F6B6-4EAB-EDCE-D72172287B11}"/>
          </ac:picMkLst>
        </pc:picChg>
      </pc:sldChg>
      <pc:sldChg chg="addSp modSp new mod setBg modNotes">
        <pc:chgData name="Justin Evans" userId="S::j.d.evans@uwtsd.ac.uk::2ee3c1af-825e-450d-8b1e-d59252291e99" providerId="AD" clId="Web-{21014530-9400-651F-2F7B-AA77D8696D90}" dt="2026-01-23T10:50:30.126" v="38"/>
        <pc:sldMkLst>
          <pc:docMk/>
          <pc:sldMk cId="1352983194" sldId="262"/>
        </pc:sldMkLst>
        <pc:spChg chg="add">
          <ac:chgData name="Justin Evans" userId="S::j.d.evans@uwtsd.ac.uk::2ee3c1af-825e-450d-8b1e-d59252291e99" providerId="AD" clId="Web-{21014530-9400-651F-2F7B-AA77D8696D90}" dt="2026-01-23T10:50:03.390" v="37"/>
          <ac:spMkLst>
            <pc:docMk/>
            <pc:sldMk cId="1352983194" sldId="262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0:50:03.390" v="37"/>
          <ac:spMkLst>
            <pc:docMk/>
            <pc:sldMk cId="1352983194" sldId="262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0:50:03.390" v="37"/>
          <ac:spMkLst>
            <pc:docMk/>
            <pc:sldMk cId="1352983194" sldId="262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0:50:03.390" v="37"/>
          <ac:spMkLst>
            <pc:docMk/>
            <pc:sldMk cId="1352983194" sldId="262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0:50:03.390" v="37"/>
          <ac:picMkLst>
            <pc:docMk/>
            <pc:sldMk cId="1352983194" sldId="262"/>
            <ac:picMk id="2" creationId="{842D79A1-D661-0F84-2500-6FE6D78FB85E}"/>
          </ac:picMkLst>
        </pc:picChg>
      </pc:sldChg>
      <pc:sldChg chg="addSp modSp new mod setBg modNotes">
        <pc:chgData name="Justin Evans" userId="S::j.d.evans@uwtsd.ac.uk::2ee3c1af-825e-450d-8b1e-d59252291e99" providerId="AD" clId="Web-{21014530-9400-651F-2F7B-AA77D8696D90}" dt="2026-01-23T10:51:41.426" v="42"/>
        <pc:sldMkLst>
          <pc:docMk/>
          <pc:sldMk cId="1314851947" sldId="263"/>
        </pc:sldMkLst>
        <pc:spChg chg="add">
          <ac:chgData name="Justin Evans" userId="S::j.d.evans@uwtsd.ac.uk::2ee3c1af-825e-450d-8b1e-d59252291e99" providerId="AD" clId="Web-{21014530-9400-651F-2F7B-AA77D8696D90}" dt="2026-01-23T10:51:09.209" v="41"/>
          <ac:spMkLst>
            <pc:docMk/>
            <pc:sldMk cId="1314851947" sldId="263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0:51:09.209" v="41"/>
          <ac:spMkLst>
            <pc:docMk/>
            <pc:sldMk cId="1314851947" sldId="263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0:51:09.209" v="41"/>
          <ac:spMkLst>
            <pc:docMk/>
            <pc:sldMk cId="1314851947" sldId="263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0:51:09.209" v="41"/>
          <ac:spMkLst>
            <pc:docMk/>
            <pc:sldMk cId="1314851947" sldId="263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0:51:09.209" v="41"/>
          <ac:picMkLst>
            <pc:docMk/>
            <pc:sldMk cId="1314851947" sldId="263"/>
            <ac:picMk id="2" creationId="{F7A10E0E-DFFD-5F20-64AE-77A538F89B6E}"/>
          </ac:picMkLst>
        </pc:picChg>
      </pc:sldChg>
      <pc:sldChg chg="addSp delSp modSp new modNotes">
        <pc:chgData name="Justin Evans" userId="S::j.d.evans@uwtsd.ac.uk::2ee3c1af-825e-450d-8b1e-d59252291e99" providerId="AD" clId="Web-{21014530-9400-651F-2F7B-AA77D8696D90}" dt="2026-01-23T10:53:12.337" v="48"/>
        <pc:sldMkLst>
          <pc:docMk/>
          <pc:sldMk cId="1890523319" sldId="264"/>
        </pc:sldMkLst>
        <pc:picChg chg="add mod">
          <ac:chgData name="Justin Evans" userId="S::j.d.evans@uwtsd.ac.uk::2ee3c1af-825e-450d-8b1e-d59252291e99" providerId="AD" clId="Web-{21014530-9400-651F-2F7B-AA77D8696D90}" dt="2026-01-23T10:52:14.194" v="44"/>
          <ac:picMkLst>
            <pc:docMk/>
            <pc:sldMk cId="1890523319" sldId="264"/>
            <ac:picMk id="2" creationId="{208E7B6F-4EF9-3810-B194-5DACE3FC3C63}"/>
          </ac:picMkLst>
        </pc:picChg>
      </pc:sldChg>
      <pc:sldChg chg="addSp delSp modSp new mod setBg modNotes">
        <pc:chgData name="Justin Evans" userId="S::j.d.evans@uwtsd.ac.uk::2ee3c1af-825e-450d-8b1e-d59252291e99" providerId="AD" clId="Web-{21014530-9400-651F-2F7B-AA77D8696D90}" dt="2026-01-23T10:56:43.624" v="63"/>
        <pc:sldMkLst>
          <pc:docMk/>
          <pc:sldMk cId="2642528009" sldId="265"/>
        </pc:sldMkLst>
        <pc:spChg chg="add">
          <ac:chgData name="Justin Evans" userId="S::j.d.evans@uwtsd.ac.uk::2ee3c1af-825e-450d-8b1e-d59252291e99" providerId="AD" clId="Web-{21014530-9400-651F-2F7B-AA77D8696D90}" dt="2026-01-23T10:53:25.587" v="53"/>
          <ac:spMkLst>
            <pc:docMk/>
            <pc:sldMk cId="2642528009" sldId="265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0:53:25.587" v="53"/>
          <ac:spMkLst>
            <pc:docMk/>
            <pc:sldMk cId="2642528009" sldId="265"/>
            <ac:spMk id="10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0:53:25.587" v="53"/>
          <ac:spMkLst>
            <pc:docMk/>
            <pc:sldMk cId="2642528009" sldId="265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0:53:25.587" v="53"/>
          <ac:spMkLst>
            <pc:docMk/>
            <pc:sldMk cId="2642528009" sldId="265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0:53:25.587" v="53"/>
          <ac:picMkLst>
            <pc:docMk/>
            <pc:sldMk cId="2642528009" sldId="265"/>
            <ac:picMk id="2" creationId="{4C74BA46-1CA2-2406-EBAD-210FDBB265A8}"/>
          </ac:picMkLst>
        </pc:picChg>
      </pc:sldChg>
      <pc:sldChg chg="addSp modSp new mod setBg modNotes">
        <pc:chgData name="Justin Evans" userId="S::j.d.evans@uwtsd.ac.uk::2ee3c1af-825e-450d-8b1e-d59252291e99" providerId="AD" clId="Web-{21014530-9400-651F-2F7B-AA77D8696D90}" dt="2026-01-23T10:57:02.984" v="67"/>
        <pc:sldMkLst>
          <pc:docMk/>
          <pc:sldMk cId="1018022409" sldId="266"/>
        </pc:sldMkLst>
        <pc:spChg chg="add">
          <ac:chgData name="Justin Evans" userId="S::j.d.evans@uwtsd.ac.uk::2ee3c1af-825e-450d-8b1e-d59252291e99" providerId="AD" clId="Web-{21014530-9400-651F-2F7B-AA77D8696D90}" dt="2026-01-23T10:55:12.637" v="57"/>
          <ac:spMkLst>
            <pc:docMk/>
            <pc:sldMk cId="1018022409" sldId="266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0:55:12.637" v="57"/>
          <ac:spMkLst>
            <pc:docMk/>
            <pc:sldMk cId="1018022409" sldId="266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0:55:12.637" v="57"/>
          <ac:spMkLst>
            <pc:docMk/>
            <pc:sldMk cId="1018022409" sldId="266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0:55:12.637" v="57"/>
          <ac:spMkLst>
            <pc:docMk/>
            <pc:sldMk cId="1018022409" sldId="266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0:55:12.637" v="57"/>
          <ac:picMkLst>
            <pc:docMk/>
            <pc:sldMk cId="1018022409" sldId="266"/>
            <ac:picMk id="2" creationId="{DD89A691-3DD9-A9F6-6F9C-DEEEEBE84C03}"/>
          </ac:picMkLst>
        </pc:picChg>
      </pc:sldChg>
      <pc:sldChg chg="addSp modSp new mod setBg modNotes">
        <pc:chgData name="Justin Evans" userId="S::j.d.evans@uwtsd.ac.uk::2ee3c1af-825e-450d-8b1e-d59252291e99" providerId="AD" clId="Web-{21014530-9400-651F-2F7B-AA77D8696D90}" dt="2026-01-23T10:58:04.235" v="71"/>
        <pc:sldMkLst>
          <pc:docMk/>
          <pc:sldMk cId="2731632624" sldId="267"/>
        </pc:sldMkLst>
        <pc:spChg chg="add">
          <ac:chgData name="Justin Evans" userId="S::j.d.evans@uwtsd.ac.uk::2ee3c1af-825e-450d-8b1e-d59252291e99" providerId="AD" clId="Web-{21014530-9400-651F-2F7B-AA77D8696D90}" dt="2026-01-23T10:57:46.297" v="70"/>
          <ac:spMkLst>
            <pc:docMk/>
            <pc:sldMk cId="2731632624" sldId="267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0:57:46.297" v="70"/>
          <ac:spMkLst>
            <pc:docMk/>
            <pc:sldMk cId="2731632624" sldId="267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0:57:46.297" v="70"/>
          <ac:spMkLst>
            <pc:docMk/>
            <pc:sldMk cId="2731632624" sldId="267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0:57:46.297" v="70"/>
          <ac:spMkLst>
            <pc:docMk/>
            <pc:sldMk cId="2731632624" sldId="267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0:57:46.297" v="70"/>
          <ac:picMkLst>
            <pc:docMk/>
            <pc:sldMk cId="2731632624" sldId="267"/>
            <ac:picMk id="2" creationId="{704A4F9E-32C1-8321-D095-7387AC18BE06}"/>
          </ac:picMkLst>
        </pc:picChg>
      </pc:sldChg>
      <pc:sldChg chg="addSp modSp new mod setBg modNotes">
        <pc:chgData name="Justin Evans" userId="S::j.d.evans@uwtsd.ac.uk::2ee3c1af-825e-450d-8b1e-d59252291e99" providerId="AD" clId="Web-{21014530-9400-651F-2F7B-AA77D8696D90}" dt="2026-01-23T10:58:56.314" v="75"/>
        <pc:sldMkLst>
          <pc:docMk/>
          <pc:sldMk cId="961516509" sldId="268"/>
        </pc:sldMkLst>
        <pc:spChg chg="add">
          <ac:chgData name="Justin Evans" userId="S::j.d.evans@uwtsd.ac.uk::2ee3c1af-825e-450d-8b1e-d59252291e99" providerId="AD" clId="Web-{21014530-9400-651F-2F7B-AA77D8696D90}" dt="2026-01-23T10:58:38.907" v="74"/>
          <ac:spMkLst>
            <pc:docMk/>
            <pc:sldMk cId="961516509" sldId="268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0:58:38.907" v="74"/>
          <ac:spMkLst>
            <pc:docMk/>
            <pc:sldMk cId="961516509" sldId="268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0:58:38.907" v="74"/>
          <ac:spMkLst>
            <pc:docMk/>
            <pc:sldMk cId="961516509" sldId="268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0:58:38.907" v="74"/>
          <ac:spMkLst>
            <pc:docMk/>
            <pc:sldMk cId="961516509" sldId="268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0:58:38.907" v="74"/>
          <ac:picMkLst>
            <pc:docMk/>
            <pc:sldMk cId="961516509" sldId="268"/>
            <ac:picMk id="2" creationId="{E9CC710E-7DE2-BA73-2E5C-A7DFFDBCBE0C}"/>
          </ac:picMkLst>
        </pc:picChg>
      </pc:sldChg>
      <pc:sldChg chg="addSp modSp new mod ord setBg modNotes">
        <pc:chgData name="Justin Evans" userId="S::j.d.evans@uwtsd.ac.uk::2ee3c1af-825e-450d-8b1e-d59252291e99" providerId="AD" clId="Web-{21014530-9400-651F-2F7B-AA77D8696D90}" dt="2026-01-23T11:00:22.721" v="80"/>
        <pc:sldMkLst>
          <pc:docMk/>
          <pc:sldMk cId="1824872044" sldId="269"/>
        </pc:sldMkLst>
        <pc:spChg chg="add">
          <ac:chgData name="Justin Evans" userId="S::j.d.evans@uwtsd.ac.uk::2ee3c1af-825e-450d-8b1e-d59252291e99" providerId="AD" clId="Web-{21014530-9400-651F-2F7B-AA77D8696D90}" dt="2026-01-23T10:59:59.205" v="78"/>
          <ac:spMkLst>
            <pc:docMk/>
            <pc:sldMk cId="1824872044" sldId="269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0:59:59.205" v="78"/>
          <ac:spMkLst>
            <pc:docMk/>
            <pc:sldMk cId="1824872044" sldId="269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0:59:59.205" v="78"/>
          <ac:spMkLst>
            <pc:docMk/>
            <pc:sldMk cId="1824872044" sldId="269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0:59:59.205" v="78"/>
          <ac:spMkLst>
            <pc:docMk/>
            <pc:sldMk cId="1824872044" sldId="269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0:59:59.205" v="78"/>
          <ac:picMkLst>
            <pc:docMk/>
            <pc:sldMk cId="1824872044" sldId="269"/>
            <ac:picMk id="2" creationId="{FC802FA2-7ED2-FA53-C7D2-647E61EA4D80}"/>
          </ac:picMkLst>
        </pc:picChg>
      </pc:sldChg>
      <pc:sldChg chg="addSp modSp new mod ord setBg modNotes">
        <pc:chgData name="Justin Evans" userId="S::j.d.evans@uwtsd.ac.uk::2ee3c1af-825e-450d-8b1e-d59252291e99" providerId="AD" clId="Web-{21014530-9400-651F-2F7B-AA77D8696D90}" dt="2026-01-23T11:02:16.660" v="89"/>
        <pc:sldMkLst>
          <pc:docMk/>
          <pc:sldMk cId="230690597" sldId="270"/>
        </pc:sldMkLst>
        <pc:spChg chg="add">
          <ac:chgData name="Justin Evans" userId="S::j.d.evans@uwtsd.ac.uk::2ee3c1af-825e-450d-8b1e-d59252291e99" providerId="AD" clId="Web-{21014530-9400-651F-2F7B-AA77D8696D90}" dt="2026-01-23T11:00:57.440" v="83"/>
          <ac:spMkLst>
            <pc:docMk/>
            <pc:sldMk cId="230690597" sldId="270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1:00:57.440" v="83"/>
          <ac:spMkLst>
            <pc:docMk/>
            <pc:sldMk cId="230690597" sldId="270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1:00:57.440" v="83"/>
          <ac:spMkLst>
            <pc:docMk/>
            <pc:sldMk cId="230690597" sldId="270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1:00:57.440" v="83"/>
          <ac:spMkLst>
            <pc:docMk/>
            <pc:sldMk cId="230690597" sldId="270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1:00:57.440" v="83"/>
          <ac:picMkLst>
            <pc:docMk/>
            <pc:sldMk cId="230690597" sldId="270"/>
            <ac:picMk id="2" creationId="{DF3D28DB-39E6-2D58-F152-EE2E50FDCB9F}"/>
          </ac:picMkLst>
        </pc:picChg>
      </pc:sldChg>
      <pc:sldChg chg="addSp modSp new mod setBg modNotes">
        <pc:chgData name="Justin Evans" userId="S::j.d.evans@uwtsd.ac.uk::2ee3c1af-825e-450d-8b1e-d59252291e99" providerId="AD" clId="Web-{21014530-9400-651F-2F7B-AA77D8696D90}" dt="2026-01-23T11:02:05.301" v="88"/>
        <pc:sldMkLst>
          <pc:docMk/>
          <pc:sldMk cId="4123543230" sldId="271"/>
        </pc:sldMkLst>
        <pc:spChg chg="add">
          <ac:chgData name="Justin Evans" userId="S::j.d.evans@uwtsd.ac.uk::2ee3c1af-825e-450d-8b1e-d59252291e99" providerId="AD" clId="Web-{21014530-9400-651F-2F7B-AA77D8696D90}" dt="2026-01-23T11:01:51.863" v="87"/>
          <ac:spMkLst>
            <pc:docMk/>
            <pc:sldMk cId="4123543230" sldId="271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1:01:51.863" v="87"/>
          <ac:spMkLst>
            <pc:docMk/>
            <pc:sldMk cId="4123543230" sldId="271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1:01:51.863" v="87"/>
          <ac:spMkLst>
            <pc:docMk/>
            <pc:sldMk cId="4123543230" sldId="271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1:01:51.863" v="87"/>
          <ac:spMkLst>
            <pc:docMk/>
            <pc:sldMk cId="4123543230" sldId="271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1:01:51.863" v="87"/>
          <ac:picMkLst>
            <pc:docMk/>
            <pc:sldMk cId="4123543230" sldId="271"/>
            <ac:picMk id="2" creationId="{518C24DE-5AB2-CB7C-3E4C-E4EDDEDF436C}"/>
          </ac:picMkLst>
        </pc:picChg>
      </pc:sldChg>
      <pc:sldChg chg="addSp modSp new mod setBg modNotes">
        <pc:chgData name="Justin Evans" userId="S::j.d.evans@uwtsd.ac.uk::2ee3c1af-825e-450d-8b1e-d59252291e99" providerId="AD" clId="Web-{21014530-9400-651F-2F7B-AA77D8696D90}" dt="2026-01-23T11:03:08.301" v="93"/>
        <pc:sldMkLst>
          <pc:docMk/>
          <pc:sldMk cId="4084079280" sldId="272"/>
        </pc:sldMkLst>
        <pc:spChg chg="add">
          <ac:chgData name="Justin Evans" userId="S::j.d.evans@uwtsd.ac.uk::2ee3c1af-825e-450d-8b1e-d59252291e99" providerId="AD" clId="Web-{21014530-9400-651F-2F7B-AA77D8696D90}" dt="2026-01-23T11:02:51.082" v="92"/>
          <ac:spMkLst>
            <pc:docMk/>
            <pc:sldMk cId="4084079280" sldId="272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1:02:51.082" v="92"/>
          <ac:spMkLst>
            <pc:docMk/>
            <pc:sldMk cId="4084079280" sldId="272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1:02:51.082" v="92"/>
          <ac:spMkLst>
            <pc:docMk/>
            <pc:sldMk cId="4084079280" sldId="272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1:02:51.082" v="92"/>
          <ac:spMkLst>
            <pc:docMk/>
            <pc:sldMk cId="4084079280" sldId="272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1:02:51.082" v="92"/>
          <ac:picMkLst>
            <pc:docMk/>
            <pc:sldMk cId="4084079280" sldId="272"/>
            <ac:picMk id="2" creationId="{762250BF-57EF-C33A-1534-96C99579767C}"/>
          </ac:picMkLst>
        </pc:picChg>
      </pc:sldChg>
      <pc:sldChg chg="addSp modSp new mod setBg modNotes">
        <pc:chgData name="Justin Evans" userId="S::j.d.evans@uwtsd.ac.uk::2ee3c1af-825e-450d-8b1e-d59252291e99" providerId="AD" clId="Web-{21014530-9400-651F-2F7B-AA77D8696D90}" dt="2026-01-23T11:03:54.712" v="97"/>
        <pc:sldMkLst>
          <pc:docMk/>
          <pc:sldMk cId="3636317328" sldId="273"/>
        </pc:sldMkLst>
        <pc:spChg chg="add">
          <ac:chgData name="Justin Evans" userId="S::j.d.evans@uwtsd.ac.uk::2ee3c1af-825e-450d-8b1e-d59252291e99" providerId="AD" clId="Web-{21014530-9400-651F-2F7B-AA77D8696D90}" dt="2026-01-23T11:03:40.898" v="96"/>
          <ac:spMkLst>
            <pc:docMk/>
            <pc:sldMk cId="3636317328" sldId="273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1:03:40.898" v="96"/>
          <ac:spMkLst>
            <pc:docMk/>
            <pc:sldMk cId="3636317328" sldId="273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1:03:40.898" v="96"/>
          <ac:spMkLst>
            <pc:docMk/>
            <pc:sldMk cId="3636317328" sldId="273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1:03:40.898" v="96"/>
          <ac:spMkLst>
            <pc:docMk/>
            <pc:sldMk cId="3636317328" sldId="273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1:03:40.898" v="96"/>
          <ac:picMkLst>
            <pc:docMk/>
            <pc:sldMk cId="3636317328" sldId="273"/>
            <ac:picMk id="2" creationId="{0983835A-DEE1-A7A4-95EC-B15FB9CA2097}"/>
          </ac:picMkLst>
        </pc:picChg>
      </pc:sldChg>
      <pc:sldChg chg="addSp modSp new mod setBg modNotes">
        <pc:chgData name="Justin Evans" userId="S::j.d.evans@uwtsd.ac.uk::2ee3c1af-825e-450d-8b1e-d59252291e99" providerId="AD" clId="Web-{21014530-9400-651F-2F7B-AA77D8696D90}" dt="2026-01-23T11:04:42.265" v="101"/>
        <pc:sldMkLst>
          <pc:docMk/>
          <pc:sldMk cId="2414912727" sldId="274"/>
        </pc:sldMkLst>
        <pc:spChg chg="add">
          <ac:chgData name="Justin Evans" userId="S::j.d.evans@uwtsd.ac.uk::2ee3c1af-825e-450d-8b1e-d59252291e99" providerId="AD" clId="Web-{21014530-9400-651F-2F7B-AA77D8696D90}" dt="2026-01-23T11:04:27.622" v="100"/>
          <ac:spMkLst>
            <pc:docMk/>
            <pc:sldMk cId="2414912727" sldId="274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1:04:27.622" v="100"/>
          <ac:spMkLst>
            <pc:docMk/>
            <pc:sldMk cId="2414912727" sldId="274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1:04:27.622" v="100"/>
          <ac:spMkLst>
            <pc:docMk/>
            <pc:sldMk cId="2414912727" sldId="274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1:04:27.622" v="100"/>
          <ac:spMkLst>
            <pc:docMk/>
            <pc:sldMk cId="2414912727" sldId="274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1:04:27.622" v="100"/>
          <ac:picMkLst>
            <pc:docMk/>
            <pc:sldMk cId="2414912727" sldId="274"/>
            <ac:picMk id="2" creationId="{88ED7262-F677-F6B7-1C63-39BA3273143C}"/>
          </ac:picMkLst>
        </pc:picChg>
      </pc:sldChg>
      <pc:sldChg chg="addSp modSp new mod setBg modNotes">
        <pc:chgData name="Justin Evans" userId="S::j.d.evans@uwtsd.ac.uk::2ee3c1af-825e-450d-8b1e-d59252291e99" providerId="AD" clId="Web-{21014530-9400-651F-2F7B-AA77D8696D90}" dt="2026-01-23T11:05:36.317" v="105"/>
        <pc:sldMkLst>
          <pc:docMk/>
          <pc:sldMk cId="132790175" sldId="275"/>
        </pc:sldMkLst>
        <pc:spChg chg="add">
          <ac:chgData name="Justin Evans" userId="S::j.d.evans@uwtsd.ac.uk::2ee3c1af-825e-450d-8b1e-d59252291e99" providerId="AD" clId="Web-{21014530-9400-651F-2F7B-AA77D8696D90}" dt="2026-01-23T11:05:18.221" v="104"/>
          <ac:spMkLst>
            <pc:docMk/>
            <pc:sldMk cId="132790175" sldId="275"/>
            <ac:spMk id="7" creationId="{42A4FC2C-047E-45A5-965D-8E1E3BF09BC6}"/>
          </ac:spMkLst>
        </pc:spChg>
        <pc:picChg chg="add mod">
          <ac:chgData name="Justin Evans" userId="S::j.d.evans@uwtsd.ac.uk::2ee3c1af-825e-450d-8b1e-d59252291e99" providerId="AD" clId="Web-{21014530-9400-651F-2F7B-AA77D8696D90}" dt="2026-01-23T11:05:18.221" v="104"/>
          <ac:picMkLst>
            <pc:docMk/>
            <pc:sldMk cId="132790175" sldId="275"/>
            <ac:picMk id="2" creationId="{2D0750BD-12A8-4743-DAFD-D9F18A998808}"/>
          </ac:picMkLst>
        </pc:picChg>
      </pc:sldChg>
      <pc:sldChg chg="addSp modSp new mod setBg modNotes">
        <pc:chgData name="Justin Evans" userId="S::j.d.evans@uwtsd.ac.uk::2ee3c1af-825e-450d-8b1e-d59252291e99" providerId="AD" clId="Web-{21014530-9400-651F-2F7B-AA77D8696D90}" dt="2026-01-23T11:06:27.571" v="109"/>
        <pc:sldMkLst>
          <pc:docMk/>
          <pc:sldMk cId="468135333" sldId="276"/>
        </pc:sldMkLst>
        <pc:spChg chg="add">
          <ac:chgData name="Justin Evans" userId="S::j.d.evans@uwtsd.ac.uk::2ee3c1af-825e-450d-8b1e-d59252291e99" providerId="AD" clId="Web-{21014530-9400-651F-2F7B-AA77D8696D90}" dt="2026-01-23T11:06:06.335" v="108"/>
          <ac:spMkLst>
            <pc:docMk/>
            <pc:sldMk cId="468135333" sldId="276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1:06:06.335" v="108"/>
          <ac:spMkLst>
            <pc:docMk/>
            <pc:sldMk cId="468135333" sldId="276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1:06:06.335" v="108"/>
          <ac:spMkLst>
            <pc:docMk/>
            <pc:sldMk cId="468135333" sldId="276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1:06:06.335" v="108"/>
          <ac:spMkLst>
            <pc:docMk/>
            <pc:sldMk cId="468135333" sldId="276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1:06:06.335" v="108"/>
          <ac:picMkLst>
            <pc:docMk/>
            <pc:sldMk cId="468135333" sldId="276"/>
            <ac:picMk id="2" creationId="{B9030C5C-41B7-F502-5ED5-294DD9BEF470}"/>
          </ac:picMkLst>
        </pc:picChg>
      </pc:sldChg>
      <pc:sldChg chg="addSp modSp new mod setBg modNotes">
        <pc:chgData name="Justin Evans" userId="S::j.d.evans@uwtsd.ac.uk::2ee3c1af-825e-450d-8b1e-d59252291e99" providerId="AD" clId="Web-{21014530-9400-651F-2F7B-AA77D8696D90}" dt="2026-01-23T11:07:20.075" v="114"/>
        <pc:sldMkLst>
          <pc:docMk/>
          <pc:sldMk cId="587359796" sldId="277"/>
        </pc:sldMkLst>
        <pc:spChg chg="add">
          <ac:chgData name="Justin Evans" userId="S::j.d.evans@uwtsd.ac.uk::2ee3c1af-825e-450d-8b1e-d59252291e99" providerId="AD" clId="Web-{21014530-9400-651F-2F7B-AA77D8696D90}" dt="2026-01-23T11:07:08.230" v="112"/>
          <ac:spMkLst>
            <pc:docMk/>
            <pc:sldMk cId="587359796" sldId="277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1:07:08.230" v="112"/>
          <ac:spMkLst>
            <pc:docMk/>
            <pc:sldMk cId="587359796" sldId="277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1:07:08.230" v="112"/>
          <ac:spMkLst>
            <pc:docMk/>
            <pc:sldMk cId="587359796" sldId="277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1:07:08.230" v="112"/>
          <ac:spMkLst>
            <pc:docMk/>
            <pc:sldMk cId="587359796" sldId="277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1:07:08.230" v="112"/>
          <ac:picMkLst>
            <pc:docMk/>
            <pc:sldMk cId="587359796" sldId="277"/>
            <ac:picMk id="2" creationId="{F5B56A28-0C10-0CAB-6AB2-67F0F4BD0BE9}"/>
          </ac:picMkLst>
        </pc:picChg>
      </pc:sldChg>
      <pc:sldChg chg="addSp modSp new mod setBg">
        <pc:chgData name="Justin Evans" userId="S::j.d.evans@uwtsd.ac.uk::2ee3c1af-825e-450d-8b1e-d59252291e99" providerId="AD" clId="Web-{21014530-9400-651F-2F7B-AA77D8696D90}" dt="2026-01-23T11:07:56.264" v="117"/>
        <pc:sldMkLst>
          <pc:docMk/>
          <pc:sldMk cId="4055203382" sldId="278"/>
        </pc:sldMkLst>
        <pc:spChg chg="add">
          <ac:chgData name="Justin Evans" userId="S::j.d.evans@uwtsd.ac.uk::2ee3c1af-825e-450d-8b1e-d59252291e99" providerId="AD" clId="Web-{21014530-9400-651F-2F7B-AA77D8696D90}" dt="2026-01-23T11:07:56.264" v="117"/>
          <ac:spMkLst>
            <pc:docMk/>
            <pc:sldMk cId="4055203382" sldId="278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21014530-9400-651F-2F7B-AA77D8696D90}" dt="2026-01-23T11:07:56.264" v="117"/>
          <ac:spMkLst>
            <pc:docMk/>
            <pc:sldMk cId="4055203382" sldId="278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21014530-9400-651F-2F7B-AA77D8696D90}" dt="2026-01-23T11:07:56.264" v="117"/>
          <ac:spMkLst>
            <pc:docMk/>
            <pc:sldMk cId="4055203382" sldId="278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21014530-9400-651F-2F7B-AA77D8696D90}" dt="2026-01-23T11:07:56.264" v="117"/>
          <ac:spMkLst>
            <pc:docMk/>
            <pc:sldMk cId="4055203382" sldId="278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21014530-9400-651F-2F7B-AA77D8696D90}" dt="2026-01-23T11:07:56.264" v="117"/>
          <ac:picMkLst>
            <pc:docMk/>
            <pc:sldMk cId="4055203382" sldId="278"/>
            <ac:picMk id="2" creationId="{B8C2B5B4-A602-447B-D38A-59E320E4DF37}"/>
          </ac:picMkLst>
        </pc:picChg>
      </pc:sldChg>
    </pc:docChg>
  </pc:docChgLst>
  <pc:docChgLst>
    <pc:chgData name="Justin Evans" userId="S::j.d.evans@uwtsd.ac.uk::2ee3c1af-825e-450d-8b1e-d59252291e99" providerId="AD" clId="Web-{18186FCB-5ACC-CFEB-6832-7711F9B0BF30}"/>
    <pc:docChg chg="modSld">
      <pc:chgData name="Justin Evans" userId="S::j.d.evans@uwtsd.ac.uk::2ee3c1af-825e-450d-8b1e-d59252291e99" providerId="AD" clId="Web-{18186FCB-5ACC-CFEB-6832-7711F9B0BF30}" dt="2026-01-26T13:01:27.511" v="11"/>
      <pc:docMkLst>
        <pc:docMk/>
      </pc:docMkLst>
      <pc:sldChg chg="modNotes">
        <pc:chgData name="Justin Evans" userId="S::j.d.evans@uwtsd.ac.uk::2ee3c1af-825e-450d-8b1e-d59252291e99" providerId="AD" clId="Web-{18186FCB-5ACC-CFEB-6832-7711F9B0BF30}" dt="2026-01-26T13:00:57.558" v="2"/>
        <pc:sldMkLst>
          <pc:docMk/>
          <pc:sldMk cId="3519785579" sldId="258"/>
        </pc:sldMkLst>
      </pc:sldChg>
      <pc:sldChg chg="modNotes">
        <pc:chgData name="Justin Evans" userId="S::j.d.evans@uwtsd.ac.uk::2ee3c1af-825e-450d-8b1e-d59252291e99" providerId="AD" clId="Web-{18186FCB-5ACC-CFEB-6832-7711F9B0BF30}" dt="2026-01-26T13:01:27.511" v="11"/>
        <pc:sldMkLst>
          <pc:docMk/>
          <pc:sldMk cId="468135333" sldId="27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669A62-1EDE-4C8C-86D7-3EEF7174250B}" type="datetimeFigureOut">
              <a:t>1/30/2026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C2E7C8-F901-4419-B667-1128B7F7A43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88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>
              <a:ea typeface="Calibri"/>
              <a:cs typeface="Calibri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2204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440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6093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7179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523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5812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1733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3184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9171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1817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724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2272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9071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0309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506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626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6795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9877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95450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2E7C8-F901-4419-B667-1128B7F7A432}" type="slidenum"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9623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forms.office.com/Pages/AnalysisPage.aspx?AnalyzerToken=qCfntACbseLEyVk3Q8FGABuSzpe1ukMy&amp;id=-REPTm4EBUWcuNshUjEeIa_B4y5egg1Fix7VklIpHplUQTZLRkhTR1hNUEE5RUdMN1g0VzBJQkcxWi4u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glass shelves&#10;&#10;AI-generated content may be incorrect.">
            <a:extLst>
              <a:ext uri="{FF2B5EF4-FFF2-40B4-BE49-F238E27FC236}">
                <a16:creationId xmlns:a16="http://schemas.microsoft.com/office/drawing/2014/main" id="{42B50A9F-4F88-1659-319C-3589FFEC52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09600"/>
            <a:ext cx="11277600" cy="5638800"/>
          </a:xfrm>
          <a:prstGeom prst="rect">
            <a:avLst/>
          </a:prstGeom>
        </p:spPr>
      </p:pic>
      <p:pic>
        <p:nvPicPr>
          <p:cNvPr id="2" name="Picture 1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30C36297-3FAE-0AF9-9051-4FF01AA48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80A19F-2F8A-AFD0-317F-059609890B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62666"/>
            <a:ext cx="12192000" cy="6132668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3F85FBB2-876D-AE70-D220-D8403BB465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9" y="554632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477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blue background with yellow text and yellow lines&#10;&#10;AI-generated content may be incorrect.">
            <a:extLst>
              <a:ext uri="{FF2B5EF4-FFF2-40B4-BE49-F238E27FC236}">
                <a16:creationId xmlns:a16="http://schemas.microsoft.com/office/drawing/2014/main" id="{48348467-5160-8E90-C0E4-ADF1D807B94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872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49CE4809-666D-89D6-0685-A9B0FFC53F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785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tep of steps with text&#10;&#10;AI-generated content may be incorrect.">
            <a:extLst>
              <a:ext uri="{FF2B5EF4-FFF2-40B4-BE49-F238E27FC236}">
                <a16:creationId xmlns:a16="http://schemas.microsoft.com/office/drawing/2014/main" id="{60D502E2-BC01-336B-6E2A-A1C0B9095B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402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76C7E3DC-66D5-DDC8-CDE9-46CEC6CAC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212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background with yellow text&#10;&#10;AI-generated content may be incorrect.">
            <a:extLst>
              <a:ext uri="{FF2B5EF4-FFF2-40B4-BE49-F238E27FC236}">
                <a16:creationId xmlns:a16="http://schemas.microsoft.com/office/drawing/2014/main" id="{18753253-F6B6-4EAB-EDCE-D72172287B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02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125707FE-E488-FE3D-33D6-ADCABDBBC3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341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magnifying glass on a blue background&#10;&#10;AI-generated content may be incorrect.">
            <a:extLst>
              <a:ext uri="{FF2B5EF4-FFF2-40B4-BE49-F238E27FC236}">
                <a16:creationId xmlns:a16="http://schemas.microsoft.com/office/drawing/2014/main" id="{842D79A1-D661-0F84-2500-6FE6D78FB8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94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840D8B1-69AC-6DD8-CD58-F51F59F5D0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983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roadmap&#10;&#10;AI-generated content may be incorrect.">
            <a:extLst>
              <a:ext uri="{FF2B5EF4-FFF2-40B4-BE49-F238E27FC236}">
                <a16:creationId xmlns:a16="http://schemas.microsoft.com/office/drawing/2014/main" id="{F7A10E0E-DFFD-5F20-64AE-77A538F89B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96" b="7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1B3C6F4A-753B-FB87-D9D1-08015AFF57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9" y="5933009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851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yellow sign with text and symbols&#10;&#10;AI-generated content may be incorrect.">
            <a:extLst>
              <a:ext uri="{FF2B5EF4-FFF2-40B4-BE49-F238E27FC236}">
                <a16:creationId xmlns:a16="http://schemas.microsoft.com/office/drawing/2014/main" id="{F5B56A28-0C10-0CAB-6AB2-67F0F4BD0BE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38" r="7604" b="1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02CE7052-1475-3B11-9AE7-F2B56F975B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3597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maze&#10;&#10;AI-generated content may be incorrect.">
            <a:extLst>
              <a:ext uri="{FF2B5EF4-FFF2-40B4-BE49-F238E27FC236}">
                <a16:creationId xmlns:a16="http://schemas.microsoft.com/office/drawing/2014/main" id="{208E7B6F-4EF9-3810-B194-5DACE3FC3C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4969"/>
            <a:ext cx="12192000" cy="6548063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07684441-C9D1-9768-28F0-64FDB57EF9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5233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FC802FA2-7ED2-FA53-C7D2-647E61EA4D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490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EBFB1FBA-A67E-EE49-9447-760AC62B83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-3767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8720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yellow poster with text and a profile of a person&amp;#39;s head&#10;&#10;AI-generated content may be incorrect.">
            <a:extLst>
              <a:ext uri="{FF2B5EF4-FFF2-40B4-BE49-F238E27FC236}">
                <a16:creationId xmlns:a16="http://schemas.microsoft.com/office/drawing/2014/main" id="{4C74BA46-1CA2-2406-EBAD-210FDBB265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490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8E42C42A-E3E1-C1A1-A3B4-9471EF8B36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5280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kull with a diagram on it&#10;&#10;AI-generated content may be incorrect.">
            <a:extLst>
              <a:ext uri="{FF2B5EF4-FFF2-40B4-BE49-F238E27FC236}">
                <a16:creationId xmlns:a16="http://schemas.microsoft.com/office/drawing/2014/main" id="{E9CC710E-7DE2-BA73-2E5C-A7DFFDBCBE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94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31CEFB55-994F-72F2-3323-9EDFC6CE53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9" y="-15140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5165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18C24DE-5AB2-CB7C-3E4C-E4EDDEDF43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235" y="457200"/>
            <a:ext cx="1110953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8AD6C612-C3A6-1160-4814-D7EACD9AC7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-15140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5432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triangle&#10;&#10;AI-generated content may be incorrect.">
            <a:extLst>
              <a:ext uri="{FF2B5EF4-FFF2-40B4-BE49-F238E27FC236}">
                <a16:creationId xmlns:a16="http://schemas.microsoft.com/office/drawing/2014/main" id="{DD89A691-3DD9-A9F6-6F9C-DEEEEBE84C0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61" b="241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028E0FC6-F122-8AFE-3EB3-F2AD197554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0224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background with yellow text and white text&#10;&#10;AI-generated content may be incorrect.">
            <a:extLst>
              <a:ext uri="{FF2B5EF4-FFF2-40B4-BE49-F238E27FC236}">
                <a16:creationId xmlns:a16="http://schemas.microsoft.com/office/drawing/2014/main" id="{DF3D28DB-39E6-2D58-F152-EE2E50FDCB9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2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5BCC6E01-BF95-F86F-A2E0-20A36B9ABF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905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yellow text&#10;&#10;AI-generated content may be incorrect.">
            <a:extLst>
              <a:ext uri="{FF2B5EF4-FFF2-40B4-BE49-F238E27FC236}">
                <a16:creationId xmlns:a16="http://schemas.microsoft.com/office/drawing/2014/main" id="{704A4F9E-32C1-8321-D095-7387AC18BE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94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4F463E51-B611-5C8A-26E1-4E6FE3594B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6326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lass cube with text overlay&#10;&#10;AI-generated content may be incorrect.">
            <a:extLst>
              <a:ext uri="{FF2B5EF4-FFF2-40B4-BE49-F238E27FC236}">
                <a16:creationId xmlns:a16="http://schemas.microsoft.com/office/drawing/2014/main" id="{762250BF-57EF-C33A-1534-96C9957976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402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7222847-B770-F670-648B-FA0B0C03A9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0792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erson standing in front of a group of white and blue figures&#10;&#10;AI-generated content may be incorrect.">
            <a:extLst>
              <a:ext uri="{FF2B5EF4-FFF2-40B4-BE49-F238E27FC236}">
                <a16:creationId xmlns:a16="http://schemas.microsoft.com/office/drawing/2014/main" id="{0983835A-DEE1-A7A4-95EC-B15FB9CA20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83" b="70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453C144D-08CE-310C-E876-BA7C549AC8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3173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yellow text on a blue background&#10;&#10;AI-generated content may be incorrect.">
            <a:extLst>
              <a:ext uri="{FF2B5EF4-FFF2-40B4-BE49-F238E27FC236}">
                <a16:creationId xmlns:a16="http://schemas.microsoft.com/office/drawing/2014/main" id="{88ED7262-F677-F6B7-1C63-39BA327314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830" y="457200"/>
            <a:ext cx="11214339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FCBD7363-6523-C175-4026-0BFD4506D8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9127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D0750BD-12A8-4743-DAFD-D9F18A99880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38" r="1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E9F9B0C4-C5C5-89C0-64DB-42FDDC9C67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901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yellow background with white text&#10;&#10;AI-generated content may be incorrect.">
            <a:extLst>
              <a:ext uri="{FF2B5EF4-FFF2-40B4-BE49-F238E27FC236}">
                <a16:creationId xmlns:a16="http://schemas.microsoft.com/office/drawing/2014/main" id="{B9030C5C-41B7-F502-5ED5-294DD9BEF4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070" y="457200"/>
            <a:ext cx="1105786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EBF34041-1E4F-1288-1264-E0443352FE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1353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75890-4A05-0D92-0728-FC2064F4E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E8A217"/>
                </a:solidFill>
              </a:rPr>
              <a:t>MS Survey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4545C-5DA3-A687-746C-D57F239DC1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C000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Module Delivery Questionnaire MA Criminal Justice and Policing - Policing Models module.  – Results</a:t>
            </a:r>
          </a:p>
          <a:p>
            <a:endParaRPr lang="en-GB" dirty="0">
              <a:ea typeface="+mn-lt"/>
              <a:cs typeface="+mn-lt"/>
            </a:endParaRPr>
          </a:p>
        </p:txBody>
      </p:sp>
      <p:pic>
        <p:nvPicPr>
          <p:cNvPr id="5" name="Picture 4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C01FFB85-459C-3477-3C62-CC0C41353B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1917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D287BD32-FC44-2E5F-DE7C-62D647A557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30" b="19015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4CAE5094-33B8-D06B-BE97-0EFE8E597B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8350" y="591026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36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B8C2B5B4-A602-447B-D38A-59E320E4DF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235" y="457200"/>
            <a:ext cx="1110953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2033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24</Slides>
  <Notes>20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MS Survey Results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277</cp:revision>
  <dcterms:created xsi:type="dcterms:W3CDTF">2026-01-22T14:33:23Z</dcterms:created>
  <dcterms:modified xsi:type="dcterms:W3CDTF">2026-01-30T11:31:57Z</dcterms:modified>
</cp:coreProperties>
</file>