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346" y="7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6</a:t>
            </a:r>
          </a:p>
          <a:p>
            <a:pPr lvl="6"/>
            <a:r>
              <a:rPr lang="en-US" dirty="0"/>
              <a:t>7</a:t>
            </a:r>
          </a:p>
          <a:p>
            <a:pPr lvl="7"/>
            <a:r>
              <a:rPr lang="en-US" dirty="0"/>
              <a:t>8</a:t>
            </a:r>
          </a:p>
          <a:p>
            <a:pPr lvl="8"/>
            <a:r>
              <a:rPr lang="en-US" dirty="0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2/24/2020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ECAD4008 </a:t>
            </a:r>
            <a:r>
              <a:rPr lang="en-GB" dirty="0" err="1" smtClean="0"/>
              <a:t>Posteri</a:t>
            </a:r>
            <a:r>
              <a:rPr lang="en-GB" dirty="0" smtClean="0"/>
              <a:t> </a:t>
            </a:r>
            <a:r>
              <a:rPr lang="en-GB" dirty="0" err="1" smtClean="0"/>
              <a:t>Ysgolion</a:t>
            </a:r>
            <a:r>
              <a:rPr lang="en-GB" dirty="0" smtClean="0"/>
              <a:t> ECO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1 A </a:t>
            </a:r>
            <a:r>
              <a:rPr lang="en-GB" dirty="0" err="1" smtClean="0"/>
              <a:t>Chwefror</a:t>
            </a:r>
            <a:r>
              <a:rPr lang="en-GB" dirty="0" smtClean="0"/>
              <a:t> 20, 2020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7154" y="3313288"/>
            <a:ext cx="2688873" cy="1722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4898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9151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1929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6915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46844" cy="683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7802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41200" cy="6829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0890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855344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111723" cy="68128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78198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0"/>
            <a:ext cx="12259733" cy="6896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82807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062178" cy="6784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33370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615542" y="2859313"/>
            <a:ext cx="351729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err="1" smtClean="0"/>
              <a:t>Ysbwriel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838575794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TM16401371[[fn=Atlas]]</Template>
  <TotalTime>14</TotalTime>
  <Words>12</Words>
  <Application>Microsoft Office PowerPoint</Application>
  <PresentationFormat>Widescreen</PresentationFormat>
  <Paragraphs>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Calibri Light</vt:lpstr>
      <vt:lpstr>Rockwell</vt:lpstr>
      <vt:lpstr>Wingdings</vt:lpstr>
      <vt:lpstr>Atlas</vt:lpstr>
      <vt:lpstr>ECAD4008 Posteri Ysgolion ECO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Iwan Ellis-Williams</dc:creator>
  <cp:lastModifiedBy>Iwan Ellis-Williams</cp:lastModifiedBy>
  <cp:revision>9</cp:revision>
  <dcterms:created xsi:type="dcterms:W3CDTF">2020-02-24T14:18:36Z</dcterms:created>
  <dcterms:modified xsi:type="dcterms:W3CDTF">2020-02-24T14:43:59Z</dcterms:modified>
</cp:coreProperties>
</file>