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0"/>
  </p:notesMasterIdLst>
  <p:sldIdLst>
    <p:sldId id="719" r:id="rId24"/>
    <p:sldId id="756" r:id="rId25"/>
    <p:sldId id="757" r:id="rId26"/>
    <p:sldId id="758" r:id="rId27"/>
    <p:sldId id="740" r:id="rId28"/>
    <p:sldId id="759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8B420ED-CCD2-444E-9B17-B2A1F79D1C9C}" v="16" dt="2023-10-25T19:45:26.60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82"/>
    <p:restoredTop sz="95995" autoAdjust="0"/>
  </p:normalViewPr>
  <p:slideViewPr>
    <p:cSldViewPr snapToGrid="0">
      <p:cViewPr varScale="1">
        <p:scale>
          <a:sx n="110" d="100"/>
          <a:sy n="110" d="100"/>
        </p:scale>
        <p:origin x="144" y="9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" Type="http://schemas.openxmlformats.org/officeDocument/2006/relationships/customXml" Target="../customXml/item3.xml"/><Relationship Id="rId21" Type="http://schemas.openxmlformats.org/officeDocument/2006/relationships/slideMaster" Target="slideMasters/slideMaster18.xml"/><Relationship Id="rId34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microsoft.com/office/2015/10/relationships/revisionInfo" Target="revisionInfo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Master" Target="slideMasters/slideMaster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BF7F1DAA-EC35-4020-9F29-23FE4EDDC13B}"/>
    <pc:docChg chg="modSld">
      <pc:chgData name="Jenifer Prince Devaraj" userId="c3fb109c-09d1-42a6-93f4-69472d709861" providerId="ADAL" clId="{BF7F1DAA-EC35-4020-9F29-23FE4EDDC13B}" dt="2023-01-31T00:52:59.808" v="28" actId="2711"/>
      <pc:docMkLst>
        <pc:docMk/>
      </pc:docMkLst>
      <pc:sldChg chg="modSp mod">
        <pc:chgData name="Jenifer Prince Devaraj" userId="c3fb109c-09d1-42a6-93f4-69472d709861" providerId="ADAL" clId="{BF7F1DAA-EC35-4020-9F29-23FE4EDDC13B}" dt="2023-01-31T00:51:07.447" v="7" actId="1076"/>
        <pc:sldMkLst>
          <pc:docMk/>
          <pc:sldMk cId="3119007398" sldId="719"/>
        </pc:sldMkLst>
        <pc:spChg chg="mod">
          <ac:chgData name="Jenifer Prince Devaraj" userId="c3fb109c-09d1-42a6-93f4-69472d709861" providerId="ADAL" clId="{BF7F1DAA-EC35-4020-9F29-23FE4EDDC13B}" dt="2023-01-31T00:51:07.447" v="7" actId="1076"/>
          <ac:spMkLst>
            <pc:docMk/>
            <pc:sldMk cId="3119007398" sldId="719"/>
            <ac:spMk id="2" creationId="{5AF40EAB-6954-8B5E-C784-2A455332F66A}"/>
          </ac:spMkLst>
        </pc:spChg>
        <pc:spChg chg="mod">
          <ac:chgData name="Jenifer Prince Devaraj" userId="c3fb109c-09d1-42a6-93f4-69472d709861" providerId="ADAL" clId="{BF7F1DAA-EC35-4020-9F29-23FE4EDDC13B}" dt="2023-01-31T00:50:42.200" v="3" actId="14100"/>
          <ac:spMkLst>
            <pc:docMk/>
            <pc:sldMk cId="3119007398" sldId="719"/>
            <ac:spMk id="3" creationId="{AA205271-8453-0C56-CE04-6289558BCEE4}"/>
          </ac:spMkLst>
        </pc:spChg>
      </pc:sldChg>
      <pc:sldChg chg="modSp mod">
        <pc:chgData name="Jenifer Prince Devaraj" userId="c3fb109c-09d1-42a6-93f4-69472d709861" providerId="ADAL" clId="{BF7F1DAA-EC35-4020-9F29-23FE4EDDC13B}" dt="2023-01-31T00:52:59.808" v="28" actId="2711"/>
        <pc:sldMkLst>
          <pc:docMk/>
          <pc:sldMk cId="3302105363" sldId="740"/>
        </pc:sldMkLst>
        <pc:spChg chg="mod">
          <ac:chgData name="Jenifer Prince Devaraj" userId="c3fb109c-09d1-42a6-93f4-69472d709861" providerId="ADAL" clId="{BF7F1DAA-EC35-4020-9F29-23FE4EDDC13B}" dt="2023-01-31T00:52:59.808" v="28" actId="2711"/>
          <ac:spMkLst>
            <pc:docMk/>
            <pc:sldMk cId="3302105363" sldId="740"/>
            <ac:spMk id="3" creationId="{00000000-0000-0000-0000-000000000000}"/>
          </ac:spMkLst>
        </pc:spChg>
      </pc:sldChg>
      <pc:sldChg chg="modSp mod">
        <pc:chgData name="Jenifer Prince Devaraj" userId="c3fb109c-09d1-42a6-93f4-69472d709861" providerId="ADAL" clId="{BF7F1DAA-EC35-4020-9F29-23FE4EDDC13B}" dt="2023-01-31T00:52:17.726" v="26" actId="6549"/>
        <pc:sldMkLst>
          <pc:docMk/>
          <pc:sldMk cId="602369199" sldId="756"/>
        </pc:sldMkLst>
        <pc:spChg chg="mod">
          <ac:chgData name="Jenifer Prince Devaraj" userId="c3fb109c-09d1-42a6-93f4-69472d709861" providerId="ADAL" clId="{BF7F1DAA-EC35-4020-9F29-23FE4EDDC13B}" dt="2023-01-31T00:52:17.726" v="26" actId="6549"/>
          <ac:spMkLst>
            <pc:docMk/>
            <pc:sldMk cId="602369199" sldId="756"/>
            <ac:spMk id="3" creationId="{47DBAFC5-1CFA-321A-D6F6-A0E1937ABAA6}"/>
          </ac:spMkLst>
        </pc:spChg>
      </pc:sldChg>
      <pc:sldChg chg="modSp mod">
        <pc:chgData name="Jenifer Prince Devaraj" userId="c3fb109c-09d1-42a6-93f4-69472d709861" providerId="ADAL" clId="{BF7F1DAA-EC35-4020-9F29-23FE4EDDC13B}" dt="2023-01-31T00:52:34.144" v="27" actId="207"/>
        <pc:sldMkLst>
          <pc:docMk/>
          <pc:sldMk cId="59037797" sldId="757"/>
        </pc:sldMkLst>
        <pc:spChg chg="mod">
          <ac:chgData name="Jenifer Prince Devaraj" userId="c3fb109c-09d1-42a6-93f4-69472d709861" providerId="ADAL" clId="{BF7F1DAA-EC35-4020-9F29-23FE4EDDC13B}" dt="2023-01-31T00:52:34.144" v="27" actId="207"/>
          <ac:spMkLst>
            <pc:docMk/>
            <pc:sldMk cId="59037797" sldId="757"/>
            <ac:spMk id="2" creationId="{79C19333-4DA2-CEEF-5087-F411314974C4}"/>
          </ac:spMkLst>
        </pc:spChg>
      </pc:sldChg>
    </pc:docChg>
  </pc:docChgLst>
  <pc:docChgLst>
    <pc:chgData name="Jenifer Prince Devaraj" userId="c3fb109c-09d1-42a6-93f4-69472d709861" providerId="ADAL" clId="{16585019-2402-4159-933D-05267B95FB50}"/>
    <pc:docChg chg="undo custSel modSld">
      <pc:chgData name="Jenifer Prince Devaraj" userId="c3fb109c-09d1-42a6-93f4-69472d709861" providerId="ADAL" clId="{16585019-2402-4159-933D-05267B95FB50}" dt="2023-01-31T10:40:33.925" v="7" actId="255"/>
      <pc:docMkLst>
        <pc:docMk/>
      </pc:docMkLst>
      <pc:sldChg chg="modSp mod">
        <pc:chgData name="Jenifer Prince Devaraj" userId="c3fb109c-09d1-42a6-93f4-69472d709861" providerId="ADAL" clId="{16585019-2402-4159-933D-05267B95FB50}" dt="2023-01-31T10:39:14.820" v="1" actId="2711"/>
        <pc:sldMkLst>
          <pc:docMk/>
          <pc:sldMk cId="602369199" sldId="756"/>
        </pc:sldMkLst>
        <pc:spChg chg="mod">
          <ac:chgData name="Jenifer Prince Devaraj" userId="c3fb109c-09d1-42a6-93f4-69472d709861" providerId="ADAL" clId="{16585019-2402-4159-933D-05267B95FB50}" dt="2023-01-31T10:39:14.820" v="1" actId="2711"/>
          <ac:spMkLst>
            <pc:docMk/>
            <pc:sldMk cId="602369199" sldId="756"/>
            <ac:spMk id="3" creationId="{47DBAFC5-1CFA-321A-D6F6-A0E1937ABAA6}"/>
          </ac:spMkLst>
        </pc:spChg>
      </pc:sldChg>
      <pc:sldChg chg="modSp mod">
        <pc:chgData name="Jenifer Prince Devaraj" userId="c3fb109c-09d1-42a6-93f4-69472d709861" providerId="ADAL" clId="{16585019-2402-4159-933D-05267B95FB50}" dt="2023-01-31T10:39:38.828" v="4" actId="255"/>
        <pc:sldMkLst>
          <pc:docMk/>
          <pc:sldMk cId="59037797" sldId="757"/>
        </pc:sldMkLst>
        <pc:spChg chg="mod">
          <ac:chgData name="Jenifer Prince Devaraj" userId="c3fb109c-09d1-42a6-93f4-69472d709861" providerId="ADAL" clId="{16585019-2402-4159-933D-05267B95FB50}" dt="2023-01-31T10:39:28.404" v="3" actId="2711"/>
          <ac:spMkLst>
            <pc:docMk/>
            <pc:sldMk cId="59037797" sldId="757"/>
            <ac:spMk id="2" creationId="{79C19333-4DA2-CEEF-5087-F411314974C4}"/>
          </ac:spMkLst>
        </pc:spChg>
        <pc:spChg chg="mod">
          <ac:chgData name="Jenifer Prince Devaraj" userId="c3fb109c-09d1-42a6-93f4-69472d709861" providerId="ADAL" clId="{16585019-2402-4159-933D-05267B95FB50}" dt="2023-01-31T10:39:38.828" v="4" actId="255"/>
          <ac:spMkLst>
            <pc:docMk/>
            <pc:sldMk cId="59037797" sldId="757"/>
            <ac:spMk id="4" creationId="{BD11508D-077E-6431-14F4-95D6B5F1AE2C}"/>
          </ac:spMkLst>
        </pc:spChg>
        <pc:spChg chg="mod">
          <ac:chgData name="Jenifer Prince Devaraj" userId="c3fb109c-09d1-42a6-93f4-69472d709861" providerId="ADAL" clId="{16585019-2402-4159-933D-05267B95FB50}" dt="2023-01-31T10:39:28.404" v="3" actId="2711"/>
          <ac:spMkLst>
            <pc:docMk/>
            <pc:sldMk cId="59037797" sldId="757"/>
            <ac:spMk id="5" creationId="{7FB0AFFF-79FD-603E-07AC-E287FA8D4879}"/>
          </ac:spMkLst>
        </pc:spChg>
        <pc:spChg chg="mod">
          <ac:chgData name="Jenifer Prince Devaraj" userId="c3fb109c-09d1-42a6-93f4-69472d709861" providerId="ADAL" clId="{16585019-2402-4159-933D-05267B95FB50}" dt="2023-01-31T10:39:28.404" v="3" actId="2711"/>
          <ac:spMkLst>
            <pc:docMk/>
            <pc:sldMk cId="59037797" sldId="757"/>
            <ac:spMk id="17" creationId="{959AB497-A617-2885-F51E-607CFA3737DB}"/>
          </ac:spMkLst>
        </pc:spChg>
        <pc:spChg chg="mod">
          <ac:chgData name="Jenifer Prince Devaraj" userId="c3fb109c-09d1-42a6-93f4-69472d709861" providerId="ADAL" clId="{16585019-2402-4159-933D-05267B95FB50}" dt="2023-01-31T10:39:28.404" v="3" actId="2711"/>
          <ac:spMkLst>
            <pc:docMk/>
            <pc:sldMk cId="59037797" sldId="757"/>
            <ac:spMk id="21" creationId="{2B518D91-9012-9916-EB49-53F07944DCE5}"/>
          </ac:spMkLst>
        </pc:spChg>
        <pc:spChg chg="mod">
          <ac:chgData name="Jenifer Prince Devaraj" userId="c3fb109c-09d1-42a6-93f4-69472d709861" providerId="ADAL" clId="{16585019-2402-4159-933D-05267B95FB50}" dt="2023-01-31T10:39:28.404" v="3" actId="2711"/>
          <ac:spMkLst>
            <pc:docMk/>
            <pc:sldMk cId="59037797" sldId="757"/>
            <ac:spMk id="25" creationId="{9FD9FC0D-6669-C1D0-265D-F6064C74B3C4}"/>
          </ac:spMkLst>
        </pc:spChg>
        <pc:graphicFrameChg chg="mod">
          <ac:chgData name="Jenifer Prince Devaraj" userId="c3fb109c-09d1-42a6-93f4-69472d709861" providerId="ADAL" clId="{16585019-2402-4159-933D-05267B95FB50}" dt="2023-01-31T10:39:28.404" v="3" actId="2711"/>
          <ac:graphicFrameMkLst>
            <pc:docMk/>
            <pc:sldMk cId="59037797" sldId="757"/>
            <ac:graphicFrameMk id="18" creationId="{92D4E65E-FD21-92F3-18B0-519070C0AF70}"/>
          </ac:graphicFrameMkLst>
        </pc:graphicFrameChg>
        <pc:graphicFrameChg chg="mod">
          <ac:chgData name="Jenifer Prince Devaraj" userId="c3fb109c-09d1-42a6-93f4-69472d709861" providerId="ADAL" clId="{16585019-2402-4159-933D-05267B95FB50}" dt="2023-01-31T10:39:28.404" v="3" actId="2711"/>
          <ac:graphicFrameMkLst>
            <pc:docMk/>
            <pc:sldMk cId="59037797" sldId="757"/>
            <ac:graphicFrameMk id="19" creationId="{A2986E49-93CB-0C10-4047-246614AE2DC4}"/>
          </ac:graphicFrameMkLst>
        </pc:graphicFrameChg>
        <pc:graphicFrameChg chg="mod">
          <ac:chgData name="Jenifer Prince Devaraj" userId="c3fb109c-09d1-42a6-93f4-69472d709861" providerId="ADAL" clId="{16585019-2402-4159-933D-05267B95FB50}" dt="2023-01-31T10:39:28.404" v="3" actId="2711"/>
          <ac:graphicFrameMkLst>
            <pc:docMk/>
            <pc:sldMk cId="59037797" sldId="757"/>
            <ac:graphicFrameMk id="22" creationId="{1EDB6B4F-31C7-B9DA-CCCD-DA3D15E204B8}"/>
          </ac:graphicFrameMkLst>
        </pc:graphicFrameChg>
        <pc:graphicFrameChg chg="mod">
          <ac:chgData name="Jenifer Prince Devaraj" userId="c3fb109c-09d1-42a6-93f4-69472d709861" providerId="ADAL" clId="{16585019-2402-4159-933D-05267B95FB50}" dt="2023-01-31T10:39:28.404" v="3" actId="2711"/>
          <ac:graphicFrameMkLst>
            <pc:docMk/>
            <pc:sldMk cId="59037797" sldId="757"/>
            <ac:graphicFrameMk id="23" creationId="{6457AB67-3352-986C-B45E-05105C0452CC}"/>
          </ac:graphicFrameMkLst>
        </pc:graphicFrameChg>
        <pc:graphicFrameChg chg="mod">
          <ac:chgData name="Jenifer Prince Devaraj" userId="c3fb109c-09d1-42a6-93f4-69472d709861" providerId="ADAL" clId="{16585019-2402-4159-933D-05267B95FB50}" dt="2023-01-31T10:39:28.404" v="3" actId="2711"/>
          <ac:graphicFrameMkLst>
            <pc:docMk/>
            <pc:sldMk cId="59037797" sldId="757"/>
            <ac:graphicFrameMk id="24" creationId="{8C50064F-CD24-6774-9432-074A1AB5B063}"/>
          </ac:graphicFrameMkLst>
        </pc:graphicFrameChg>
      </pc:sldChg>
      <pc:sldChg chg="modSp mod">
        <pc:chgData name="Jenifer Prince Devaraj" userId="c3fb109c-09d1-42a6-93f4-69472d709861" providerId="ADAL" clId="{16585019-2402-4159-933D-05267B95FB50}" dt="2023-01-31T10:40:33.925" v="7" actId="255"/>
        <pc:sldMkLst>
          <pc:docMk/>
          <pc:sldMk cId="2594013517" sldId="759"/>
        </pc:sldMkLst>
        <pc:spChg chg="mod">
          <ac:chgData name="Jenifer Prince Devaraj" userId="c3fb109c-09d1-42a6-93f4-69472d709861" providerId="ADAL" clId="{16585019-2402-4159-933D-05267B95FB50}" dt="2023-01-31T10:40:17.462" v="5" actId="2711"/>
          <ac:spMkLst>
            <pc:docMk/>
            <pc:sldMk cId="2594013517" sldId="759"/>
            <ac:spMk id="4" creationId="{B474D025-1127-2EA3-2160-B45E61AB53F6}"/>
          </ac:spMkLst>
        </pc:spChg>
        <pc:spChg chg="mod">
          <ac:chgData name="Jenifer Prince Devaraj" userId="c3fb109c-09d1-42a6-93f4-69472d709861" providerId="ADAL" clId="{16585019-2402-4159-933D-05267B95FB50}" dt="2023-01-31T10:40:17.462" v="5" actId="2711"/>
          <ac:spMkLst>
            <pc:docMk/>
            <pc:sldMk cId="2594013517" sldId="759"/>
            <ac:spMk id="5" creationId="{FF503039-F593-88D4-3C28-E759DE3FD431}"/>
          </ac:spMkLst>
        </pc:spChg>
        <pc:spChg chg="mod">
          <ac:chgData name="Jenifer Prince Devaraj" userId="c3fb109c-09d1-42a6-93f4-69472d709861" providerId="ADAL" clId="{16585019-2402-4159-933D-05267B95FB50}" dt="2023-01-31T10:40:33.925" v="7" actId="255"/>
          <ac:spMkLst>
            <pc:docMk/>
            <pc:sldMk cId="2594013517" sldId="759"/>
            <ac:spMk id="9" creationId="{BF48F506-5679-337D-684F-206088FD42A8}"/>
          </ac:spMkLst>
        </pc:spChg>
      </pc:sldChg>
    </pc:docChg>
  </pc:docChgLst>
  <pc:docChgLst>
    <pc:chgData name="Jenifer Prince Devaraj" userId="c3fb109c-09d1-42a6-93f4-69472d709861" providerId="ADAL" clId="{98B420ED-CCD2-444E-9B17-B2A1F79D1C9C}"/>
    <pc:docChg chg="undo custSel modSld">
      <pc:chgData name="Jenifer Prince Devaraj" userId="c3fb109c-09d1-42a6-93f4-69472d709861" providerId="ADAL" clId="{98B420ED-CCD2-444E-9B17-B2A1F79D1C9C}" dt="2023-11-06T09:08:18.487" v="1489" actId="6549"/>
      <pc:docMkLst>
        <pc:docMk/>
      </pc:docMkLst>
      <pc:sldChg chg="addSp delSp modSp mod">
        <pc:chgData name="Jenifer Prince Devaraj" userId="c3fb109c-09d1-42a6-93f4-69472d709861" providerId="ADAL" clId="{98B420ED-CCD2-444E-9B17-B2A1F79D1C9C}" dt="2023-10-25T19:47:51.143" v="1485" actId="5793"/>
        <pc:sldMkLst>
          <pc:docMk/>
          <pc:sldMk cId="3119007398" sldId="719"/>
        </pc:sldMkLst>
        <pc:spChg chg="del">
          <ac:chgData name="Jenifer Prince Devaraj" userId="c3fb109c-09d1-42a6-93f4-69472d709861" providerId="ADAL" clId="{98B420ED-CCD2-444E-9B17-B2A1F79D1C9C}" dt="2023-10-25T19:01:19.202" v="0" actId="478"/>
          <ac:spMkLst>
            <pc:docMk/>
            <pc:sldMk cId="3119007398" sldId="719"/>
            <ac:spMk id="2" creationId="{5AF40EAB-6954-8B5E-C784-2A455332F66A}"/>
          </ac:spMkLst>
        </pc:spChg>
        <pc:spChg chg="mod">
          <ac:chgData name="Jenifer Prince Devaraj" userId="c3fb109c-09d1-42a6-93f4-69472d709861" providerId="ADAL" clId="{98B420ED-CCD2-444E-9B17-B2A1F79D1C9C}" dt="2023-10-25T19:47:51.143" v="1485" actId="5793"/>
          <ac:spMkLst>
            <pc:docMk/>
            <pc:sldMk cId="3119007398" sldId="719"/>
            <ac:spMk id="3" creationId="{AA205271-8453-0C56-CE04-6289558BCEE4}"/>
          </ac:spMkLst>
        </pc:spChg>
        <pc:spChg chg="add del mod">
          <ac:chgData name="Jenifer Prince Devaraj" userId="c3fb109c-09d1-42a6-93f4-69472d709861" providerId="ADAL" clId="{98B420ED-CCD2-444E-9B17-B2A1F79D1C9C}" dt="2023-10-25T19:01:39.702" v="3" actId="478"/>
          <ac:spMkLst>
            <pc:docMk/>
            <pc:sldMk cId="3119007398" sldId="719"/>
            <ac:spMk id="5" creationId="{0DE09C72-9A21-7E09-7846-09F159079C8D}"/>
          </ac:spMkLst>
        </pc:spChg>
        <pc:spChg chg="add mod">
          <ac:chgData name="Jenifer Prince Devaraj" userId="c3fb109c-09d1-42a6-93f4-69472d709861" providerId="ADAL" clId="{98B420ED-CCD2-444E-9B17-B2A1F79D1C9C}" dt="2023-10-25T19:01:20.414" v="1"/>
          <ac:spMkLst>
            <pc:docMk/>
            <pc:sldMk cId="3119007398" sldId="719"/>
            <ac:spMk id="6" creationId="{5AE8D7BF-54BC-993C-0466-BAA537403AC4}"/>
          </ac:spMkLst>
        </pc:spChg>
      </pc:sldChg>
      <pc:sldChg chg="addSp delSp modSp mod">
        <pc:chgData name="Jenifer Prince Devaraj" userId="c3fb109c-09d1-42a6-93f4-69472d709861" providerId="ADAL" clId="{98B420ED-CCD2-444E-9B17-B2A1F79D1C9C}" dt="2023-10-25T19:45:23.513" v="1473"/>
        <pc:sldMkLst>
          <pc:docMk/>
          <pc:sldMk cId="3302105363" sldId="740"/>
        </pc:sldMkLst>
        <pc:spChg chg="add mod">
          <ac:chgData name="Jenifer Prince Devaraj" userId="c3fb109c-09d1-42a6-93f4-69472d709861" providerId="ADAL" clId="{98B420ED-CCD2-444E-9B17-B2A1F79D1C9C}" dt="2023-10-25T19:41:11.940" v="1350"/>
          <ac:spMkLst>
            <pc:docMk/>
            <pc:sldMk cId="3302105363" sldId="740"/>
            <ac:spMk id="2" creationId="{D95299EC-3034-05CB-8448-D62E77AFCFBB}"/>
          </ac:spMkLst>
        </pc:spChg>
        <pc:spChg chg="del">
          <ac:chgData name="Jenifer Prince Devaraj" userId="c3fb109c-09d1-42a6-93f4-69472d709861" providerId="ADAL" clId="{98B420ED-CCD2-444E-9B17-B2A1F79D1C9C}" dt="2023-10-25T19:45:22.880" v="1472" actId="478"/>
          <ac:spMkLst>
            <pc:docMk/>
            <pc:sldMk cId="3302105363" sldId="740"/>
            <ac:spMk id="4" creationId="{7E2EBC05-CB4F-406D-2F45-D8D94E4ABFE4}"/>
          </ac:spMkLst>
        </pc:spChg>
        <pc:spChg chg="add mod">
          <ac:chgData name="Jenifer Prince Devaraj" userId="c3fb109c-09d1-42a6-93f4-69472d709861" providerId="ADAL" clId="{98B420ED-CCD2-444E-9B17-B2A1F79D1C9C}" dt="2023-10-25T19:45:23.513" v="1473"/>
          <ac:spMkLst>
            <pc:docMk/>
            <pc:sldMk cId="3302105363" sldId="740"/>
            <ac:spMk id="6" creationId="{EFBAAE12-73C7-DA15-9C40-CAB334485FA8}"/>
          </ac:spMkLst>
        </pc:spChg>
      </pc:sldChg>
      <pc:sldChg chg="addSp delSp modSp mod">
        <pc:chgData name="Jenifer Prince Devaraj" userId="c3fb109c-09d1-42a6-93f4-69472d709861" providerId="ADAL" clId="{98B420ED-CCD2-444E-9B17-B2A1F79D1C9C}" dt="2023-10-25T19:45:04.056" v="1467" actId="20577"/>
        <pc:sldMkLst>
          <pc:docMk/>
          <pc:sldMk cId="602369199" sldId="756"/>
        </pc:sldMkLst>
        <pc:spChg chg="mod">
          <ac:chgData name="Jenifer Prince Devaraj" userId="c3fb109c-09d1-42a6-93f4-69472d709861" providerId="ADAL" clId="{98B420ED-CCD2-444E-9B17-B2A1F79D1C9C}" dt="2023-10-25T19:40:44.606" v="1345" actId="20577"/>
          <ac:spMkLst>
            <pc:docMk/>
            <pc:sldMk cId="602369199" sldId="756"/>
            <ac:spMk id="3" creationId="{47DBAFC5-1CFA-321A-D6F6-A0E1937ABAA6}"/>
          </ac:spMkLst>
        </pc:spChg>
        <pc:spChg chg="del">
          <ac:chgData name="Jenifer Prince Devaraj" userId="c3fb109c-09d1-42a6-93f4-69472d709861" providerId="ADAL" clId="{98B420ED-CCD2-444E-9B17-B2A1F79D1C9C}" dt="2023-10-25T19:40:49.270" v="1346" actId="478"/>
          <ac:spMkLst>
            <pc:docMk/>
            <pc:sldMk cId="602369199" sldId="756"/>
            <ac:spMk id="4" creationId="{E622107F-2526-AB59-9017-BBB872359174}"/>
          </ac:spMkLst>
        </pc:spChg>
        <pc:spChg chg="add mod">
          <ac:chgData name="Jenifer Prince Devaraj" userId="c3fb109c-09d1-42a6-93f4-69472d709861" providerId="ADAL" clId="{98B420ED-CCD2-444E-9B17-B2A1F79D1C9C}" dt="2023-10-25T19:40:15.313" v="1339" actId="20577"/>
          <ac:spMkLst>
            <pc:docMk/>
            <pc:sldMk cId="602369199" sldId="756"/>
            <ac:spMk id="6" creationId="{60EA2E8D-9D10-755C-AA63-C22DA6B9EE06}"/>
          </ac:spMkLst>
        </pc:spChg>
        <pc:spChg chg="add mod">
          <ac:chgData name="Jenifer Prince Devaraj" userId="c3fb109c-09d1-42a6-93f4-69472d709861" providerId="ADAL" clId="{98B420ED-CCD2-444E-9B17-B2A1F79D1C9C}" dt="2023-10-25T19:45:04.056" v="1467" actId="20577"/>
          <ac:spMkLst>
            <pc:docMk/>
            <pc:sldMk cId="602369199" sldId="756"/>
            <ac:spMk id="7" creationId="{B1D75156-ED96-A26C-86D4-1CA62CFA3EBA}"/>
          </ac:spMkLst>
        </pc:spChg>
      </pc:sldChg>
      <pc:sldChg chg="addSp delSp modSp mod">
        <pc:chgData name="Jenifer Prince Devaraj" userId="c3fb109c-09d1-42a6-93f4-69472d709861" providerId="ADAL" clId="{98B420ED-CCD2-444E-9B17-B2A1F79D1C9C}" dt="2023-10-25T19:45:56.051" v="1483" actId="478"/>
        <pc:sldMkLst>
          <pc:docMk/>
          <pc:sldMk cId="59037797" sldId="757"/>
        </pc:sldMkLst>
        <pc:spChg chg="del">
          <ac:chgData name="Jenifer Prince Devaraj" userId="c3fb109c-09d1-42a6-93f4-69472d709861" providerId="ADAL" clId="{98B420ED-CCD2-444E-9B17-B2A1F79D1C9C}" dt="2023-10-25T19:41:04.720" v="1347" actId="478"/>
          <ac:spMkLst>
            <pc:docMk/>
            <pc:sldMk cId="59037797" sldId="757"/>
            <ac:spMk id="2" creationId="{79C19333-4DA2-CEEF-5087-F411314974C4}"/>
          </ac:spMkLst>
        </pc:spChg>
        <pc:spChg chg="del">
          <ac:chgData name="Jenifer Prince Devaraj" userId="c3fb109c-09d1-42a6-93f4-69472d709861" providerId="ADAL" clId="{98B420ED-CCD2-444E-9B17-B2A1F79D1C9C}" dt="2023-10-25T19:45:12.724" v="1468" actId="478"/>
          <ac:spMkLst>
            <pc:docMk/>
            <pc:sldMk cId="59037797" sldId="757"/>
            <ac:spMk id="4" creationId="{BD11508D-077E-6431-14F4-95D6B5F1AE2C}"/>
          </ac:spMkLst>
        </pc:spChg>
        <pc:spChg chg="add del mod">
          <ac:chgData name="Jenifer Prince Devaraj" userId="c3fb109c-09d1-42a6-93f4-69472d709861" providerId="ADAL" clId="{98B420ED-CCD2-444E-9B17-B2A1F79D1C9C}" dt="2023-10-25T19:45:56.051" v="1483" actId="478"/>
          <ac:spMkLst>
            <pc:docMk/>
            <pc:sldMk cId="59037797" sldId="757"/>
            <ac:spMk id="6" creationId="{6BCBB9C4-260F-D0BD-4C8D-EFC404FA729E}"/>
          </ac:spMkLst>
        </pc:spChg>
        <pc:spChg chg="add mod">
          <ac:chgData name="Jenifer Prince Devaraj" userId="c3fb109c-09d1-42a6-93f4-69472d709861" providerId="ADAL" clId="{98B420ED-CCD2-444E-9B17-B2A1F79D1C9C}" dt="2023-10-25T19:41:05.165" v="1348"/>
          <ac:spMkLst>
            <pc:docMk/>
            <pc:sldMk cId="59037797" sldId="757"/>
            <ac:spMk id="7" creationId="{0B54EDCE-C034-0ED8-28FB-ED43FF89B8AF}"/>
          </ac:spMkLst>
        </pc:spChg>
        <pc:spChg chg="add mod">
          <ac:chgData name="Jenifer Prince Devaraj" userId="c3fb109c-09d1-42a6-93f4-69472d709861" providerId="ADAL" clId="{98B420ED-CCD2-444E-9B17-B2A1F79D1C9C}" dt="2023-10-25T19:45:13.656" v="1469"/>
          <ac:spMkLst>
            <pc:docMk/>
            <pc:sldMk cId="59037797" sldId="757"/>
            <ac:spMk id="8" creationId="{E53BADE4-4D58-6A1C-CA14-E6828C0023E1}"/>
          </ac:spMkLst>
        </pc:spChg>
      </pc:sldChg>
      <pc:sldChg chg="addSp delSp modSp mod">
        <pc:chgData name="Jenifer Prince Devaraj" userId="c3fb109c-09d1-42a6-93f4-69472d709861" providerId="ADAL" clId="{98B420ED-CCD2-444E-9B17-B2A1F79D1C9C}" dt="2023-10-25T19:45:18.429" v="1471"/>
        <pc:sldMkLst>
          <pc:docMk/>
          <pc:sldMk cId="2083065045" sldId="758"/>
        </pc:sldMkLst>
        <pc:spChg chg="add mod">
          <ac:chgData name="Jenifer Prince Devaraj" userId="c3fb109c-09d1-42a6-93f4-69472d709861" providerId="ADAL" clId="{98B420ED-CCD2-444E-9B17-B2A1F79D1C9C}" dt="2023-10-25T19:41:08.273" v="1349"/>
          <ac:spMkLst>
            <pc:docMk/>
            <pc:sldMk cId="2083065045" sldId="758"/>
            <ac:spMk id="3" creationId="{C8BAE1FA-9DD6-9FD2-70EC-7BA04C71A29C}"/>
          </ac:spMkLst>
        </pc:spChg>
        <pc:spChg chg="del">
          <ac:chgData name="Jenifer Prince Devaraj" userId="c3fb109c-09d1-42a6-93f4-69472d709861" providerId="ADAL" clId="{98B420ED-CCD2-444E-9B17-B2A1F79D1C9C}" dt="2023-10-25T19:45:17.968" v="1470" actId="478"/>
          <ac:spMkLst>
            <pc:docMk/>
            <pc:sldMk cId="2083065045" sldId="758"/>
            <ac:spMk id="4" creationId="{2DC2D5F5-588E-59C8-4A6C-B23190F738D8}"/>
          </ac:spMkLst>
        </pc:spChg>
        <pc:spChg chg="add mod">
          <ac:chgData name="Jenifer Prince Devaraj" userId="c3fb109c-09d1-42a6-93f4-69472d709861" providerId="ADAL" clId="{98B420ED-CCD2-444E-9B17-B2A1F79D1C9C}" dt="2023-10-25T19:45:18.429" v="1471"/>
          <ac:spMkLst>
            <pc:docMk/>
            <pc:sldMk cId="2083065045" sldId="758"/>
            <ac:spMk id="9" creationId="{D6E06B97-2AF9-3D1B-60C3-92046F2F7684}"/>
          </ac:spMkLst>
        </pc:spChg>
      </pc:sldChg>
      <pc:sldChg chg="addSp delSp modSp mod">
        <pc:chgData name="Jenifer Prince Devaraj" userId="c3fb109c-09d1-42a6-93f4-69472d709861" providerId="ADAL" clId="{98B420ED-CCD2-444E-9B17-B2A1F79D1C9C}" dt="2023-11-06T09:08:18.487" v="1489" actId="6549"/>
        <pc:sldMkLst>
          <pc:docMk/>
          <pc:sldMk cId="2594013517" sldId="759"/>
        </pc:sldMkLst>
        <pc:spChg chg="add mod">
          <ac:chgData name="Jenifer Prince Devaraj" userId="c3fb109c-09d1-42a6-93f4-69472d709861" providerId="ADAL" clId="{98B420ED-CCD2-444E-9B17-B2A1F79D1C9C}" dt="2023-11-06T09:08:18.487" v="1489" actId="6549"/>
          <ac:spMkLst>
            <pc:docMk/>
            <pc:sldMk cId="2594013517" sldId="759"/>
            <ac:spMk id="2" creationId="{A608B1FC-D267-7376-D25C-2B80E9E54692}"/>
          </ac:spMkLst>
        </pc:spChg>
        <pc:spChg chg="add mod">
          <ac:chgData name="Jenifer Prince Devaraj" userId="c3fb109c-09d1-42a6-93f4-69472d709861" providerId="ADAL" clId="{98B420ED-CCD2-444E-9B17-B2A1F79D1C9C}" dt="2023-11-06T09:08:11.344" v="1488" actId="6549"/>
          <ac:spMkLst>
            <pc:docMk/>
            <pc:sldMk cId="2594013517" sldId="759"/>
            <ac:spMk id="3" creationId="{E88A3095-11F9-84DB-4A71-BF21BADD4638}"/>
          </ac:spMkLst>
        </pc:spChg>
        <pc:spChg chg="del">
          <ac:chgData name="Jenifer Prince Devaraj" userId="c3fb109c-09d1-42a6-93f4-69472d709861" providerId="ADAL" clId="{98B420ED-CCD2-444E-9B17-B2A1F79D1C9C}" dt="2023-10-25T19:10:32.416" v="414" actId="478"/>
          <ac:spMkLst>
            <pc:docMk/>
            <pc:sldMk cId="2594013517" sldId="759"/>
            <ac:spMk id="4" creationId="{B474D025-1127-2EA3-2160-B45E61AB53F6}"/>
          </ac:spMkLst>
        </pc:spChg>
        <pc:spChg chg="add del mod">
          <ac:chgData name="Jenifer Prince Devaraj" userId="c3fb109c-09d1-42a6-93f4-69472d709861" providerId="ADAL" clId="{98B420ED-CCD2-444E-9B17-B2A1F79D1C9C}" dt="2023-10-25T19:11:14.951" v="424"/>
          <ac:spMkLst>
            <pc:docMk/>
            <pc:sldMk cId="2594013517" sldId="759"/>
            <ac:spMk id="6" creationId="{82883B3D-15B5-B6BF-991E-419F4580F9E5}"/>
          </ac:spMkLst>
        </pc:spChg>
        <pc:spChg chg="add del">
          <ac:chgData name="Jenifer Prince Devaraj" userId="c3fb109c-09d1-42a6-93f4-69472d709861" providerId="ADAL" clId="{98B420ED-CCD2-444E-9B17-B2A1F79D1C9C}" dt="2023-10-25T19:18:38.295" v="818" actId="22"/>
          <ac:spMkLst>
            <pc:docMk/>
            <pc:sldMk cId="2594013517" sldId="759"/>
            <ac:spMk id="8" creationId="{EA210BB2-5B81-169E-4E68-627E59964D95}"/>
          </ac:spMkLst>
        </pc:spChg>
        <pc:spChg chg="mod">
          <ac:chgData name="Jenifer Prince Devaraj" userId="c3fb109c-09d1-42a6-93f4-69472d709861" providerId="ADAL" clId="{98B420ED-CCD2-444E-9B17-B2A1F79D1C9C}" dt="2023-10-25T19:35:02.354" v="1289" actId="1076"/>
          <ac:spMkLst>
            <pc:docMk/>
            <pc:sldMk cId="2594013517" sldId="759"/>
            <ac:spMk id="9" creationId="{BF48F506-5679-337D-684F-206088FD42A8}"/>
          </ac:spMkLst>
        </pc:spChg>
        <pc:spChg chg="add mod">
          <ac:chgData name="Jenifer Prince Devaraj" userId="c3fb109c-09d1-42a6-93f4-69472d709861" providerId="ADAL" clId="{98B420ED-CCD2-444E-9B17-B2A1F79D1C9C}" dt="2023-10-25T19:44:32.040" v="1454" actId="5793"/>
          <ac:spMkLst>
            <pc:docMk/>
            <pc:sldMk cId="2594013517" sldId="759"/>
            <ac:spMk id="10" creationId="{122E1FB3-F39C-5B50-D21A-D16E3CFC0167}"/>
          </ac:spMkLst>
        </pc:spChg>
        <pc:spChg chg="add mod">
          <ac:chgData name="Jenifer Prince Devaraj" userId="c3fb109c-09d1-42a6-93f4-69472d709861" providerId="ADAL" clId="{98B420ED-CCD2-444E-9B17-B2A1F79D1C9C}" dt="2023-10-25T19:41:14.366" v="1351"/>
          <ac:spMkLst>
            <pc:docMk/>
            <pc:sldMk cId="2594013517" sldId="759"/>
            <ac:spMk id="16" creationId="{ABD19B27-738C-4311-7E47-B32B19DBFCCF}"/>
          </ac:spMkLst>
        </pc:spChg>
        <pc:spChg chg="add mod">
          <ac:chgData name="Jenifer Prince Devaraj" userId="c3fb109c-09d1-42a6-93f4-69472d709861" providerId="ADAL" clId="{98B420ED-CCD2-444E-9B17-B2A1F79D1C9C}" dt="2023-10-25T19:45:26.609" v="1474"/>
          <ac:spMkLst>
            <pc:docMk/>
            <pc:sldMk cId="2594013517" sldId="759"/>
            <ac:spMk id="17" creationId="{790B06A1-EF19-F982-C2E5-CAC1112BFC0D}"/>
          </ac:spMkLst>
        </pc:spChg>
        <pc:picChg chg="del mod">
          <ac:chgData name="Jenifer Prince Devaraj" userId="c3fb109c-09d1-42a6-93f4-69472d709861" providerId="ADAL" clId="{98B420ED-CCD2-444E-9B17-B2A1F79D1C9C}" dt="2023-10-25T19:02:58.027" v="12" actId="478"/>
          <ac:picMkLst>
            <pc:docMk/>
            <pc:sldMk cId="2594013517" sldId="759"/>
            <ac:picMk id="11" creationId="{AB82AF6C-8673-5A7C-F86E-D9210EE7F599}"/>
          </ac:picMkLst>
        </pc:picChg>
        <pc:cxnChg chg="add mod">
          <ac:chgData name="Jenifer Prince Devaraj" userId="c3fb109c-09d1-42a6-93f4-69472d709861" providerId="ADAL" clId="{98B420ED-CCD2-444E-9B17-B2A1F79D1C9C}" dt="2023-10-25T19:41:33.508" v="1352" actId="1076"/>
          <ac:cxnSpMkLst>
            <pc:docMk/>
            <pc:sldMk cId="2594013517" sldId="759"/>
            <ac:cxnSpMk id="13" creationId="{9831BEBB-76AA-268E-7CBB-4D47F73F7A3A}"/>
          </ac:cxnSpMkLst>
        </pc:cxnChg>
        <pc:cxnChg chg="add mod">
          <ac:chgData name="Jenifer Prince Devaraj" userId="c3fb109c-09d1-42a6-93f4-69472d709861" providerId="ADAL" clId="{98B420ED-CCD2-444E-9B17-B2A1F79D1C9C}" dt="2023-10-25T19:41:37.772" v="1359" actId="1038"/>
          <ac:cxnSpMkLst>
            <pc:docMk/>
            <pc:sldMk cId="2594013517" sldId="759"/>
            <ac:cxnSpMk id="15" creationId="{35CB3EA0-6B06-6C56-F5D2-14452E82E378}"/>
          </ac:cxnSpMkLst>
        </pc:cxnChg>
      </pc:sldChg>
    </pc:docChg>
  </pc:docChgLst>
  <pc:docChgLst>
    <pc:chgData name="Jenifer Prince Devaraj" userId="c3fb109c-09d1-42a6-93f4-69472d709861" providerId="ADAL" clId="{3089542D-9CC9-4959-A447-970CE30B07F0}"/>
    <pc:docChg chg="delSld">
      <pc:chgData name="Jenifer Prince Devaraj" userId="c3fb109c-09d1-42a6-93f4-69472d709861" providerId="ADAL" clId="{3089542D-9CC9-4959-A447-970CE30B07F0}" dt="2023-01-24T12:31:00.830" v="0" actId="47"/>
      <pc:docMkLst>
        <pc:docMk/>
      </pc:docMkLst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302105363" sldId="740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72681046" sldId="741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761792853" sldId="742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089461326" sldId="743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441551679" sldId="744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454230146" sldId="745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727958440" sldId="746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032048009" sldId="747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795064058" sldId="748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220470893" sldId="749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139900895" sldId="750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330625726" sldId="751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367584272" sldId="752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133113551" sldId="753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575966649" sldId="754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415515024" sldId="755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59037797" sldId="757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083065045" sldId="758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197424074" sldId="759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41118734" sldId="760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657867802" sldId="761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885588207" sldId="763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850353285" sldId="764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687946415" sldId="765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417952699" sldId="766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355745705" sldId="767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764896206" sldId="768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462739817" sldId="769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851449194" sldId="770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463886626" sldId="771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776620492" sldId="772"/>
        </pc:sldMkLst>
      </pc:sldChg>
    </pc:docChg>
  </pc:docChgLst>
  <pc:docChgLst>
    <pc:chgData name="Jenifer Prince Devaraj" userId="c3fb109c-09d1-42a6-93f4-69472d709861" providerId="ADAL" clId="{50757A40-CDF1-4228-93F2-DCA8DD3FED43}"/>
    <pc:docChg chg="modSld">
      <pc:chgData name="Jenifer Prince Devaraj" userId="c3fb109c-09d1-42a6-93f4-69472d709861" providerId="ADAL" clId="{50757A40-CDF1-4228-93F2-DCA8DD3FED43}" dt="2023-06-09T12:18:53.906" v="0" actId="1036"/>
      <pc:docMkLst>
        <pc:docMk/>
      </pc:docMkLst>
      <pc:sldChg chg="modSp mod">
        <pc:chgData name="Jenifer Prince Devaraj" userId="c3fb109c-09d1-42a6-93f4-69472d709861" providerId="ADAL" clId="{50757A40-CDF1-4228-93F2-DCA8DD3FED43}" dt="2023-06-09T12:18:53.906" v="0" actId="1036"/>
        <pc:sldMkLst>
          <pc:docMk/>
          <pc:sldMk cId="602369199" sldId="756"/>
        </pc:sldMkLst>
        <pc:spChg chg="mod">
          <ac:chgData name="Jenifer Prince Devaraj" userId="c3fb109c-09d1-42a6-93f4-69472d709861" providerId="ADAL" clId="{50757A40-CDF1-4228-93F2-DCA8DD3FED43}" dt="2023-06-09T12:18:53.906" v="0" actId="1036"/>
          <ac:spMkLst>
            <pc:docMk/>
            <pc:sldMk cId="602369199" sldId="756"/>
            <ac:spMk id="3" creationId="{47DBAFC5-1CFA-321A-D6F6-A0E1937ABAA6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B02BC7B-95E0-4C94-847A-7FC8AE781327}" type="datetime1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388EB-2AA8-42C4-A263-FF5EAA855C77}" type="datetime1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51C2E8E-76D6-410D-896D-A87182A64A6C}" type="datetime1">
              <a:rPr lang="en-GB" smtClean="0"/>
              <a:t>06/11/2023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A2951AB-7313-4B18-845B-A53E7B47D74F}" type="datetime1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7AA339-4044-4C8B-9473-C9AF3191AFBD}" type="datetime1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3FE9B82-747C-4EF0-81C5-A50D08D9599A}" type="datetime1">
              <a:rPr lang="en-GB" smtClean="0"/>
              <a:t>06/11/2023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8594E75-3A7E-4EB4-9AA1-F545BAD152CC}" type="datetime1">
              <a:rPr lang="en-GB" noProof="0" smtClean="0"/>
              <a:t>06/11/2023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-1      Introduction to Electronics II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1752CAB-F5DD-4156-8B37-267CF9C6E715}" type="datetime1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7059B-9B88-4E2D-A22B-C3A851173A02}" type="datetime1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F067D73-E5EE-4D57-A450-9B5F447734E9}" type="datetime1">
              <a:rPr lang="en-GB" smtClean="0"/>
              <a:t>06/11/2023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1BD5A10-0C46-47FE-9C8A-028829DBAAFE}" type="datetime1">
              <a:rPr lang="en-GB" noProof="0" smtClean="0"/>
              <a:t>06/11/2023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-1      Introduction to Electronics II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3B7EF83-0580-47FB-B542-0F82BE0B17F0}" type="datetime1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273B97-E4AC-4548-97A1-D3F8F1704C5B}" type="datetime1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949A932-3494-4A1B-AEE8-4B53485A2760}" type="datetime1">
              <a:rPr lang="en-GB" smtClean="0"/>
              <a:t>06/11/2023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F967E-88FA-47AF-B9E5-E9F1BEB80B5B}" type="datetime1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FBF882F-42C9-4731-9254-7F541BC67F3C}" type="datetime1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878F9-C5E3-488E-8528-D644633D7185}" type="datetime1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836F48A-CC44-451D-80CC-E8FA8CE9C229}" type="datetime1">
              <a:rPr lang="en-GB" smtClean="0"/>
              <a:t>06/11/2023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5D98DEC-F0CD-4E2D-8242-AE3D7A95F490}" type="datetime1">
              <a:rPr lang="en-GB" noProof="0" smtClean="0"/>
              <a:t>06/11/2023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-1      Introduction to Electronics II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301619A-F8B0-437B-B339-F350F87D2D13}" type="datetime1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D81CE-D2ED-4207-B807-2CE483FDCD75}" type="datetime1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CB32905-95D2-4175-A821-BC51FC930DA3}" type="datetime1">
              <a:rPr lang="en-GB" smtClean="0"/>
              <a:t>06/11/2023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0C721B9-3327-4E1F-8198-D87F01611537}" type="datetime1">
              <a:rPr lang="en-GB" noProof="0" smtClean="0"/>
              <a:t>06/11/2023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-1      Introduction to Electronics II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87D0084-BAAD-484D-A206-74FD88A5AA68}" type="datetime1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F545F-5988-4EA6-A34E-6E1764386192}" type="datetime1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0B5BE04-E215-4F73-952F-17D5B9F765A8}" type="datetime1">
              <a:rPr lang="en-GB" smtClean="0"/>
              <a:t>06/11/2023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42BF537-62B3-4752-A621-F9D3C91BE3AA}" type="datetime1">
              <a:rPr lang="en-GB" noProof="0" smtClean="0"/>
              <a:t>06/11/2023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-1      Introduction to Electronics II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D6071A4-997B-4AE7-8D5A-59F0AE388E32}" type="datetime1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42D6C-F9C9-4AF5-987C-D75C63921048}" type="datetime1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EFF0582-CF13-4834-B890-EA4DF7688833}" type="datetime1">
              <a:rPr lang="en-GB" smtClean="0"/>
              <a:t>06/11/2023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2AA129C-39E3-4DB3-AD2F-75B9DC123485}" type="datetime1">
              <a:rPr lang="en-GB" noProof="0" smtClean="0"/>
              <a:t>06/11/2023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-1      Introduction to Electronics II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ABCB465-6B6E-40BA-B1DC-41E571276FBA}" type="datetime1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FCA43-FAEA-4E28-9B6B-E4E34ECDF1C4}" type="datetime1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FEA8CD4-123E-4E63-BF35-AE70318D4DD8}" type="datetime1">
              <a:rPr lang="en-GB" smtClean="0"/>
              <a:t>06/11/2023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9B0A161-E49A-4EFA-97B9-F394213610B4}" type="datetime1">
              <a:rPr lang="en-GB" noProof="0" smtClean="0"/>
              <a:t>06/11/2023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-1      Introduction to Electronics II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1D47084-4D8D-4CEA-8C9D-CD5E905F4188}" type="datetime1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346737-0774-4BCC-BE53-80B4A7120DD2}" type="datetime1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Introduction to Electronics II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A655EB2-1A80-4247-A05F-08A0E0ED2CC9}" type="datetime1">
              <a:rPr lang="en-GB" smtClean="0"/>
              <a:t>06/11/2023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Introduction to Electronics II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2753014" y="1884527"/>
            <a:ext cx="6088350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</a:rPr>
              <a:t>Module Name: Electronics II</a:t>
            </a:r>
          </a:p>
          <a:p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</a:rPr>
              <a:t>Module Code:  </a:t>
            </a:r>
            <a:r>
              <a:rPr lang="en-GB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ACDA6001</a:t>
            </a:r>
            <a:endParaRPr lang="en-GB" b="1" dirty="0">
              <a:latin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</a:rPr>
              <a:t>Lecture – 1A</a:t>
            </a:r>
          </a:p>
        </p:txBody>
      </p:sp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5AE8D7BF-54BC-993C-0466-BAA537403AC4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BAFC5-1CFA-321A-D6F6-A0E1937AB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8083" y="1658150"/>
            <a:ext cx="9879403" cy="4141129"/>
          </a:xfrm>
        </p:spPr>
        <p:txBody>
          <a:bodyPr/>
          <a:lstStyle/>
          <a:p>
            <a:pPr marL="0" indent="0">
              <a:lnSpc>
                <a:spcPct val="150000"/>
              </a:lnSpc>
              <a:spcAft>
                <a:spcPts val="1000"/>
              </a:spcAft>
              <a:buNone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Programme 		: </a:t>
            </a:r>
            <a:r>
              <a:rPr lang="en-US" sz="2400" b="1" dirty="0">
                <a:effectLst/>
                <a:ea typeface="Cambria" panose="02040503050406030204" pitchFamily="18" charset="0"/>
                <a:cs typeface="Times New Roman" panose="02020603050405020304" pitchFamily="18" charset="0"/>
              </a:rPr>
              <a:t>HN/BEng </a:t>
            </a:r>
            <a:r>
              <a:rPr lang="en-US" sz="2400" b="1" dirty="0">
                <a:effectLst/>
                <a:latin typeface="Arial" panose="020B0604020202020204" pitchFamily="34" charset="0"/>
                <a:ea typeface="Cambria" panose="02040503050406030204" pitchFamily="18" charset="0"/>
              </a:rPr>
              <a:t>Electrical and Electronic Engineering</a:t>
            </a:r>
            <a:endParaRPr lang="en-GB" sz="2400" dirty="0">
              <a:effectLst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spcBef>
                <a:spcPts val="560"/>
              </a:spcBef>
              <a:spcAft>
                <a:spcPts val="0"/>
              </a:spcAft>
              <a:buNone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Module Name 	: Electronic II</a:t>
            </a:r>
            <a:endParaRPr lang="en-GB" sz="2400" b="0" dirty="0">
              <a:effectLst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Module Code 		: </a:t>
            </a:r>
            <a:r>
              <a:rPr lang="en-GB" sz="2400" b="1" dirty="0">
                <a:ea typeface="Cambria" panose="02040503050406030204" pitchFamily="18" charset="0"/>
              </a:rPr>
              <a:t>ACDA 6001</a:t>
            </a:r>
          </a:p>
          <a:p>
            <a:pPr marL="0" indent="0" rtl="0">
              <a:lnSpc>
                <a:spcPct val="150000"/>
              </a:lnSpc>
              <a:spcBef>
                <a:spcPts val="560"/>
              </a:spcBef>
              <a:spcAft>
                <a:spcPts val="0"/>
              </a:spcAft>
              <a:buNone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Credits 		: 20</a:t>
            </a:r>
            <a:endParaRPr lang="en-GB" sz="2400" b="0" dirty="0">
              <a:effectLst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Level 			: 6</a:t>
            </a:r>
            <a:endParaRPr lang="en-GB" sz="24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0EA2E8D-9D10-755C-AA63-C22DA6B9EE06}"/>
              </a:ext>
            </a:extLst>
          </p:cNvPr>
          <p:cNvSpPr txBox="1"/>
          <p:nvPr/>
        </p:nvSpPr>
        <p:spPr>
          <a:xfrm>
            <a:off x="3797990" y="262594"/>
            <a:ext cx="616474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ACDA6001- Electronics II</a:t>
            </a:r>
            <a:endParaRPr lang="en-GB" sz="2800" b="1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7" name="Footer Placeholder 3">
            <a:extLst>
              <a:ext uri="{FF2B5EF4-FFF2-40B4-BE49-F238E27FC236}">
                <a16:creationId xmlns:a16="http://schemas.microsoft.com/office/drawing/2014/main" id="{B1D75156-ED96-A26C-86D4-1CA62CFA3EBA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023691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B0AFFF-79FD-603E-07AC-E287FA8D48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z="2400" smtClean="0">
                <a:latin typeface="Cambria" panose="02040503050406030204" pitchFamily="18" charset="0"/>
                <a:ea typeface="Cambria" panose="02040503050406030204" pitchFamily="18" charset="0"/>
              </a:rPr>
              <a:t>3</a:t>
            </a:fld>
            <a:endParaRPr lang="en-GB" sz="240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graphicFrame>
        <p:nvGraphicFramePr>
          <p:cNvPr id="18" name="Content Placeholder 17">
            <a:extLst>
              <a:ext uri="{FF2B5EF4-FFF2-40B4-BE49-F238E27FC236}">
                <a16:creationId xmlns:a16="http://schemas.microsoft.com/office/drawing/2014/main" id="{92D4E65E-FD21-92F3-18B0-519070C0AF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1722740"/>
              </p:ext>
            </p:extLst>
          </p:nvPr>
        </p:nvGraphicFramePr>
        <p:xfrm>
          <a:off x="683173" y="2189384"/>
          <a:ext cx="5937979" cy="30257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69068">
                  <a:extLst>
                    <a:ext uri="{9D8B030D-6E8A-4147-A177-3AD203B41FA5}">
                      <a16:colId xmlns:a16="http://schemas.microsoft.com/office/drawing/2014/main" val="1368794323"/>
                    </a:ext>
                  </a:extLst>
                </a:gridCol>
                <a:gridCol w="1609162">
                  <a:extLst>
                    <a:ext uri="{9D8B030D-6E8A-4147-A177-3AD203B41FA5}">
                      <a16:colId xmlns:a16="http://schemas.microsoft.com/office/drawing/2014/main" val="2241486194"/>
                    </a:ext>
                  </a:extLst>
                </a:gridCol>
                <a:gridCol w="353279">
                  <a:extLst>
                    <a:ext uri="{9D8B030D-6E8A-4147-A177-3AD203B41FA5}">
                      <a16:colId xmlns:a16="http://schemas.microsoft.com/office/drawing/2014/main" val="3360811781"/>
                    </a:ext>
                  </a:extLst>
                </a:gridCol>
                <a:gridCol w="1627582">
                  <a:extLst>
                    <a:ext uri="{9D8B030D-6E8A-4147-A177-3AD203B41FA5}">
                      <a16:colId xmlns:a16="http://schemas.microsoft.com/office/drawing/2014/main" val="1566428793"/>
                    </a:ext>
                  </a:extLst>
                </a:gridCol>
                <a:gridCol w="353279">
                  <a:extLst>
                    <a:ext uri="{9D8B030D-6E8A-4147-A177-3AD203B41FA5}">
                      <a16:colId xmlns:a16="http://schemas.microsoft.com/office/drawing/2014/main" val="3244175276"/>
                    </a:ext>
                  </a:extLst>
                </a:gridCol>
                <a:gridCol w="1625609">
                  <a:extLst>
                    <a:ext uri="{9D8B030D-6E8A-4147-A177-3AD203B41FA5}">
                      <a16:colId xmlns:a16="http://schemas.microsoft.com/office/drawing/2014/main" val="1874795072"/>
                    </a:ext>
                  </a:extLst>
                </a:gridCol>
              </a:tblGrid>
              <a:tr h="302572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☐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Written exam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☒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Coursework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☐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Practical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22006730"/>
                  </a:ext>
                </a:extLst>
              </a:tr>
            </a:tbl>
          </a:graphicData>
        </a:graphic>
      </p:graphicFrame>
      <p:sp>
        <p:nvSpPr>
          <p:cNvPr id="17" name="TextBox 16">
            <a:extLst>
              <a:ext uri="{FF2B5EF4-FFF2-40B4-BE49-F238E27FC236}">
                <a16:creationId xmlns:a16="http://schemas.microsoft.com/office/drawing/2014/main" id="{959AB497-A617-2885-F51E-607CFA3737DB}"/>
              </a:ext>
            </a:extLst>
          </p:cNvPr>
          <p:cNvSpPr txBox="1"/>
          <p:nvPr/>
        </p:nvSpPr>
        <p:spPr>
          <a:xfrm>
            <a:off x="609600" y="1600201"/>
            <a:ext cx="6164316" cy="10450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hangingPunct="0">
              <a:lnSpc>
                <a:spcPct val="115000"/>
              </a:lnSpc>
              <a:spcAft>
                <a:spcPts val="1000"/>
              </a:spcAft>
            </a:pPr>
            <a:r>
              <a:rPr lang="en-GB" sz="2400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Assessment Component 1</a:t>
            </a:r>
          </a:p>
          <a:p>
            <a:pPr algn="just" hangingPunct="0">
              <a:lnSpc>
                <a:spcPct val="115000"/>
              </a:lnSpc>
              <a:spcAft>
                <a:spcPts val="1000"/>
              </a:spcAft>
            </a:pPr>
            <a:endParaRPr lang="en-GB" sz="2400" dirty="0">
              <a:effectLst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19" name="Table 18">
            <a:extLst>
              <a:ext uri="{FF2B5EF4-FFF2-40B4-BE49-F238E27FC236}">
                <a16:creationId xmlns:a16="http://schemas.microsoft.com/office/drawing/2014/main" id="{A2986E49-93CB-0C10-4047-246614AE2DC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2357547"/>
              </p:ext>
            </p:extLst>
          </p:nvPr>
        </p:nvGraphicFramePr>
        <p:xfrm>
          <a:off x="635691" y="2720150"/>
          <a:ext cx="5959550" cy="7823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96574">
                  <a:extLst>
                    <a:ext uri="{9D8B030D-6E8A-4147-A177-3AD203B41FA5}">
                      <a16:colId xmlns:a16="http://schemas.microsoft.com/office/drawing/2014/main" val="3636741921"/>
                    </a:ext>
                  </a:extLst>
                </a:gridCol>
                <a:gridCol w="1618593">
                  <a:extLst>
                    <a:ext uri="{9D8B030D-6E8A-4147-A177-3AD203B41FA5}">
                      <a16:colId xmlns:a16="http://schemas.microsoft.com/office/drawing/2014/main" val="3646749052"/>
                    </a:ext>
                  </a:extLst>
                </a:gridCol>
                <a:gridCol w="1844383">
                  <a:extLst>
                    <a:ext uri="{9D8B030D-6E8A-4147-A177-3AD203B41FA5}">
                      <a16:colId xmlns:a16="http://schemas.microsoft.com/office/drawing/2014/main" val="2289569994"/>
                    </a:ext>
                  </a:extLst>
                </a:gridCol>
              </a:tblGrid>
              <a:tr h="398720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Mode of assessment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Volume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Weighting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82793279"/>
                  </a:ext>
                </a:extLst>
              </a:tr>
              <a:tr h="383628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Report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2500 Words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50%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77403304"/>
                  </a:ext>
                </a:extLst>
              </a:tr>
            </a:tbl>
          </a:graphicData>
        </a:graphic>
      </p:graphicFrame>
      <p:sp>
        <p:nvSpPr>
          <p:cNvPr id="21" name="TextBox 20">
            <a:extLst>
              <a:ext uri="{FF2B5EF4-FFF2-40B4-BE49-F238E27FC236}">
                <a16:creationId xmlns:a16="http://schemas.microsoft.com/office/drawing/2014/main" id="{2B518D91-9012-9916-EB49-53F07944DCE5}"/>
              </a:ext>
            </a:extLst>
          </p:cNvPr>
          <p:cNvSpPr txBox="1"/>
          <p:nvPr/>
        </p:nvSpPr>
        <p:spPr>
          <a:xfrm>
            <a:off x="609600" y="4107536"/>
            <a:ext cx="616431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Assessment Component 2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graphicFrame>
        <p:nvGraphicFramePr>
          <p:cNvPr id="22" name="Table 21">
            <a:extLst>
              <a:ext uri="{FF2B5EF4-FFF2-40B4-BE49-F238E27FC236}">
                <a16:creationId xmlns:a16="http://schemas.microsoft.com/office/drawing/2014/main" id="{1EDB6B4F-31C7-B9DA-CCCD-DA3D15E204B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66596282"/>
              </p:ext>
            </p:extLst>
          </p:nvPr>
        </p:nvGraphicFramePr>
        <p:xfrm>
          <a:off x="684231" y="4593428"/>
          <a:ext cx="5911008" cy="3096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66665">
                  <a:extLst>
                    <a:ext uri="{9D8B030D-6E8A-4147-A177-3AD203B41FA5}">
                      <a16:colId xmlns:a16="http://schemas.microsoft.com/office/drawing/2014/main" val="1220260973"/>
                    </a:ext>
                  </a:extLst>
                </a:gridCol>
                <a:gridCol w="1603671">
                  <a:extLst>
                    <a:ext uri="{9D8B030D-6E8A-4147-A177-3AD203B41FA5}">
                      <a16:colId xmlns:a16="http://schemas.microsoft.com/office/drawing/2014/main" val="4180628425"/>
                    </a:ext>
                  </a:extLst>
                </a:gridCol>
                <a:gridCol w="351007">
                  <a:extLst>
                    <a:ext uri="{9D8B030D-6E8A-4147-A177-3AD203B41FA5}">
                      <a16:colId xmlns:a16="http://schemas.microsoft.com/office/drawing/2014/main" val="736305952"/>
                    </a:ext>
                  </a:extLst>
                </a:gridCol>
                <a:gridCol w="1619329">
                  <a:extLst>
                    <a:ext uri="{9D8B030D-6E8A-4147-A177-3AD203B41FA5}">
                      <a16:colId xmlns:a16="http://schemas.microsoft.com/office/drawing/2014/main" val="4021538221"/>
                    </a:ext>
                  </a:extLst>
                </a:gridCol>
                <a:gridCol w="351007">
                  <a:extLst>
                    <a:ext uri="{9D8B030D-6E8A-4147-A177-3AD203B41FA5}">
                      <a16:colId xmlns:a16="http://schemas.microsoft.com/office/drawing/2014/main" val="3462434572"/>
                    </a:ext>
                  </a:extLst>
                </a:gridCol>
                <a:gridCol w="1619329">
                  <a:extLst>
                    <a:ext uri="{9D8B030D-6E8A-4147-A177-3AD203B41FA5}">
                      <a16:colId xmlns:a16="http://schemas.microsoft.com/office/drawing/2014/main" val="3187113032"/>
                    </a:ext>
                  </a:extLst>
                </a:gridCol>
              </a:tblGrid>
              <a:tr h="309648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☒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Written exam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☐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Coursework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☐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Practical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91051961"/>
                  </a:ext>
                </a:extLst>
              </a:tr>
            </a:tbl>
          </a:graphicData>
        </a:graphic>
      </p:graphicFrame>
      <p:graphicFrame>
        <p:nvGraphicFramePr>
          <p:cNvPr id="23" name="Table 22">
            <a:extLst>
              <a:ext uri="{FF2B5EF4-FFF2-40B4-BE49-F238E27FC236}">
                <a16:creationId xmlns:a16="http://schemas.microsoft.com/office/drawing/2014/main" id="{6457AB67-3352-986C-B45E-05105C0452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0221732"/>
              </p:ext>
            </p:extLst>
          </p:nvPr>
        </p:nvGraphicFramePr>
        <p:xfrm>
          <a:off x="683171" y="5170885"/>
          <a:ext cx="5911007" cy="5938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75187">
                  <a:extLst>
                    <a:ext uri="{9D8B030D-6E8A-4147-A177-3AD203B41FA5}">
                      <a16:colId xmlns:a16="http://schemas.microsoft.com/office/drawing/2014/main" val="957231625"/>
                    </a:ext>
                  </a:extLst>
                </a:gridCol>
                <a:gridCol w="2081132">
                  <a:extLst>
                    <a:ext uri="{9D8B030D-6E8A-4147-A177-3AD203B41FA5}">
                      <a16:colId xmlns:a16="http://schemas.microsoft.com/office/drawing/2014/main" val="4057845403"/>
                    </a:ext>
                  </a:extLst>
                </a:gridCol>
                <a:gridCol w="1354688">
                  <a:extLst>
                    <a:ext uri="{9D8B030D-6E8A-4147-A177-3AD203B41FA5}">
                      <a16:colId xmlns:a16="http://schemas.microsoft.com/office/drawing/2014/main" val="1358357267"/>
                    </a:ext>
                  </a:extLst>
                </a:gridCol>
              </a:tblGrid>
              <a:tr h="145171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Mode of assessment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Volume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Weighting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52190102"/>
                  </a:ext>
                </a:extLst>
              </a:tr>
              <a:tr h="219954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Exam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2 hour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50%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37677670"/>
                  </a:ext>
                </a:extLst>
              </a:tr>
            </a:tbl>
          </a:graphicData>
        </a:graphic>
      </p:graphicFrame>
      <p:graphicFrame>
        <p:nvGraphicFramePr>
          <p:cNvPr id="24" name="Table 23">
            <a:extLst>
              <a:ext uri="{FF2B5EF4-FFF2-40B4-BE49-F238E27FC236}">
                <a16:creationId xmlns:a16="http://schemas.microsoft.com/office/drawing/2014/main" id="{8C50064F-CD24-6774-9432-074A1AB5B06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19694975"/>
              </p:ext>
            </p:extLst>
          </p:nvPr>
        </p:nvGraphicFramePr>
        <p:xfrm>
          <a:off x="7496491" y="2992238"/>
          <a:ext cx="3379490" cy="148463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59616">
                  <a:extLst>
                    <a:ext uri="{9D8B030D-6E8A-4147-A177-3AD203B41FA5}">
                      <a16:colId xmlns:a16="http://schemas.microsoft.com/office/drawing/2014/main" val="1486601478"/>
                    </a:ext>
                  </a:extLst>
                </a:gridCol>
                <a:gridCol w="1219874">
                  <a:extLst>
                    <a:ext uri="{9D8B030D-6E8A-4147-A177-3AD203B41FA5}">
                      <a16:colId xmlns:a16="http://schemas.microsoft.com/office/drawing/2014/main" val="1048552779"/>
                    </a:ext>
                  </a:extLst>
                </a:gridCol>
              </a:tblGrid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Activity type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Percentage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04508136"/>
                  </a:ext>
                </a:extLst>
              </a:tr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Written exam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50%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26929037"/>
                  </a:ext>
                </a:extLst>
              </a:tr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Coursework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50%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70537326"/>
                  </a:ext>
                </a:extLst>
              </a:tr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Practical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0%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3473740"/>
                  </a:ext>
                </a:extLst>
              </a:tr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TOTAL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100%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99254264"/>
                  </a:ext>
                </a:extLst>
              </a:tr>
            </a:tbl>
          </a:graphicData>
        </a:graphic>
      </p:graphicFrame>
      <p:sp>
        <p:nvSpPr>
          <p:cNvPr id="25" name="Rectangle 3">
            <a:extLst>
              <a:ext uri="{FF2B5EF4-FFF2-40B4-BE49-F238E27FC236}">
                <a16:creationId xmlns:a16="http://schemas.microsoft.com/office/drawing/2014/main" id="{9FD9FC0D-6669-C1D0-265D-F6064C74B3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05469" y="2458697"/>
            <a:ext cx="4406427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justLow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Assessment Summary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B54EDCE-C034-0ED8-28FB-ED43FF89B8AF}"/>
              </a:ext>
            </a:extLst>
          </p:cNvPr>
          <p:cNvSpPr txBox="1"/>
          <p:nvPr/>
        </p:nvSpPr>
        <p:spPr>
          <a:xfrm>
            <a:off x="3797990" y="262594"/>
            <a:ext cx="616474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ACDA6001- Electronics II</a:t>
            </a:r>
            <a:endParaRPr lang="en-GB" sz="2800" b="1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E53BADE4-4D58-6A1C-CA14-E6828C0023E1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90377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E4C362-5A4C-F965-FC11-7667B37A9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5" y="1432865"/>
            <a:ext cx="11594969" cy="1325563"/>
          </a:xfrm>
        </p:spPr>
        <p:txBody>
          <a:bodyPr/>
          <a:lstStyle/>
          <a:p>
            <a:r>
              <a:rPr lang="en-GB" dirty="0"/>
              <a:t>Essential Books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2343523F-0443-2573-31E3-3B996B0737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4413489"/>
              </p:ext>
            </p:extLst>
          </p:nvPr>
        </p:nvGraphicFramePr>
        <p:xfrm>
          <a:off x="412792" y="2430187"/>
          <a:ext cx="11594969" cy="147878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632676">
                  <a:extLst>
                    <a:ext uri="{9D8B030D-6E8A-4147-A177-3AD203B41FA5}">
                      <a16:colId xmlns:a16="http://schemas.microsoft.com/office/drawing/2014/main" val="976374493"/>
                    </a:ext>
                  </a:extLst>
                </a:gridCol>
                <a:gridCol w="962293">
                  <a:extLst>
                    <a:ext uri="{9D8B030D-6E8A-4147-A177-3AD203B41FA5}">
                      <a16:colId xmlns:a16="http://schemas.microsoft.com/office/drawing/2014/main" val="3809481800"/>
                    </a:ext>
                  </a:extLst>
                </a:gridCol>
              </a:tblGrid>
              <a:tr h="7124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Ashenden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P. (2007) </a:t>
                      </a:r>
                      <a:r>
                        <a:rPr lang="en-GB" sz="1800" b="1" i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Digital Design (VHDL): An Embedded Systems Approach Using VHDL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Burlington, MA: Morgan Kaufmann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☒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112122745"/>
                  </a:ext>
                </a:extLst>
              </a:tr>
              <a:tr h="6644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Brown, S. and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Vranesic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Z. (2008) </a:t>
                      </a:r>
                      <a:r>
                        <a:rPr lang="en-GB" sz="1800" b="1" i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Fundamentals of Digital Logic with VHDL Design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New York: McGraw Hill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☒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229061084"/>
                  </a:ext>
                </a:extLst>
              </a:tr>
            </a:tbl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48756C-2305-7315-792E-7C0B299746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E5CF6343-22F2-0F5C-C65B-3E474823944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9602736"/>
              </p:ext>
            </p:extLst>
          </p:nvPr>
        </p:nvGraphicFramePr>
        <p:xfrm>
          <a:off x="365496" y="4987959"/>
          <a:ext cx="11594968" cy="90046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805452">
                  <a:extLst>
                    <a:ext uri="{9D8B030D-6E8A-4147-A177-3AD203B41FA5}">
                      <a16:colId xmlns:a16="http://schemas.microsoft.com/office/drawing/2014/main" val="1373587819"/>
                    </a:ext>
                  </a:extLst>
                </a:gridCol>
                <a:gridCol w="789516">
                  <a:extLst>
                    <a:ext uri="{9D8B030D-6E8A-4147-A177-3AD203B41FA5}">
                      <a16:colId xmlns:a16="http://schemas.microsoft.com/office/drawing/2014/main" val="1672294227"/>
                    </a:ext>
                  </a:extLst>
                </a:gridCol>
              </a:tblGrid>
              <a:tr h="9004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Haskell, R. and Hanna, D. (2015) </a:t>
                      </a:r>
                      <a:r>
                        <a:rPr lang="en-GB" sz="1800" b="1" i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VHDL by Example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Auburn Hills: LBE Books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☐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223419781"/>
                  </a:ext>
                </a:extLst>
              </a:tr>
            </a:tbl>
          </a:graphicData>
        </a:graphic>
      </p:graphicFrame>
      <p:sp>
        <p:nvSpPr>
          <p:cNvPr id="8" name="Title 1">
            <a:extLst>
              <a:ext uri="{FF2B5EF4-FFF2-40B4-BE49-F238E27FC236}">
                <a16:creationId xmlns:a16="http://schemas.microsoft.com/office/drawing/2014/main" id="{319F47B7-C1CD-37E1-662D-35BDD11A7472}"/>
              </a:ext>
            </a:extLst>
          </p:cNvPr>
          <p:cNvSpPr txBox="1">
            <a:spLocks/>
          </p:cNvSpPr>
          <p:nvPr/>
        </p:nvSpPr>
        <p:spPr>
          <a:xfrm>
            <a:off x="334271" y="3908975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Further Books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8BAE1FA-9DD6-9FD2-70EC-7BA04C71A29C}"/>
              </a:ext>
            </a:extLst>
          </p:cNvPr>
          <p:cNvSpPr txBox="1"/>
          <p:nvPr/>
        </p:nvSpPr>
        <p:spPr>
          <a:xfrm>
            <a:off x="3797990" y="262594"/>
            <a:ext cx="616474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ACDA6001- Electronics II</a:t>
            </a:r>
            <a:endParaRPr lang="en-GB" sz="2800" b="1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9" name="Footer Placeholder 3">
            <a:extLst>
              <a:ext uri="{FF2B5EF4-FFF2-40B4-BE49-F238E27FC236}">
                <a16:creationId xmlns:a16="http://schemas.microsoft.com/office/drawing/2014/main" id="{D6E06B97-2AF9-3D1B-60C3-92046F2F7684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830650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0393" y="1619687"/>
            <a:ext cx="11403936" cy="5024656"/>
          </a:xfrm>
        </p:spPr>
        <p:txBody>
          <a:bodyPr>
            <a:normAutofit/>
          </a:bodyPr>
          <a:lstStyle/>
          <a:p>
            <a:pPr marL="0" marR="0" indent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LEARNING OUTCOMES</a:t>
            </a:r>
          </a:p>
          <a:p>
            <a:pPr marL="0" marR="0" indent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2400" dirty="0">
              <a:effectLst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0" indent="0" algn="just" hangingPunc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2400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Upon the successful completion of this module, the student should be able to:</a:t>
            </a:r>
          </a:p>
          <a:p>
            <a:pPr marL="715963" lvl="0" indent="-342900" algn="just" hangingPunct="0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Wingdings" panose="05000000000000000000" pitchFamily="2" charset="2"/>
              <a:buChar char=""/>
            </a:pPr>
            <a:r>
              <a:rPr lang="en-GB" sz="2400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Synthesise and critically evaluate innovative VHDL designs through the use of state-of-the-art simulation and synthesis software.</a:t>
            </a:r>
          </a:p>
          <a:p>
            <a:pPr marL="715963" lvl="0" indent="-342900" algn="just" hangingPunct="0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Wingdings" panose="05000000000000000000" pitchFamily="2" charset="2"/>
              <a:buChar char=""/>
            </a:pPr>
            <a:r>
              <a:rPr lang="en-GB" sz="2400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Implement advanced digital designs including multi-input systems controllers.</a:t>
            </a:r>
          </a:p>
          <a:p>
            <a:pPr marL="719138" indent="-630238"/>
            <a:endParaRPr lang="en-GB" sz="4000" b="1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95299EC-3034-05CB-8448-D62E77AFCFBB}"/>
              </a:ext>
            </a:extLst>
          </p:cNvPr>
          <p:cNvSpPr txBox="1"/>
          <p:nvPr/>
        </p:nvSpPr>
        <p:spPr>
          <a:xfrm>
            <a:off x="3797990" y="262594"/>
            <a:ext cx="616474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ACDA6001- Electronics II</a:t>
            </a:r>
            <a:endParaRPr lang="en-GB" sz="2800" b="1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EFBAAE12-73C7-DA15-9C40-CAB334485FA8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021053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503039-F593-88D4-3C28-E759DE3FD4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latin typeface="Cambria" panose="02040503050406030204" pitchFamily="18" charset="0"/>
                <a:ea typeface="Cambria" panose="02040503050406030204" pitchFamily="18" charset="0"/>
              </a:rPr>
              <a:t>6</a:t>
            </a:fld>
            <a:endParaRPr lang="en-GB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F48F506-5679-337D-684F-206088FD42A8}"/>
              </a:ext>
            </a:extLst>
          </p:cNvPr>
          <p:cNvSpPr txBox="1"/>
          <p:nvPr/>
        </p:nvSpPr>
        <p:spPr>
          <a:xfrm>
            <a:off x="0" y="1183872"/>
            <a:ext cx="6164744" cy="4808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hangingPunct="0">
              <a:lnSpc>
                <a:spcPct val="115000"/>
              </a:lnSpc>
              <a:spcAft>
                <a:spcPts val="100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2400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INDICATIVE CONTENT</a:t>
            </a:r>
            <a:endParaRPr lang="en-GB" sz="2400" dirty="0">
              <a:effectLst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608B1FC-D267-7376-D25C-2B80E9E54692}"/>
              </a:ext>
            </a:extLst>
          </p:cNvPr>
          <p:cNvSpPr txBox="1"/>
          <p:nvPr/>
        </p:nvSpPr>
        <p:spPr>
          <a:xfrm>
            <a:off x="101379" y="1664709"/>
            <a:ext cx="438812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dirty="0"/>
              <a:t>Introduction to Digital Electronics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/>
              <a:t>Logic Gates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/>
              <a:t>Boolean </a:t>
            </a:r>
            <a:r>
              <a:rPr lang="en-GB" dirty="0" err="1"/>
              <a:t>Algerbra</a:t>
            </a:r>
            <a:r>
              <a:rPr lang="en-GB" dirty="0"/>
              <a:t> – Laws and Rules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/>
              <a:t>SOP, POS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/>
              <a:t>K- Map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Combinational Logic Circuits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/>
              <a:t>Adders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/>
              <a:t>Subtractors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/>
              <a:t>Multiplexer- Demultiplexer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/>
              <a:t>Encoder – Decoder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/>
              <a:t>Binary Multipliers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Sequential Logic Circuits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/>
              <a:t>Latches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/>
              <a:t>Flipflops</a:t>
            </a:r>
          </a:p>
          <a:p>
            <a:pPr marL="1077913" lvl="2" indent="-342900">
              <a:buFont typeface="Calibri" panose="020F0502020204030204" pitchFamily="34" charset="0"/>
              <a:buChar char="­"/>
            </a:pPr>
            <a:r>
              <a:rPr lang="en-GB" dirty="0"/>
              <a:t>T, D, SR, JK</a:t>
            </a:r>
          </a:p>
          <a:p>
            <a:pPr marL="800100" lvl="1" indent="-342900">
              <a:buFont typeface="Calibri" panose="020F0502020204030204" pitchFamily="34" charset="0"/>
              <a:buChar char="­"/>
            </a:pPr>
            <a:endParaRPr lang="en-GB" dirty="0"/>
          </a:p>
          <a:p>
            <a:pPr marL="342900" indent="-342900">
              <a:buFont typeface="+mj-lt"/>
              <a:buAutoNum type="arabicPeriod"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88A3095-11F9-84DB-4A71-BF21BADD4638}"/>
              </a:ext>
            </a:extLst>
          </p:cNvPr>
          <p:cNvSpPr txBox="1"/>
          <p:nvPr/>
        </p:nvSpPr>
        <p:spPr>
          <a:xfrm>
            <a:off x="4125234" y="1639766"/>
            <a:ext cx="4822134" cy="72943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 startAt="4"/>
            </a:pPr>
            <a:r>
              <a:rPr lang="en-GB" dirty="0"/>
              <a:t>Introduction to VHDL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/>
              <a:t>Basics of VHDL : gates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/>
              <a:t>Signed and unsigned: multipliers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/>
              <a:t>Case statement: Mux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/>
              <a:t>Port map : FA, HA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r>
              <a:rPr lang="en-GB" dirty="0"/>
              <a:t>Clock Signal: Flipflops</a:t>
            </a:r>
          </a:p>
          <a:p>
            <a:pPr marL="342900" indent="-342900">
              <a:buFont typeface="+mj-lt"/>
              <a:buAutoNum type="arabicPeriod" startAt="5"/>
            </a:pPr>
            <a:endParaRPr lang="en-GB" dirty="0"/>
          </a:p>
          <a:p>
            <a:pPr marL="342900" indent="-342900">
              <a:buFont typeface="+mj-lt"/>
              <a:buAutoNum type="arabicPeriod" startAt="5"/>
            </a:pPr>
            <a:r>
              <a:rPr lang="en-GB" dirty="0"/>
              <a:t>Assignment Essentials in VHDL</a:t>
            </a:r>
          </a:p>
          <a:p>
            <a:pPr marL="800100" lvl="1" indent="-342900">
              <a:buFont typeface="Calibri" panose="020F0502020204030204" pitchFamily="34" charset="0"/>
              <a:buChar char="­"/>
            </a:pPr>
            <a:r>
              <a:rPr lang="en-GB" dirty="0"/>
              <a:t>Synthesizing and Implementing In VHDL</a:t>
            </a:r>
          </a:p>
          <a:p>
            <a:pPr marL="800100" lvl="1" indent="-342900">
              <a:buFont typeface="Calibri" panose="020F0502020204030204" pitchFamily="34" charset="0"/>
              <a:buChar char="­"/>
            </a:pPr>
            <a:r>
              <a:rPr lang="en-GB" dirty="0"/>
              <a:t>How to extract Finding Longest, shortest delay, Timing , power, performance reports in VHDL</a:t>
            </a:r>
          </a:p>
          <a:p>
            <a:pPr marL="625475" lvl="1" indent="-342900">
              <a:buFont typeface="Calibri" panose="020F0502020204030204" pitchFamily="34" charset="0"/>
              <a:buChar char="­"/>
            </a:pPr>
            <a:endParaRPr lang="en-GB" dirty="0"/>
          </a:p>
          <a:p>
            <a:pPr marL="282575" lvl="1"/>
            <a:endParaRPr lang="en-GB" dirty="0"/>
          </a:p>
          <a:p>
            <a:pPr marL="800100" lvl="1" indent="-342900">
              <a:buFont typeface="Calibri" panose="020F0502020204030204" pitchFamily="34" charset="0"/>
              <a:buChar char="―"/>
            </a:pPr>
            <a:endParaRPr lang="en-GB" dirty="0"/>
          </a:p>
          <a:p>
            <a:pPr lvl="1"/>
            <a:endParaRPr lang="en-GB" dirty="0"/>
          </a:p>
          <a:p>
            <a:pPr marL="800100" lvl="1" indent="-342900">
              <a:buFont typeface="Calibri" panose="020F0502020204030204" pitchFamily="34" charset="0"/>
              <a:buChar char="―"/>
            </a:pP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marL="342900" indent="-342900">
              <a:buFont typeface="+mj-lt"/>
              <a:buAutoNum type="arabicPeriod" startAt="4"/>
            </a:pPr>
            <a:endParaRPr lang="en-GB" dirty="0"/>
          </a:p>
          <a:p>
            <a:pPr marL="342900" indent="-342900">
              <a:buFont typeface="+mj-lt"/>
              <a:buAutoNum type="arabicPeriod" startAt="4"/>
            </a:pPr>
            <a:endParaRPr lang="en-GB" dirty="0"/>
          </a:p>
          <a:p>
            <a:pPr lvl="1"/>
            <a:endParaRPr lang="en-GB" dirty="0"/>
          </a:p>
          <a:p>
            <a:pPr marL="800100" lvl="1" indent="-342900">
              <a:buFont typeface="Symbol" panose="05050102010706020507" pitchFamily="18" charset="2"/>
              <a:buChar char="-"/>
            </a:pPr>
            <a:endParaRPr lang="en-GB" dirty="0"/>
          </a:p>
          <a:p>
            <a:endParaRPr lang="en-GB" dirty="0"/>
          </a:p>
          <a:p>
            <a:pPr marL="800100" lvl="1" indent="-342900">
              <a:buFont typeface="Calibri" panose="020F0502020204030204" pitchFamily="34" charset="0"/>
              <a:buChar char="­"/>
            </a:pPr>
            <a:endParaRPr lang="en-GB" dirty="0"/>
          </a:p>
          <a:p>
            <a:pPr marL="342900" indent="-342900">
              <a:buFont typeface="+mj-lt"/>
              <a:buAutoNum type="arabicPeriod"/>
            </a:pP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22E1FB3-F39C-5B50-D21A-D16E3CFC0167}"/>
              </a:ext>
            </a:extLst>
          </p:cNvPr>
          <p:cNvSpPr txBox="1"/>
          <p:nvPr/>
        </p:nvSpPr>
        <p:spPr>
          <a:xfrm>
            <a:off x="8947368" y="1757042"/>
            <a:ext cx="432517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 startAt="6"/>
            </a:pPr>
            <a:r>
              <a:rPr lang="en-GB" dirty="0"/>
              <a:t>Finite State Machines</a:t>
            </a:r>
          </a:p>
          <a:p>
            <a:pPr marL="800100" lvl="1" indent="-342900">
              <a:buFont typeface="Calibri" panose="020F0502020204030204" pitchFamily="34" charset="0"/>
              <a:buChar char="­"/>
            </a:pPr>
            <a:r>
              <a:rPr lang="en-GB" dirty="0"/>
              <a:t>Synchronous</a:t>
            </a:r>
          </a:p>
          <a:p>
            <a:pPr marL="800100" lvl="1" indent="-342900">
              <a:buFont typeface="Calibri" panose="020F0502020204030204" pitchFamily="34" charset="0"/>
              <a:buChar char="­"/>
            </a:pPr>
            <a:r>
              <a:rPr lang="en-GB" dirty="0"/>
              <a:t>Asynchronous</a:t>
            </a:r>
          </a:p>
          <a:p>
            <a:pPr marL="800100" lvl="1" indent="-342900">
              <a:buFont typeface="Calibri" panose="020F0502020204030204" pitchFamily="34" charset="0"/>
              <a:buChar char="­"/>
            </a:pPr>
            <a:r>
              <a:rPr lang="en-GB" dirty="0"/>
              <a:t>State Diagrams</a:t>
            </a:r>
          </a:p>
          <a:p>
            <a:pPr marL="342900" indent="-342900">
              <a:buFont typeface="+mj-lt"/>
              <a:buAutoNum type="arabicPeriod" startAt="6"/>
            </a:pPr>
            <a:r>
              <a:rPr lang="en-GB" dirty="0"/>
              <a:t>Programmable Logic Devices</a:t>
            </a:r>
          </a:p>
          <a:p>
            <a:pPr marL="800100" lvl="1" indent="-342900">
              <a:buFont typeface="Calibri" panose="020F0502020204030204" pitchFamily="34" charset="0"/>
              <a:buChar char="­"/>
            </a:pPr>
            <a:r>
              <a:rPr lang="en-GB" dirty="0"/>
              <a:t>PALs</a:t>
            </a:r>
          </a:p>
          <a:p>
            <a:pPr marL="800100" lvl="1" indent="-342900">
              <a:buFont typeface="Calibri" panose="020F0502020204030204" pitchFamily="34" charset="0"/>
              <a:buChar char="­"/>
            </a:pPr>
            <a:r>
              <a:rPr lang="en-GB" dirty="0"/>
              <a:t>PLAs</a:t>
            </a:r>
          </a:p>
          <a:p>
            <a:pPr marL="342900" indent="-342900">
              <a:buFont typeface="+mj-lt"/>
              <a:buAutoNum type="arabicPeriod" startAt="6"/>
            </a:pPr>
            <a:r>
              <a:rPr lang="en-GB" dirty="0"/>
              <a:t>FPGA</a:t>
            </a:r>
          </a:p>
          <a:p>
            <a:pPr marL="800100" lvl="1" indent="-342900">
              <a:buFont typeface="Calibri" panose="020F0502020204030204" pitchFamily="34" charset="0"/>
              <a:buChar char="­"/>
            </a:pPr>
            <a:r>
              <a:rPr lang="en-GB" dirty="0"/>
              <a:t>LUTs and Design.</a:t>
            </a:r>
          </a:p>
          <a:p>
            <a:pPr lvl="1"/>
            <a:endParaRPr lang="en-GB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831BEBB-76AA-268E-7CBB-4D47F73F7A3A}"/>
              </a:ext>
            </a:extLst>
          </p:cNvPr>
          <p:cNvCxnSpPr>
            <a:cxnSpLocks/>
          </p:cNvCxnSpPr>
          <p:nvPr/>
        </p:nvCxnSpPr>
        <p:spPr>
          <a:xfrm>
            <a:off x="4125234" y="1424289"/>
            <a:ext cx="0" cy="4961601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35CB3EA0-6B06-6C56-F5D2-14452E82E378}"/>
              </a:ext>
            </a:extLst>
          </p:cNvPr>
          <p:cNvCxnSpPr>
            <a:cxnSpLocks/>
          </p:cNvCxnSpPr>
          <p:nvPr/>
        </p:nvCxnSpPr>
        <p:spPr>
          <a:xfrm>
            <a:off x="8916063" y="1424289"/>
            <a:ext cx="0" cy="4961601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ABD19B27-738C-4311-7E47-B32B19DBFCCF}"/>
              </a:ext>
            </a:extLst>
          </p:cNvPr>
          <p:cNvSpPr txBox="1"/>
          <p:nvPr/>
        </p:nvSpPr>
        <p:spPr>
          <a:xfrm>
            <a:off x="3797990" y="262594"/>
            <a:ext cx="616474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ACDA6001- Electronics II</a:t>
            </a:r>
            <a:endParaRPr lang="en-GB" sz="2800" b="1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17" name="Footer Placeholder 3">
            <a:extLst>
              <a:ext uri="{FF2B5EF4-FFF2-40B4-BE49-F238E27FC236}">
                <a16:creationId xmlns:a16="http://schemas.microsoft.com/office/drawing/2014/main" id="{790B06A1-EF19-F982-C2E5-CAC1112BFC0D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940135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openxmlformats.org/package/2006/metadata/core-properties"/>
    <ds:schemaRef ds:uri="http://schemas.microsoft.com/office/2006/documentManagement/types"/>
    <ds:schemaRef ds:uri="211f9404-bca0-4bcf-9c1d-965ccb6f8d2d"/>
    <ds:schemaRef ds:uri="http://www.w3.org/XML/1998/namespace"/>
    <ds:schemaRef ds:uri="http://schemas.microsoft.com/office/infopath/2007/PartnerControls"/>
    <ds:schemaRef ds:uri="303dbf9b-b85b-46a0-94f1-894078c07ecd"/>
    <ds:schemaRef ds:uri="http://purl.org/dc/dcmitype/"/>
    <ds:schemaRef ds:uri="http://schemas.microsoft.com/office/2006/metadata/properties"/>
    <ds:schemaRef ds:uri="http://purl.org/dc/terms/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436</Words>
  <Application>Microsoft Office PowerPoint</Application>
  <PresentationFormat>Widescreen</PresentationFormat>
  <Paragraphs>134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6</vt:i4>
      </vt:variant>
    </vt:vector>
  </HeadingPairs>
  <TitlesOfParts>
    <vt:vector size="32" baseType="lpstr">
      <vt:lpstr>Arial</vt:lpstr>
      <vt:lpstr>Calibri</vt:lpstr>
      <vt:lpstr>Calibri Light</vt:lpstr>
      <vt:lpstr>Cambria</vt:lpstr>
      <vt:lpstr>Symbol</vt:lpstr>
      <vt:lpstr>Wingdings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Essential Books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205</cp:revision>
  <dcterms:created xsi:type="dcterms:W3CDTF">2021-03-09T15:35:42Z</dcterms:created>
  <dcterms:modified xsi:type="dcterms:W3CDTF">2023-11-06T09:08:22Z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