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1pPr>
    <a:lvl2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2pPr>
    <a:lvl3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3pPr>
    <a:lvl4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4pPr>
    <a:lvl5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5pPr>
    <a:lvl6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6pPr>
    <a:lvl7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7pPr>
    <a:lvl8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8pPr>
    <a:lvl9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Avenir Next Medium"/>
          <a:ea typeface="Avenir Next Medium"/>
          <a:cs typeface="Avenir Next Medium"/>
        </a:font>
        <a:schemeClr val="accent1"/>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chemeClr val="accent1">
              <a:hueOff val="178262"/>
              <a:satOff val="-8651"/>
              <a:lumOff val="-7254"/>
              <a:alpha val="29000"/>
            </a:scheme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635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12700" cap="flat">
              <a:noFill/>
              <a:miter lim="400000"/>
            </a:ln>
          </a:top>
          <a:bottom>
            <a:ln w="635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Row>
  </a:tblStyle>
  <a:tblStyle styleId="{C7B018BB-80A7-4F77-B60F-C8B233D01FF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b="def" i="def"/>
      <a:tcStyle>
        <a:tcBdr/>
        <a:fill>
          <a:solidFill>
            <a:schemeClr val="accent6">
              <a:alpha val="25000"/>
            </a:schemeClr>
          </a:solidFill>
        </a:fill>
      </a:tcStyle>
    </a:band2H>
    <a:firstCol>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01D73"/>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firstRow>
  </a:tblStyle>
  <a:tblStyle styleId="{EEE7283C-3CF3-47DC-8721-378D4A62B22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chemeClr val="accent5">
              <a:hueOff val="-239254"/>
              <a:lumOff val="-1399"/>
            </a:schemeClr>
          </a:solidFill>
        </a:fill>
      </a:tcStyle>
    </a:firstRow>
  </a:tblStyle>
  <a:tblStyle styleId="{CF821DB8-F4EB-4A41-A1BA-3FCAFE7338EE}"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b="def" i="def"/>
      <a:tcStyle>
        <a:tcBdr/>
        <a:fill>
          <a:solidFill>
            <a:srgbClr val="D4EB9B">
              <a:alpha val="26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88900" cap="flat">
              <a:solidFill>
                <a:srgbClr val="5F6568"/>
              </a:solidFill>
              <a:prstDash val="solid"/>
              <a:miter lim="400000"/>
            </a:ln>
          </a:top>
          <a:bottom>
            <a:ln w="12700" cap="flat">
              <a:noFill/>
              <a:miter lim="400000"/>
            </a:ln>
          </a:bottom>
          <a:insideH>
            <a:ln w="25400" cap="flat">
              <a:solidFill>
                <a:srgbClr val="D4EB9B">
                  <a:alpha val="26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63500" cap="flat">
              <a:solidFill>
                <a:srgbClr val="5F6568"/>
              </a:solidFill>
              <a:prstDash val="solid"/>
              <a:miter lim="400000"/>
            </a:ln>
          </a:bottom>
          <a:insideH>
            <a:ln w="25400" cap="flat">
              <a:solidFill>
                <a:srgbClr val="D4EB9B">
                  <a:alpha val="26000"/>
                </a:srgbClr>
              </a:solidFill>
              <a:prstDash val="solid"/>
              <a:miter lim="400000"/>
            </a:ln>
          </a:insideH>
          <a:insideV>
            <a:ln w="12700" cap="flat">
              <a:noFill/>
              <a:miter lim="400000"/>
            </a:ln>
          </a:insideV>
        </a:tcBdr>
        <a:fill>
          <a:solidFill>
            <a:srgbClr val="147882"/>
          </a:solidFill>
        </a:fill>
      </a:tcStyle>
    </a:firstRow>
  </a:tblStyle>
  <a:tblStyle styleId="{33BA23B1-9221-436E-865A-0063620EA4FD}" styleName="">
    <a:tblBg/>
    <a:wholeTbl>
      <a:tcTxStyle b="off" i="off">
        <a:font>
          <a:latin typeface="Avenir Next Medium"/>
          <a:ea typeface="Avenir Next Medium"/>
          <a:cs typeface="Avenir Next Medium"/>
        </a:font>
        <a:srgbClr val="FFFFFF"/>
      </a:tcTxStyle>
      <a:tcStyle>
        <a:tcBdr>
          <a:left>
            <a:ln w="12700" cap="flat">
              <a:noFill/>
              <a:miter lim="400000"/>
            </a:ln>
          </a:left>
          <a:right>
            <a:ln w="12700" cap="flat">
              <a:noFill/>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alpha val="75000"/>
            </a:srgbClr>
          </a:solidFill>
        </a:fill>
      </a:tcStyle>
    </a:wholeTbl>
    <a:band2H>
      <a:tcTxStyle b="def" i="def"/>
      <a:tcStyle>
        <a:tcBdr/>
        <a:fill>
          <a:solidFill>
            <a:srgbClr val="686A6A">
              <a:alpha val="85000"/>
            </a:srgbClr>
          </a:solidFill>
        </a:fill>
      </a:tcStyle>
    </a:band2H>
    <a:firstCol>
      <a:tcTxStyle b="on" i="off">
        <a:font>
          <a:latin typeface="Avenir Next Demi Bold"/>
          <a:ea typeface="Avenir Next Demi Bold"/>
          <a:cs typeface="Avenir Next Demi Bold"/>
        </a:font>
        <a:srgbClr val="222222"/>
      </a:tcTxStyle>
      <a:tcStyle>
        <a:tcBdr>
          <a:left>
            <a:ln w="12700" cap="flat">
              <a:noFill/>
              <a:miter lim="400000"/>
            </a:ln>
          </a:left>
          <a:right>
            <a:ln w="63500" cap="flat">
              <a:solidFill>
                <a:srgbClr val="222222"/>
              </a:solidFill>
              <a:prstDash val="solid"/>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686A6A">
              <a:alpha val="85000"/>
            </a:srgbClr>
          </a:solidFill>
        </a:fill>
      </a:tcStyle>
    </a:firstCol>
    <a:la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63500" cap="flat">
              <a:solidFill>
                <a:srgbClr val="222222"/>
              </a:solidFill>
              <a:prstDash val="solid"/>
              <a:miter lim="400000"/>
            </a:ln>
          </a:top>
          <a:bottom>
            <a:ln w="12700" cap="flat">
              <a:noFill/>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12700" cap="flat">
              <a:noFill/>
              <a:miter lim="400000"/>
            </a:ln>
          </a:top>
          <a:bottom>
            <a:ln w="635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firstRow>
  </a:tblStyle>
  <a:tblStyle styleId="{2708684C-4D16-4618-839F-0558EEFCDFE6}" styleName="">
    <a:tblBg/>
    <a:wholeTbl>
      <a:tcTxStyle b="off" i="off">
        <a:font>
          <a:latin typeface="Avenir Next Medium"/>
          <a:ea typeface="Avenir Next Medium"/>
          <a:cs typeface="Avenir Next Medium"/>
        </a:font>
        <a:srgbClr val="838787"/>
      </a:tcTxStyle>
      <a:tcStyle>
        <a:tcBdr>
          <a:left>
            <a:ln w="25400" cap="flat">
              <a:solidFill>
                <a:srgbClr val="5F6568"/>
              </a:solidFill>
              <a:prstDash val="solid"/>
              <a:miter lim="400000"/>
            </a:ln>
          </a:left>
          <a:right>
            <a:ln w="254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wholeTbl>
    <a:band2H>
      <a:tcTxStyle b="def" i="def"/>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635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635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25400" cap="flat">
              <a:solidFill>
                <a:srgbClr val="5F6568"/>
              </a:solidFill>
              <a:prstDash val="solid"/>
              <a:miter lim="400000"/>
            </a:ln>
          </a:left>
          <a:right>
            <a:ln w="25400" cap="flat">
              <a:solidFill>
                <a:srgbClr val="5F6568"/>
              </a:solidFill>
              <a:prstDash val="solid"/>
              <a:miter lim="400000"/>
            </a:ln>
          </a:right>
          <a:top>
            <a:ln w="12700" cap="flat">
              <a:noFill/>
              <a:miter lim="400000"/>
            </a:ln>
          </a:top>
          <a:bottom>
            <a:ln w="635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3" name="Shape 163"/>
          <p:cNvSpPr/>
          <p:nvPr>
            <p:ph type="sldImg"/>
          </p:nvPr>
        </p:nvSpPr>
        <p:spPr>
          <a:xfrm>
            <a:off x="1143000" y="685800"/>
            <a:ext cx="4572000" cy="3429000"/>
          </a:xfrm>
          <a:prstGeom prst="rect">
            <a:avLst/>
          </a:prstGeom>
        </p:spPr>
        <p:txBody>
          <a:bodyPr/>
          <a:lstStyle/>
          <a:p>
            <a:pPr/>
          </a:p>
        </p:txBody>
      </p:sp>
      <p:sp>
        <p:nvSpPr>
          <p:cNvPr id="164" name="Shape 164"/>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0" showMasterPhAnim="1">
  <p:cSld name="Title &amp; Subtitle">
    <p:bg>
      <p:bgPr>
        <a:solidFill>
          <a:srgbClr val="222222"/>
        </a:solidFill>
      </p:bgPr>
    </p:bg>
    <p:spTree>
      <p:nvGrpSpPr>
        <p:cNvPr id="1" name=""/>
        <p:cNvGrpSpPr/>
        <p:nvPr/>
      </p:nvGrpSpPr>
      <p:grpSpPr>
        <a:xfrm>
          <a:off x="0" y="0"/>
          <a:ext cx="0" cy="0"/>
          <a:chOff x="0" y="0"/>
          <a:chExt cx="0" cy="0"/>
        </a:xfrm>
      </p:grpSpPr>
      <p:sp>
        <p:nvSpPr>
          <p:cNvPr id="12" name="Line"/>
          <p:cNvSpPr/>
          <p:nvPr/>
        </p:nvSpPr>
        <p:spPr>
          <a:xfrm flipV="1">
            <a:off x="762000" y="8635632"/>
            <a:ext cx="22859999" cy="369"/>
          </a:xfrm>
          <a:prstGeom prst="line">
            <a:avLst/>
          </a:prstGeom>
          <a:ln w="508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13" name="Title Text"/>
          <p:cNvSpPr txBox="1"/>
          <p:nvPr>
            <p:ph type="title"/>
          </p:nvPr>
        </p:nvSpPr>
        <p:spPr>
          <a:xfrm>
            <a:off x="762000" y="9042400"/>
            <a:ext cx="22860000" cy="3810000"/>
          </a:xfrm>
          <a:prstGeom prst="rect">
            <a:avLst/>
          </a:prstGeom>
        </p:spPr>
        <p:txBody>
          <a:bodyPr/>
          <a:lstStyle>
            <a:lvl1pPr>
              <a:spcBef>
                <a:spcPts val="0"/>
              </a:spcBef>
              <a:defRPr sz="30300"/>
            </a:lvl1pPr>
          </a:lstStyle>
          <a:p>
            <a:pPr/>
            <a:r>
              <a:t>Title Text</a:t>
            </a:r>
          </a:p>
        </p:txBody>
      </p:sp>
      <p:sp>
        <p:nvSpPr>
          <p:cNvPr id="14" name="Body Level One…"/>
          <p:cNvSpPr txBox="1"/>
          <p:nvPr>
            <p:ph type="body" sz="quarter" idx="1"/>
          </p:nvPr>
        </p:nvSpPr>
        <p:spPr>
          <a:xfrm>
            <a:off x="762000" y="5994400"/>
            <a:ext cx="22860000" cy="2540000"/>
          </a:xfrm>
          <a:prstGeom prst="rect">
            <a:avLst/>
          </a:prstGeom>
        </p:spPr>
        <p:txBody>
          <a:bodyPr anchor="b"/>
          <a:lstStyle>
            <a:lvl1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1pPr>
            <a:lvl2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2pPr>
            <a:lvl3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3pPr>
            <a:lvl4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4pPr>
            <a:lvl5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15" name="Slide Number"/>
          <p:cNvSpPr txBox="1"/>
          <p:nvPr>
            <p:ph type="sldNum" sz="quarter" idx="2"/>
          </p:nvPr>
        </p:nvSpPr>
        <p:spPr>
          <a:xfrm>
            <a:off x="23063200"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Horizontal">
    <p:bg>
      <p:bgPr>
        <a:solidFill>
          <a:srgbClr val="222222"/>
        </a:solidFill>
      </p:bgPr>
    </p:bg>
    <p:spTree>
      <p:nvGrpSpPr>
        <p:cNvPr id="1" name=""/>
        <p:cNvGrpSpPr/>
        <p:nvPr/>
      </p:nvGrpSpPr>
      <p:grpSpPr>
        <a:xfrm>
          <a:off x="0" y="0"/>
          <a:ext cx="0" cy="0"/>
          <a:chOff x="0" y="0"/>
          <a:chExt cx="0" cy="0"/>
        </a:xfrm>
      </p:grpSpPr>
      <p:sp>
        <p:nvSpPr>
          <p:cNvPr id="22" name="Image"/>
          <p:cNvSpPr/>
          <p:nvPr>
            <p:ph type="pic" idx="13"/>
          </p:nvPr>
        </p:nvSpPr>
        <p:spPr>
          <a:xfrm>
            <a:off x="-38100" y="-1219200"/>
            <a:ext cx="24460200" cy="16145934"/>
          </a:xfrm>
          <a:prstGeom prst="rect">
            <a:avLst/>
          </a:prstGeom>
        </p:spPr>
        <p:txBody>
          <a:bodyPr lIns="91439" tIns="45719" rIns="91439" bIns="45719">
            <a:noAutofit/>
          </a:bodyPr>
          <a:lstStyle/>
          <a:p>
            <a:pPr/>
          </a:p>
        </p:txBody>
      </p:sp>
      <p:sp>
        <p:nvSpPr>
          <p:cNvPr id="23" name="Line"/>
          <p:cNvSpPr/>
          <p:nvPr/>
        </p:nvSpPr>
        <p:spPr>
          <a:xfrm flipV="1">
            <a:off x="762000" y="8635632"/>
            <a:ext cx="22859999" cy="369"/>
          </a:xfrm>
          <a:prstGeom prst="line">
            <a:avLst/>
          </a:prstGeom>
          <a:ln w="508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24" name="Title Text"/>
          <p:cNvSpPr txBox="1"/>
          <p:nvPr>
            <p:ph type="title"/>
          </p:nvPr>
        </p:nvSpPr>
        <p:spPr>
          <a:xfrm>
            <a:off x="762000" y="9042400"/>
            <a:ext cx="22860000" cy="3810000"/>
          </a:xfrm>
          <a:prstGeom prst="rect">
            <a:avLst/>
          </a:prstGeom>
        </p:spPr>
        <p:txBody>
          <a:bodyPr/>
          <a:lstStyle>
            <a:lvl1pPr>
              <a:spcBef>
                <a:spcPts val="0"/>
              </a:spcBef>
              <a:defRPr sz="30300"/>
            </a:lvl1pPr>
          </a:lstStyle>
          <a:p>
            <a:pPr/>
            <a:r>
              <a:t>Title Text</a:t>
            </a:r>
          </a:p>
        </p:txBody>
      </p:sp>
      <p:sp>
        <p:nvSpPr>
          <p:cNvPr id="25" name="Body Level One…"/>
          <p:cNvSpPr txBox="1"/>
          <p:nvPr>
            <p:ph type="body" sz="quarter" idx="1"/>
          </p:nvPr>
        </p:nvSpPr>
        <p:spPr>
          <a:xfrm>
            <a:off x="762000" y="5994400"/>
            <a:ext cx="22860000" cy="2540000"/>
          </a:xfrm>
          <a:prstGeom prst="rect">
            <a:avLst/>
          </a:prstGeom>
        </p:spPr>
        <p:txBody>
          <a:bodyPr anchor="b"/>
          <a:lstStyle>
            <a:lvl1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1pPr>
            <a:lvl2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2pPr>
            <a:lvl3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3pPr>
            <a:lvl4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4pPr>
            <a:lvl5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26" name="Slide Number"/>
          <p:cNvSpPr txBox="1"/>
          <p:nvPr>
            <p:ph type="sldNum" sz="quarter" idx="2"/>
          </p:nvPr>
        </p:nvSpPr>
        <p:spPr>
          <a:xfrm>
            <a:off x="23063200"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amp; Subtitle Alt">
    <p:spTree>
      <p:nvGrpSpPr>
        <p:cNvPr id="1" name=""/>
        <p:cNvGrpSpPr/>
        <p:nvPr/>
      </p:nvGrpSpPr>
      <p:grpSpPr>
        <a:xfrm>
          <a:off x="0" y="0"/>
          <a:ext cx="0" cy="0"/>
          <a:chOff x="0" y="0"/>
          <a:chExt cx="0" cy="0"/>
        </a:xfrm>
      </p:grpSpPr>
      <p:sp>
        <p:nvSpPr>
          <p:cNvPr id="33" name="Line"/>
          <p:cNvSpPr/>
          <p:nvPr/>
        </p:nvSpPr>
        <p:spPr>
          <a:xfrm flipV="1">
            <a:off x="762000" y="8635632"/>
            <a:ext cx="22859999" cy="369"/>
          </a:xfrm>
          <a:prstGeom prst="line">
            <a:avLst/>
          </a:prstGeom>
          <a:ln w="508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34" name="Title Text"/>
          <p:cNvSpPr txBox="1"/>
          <p:nvPr>
            <p:ph type="title"/>
          </p:nvPr>
        </p:nvSpPr>
        <p:spPr>
          <a:xfrm>
            <a:off x="762000" y="9042400"/>
            <a:ext cx="22860000" cy="3810000"/>
          </a:xfrm>
          <a:prstGeom prst="rect">
            <a:avLst/>
          </a:prstGeom>
        </p:spPr>
        <p:txBody>
          <a:bodyPr/>
          <a:lstStyle>
            <a:lvl1pPr>
              <a:spcBef>
                <a:spcPts val="0"/>
              </a:spcBef>
              <a:defRPr sz="30300"/>
            </a:lvl1pPr>
          </a:lstStyle>
          <a:p>
            <a:pPr/>
            <a:r>
              <a:t>Title Text</a:t>
            </a:r>
          </a:p>
        </p:txBody>
      </p:sp>
      <p:sp>
        <p:nvSpPr>
          <p:cNvPr id="35" name="Body Level One…"/>
          <p:cNvSpPr txBox="1"/>
          <p:nvPr>
            <p:ph type="body" sz="quarter" idx="1"/>
          </p:nvPr>
        </p:nvSpPr>
        <p:spPr>
          <a:xfrm>
            <a:off x="762000" y="5994400"/>
            <a:ext cx="22860000" cy="2540000"/>
          </a:xfrm>
          <a:prstGeom prst="rect">
            <a:avLst/>
          </a:prstGeom>
        </p:spPr>
        <p:txBody>
          <a:bodyPr anchor="b"/>
          <a:lstStyle>
            <a:lvl1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1pPr>
            <a:lvl2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2pPr>
            <a:lvl3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3pPr>
            <a:lvl4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4pPr>
            <a:lvl5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36" name="Slide Number"/>
          <p:cNvSpPr txBox="1"/>
          <p:nvPr>
            <p:ph type="sldNum" sz="quarter" idx="2"/>
          </p:nvPr>
        </p:nvSpPr>
        <p:spPr>
          <a:xfrm>
            <a:off x="23013221" y="5842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Title - Centre">
    <p:bg>
      <p:bgPr>
        <a:solidFill>
          <a:srgbClr val="222222"/>
        </a:solidFill>
      </p:bgPr>
    </p:bg>
    <p:spTree>
      <p:nvGrpSpPr>
        <p:cNvPr id="1" name=""/>
        <p:cNvGrpSpPr/>
        <p:nvPr/>
      </p:nvGrpSpPr>
      <p:grpSpPr>
        <a:xfrm>
          <a:off x="0" y="0"/>
          <a:ext cx="0" cy="0"/>
          <a:chOff x="0" y="0"/>
          <a:chExt cx="0" cy="0"/>
        </a:xfrm>
      </p:grpSpPr>
      <p:sp>
        <p:nvSpPr>
          <p:cNvPr id="43" name="Title Text"/>
          <p:cNvSpPr txBox="1"/>
          <p:nvPr>
            <p:ph type="title"/>
          </p:nvPr>
        </p:nvSpPr>
        <p:spPr>
          <a:xfrm>
            <a:off x="762000" y="5676900"/>
            <a:ext cx="22860000" cy="6350000"/>
          </a:xfrm>
          <a:prstGeom prst="rect">
            <a:avLst/>
          </a:prstGeom>
        </p:spPr>
        <p:txBody>
          <a:bodyPr/>
          <a:lstStyle>
            <a:lvl1pPr>
              <a:spcBef>
                <a:spcPts val="0"/>
              </a:spcBef>
              <a:defRPr sz="30300"/>
            </a:lvl1pPr>
          </a:lstStyle>
          <a:p>
            <a:pPr/>
            <a:r>
              <a:t>Title Text</a:t>
            </a:r>
          </a:p>
        </p:txBody>
      </p:sp>
      <p:sp>
        <p:nvSpPr>
          <p:cNvPr id="44" name="Slide Number"/>
          <p:cNvSpPr txBox="1"/>
          <p:nvPr>
            <p:ph type="sldNum" sz="quarter" idx="2"/>
          </p:nvPr>
        </p:nvSpPr>
        <p:spPr>
          <a:xfrm>
            <a:off x="23063200"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Vertical">
    <p:bg>
      <p:bgPr>
        <a:solidFill>
          <a:srgbClr val="222222"/>
        </a:solidFill>
      </p:bgPr>
    </p:bg>
    <p:spTree>
      <p:nvGrpSpPr>
        <p:cNvPr id="1" name=""/>
        <p:cNvGrpSpPr/>
        <p:nvPr/>
      </p:nvGrpSpPr>
      <p:grpSpPr>
        <a:xfrm>
          <a:off x="0" y="0"/>
          <a:ext cx="0" cy="0"/>
          <a:chOff x="0" y="0"/>
          <a:chExt cx="0" cy="0"/>
        </a:xfrm>
      </p:grpSpPr>
      <p:sp>
        <p:nvSpPr>
          <p:cNvPr id="51" name="Line"/>
          <p:cNvSpPr/>
          <p:nvPr/>
        </p:nvSpPr>
        <p:spPr>
          <a:xfrm flipV="1">
            <a:off x="11049000" y="8635798"/>
            <a:ext cx="12572997" cy="203"/>
          </a:xfrm>
          <a:prstGeom prst="line">
            <a:avLst/>
          </a:prstGeom>
          <a:ln w="508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52" name="Image"/>
          <p:cNvSpPr/>
          <p:nvPr>
            <p:ph type="pic" idx="13"/>
          </p:nvPr>
        </p:nvSpPr>
        <p:spPr>
          <a:xfrm>
            <a:off x="-190500" y="0"/>
            <a:ext cx="12428272" cy="13716000"/>
          </a:xfrm>
          <a:prstGeom prst="rect">
            <a:avLst/>
          </a:prstGeom>
        </p:spPr>
        <p:txBody>
          <a:bodyPr lIns="91439" tIns="45719" rIns="91439" bIns="45719">
            <a:noAutofit/>
          </a:bodyPr>
          <a:lstStyle/>
          <a:p>
            <a:pPr/>
          </a:p>
        </p:txBody>
      </p:sp>
      <p:sp>
        <p:nvSpPr>
          <p:cNvPr id="53" name="Title Text"/>
          <p:cNvSpPr txBox="1"/>
          <p:nvPr>
            <p:ph type="title"/>
          </p:nvPr>
        </p:nvSpPr>
        <p:spPr>
          <a:xfrm>
            <a:off x="11049000" y="9042400"/>
            <a:ext cx="12573000" cy="3810000"/>
          </a:xfrm>
          <a:prstGeom prst="rect">
            <a:avLst/>
          </a:prstGeom>
        </p:spPr>
        <p:txBody>
          <a:bodyPr/>
          <a:lstStyle>
            <a:lvl1pPr>
              <a:spcBef>
                <a:spcPts val="0"/>
              </a:spcBef>
              <a:defRPr sz="30300"/>
            </a:lvl1pPr>
          </a:lstStyle>
          <a:p>
            <a:pPr/>
            <a:r>
              <a:t>Title Text</a:t>
            </a:r>
          </a:p>
        </p:txBody>
      </p:sp>
      <p:sp>
        <p:nvSpPr>
          <p:cNvPr id="54" name="Body Level One…"/>
          <p:cNvSpPr txBox="1"/>
          <p:nvPr>
            <p:ph type="body" sz="quarter" idx="1"/>
          </p:nvPr>
        </p:nvSpPr>
        <p:spPr>
          <a:xfrm>
            <a:off x="11049000" y="5994400"/>
            <a:ext cx="12573000" cy="2540000"/>
          </a:xfrm>
          <a:prstGeom prst="rect">
            <a:avLst/>
          </a:prstGeom>
        </p:spPr>
        <p:txBody>
          <a:bodyPr anchor="b"/>
          <a:lstStyle>
            <a:lvl1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1pPr>
            <a:lvl2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2pPr>
            <a:lvl3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3pPr>
            <a:lvl4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4pPr>
            <a:lvl5pPr marL="0" indent="0">
              <a:lnSpc>
                <a:spcPct val="80000"/>
              </a:lnSpc>
              <a:spcBef>
                <a:spcPts val="3200"/>
              </a:spcBef>
              <a:buClrTx/>
              <a:buSzTx/>
              <a:buFontTx/>
              <a:buNone/>
              <a:defRPr cap="all" sz="7700">
                <a:solidFill>
                  <a:srgbClr val="A6AAA9"/>
                </a:solidFill>
                <a:latin typeface="DIN Alternate Bold"/>
                <a:ea typeface="DIN Alternate Bold"/>
                <a:cs typeface="DIN Alternate Bold"/>
                <a:sym typeface="DIN Alternate Bold"/>
              </a:defRPr>
            </a:lvl5pPr>
          </a:lstStyle>
          <a:p>
            <a:pPr/>
            <a:r>
              <a:t>Body Level One</a:t>
            </a:r>
          </a:p>
          <a:p>
            <a:pPr lvl="1"/>
            <a:r>
              <a:t>Body Level Two</a:t>
            </a:r>
          </a:p>
          <a:p>
            <a:pPr lvl="2"/>
            <a:r>
              <a:t>Body Level Three</a:t>
            </a:r>
          </a:p>
          <a:p>
            <a:pPr lvl="3"/>
            <a:r>
              <a:t>Body Level Four</a:t>
            </a:r>
          </a:p>
          <a:p>
            <a:pPr lvl="4"/>
            <a:r>
              <a:t>Body Level Five</a:t>
            </a:r>
          </a:p>
        </p:txBody>
      </p:sp>
      <p:sp>
        <p:nvSpPr>
          <p:cNvPr id="55" name="Slide Number"/>
          <p:cNvSpPr txBox="1"/>
          <p:nvPr>
            <p:ph type="sldNum" sz="quarter" idx="2"/>
          </p:nvPr>
        </p:nvSpPr>
        <p:spPr>
          <a:xfrm>
            <a:off x="23063200" y="609600"/>
            <a:ext cx="553195" cy="635000"/>
          </a:xfrm>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62"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63" name="Title Text"/>
          <p:cNvSpPr txBox="1"/>
          <p:nvPr>
            <p:ph type="title"/>
          </p:nvPr>
        </p:nvSpPr>
        <p:spPr>
          <a:prstGeom prst="rect">
            <a:avLst/>
          </a:prstGeom>
        </p:spPr>
        <p:txBody>
          <a:bodyPr/>
          <a:lstStyle/>
          <a:p>
            <a:pPr/>
            <a:r>
              <a:t>Title Text</a:t>
            </a:r>
          </a:p>
        </p:txBody>
      </p:sp>
      <p:sp>
        <p:nvSpPr>
          <p:cNvPr id="6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bg>
      <p:bgPr>
        <a:solidFill>
          <a:srgbClr val="222222"/>
        </a:solidFill>
      </p:bgPr>
    </p:bg>
    <p:spTree>
      <p:nvGrpSpPr>
        <p:cNvPr id="1" name=""/>
        <p:cNvGrpSpPr/>
        <p:nvPr/>
      </p:nvGrpSpPr>
      <p:grpSpPr>
        <a:xfrm>
          <a:off x="0" y="0"/>
          <a:ext cx="0" cy="0"/>
          <a:chOff x="0" y="0"/>
          <a:chExt cx="0" cy="0"/>
        </a:xfrm>
      </p:grpSpPr>
      <p:sp>
        <p:nvSpPr>
          <p:cNvPr id="71"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72" name="Title Text"/>
          <p:cNvSpPr txBox="1"/>
          <p:nvPr>
            <p:ph type="title"/>
          </p:nvPr>
        </p:nvSpPr>
        <p:spPr>
          <a:prstGeom prst="rect">
            <a:avLst/>
          </a:prstGeom>
        </p:spPr>
        <p:txBody>
          <a:bodyPr/>
          <a:lstStyle/>
          <a:p>
            <a:pPr/>
            <a:r>
              <a:t>Title Text</a:t>
            </a:r>
          </a:p>
        </p:txBody>
      </p:sp>
      <p:sp>
        <p:nvSpPr>
          <p:cNvPr id="73" name="Body Level One…"/>
          <p:cNvSpPr txBox="1"/>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7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Alt">
    <p:spTree>
      <p:nvGrpSpPr>
        <p:cNvPr id="1" name=""/>
        <p:cNvGrpSpPr/>
        <p:nvPr/>
      </p:nvGrpSpPr>
      <p:grpSpPr>
        <a:xfrm>
          <a:off x="0" y="0"/>
          <a:ext cx="0" cy="0"/>
          <a:chOff x="0" y="0"/>
          <a:chExt cx="0" cy="0"/>
        </a:xfrm>
      </p:grpSpPr>
      <p:sp>
        <p:nvSpPr>
          <p:cNvPr id="81"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82" name="Title Text"/>
          <p:cNvSpPr txBox="1"/>
          <p:nvPr>
            <p:ph type="title"/>
          </p:nvPr>
        </p:nvSpPr>
        <p:spPr>
          <a:prstGeom prst="rect">
            <a:avLst/>
          </a:prstGeom>
        </p:spPr>
        <p:txBody>
          <a:bodyPr/>
          <a:lstStyle/>
          <a:p>
            <a:pPr/>
            <a:r>
              <a:t>Title Text</a:t>
            </a:r>
          </a:p>
        </p:txBody>
      </p:sp>
      <p:sp>
        <p:nvSpPr>
          <p:cNvPr id="83" name="Body Level One…"/>
          <p:cNvSpPr txBox="1"/>
          <p:nvPr>
            <p:ph type="body" idx="1"/>
          </p:nvPr>
        </p:nvSpPr>
        <p:spPr>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pPr/>
            <a:r>
              <a:t>Body Level One</a:t>
            </a:r>
          </a:p>
          <a:p>
            <a:pPr lvl="1"/>
            <a:r>
              <a:t>Body Level Two</a:t>
            </a:r>
          </a:p>
          <a:p>
            <a:pPr lvl="2"/>
            <a:r>
              <a:t>Body Level Three</a:t>
            </a:r>
          </a:p>
          <a:p>
            <a:pPr lvl="3"/>
            <a:r>
              <a:t>Body Level Four</a:t>
            </a:r>
          </a:p>
          <a:p>
            <a:pPr lvl="4"/>
            <a:r>
              <a:t>Body Level Five</a:t>
            </a:r>
          </a:p>
        </p:txBody>
      </p:sp>
      <p:sp>
        <p:nvSpPr>
          <p:cNvPr id="8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bg>
      <p:bgPr>
        <a:solidFill>
          <a:srgbClr val="222222"/>
        </a:solidFill>
      </p:bgPr>
    </p:bg>
    <p:spTree>
      <p:nvGrpSpPr>
        <p:cNvPr id="1" name=""/>
        <p:cNvGrpSpPr/>
        <p:nvPr/>
      </p:nvGrpSpPr>
      <p:grpSpPr>
        <a:xfrm>
          <a:off x="0" y="0"/>
          <a:ext cx="0" cy="0"/>
          <a:chOff x="0" y="0"/>
          <a:chExt cx="0" cy="0"/>
        </a:xfrm>
      </p:grpSpPr>
      <p:sp>
        <p:nvSpPr>
          <p:cNvPr id="91"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92" name="Image"/>
          <p:cNvSpPr/>
          <p:nvPr>
            <p:ph type="pic" idx="14"/>
          </p:nvPr>
        </p:nvSpPr>
        <p:spPr>
          <a:xfrm>
            <a:off x="13258800" y="0"/>
            <a:ext cx="12428272" cy="13716000"/>
          </a:xfrm>
          <a:prstGeom prst="rect">
            <a:avLst/>
          </a:prstGeom>
        </p:spPr>
        <p:txBody>
          <a:bodyPr lIns="91439" tIns="45719" rIns="91439" bIns="45719">
            <a:noAutofit/>
          </a:bodyPr>
          <a:lstStyle/>
          <a:p>
            <a:pPr/>
          </a:p>
        </p:txBody>
      </p:sp>
      <p:sp>
        <p:nvSpPr>
          <p:cNvPr id="93" name="Title Text"/>
          <p:cNvSpPr txBox="1"/>
          <p:nvPr>
            <p:ph type="title"/>
          </p:nvPr>
        </p:nvSpPr>
        <p:spPr>
          <a:xfrm>
            <a:off x="762000" y="2159000"/>
            <a:ext cx="11811000" cy="1016000"/>
          </a:xfrm>
          <a:prstGeom prst="rect">
            <a:avLst/>
          </a:prstGeom>
        </p:spPr>
        <p:txBody>
          <a:bodyPr/>
          <a:lstStyle/>
          <a:p>
            <a:pPr/>
            <a:r>
              <a:t>Title Text</a:t>
            </a:r>
          </a:p>
        </p:txBody>
      </p:sp>
      <p:sp>
        <p:nvSpPr>
          <p:cNvPr id="94" name="Body Level One…"/>
          <p:cNvSpPr txBox="1"/>
          <p:nvPr>
            <p:ph type="body" sz="half" idx="1"/>
          </p:nvPr>
        </p:nvSpPr>
        <p:spPr>
          <a:xfrm>
            <a:off x="762000" y="3860800"/>
            <a:ext cx="11811000" cy="8585200"/>
          </a:xfrm>
          <a:prstGeom prst="rect">
            <a:avLst/>
          </a:prstGeom>
        </p:spPr>
        <p:txBody>
          <a:bodyPr/>
          <a:lstStyle>
            <a:lvl1pPr>
              <a:buClr>
                <a:schemeClr val="accent1"/>
              </a:buClr>
              <a:buChar char="▸"/>
              <a:defRPr sz="4000"/>
            </a:lvl1pPr>
            <a:lvl2pPr>
              <a:buClr>
                <a:schemeClr val="accent1"/>
              </a:buClr>
              <a:buChar char="▸"/>
              <a:defRPr sz="4000"/>
            </a:lvl2pPr>
            <a:lvl3pPr>
              <a:buClr>
                <a:schemeClr val="accent1"/>
              </a:buClr>
              <a:buChar char="▸"/>
              <a:defRPr sz="4000"/>
            </a:lvl3pPr>
            <a:lvl4pPr>
              <a:buClr>
                <a:schemeClr val="accent1"/>
              </a:buClr>
              <a:buChar char="▸"/>
              <a:defRPr sz="4000"/>
            </a:lvl4pPr>
            <a:lvl5pPr>
              <a:buClr>
                <a:schemeClr val="accent1"/>
              </a:buClr>
              <a:buChar char="▸"/>
              <a:defRPr sz="4000"/>
            </a:lvl5pPr>
          </a:lstStyle>
          <a:p>
            <a:pPr/>
            <a:r>
              <a:t>Body Level One</a:t>
            </a:r>
          </a:p>
          <a:p>
            <a:pPr lvl="1"/>
            <a:r>
              <a:t>Body Level Two</a:t>
            </a:r>
          </a:p>
          <a:p>
            <a:pPr lvl="2"/>
            <a:r>
              <a:t>Body Level Three</a:t>
            </a:r>
          </a:p>
          <a:p>
            <a:pPr lvl="3"/>
            <a:r>
              <a:t>Body Level Four</a:t>
            </a:r>
          </a:p>
          <a:p>
            <a:pPr lvl="4"/>
            <a:r>
              <a:t>Body Level Five</a:t>
            </a: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bg>
      <p:bgPr>
        <a:solidFill>
          <a:srgbClr val="222222"/>
        </a:solidFill>
      </p:bgPr>
    </p:bg>
    <p:spTree>
      <p:nvGrpSpPr>
        <p:cNvPr id="1" name=""/>
        <p:cNvGrpSpPr/>
        <p:nvPr/>
      </p:nvGrpSpPr>
      <p:grpSpPr>
        <a:xfrm>
          <a:off x="0" y="0"/>
          <a:ext cx="0" cy="0"/>
          <a:chOff x="0" y="0"/>
          <a:chExt cx="0" cy="0"/>
        </a:xfrm>
      </p:grpSpPr>
      <p:sp>
        <p:nvSpPr>
          <p:cNvPr id="102" name="Text"/>
          <p:cNvSpPr txBox="1"/>
          <p:nvPr>
            <p:ph type="body" sz="quarter" idx="13"/>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103" name="Body Level One…"/>
          <p:cNvSpPr txBox="1"/>
          <p:nvPr>
            <p:ph type="body" idx="1"/>
          </p:nvPr>
        </p:nvSpPr>
        <p:spPr>
          <a:prstGeom prst="rect">
            <a:avLst/>
          </a:prstGeom>
        </p:spPr>
        <p:txBody>
          <a:bodyPr/>
          <a:lstStyle>
            <a:lvl1pPr>
              <a:buClr>
                <a:schemeClr val="accent1"/>
              </a:buClr>
              <a:buSzPct val="125000"/>
              <a:buChar char="▸"/>
            </a:lvl1pPr>
            <a:lvl2pPr>
              <a:buClr>
                <a:schemeClr val="accent1"/>
              </a:buClr>
              <a:buSzPct val="125000"/>
              <a:buChar char="▸"/>
            </a:lvl2pPr>
            <a:lvl3pPr>
              <a:buClr>
                <a:schemeClr val="accent1"/>
              </a:buClr>
              <a:buSzPct val="125000"/>
              <a:buChar char="▸"/>
            </a:lvl3pPr>
            <a:lvl4pPr>
              <a:buClr>
                <a:schemeClr val="accent1"/>
              </a:buClr>
              <a:buSzPct val="125000"/>
              <a:buChar char="▸"/>
            </a:lvl4pPr>
            <a:lvl5pPr>
              <a:buClr>
                <a:schemeClr val="accent1"/>
              </a:buClr>
              <a:buSzPct val="125000"/>
              <a:buChar char="▸"/>
            </a:lvl5pPr>
          </a:lstStyle>
          <a:p>
            <a:pPr/>
            <a:r>
              <a:t>Body Level One</a:t>
            </a:r>
          </a:p>
          <a:p>
            <a:pPr lvl="1"/>
            <a:r>
              <a:t>Body Level Two</a:t>
            </a:r>
          </a:p>
          <a:p>
            <a:pPr lvl="2"/>
            <a:r>
              <a:t>Body Level Three</a:t>
            </a:r>
          </a:p>
          <a:p>
            <a:pPr lvl="3"/>
            <a:r>
              <a:t>Body Level Four</a:t>
            </a:r>
          </a:p>
          <a:p>
            <a:pPr lvl="4"/>
            <a:r>
              <a:t>Body Level Five</a:t>
            </a:r>
          </a:p>
        </p:txBody>
      </p:sp>
      <p:sp>
        <p:nvSpPr>
          <p:cNvPr id="10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 3 Up">
    <p:bg>
      <p:bgPr>
        <a:solidFill>
          <a:srgbClr val="222222"/>
        </a:solidFill>
      </p:bgPr>
    </p:bg>
    <p:spTree>
      <p:nvGrpSpPr>
        <p:cNvPr id="1" name=""/>
        <p:cNvGrpSpPr/>
        <p:nvPr/>
      </p:nvGrpSpPr>
      <p:grpSpPr>
        <a:xfrm>
          <a:off x="0" y="0"/>
          <a:ext cx="0" cy="0"/>
          <a:chOff x="0" y="0"/>
          <a:chExt cx="0" cy="0"/>
        </a:xfrm>
      </p:grpSpPr>
      <p:sp>
        <p:nvSpPr>
          <p:cNvPr id="111" name="Image"/>
          <p:cNvSpPr/>
          <p:nvPr>
            <p:ph type="pic" sz="half" idx="13"/>
          </p:nvPr>
        </p:nvSpPr>
        <p:spPr>
          <a:xfrm>
            <a:off x="12192000" y="-177800"/>
            <a:ext cx="12192000" cy="7162800"/>
          </a:xfrm>
          <a:prstGeom prst="rect">
            <a:avLst/>
          </a:prstGeom>
        </p:spPr>
        <p:txBody>
          <a:bodyPr lIns="91439" tIns="45719" rIns="91439" bIns="45719">
            <a:noAutofit/>
          </a:bodyPr>
          <a:lstStyle/>
          <a:p>
            <a:pPr/>
          </a:p>
        </p:txBody>
      </p:sp>
      <p:sp>
        <p:nvSpPr>
          <p:cNvPr id="112" name="Image"/>
          <p:cNvSpPr/>
          <p:nvPr>
            <p:ph type="pic" sz="half" idx="14"/>
          </p:nvPr>
        </p:nvSpPr>
        <p:spPr>
          <a:xfrm>
            <a:off x="12192000" y="6451600"/>
            <a:ext cx="12192000" cy="8297334"/>
          </a:xfrm>
          <a:prstGeom prst="rect">
            <a:avLst/>
          </a:prstGeom>
        </p:spPr>
        <p:txBody>
          <a:bodyPr lIns="91439" tIns="45719" rIns="91439" bIns="45719">
            <a:noAutofit/>
          </a:bodyPr>
          <a:lstStyle/>
          <a:p>
            <a:pPr/>
          </a:p>
        </p:txBody>
      </p:sp>
      <p:sp>
        <p:nvSpPr>
          <p:cNvPr id="113" name="Image"/>
          <p:cNvSpPr/>
          <p:nvPr>
            <p:ph type="pic" idx="15"/>
          </p:nvPr>
        </p:nvSpPr>
        <p:spPr>
          <a:xfrm>
            <a:off x="-190500" y="0"/>
            <a:ext cx="12428272" cy="13716000"/>
          </a:xfrm>
          <a:prstGeom prst="rect">
            <a:avLst/>
          </a:prstGeom>
        </p:spPr>
        <p:txBody>
          <a:bodyPr lIns="91439" tIns="45719" rIns="91439" bIns="45719">
            <a:noAutofit/>
          </a:bodyPr>
          <a:lstStyle/>
          <a:p>
            <a:pPr/>
          </a:p>
        </p:txBody>
      </p:sp>
      <p:sp>
        <p:nvSpPr>
          <p:cNvPr id="11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bg>
      <p:bgPr>
        <a:solidFill>
          <a:srgbClr val="222222"/>
        </a:solidFill>
      </p:bgPr>
    </p:bg>
    <p:spTree>
      <p:nvGrpSpPr>
        <p:cNvPr id="1" name=""/>
        <p:cNvGrpSpPr/>
        <p:nvPr/>
      </p:nvGrpSpPr>
      <p:grpSpPr>
        <a:xfrm>
          <a:off x="0" y="0"/>
          <a:ext cx="0" cy="0"/>
          <a:chOff x="0" y="0"/>
          <a:chExt cx="0" cy="0"/>
        </a:xfrm>
      </p:grpSpPr>
      <p:sp>
        <p:nvSpPr>
          <p:cNvPr id="121" name="Callout"/>
          <p:cNvSpPr/>
          <p:nvPr/>
        </p:nvSpPr>
        <p:spPr>
          <a:xfrm>
            <a:off x="876300" y="3314700"/>
            <a:ext cx="22631400" cy="731718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19" y="0"/>
                </a:moveTo>
                <a:cubicBezTo>
                  <a:pt x="54" y="0"/>
                  <a:pt x="0" y="165"/>
                  <a:pt x="0" y="369"/>
                </a:cubicBezTo>
                <a:lnTo>
                  <a:pt x="0" y="19013"/>
                </a:lnTo>
                <a:cubicBezTo>
                  <a:pt x="0" y="19217"/>
                  <a:pt x="54" y="19382"/>
                  <a:pt x="119" y="19382"/>
                </a:cubicBezTo>
                <a:lnTo>
                  <a:pt x="18186" y="19382"/>
                </a:lnTo>
                <a:lnTo>
                  <a:pt x="18717" y="21600"/>
                </a:lnTo>
                <a:lnTo>
                  <a:pt x="19247" y="19382"/>
                </a:lnTo>
                <a:lnTo>
                  <a:pt x="21481" y="19382"/>
                </a:lnTo>
                <a:cubicBezTo>
                  <a:pt x="21546" y="19382"/>
                  <a:pt x="21600" y="19217"/>
                  <a:pt x="21600" y="19013"/>
                </a:cubicBezTo>
                <a:lnTo>
                  <a:pt x="21600" y="369"/>
                </a:lnTo>
                <a:cubicBezTo>
                  <a:pt x="21600" y="165"/>
                  <a:pt x="21546" y="0"/>
                  <a:pt x="21481" y="0"/>
                </a:cubicBezTo>
                <a:lnTo>
                  <a:pt x="119" y="0"/>
                </a:lnTo>
                <a:close/>
              </a:path>
            </a:pathLst>
          </a:custGeom>
          <a:solidFill>
            <a:schemeClr val="accent1"/>
          </a:solidFill>
          <a:ln w="12700">
            <a:miter lim="400000"/>
          </a:ln>
        </p:spPr>
        <p:txBody>
          <a:bodyPr lIns="50800" tIns="50800" rIns="50800" bIns="50800" anchor="ctr"/>
          <a:lstStyle/>
          <a:p>
            <a:pPr algn="ctr">
              <a:lnSpc>
                <a:spcPct val="80000"/>
              </a:lnSpc>
              <a:spcBef>
                <a:spcPts val="0"/>
              </a:spcBef>
              <a:defRPr cap="all" sz="4000">
                <a:solidFill>
                  <a:srgbClr val="FFFFFF"/>
                </a:solidFill>
                <a:latin typeface="+mn-lt"/>
                <a:ea typeface="+mn-ea"/>
                <a:cs typeface="+mn-cs"/>
                <a:sym typeface="DIN Condensed Bold"/>
              </a:defRPr>
            </a:pPr>
          </a:p>
        </p:txBody>
      </p:sp>
      <p:sp>
        <p:nvSpPr>
          <p:cNvPr id="122" name="Type a quote here."/>
          <p:cNvSpPr txBox="1"/>
          <p:nvPr>
            <p:ph type="body" sz="quarter" idx="13"/>
          </p:nvPr>
        </p:nvSpPr>
        <p:spPr>
          <a:xfrm>
            <a:off x="1676400" y="4089400"/>
            <a:ext cx="21056600" cy="1805946"/>
          </a:xfrm>
          <a:prstGeom prst="rect">
            <a:avLst/>
          </a:prstGeom>
        </p:spPr>
        <p:txBody>
          <a:bodyPr>
            <a:spAutoFit/>
          </a:bodyPr>
          <a:lstStyle>
            <a:lvl1pPr marL="0" indent="0">
              <a:lnSpc>
                <a:spcPct val="80000"/>
              </a:lnSpc>
              <a:spcBef>
                <a:spcPts val="0"/>
              </a:spcBef>
              <a:buClrTx/>
              <a:buSzTx/>
              <a:buFontTx/>
              <a:buNone/>
              <a:defRPr cap="all" sz="13400">
                <a:solidFill>
                  <a:srgbClr val="FFFFFF"/>
                </a:solidFill>
                <a:latin typeface="+mn-lt"/>
                <a:ea typeface="+mn-ea"/>
                <a:cs typeface="+mn-cs"/>
                <a:sym typeface="DIN Condensed Bold"/>
              </a:defRPr>
            </a:lvl1pPr>
          </a:lstStyle>
          <a:p>
            <a:pPr/>
            <a:r>
              <a:t>Type a quote here.</a:t>
            </a:r>
          </a:p>
        </p:txBody>
      </p:sp>
      <p:sp>
        <p:nvSpPr>
          <p:cNvPr id="123" name="Johnny Appleseed"/>
          <p:cNvSpPr txBox="1"/>
          <p:nvPr>
            <p:ph type="body" sz="quarter" idx="14"/>
          </p:nvPr>
        </p:nvSpPr>
        <p:spPr>
          <a:xfrm>
            <a:off x="762000" y="10953750"/>
            <a:ext cx="22860000" cy="1206500"/>
          </a:xfrm>
          <a:prstGeom prst="rect">
            <a:avLst/>
          </a:prstGeom>
        </p:spPr>
        <p:txBody>
          <a:bodyPr anchor="ctr">
            <a:spAutoFit/>
          </a:bodyPr>
          <a:lstStyle>
            <a:lvl1pPr marL="0" indent="0" algn="r">
              <a:lnSpc>
                <a:spcPct val="80000"/>
              </a:lnSpc>
              <a:spcBef>
                <a:spcPts val="0"/>
              </a:spcBef>
              <a:buClrTx/>
              <a:buSzTx/>
              <a:buFontTx/>
              <a:buNone/>
              <a:defRPr sz="8700">
                <a:latin typeface="+mn-lt"/>
                <a:ea typeface="+mn-ea"/>
                <a:cs typeface="+mn-cs"/>
                <a:sym typeface="DIN Condensed Bold"/>
              </a:defRPr>
            </a:lvl1pPr>
          </a:lstStyle>
          <a:p>
            <a:pPr/>
            <a:r>
              <a:t>Johnny Appleseed</a:t>
            </a:r>
          </a:p>
        </p:txBody>
      </p:sp>
      <p:sp>
        <p:nvSpPr>
          <p:cNvPr id="124" name="Text"/>
          <p:cNvSpPr txBox="1"/>
          <p:nvPr>
            <p:ph type="body" sz="quarter" idx="15"/>
          </p:nvPr>
        </p:nvSpPr>
        <p:spPr>
          <a:xfrm>
            <a:off x="762000" y="635000"/>
            <a:ext cx="20955000" cy="635000"/>
          </a:xfrm>
          <a:prstGeom prst="rect">
            <a:avLst/>
          </a:prstGeom>
        </p:spPr>
        <p:txBody>
          <a:bodyPr anchor="b">
            <a:spAutoFit/>
          </a:bodyPr>
          <a:lstStyle>
            <a:lvl1pPr marL="0" indent="0" defTabSz="647700">
              <a:lnSpc>
                <a:spcPct val="80000"/>
              </a:lnSpc>
              <a:spcBef>
                <a:spcPts val="0"/>
              </a:spcBef>
              <a:buClrTx/>
              <a:buSzTx/>
              <a:buFontTx/>
              <a:buNone/>
              <a:defRPr cap="all" spc="180" sz="3600">
                <a:latin typeface="DIN Alternate Bold"/>
                <a:ea typeface="DIN Alternate Bold"/>
                <a:cs typeface="DIN Alternate Bold"/>
                <a:sym typeface="DIN Alternate Bold"/>
              </a:defRPr>
            </a:lvl1pPr>
          </a:lstStyle>
          <a:p>
            <a:pPr/>
            <a:r>
              <a:t>Text</a:t>
            </a:r>
          </a:p>
        </p:txBody>
      </p:sp>
      <p:sp>
        <p:nvSpPr>
          <p:cNvPr id="12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Quote Alt">
    <p:bg>
      <p:bgPr>
        <a:solidFill>
          <a:schemeClr val="accent1"/>
        </a:solidFill>
      </p:bgPr>
    </p:bg>
    <p:spTree>
      <p:nvGrpSpPr>
        <p:cNvPr id="1" name=""/>
        <p:cNvGrpSpPr/>
        <p:nvPr/>
      </p:nvGrpSpPr>
      <p:grpSpPr>
        <a:xfrm>
          <a:off x="0" y="0"/>
          <a:ext cx="0" cy="0"/>
          <a:chOff x="0" y="0"/>
          <a:chExt cx="0" cy="0"/>
        </a:xfrm>
      </p:grpSpPr>
      <p:sp>
        <p:nvSpPr>
          <p:cNvPr id="132" name="Type a quote here."/>
          <p:cNvSpPr txBox="1"/>
          <p:nvPr>
            <p:ph type="body" sz="quarter" idx="13"/>
          </p:nvPr>
        </p:nvSpPr>
        <p:spPr>
          <a:xfrm>
            <a:off x="11049000" y="3721100"/>
            <a:ext cx="12573000" cy="1805946"/>
          </a:xfrm>
          <a:prstGeom prst="rect">
            <a:avLst/>
          </a:prstGeom>
        </p:spPr>
        <p:txBody>
          <a:bodyPr>
            <a:spAutoFit/>
          </a:bodyPr>
          <a:lstStyle>
            <a:lvl1pPr marL="0" indent="0">
              <a:lnSpc>
                <a:spcPct val="80000"/>
              </a:lnSpc>
              <a:spcBef>
                <a:spcPts val="0"/>
              </a:spcBef>
              <a:buClrTx/>
              <a:buSzTx/>
              <a:buFontTx/>
              <a:buNone/>
              <a:defRPr cap="all" sz="13400">
                <a:solidFill>
                  <a:srgbClr val="FFFFFF"/>
                </a:solidFill>
                <a:latin typeface="+mn-lt"/>
                <a:ea typeface="+mn-ea"/>
                <a:cs typeface="+mn-cs"/>
                <a:sym typeface="DIN Condensed Bold"/>
              </a:defRPr>
            </a:lvl1pPr>
          </a:lstStyle>
          <a:p>
            <a:pPr/>
            <a:r>
              <a:t>Type a quote here.</a:t>
            </a:r>
          </a:p>
        </p:txBody>
      </p:sp>
      <p:sp>
        <p:nvSpPr>
          <p:cNvPr id="133" name="Image"/>
          <p:cNvSpPr/>
          <p:nvPr>
            <p:ph type="pic" idx="14"/>
          </p:nvPr>
        </p:nvSpPr>
        <p:spPr>
          <a:xfrm>
            <a:off x="-190500" y="0"/>
            <a:ext cx="12428272" cy="13716000"/>
          </a:xfrm>
          <a:prstGeom prst="rect">
            <a:avLst/>
          </a:prstGeom>
        </p:spPr>
        <p:txBody>
          <a:bodyPr lIns="91439" tIns="45719" rIns="91439" bIns="45719">
            <a:noAutofit/>
          </a:bodyPr>
          <a:lstStyle/>
          <a:p>
            <a:pPr/>
          </a:p>
        </p:txBody>
      </p:sp>
      <p:sp>
        <p:nvSpPr>
          <p:cNvPr id="134" name="Johnny Appleseed"/>
          <p:cNvSpPr txBox="1"/>
          <p:nvPr>
            <p:ph type="body" sz="quarter" idx="15"/>
          </p:nvPr>
        </p:nvSpPr>
        <p:spPr>
          <a:xfrm>
            <a:off x="11049000" y="10953750"/>
            <a:ext cx="12573000" cy="1206500"/>
          </a:xfrm>
          <a:prstGeom prst="rect">
            <a:avLst/>
          </a:prstGeom>
        </p:spPr>
        <p:txBody>
          <a:bodyPr anchor="ctr">
            <a:spAutoFit/>
          </a:bodyPr>
          <a:lstStyle>
            <a:lvl1pPr marL="0" indent="0" defTabSz="647700">
              <a:spcBef>
                <a:spcPts val="0"/>
              </a:spcBef>
              <a:buClrTx/>
              <a:buSzTx/>
              <a:buFontTx/>
              <a:buNone/>
              <a:defRPr sz="8700">
                <a:solidFill>
                  <a:srgbClr val="232323"/>
                </a:solidFill>
                <a:latin typeface="+mn-lt"/>
                <a:ea typeface="+mn-ea"/>
                <a:cs typeface="+mn-cs"/>
                <a:sym typeface="DIN Condensed Bold"/>
              </a:defRPr>
            </a:lvl1pPr>
          </a:lstStyle>
          <a:p>
            <a:pPr/>
            <a:r>
              <a:t>Johnny Appleseed</a:t>
            </a:r>
          </a:p>
        </p:txBody>
      </p:sp>
      <p:sp>
        <p:nvSpPr>
          <p:cNvPr id="13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Photo">
    <p:bg>
      <p:bgPr>
        <a:solidFill>
          <a:srgbClr val="222222"/>
        </a:solidFill>
      </p:bgPr>
    </p:bg>
    <p:spTree>
      <p:nvGrpSpPr>
        <p:cNvPr id="1" name=""/>
        <p:cNvGrpSpPr/>
        <p:nvPr/>
      </p:nvGrpSpPr>
      <p:grpSpPr>
        <a:xfrm>
          <a:off x="0" y="0"/>
          <a:ext cx="0" cy="0"/>
          <a:chOff x="0" y="0"/>
          <a:chExt cx="0" cy="0"/>
        </a:xfrm>
      </p:grpSpPr>
      <p:sp>
        <p:nvSpPr>
          <p:cNvPr id="142" name="Image"/>
          <p:cNvSpPr/>
          <p:nvPr>
            <p:ph type="pic" idx="13"/>
          </p:nvPr>
        </p:nvSpPr>
        <p:spPr>
          <a:xfrm>
            <a:off x="-38100" y="-1219200"/>
            <a:ext cx="24460200" cy="16145934"/>
          </a:xfrm>
          <a:prstGeom prst="rect">
            <a:avLst/>
          </a:prstGeom>
        </p:spPr>
        <p:txBody>
          <a:bodyPr lIns="91439" tIns="45719" rIns="91439" bIns="45719">
            <a:noAutofit/>
          </a:bodyPr>
          <a:lstStyle/>
          <a:p>
            <a:pPr/>
          </a:p>
        </p:txBody>
      </p:sp>
      <p:sp>
        <p:nvSpPr>
          <p:cNvPr id="14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p:bg>
      <p:bgPr>
        <a:solidFill>
          <a:srgbClr val="222222"/>
        </a:solidFill>
      </p:bgPr>
    </p:bg>
    <p:spTree>
      <p:nvGrpSpPr>
        <p:cNvPr id="1" name=""/>
        <p:cNvGrpSpPr/>
        <p:nvPr/>
      </p:nvGrpSpPr>
      <p:grpSpPr>
        <a:xfrm>
          <a:off x="0" y="0"/>
          <a:ext cx="0" cy="0"/>
          <a:chOff x="0" y="0"/>
          <a:chExt cx="0" cy="0"/>
        </a:xfrm>
      </p:grpSpPr>
      <p:sp>
        <p:nvSpPr>
          <p:cNvPr id="1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0" showMasterPhAnim="1">
  <p:cSld name="Blank Alt">
    <p:spTree>
      <p:nvGrpSpPr>
        <p:cNvPr id="1" name=""/>
        <p:cNvGrpSpPr/>
        <p:nvPr/>
      </p:nvGrpSpPr>
      <p:grpSpPr>
        <a:xfrm>
          <a:off x="0" y="0"/>
          <a:ext cx="0" cy="0"/>
          <a:chOff x="0" y="0"/>
          <a:chExt cx="0" cy="0"/>
        </a:xfrm>
      </p:grpSpPr>
      <p:sp>
        <p:nvSpPr>
          <p:cNvPr id="15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Line"/>
          <p:cNvSpPr/>
          <p:nvPr/>
        </p:nvSpPr>
        <p:spPr>
          <a:xfrm flipV="1">
            <a:off x="762000" y="1396632"/>
            <a:ext cx="22859999" cy="369"/>
          </a:xfrm>
          <a:prstGeom prst="line">
            <a:avLst/>
          </a:prstGeom>
          <a:ln w="25400">
            <a:solidFill>
              <a:srgbClr val="A6AAA9"/>
            </a:solidFill>
            <a:miter lim="400000"/>
          </a:ln>
        </p:spPr>
        <p:txBody>
          <a:bodyPr lIns="50800" tIns="50800" rIns="50800" bIns="50800" anchor="ctr"/>
          <a:lstStyle/>
          <a:p>
            <a:pPr defTabSz="457200">
              <a:spcBef>
                <a:spcPts val="0"/>
              </a:spcBef>
              <a:defRPr sz="1200">
                <a:solidFill>
                  <a:srgbClr val="000000"/>
                </a:solidFill>
                <a:latin typeface="Helvetica"/>
                <a:ea typeface="Helvetica"/>
                <a:cs typeface="Helvetica"/>
                <a:sym typeface="Helvetica"/>
              </a:defRPr>
            </a:pPr>
          </a:p>
        </p:txBody>
      </p:sp>
      <p:sp>
        <p:nvSpPr>
          <p:cNvPr id="3" name="Title Text"/>
          <p:cNvSpPr txBox="1"/>
          <p:nvPr>
            <p:ph type="title"/>
          </p:nvPr>
        </p:nvSpPr>
        <p:spPr>
          <a:xfrm>
            <a:off x="762000" y="2159000"/>
            <a:ext cx="22860000" cy="1016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Title Text</a:t>
            </a:r>
          </a:p>
        </p:txBody>
      </p:sp>
      <p:sp>
        <p:nvSpPr>
          <p:cNvPr id="4" name="Body Level One…"/>
          <p:cNvSpPr txBox="1"/>
          <p:nvPr>
            <p:ph type="body" idx="1"/>
          </p:nvPr>
        </p:nvSpPr>
        <p:spPr>
          <a:xfrm>
            <a:off x="762000" y="3860800"/>
            <a:ext cx="22860000" cy="8585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5" name="Slide Number"/>
          <p:cNvSpPr txBox="1"/>
          <p:nvPr>
            <p:ph type="sldNum" sz="quarter" idx="2"/>
          </p:nvPr>
        </p:nvSpPr>
        <p:spPr>
          <a:xfrm>
            <a:off x="23059652" y="609600"/>
            <a:ext cx="553196" cy="635000"/>
          </a:xfrm>
          <a:prstGeom prst="rect">
            <a:avLst/>
          </a:prstGeom>
          <a:ln w="12700">
            <a:miter lim="400000"/>
          </a:ln>
        </p:spPr>
        <p:txBody>
          <a:bodyPr wrap="none" lIns="50800" tIns="50800" rIns="50800" bIns="50800">
            <a:spAutoFit/>
          </a:bodyPr>
          <a:lstStyle>
            <a:lvl1pPr algn="r">
              <a:lnSpc>
                <a:spcPct val="80000"/>
              </a:lnSpc>
              <a:spcBef>
                <a:spcPts val="0"/>
              </a:spcBef>
              <a:defRPr sz="3600">
                <a:latin typeface="DIN Alternate Bold"/>
                <a:ea typeface="DIN Alternate Bold"/>
                <a:cs typeface="DIN Alternate Bold"/>
                <a:sym typeface="DIN Alternate Bold"/>
              </a:defRPr>
            </a:lvl1pPr>
          </a:lstStyle>
          <a:p>
            <a:pPr/>
            <a:fld id="{86CB4B4D-7CA3-9044-876B-883B54F8677D}" type="slidenum"/>
          </a:p>
        </p:txBody>
      </p:sp>
    </p:spTree>
  </p:cSld>
  <p:clrMap bg1="dk1" tx1="lt1" bg2="dk2" tx2="lt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transition xmlns:p14="http://schemas.microsoft.com/office/powerpoint/2010/main" spd="med" advClick="1"/>
  <p:txStyles>
    <p:titleStyle>
      <a:lvl1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1pPr>
      <a:lvl2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2pPr>
      <a:lvl3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3pPr>
      <a:lvl4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4pPr>
      <a:lvl5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5pPr>
      <a:lvl6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6pPr>
      <a:lvl7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7pPr>
      <a:lvl8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8pPr>
      <a:lvl9pPr marL="0" marR="0" indent="0" algn="l" defTabSz="825500" rtl="0" latinLnBrk="0">
        <a:lnSpc>
          <a:spcPct val="80000"/>
        </a:lnSpc>
        <a:spcBef>
          <a:spcPts val="3900"/>
        </a:spcBef>
        <a:spcAft>
          <a:spcPts val="0"/>
        </a:spcAft>
        <a:buClrTx/>
        <a:buSzTx/>
        <a:buFontTx/>
        <a:buNone/>
        <a:tabLst/>
        <a:defRPr b="0" baseline="0" cap="all" i="0" spc="0" strike="noStrike" sz="8700" u="none">
          <a:solidFill>
            <a:schemeClr val="accent1"/>
          </a:solidFill>
          <a:uFillTx/>
          <a:latin typeface="+mn-lt"/>
          <a:ea typeface="+mn-ea"/>
          <a:cs typeface="+mn-cs"/>
          <a:sym typeface="DIN Condensed Bold"/>
        </a:defRPr>
      </a:lvl9pPr>
    </p:titleStyle>
    <p:bodyStyle>
      <a:lvl1pPr marL="63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1pPr>
      <a:lvl2pPr marL="1270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2pPr>
      <a:lvl3pPr marL="190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3pPr>
      <a:lvl4pPr marL="2540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4pPr>
      <a:lvl5pPr marL="317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5pPr>
      <a:lvl6pPr marL="3810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6pPr>
      <a:lvl7pPr marL="444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7pPr>
      <a:lvl8pPr marL="5080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8pPr>
      <a:lvl9pPr marL="5715000" marR="0" indent="-635000" algn="l" defTabSz="825500" rtl="0" latinLnBrk="0">
        <a:lnSpc>
          <a:spcPct val="100000"/>
        </a:lnSpc>
        <a:spcBef>
          <a:spcPts val="3900"/>
        </a:spcBef>
        <a:spcAft>
          <a:spcPts val="0"/>
        </a:spcAft>
        <a:buClr>
          <a:schemeClr val="accent1">
            <a:satOff val="-4060"/>
          </a:schemeClr>
        </a:buClr>
        <a:buSzPct val="104999"/>
        <a:buFont typeface="Avenir Next Regular"/>
        <a:buChar char="‣"/>
        <a:tabLst/>
        <a:defRPr b="0" baseline="0" cap="none" i="0" spc="0" strike="noStrike" sz="4800" u="none">
          <a:solidFill>
            <a:srgbClr val="838787"/>
          </a:solidFill>
          <a:uFillTx/>
          <a:latin typeface="Avenir Next Medium"/>
          <a:ea typeface="Avenir Next Medium"/>
          <a:cs typeface="Avenir Next Medium"/>
          <a:sym typeface="Avenir Next Medium"/>
        </a:defRPr>
      </a:lvl9pPr>
    </p:bodyStyle>
    <p:otherStyle>
      <a:lvl1pPr marL="0" marR="0" indent="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1pPr>
      <a:lvl2pPr marL="0" marR="0" indent="2286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2pPr>
      <a:lvl3pPr marL="0" marR="0" indent="4572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3pPr>
      <a:lvl4pPr marL="0" marR="0" indent="6858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4pPr>
      <a:lvl5pPr marL="0" marR="0" indent="9144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5pPr>
      <a:lvl6pPr marL="0" marR="0" indent="11430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6pPr>
      <a:lvl7pPr marL="0" marR="0" indent="13716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7pPr>
      <a:lvl8pPr marL="0" marR="0" indent="16002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8pPr>
      <a:lvl9pPr marL="0" marR="0" indent="1828800" algn="r" defTabSz="825500" latinLnBrk="0">
        <a:lnSpc>
          <a:spcPct val="80000"/>
        </a:lnSpc>
        <a:spcBef>
          <a:spcPts val="0"/>
        </a:spcBef>
        <a:spcAft>
          <a:spcPts val="0"/>
        </a:spcAft>
        <a:buClrTx/>
        <a:buSzTx/>
        <a:buFontTx/>
        <a:buNone/>
        <a:tabLst/>
        <a:defRPr b="0" baseline="0" cap="none" i="0" spc="0" strike="noStrike" sz="3600" u="none">
          <a:solidFill>
            <a:schemeClr val="tx1"/>
          </a:solidFill>
          <a:uFillTx/>
          <a:latin typeface="+mn-lt"/>
          <a:ea typeface="+mn-ea"/>
          <a:cs typeface="+mn-cs"/>
          <a:sym typeface="DIN Alternate Bold"/>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10.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6" name="FIELD SITE AS NETWORK"/>
          <p:cNvSpPr txBox="1"/>
          <p:nvPr>
            <p:ph type="ctrTitle"/>
          </p:nvPr>
        </p:nvSpPr>
        <p:spPr>
          <a:prstGeom prst="rect">
            <a:avLst/>
          </a:prstGeom>
        </p:spPr>
        <p:txBody>
          <a:bodyPr/>
          <a:lstStyle>
            <a:lvl1pPr defTabSz="652145">
              <a:defRPr sz="23937"/>
            </a:lvl1pPr>
          </a:lstStyle>
          <a:p>
            <a:pPr/>
            <a:r>
              <a:t>FIELD SITE AS NETWORK</a:t>
            </a:r>
          </a:p>
        </p:txBody>
      </p:sp>
      <p:sp>
        <p:nvSpPr>
          <p:cNvPr id="167" name="DR ELOISE GOVIER"/>
          <p:cNvSpPr txBox="1"/>
          <p:nvPr>
            <p:ph type="subTitle" sz="quarter" idx="1"/>
          </p:nvPr>
        </p:nvSpPr>
        <p:spPr>
          <a:prstGeom prst="rect">
            <a:avLst/>
          </a:prstGeom>
        </p:spPr>
        <p:txBody>
          <a:bodyPr/>
          <a:lstStyle/>
          <a:p>
            <a:pPr/>
            <a:r>
              <a:t>DR ELOISE GOVIER</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9" name="tHE FIELD SITE AS NETWORK"/>
          <p:cNvSpPr txBox="1"/>
          <p:nvPr>
            <p:ph type="title"/>
          </p:nvPr>
        </p:nvSpPr>
        <p:spPr>
          <a:prstGeom prst="rect">
            <a:avLst/>
          </a:prstGeom>
        </p:spPr>
        <p:txBody>
          <a:bodyPr/>
          <a:lstStyle>
            <a:lvl1pPr defTabSz="685165">
              <a:spcBef>
                <a:spcPts val="3200"/>
              </a:spcBef>
              <a:defRPr sz="7221"/>
            </a:lvl1pPr>
          </a:lstStyle>
          <a:p>
            <a:pPr/>
            <a:r>
              <a:t>tHE FIELD SITE AS NETWORK</a:t>
            </a:r>
          </a:p>
        </p:txBody>
      </p:sp>
      <p:sp>
        <p:nvSpPr>
          <p:cNvPr id="170" name="By constructing a field site, researchers define the objects and subjects of their study…"/>
          <p:cNvSpPr txBox="1"/>
          <p:nvPr>
            <p:ph type="body" sz="half" idx="1"/>
          </p:nvPr>
        </p:nvSpPr>
        <p:spPr>
          <a:xfrm>
            <a:off x="10727077" y="3636505"/>
            <a:ext cx="12999060" cy="8585201"/>
          </a:xfrm>
          <a:prstGeom prst="rect">
            <a:avLst/>
          </a:prstGeom>
        </p:spPr>
        <p:txBody>
          <a:bodyPr/>
          <a:lstStyle/>
          <a:p>
            <a:pPr/>
            <a:r>
              <a:t>By constructing a field site, researchers define the objects and subjects of their study</a:t>
            </a:r>
          </a:p>
          <a:p>
            <a:pPr/>
            <a:r>
              <a:t>How do we map social research on spatial terrain?</a:t>
            </a:r>
          </a:p>
          <a:p>
            <a:pPr/>
            <a:r>
              <a:t>Burrell (2009) explores this point.</a:t>
            </a:r>
          </a:p>
        </p:txBody>
      </p:sp>
      <p:pic>
        <p:nvPicPr>
          <p:cNvPr id="171" name="networking.jpg" descr="networking.jpg"/>
          <p:cNvPicPr>
            <a:picLocks noChangeAspect="1"/>
          </p:cNvPicPr>
          <p:nvPr/>
        </p:nvPicPr>
        <p:blipFill>
          <a:blip r:embed="rId2">
            <a:extLst/>
          </a:blip>
          <a:stretch>
            <a:fillRect/>
          </a:stretch>
        </p:blipFill>
        <p:spPr>
          <a:xfrm>
            <a:off x="793729" y="4749010"/>
            <a:ext cx="9490455" cy="4217980"/>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Virtual networked field site approach"/>
          <p:cNvSpPr txBox="1"/>
          <p:nvPr>
            <p:ph type="title"/>
          </p:nvPr>
        </p:nvSpPr>
        <p:spPr>
          <a:prstGeom prst="rect">
            <a:avLst/>
          </a:prstGeom>
        </p:spPr>
        <p:txBody>
          <a:bodyPr/>
          <a:lstStyle>
            <a:lvl1pPr defTabSz="685165">
              <a:spcBef>
                <a:spcPts val="3200"/>
              </a:spcBef>
              <a:defRPr sz="7221"/>
            </a:lvl1pPr>
          </a:lstStyle>
          <a:p>
            <a:pPr/>
            <a:r>
              <a:t>Virtual networked field site approach</a:t>
            </a:r>
          </a:p>
        </p:txBody>
      </p:sp>
      <p:sp>
        <p:nvSpPr>
          <p:cNvPr id="174" name="The field site as a network that consists of physical, virtual and imagined spaces…"/>
          <p:cNvSpPr txBox="1"/>
          <p:nvPr>
            <p:ph type="body" sz="half" idx="1"/>
          </p:nvPr>
        </p:nvSpPr>
        <p:spPr>
          <a:xfrm>
            <a:off x="12542334" y="3886200"/>
            <a:ext cx="10086363" cy="8585201"/>
          </a:xfrm>
          <a:prstGeom prst="rect">
            <a:avLst/>
          </a:prstGeom>
        </p:spPr>
        <p:txBody>
          <a:bodyPr/>
          <a:lstStyle/>
          <a:p>
            <a:pPr marL="628650" indent="-628650" defTabSz="817244">
              <a:spcBef>
                <a:spcPts val="3800"/>
              </a:spcBef>
              <a:defRPr sz="4752"/>
            </a:pPr>
            <a:r>
              <a:t>The field site as a network that consists of physical, virtual and imagined spaces</a:t>
            </a:r>
          </a:p>
          <a:p>
            <a:pPr marL="628650" indent="-628650" defTabSz="817244">
              <a:spcBef>
                <a:spcPts val="3800"/>
              </a:spcBef>
              <a:defRPr sz="4752"/>
            </a:pPr>
            <a:r>
              <a:t>Field site is the place where the social processes understudy take place</a:t>
            </a:r>
          </a:p>
          <a:p>
            <a:pPr marL="628650" indent="-628650" defTabSz="817244">
              <a:spcBef>
                <a:spcPts val="3800"/>
              </a:spcBef>
              <a:defRPr sz="4752"/>
            </a:pPr>
            <a:r>
              <a:t>The place where the researcher traditionally conducts participant observation</a:t>
            </a:r>
          </a:p>
        </p:txBody>
      </p:sp>
      <p:pic>
        <p:nvPicPr>
          <p:cNvPr id="175" name="Networking-la-guinda-de-un-buen-curriculum-o-idea-de-negocio.jpg" descr="Networking-la-guinda-de-un-buen-curriculum-o-idea-de-negocio.jpg"/>
          <p:cNvPicPr>
            <a:picLocks noChangeAspect="1"/>
          </p:cNvPicPr>
          <p:nvPr/>
        </p:nvPicPr>
        <p:blipFill>
          <a:blip r:embed="rId2">
            <a:extLst/>
          </a:blip>
          <a:stretch>
            <a:fillRect/>
          </a:stretch>
        </p:blipFill>
        <p:spPr>
          <a:xfrm>
            <a:off x="1174385" y="4735632"/>
            <a:ext cx="9840351" cy="5564719"/>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7" name="Field site as construct"/>
          <p:cNvSpPr txBox="1"/>
          <p:nvPr>
            <p:ph type="title"/>
          </p:nvPr>
        </p:nvSpPr>
        <p:spPr>
          <a:prstGeom prst="rect">
            <a:avLst/>
          </a:prstGeom>
        </p:spPr>
        <p:txBody>
          <a:bodyPr/>
          <a:lstStyle>
            <a:lvl1pPr defTabSz="685165">
              <a:spcBef>
                <a:spcPts val="3200"/>
              </a:spcBef>
              <a:defRPr sz="7221"/>
            </a:lvl1pPr>
          </a:lstStyle>
          <a:p>
            <a:pPr/>
            <a:r>
              <a:t>Field site as construct</a:t>
            </a:r>
          </a:p>
        </p:txBody>
      </p:sp>
      <p:sp>
        <p:nvSpPr>
          <p:cNvPr id="178" name="Defining the spatial domain where ethnographic study takes place is an act of inclusion and exclusion: what does it and does it not cover?…"/>
          <p:cNvSpPr txBox="1"/>
          <p:nvPr>
            <p:ph type="body" idx="1"/>
          </p:nvPr>
        </p:nvSpPr>
        <p:spPr>
          <a:prstGeom prst="rect">
            <a:avLst/>
          </a:prstGeom>
        </p:spPr>
        <p:txBody>
          <a:bodyPr/>
          <a:lstStyle/>
          <a:p>
            <a:pPr marL="622300" indent="-622300" defTabSz="808990">
              <a:spcBef>
                <a:spcPts val="3800"/>
              </a:spcBef>
              <a:defRPr sz="4704"/>
            </a:pPr>
            <a:r>
              <a:t>Defining the spatial domain where ethnographic study takes place is an act of inclusion and exclusion: what does it and does it not cover?</a:t>
            </a:r>
          </a:p>
          <a:p>
            <a:pPr marL="622300" indent="-622300" defTabSz="808990">
              <a:spcBef>
                <a:spcPts val="3800"/>
              </a:spcBef>
              <a:defRPr sz="4704"/>
            </a:pPr>
            <a:r>
              <a:t>Field site is constructed rather than found</a:t>
            </a:r>
          </a:p>
          <a:p>
            <a:pPr marL="622300" indent="-622300" defTabSz="808990">
              <a:spcBef>
                <a:spcPts val="3800"/>
              </a:spcBef>
              <a:defRPr sz="4704"/>
            </a:pPr>
            <a:r>
              <a:t>The traditional conception of the field was that it was a bounded space ‘containing a whole culture’</a:t>
            </a:r>
          </a:p>
          <a:p>
            <a:pPr marL="622300" indent="-622300" defTabSz="808990">
              <a:spcBef>
                <a:spcPts val="3800"/>
              </a:spcBef>
              <a:defRPr sz="4704"/>
            </a:pPr>
            <a:r>
              <a:t>Traditionally fieldwork would take place in remote areas in village settings</a:t>
            </a:r>
          </a:p>
          <a:p>
            <a:pPr marL="622300" indent="-622300" defTabSz="808990">
              <a:spcBef>
                <a:spcPts val="3800"/>
              </a:spcBef>
              <a:defRPr sz="4704"/>
            </a:pPr>
            <a:r>
              <a:t>Cyberspace raises questions about the relationship between social phenomena and space</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Mitchell (1996) described the Net as, “profoundly anti spatial. . . . You cannot say where it is or describe its memorable shape and proportions. . . . But you can find things in it without knowing where they are”."/>
          <p:cNvSpPr txBox="1"/>
          <p:nvPr>
            <p:ph type="body" idx="13"/>
          </p:nvPr>
        </p:nvSpPr>
        <p:spPr>
          <a:xfrm>
            <a:off x="1676400" y="4089400"/>
            <a:ext cx="21056600" cy="5816601"/>
          </a:xfrm>
          <a:prstGeom prst="rect">
            <a:avLst/>
          </a:prstGeom>
        </p:spPr>
        <p:txBody>
          <a:bodyPr/>
          <a:lstStyle>
            <a:lvl1pPr>
              <a:defRPr sz="9000"/>
            </a:lvl1pPr>
          </a:lstStyle>
          <a:p>
            <a:pPr/>
            <a:r>
              <a:t>Mitchell (1996) described the Net as, “profoundly anti spatial. . . . You cannot say where it is or describe its memorable shape and proportions. . . . But you can find things in it without knowing where they are”.</a:t>
            </a:r>
          </a:p>
        </p:txBody>
      </p:sp>
      <p:sp>
        <p:nvSpPr>
          <p:cNvPr id="181" name="Burrell (2009, 8)"/>
          <p:cNvSpPr txBox="1"/>
          <p:nvPr>
            <p:ph type="body" idx="14"/>
          </p:nvPr>
        </p:nvSpPr>
        <p:spPr>
          <a:prstGeom prst="rect">
            <a:avLst/>
          </a:prstGeom>
        </p:spPr>
        <p:txBody>
          <a:bodyPr/>
          <a:lstStyle/>
          <a:p>
            <a:pPr/>
            <a:r>
              <a:t>Burrell (2009, 8)</a:t>
            </a:r>
          </a:p>
        </p:txBody>
      </p:sp>
      <p:sp>
        <p:nvSpPr>
          <p:cNvPr id="182" name="Text"/>
          <p:cNvSpPr txBox="1"/>
          <p:nvPr>
            <p:ph type="body" idx="15"/>
          </p:nvPr>
        </p:nvSpPr>
        <p:spPr>
          <a:prstGeom prst="rect">
            <a:avLst/>
          </a:prstGeom>
        </p:spPr>
        <p:txBody>
          <a:bodyPr/>
          <a:lstStyle/>
          <a:p>
            <a:pPr/>
            <a:r>
              <a:t>Text</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4" name="Plural existence of the researcher"/>
          <p:cNvSpPr txBox="1"/>
          <p:nvPr>
            <p:ph type="title"/>
          </p:nvPr>
        </p:nvSpPr>
        <p:spPr>
          <a:prstGeom prst="rect">
            <a:avLst/>
          </a:prstGeom>
        </p:spPr>
        <p:txBody>
          <a:bodyPr/>
          <a:lstStyle>
            <a:lvl1pPr defTabSz="685165">
              <a:spcBef>
                <a:spcPts val="3200"/>
              </a:spcBef>
              <a:defRPr sz="7221"/>
            </a:lvl1pPr>
          </a:lstStyle>
          <a:p>
            <a:pPr/>
            <a:r>
              <a:t>Plural existence of the researcher </a:t>
            </a:r>
          </a:p>
        </p:txBody>
      </p:sp>
      <p:sp>
        <p:nvSpPr>
          <p:cNvPr id="185" name="Through participation, close observation, and interviews, researchers showed how inhabitants experienced certain virtual sites and certain forms of engagement on the Internet as both profoundly spatial and social (Rheingold 1993; Baym 1995a, 1995b; Turkl"/>
          <p:cNvSpPr txBox="1"/>
          <p:nvPr>
            <p:ph type="body" idx="1"/>
          </p:nvPr>
        </p:nvSpPr>
        <p:spPr>
          <a:prstGeom prst="rect">
            <a:avLst/>
          </a:prstGeom>
        </p:spPr>
        <p:txBody>
          <a:bodyPr/>
          <a:lstStyle/>
          <a:p>
            <a:pPr/>
            <a:r>
              <a:t>Through participation, close observation, and interviews, researchers showed how inhabitants experienced certain virtual sites and certain forms of engagement on the Internet as both profoundly spatial and social (Rheingold 1993; Baym 1995a, 1995b; Turkle 1995; Watson 1997).</a:t>
            </a:r>
          </a:p>
          <a:p>
            <a:pPr/>
            <a:r>
              <a:t>Hine (2000) notes, this form of fieldwork did not require the corporeal displacement of the researcher but was rather a mental immersion and an engagement with the imagination. T. L. Taylor (1999) describes the “plural existence” of the researcher as simultaneously an online “avatar” and an offline body.</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7" name="ONLINE AND OFFLINE LIFE"/>
          <p:cNvSpPr txBox="1"/>
          <p:nvPr>
            <p:ph type="title"/>
          </p:nvPr>
        </p:nvSpPr>
        <p:spPr>
          <a:prstGeom prst="rect">
            <a:avLst/>
          </a:prstGeom>
        </p:spPr>
        <p:txBody>
          <a:bodyPr/>
          <a:lstStyle>
            <a:lvl1pPr defTabSz="685165">
              <a:spcBef>
                <a:spcPts val="3200"/>
              </a:spcBef>
              <a:defRPr sz="7221"/>
            </a:lvl1pPr>
          </a:lstStyle>
          <a:p>
            <a:pPr/>
            <a:r>
              <a:t>ONLINE AND OFFLINE LIFE</a:t>
            </a:r>
          </a:p>
        </p:txBody>
      </p:sp>
      <p:sp>
        <p:nvSpPr>
          <p:cNvPr id="188" name="Initially there was a rupture presented between online and offline spaces…"/>
          <p:cNvSpPr txBox="1"/>
          <p:nvPr>
            <p:ph type="body" sz="half" idx="1"/>
          </p:nvPr>
        </p:nvSpPr>
        <p:spPr>
          <a:xfrm>
            <a:off x="9599848" y="3860800"/>
            <a:ext cx="14022152" cy="8585200"/>
          </a:xfrm>
          <a:prstGeom prst="rect">
            <a:avLst/>
          </a:prstGeom>
        </p:spPr>
        <p:txBody>
          <a:bodyPr/>
          <a:lstStyle/>
          <a:p>
            <a:pPr/>
            <a:r>
              <a:t>Initially there was a rupture presented between online and offline spaces</a:t>
            </a:r>
          </a:p>
          <a:p>
            <a:pPr/>
            <a:r>
              <a:t>The assumed division between online and offline has been challenged</a:t>
            </a:r>
          </a:p>
          <a:p>
            <a:pPr/>
            <a:r>
              <a:t>Miller and Slater (2000) suggest that alternately, “we need to treat Internet media as continuous with and embedded in other social spaces” (Burrell 2009, 5).</a:t>
            </a:r>
          </a:p>
        </p:txBody>
      </p:sp>
      <p:pic>
        <p:nvPicPr>
          <p:cNvPr id="189" name="network-1.jpg" descr="network-1.jpg"/>
          <p:cNvPicPr>
            <a:picLocks noChangeAspect="1"/>
          </p:cNvPicPr>
          <p:nvPr/>
        </p:nvPicPr>
        <p:blipFill>
          <a:blip r:embed="rId2">
            <a:extLst/>
          </a:blip>
          <a:stretch>
            <a:fillRect/>
          </a:stretch>
        </p:blipFill>
        <p:spPr>
          <a:xfrm>
            <a:off x="1073291" y="5817920"/>
            <a:ext cx="6558967" cy="3279484"/>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1" name="HOW SHOULD WE DEFINE THE FIELD SITE?"/>
          <p:cNvSpPr txBox="1"/>
          <p:nvPr>
            <p:ph type="title"/>
          </p:nvPr>
        </p:nvSpPr>
        <p:spPr>
          <a:prstGeom prst="rect">
            <a:avLst/>
          </a:prstGeom>
        </p:spPr>
        <p:txBody>
          <a:bodyPr/>
          <a:lstStyle>
            <a:lvl1pPr defTabSz="685165">
              <a:spcBef>
                <a:spcPts val="3200"/>
              </a:spcBef>
              <a:defRPr sz="7221"/>
            </a:lvl1pPr>
          </a:lstStyle>
          <a:p>
            <a:pPr/>
            <a:r>
              <a:t>HOW SHOULD WE DEFINE THE FIELD SITE?</a:t>
            </a:r>
          </a:p>
        </p:txBody>
      </p:sp>
      <p:sp>
        <p:nvSpPr>
          <p:cNvPr id="192" name="Ethnographies of the internet have implications beyond the virtual…"/>
          <p:cNvSpPr txBox="1"/>
          <p:nvPr>
            <p:ph type="body" sz="half" idx="1"/>
          </p:nvPr>
        </p:nvSpPr>
        <p:spPr>
          <a:xfrm>
            <a:off x="12583451" y="3860800"/>
            <a:ext cx="11038549" cy="8585200"/>
          </a:xfrm>
          <a:prstGeom prst="rect">
            <a:avLst/>
          </a:prstGeom>
        </p:spPr>
        <p:txBody>
          <a:bodyPr/>
          <a:lstStyle/>
          <a:p>
            <a:pPr/>
            <a:r>
              <a:t>Ethnographies of the internet have implications beyond the virtual </a:t>
            </a:r>
          </a:p>
          <a:p>
            <a:pPr/>
            <a:r>
              <a:t>Should the field site be defined by:</a:t>
            </a:r>
          </a:p>
          <a:p>
            <a:pPr lvl="1"/>
            <a:r>
              <a:t>The movement and dwelling of the researcher</a:t>
            </a:r>
          </a:p>
          <a:p>
            <a:pPr/>
            <a:r>
              <a:t>Or the space in which the social phenomenon takes place?</a:t>
            </a:r>
          </a:p>
        </p:txBody>
      </p:sp>
      <p:pic>
        <p:nvPicPr>
          <p:cNvPr id="193" name="wireless_network_internet_of_things_iot_thinkstock_853701554-100739367-large.jpg" descr="wireless_network_internet_of_things_iot_thinkstock_853701554-100739367-large.jpg"/>
          <p:cNvPicPr>
            <a:picLocks noChangeAspect="1"/>
          </p:cNvPicPr>
          <p:nvPr/>
        </p:nvPicPr>
        <p:blipFill>
          <a:blip r:embed="rId2">
            <a:extLst/>
          </a:blip>
          <a:stretch>
            <a:fillRect/>
          </a:stretch>
        </p:blipFill>
        <p:spPr>
          <a:xfrm>
            <a:off x="1642968" y="4783020"/>
            <a:ext cx="9741472" cy="5479579"/>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5" name="THE SOCIAL PHENOMENON"/>
          <p:cNvSpPr txBox="1"/>
          <p:nvPr>
            <p:ph type="title"/>
          </p:nvPr>
        </p:nvSpPr>
        <p:spPr>
          <a:prstGeom prst="rect">
            <a:avLst/>
          </a:prstGeom>
        </p:spPr>
        <p:txBody>
          <a:bodyPr/>
          <a:lstStyle>
            <a:lvl1pPr defTabSz="685165">
              <a:spcBef>
                <a:spcPts val="3200"/>
              </a:spcBef>
              <a:defRPr sz="7221"/>
            </a:lvl1pPr>
          </a:lstStyle>
          <a:p>
            <a:pPr/>
            <a:r>
              <a:t>THE SOCIAL PHENOMENON </a:t>
            </a:r>
          </a:p>
        </p:txBody>
      </p:sp>
      <p:sp>
        <p:nvSpPr>
          <p:cNvPr id="196" name="Realisation that the fieldworkers experience doesn’t necessarily cover the entire social phenomenon under study…"/>
          <p:cNvSpPr txBox="1"/>
          <p:nvPr>
            <p:ph type="body" sz="half" idx="1"/>
          </p:nvPr>
        </p:nvSpPr>
        <p:spPr>
          <a:xfrm>
            <a:off x="11649663" y="3924299"/>
            <a:ext cx="11972338" cy="8585201"/>
          </a:xfrm>
          <a:prstGeom prst="rect">
            <a:avLst/>
          </a:prstGeom>
        </p:spPr>
        <p:txBody>
          <a:bodyPr/>
          <a:lstStyle/>
          <a:p>
            <a:pPr marL="628650" indent="-628650" defTabSz="817244">
              <a:spcBef>
                <a:spcPts val="3800"/>
              </a:spcBef>
              <a:defRPr sz="4752"/>
            </a:pPr>
            <a:r>
              <a:t>Realisation that the fieldworkers experience doesn’t necessarily cover the entire social phenomenon under study</a:t>
            </a:r>
          </a:p>
          <a:p>
            <a:pPr marL="628650" indent="-628650" defTabSz="817244">
              <a:spcBef>
                <a:spcPts val="3800"/>
              </a:spcBef>
              <a:defRPr sz="4752"/>
            </a:pPr>
            <a:r>
              <a:t>Recollections of participants, geographically skip significant areas  </a:t>
            </a:r>
          </a:p>
          <a:p>
            <a:pPr marL="628650" indent="-628650" defTabSz="817244">
              <a:spcBef>
                <a:spcPts val="3800"/>
              </a:spcBef>
              <a:defRPr sz="4752"/>
            </a:pPr>
            <a:r>
              <a:t>Realisation that fieldwork can never be coextensive with the social phenomenon</a:t>
            </a:r>
          </a:p>
        </p:txBody>
      </p:sp>
      <p:pic>
        <p:nvPicPr>
          <p:cNvPr id="197" name="IIoT-Cybersecurity_546180718-2-e1507688873954.jpg" descr="IIoT-Cybersecurity_546180718-2-e1507688873954.jpg"/>
          <p:cNvPicPr>
            <a:picLocks noChangeAspect="1"/>
          </p:cNvPicPr>
          <p:nvPr/>
        </p:nvPicPr>
        <p:blipFill>
          <a:blip r:embed="rId2">
            <a:extLst/>
          </a:blip>
          <a:stretch>
            <a:fillRect/>
          </a:stretch>
        </p:blipFill>
        <p:spPr>
          <a:xfrm>
            <a:off x="2568099" y="5986481"/>
            <a:ext cx="7152178" cy="4032042"/>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99" name="FIXED AND MOVING POINTS"/>
          <p:cNvSpPr txBox="1"/>
          <p:nvPr>
            <p:ph type="title"/>
          </p:nvPr>
        </p:nvSpPr>
        <p:spPr>
          <a:prstGeom prst="rect">
            <a:avLst/>
          </a:prstGeom>
        </p:spPr>
        <p:txBody>
          <a:bodyPr/>
          <a:lstStyle>
            <a:lvl1pPr defTabSz="685165">
              <a:spcBef>
                <a:spcPts val="3200"/>
              </a:spcBef>
              <a:defRPr sz="7221"/>
            </a:lvl1pPr>
          </a:lstStyle>
          <a:p>
            <a:pPr/>
            <a:r>
              <a:t>FIXED AND MOVING POINTS</a:t>
            </a:r>
          </a:p>
        </p:txBody>
      </p:sp>
      <p:sp>
        <p:nvSpPr>
          <p:cNvPr id="200" name="Distinction between local and global comes to the fore as it is no longer clear cut…"/>
          <p:cNvSpPr txBox="1"/>
          <p:nvPr>
            <p:ph type="body" idx="1"/>
          </p:nvPr>
        </p:nvSpPr>
        <p:spPr>
          <a:prstGeom prst="rect">
            <a:avLst/>
          </a:prstGeom>
        </p:spPr>
        <p:txBody>
          <a:bodyPr/>
          <a:lstStyle/>
          <a:p>
            <a:pPr/>
            <a:r>
              <a:t>Distinction between local and global comes to the fore as it is no longer clear cut</a:t>
            </a:r>
          </a:p>
          <a:p>
            <a:pPr/>
            <a:r>
              <a:t>Hannerz (1992b) advocates for this form of “network analysis” as a way to conduct ethnographic inquiry in a disciplined way</a:t>
            </a:r>
          </a:p>
          <a:p>
            <a:pPr/>
            <a:r>
              <a:t>The field site as a network composed of fixed and moving points including spaces, people, and objects</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2" name="Connection"/>
          <p:cNvSpPr txBox="1"/>
          <p:nvPr>
            <p:ph type="title"/>
          </p:nvPr>
        </p:nvSpPr>
        <p:spPr>
          <a:prstGeom prst="rect">
            <a:avLst/>
          </a:prstGeom>
        </p:spPr>
        <p:txBody>
          <a:bodyPr/>
          <a:lstStyle>
            <a:lvl1pPr defTabSz="685165">
              <a:spcBef>
                <a:spcPts val="3200"/>
              </a:spcBef>
              <a:defRPr sz="7221"/>
            </a:lvl1pPr>
          </a:lstStyle>
          <a:p>
            <a:pPr/>
            <a:r>
              <a:t>Connection</a:t>
            </a:r>
          </a:p>
        </p:txBody>
      </p:sp>
      <p:sp>
        <p:nvSpPr>
          <p:cNvPr id="203" name="Strathern (1996) notes, “a network is an apt image for describing the way one can link or enumerate disparate entities without making assumptions about level or hierarchy” (Burrell 2009, 522)…"/>
          <p:cNvSpPr txBox="1"/>
          <p:nvPr>
            <p:ph type="body" idx="1"/>
          </p:nvPr>
        </p:nvSpPr>
        <p:spPr>
          <a:prstGeom prst="rect">
            <a:avLst/>
          </a:prstGeom>
        </p:spPr>
        <p:txBody>
          <a:bodyPr/>
          <a:lstStyle/>
          <a:p>
            <a:pPr/>
            <a:r>
              <a:t>Strathern (1996) notes, “a network is an apt image for describing the way one can link or enumerate disparate entities without making assumptions about level or hierarchy” (Burrell 2009, 522)</a:t>
            </a:r>
          </a:p>
          <a:p>
            <a:pPr/>
            <a:r>
              <a:t>A network doesn’t presume proximity or even spatiality in a physical sense</a:t>
            </a:r>
          </a:p>
          <a:p>
            <a:pPr/>
            <a:r>
              <a:t>Continuity does not suggest heterogeneity or unity - it implies connection</a:t>
            </a:r>
          </a:p>
        </p:txBody>
      </p:sp>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05" name="“the field site as network is ‘designed around  chains, paths, threads, conjunctions, or juxtapositions of locations in which the ethnographer establishes some form of literal, physical presence, with an explicit, posited logic of association or connecti"/>
          <p:cNvSpPr txBox="1"/>
          <p:nvPr>
            <p:ph type="body" idx="13"/>
          </p:nvPr>
        </p:nvSpPr>
        <p:spPr>
          <a:xfrm>
            <a:off x="1676400" y="4089400"/>
            <a:ext cx="21056600" cy="5499101"/>
          </a:xfrm>
          <a:prstGeom prst="rect">
            <a:avLst/>
          </a:prstGeom>
        </p:spPr>
        <p:txBody>
          <a:bodyPr/>
          <a:lstStyle>
            <a:lvl1pPr>
              <a:defRPr sz="7100"/>
            </a:lvl1pPr>
          </a:lstStyle>
          <a:p>
            <a:pPr/>
            <a:r>
              <a:t>“the field site as network is ‘designed around  chains, paths, threads, conjunctions, or juxtapositions of locations in which the ethnographer establishes some form of literal, physical presence, with an explicit, posited logic of association or connection among sites that in fact defines the argument of the ethnography” (Marcus 1998a:90).</a:t>
            </a:r>
          </a:p>
        </p:txBody>
      </p:sp>
      <p:sp>
        <p:nvSpPr>
          <p:cNvPr id="206" name="CITED IN BURRELL 2009"/>
          <p:cNvSpPr txBox="1"/>
          <p:nvPr>
            <p:ph type="body" idx="14"/>
          </p:nvPr>
        </p:nvSpPr>
        <p:spPr>
          <a:prstGeom prst="rect">
            <a:avLst/>
          </a:prstGeom>
        </p:spPr>
        <p:txBody>
          <a:bodyPr/>
          <a:lstStyle/>
          <a:p>
            <a:pPr/>
            <a:r>
              <a:t>CITED IN BURRELL 2009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New_Template7">
  <a:themeElements>
    <a:clrScheme name="New_Template7">
      <a:dk1>
        <a:srgbClr val="222222"/>
      </a:dk1>
      <a:lt1>
        <a:srgbClr val="838787"/>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Bold"/>
        <a:ea typeface="DIN Condensed Bold"/>
        <a:cs typeface="DIN Condensed Bold"/>
      </a:majorFont>
      <a:minorFont>
        <a:latin typeface="DIN Condensed Bold"/>
        <a:ea typeface="DIN Condensed Bold"/>
        <a:cs typeface="DIN Condensed Bol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80000"/>
          </a:lnSpc>
          <a:spcBef>
            <a:spcPts val="0"/>
          </a:spcBef>
          <a:spcAft>
            <a:spcPts val="0"/>
          </a:spcAft>
          <a:buClrTx/>
          <a:buSzTx/>
          <a:buFontTx/>
          <a:buNone/>
          <a:tabLst/>
          <a:defRPr b="0" baseline="0" cap="all" i="0" spc="0" strike="noStrike" sz="4000" u="none" kumimoji="0" normalizeH="0">
            <a:ln>
              <a:noFill/>
            </a:ln>
            <a:solidFill>
              <a:srgbClr val="FFFFFF"/>
            </a:solidFill>
            <a:effectLst/>
            <a:uFillTx/>
            <a:latin typeface="+mn-lt"/>
            <a:ea typeface="+mn-ea"/>
            <a:cs typeface="+mn-cs"/>
            <a:sym typeface="DIN Condensed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New_Template7">
  <a:themeElements>
    <a:clrScheme name="New_Template7">
      <a:dk1>
        <a:srgbClr val="000000"/>
      </a:dk1>
      <a:lt1>
        <a:srgbClr val="FFFFFF"/>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Bold"/>
        <a:ea typeface="DIN Condensed Bold"/>
        <a:cs typeface="DIN Condensed Bold"/>
      </a:majorFont>
      <a:minorFont>
        <a:latin typeface="DIN Condensed Bold"/>
        <a:ea typeface="DIN Condensed Bold"/>
        <a:cs typeface="DIN Condensed Bol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80000"/>
          </a:lnSpc>
          <a:spcBef>
            <a:spcPts val="0"/>
          </a:spcBef>
          <a:spcAft>
            <a:spcPts val="0"/>
          </a:spcAft>
          <a:buClrTx/>
          <a:buSzTx/>
          <a:buFontTx/>
          <a:buNone/>
          <a:tabLst/>
          <a:defRPr b="0" baseline="0" cap="all" i="0" spc="0" strike="noStrike" sz="4000" u="none" kumimoji="0" normalizeH="0">
            <a:ln>
              <a:noFill/>
            </a:ln>
            <a:solidFill>
              <a:srgbClr val="FFFFFF"/>
            </a:solidFill>
            <a:effectLst/>
            <a:uFillTx/>
            <a:latin typeface="+mn-lt"/>
            <a:ea typeface="+mn-ea"/>
            <a:cs typeface="+mn-cs"/>
            <a:sym typeface="DIN Condensed Bold"/>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825500" rtl="0" fontAlgn="auto" latinLnBrk="0" hangingPunct="0">
          <a:lnSpc>
            <a:spcPct val="100000"/>
          </a:lnSpc>
          <a:spcBef>
            <a:spcPts val="3400"/>
          </a:spcBef>
          <a:spcAft>
            <a:spcPts val="0"/>
          </a:spcAft>
          <a:buClrTx/>
          <a:buSzTx/>
          <a:buFontTx/>
          <a:buNone/>
          <a:tabLst/>
          <a:defRPr b="0" baseline="0" cap="none" i="0" spc="0" strike="noStrike" sz="3000" u="none" kumimoji="0" normalizeH="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