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305" r:id="rId5"/>
    <p:sldId id="306" r:id="rId6"/>
    <p:sldId id="307" r:id="rId7"/>
    <p:sldId id="321" r:id="rId8"/>
    <p:sldId id="325" r:id="rId9"/>
    <p:sldId id="324" r:id="rId10"/>
    <p:sldId id="323" r:id="rId11"/>
    <p:sldId id="322" r:id="rId12"/>
    <p:sldId id="308" r:id="rId13"/>
    <p:sldId id="319" r:id="rId14"/>
    <p:sldId id="326" r:id="rId15"/>
    <p:sldId id="327" r:id="rId16"/>
    <p:sldId id="328" r:id="rId17"/>
    <p:sldId id="329" r:id="rId18"/>
    <p:sldId id="31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orient="horz" pos="3792" userDrawn="1">
          <p15:clr>
            <a:srgbClr val="A4A3A4"/>
          </p15:clr>
        </p15:guide>
        <p15:guide id="3" pos="528" userDrawn="1">
          <p15:clr>
            <a:srgbClr val="A4A3A4"/>
          </p15:clr>
        </p15:guide>
        <p15:guide id="4" pos="7128" userDrawn="1">
          <p15:clr>
            <a:srgbClr val="A4A3A4"/>
          </p15:clr>
        </p15:guide>
        <p15:guide id="5" orient="horz" pos="2808" userDrawn="1">
          <p15:clr>
            <a:srgbClr val="A4A3A4"/>
          </p15:clr>
        </p15:guide>
        <p15:guide id="6" pos="2976" userDrawn="1">
          <p15:clr>
            <a:srgbClr val="A4A3A4"/>
          </p15:clr>
        </p15:guide>
        <p15:guide id="7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0F0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1F3548-7E08-4AE9-87FB-08CF4411E2E7}" v="1347" dt="2025-01-15T16:13:09.520"/>
    <p1510:client id="{85A0E040-9AF6-57F4-82C6-29F9B71A229B}" v="50" dt="2025-01-15T08:54:50.375"/>
  </p1510:revLst>
</p1510:revInfo>
</file>

<file path=ppt/tableStyles.xml><?xml version="1.0" encoding="utf-8"?>
<a:tblStyleLst xmlns:a="http://schemas.openxmlformats.org/drawingml/2006/main" def="{68D230F3-CF80-4859-8CE7-A43EE81993B5}"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077"/>
    <p:restoredTop sz="94773" autoAdjust="0"/>
  </p:normalViewPr>
  <p:slideViewPr>
    <p:cSldViewPr snapToGrid="0">
      <p:cViewPr varScale="1">
        <p:scale>
          <a:sx n="74" d="100"/>
          <a:sy n="74" d="100"/>
        </p:scale>
        <p:origin x="1267" y="72"/>
      </p:cViewPr>
      <p:guideLst>
        <p:guide orient="horz" pos="3792"/>
        <p:guide pos="528"/>
        <p:guide pos="7128"/>
        <p:guide orient="horz" pos="2808"/>
        <p:guide pos="2976"/>
        <p:guide orient="horz" pos="9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3/18/2026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EDBDA2-4480-4D82-8886-1B64A7ECBBAC}" type="datetimeFigureOut">
              <a:rPr lang="en-US" noProof="0" smtClean="0"/>
              <a:t>3/18/2026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DDBACE-0F8F-43FD-98F0-DEE13552DADA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55722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240979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743788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650223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610FBCDE-EE59-33A6-32CA-9F6279AA435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12700"/>
            <a:ext cx="12192000" cy="6858000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E45A58EF-738C-B1BA-F49A-84ADB68F8A8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b="49858"/>
          <a:stretch/>
        </p:blipFill>
        <p:spPr>
          <a:xfrm>
            <a:off x="8401354" y="9452"/>
            <a:ext cx="2286000" cy="1146248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37F78E2C-6843-1373-E993-79393D85843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 b="49858"/>
          <a:stretch/>
        </p:blipFill>
        <p:spPr>
          <a:xfrm>
            <a:off x="10687351" y="9452"/>
            <a:ext cx="1504649" cy="1146248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9559DD38-C8CC-7B28-F492-ACB263A8147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1" b="50186"/>
          <a:stretch/>
        </p:blipFill>
        <p:spPr>
          <a:xfrm rot="10800000">
            <a:off x="1504646" y="5731981"/>
            <a:ext cx="2286000" cy="1138718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8DEFF3B2-90E8-5D9B-CEA8-00B05000BF0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 b="50186"/>
          <a:stretch/>
        </p:blipFill>
        <p:spPr>
          <a:xfrm rot="10800000">
            <a:off x="-3" y="5731980"/>
            <a:ext cx="1504649" cy="11387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BAE121A-5259-1180-7385-CE2C03431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41248"/>
            <a:ext cx="10479024" cy="557784"/>
          </a:xfrm>
        </p:spPr>
        <p:txBody>
          <a:bodyPr anchor="t"/>
          <a:lstStyle>
            <a:lvl1pPr>
              <a:defRPr sz="2000" b="1" cap="all" spc="300" baseline="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810682D-F26A-B1BF-CD97-BB8BD31B2F3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41247" y="1536192"/>
            <a:ext cx="10479215" cy="4480560"/>
          </a:xfrm>
        </p:spPr>
        <p:txBody>
          <a:bodyPr/>
          <a:lstStyle>
            <a:lvl1pPr marL="0" indent="0">
              <a:lnSpc>
                <a:spcPct val="75000"/>
              </a:lnSpc>
              <a:buNone/>
              <a:defRPr sz="800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588009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A1EF8CAB-74EE-F5E0-2A98-D49729C5739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0000" t="1" b="49999"/>
          <a:stretch/>
        </p:blipFill>
        <p:spPr>
          <a:xfrm>
            <a:off x="6096000" y="0"/>
            <a:ext cx="6095999" cy="3429000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8783521D-ED5D-D5DB-16FA-CD1B1203DF6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3283" r="87659"/>
          <a:stretch/>
        </p:blipFill>
        <p:spPr>
          <a:xfrm>
            <a:off x="0" y="5731979"/>
            <a:ext cx="1504645" cy="1146408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9381EED1-F8B1-76DD-2AF9-959C65437FF8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01354" y="9452"/>
            <a:ext cx="2286000" cy="228600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1D23ADF4-87AF-5693-9986-341478D502B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/>
          <a:stretch/>
        </p:blipFill>
        <p:spPr>
          <a:xfrm>
            <a:off x="10687351" y="9452"/>
            <a:ext cx="1504649" cy="2286000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2E5EE104-2241-C262-895C-BCA76913401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 b="50186"/>
          <a:stretch/>
        </p:blipFill>
        <p:spPr>
          <a:xfrm rot="10800000">
            <a:off x="-3" y="5731980"/>
            <a:ext cx="1504649" cy="11387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7285C8-D51D-91BB-C356-908E67607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41248"/>
            <a:ext cx="10479024" cy="557784"/>
          </a:xfrm>
        </p:spPr>
        <p:txBody>
          <a:bodyPr anchor="t"/>
          <a:lstStyle>
            <a:lvl1pPr>
              <a:defRPr sz="20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Content Placeholder 12">
            <a:extLst>
              <a:ext uri="{FF2B5EF4-FFF2-40B4-BE49-F238E27FC236}">
                <a16:creationId xmlns:a16="http://schemas.microsoft.com/office/drawing/2014/main" id="{19B7E7AC-A0E6-BE9A-4728-8FE036CF353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1536827"/>
            <a:ext cx="6556375" cy="4479925"/>
          </a:xfrm>
        </p:spPr>
        <p:txBody>
          <a:bodyPr>
            <a:normAutofit/>
          </a:bodyPr>
          <a:lstStyle>
            <a:lvl1pPr>
              <a:lnSpc>
                <a:spcPct val="140000"/>
              </a:lnSpc>
              <a:spcAft>
                <a:spcPts val="0"/>
              </a:spcAft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400"/>
            </a:lvl4pPr>
            <a:lvl5pPr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4D0E8A-D840-3B34-461F-395ACC9FA82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FOOTER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8E551C-14F1-4049-29C9-7A53E172F8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5640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with image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FF0337A6-0579-B5BC-C526-F7EBDDB8E84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0000" t="1" b="49999"/>
          <a:stretch/>
        </p:blipFill>
        <p:spPr>
          <a:xfrm>
            <a:off x="6096000" y="0"/>
            <a:ext cx="6095999" cy="3429000"/>
          </a:xfrm>
          <a:prstGeom prst="rect">
            <a:avLst/>
          </a:prstGeom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4166F179-9203-AC2D-A267-E25FA28E978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3283" r="50000"/>
          <a:stretch/>
        </p:blipFill>
        <p:spPr>
          <a:xfrm>
            <a:off x="0" y="5731979"/>
            <a:ext cx="6096000" cy="1146408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4BFC5468-5E1B-2FE4-DA95-D0CCC383D3E8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01354" y="9452"/>
            <a:ext cx="2286000" cy="2286000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617493C4-12E7-500C-5FD5-68370B57A20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/>
          <a:stretch/>
        </p:blipFill>
        <p:spPr>
          <a:xfrm>
            <a:off x="10687351" y="9452"/>
            <a:ext cx="1504649" cy="22860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149B5038-6091-D5DF-F2DA-3900885F498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1" b="50186"/>
          <a:stretch/>
        </p:blipFill>
        <p:spPr>
          <a:xfrm rot="10800000">
            <a:off x="1504646" y="5731981"/>
            <a:ext cx="2286000" cy="1138718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9442ADAB-F6BA-A55C-036E-C837F95C8F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 b="50186"/>
          <a:stretch/>
        </p:blipFill>
        <p:spPr>
          <a:xfrm rot="10800000">
            <a:off x="-3" y="5731980"/>
            <a:ext cx="1504649" cy="1138720"/>
          </a:xfrm>
          <a:prstGeom prst="rect">
            <a:avLst/>
          </a:prstGeom>
        </p:spPr>
      </p:pic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E35C9AB-B94F-CACD-3F8A-C5FE3B69599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111240" y="2231136"/>
            <a:ext cx="6080760" cy="4626864"/>
          </a:xfrm>
          <a:solidFill>
            <a:schemeClr val="accent6">
              <a:lumMod val="50000"/>
            </a:schemeClr>
          </a:solidFill>
        </p:spPr>
        <p:txBody>
          <a:bodyPr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AE121A-5259-1180-7385-CE2C03431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41248"/>
            <a:ext cx="6931152" cy="557784"/>
          </a:xfrm>
        </p:spPr>
        <p:txBody>
          <a:bodyPr anchor="t"/>
          <a:lstStyle>
            <a:lvl1pPr>
              <a:defRPr sz="2000" b="1" cap="all" spc="300" baseline="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810682D-F26A-B1BF-CD97-BB8BD31B2F3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41247" y="1536192"/>
            <a:ext cx="6931152" cy="4480560"/>
          </a:xfrm>
        </p:spPr>
        <p:txBody>
          <a:bodyPr/>
          <a:lstStyle>
            <a:lvl1pPr marL="0" indent="0">
              <a:lnSpc>
                <a:spcPct val="75000"/>
              </a:lnSpc>
              <a:buNone/>
              <a:defRPr sz="800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9452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>
            <a:extLst>
              <a:ext uri="{FF2B5EF4-FFF2-40B4-BE49-F238E27FC236}">
                <a16:creationId xmlns:a16="http://schemas.microsoft.com/office/drawing/2014/main" id="{E18B122A-848F-E50E-C503-3930933A5C6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68908"/>
          <a:stretch/>
        </p:blipFill>
        <p:spPr>
          <a:xfrm>
            <a:off x="8401354" y="0"/>
            <a:ext cx="3790646" cy="6857999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08CD9875-E4AF-D7EA-9F8B-D27F2C3104AA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01354" y="2297076"/>
            <a:ext cx="2286000" cy="22860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8513E8A3-5E78-5821-6B7B-AF6343ACA73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/>
          <a:stretch/>
        </p:blipFill>
        <p:spPr>
          <a:xfrm>
            <a:off x="10687351" y="2297076"/>
            <a:ext cx="1504649" cy="2286000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E256415C-5388-7D35-1C15-8DA4ACDCA1F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01354" y="9452"/>
            <a:ext cx="2286000" cy="2286000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8B78E2E7-B83A-F17C-9869-FED59DD512E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/>
          <a:stretch/>
        </p:blipFill>
        <p:spPr>
          <a:xfrm>
            <a:off x="10687351" y="9452"/>
            <a:ext cx="1504649" cy="2286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7285C8-D51D-91BB-C356-908E67607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41248"/>
            <a:ext cx="10479024" cy="557784"/>
          </a:xfrm>
        </p:spPr>
        <p:txBody>
          <a:bodyPr anchor="t"/>
          <a:lstStyle>
            <a:lvl1pPr>
              <a:defRPr sz="20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Content Placeholder 12">
            <a:extLst>
              <a:ext uri="{FF2B5EF4-FFF2-40B4-BE49-F238E27FC236}">
                <a16:creationId xmlns:a16="http://schemas.microsoft.com/office/drawing/2014/main" id="{854FEE13-908D-1E41-D8D6-51FE4B1E0A0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1536827"/>
            <a:ext cx="6556375" cy="44799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spcAft>
                <a:spcPts val="1800"/>
              </a:spcAft>
              <a:buSzPct val="100000"/>
              <a:defRPr sz="2000"/>
            </a:lvl1pPr>
            <a:lvl2pPr>
              <a:buSzPct val="100000"/>
              <a:defRPr sz="2000"/>
            </a:lvl2pPr>
            <a:lvl3pPr>
              <a:buSzPct val="100000"/>
              <a:defRPr sz="1800"/>
            </a:lvl3pPr>
            <a:lvl4pPr>
              <a:buSzPct val="100000"/>
              <a:defRPr sz="1800"/>
            </a:lvl4pPr>
            <a:lvl5pPr>
              <a:buSzPct val="100000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4D0E8A-D840-3B34-461F-395ACC9FA82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FOOTER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8E551C-14F1-4049-29C9-7A53E172F8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616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with image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0321C850-160D-5CD7-B829-ADE752EA7AB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0000"/>
          <a:stretch/>
        </p:blipFill>
        <p:spPr>
          <a:xfrm>
            <a:off x="6096000" y="0"/>
            <a:ext cx="6096000" cy="6857999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33105707-8D59-D00C-596A-380479D0E0D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01354" y="2297076"/>
            <a:ext cx="2286000" cy="2286000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3DC4FC4F-BE00-1554-FEBD-DE21F3AB35B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/>
          <a:stretch/>
        </p:blipFill>
        <p:spPr>
          <a:xfrm>
            <a:off x="10687351" y="2297076"/>
            <a:ext cx="1504649" cy="228600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0A310F08-0B34-7E1C-7605-4F81502355F6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01354" y="9452"/>
            <a:ext cx="2286000" cy="2286000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63371AFC-6FAC-3C10-CCC0-ECE8DB9E997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/>
          <a:stretch/>
        </p:blipFill>
        <p:spPr>
          <a:xfrm>
            <a:off x="10687351" y="9452"/>
            <a:ext cx="1504649" cy="2286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BAE121A-5259-1180-7385-CE2C03431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41248"/>
            <a:ext cx="10479024" cy="557784"/>
          </a:xfrm>
        </p:spPr>
        <p:txBody>
          <a:bodyPr anchor="t"/>
          <a:lstStyle>
            <a:lvl1pPr>
              <a:defRPr sz="2000" b="1" cap="all" spc="300" baseline="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810682D-F26A-B1BF-CD97-BB8BD31B2F3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41247" y="1536192"/>
            <a:ext cx="10479024" cy="2679192"/>
          </a:xfrm>
        </p:spPr>
        <p:txBody>
          <a:bodyPr/>
          <a:lstStyle>
            <a:lvl1pPr marL="0" indent="0">
              <a:lnSpc>
                <a:spcPct val="75000"/>
              </a:lnSpc>
              <a:buNone/>
              <a:defRPr sz="800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E35C9AB-B94F-CACD-3F8A-C5FE3B69599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4462272"/>
            <a:ext cx="12188952" cy="2395728"/>
          </a:xfrm>
          <a:solidFill>
            <a:schemeClr val="accent6">
              <a:lumMod val="75000"/>
            </a:schemeClr>
          </a:solidFill>
        </p:spPr>
        <p:txBody>
          <a:bodyPr/>
          <a:lstStyle>
            <a:lvl1pPr marL="0" indent="0" algn="ctr">
              <a:buNone/>
              <a:defRPr>
                <a:solidFill>
                  <a:sysClr val="windowText" lastClr="000000"/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98032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D0F0E0D3-11E9-A85D-821D-49C27B06B06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87659"/>
          <a:stretch/>
        </p:blipFill>
        <p:spPr>
          <a:xfrm>
            <a:off x="10687350" y="12700"/>
            <a:ext cx="1504649" cy="6858000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7433D848-BBB0-8852-CBA7-96FB04BFADE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 b="50556"/>
          <a:stretch/>
        </p:blipFill>
        <p:spPr>
          <a:xfrm>
            <a:off x="10687351" y="4584700"/>
            <a:ext cx="1504649" cy="1130300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3A0A5B28-1267-FF8C-DD34-4AE0CE17FD9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/>
          <a:stretch/>
        </p:blipFill>
        <p:spPr>
          <a:xfrm>
            <a:off x="10687351" y="2297076"/>
            <a:ext cx="1504649" cy="228600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72FE7896-D379-408C-54BB-757C71F0DEF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49515" r="34180"/>
          <a:stretch/>
        </p:blipFill>
        <p:spPr>
          <a:xfrm>
            <a:off x="10687351" y="1141376"/>
            <a:ext cx="1504649" cy="115407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7285C8-D51D-91BB-C356-908E67607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41248"/>
            <a:ext cx="10479024" cy="557784"/>
          </a:xfrm>
        </p:spPr>
        <p:txBody>
          <a:bodyPr anchor="t"/>
          <a:lstStyle>
            <a:lvl1pPr>
              <a:defRPr sz="20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Content Placeholder 12">
            <a:extLst>
              <a:ext uri="{FF2B5EF4-FFF2-40B4-BE49-F238E27FC236}">
                <a16:creationId xmlns:a16="http://schemas.microsoft.com/office/drawing/2014/main" id="{854FEE13-908D-1E41-D8D6-51FE4B1E0A0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1536827"/>
            <a:ext cx="2862072" cy="44799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spcAft>
                <a:spcPts val="1800"/>
              </a:spcAft>
              <a:buSzPct val="100000"/>
              <a:defRPr sz="2000"/>
            </a:lvl1pPr>
            <a:lvl2pPr>
              <a:buSzPct val="100000"/>
              <a:defRPr sz="2000"/>
            </a:lvl2pPr>
            <a:lvl3pPr>
              <a:buSzPct val="100000"/>
              <a:defRPr sz="1800"/>
            </a:lvl3pPr>
            <a:lvl4pPr>
              <a:buSzPct val="100000"/>
              <a:defRPr sz="1800"/>
            </a:lvl4pPr>
            <a:lvl5pPr>
              <a:buSzPct val="100000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7E02B10-F9DF-509C-64D5-91DEB698817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791455" y="1536826"/>
            <a:ext cx="5650992" cy="557784"/>
          </a:xfrm>
        </p:spPr>
        <p:txBody>
          <a:bodyPr/>
          <a:lstStyle>
            <a:lvl1pPr marL="0" indent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defRPr sz="2000" b="1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Content Placeholder 12">
            <a:extLst>
              <a:ext uri="{FF2B5EF4-FFF2-40B4-BE49-F238E27FC236}">
                <a16:creationId xmlns:a16="http://schemas.microsoft.com/office/drawing/2014/main" id="{4D580F1D-9A19-7B41-1ACE-62B7B544425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91456" y="2267712"/>
            <a:ext cx="5650992" cy="3767328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spcAft>
                <a:spcPts val="1800"/>
              </a:spcAft>
              <a:buSzPct val="100000"/>
              <a:defRPr sz="2000"/>
            </a:lvl1pPr>
            <a:lvl2pPr>
              <a:buSzPct val="100000"/>
              <a:defRPr sz="2000"/>
            </a:lvl2pPr>
            <a:lvl3pPr>
              <a:buSzPct val="100000"/>
              <a:defRPr sz="1800"/>
            </a:lvl3pPr>
            <a:lvl4pPr>
              <a:buSzPct val="100000"/>
              <a:defRPr sz="1800"/>
            </a:lvl4pPr>
            <a:lvl5pPr>
              <a:buSzPct val="10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4D0E8A-D840-3B34-461F-395ACC9FA82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FOOTER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8E551C-14F1-4049-29C9-7A53E172F8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83759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>
            <a:extLst>
              <a:ext uri="{FF2B5EF4-FFF2-40B4-BE49-F238E27FC236}">
                <a16:creationId xmlns:a16="http://schemas.microsoft.com/office/drawing/2014/main" id="{DCE1CF12-4201-C23B-7B9A-02EB4F8A79C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3396"/>
          <a:stretch/>
        </p:blipFill>
        <p:spPr>
          <a:xfrm>
            <a:off x="0" y="5731980"/>
            <a:ext cx="12192000" cy="1138720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513CE0C7-867A-80BB-9E96-3008375B7EE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68854" b="83396"/>
          <a:stretch/>
        </p:blipFill>
        <p:spPr>
          <a:xfrm>
            <a:off x="0" y="12700"/>
            <a:ext cx="3797300" cy="113872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736CB758-B1DB-F2E0-00E7-BF5660C5F25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33598" b="49858"/>
          <a:stretch/>
        </p:blipFill>
        <p:spPr>
          <a:xfrm>
            <a:off x="0" y="9452"/>
            <a:ext cx="1517954" cy="11462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7285C8-D51D-91BB-C356-908E67607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4024" y="841248"/>
            <a:ext cx="6556248" cy="557784"/>
          </a:xfrm>
        </p:spPr>
        <p:txBody>
          <a:bodyPr anchor="t"/>
          <a:lstStyle>
            <a:lvl1pPr>
              <a:defRPr sz="20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5">
            <a:extLst>
              <a:ext uri="{FF2B5EF4-FFF2-40B4-BE49-F238E27FC236}">
                <a16:creationId xmlns:a16="http://schemas.microsoft.com/office/drawing/2014/main" id="{A780F1E2-F795-D408-7361-9B32EA12F8E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836676"/>
            <a:ext cx="3785616" cy="5184648"/>
          </a:xfrm>
          <a:solidFill>
            <a:schemeClr val="accent6">
              <a:lumMod val="75000"/>
            </a:schemeClr>
          </a:solidFill>
        </p:spPr>
        <p:txBody>
          <a:bodyPr/>
          <a:lstStyle>
            <a:lvl1pPr marL="0" indent="0" algn="ctr">
              <a:buNone/>
              <a:defRPr>
                <a:solidFill>
                  <a:sysClr val="windowText" lastClr="000000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6" name="Content Placeholder 12">
            <a:extLst>
              <a:ext uri="{FF2B5EF4-FFF2-40B4-BE49-F238E27FC236}">
                <a16:creationId xmlns:a16="http://schemas.microsoft.com/office/drawing/2014/main" id="{854FEE13-908D-1E41-D8D6-51FE4B1E0A0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64023" y="1536827"/>
            <a:ext cx="6556247" cy="44799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spcAft>
                <a:spcPts val="1800"/>
              </a:spcAft>
              <a:buSzPct val="100000"/>
              <a:defRPr sz="2000"/>
            </a:lvl1pPr>
            <a:lvl2pPr>
              <a:buSzPct val="100000"/>
              <a:defRPr sz="2000"/>
            </a:lvl2pPr>
            <a:lvl3pPr>
              <a:buSzPct val="100000"/>
              <a:defRPr sz="1800"/>
            </a:lvl3pPr>
            <a:lvl4pPr>
              <a:buSzPct val="100000"/>
              <a:defRPr sz="1800"/>
            </a:lvl4pPr>
            <a:lvl5pPr>
              <a:buSzPct val="100000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4D0E8A-D840-3B34-461F-395ACC9FA82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FOOTER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8E551C-14F1-4049-29C9-7A53E172F8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80551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>
            <a:extLst>
              <a:ext uri="{FF2B5EF4-FFF2-40B4-BE49-F238E27FC236}">
                <a16:creationId xmlns:a16="http://schemas.microsoft.com/office/drawing/2014/main" id="{0059F316-9319-477C-3BD8-C3B19F248A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87659"/>
          <a:stretch/>
        </p:blipFill>
        <p:spPr>
          <a:xfrm>
            <a:off x="10687350" y="12700"/>
            <a:ext cx="1504649" cy="6858000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AEF98D51-D262-470D-2214-A8A0EDB7362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/>
          <a:stretch/>
        </p:blipFill>
        <p:spPr>
          <a:xfrm>
            <a:off x="10687351" y="4584700"/>
            <a:ext cx="1504649" cy="22860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480B83D-EEC7-5C2D-9338-841D0054570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/>
          <a:stretch/>
        </p:blipFill>
        <p:spPr>
          <a:xfrm>
            <a:off x="10687351" y="2297076"/>
            <a:ext cx="1504649" cy="2286000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69BE97B1-E4D2-AA2A-1E85-0D598735135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/>
          <a:stretch/>
        </p:blipFill>
        <p:spPr>
          <a:xfrm>
            <a:off x="10687351" y="9452"/>
            <a:ext cx="1504649" cy="2286000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F227120C-DBC1-2EDA-E58C-E1DAD7E550F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3283" r="50000"/>
          <a:stretch/>
        </p:blipFill>
        <p:spPr>
          <a:xfrm>
            <a:off x="0" y="5731979"/>
            <a:ext cx="6096000" cy="1146408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3FDA3437-5725-1727-4B8A-FCE59556193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1" b="50186"/>
          <a:stretch/>
        </p:blipFill>
        <p:spPr>
          <a:xfrm rot="10800000">
            <a:off x="1504646" y="5731981"/>
            <a:ext cx="2286000" cy="1138718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35C8D2AF-CEDF-4131-723C-91569E90C29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 b="50186"/>
          <a:stretch/>
        </p:blipFill>
        <p:spPr>
          <a:xfrm rot="10800000">
            <a:off x="-3" y="5731980"/>
            <a:ext cx="1504649" cy="11387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7285C8-D51D-91BB-C356-908E67607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41248"/>
            <a:ext cx="10479024" cy="557784"/>
          </a:xfrm>
        </p:spPr>
        <p:txBody>
          <a:bodyPr anchor="t"/>
          <a:lstStyle>
            <a:lvl1pPr>
              <a:defRPr sz="20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Content Placeholder 12">
            <a:extLst>
              <a:ext uri="{FF2B5EF4-FFF2-40B4-BE49-F238E27FC236}">
                <a16:creationId xmlns:a16="http://schemas.microsoft.com/office/drawing/2014/main" id="{854FEE13-908D-1E41-D8D6-51FE4B1E0A0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1536827"/>
            <a:ext cx="2862072" cy="4479925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Aft>
                <a:spcPts val="1800"/>
              </a:spcAft>
              <a:buSzPct val="100000"/>
              <a:buNone/>
              <a:defRPr sz="2000"/>
            </a:lvl1pPr>
            <a:lvl2pPr>
              <a:buSzPct val="100000"/>
              <a:defRPr sz="2000"/>
            </a:lvl2pPr>
            <a:lvl3pPr>
              <a:buSzPct val="100000"/>
              <a:defRPr sz="1800"/>
            </a:lvl3pPr>
            <a:lvl4pPr>
              <a:buSzPct val="100000"/>
              <a:defRPr sz="1800"/>
            </a:lvl4pPr>
            <a:lvl5pPr>
              <a:buSzPct val="100000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12">
            <a:extLst>
              <a:ext uri="{FF2B5EF4-FFF2-40B4-BE49-F238E27FC236}">
                <a16:creationId xmlns:a16="http://schemas.microsoft.com/office/drawing/2014/main" id="{4D580F1D-9A19-7B41-1ACE-62B7B544425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91456" y="1536827"/>
            <a:ext cx="5650992" cy="448056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000"/>
              </a:spcBef>
              <a:spcAft>
                <a:spcPts val="1800"/>
              </a:spcAft>
              <a:buSzPct val="100000"/>
              <a:buNone/>
              <a:defRPr sz="2000"/>
            </a:lvl1pPr>
            <a:lvl2pPr>
              <a:buSzPct val="100000"/>
              <a:defRPr sz="2000"/>
            </a:lvl2pPr>
            <a:lvl3pPr>
              <a:buSzPct val="100000"/>
              <a:defRPr sz="1800"/>
            </a:lvl3pPr>
            <a:lvl4pPr>
              <a:buSzPct val="100000"/>
              <a:defRPr sz="1800"/>
            </a:lvl4pPr>
            <a:lvl5pPr>
              <a:buSzPct val="100000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4D0E8A-D840-3B34-461F-395ACC9FA82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FOOTER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8E551C-14F1-4049-29C9-7A53E172F8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2740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phic 14">
            <a:extLst>
              <a:ext uri="{FF2B5EF4-FFF2-40B4-BE49-F238E27FC236}">
                <a16:creationId xmlns:a16="http://schemas.microsoft.com/office/drawing/2014/main" id="{F227120C-DBC1-2EDA-E58C-E1DAD7E550F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3283" r="50000"/>
          <a:stretch/>
        </p:blipFill>
        <p:spPr>
          <a:xfrm>
            <a:off x="0" y="5731979"/>
            <a:ext cx="6096000" cy="1146408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3FDA3437-5725-1727-4B8A-FCE59556193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1" b="50186"/>
          <a:stretch/>
        </p:blipFill>
        <p:spPr>
          <a:xfrm rot="10800000">
            <a:off x="1504646" y="5731981"/>
            <a:ext cx="2286000" cy="1138718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35C8D2AF-CEDF-4131-723C-91569E90C29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 b="50186"/>
          <a:stretch/>
        </p:blipFill>
        <p:spPr>
          <a:xfrm rot="10800000">
            <a:off x="-3" y="5731980"/>
            <a:ext cx="1504649" cy="11387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7285C8-D51D-91BB-C356-908E67607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41248"/>
            <a:ext cx="10479024" cy="557784"/>
          </a:xfrm>
        </p:spPr>
        <p:txBody>
          <a:bodyPr anchor="t"/>
          <a:lstStyle>
            <a:lvl1pPr>
              <a:defRPr sz="20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Content Placeholder 12">
            <a:extLst>
              <a:ext uri="{FF2B5EF4-FFF2-40B4-BE49-F238E27FC236}">
                <a16:creationId xmlns:a16="http://schemas.microsoft.com/office/drawing/2014/main" id="{854FEE13-908D-1E41-D8D6-51FE4B1E0A0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1536827"/>
            <a:ext cx="2862072" cy="4479925"/>
          </a:xfrm>
        </p:spPr>
        <p:txBody>
          <a:bodyPr>
            <a:normAutofit/>
          </a:bodyPr>
          <a:lstStyle>
            <a:lvl1pPr marL="342900" indent="-342900">
              <a:lnSpc>
                <a:spcPct val="90000"/>
              </a:lnSpc>
              <a:spcAft>
                <a:spcPts val="1800"/>
              </a:spcAft>
              <a:buSzPct val="100000"/>
              <a:buFont typeface="Arial" panose="020B0604020202020204" pitchFamily="34" charset="0"/>
              <a:buChar char="•"/>
              <a:defRPr sz="2000"/>
            </a:lvl1pPr>
            <a:lvl2pPr>
              <a:buSzPct val="100000"/>
              <a:defRPr sz="2000"/>
            </a:lvl2pPr>
            <a:lvl3pPr>
              <a:buSzPct val="100000"/>
              <a:defRPr sz="1800"/>
            </a:lvl3pPr>
            <a:lvl4pPr>
              <a:buSzPct val="100000"/>
              <a:defRPr sz="1800"/>
            </a:lvl4pPr>
            <a:lvl5pPr>
              <a:buSzPct val="100000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12">
            <a:extLst>
              <a:ext uri="{FF2B5EF4-FFF2-40B4-BE49-F238E27FC236}">
                <a16:creationId xmlns:a16="http://schemas.microsoft.com/office/drawing/2014/main" id="{4D580F1D-9A19-7B41-1ACE-62B7B544425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27448" y="1536827"/>
            <a:ext cx="6592824" cy="448056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000"/>
              </a:spcBef>
              <a:spcAft>
                <a:spcPts val="1800"/>
              </a:spcAft>
              <a:buSzPct val="100000"/>
              <a:buNone/>
              <a:defRPr sz="2000"/>
            </a:lvl1pPr>
            <a:lvl2pPr>
              <a:buSzPct val="100000"/>
              <a:defRPr sz="2000"/>
            </a:lvl2pPr>
            <a:lvl3pPr>
              <a:buSzPct val="100000"/>
              <a:defRPr sz="1800"/>
            </a:lvl3pPr>
            <a:lvl4pPr>
              <a:buSzPct val="100000"/>
              <a:defRPr sz="1800"/>
            </a:lvl4pPr>
            <a:lvl5pPr>
              <a:buSzPct val="100000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4D0E8A-D840-3B34-461F-395ACC9FA82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FOOTER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8E551C-14F1-4049-29C9-7A53E172F8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3FD831DA-EDBD-A492-3E6D-6ABBF4438FC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87659" b="83148"/>
          <a:stretch/>
        </p:blipFill>
        <p:spPr>
          <a:xfrm>
            <a:off x="10687350" y="12700"/>
            <a:ext cx="1504649" cy="1155700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00071AEB-E268-A464-7197-69FA762C3C5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 b="49444"/>
          <a:stretch/>
        </p:blipFill>
        <p:spPr>
          <a:xfrm>
            <a:off x="10687351" y="9452"/>
            <a:ext cx="1504649" cy="115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9287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EC5788EE-4EDA-20FA-8EB9-2F0639E8A2B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0000" t="1" b="49999"/>
          <a:stretch/>
        </p:blipFill>
        <p:spPr>
          <a:xfrm>
            <a:off x="6096000" y="0"/>
            <a:ext cx="6095999" cy="342900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9D053CA0-7A9F-FC49-AD3F-F3280344D76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3283" r="50000"/>
          <a:stretch/>
        </p:blipFill>
        <p:spPr>
          <a:xfrm>
            <a:off x="0" y="5731979"/>
            <a:ext cx="6096000" cy="1146408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767F6939-7B7E-F49F-8219-DC8CDAC85D5B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01354" y="9452"/>
            <a:ext cx="2286000" cy="2286000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FACCA700-291A-CD50-0CF3-749300C8D7A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/>
          <a:stretch/>
        </p:blipFill>
        <p:spPr>
          <a:xfrm>
            <a:off x="10687351" y="9452"/>
            <a:ext cx="1504649" cy="2286000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0EFADD4D-8EF2-3DF8-F5F4-9459752D546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1" b="50186"/>
          <a:stretch/>
        </p:blipFill>
        <p:spPr>
          <a:xfrm rot="10800000">
            <a:off x="1504646" y="5731981"/>
            <a:ext cx="2286000" cy="113871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B5B36F67-81DA-36AC-5D17-0172FF5A70C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 b="50186"/>
          <a:stretch/>
        </p:blipFill>
        <p:spPr>
          <a:xfrm rot="10800000">
            <a:off x="-3" y="5731980"/>
            <a:ext cx="1504649" cy="11387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7285C8-D51D-91BB-C356-908E67607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41248"/>
            <a:ext cx="10479024" cy="557784"/>
          </a:xfrm>
        </p:spPr>
        <p:txBody>
          <a:bodyPr anchor="t"/>
          <a:lstStyle>
            <a:lvl1pPr>
              <a:defRPr sz="20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Content Placeholder 12">
            <a:extLst>
              <a:ext uri="{FF2B5EF4-FFF2-40B4-BE49-F238E27FC236}">
                <a16:creationId xmlns:a16="http://schemas.microsoft.com/office/drawing/2014/main" id="{4D580F1D-9A19-7B41-1ACE-62B7B544425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1248" y="1527048"/>
            <a:ext cx="10479024" cy="4498848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000"/>
              </a:spcBef>
              <a:spcAft>
                <a:spcPts val="1800"/>
              </a:spcAft>
              <a:buSzPct val="100000"/>
              <a:buNone/>
              <a:defRPr sz="2000"/>
            </a:lvl1pPr>
            <a:lvl2pPr>
              <a:buSzPct val="100000"/>
              <a:defRPr sz="2000"/>
            </a:lvl2pPr>
            <a:lvl3pPr>
              <a:buSzPct val="100000"/>
              <a:defRPr sz="1800"/>
            </a:lvl3pPr>
            <a:lvl4pPr>
              <a:buSzPct val="100000"/>
              <a:defRPr sz="1800"/>
            </a:lvl4pPr>
            <a:lvl5pPr>
              <a:buSzPct val="100000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4D0E8A-D840-3B34-461F-395ACC9FA82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FOOTER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8E551C-14F1-4049-29C9-7A53E172F8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34631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with image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E35C9AB-B94F-CACD-3F8A-C5FE3B69599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092952" y="0"/>
            <a:ext cx="6099048" cy="6876288"/>
          </a:xfrm>
          <a:solidFill>
            <a:schemeClr val="accent6">
              <a:lumMod val="75000"/>
            </a:schemeClr>
          </a:solidFill>
        </p:spPr>
        <p:txBody>
          <a:bodyPr/>
          <a:lstStyle>
            <a:lvl1pPr marL="0" indent="0" algn="l">
              <a:buNone/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4" name="Title 123">
            <a:extLst>
              <a:ext uri="{FF2B5EF4-FFF2-40B4-BE49-F238E27FC236}">
                <a16:creationId xmlns:a16="http://schemas.microsoft.com/office/drawing/2014/main" id="{5EF8E4BF-2FB4-FFDD-E565-805C47624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4" y="832104"/>
            <a:ext cx="6099048" cy="5219236"/>
          </a:xfrm>
        </p:spPr>
        <p:txBody>
          <a:bodyPr anchor="t"/>
          <a:lstStyle>
            <a:lvl1pPr>
              <a:lnSpc>
                <a:spcPct val="75000"/>
              </a:lnSpc>
              <a:defRPr sz="8000" b="0" spc="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3" name="Text Placeholder 122">
            <a:extLst>
              <a:ext uri="{FF2B5EF4-FFF2-40B4-BE49-F238E27FC236}">
                <a16:creationId xmlns:a16="http://schemas.microsoft.com/office/drawing/2014/main" id="{25C59923-6546-AB3B-534C-22113CD9D67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401353" y="-1"/>
            <a:ext cx="3790650" cy="1155691"/>
          </a:xfrm>
          <a:custGeom>
            <a:avLst/>
            <a:gdLst>
              <a:gd name="connsiteX0" fmla="*/ 2293575 w 3790650"/>
              <a:gd name="connsiteY0" fmla="*/ 0 h 1155691"/>
              <a:gd name="connsiteX1" fmla="*/ 3790650 w 3790650"/>
              <a:gd name="connsiteY1" fmla="*/ 0 h 1155691"/>
              <a:gd name="connsiteX2" fmla="*/ 3790650 w 3790650"/>
              <a:gd name="connsiteY2" fmla="*/ 1098632 h 1155691"/>
              <a:gd name="connsiteX3" fmla="*/ 3775153 w 3790650"/>
              <a:gd name="connsiteY3" fmla="*/ 1104304 h 1155691"/>
              <a:gd name="connsiteX4" fmla="*/ 3435268 w 3790650"/>
              <a:gd name="connsiteY4" fmla="*/ 1155691 h 1155691"/>
              <a:gd name="connsiteX5" fmla="*/ 2292295 w 3790650"/>
              <a:gd name="connsiteY5" fmla="*/ 12701 h 1155691"/>
              <a:gd name="connsiteX6" fmla="*/ 1280 w 3790650"/>
              <a:gd name="connsiteY6" fmla="*/ 0 h 1155691"/>
              <a:gd name="connsiteX7" fmla="*/ 2284665 w 3790650"/>
              <a:gd name="connsiteY7" fmla="*/ 0 h 1155691"/>
              <a:gd name="connsiteX8" fmla="*/ 2285945 w 3790650"/>
              <a:gd name="connsiteY8" fmla="*/ 12701 h 1155691"/>
              <a:gd name="connsiteX9" fmla="*/ 1142973 w 3790650"/>
              <a:gd name="connsiteY9" fmla="*/ 1155691 h 1155691"/>
              <a:gd name="connsiteX10" fmla="*/ 0 w 3790650"/>
              <a:gd name="connsiteY10" fmla="*/ 12701 h 1155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90650" h="1155691">
                <a:moveTo>
                  <a:pt x="2293575" y="0"/>
                </a:moveTo>
                <a:lnTo>
                  <a:pt x="3790650" y="0"/>
                </a:lnTo>
                <a:lnTo>
                  <a:pt x="3790650" y="1098632"/>
                </a:lnTo>
                <a:lnTo>
                  <a:pt x="3775153" y="1104304"/>
                </a:lnTo>
                <a:cubicBezTo>
                  <a:pt x="3667783" y="1137700"/>
                  <a:pt x="3553627" y="1155691"/>
                  <a:pt x="3435268" y="1155691"/>
                </a:cubicBezTo>
                <a:cubicBezTo>
                  <a:pt x="2804021" y="1155691"/>
                  <a:pt x="2292295" y="643957"/>
                  <a:pt x="2292295" y="12701"/>
                </a:cubicBezTo>
                <a:close/>
                <a:moveTo>
                  <a:pt x="1280" y="0"/>
                </a:moveTo>
                <a:lnTo>
                  <a:pt x="2284665" y="0"/>
                </a:lnTo>
                <a:lnTo>
                  <a:pt x="2285945" y="12701"/>
                </a:lnTo>
                <a:cubicBezTo>
                  <a:pt x="2285945" y="643957"/>
                  <a:pt x="1774219" y="1155691"/>
                  <a:pt x="1142973" y="1155691"/>
                </a:cubicBezTo>
                <a:cubicBezTo>
                  <a:pt x="511726" y="1155691"/>
                  <a:pt x="0" y="643957"/>
                  <a:pt x="0" y="12701"/>
                </a:cubicBezTo>
                <a:close/>
              </a:path>
            </a:pathLst>
          </a:custGeom>
          <a:solidFill>
            <a:schemeClr val="accent6">
              <a:lumMod val="75000"/>
              <a:alpha val="25000"/>
            </a:schemeClr>
          </a:solidFill>
        </p:spPr>
        <p:txBody>
          <a:bodyPr wrap="square">
            <a:noAutofit/>
          </a:bodyPr>
          <a:lstStyle>
            <a:lvl1pPr>
              <a:defRPr>
                <a:noFill/>
              </a:defRPr>
            </a:lvl1pPr>
          </a:lstStyle>
          <a:p>
            <a:pPr lvl="0"/>
            <a:endParaRPr lang="en-US" dirty="0"/>
          </a:p>
        </p:txBody>
      </p:sp>
      <p:sp>
        <p:nvSpPr>
          <p:cNvPr id="48" name="Text Placeholder 47">
            <a:extLst>
              <a:ext uri="{FF2B5EF4-FFF2-40B4-BE49-F238E27FC236}">
                <a16:creationId xmlns:a16="http://schemas.microsoft.com/office/drawing/2014/main" id="{880C9A0C-95B8-C535-9B78-63FDB782BE1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-3" y="5727700"/>
            <a:ext cx="12192003" cy="1130300"/>
          </a:xfrm>
          <a:custGeom>
            <a:avLst/>
            <a:gdLst>
              <a:gd name="connsiteX0" fmla="*/ 11823828 w 12192003"/>
              <a:gd name="connsiteY0" fmla="*/ 0 h 1130300"/>
              <a:gd name="connsiteX1" fmla="*/ 12163721 w 12192003"/>
              <a:gd name="connsiteY1" fmla="*/ 51387 h 1130300"/>
              <a:gd name="connsiteX2" fmla="*/ 12192003 w 12192003"/>
              <a:gd name="connsiteY2" fmla="*/ 61738 h 1130300"/>
              <a:gd name="connsiteX3" fmla="*/ 12192003 w 12192003"/>
              <a:gd name="connsiteY3" fmla="*/ 1130300 h 1130300"/>
              <a:gd name="connsiteX4" fmla="*/ 10681469 w 12192003"/>
              <a:gd name="connsiteY4" fmla="*/ 1130300 h 1130300"/>
              <a:gd name="connsiteX5" fmla="*/ 10686729 w 12192003"/>
              <a:gd name="connsiteY5" fmla="*/ 1026126 h 1130300"/>
              <a:gd name="connsiteX6" fmla="*/ 11823828 w 12192003"/>
              <a:gd name="connsiteY6" fmla="*/ 0 h 1130300"/>
              <a:gd name="connsiteX7" fmla="*/ 9531478 w 12192003"/>
              <a:gd name="connsiteY7" fmla="*/ 0 h 1130300"/>
              <a:gd name="connsiteX8" fmla="*/ 10668577 w 12192003"/>
              <a:gd name="connsiteY8" fmla="*/ 1026126 h 1130300"/>
              <a:gd name="connsiteX9" fmla="*/ 10673837 w 12192003"/>
              <a:gd name="connsiteY9" fmla="*/ 1130300 h 1130300"/>
              <a:gd name="connsiteX10" fmla="*/ 8389119 w 12192003"/>
              <a:gd name="connsiteY10" fmla="*/ 1130300 h 1130300"/>
              <a:gd name="connsiteX11" fmla="*/ 8394379 w 12192003"/>
              <a:gd name="connsiteY11" fmla="*/ 1026126 h 1130300"/>
              <a:gd name="connsiteX12" fmla="*/ 9531478 w 12192003"/>
              <a:gd name="connsiteY12" fmla="*/ 0 h 1130300"/>
              <a:gd name="connsiteX13" fmla="*/ 7239129 w 12192003"/>
              <a:gd name="connsiteY13" fmla="*/ 0 h 1130300"/>
              <a:gd name="connsiteX14" fmla="*/ 8376227 w 12192003"/>
              <a:gd name="connsiteY14" fmla="*/ 1026126 h 1130300"/>
              <a:gd name="connsiteX15" fmla="*/ 8381487 w 12192003"/>
              <a:gd name="connsiteY15" fmla="*/ 1130300 h 1130300"/>
              <a:gd name="connsiteX16" fmla="*/ 6096769 w 12192003"/>
              <a:gd name="connsiteY16" fmla="*/ 1130300 h 1130300"/>
              <a:gd name="connsiteX17" fmla="*/ 6102029 w 12192003"/>
              <a:gd name="connsiteY17" fmla="*/ 1026126 h 1130300"/>
              <a:gd name="connsiteX18" fmla="*/ 7239129 w 12192003"/>
              <a:gd name="connsiteY18" fmla="*/ 0 h 1130300"/>
              <a:gd name="connsiteX19" fmla="*/ 4946780 w 12192003"/>
              <a:gd name="connsiteY19" fmla="*/ 0 h 1130300"/>
              <a:gd name="connsiteX20" fmla="*/ 6083878 w 12192003"/>
              <a:gd name="connsiteY20" fmla="*/ 1026126 h 1130300"/>
              <a:gd name="connsiteX21" fmla="*/ 6089139 w 12192003"/>
              <a:gd name="connsiteY21" fmla="*/ 1130300 h 1130300"/>
              <a:gd name="connsiteX22" fmla="*/ 3804423 w 12192003"/>
              <a:gd name="connsiteY22" fmla="*/ 1130300 h 1130300"/>
              <a:gd name="connsiteX23" fmla="*/ 3809684 w 12192003"/>
              <a:gd name="connsiteY23" fmla="*/ 1026126 h 1130300"/>
              <a:gd name="connsiteX24" fmla="*/ 4946780 w 12192003"/>
              <a:gd name="connsiteY24" fmla="*/ 0 h 1130300"/>
              <a:gd name="connsiteX25" fmla="*/ 2654431 w 12192003"/>
              <a:gd name="connsiteY25" fmla="*/ 0 h 1130300"/>
              <a:gd name="connsiteX26" fmla="*/ 3791530 w 12192003"/>
              <a:gd name="connsiteY26" fmla="*/ 1026126 h 1130300"/>
              <a:gd name="connsiteX27" fmla="*/ 3796791 w 12192003"/>
              <a:gd name="connsiteY27" fmla="*/ 1130300 h 1130300"/>
              <a:gd name="connsiteX28" fmla="*/ 1512072 w 12192003"/>
              <a:gd name="connsiteY28" fmla="*/ 1130300 h 1130300"/>
              <a:gd name="connsiteX29" fmla="*/ 1517332 w 12192003"/>
              <a:gd name="connsiteY29" fmla="*/ 1026126 h 1130300"/>
              <a:gd name="connsiteX30" fmla="*/ 2654431 w 12192003"/>
              <a:gd name="connsiteY30" fmla="*/ 0 h 1130300"/>
              <a:gd name="connsiteX31" fmla="*/ 362080 w 12192003"/>
              <a:gd name="connsiteY31" fmla="*/ 0 h 1130300"/>
              <a:gd name="connsiteX32" fmla="*/ 1499179 w 12192003"/>
              <a:gd name="connsiteY32" fmla="*/ 1026126 h 1130300"/>
              <a:gd name="connsiteX33" fmla="*/ 1504439 w 12192003"/>
              <a:gd name="connsiteY33" fmla="*/ 1130300 h 1130300"/>
              <a:gd name="connsiteX34" fmla="*/ 0 w 12192003"/>
              <a:gd name="connsiteY34" fmla="*/ 1130300 h 1130300"/>
              <a:gd name="connsiteX35" fmla="*/ 0 w 12192003"/>
              <a:gd name="connsiteY35" fmla="*/ 59507 h 1130300"/>
              <a:gd name="connsiteX36" fmla="*/ 22187 w 12192003"/>
              <a:gd name="connsiteY36" fmla="*/ 51387 h 1130300"/>
              <a:gd name="connsiteX37" fmla="*/ 362080 w 12192003"/>
              <a:gd name="connsiteY37" fmla="*/ 0 h 113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2192003" h="1130300">
                <a:moveTo>
                  <a:pt x="11823828" y="0"/>
                </a:moveTo>
                <a:cubicBezTo>
                  <a:pt x="11942189" y="0"/>
                  <a:pt x="12056349" y="17991"/>
                  <a:pt x="12163721" y="51387"/>
                </a:cubicBezTo>
                <a:lnTo>
                  <a:pt x="12192003" y="61738"/>
                </a:lnTo>
                <a:lnTo>
                  <a:pt x="12192003" y="1130300"/>
                </a:lnTo>
                <a:lnTo>
                  <a:pt x="10681469" y="1130300"/>
                </a:lnTo>
                <a:lnTo>
                  <a:pt x="10686729" y="1026126"/>
                </a:lnTo>
                <a:cubicBezTo>
                  <a:pt x="10745262" y="449767"/>
                  <a:pt x="11232021" y="0"/>
                  <a:pt x="11823828" y="0"/>
                </a:cubicBezTo>
                <a:close/>
                <a:moveTo>
                  <a:pt x="9531478" y="0"/>
                </a:moveTo>
                <a:cubicBezTo>
                  <a:pt x="10123285" y="0"/>
                  <a:pt x="10610044" y="449767"/>
                  <a:pt x="10668577" y="1026126"/>
                </a:cubicBezTo>
                <a:lnTo>
                  <a:pt x="10673837" y="1130300"/>
                </a:lnTo>
                <a:lnTo>
                  <a:pt x="8389119" y="1130300"/>
                </a:lnTo>
                <a:lnTo>
                  <a:pt x="8394379" y="1026126"/>
                </a:lnTo>
                <a:cubicBezTo>
                  <a:pt x="8452912" y="449767"/>
                  <a:pt x="8939671" y="0"/>
                  <a:pt x="9531478" y="0"/>
                </a:cubicBezTo>
                <a:close/>
                <a:moveTo>
                  <a:pt x="7239129" y="0"/>
                </a:moveTo>
                <a:cubicBezTo>
                  <a:pt x="7830936" y="0"/>
                  <a:pt x="8317694" y="449767"/>
                  <a:pt x="8376227" y="1026126"/>
                </a:cubicBezTo>
                <a:lnTo>
                  <a:pt x="8381487" y="1130300"/>
                </a:lnTo>
                <a:lnTo>
                  <a:pt x="6096769" y="1130300"/>
                </a:lnTo>
                <a:lnTo>
                  <a:pt x="6102029" y="1026126"/>
                </a:lnTo>
                <a:cubicBezTo>
                  <a:pt x="6160563" y="449767"/>
                  <a:pt x="6647322" y="0"/>
                  <a:pt x="7239129" y="0"/>
                </a:cubicBezTo>
                <a:close/>
                <a:moveTo>
                  <a:pt x="4946780" y="0"/>
                </a:moveTo>
                <a:cubicBezTo>
                  <a:pt x="5538587" y="0"/>
                  <a:pt x="6025345" y="449767"/>
                  <a:pt x="6083878" y="1026126"/>
                </a:cubicBezTo>
                <a:lnTo>
                  <a:pt x="6089139" y="1130300"/>
                </a:lnTo>
                <a:lnTo>
                  <a:pt x="3804423" y="1130300"/>
                </a:lnTo>
                <a:lnTo>
                  <a:pt x="3809684" y="1026126"/>
                </a:lnTo>
                <a:cubicBezTo>
                  <a:pt x="3868216" y="449767"/>
                  <a:pt x="4354972" y="0"/>
                  <a:pt x="4946780" y="0"/>
                </a:cubicBezTo>
                <a:close/>
                <a:moveTo>
                  <a:pt x="2654431" y="0"/>
                </a:moveTo>
                <a:cubicBezTo>
                  <a:pt x="3246238" y="0"/>
                  <a:pt x="3732997" y="449767"/>
                  <a:pt x="3791530" y="1026126"/>
                </a:cubicBezTo>
                <a:lnTo>
                  <a:pt x="3796791" y="1130300"/>
                </a:lnTo>
                <a:lnTo>
                  <a:pt x="1512072" y="1130300"/>
                </a:lnTo>
                <a:lnTo>
                  <a:pt x="1517332" y="1026126"/>
                </a:lnTo>
                <a:cubicBezTo>
                  <a:pt x="1575865" y="449767"/>
                  <a:pt x="2062624" y="0"/>
                  <a:pt x="2654431" y="0"/>
                </a:cubicBezTo>
                <a:close/>
                <a:moveTo>
                  <a:pt x="362080" y="0"/>
                </a:moveTo>
                <a:cubicBezTo>
                  <a:pt x="953887" y="0"/>
                  <a:pt x="1440646" y="449767"/>
                  <a:pt x="1499179" y="1026126"/>
                </a:cubicBezTo>
                <a:lnTo>
                  <a:pt x="1504439" y="1130300"/>
                </a:lnTo>
                <a:lnTo>
                  <a:pt x="0" y="1130300"/>
                </a:lnTo>
                <a:lnTo>
                  <a:pt x="0" y="59507"/>
                </a:lnTo>
                <a:lnTo>
                  <a:pt x="22187" y="51387"/>
                </a:lnTo>
                <a:cubicBezTo>
                  <a:pt x="129559" y="17991"/>
                  <a:pt x="243719" y="0"/>
                  <a:pt x="362080" y="0"/>
                </a:cubicBezTo>
                <a:close/>
              </a:path>
            </a:pathLst>
          </a:custGeom>
          <a:solidFill>
            <a:schemeClr val="accent6">
              <a:lumMod val="75000"/>
              <a:alpha val="25000"/>
            </a:schemeClr>
          </a:solidFill>
        </p:spPr>
        <p:txBody>
          <a:bodyPr wrap="square">
            <a:noAutofit/>
          </a:bodyPr>
          <a:lstStyle>
            <a:lvl1pPr>
              <a:defRPr>
                <a:noFill/>
              </a:defRPr>
            </a:lvl1pPr>
          </a:lstStyle>
          <a:p>
            <a:pPr lvl="0"/>
            <a:endParaRPr lang="en-US" dirty="0"/>
          </a:p>
        </p:txBody>
      </p:sp>
      <p:sp>
        <p:nvSpPr>
          <p:cNvPr id="62" name="Text Placeholder 61">
            <a:extLst>
              <a:ext uri="{FF2B5EF4-FFF2-40B4-BE49-F238E27FC236}">
                <a16:creationId xmlns:a16="http://schemas.microsoft.com/office/drawing/2014/main" id="{70972619-C968-1257-58C9-0DC66164291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0" y="5724189"/>
            <a:ext cx="1503729" cy="1133811"/>
          </a:xfrm>
          <a:custGeom>
            <a:avLst/>
            <a:gdLst>
              <a:gd name="connsiteX0" fmla="*/ 367995 w 1503729"/>
              <a:gd name="connsiteY0" fmla="*/ 19 h 1133811"/>
              <a:gd name="connsiteX1" fmla="*/ 1481576 w 1503729"/>
              <a:gd name="connsiteY1" fmla="*/ 913359 h 1133811"/>
              <a:gd name="connsiteX2" fmla="*/ 1503729 w 1503729"/>
              <a:gd name="connsiteY2" fmla="*/ 1133811 h 1133811"/>
              <a:gd name="connsiteX3" fmla="*/ 1371482 w 1503729"/>
              <a:gd name="connsiteY3" fmla="*/ 1133811 h 1133811"/>
              <a:gd name="connsiteX4" fmla="*/ 1275407 w 1503729"/>
              <a:gd name="connsiteY4" fmla="*/ 1118667 h 1133811"/>
              <a:gd name="connsiteX5" fmla="*/ 367995 w 1503729"/>
              <a:gd name="connsiteY5" fmla="*/ 19 h 1133811"/>
              <a:gd name="connsiteX6" fmla="*/ 367996 w 1503729"/>
              <a:gd name="connsiteY6" fmla="*/ 0 h 1133811"/>
              <a:gd name="connsiteX7" fmla="*/ 33218 w 1503729"/>
              <a:gd name="connsiteY7" fmla="*/ 808204 h 1133811"/>
              <a:gd name="connsiteX8" fmla="*/ 0 w 1503729"/>
              <a:gd name="connsiteY8" fmla="*/ 838393 h 1133811"/>
              <a:gd name="connsiteX9" fmla="*/ 0 w 1503729"/>
              <a:gd name="connsiteY9" fmla="*/ 61671 h 1133811"/>
              <a:gd name="connsiteX10" fmla="*/ 28102 w 1503729"/>
              <a:gd name="connsiteY10" fmla="*/ 51386 h 1133811"/>
              <a:gd name="connsiteX11" fmla="*/ 367996 w 1503729"/>
              <a:gd name="connsiteY11" fmla="*/ 0 h 11338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503729" h="1133811">
                <a:moveTo>
                  <a:pt x="367995" y="19"/>
                </a:moveTo>
                <a:cubicBezTo>
                  <a:pt x="917788" y="3008"/>
                  <a:pt x="1375686" y="394157"/>
                  <a:pt x="1481576" y="913359"/>
                </a:cubicBezTo>
                <a:lnTo>
                  <a:pt x="1503729" y="1133811"/>
                </a:lnTo>
                <a:lnTo>
                  <a:pt x="1371482" y="1133811"/>
                </a:lnTo>
                <a:lnTo>
                  <a:pt x="1275407" y="1118667"/>
                </a:lnTo>
                <a:cubicBezTo>
                  <a:pt x="757177" y="1010082"/>
                  <a:pt x="368000" y="550498"/>
                  <a:pt x="367995" y="19"/>
                </a:cubicBezTo>
                <a:close/>
                <a:moveTo>
                  <a:pt x="367996" y="0"/>
                </a:moveTo>
                <a:cubicBezTo>
                  <a:pt x="367996" y="315623"/>
                  <a:pt x="240061" y="601366"/>
                  <a:pt x="33218" y="808204"/>
                </a:cubicBezTo>
                <a:lnTo>
                  <a:pt x="0" y="838393"/>
                </a:lnTo>
                <a:lnTo>
                  <a:pt x="0" y="61671"/>
                </a:lnTo>
                <a:lnTo>
                  <a:pt x="28102" y="51386"/>
                </a:lnTo>
                <a:cubicBezTo>
                  <a:pt x="135475" y="17991"/>
                  <a:pt x="249634" y="0"/>
                  <a:pt x="367996" y="0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  <a:alpha val="20000"/>
            </a:schemeClr>
          </a:solidFill>
          <a:ln w="4154" cap="flat">
            <a:noFill/>
            <a:prstDash val="solid"/>
            <a:miter/>
          </a:ln>
        </p:spPr>
        <p:txBody>
          <a:bodyPr wrap="square">
            <a:noAutofit/>
          </a:bodyPr>
          <a:lstStyle>
            <a:lvl1pPr>
              <a:defRPr>
                <a:noFill/>
              </a:defRPr>
            </a:lvl1pPr>
          </a:lstStyle>
          <a:p>
            <a:pPr lvl="0"/>
            <a:endParaRPr lang="en-US" dirty="0"/>
          </a:p>
        </p:txBody>
      </p:sp>
      <p:sp>
        <p:nvSpPr>
          <p:cNvPr id="93" name="Text Placeholder 92">
            <a:extLst>
              <a:ext uri="{FF2B5EF4-FFF2-40B4-BE49-F238E27FC236}">
                <a16:creationId xmlns:a16="http://schemas.microsoft.com/office/drawing/2014/main" id="{0A4A3873-48BC-94DF-6006-FC7F81660A5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401353" y="0"/>
            <a:ext cx="3790647" cy="1143002"/>
          </a:xfrm>
          <a:custGeom>
            <a:avLst/>
            <a:gdLst>
              <a:gd name="connsiteX0" fmla="*/ 3790647 w 3790647"/>
              <a:gd name="connsiteY0" fmla="*/ 304585 h 1143002"/>
              <a:gd name="connsiteX1" fmla="*/ 3790647 w 3790647"/>
              <a:gd name="connsiteY1" fmla="*/ 1081329 h 1143002"/>
              <a:gd name="connsiteX2" fmla="*/ 3762543 w 3790647"/>
              <a:gd name="connsiteY2" fmla="*/ 1091615 h 1143002"/>
              <a:gd name="connsiteX3" fmla="*/ 3422649 w 3790647"/>
              <a:gd name="connsiteY3" fmla="*/ 1143002 h 1143002"/>
              <a:gd name="connsiteX4" fmla="*/ 3757427 w 3790647"/>
              <a:gd name="connsiteY4" fmla="*/ 334777 h 1143002"/>
              <a:gd name="connsiteX5" fmla="*/ 2285997 w 3790647"/>
              <a:gd name="connsiteY5" fmla="*/ 17 h 1143002"/>
              <a:gd name="connsiteX6" fmla="*/ 3422650 w 3790647"/>
              <a:gd name="connsiteY6" fmla="*/ 1142983 h 1143002"/>
              <a:gd name="connsiteX7" fmla="*/ 2285997 w 3790647"/>
              <a:gd name="connsiteY7" fmla="*/ 17 h 1143002"/>
              <a:gd name="connsiteX8" fmla="*/ 0 w 3790647"/>
              <a:gd name="connsiteY8" fmla="*/ 17 h 1143002"/>
              <a:gd name="connsiteX9" fmla="*/ 1136650 w 3790647"/>
              <a:gd name="connsiteY9" fmla="*/ 1142983 h 1143002"/>
              <a:gd name="connsiteX10" fmla="*/ 0 w 3790647"/>
              <a:gd name="connsiteY10" fmla="*/ 17 h 1143002"/>
              <a:gd name="connsiteX11" fmla="*/ 2279650 w 3790647"/>
              <a:gd name="connsiteY11" fmla="*/ 0 h 1143002"/>
              <a:gd name="connsiteX12" fmla="*/ 1136650 w 3790647"/>
              <a:gd name="connsiteY12" fmla="*/ 1143002 h 1143002"/>
              <a:gd name="connsiteX13" fmla="*/ 2279650 w 3790647"/>
              <a:gd name="connsiteY13" fmla="*/ 0 h 1143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790647" h="1143002">
                <a:moveTo>
                  <a:pt x="3790647" y="304585"/>
                </a:moveTo>
                <a:lnTo>
                  <a:pt x="3790647" y="1081329"/>
                </a:lnTo>
                <a:lnTo>
                  <a:pt x="3762543" y="1091615"/>
                </a:lnTo>
                <a:cubicBezTo>
                  <a:pt x="3655170" y="1125011"/>
                  <a:pt x="3541011" y="1143002"/>
                  <a:pt x="3422649" y="1143002"/>
                </a:cubicBezTo>
                <a:cubicBezTo>
                  <a:pt x="3422649" y="827371"/>
                  <a:pt x="3550584" y="541620"/>
                  <a:pt x="3757427" y="334777"/>
                </a:cubicBezTo>
                <a:close/>
                <a:moveTo>
                  <a:pt x="2285997" y="17"/>
                </a:moveTo>
                <a:cubicBezTo>
                  <a:pt x="2914332" y="3435"/>
                  <a:pt x="3422644" y="513848"/>
                  <a:pt x="3422650" y="1142983"/>
                </a:cubicBezTo>
                <a:cubicBezTo>
                  <a:pt x="2794315" y="1139567"/>
                  <a:pt x="2286006" y="629153"/>
                  <a:pt x="2285997" y="17"/>
                </a:cubicBezTo>
                <a:close/>
                <a:moveTo>
                  <a:pt x="0" y="17"/>
                </a:moveTo>
                <a:cubicBezTo>
                  <a:pt x="628334" y="3435"/>
                  <a:pt x="1136644" y="513848"/>
                  <a:pt x="1136650" y="1142983"/>
                </a:cubicBezTo>
                <a:cubicBezTo>
                  <a:pt x="508316" y="1139567"/>
                  <a:pt x="9" y="629153"/>
                  <a:pt x="0" y="17"/>
                </a:cubicBezTo>
                <a:close/>
                <a:moveTo>
                  <a:pt x="2279650" y="0"/>
                </a:moveTo>
                <a:cubicBezTo>
                  <a:pt x="2279650" y="631263"/>
                  <a:pt x="1767910" y="1143002"/>
                  <a:pt x="1136650" y="1143002"/>
                </a:cubicBezTo>
                <a:cubicBezTo>
                  <a:pt x="1136650" y="511739"/>
                  <a:pt x="1648390" y="0"/>
                  <a:pt x="2279650" y="0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  <a:alpha val="20000"/>
            </a:schemeClr>
          </a:solidFill>
          <a:ln w="4154" cap="flat">
            <a:noFill/>
            <a:prstDash val="solid"/>
            <a:miter/>
          </a:ln>
        </p:spPr>
        <p:txBody>
          <a:bodyPr wrap="square">
            <a:noAutofit/>
          </a:bodyPr>
          <a:lstStyle>
            <a:lvl1pPr>
              <a:defRPr>
                <a:noFill/>
              </a:defRPr>
            </a:lvl1pPr>
          </a:lstStyle>
          <a:p>
            <a:pPr lvl="0"/>
            <a:endParaRPr lang="en-US" dirty="0"/>
          </a:p>
        </p:txBody>
      </p:sp>
      <p:pic>
        <p:nvPicPr>
          <p:cNvPr id="120" name="Graphic 119">
            <a:extLst>
              <a:ext uri="{FF2B5EF4-FFF2-40B4-BE49-F238E27FC236}">
                <a16:creationId xmlns:a16="http://schemas.microsoft.com/office/drawing/2014/main" id="{9C01A786-0C1A-6C4A-1466-1AE233D142A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68908" b="83148"/>
          <a:stretch/>
        </p:blipFill>
        <p:spPr>
          <a:xfrm>
            <a:off x="8401354" y="12700"/>
            <a:ext cx="3790646" cy="115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9718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>
            <a:extLst>
              <a:ext uri="{FF2B5EF4-FFF2-40B4-BE49-F238E27FC236}">
                <a16:creationId xmlns:a16="http://schemas.microsoft.com/office/drawing/2014/main" id="{0059F316-9319-477C-3BD8-C3B19F248A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87659"/>
          <a:stretch/>
        </p:blipFill>
        <p:spPr>
          <a:xfrm>
            <a:off x="10687350" y="12700"/>
            <a:ext cx="1504649" cy="6858000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AEF98D51-D262-470D-2214-A8A0EDB7362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/>
          <a:stretch/>
        </p:blipFill>
        <p:spPr>
          <a:xfrm>
            <a:off x="10687351" y="4584700"/>
            <a:ext cx="1504649" cy="22860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480B83D-EEC7-5C2D-9338-841D0054570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/>
          <a:stretch/>
        </p:blipFill>
        <p:spPr>
          <a:xfrm>
            <a:off x="10687351" y="2297076"/>
            <a:ext cx="1504649" cy="2286000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69BE97B1-E4D2-AA2A-1E85-0D598735135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/>
          <a:stretch/>
        </p:blipFill>
        <p:spPr>
          <a:xfrm>
            <a:off x="10687351" y="9452"/>
            <a:ext cx="1504649" cy="2286000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F227120C-DBC1-2EDA-E58C-E1DAD7E550F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3283" r="50000"/>
          <a:stretch/>
        </p:blipFill>
        <p:spPr>
          <a:xfrm>
            <a:off x="0" y="5731979"/>
            <a:ext cx="6096000" cy="1146408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3FDA3437-5725-1727-4B8A-FCE59556193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1" b="50186"/>
          <a:stretch/>
        </p:blipFill>
        <p:spPr>
          <a:xfrm rot="10800000">
            <a:off x="1504646" y="5731981"/>
            <a:ext cx="2286000" cy="1138718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35C8D2AF-CEDF-4131-723C-91569E90C29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 b="50186"/>
          <a:stretch/>
        </p:blipFill>
        <p:spPr>
          <a:xfrm rot="10800000">
            <a:off x="-3" y="5731980"/>
            <a:ext cx="1504649" cy="11387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7285C8-D51D-91BB-C356-908E67607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41248"/>
            <a:ext cx="10479024" cy="557784"/>
          </a:xfrm>
        </p:spPr>
        <p:txBody>
          <a:bodyPr anchor="t"/>
          <a:lstStyle>
            <a:lvl1pPr>
              <a:defRPr sz="20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Content Placeholder 12">
            <a:extLst>
              <a:ext uri="{FF2B5EF4-FFF2-40B4-BE49-F238E27FC236}">
                <a16:creationId xmlns:a16="http://schemas.microsoft.com/office/drawing/2014/main" id="{854FEE13-908D-1E41-D8D6-51FE4B1E0A0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1536827"/>
            <a:ext cx="2862072" cy="4479925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Aft>
                <a:spcPts val="1800"/>
              </a:spcAft>
              <a:buSzPct val="100000"/>
              <a:buNone/>
              <a:defRPr sz="2000" b="1"/>
            </a:lvl1pPr>
            <a:lvl2pPr>
              <a:buSzPct val="100000"/>
              <a:defRPr sz="2000"/>
            </a:lvl2pPr>
            <a:lvl3pPr>
              <a:buSzPct val="100000"/>
              <a:defRPr sz="1800"/>
            </a:lvl3pPr>
            <a:lvl4pPr>
              <a:buSzPct val="100000"/>
              <a:defRPr sz="1800"/>
            </a:lvl4pPr>
            <a:lvl5pPr>
              <a:buSzPct val="100000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12">
            <a:extLst>
              <a:ext uri="{FF2B5EF4-FFF2-40B4-BE49-F238E27FC236}">
                <a16:creationId xmlns:a16="http://schemas.microsoft.com/office/drawing/2014/main" id="{4D580F1D-9A19-7B41-1ACE-62B7B544425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91456" y="1536827"/>
            <a:ext cx="5650992" cy="4480560"/>
          </a:xfrm>
        </p:spPr>
        <p:txBody>
          <a:bodyPr>
            <a:normAutofit/>
          </a:bodyPr>
          <a:lstStyle>
            <a:lvl1pPr marL="457200" indent="-45720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00000"/>
              <a:buFont typeface="+mj-lt"/>
              <a:buAutoNum type="arabicPeriod"/>
              <a:defRPr sz="2000"/>
            </a:lvl1pPr>
            <a:lvl2pPr marL="914400" indent="-457200">
              <a:buSzPct val="100000"/>
              <a:buFont typeface="+mj-lt"/>
              <a:buAutoNum type="alphaLcPeriod"/>
              <a:defRPr sz="2000"/>
            </a:lvl2pPr>
            <a:lvl3pPr marL="1371600" indent="-457200">
              <a:buSzPct val="100000"/>
              <a:buFont typeface="+mj-lt"/>
              <a:buAutoNum type="romanLcPeriod"/>
              <a:defRPr sz="1800"/>
            </a:lvl3pPr>
            <a:lvl4pPr marL="1828800" indent="-457200">
              <a:buSzPct val="100000"/>
              <a:buFont typeface="+mj-lt"/>
              <a:buAutoNum type="arabicParenR"/>
              <a:defRPr sz="1800"/>
            </a:lvl4pPr>
            <a:lvl5pPr marL="2286000" indent="-457200">
              <a:buSzPct val="100000"/>
              <a:buFont typeface="+mj-lt"/>
              <a:buAutoNum type="alphaLcParenR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4D0E8A-D840-3B34-461F-395ACC9FA82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FOOTER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8E551C-14F1-4049-29C9-7A53E172F8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46079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610FBCDE-EE59-33A6-32CA-9F6279AA435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12700"/>
            <a:ext cx="12192000" cy="6858000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E45A58EF-738C-B1BA-F49A-84ADB68F8A8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b="49858"/>
          <a:stretch/>
        </p:blipFill>
        <p:spPr>
          <a:xfrm>
            <a:off x="8401354" y="9452"/>
            <a:ext cx="2286000" cy="1146248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37F78E2C-6843-1373-E993-79393D85843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 b="49858"/>
          <a:stretch/>
        </p:blipFill>
        <p:spPr>
          <a:xfrm>
            <a:off x="10687351" y="9452"/>
            <a:ext cx="1504649" cy="1146248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9559DD38-C8CC-7B28-F492-ACB263A8147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1" b="50186"/>
          <a:stretch/>
        </p:blipFill>
        <p:spPr>
          <a:xfrm rot="10800000">
            <a:off x="1504646" y="5731981"/>
            <a:ext cx="2286000" cy="1138718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8DEFF3B2-90E8-5D9B-CEA8-00B05000BF0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34180" b="50186"/>
          <a:stretch/>
        </p:blipFill>
        <p:spPr>
          <a:xfrm rot="10800000">
            <a:off x="-3" y="5731980"/>
            <a:ext cx="1504649" cy="1138720"/>
          </a:xfrm>
          <a:prstGeom prst="rect">
            <a:avLst/>
          </a:prstGeom>
        </p:spPr>
      </p:pic>
      <p:sp>
        <p:nvSpPr>
          <p:cNvPr id="13" name="Title 123">
            <a:extLst>
              <a:ext uri="{FF2B5EF4-FFF2-40B4-BE49-F238E27FC236}">
                <a16:creationId xmlns:a16="http://schemas.microsoft.com/office/drawing/2014/main" id="{0B9C7C4B-FC2C-5D51-5679-3D5ED8518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3" y="832104"/>
            <a:ext cx="10479088" cy="2587625"/>
          </a:xfrm>
        </p:spPr>
        <p:txBody>
          <a:bodyPr anchor="t"/>
          <a:lstStyle>
            <a:lvl1pPr>
              <a:lnSpc>
                <a:spcPct val="75000"/>
              </a:lnSpc>
              <a:defRPr sz="8000" b="0" spc="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79F5B69-7199-E3E6-5554-6CC2207D48E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41375" y="3705309"/>
            <a:ext cx="10479088" cy="2587625"/>
          </a:xfrm>
        </p:spPr>
        <p:txBody>
          <a:bodyPr/>
          <a:lstStyle>
            <a:lvl1pPr marL="0" indent="0">
              <a:lnSpc>
                <a:spcPct val="130000"/>
              </a:lnSpc>
              <a:spcAft>
                <a:spcPts val="1000"/>
              </a:spcAft>
              <a:buNone/>
              <a:defRPr b="1" i="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30931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75000"/>
              </a:schemeClr>
            </a:gs>
            <a:gs pos="69000">
              <a:schemeClr val="accent1">
                <a:lumMod val="45000"/>
                <a:lumOff val="55000"/>
              </a:schemeClr>
            </a:gs>
            <a:gs pos="83000">
              <a:srgbClr val="FFFF00">
                <a:alpha val="53000"/>
                <a:lumMod val="93000"/>
              </a:srgbClr>
            </a:gs>
            <a:gs pos="92000">
              <a:schemeClr val="accent1">
                <a:lumMod val="30000"/>
                <a:lumOff val="70000"/>
              </a:schemeClr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152000"/>
            <a:ext cx="11329200" cy="503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365893"/>
            <a:ext cx="4114800" cy="22671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5F7E44-8ABB-4ABE-998C-AFEFE7AA05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7936" y="6385422"/>
            <a:ext cx="843264" cy="288000"/>
          </a:xfrm>
          <a:prstGeom prst="rect">
            <a:avLst/>
          </a:prstGeom>
          <a:noFill/>
        </p:spPr>
        <p:txBody>
          <a:bodyPr lIns="0" tIns="0" rIns="0" bIns="0" anchor="ctr"/>
          <a:lstStyle>
            <a:lvl1pPr algn="r">
              <a:defRPr lang="en-ZA" sz="1000" b="0" smtClean="0">
                <a:solidFill>
                  <a:sysClr val="windowText" lastClr="000000"/>
                </a:solidFill>
              </a:defRPr>
            </a:lvl1pPr>
          </a:lstStyle>
          <a:p>
            <a:fld id="{B67B645E-C5E5-4727-B977-D372A0AA71D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ZA" sz="3200" b="1" kern="1200" spc="-150" dirty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90000"/>
        </a:lnSpc>
        <a:spcBef>
          <a:spcPts val="0"/>
        </a:spcBef>
        <a:spcAft>
          <a:spcPts val="1800"/>
        </a:spcAft>
        <a:buSzPct val="75000"/>
        <a:buFont typeface="Arial" panose="020B0604020202020204" pitchFamily="34" charset="0"/>
        <a:buChar char="•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31520" indent="-347472" algn="l" defTabSz="914400" rtl="0" eaLnBrk="1" latinLnBrk="0" hangingPunct="1">
        <a:lnSpc>
          <a:spcPct val="90000"/>
        </a:lnSpc>
        <a:spcBef>
          <a:spcPts val="500"/>
        </a:spcBef>
        <a:buSzPct val="75000"/>
        <a:buFont typeface="Arial" panose="020B0604020202020204" pitchFamily="34" charset="0"/>
        <a:buChar char="•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097280" indent="-347472" algn="l" defTabSz="914400" rtl="0" eaLnBrk="1" latinLnBrk="0" hangingPunct="1">
        <a:lnSpc>
          <a:spcPct val="90000"/>
        </a:lnSpc>
        <a:spcBef>
          <a:spcPts val="500"/>
        </a:spcBef>
        <a:buSzPct val="75000"/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463040" indent="-347472" algn="l" defTabSz="914400" rtl="0" eaLnBrk="1" latinLnBrk="0" hangingPunct="1">
        <a:lnSpc>
          <a:spcPct val="90000"/>
        </a:lnSpc>
        <a:spcBef>
          <a:spcPts val="500"/>
        </a:spcBef>
        <a:buSzPct val="75000"/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828800" indent="-347472" algn="l" defTabSz="914400" rtl="0" eaLnBrk="1" latinLnBrk="0" hangingPunct="1">
        <a:lnSpc>
          <a:spcPct val="90000"/>
        </a:lnSpc>
        <a:spcBef>
          <a:spcPts val="500"/>
        </a:spcBef>
        <a:buSzPct val="75000"/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kea.com/gb/en/this-is-ikea/about-us/" TargetMode="External"/><Relationship Id="rId2" Type="http://schemas.openxmlformats.org/officeDocument/2006/relationships/hyperlink" Target="https://www.cipd.org/uk/knowledge/factsheets/recruitment-factsheet/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F917E-922A-1054-6306-D37C378F11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0" y="2847110"/>
            <a:ext cx="6158345" cy="3044536"/>
          </a:xfrm>
        </p:spPr>
        <p:txBody>
          <a:bodyPr/>
          <a:lstStyle/>
          <a:p>
            <a:pPr algn="ctr"/>
            <a:b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 Taisiia Pavliukova</a:t>
            </a:r>
            <a:br>
              <a:rPr lang="en-GB" sz="24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2429456</a:t>
            </a:r>
            <a:br>
              <a:rPr lang="en-GB" sz="24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0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</a:br>
            <a:r>
              <a:rPr lang="en-GB" sz="24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2400" b="0" dirty="0">
                <a:solidFill>
                  <a:schemeClr val="tx1"/>
                </a:solidFill>
              </a:rPr>
              <a:t>Developing and Managing Individuals and Teams</a:t>
            </a:r>
            <a:br>
              <a:rPr lang="en-GB" sz="2400" b="0" dirty="0">
                <a:solidFill>
                  <a:schemeClr val="tx1"/>
                </a:solidFill>
              </a:rPr>
            </a:br>
            <a:r>
              <a:rPr lang="en-GB" sz="2400" b="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b="0" dirty="0">
                <a:solidFill>
                  <a:schemeClr val="tx1"/>
                </a:solidFill>
              </a:rPr>
              <a:t>LCLM5002_LON</a:t>
            </a:r>
            <a:r>
              <a:rPr lang="en-GB" sz="2400" b="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en-GB" sz="2400" b="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0" i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</a:br>
            <a:r>
              <a:rPr lang="en-GB" sz="24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2400" b="0" dirty="0">
                <a:solidFill>
                  <a:schemeClr val="tx1"/>
                </a:solidFill>
              </a:rPr>
              <a:t>Sukhpreet Grewal</a:t>
            </a:r>
            <a:endParaRPr lang="en-GB" sz="24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utoShape 2" descr="Image result for recruitment IKEA pictures">
            <a:extLst>
              <a:ext uri="{FF2B5EF4-FFF2-40B4-BE49-F238E27FC236}">
                <a16:creationId xmlns:a16="http://schemas.microsoft.com/office/drawing/2014/main" id="{AF1F1130-96B1-E208-48D4-90164AE0E08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110A6A-AAA3-80BA-D7A7-C965B11A0E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2940627"/>
            <a:ext cx="5782541" cy="391737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0426815-893B-6B5B-5F7A-D8156FB5C98E}"/>
              </a:ext>
            </a:extLst>
          </p:cNvPr>
          <p:cNvSpPr txBox="1"/>
          <p:nvPr/>
        </p:nvSpPr>
        <p:spPr>
          <a:xfrm>
            <a:off x="353291" y="502333"/>
            <a:ext cx="11523518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latin typeface="Aptos (Headings)"/>
                <a:cs typeface="Arial" panose="020B0604020202020204" pitchFamily="34" charset="0"/>
              </a:rPr>
              <a:t>Recruitment and Employee Learning and Development </a:t>
            </a:r>
            <a:br>
              <a:rPr lang="en-GB" sz="4000" b="1" dirty="0">
                <a:latin typeface="Aptos (Headings)"/>
                <a:cs typeface="Arial" panose="020B0604020202020204" pitchFamily="34" charset="0"/>
              </a:rPr>
            </a:br>
            <a:r>
              <a:rPr lang="en-GB" sz="4000" b="1" dirty="0">
                <a:latin typeface="Aptos (Headings)"/>
                <a:cs typeface="Arial" panose="020B0604020202020204" pitchFamily="34" charset="0"/>
              </a:rPr>
              <a:t>at IKEA UK</a:t>
            </a:r>
          </a:p>
        </p:txBody>
      </p:sp>
    </p:spTree>
    <p:extLst>
      <p:ext uri="{BB962C8B-B14F-4D97-AF65-F5344CB8AC3E}">
        <p14:creationId xmlns:p14="http://schemas.microsoft.com/office/powerpoint/2010/main" val="15169996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75000"/>
              </a:schemeClr>
            </a:gs>
            <a:gs pos="100000">
              <a:srgbClr val="FFFF00"/>
            </a:gs>
            <a:gs pos="90000">
              <a:schemeClr val="accent1">
                <a:lumMod val="30000"/>
                <a:lumOff val="70000"/>
              </a:schemeClr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6923F-2B95-8D5A-8578-DBC0FC0DC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926" y="0"/>
            <a:ext cx="12091074" cy="509155"/>
          </a:xfrm>
        </p:spPr>
        <p:txBody>
          <a:bodyPr/>
          <a:lstStyle/>
          <a:p>
            <a:pPr algn="ctr"/>
            <a:r>
              <a:rPr lang="en-GB" sz="3600" dirty="0"/>
              <a:t>Table of Contents</a:t>
            </a:r>
            <a:endParaRPr lang="en-US" sz="3600" dirty="0">
              <a:solidFill>
                <a:srgbClr val="002060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FF7AA9-7C16-A939-67C8-DF700FEF7D8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17283" y="613064"/>
            <a:ext cx="11873791" cy="6060358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of IKEA UK</a:t>
            </a:r>
          </a:p>
          <a:p>
            <a:pPr marL="514350" indent="-514350">
              <a:buAutoNum type="arabicPeriod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recruitment</a:t>
            </a:r>
          </a:p>
          <a:p>
            <a:pPr marL="514350" indent="-514350">
              <a:buAutoNum type="arabicPeriod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Process</a:t>
            </a:r>
          </a:p>
          <a:p>
            <a:pPr marL="514350" indent="-514350">
              <a:buAutoNum type="arabicPeriod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Analysis, Description &amp; Person Specification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Maslow’s Hierarchy of Needs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Training &amp; Employee Development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Motivation of Junior Staff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Motivation of Supervisors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Motivation of Managers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Comparison of Motivation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FEA6BC-F3A8-6DDC-F1F8-6348F54E8B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917936" y="6385422"/>
            <a:ext cx="843264" cy="288000"/>
          </a:xfrm>
        </p:spPr>
        <p:txBody>
          <a:bodyPr/>
          <a:lstStyle/>
          <a:p>
            <a:fld id="{B67B645E-C5E5-4727-B977-D372A0AA71D9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26346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000">
              <a:schemeClr val="accent6">
                <a:lumMod val="75000"/>
              </a:schemeClr>
            </a:gs>
            <a:gs pos="69000">
              <a:schemeClr val="accent1">
                <a:lumMod val="45000"/>
                <a:lumOff val="55000"/>
              </a:schemeClr>
            </a:gs>
            <a:gs pos="83000">
              <a:srgbClr val="FFFF00">
                <a:alpha val="53000"/>
                <a:lumMod val="93000"/>
              </a:srgbClr>
            </a:gs>
            <a:gs pos="92000">
              <a:schemeClr val="accent1">
                <a:lumMod val="30000"/>
                <a:lumOff val="70000"/>
              </a:schemeClr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1F36F11-A50A-4347-9430-9522EAFCA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108" y="-342900"/>
            <a:ext cx="11914910" cy="914401"/>
          </a:xfrm>
        </p:spPr>
        <p:txBody>
          <a:bodyPr/>
          <a:lstStyle/>
          <a:p>
            <a:pPr algn="ctr"/>
            <a:br>
              <a:rPr lang="en-US" sz="3600" dirty="0">
                <a:solidFill>
                  <a:schemeClr val="tx1"/>
                </a:solidFill>
              </a:rPr>
            </a:br>
            <a:r>
              <a:rPr lang="en-GB" sz="3600" dirty="0">
                <a:solidFill>
                  <a:schemeClr val="tx1"/>
                </a:solidFill>
              </a:rPr>
              <a:t>Introduction IKEA</a:t>
            </a:r>
            <a:br>
              <a:rPr lang="en-US" sz="3600" dirty="0"/>
            </a:br>
            <a:endParaRPr lang="en-US" sz="3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A7776D-1526-3953-E1D5-E03D444CBCEF}"/>
              </a:ext>
            </a:extLst>
          </p:cNvPr>
          <p:cNvSpPr txBox="1"/>
          <p:nvPr/>
        </p:nvSpPr>
        <p:spPr>
          <a:xfrm>
            <a:off x="166255" y="748145"/>
            <a:ext cx="11859489" cy="65556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IKEA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is a multinational home furnishing retailer founded in Sweden in 1943 by Ingvar Kamprad.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• The company operates in more than 60 countries worldwide.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IKEA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focuses on providing affordable and sustainable home furnishing solutions, sustainability and customer experience.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• The organisation employs thousands of staff in the UK, including stores in London and Birmingham.</a:t>
            </a:r>
          </a:p>
          <a:p>
            <a:pPr algn="just"/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Human Resource Management 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plays an important role in recruiting and 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motivating employees to support 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organisational success  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(IKEA, 2024; Armstrong, 2020).</a:t>
            </a:r>
          </a:p>
          <a:p>
            <a:pPr algn="just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AutoShape 2" descr="Image result for IKEA Jobs">
            <a:extLst>
              <a:ext uri="{FF2B5EF4-FFF2-40B4-BE49-F238E27FC236}">
                <a16:creationId xmlns:a16="http://schemas.microsoft.com/office/drawing/2014/main" id="{2F99F88C-BDB7-F934-F40A-F11D096DD26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6082144" cy="6082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10" descr="A blue and yellow sign&#10;&#10;AI-generated content may be incorrect.">
            <a:extLst>
              <a:ext uri="{FF2B5EF4-FFF2-40B4-BE49-F238E27FC236}">
                <a16:creationId xmlns:a16="http://schemas.microsoft.com/office/drawing/2014/main" id="{A10CB32F-9420-E757-8219-0FFF80F054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0509" y="4000500"/>
            <a:ext cx="5001492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5209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217FBDB-3B53-22AB-29CF-F859EB544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773" y="124691"/>
            <a:ext cx="11845635" cy="716557"/>
          </a:xfrm>
        </p:spPr>
        <p:txBody>
          <a:bodyPr/>
          <a:lstStyle/>
          <a:p>
            <a:pPr algn="ctr"/>
            <a:r>
              <a:rPr lang="en-GB" sz="3600" dirty="0">
                <a:solidFill>
                  <a:schemeClr val="tx1"/>
                </a:solidFill>
              </a:rPr>
              <a:t>Importance</a:t>
            </a:r>
            <a:r>
              <a:rPr lang="en-GB" sz="4000" dirty="0">
                <a:solidFill>
                  <a:schemeClr val="tx1"/>
                </a:solidFill>
              </a:rPr>
              <a:t> of Recruitment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4287EA-1520-9EBA-E0D2-8BEDC6F270D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74074" y="1317171"/>
            <a:ext cx="11326090" cy="4875811"/>
          </a:xfrm>
        </p:spPr>
        <p:txBody>
          <a:bodyPr/>
          <a:lstStyle/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is the process of finding and selecting suitable people for a job.</a:t>
            </a: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
Effective recruitment helps organisations achieve strategic goals and improve performance.</a:t>
            </a: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
According to Armstrong (2020), recruitment ensures organisations acquire individuals with the required skills and competencies.</a:t>
            </a: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
Good recruitment practices also reduce staff turnover and training costs.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46420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70D0D8D-2F93-6985-A4F1-5AE67B8F2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108857"/>
            <a:ext cx="11181035" cy="547749"/>
          </a:xfrm>
        </p:spPr>
        <p:txBody>
          <a:bodyPr/>
          <a:lstStyle/>
          <a:p>
            <a:pPr algn="ctr"/>
            <a:r>
              <a:rPr lang="en-GB" sz="3600" dirty="0">
                <a:solidFill>
                  <a:schemeClr val="tx1"/>
                </a:solidFill>
              </a:rPr>
              <a:t>Recruitment Process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611008-3008-0A41-2EC5-D7F6C0F701C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67592" y="1001487"/>
            <a:ext cx="11554690" cy="5040086"/>
          </a:xfrm>
        </p:spPr>
        <p:txBody>
          <a:bodyPr/>
          <a:lstStyle/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recruitment process typically involves several key stages (CIPD, 2023):</a:t>
            </a: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
1. Identification of vacancy
2. Job analysis
3. Job description and person specification
4. Advertising the role
5. Screening applications
6. Interviews and selection
7. Onboarding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9DE398-9C40-6D8B-F5FD-6F37D2DDE6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0372" y="3820886"/>
            <a:ext cx="5841628" cy="3037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8582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CCB888E-D4D2-5096-1F53-C7111D17F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5" y="-394855"/>
            <a:ext cx="11648208" cy="1537855"/>
          </a:xfrm>
        </p:spPr>
        <p:txBody>
          <a:bodyPr/>
          <a:lstStyle/>
          <a:p>
            <a:pPr algn="ctr"/>
            <a:br>
              <a:rPr lang="en-US" sz="3600" dirty="0">
                <a:solidFill>
                  <a:schemeClr val="tx1"/>
                </a:solidFill>
              </a:rPr>
            </a:br>
            <a:r>
              <a:rPr lang="en-GB" sz="3600" dirty="0">
                <a:solidFill>
                  <a:schemeClr val="tx1"/>
                </a:solidFill>
              </a:rPr>
              <a:t>Job Analysis, Job Description and Person Specification</a:t>
            </a: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E468C2-0729-D37D-6859-AF4769D7F6E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07818" y="1399032"/>
            <a:ext cx="11824855" cy="5458968"/>
          </a:xfrm>
        </p:spPr>
        <p:txBody>
          <a:bodyPr/>
          <a:lstStyle/>
          <a:p>
            <a:pPr algn="just"/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identifies duties and skills (CIPD, 2023). Job analysis is the systematic process of collecting information about duties, responsibilities and skills required for a job.</a:t>
            </a:r>
          </a:p>
          <a:p>
            <a:pPr algn="just"/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Role: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Sales Associate.</a:t>
            </a:r>
          </a:p>
          <a:p>
            <a:pPr algn="just"/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Description: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assist customers, maintain displays, teamwork. A job description outlines the duties, responsibilities and purpose of a role.</a:t>
            </a:r>
          </a:p>
          <a:p>
            <a:pPr algn="just"/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 Specification: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communication, teamwork, customer service. Person specification identifies the knowledge, skills and attributes required for a role.</a:t>
            </a:r>
          </a:p>
          <a:p>
            <a:pPr algn="just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Previous experience in a retail environment is advantageous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58280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AB95909-3F22-13F1-0930-F7ED152A4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845" y="1"/>
            <a:ext cx="11274137" cy="935182"/>
          </a:xfrm>
        </p:spPr>
        <p:txBody>
          <a:bodyPr/>
          <a:lstStyle/>
          <a:p>
            <a:pPr algn="ctr"/>
            <a:r>
              <a:rPr lang="en-GB" sz="3600" dirty="0">
                <a:solidFill>
                  <a:schemeClr val="tx1"/>
                </a:solidFill>
              </a:rPr>
              <a:t>Maslow’s Hierarchy of Needs and Employee Motivation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13498A1B-8B19-8C56-0C95-0EE8339CCDE1}"/>
              </a:ext>
            </a:extLst>
          </p:cNvPr>
          <p:cNvSpPr>
            <a:spLocks noGrp="1" noChangeArrowheads="1"/>
          </p:cNvSpPr>
          <p:nvPr>
            <p:ph type="body" sz="quarter" idx="10"/>
          </p:nvPr>
        </p:nvSpPr>
        <p:spPr bwMode="auto">
          <a:xfrm>
            <a:off x="65809" y="1015296"/>
            <a:ext cx="12060382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Physiological &amp; Safety needs: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Training ensures employees feel competent and secure in their roles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IKEA supports employees through training, teamwork and career growth.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Social needs: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Learning opportunities encourage teamwork and collaboration.</a:t>
            </a:r>
          </a:p>
        </p:txBody>
      </p:sp>
      <p:pic>
        <p:nvPicPr>
          <p:cNvPr id="7" name="Picture 6" descr="A diagram of a pyramid&#10;&#10;AI-generated content may be incorrect.">
            <a:extLst>
              <a:ext uri="{FF2B5EF4-FFF2-40B4-BE49-F238E27FC236}">
                <a16:creationId xmlns:a16="http://schemas.microsoft.com/office/drawing/2014/main" id="{D1EFD1FD-6061-75DA-B923-4FBA613E48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9271" y="3345873"/>
            <a:ext cx="4121728" cy="353147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58C4BA1-35F8-16F1-8736-7A85961C794F}"/>
              </a:ext>
            </a:extLst>
          </p:cNvPr>
          <p:cNvSpPr txBox="1"/>
          <p:nvPr/>
        </p:nvSpPr>
        <p:spPr>
          <a:xfrm>
            <a:off x="131618" y="3482121"/>
            <a:ext cx="3582266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Esteem needs: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Recognition from completed training boosts confidence and self-worth.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6F61AA1-B95B-494D-FE87-8EFA88E5601E}"/>
              </a:ext>
            </a:extLst>
          </p:cNvPr>
          <p:cNvSpPr txBox="1"/>
          <p:nvPr/>
        </p:nvSpPr>
        <p:spPr>
          <a:xfrm>
            <a:off x="8246052" y="3773066"/>
            <a:ext cx="3945948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Self-</a:t>
            </a:r>
            <a:r>
              <a:rPr kumimoji="0" lang="en-US" altLang="en-US" sz="2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actualisation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Continuous learning helps employees reach full potential and pursue career growth (Maslow, 1943).</a:t>
            </a:r>
          </a:p>
        </p:txBody>
      </p:sp>
    </p:spTree>
    <p:extLst>
      <p:ext uri="{BB962C8B-B14F-4D97-AF65-F5344CB8AC3E}">
        <p14:creationId xmlns:p14="http://schemas.microsoft.com/office/powerpoint/2010/main" val="20951509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097B7C8-0BD6-0F9D-E518-0A35FCC5E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6418" y="26240"/>
            <a:ext cx="11637818" cy="1220670"/>
          </a:xfrm>
        </p:spPr>
        <p:txBody>
          <a:bodyPr/>
          <a:lstStyle/>
          <a:p>
            <a:pPr algn="ctr"/>
            <a:r>
              <a:rPr lang="en-GB" sz="3600" dirty="0">
                <a:solidFill>
                  <a:schemeClr val="tx1"/>
                </a:solidFill>
              </a:rPr>
              <a:t>Importance of Training &amp; Employee Development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8EC4EAAD-17BB-7735-D25B-BDAE393A1254}"/>
              </a:ext>
            </a:extLst>
          </p:cNvPr>
          <p:cNvSpPr>
            <a:spLocks noGrp="1" noChangeArrowheads="1"/>
          </p:cNvSpPr>
          <p:nvPr>
            <p:ph type="body" sz="quarter" idx="10"/>
          </p:nvPr>
        </p:nvSpPr>
        <p:spPr bwMode="auto">
          <a:xfrm>
            <a:off x="184068" y="1379577"/>
            <a:ext cx="11823864" cy="5262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Improves employee skills, knowledge, and confidence.</a:t>
            </a: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GB" altLang="en-US" sz="2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57200" marR="0" lvl="0" indent="-4572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Helps employees get used to new technology and changes at work.</a:t>
            </a: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GB" altLang="en-US" sz="2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57200" marR="0" lvl="0" indent="-4572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Reduces mistakes and makes work more efficient.</a:t>
            </a: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GB" altLang="en-US" sz="2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57200" marR="0" lvl="0" indent="-4572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Supports career growth and keeps </a:t>
            </a: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employees in the company.</a:t>
            </a:r>
          </a:p>
          <a:p>
            <a:pPr marL="457200" marR="0" lvl="0" indent="-4572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GB" altLang="en-US" sz="2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57200" marR="0" lvl="0" indent="-4572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Helps employees and the organisation </a:t>
            </a: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work towards the same goals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(Noe, 2020)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6B33C47-D82D-E8F4-6993-8A6018DABC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0269" y="3421006"/>
            <a:ext cx="3311731" cy="3410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0766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4000">
              <a:schemeClr val="accent6">
                <a:lumMod val="75000"/>
              </a:schemeClr>
            </a:gs>
            <a:gs pos="90000">
              <a:schemeClr val="accent1">
                <a:lumMod val="45000"/>
                <a:lumOff val="55000"/>
              </a:schemeClr>
            </a:gs>
            <a:gs pos="99000">
              <a:srgbClr val="FFFF00">
                <a:alpha val="53000"/>
                <a:lumMod val="93000"/>
              </a:srgbClr>
            </a:gs>
            <a:gs pos="97000">
              <a:schemeClr val="accent1">
                <a:lumMod val="30000"/>
                <a:lumOff val="70000"/>
              </a:schemeClr>
            </a:gs>
          </a:gsLst>
          <a:path path="circle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34DAF-F207-3061-24D6-6AFF55241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90536"/>
            <a:ext cx="11887199" cy="525100"/>
          </a:xfrm>
        </p:spPr>
        <p:txBody>
          <a:bodyPr/>
          <a:lstStyle/>
          <a:p>
            <a:pPr algn="ctr"/>
            <a:r>
              <a:rPr lang="en-GB" sz="3600" dirty="0">
                <a:solidFill>
                  <a:schemeClr val="tx1"/>
                </a:solidFill>
              </a:rPr>
              <a:t>Motivating Junior Staff</a:t>
            </a:r>
            <a:br>
              <a:rPr lang="en-US" sz="3200" dirty="0"/>
            </a:br>
            <a:endParaRPr lang="en-US" sz="32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A94AC61-4F6E-98E2-D42B-F2114BBA120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4800" y="615636"/>
            <a:ext cx="11734799" cy="2246769"/>
          </a:xfr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6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GB" dirty="0">
              <a:solidFill>
                <a:srgbClr val="002060"/>
              </a:solidFill>
            </a:endParaRPr>
          </a:p>
          <a:p>
            <a:pPr marL="0" marR="0" lvl="0" indent="0" algn="l" defTabSz="914400" rtl="0" eaLnBrk="0" fontAlgn="base" latinLnBrk="0" hangingPunct="0">
              <a:lnSpc>
                <a:spcPct val="6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4F9477-0E09-541A-1BEE-18EAF43FE0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917936" y="6385422"/>
            <a:ext cx="843264" cy="288000"/>
          </a:xfrm>
        </p:spPr>
        <p:txBody>
          <a:bodyPr/>
          <a:lstStyle/>
          <a:p>
            <a:fld id="{B67B645E-C5E5-4727-B977-D372A0AA71D9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FB5D0F-5C8E-5C41-7B37-7B88C304945B}"/>
              </a:ext>
            </a:extLst>
          </p:cNvPr>
          <p:cNvSpPr txBox="1"/>
          <p:nvPr/>
        </p:nvSpPr>
        <p:spPr>
          <a:xfrm>
            <a:off x="304800" y="1041111"/>
            <a:ext cx="1203960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Training and development (Noe, 2020).</a:t>
            </a:r>
          </a:p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Recognition and feedback.</a:t>
            </a:r>
          </a:p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Supportive team environment.</a:t>
            </a:r>
          </a:p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Clear instructions.</a:t>
            </a:r>
          </a:p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Skill development opportunities.</a:t>
            </a:r>
          </a:p>
        </p:txBody>
      </p:sp>
    </p:spTree>
    <p:extLst>
      <p:ext uri="{BB962C8B-B14F-4D97-AF65-F5344CB8AC3E}">
        <p14:creationId xmlns:p14="http://schemas.microsoft.com/office/powerpoint/2010/main" val="36884750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chemeClr val="accent6">
                <a:lumMod val="75000"/>
              </a:schemeClr>
            </a:gs>
            <a:gs pos="85000">
              <a:schemeClr val="accent1">
                <a:lumMod val="45000"/>
                <a:lumOff val="55000"/>
              </a:schemeClr>
            </a:gs>
            <a:gs pos="100000">
              <a:srgbClr val="FFFF00">
                <a:alpha val="53000"/>
                <a:lumMod val="93000"/>
              </a:srgb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7C956-99B1-B793-552A-7C57C0E50D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488" y="184578"/>
            <a:ext cx="10479024" cy="528205"/>
          </a:xfrm>
        </p:spPr>
        <p:txBody>
          <a:bodyPr/>
          <a:lstStyle/>
          <a:p>
            <a:pPr algn="ctr"/>
            <a:r>
              <a:rPr lang="en-GB" sz="3600" dirty="0">
                <a:solidFill>
                  <a:schemeClr val="tx1"/>
                </a:solidFill>
              </a:rPr>
              <a:t>Motivating</a:t>
            </a:r>
            <a:r>
              <a:rPr lang="en-GB" sz="3200" dirty="0">
                <a:solidFill>
                  <a:schemeClr val="tx1"/>
                </a:solidFill>
              </a:rPr>
              <a:t> Supervisors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B7DBC3-0447-70EE-2E4E-3EE645DCA0E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54137" y="1136540"/>
            <a:ext cx="11883726" cy="5392882"/>
          </a:xfrm>
        </p:spPr>
        <p:txBody>
          <a:bodyPr>
            <a:normAutofit fontScale="85000" lnSpcReduction="20000"/>
          </a:bodyPr>
          <a:lstStyle/>
          <a:p>
            <a:r>
              <a:rPr lang="en-GB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development.</a:t>
            </a:r>
          </a:p>
          <a:p>
            <a:pPr marL="0" indent="0">
              <a:buNone/>
            </a:pPr>
            <a:endParaRPr lang="en-GB"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bonuses.</a:t>
            </a:r>
          </a:p>
          <a:p>
            <a:pPr marL="0" indent="0">
              <a:buNone/>
            </a:pPr>
            <a:endParaRPr lang="en-GB"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Decision-making opportunities.</a:t>
            </a:r>
          </a:p>
          <a:p>
            <a:pPr marL="0" indent="0">
              <a:buNone/>
            </a:pPr>
            <a:endParaRPr lang="en-GB"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Responsibility for teams.</a:t>
            </a:r>
          </a:p>
          <a:p>
            <a:pPr marL="0" indent="0">
              <a:buNone/>
            </a:pPr>
            <a:endParaRPr lang="en-GB"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Career progression.</a:t>
            </a:r>
          </a:p>
          <a:p>
            <a:pPr marL="0" indent="0">
              <a:buNone/>
            </a:pP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DC6A5E-5DBD-6318-43E1-64835340655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5" name="AutoShape 2" descr="A visually engaging and professional star-shaped diagram representing the STAR Method. Each point of the star is labeled: 'Situation' with a magnifying glass icon, 'Task' with a clipboard icon, 'Action' with a gear icon, and 'Result' with a trophy icon. The diagram is colorful and modern, with a clean background, and each section of the star is distinctively colored to enhance readability. The center of the star contains the title 'STAR Method' in bold, clear text.">
            <a:extLst>
              <a:ext uri="{FF2B5EF4-FFF2-40B4-BE49-F238E27FC236}">
                <a16:creationId xmlns:a16="http://schemas.microsoft.com/office/drawing/2014/main" id="{2AFF239F-6909-F6AF-8A94-9064A2EFBF4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5979814" cy="5979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4" descr="A visually engaging and professional star-shaped diagram representing the STAR Method. Each point of the star is labeled: 'Situation' with a magnifying glass icon, 'Task' with a clipboard icon, 'Action' with a gear icon, and 'Result' with a trophy icon. The diagram is colorful and modern, with a clean background, and each section of the star is distinctively colored to enhance readability. The center of the star contains the title 'STAR Method' in bold, clear text.">
            <a:extLst>
              <a:ext uri="{FF2B5EF4-FFF2-40B4-BE49-F238E27FC236}">
                <a16:creationId xmlns:a16="http://schemas.microsoft.com/office/drawing/2014/main" id="{0961563A-AAE8-5983-006F-DFD4C161621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0086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70B7B-5A71-B193-A3D5-238A2E541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70164"/>
            <a:ext cx="10479024" cy="654627"/>
          </a:xfrm>
        </p:spPr>
        <p:txBody>
          <a:bodyPr/>
          <a:lstStyle/>
          <a:p>
            <a:pPr algn="ctr"/>
            <a:r>
              <a:rPr lang="en-GB" sz="3600" dirty="0">
                <a:solidFill>
                  <a:schemeClr val="tx1"/>
                </a:solidFill>
              </a:rPr>
              <a:t>Motivating Managers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76DA6-6148-F6E0-C22D-553A8288E9B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97427" y="997527"/>
            <a:ext cx="11814464" cy="5675895"/>
          </a:xfrm>
        </p:spPr>
        <p:txBody>
          <a:bodyPr>
            <a:normAutofit fontScale="92500" lnSpcReduction="20000"/>
          </a:bodyPr>
          <a:lstStyle/>
          <a:p>
            <a:r>
              <a:rPr lang="en-GB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involvement.</a:t>
            </a:r>
          </a:p>
          <a:p>
            <a:pPr marL="0" indent="0">
              <a:buNone/>
            </a:pPr>
            <a:endParaRPr lang="en-GB"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Autonomy and empowerment.</a:t>
            </a:r>
          </a:p>
          <a:p>
            <a:pPr marL="0" indent="0">
              <a:buNone/>
            </a:pPr>
            <a:endParaRPr lang="en-GB"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Executive training.</a:t>
            </a:r>
          </a:p>
          <a:p>
            <a:pPr marL="0" indent="0">
              <a:buNone/>
            </a:pPr>
            <a:endParaRPr lang="en-GB"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Recognition.</a:t>
            </a:r>
          </a:p>
          <a:p>
            <a:pPr marL="0" indent="0">
              <a:buNone/>
            </a:pPr>
            <a:endParaRPr lang="en-GB"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opportunities.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814C33-8FD8-686F-3CA2-CF0C669867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9669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C9A1D-899A-B720-B2E9-B0BA0AA10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184578"/>
            <a:ext cx="10479024" cy="563567"/>
          </a:xfrm>
        </p:spPr>
        <p:txBody>
          <a:bodyPr/>
          <a:lstStyle/>
          <a:p>
            <a:pPr algn="ctr"/>
            <a:r>
              <a:rPr lang="en-GB" sz="3600" dirty="0"/>
              <a:t>Comparison of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1A5D0-EB4C-E6E7-BF90-E336940C4D7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8764" y="1226127"/>
            <a:ext cx="11440391" cy="5351318"/>
          </a:xfrm>
        </p:spPr>
        <p:txBody>
          <a:bodyPr>
            <a:normAutofit lnSpcReduction="10000"/>
          </a:bodyPr>
          <a:lstStyle/>
          <a:p>
            <a:r>
              <a:rPr lang="en-GB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Junior: training, support, guidance.</a:t>
            </a:r>
          </a:p>
          <a:p>
            <a:pPr marL="0" indent="0">
              <a:buNone/>
            </a:pPr>
            <a:endParaRPr lang="en-GB"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Supervisors: leadership, responsibility, bonuses.</a:t>
            </a:r>
          </a:p>
          <a:p>
            <a:pPr marL="0" indent="0">
              <a:buNone/>
            </a:pPr>
            <a:endParaRPr lang="en-GB"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Managers: strategy, autonomy, recognition.</a:t>
            </a:r>
          </a:p>
          <a:p>
            <a:pPr marL="0" indent="0">
              <a:buNone/>
            </a:pPr>
            <a:endParaRPr lang="en-GB"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Motivation increases with responsibility.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64A8BC-6453-BB58-B74E-9FDDF304B4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64458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8AFE3-5B21-1BB5-6DEB-7FF5CA404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184578"/>
            <a:ext cx="10479024" cy="407704"/>
          </a:xfrm>
        </p:spPr>
        <p:txBody>
          <a:bodyPr/>
          <a:lstStyle/>
          <a:p>
            <a:pPr algn="ctr"/>
            <a:r>
              <a:rPr lang="en-GB" sz="3600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07EBF-7039-946F-567E-12C2066C57C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0584" y="301336"/>
            <a:ext cx="11668991" cy="5403273"/>
          </a:xfrm>
        </p:spPr>
        <p:txBody>
          <a:bodyPr>
            <a:normAutofit fontScale="92500" lnSpcReduction="20000"/>
          </a:bodyPr>
          <a:lstStyle/>
          <a:p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recruitment and employee development support long-term organisational success and help employees reach their potential (Noe, 2020; Armstrong, 2020).
Job analysis, job description and person specification help identify suitable candidates.
Learning and development programmes enhance employee performance.
Maslow explains motivation.</a:t>
            </a:r>
          </a:p>
          <a:p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levels need different strategies.</a:t>
            </a:r>
          </a:p>
          <a:p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IKEA improves performance through HR practices.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3CFF73-B70C-A561-4CCF-8E83D71A39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5A99A2-2B23-9117-DB6B-F790331E32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240" y="5323114"/>
            <a:ext cx="12192000" cy="1534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0380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5B244-E344-02F3-AE45-8C49B86B4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184578"/>
            <a:ext cx="10479024" cy="656670"/>
          </a:xfrm>
        </p:spPr>
        <p:txBody>
          <a:bodyPr/>
          <a:lstStyle/>
          <a:p>
            <a:pPr algn="ctr"/>
            <a:r>
              <a:rPr lang="en-GB" sz="40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4B7C95-FDDE-93BE-214A-029590C9321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50371" y="968828"/>
            <a:ext cx="11811000" cy="5573485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Armstrong, M. (2020) </a:t>
            </a: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Armstrong’s Handbook of Human Resource Management Practice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15th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CIPD (2023) </a:t>
            </a: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and selection factsheet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https://www.cipd.org/uk/knowledge/factsheets/recruitment-factsheet/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14 March 2026).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IKEA (2024) </a:t>
            </a: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IKEA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https://www.ikea.com/gb/en/this-is-ikea/about-us/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12 March 2026).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Maslow, A.H. (1943) 'A theory of human motivation', </a:t>
            </a: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Psychological Review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50(4), pp. 370–396.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Noe, R.A. (2020) </a:t>
            </a: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 training and development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8th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New York: McGraw-Hill.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89D18-38EE-05D0-B52C-FDB3947A13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81309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27">
            <a:extLst>
              <a:ext uri="{FF2B5EF4-FFF2-40B4-BE49-F238E27FC236}">
                <a16:creationId xmlns:a16="http://schemas.microsoft.com/office/drawing/2014/main" id="{CC25EE42-B3D5-AD1E-48BE-54CEFF2E3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3" y="1059874"/>
            <a:ext cx="10479088" cy="3131880"/>
          </a:xfrm>
        </p:spPr>
        <p:txBody>
          <a:bodyPr/>
          <a:lstStyle/>
          <a:p>
            <a:pPr algn="ctr"/>
            <a:r>
              <a:rPr lang="en-US" sz="9600" dirty="0">
                <a:solidFill>
                  <a:schemeClr val="accent6">
                    <a:lumMod val="50000"/>
                  </a:schemeClr>
                </a:solidFill>
              </a:rPr>
              <a:t>Thank you!</a:t>
            </a:r>
            <a:br>
              <a:rPr lang="en-US" sz="9600" dirty="0">
                <a:solidFill>
                  <a:schemeClr val="accent6">
                    <a:lumMod val="50000"/>
                  </a:schemeClr>
                </a:solidFill>
              </a:rPr>
            </a:br>
            <a:br>
              <a:rPr lang="en-US" sz="9600" dirty="0">
                <a:solidFill>
                  <a:schemeClr val="accent6">
                    <a:lumMod val="50000"/>
                  </a:schemeClr>
                </a:solidFill>
              </a:rPr>
            </a:br>
            <a:r>
              <a:rPr lang="en-GB" sz="4800" dirty="0">
                <a:solidFill>
                  <a:schemeClr val="accent6">
                    <a:lumMod val="50000"/>
                  </a:schemeClr>
                </a:solidFill>
              </a:rPr>
              <a:t>Any questions?</a:t>
            </a:r>
            <a:endParaRPr lang="en-US" sz="48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Picture 4" descr="A yellow and blue logo&#10;&#10;Description automatically generated">
            <a:extLst>
              <a:ext uri="{FF2B5EF4-FFF2-40B4-BE49-F238E27FC236}">
                <a16:creationId xmlns:a16="http://schemas.microsoft.com/office/drawing/2014/main" id="{990BE298-E01C-12E7-1AE4-F391122DCC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5274" y="5384548"/>
            <a:ext cx="4326726" cy="1462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437062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TM66835393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5BC7E"/>
      </a:accent1>
      <a:accent2>
        <a:srgbClr val="FFC330"/>
      </a:accent2>
      <a:accent3>
        <a:srgbClr val="BE80FF"/>
      </a:accent3>
      <a:accent4>
        <a:srgbClr val="FF8345"/>
      </a:accent4>
      <a:accent5>
        <a:srgbClr val="FF70BF"/>
      </a:accent5>
      <a:accent6>
        <a:srgbClr val="60A2F5"/>
      </a:accent6>
      <a:hlink>
        <a:srgbClr val="5C4EDC"/>
      </a:hlink>
      <a:folHlink>
        <a:srgbClr val="7FC5FF"/>
      </a:folHlink>
    </a:clrScheme>
    <a:fontScheme name="Custom 32">
      <a:majorFont>
        <a:latin typeface="Aptos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18000">
              <a:schemeClr val="accent1">
                <a:lumMod val="5000"/>
                <a:lumOff val="95000"/>
              </a:schemeClr>
            </a:gs>
            <a:gs pos="100000">
              <a:schemeClr val="accent3">
                <a:alpha val="71000"/>
              </a:schemeClr>
            </a:gs>
          </a:gsLst>
          <a:path path="circle">
            <a:fillToRect l="100000" b="100000"/>
          </a:path>
          <a:tileRect t="-100000" r="-100000"/>
        </a:gradFill>
        <a:ln>
          <a:noFill/>
        </a:ln>
        <a:effectLst>
          <a:outerShdw blurRad="330200" dist="304800" dir="5400000" algn="t" rotWithShape="0">
            <a:prstClr val="black">
              <a:alpha val="39000"/>
            </a:prstClr>
          </a:outerShdw>
        </a:effectLst>
      </a:spPr>
      <a:bodyPr rtlCol="0" anchor="ctr"/>
      <a:lstStyle>
        <a:defPPr algn="ctr">
          <a:defRPr>
            <a:solidFill>
              <a:schemeClr val="lt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M66835393_win32_SD_v3" id="{4170EB69-3ACE-4C18-BE4C-C6CBD8BF8A79}" vid="{8A480AB3-AE5D-4813-AA67-ADACC5EA6C3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9" ma:contentTypeDescription="Create a new document." ma:contentTypeScope="" ma:versionID="6a914531ae0f23be31da2eba1f3b42a9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ae00154c9e66547f022c4923f88826d6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B247F30-5811-40C0-99EC-CF53200590BE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146EB691-4DD5-4558-B7D1-3EA8CC81E2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5E72E99-0076-433E-AD3A-575A11FAB73D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10321</TotalTime>
  <Words>857</Words>
  <Application>Microsoft Office PowerPoint</Application>
  <PresentationFormat>Widescreen</PresentationFormat>
  <Paragraphs>122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Aptos (Headings)</vt:lpstr>
      <vt:lpstr>Aptos Light</vt:lpstr>
      <vt:lpstr>Arial</vt:lpstr>
      <vt:lpstr>Calibri</vt:lpstr>
      <vt:lpstr>Custom</vt:lpstr>
      <vt:lpstr>  Student: Taisiia Pavliukova Student ID: 2429456  Module: Developing and Managing Individuals and Teams (LCLM5002_LON)  Lecturer: Sukhpreet Grewal</vt:lpstr>
      <vt:lpstr>Table of Contents</vt:lpstr>
      <vt:lpstr> Introduction IKEA </vt:lpstr>
      <vt:lpstr>Importance of Recruitment</vt:lpstr>
      <vt:lpstr>Recruitment Process</vt:lpstr>
      <vt:lpstr> Job Analysis, Job Description and Person Specification</vt:lpstr>
      <vt:lpstr>Maslow’s Hierarchy of Needs and Employee Motivation</vt:lpstr>
      <vt:lpstr>Importance of Training &amp; Employee Development</vt:lpstr>
      <vt:lpstr>Motivating Junior Staff </vt:lpstr>
      <vt:lpstr>Motivating Supervisors</vt:lpstr>
      <vt:lpstr>Motivating Managers</vt:lpstr>
      <vt:lpstr>Comparison of Motivation</vt:lpstr>
      <vt:lpstr>Conclusion</vt:lpstr>
      <vt:lpstr>References</vt:lpstr>
      <vt:lpstr>Thank you! 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Таисия</dc:creator>
  <cp:lastModifiedBy>Taisiia Pavliukova</cp:lastModifiedBy>
  <cp:revision>29</cp:revision>
  <dcterms:created xsi:type="dcterms:W3CDTF">2025-01-08T15:33:57Z</dcterms:created>
  <dcterms:modified xsi:type="dcterms:W3CDTF">2026-03-18T23:15:17Z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