
<file path=[Content_Types].xml><?xml version="1.0" encoding="utf-8"?>
<Types xmlns="http://schemas.openxmlformats.org/package/2006/content-types">
  <Default Extension="xml" ContentType="application/xml"/>
  <Default Extension="fntdata" ContentType="application/x-fontdata"/>
  <Default Extension="png" ContentType="image/png"/>
  <Default Extension="rels" ContentType="application/vnd.openxmlformats-package.relationships+xml"/>
  <Override PartName="/ppt/slides/slide2.xml" ContentType="application/vnd.openxmlformats-officedocument.presentationml.slide+xml"/>
  <Override PartName="/ppt/presentation.xml" ContentType="application/vnd.openxmlformats-officedocument.presentationml.presentation.main+xml"/>
  <Override PartName="/ppt/slides/slide5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docProps/core.xml" ContentType="application/vnd.openxmlformats-package.core-properties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>
  <p:sldMasterIdLst>
    <p:sldMasterId id="2147483648" r:id="rId1"/>
  </p:sldMasterIdLst>
  <p:notesMasterIdLst>
    <p:notesMasterId r:id="rId2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  <p:sldId id="267" r:id="rId13"/>
    <p:sldId id="268" r:id="rId14"/>
  </p:sldIdLst>
  <p:sldSz cx="12192000" cy="6858000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itchFamily="34" charset="0" panose="020b0604020202020204"/>
      <a:defRPr sz="1400" b="0" i="0" u="none" strike="noStrike" cap="none">
        <a:solidFill>
          <a:srgbClr val="000000"/>
        </a:solidFill>
        <a:latin typeface="Arial" pitchFamily="34" charset="0" panose="020b0604020202020204"/>
        <a:ea typeface="Arial" pitchFamily="34" charset="0" panose="020b0604020202020204"/>
        <a:cs typeface="Arial" pitchFamily="34" charset="0" panose="020b0604020202020204"/>
        <a:sym typeface="Arial" pitchFamily="34" charset="0" panose="020b0604020202020204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itchFamily="34" charset="0" panose="020b0604020202020204"/>
      <a:defRPr sz="1400" b="0" i="0" u="none" strike="noStrike" cap="none">
        <a:solidFill>
          <a:srgbClr val="000000"/>
        </a:solidFill>
        <a:latin typeface="Arial" pitchFamily="34" charset="0" panose="020b0604020202020204"/>
        <a:ea typeface="Arial" pitchFamily="34" charset="0" panose="020b0604020202020204"/>
        <a:cs typeface="Arial" pitchFamily="34" charset="0" panose="020b0604020202020204"/>
        <a:sym typeface="Arial" pitchFamily="34" charset="0" panose="020b0604020202020204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itchFamily="34" charset="0" panose="020b0604020202020204"/>
      <a:defRPr sz="1400" b="0" i="0" u="none" strike="noStrike" cap="none">
        <a:solidFill>
          <a:srgbClr val="000000"/>
        </a:solidFill>
        <a:latin typeface="Arial" pitchFamily="34" charset="0" panose="020b0604020202020204"/>
        <a:ea typeface="Arial" pitchFamily="34" charset="0" panose="020b0604020202020204"/>
        <a:cs typeface="Arial" pitchFamily="34" charset="0" panose="020b0604020202020204"/>
        <a:sym typeface="Arial" pitchFamily="34" charset="0" panose="020b0604020202020204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itchFamily="34" charset="0" panose="020b0604020202020204"/>
      <a:defRPr sz="1400" b="0" i="0" u="none" strike="noStrike" cap="none">
        <a:solidFill>
          <a:srgbClr val="000000"/>
        </a:solidFill>
        <a:latin typeface="Arial" pitchFamily="34" charset="0" panose="020b0604020202020204"/>
        <a:ea typeface="Arial" pitchFamily="34" charset="0" panose="020b0604020202020204"/>
        <a:cs typeface="Arial" pitchFamily="34" charset="0" panose="020b0604020202020204"/>
        <a:sym typeface="Arial" pitchFamily="34" charset="0" panose="020b0604020202020204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itchFamily="34" charset="0" panose="020b0604020202020204"/>
      <a:defRPr sz="1400" b="0" i="0" u="none" strike="noStrike" cap="none">
        <a:solidFill>
          <a:srgbClr val="000000"/>
        </a:solidFill>
        <a:latin typeface="Arial" pitchFamily="34" charset="0" panose="020b0604020202020204"/>
        <a:ea typeface="Arial" pitchFamily="34" charset="0" panose="020b0604020202020204"/>
        <a:cs typeface="Arial" pitchFamily="34" charset="0" panose="020b0604020202020204"/>
        <a:sym typeface="Arial" pitchFamily="34" charset="0" panose="020b0604020202020204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itchFamily="34" charset="0" panose="020b0604020202020204"/>
      <a:defRPr sz="1400" b="0" i="0" u="none" strike="noStrike" cap="none">
        <a:solidFill>
          <a:srgbClr val="000000"/>
        </a:solidFill>
        <a:latin typeface="Arial" pitchFamily="34" charset="0" panose="020b0604020202020204"/>
        <a:ea typeface="Arial" pitchFamily="34" charset="0" panose="020b0604020202020204"/>
        <a:cs typeface="Arial" pitchFamily="34" charset="0" panose="020b0604020202020204"/>
        <a:sym typeface="Arial" pitchFamily="34" charset="0" panose="020b0604020202020204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itchFamily="34" charset="0" panose="020b0604020202020204"/>
      <a:defRPr sz="1400" b="0" i="0" u="none" strike="noStrike" cap="none">
        <a:solidFill>
          <a:srgbClr val="000000"/>
        </a:solidFill>
        <a:latin typeface="Arial" pitchFamily="34" charset="0" panose="020b0604020202020204"/>
        <a:ea typeface="Arial" pitchFamily="34" charset="0" panose="020b0604020202020204"/>
        <a:cs typeface="Arial" pitchFamily="34" charset="0" panose="020b0604020202020204"/>
        <a:sym typeface="Arial" pitchFamily="34" charset="0" panose="020b0604020202020204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itchFamily="34" charset="0" panose="020b0604020202020204"/>
      <a:defRPr sz="1400" b="0" i="0" u="none" strike="noStrike" cap="none">
        <a:solidFill>
          <a:srgbClr val="000000"/>
        </a:solidFill>
        <a:latin typeface="Arial" pitchFamily="34" charset="0" panose="020b0604020202020204"/>
        <a:ea typeface="Arial" pitchFamily="34" charset="0" panose="020b0604020202020204"/>
        <a:cs typeface="Arial" pitchFamily="34" charset="0" panose="020b0604020202020204"/>
        <a:sym typeface="Arial" pitchFamily="34" charset="0" panose="020b0604020202020204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itchFamily="34" charset="0" panose="020b0604020202020204"/>
      <a:defRPr sz="1400" b="0" i="0" u="none" strike="noStrike" cap="none">
        <a:solidFill>
          <a:srgbClr val="000000"/>
        </a:solidFill>
        <a:latin typeface="Arial" pitchFamily="34" charset="0" panose="020b0604020202020204"/>
        <a:ea typeface="Arial" pitchFamily="34" charset="0" panose="020b0604020202020204"/>
        <a:cs typeface="Arial" pitchFamily="34" charset="0" panose="020b0604020202020204"/>
        <a:sym typeface="Arial" pitchFamily="34" charset="0" panose="020b0604020202020204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2DC12740-0820-4CA4-876A-73F2FFB599A4}">
  <a:tblStyle styleId="{2DC12740-0820-4CA4-876A-73F2FFB599A4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CF4"/>
          </a:solidFill>
        </a:fill>
      </a:tcStyle>
    </a:wholeTbl>
    <a:band1H>
      <a:tcTxStyle/>
      <a:tcStyle>
        <a:tcBdr/>
        <a:fill>
          <a:solidFill>
            <a:srgbClr val="CFD7E7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FD7E7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0" y="1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tableStyles" Target="tableStyles.xml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2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 noEditPoints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rect l="l" t="t" r="r" b="b"/>
            <a:pathLst>
              <a:path w="120000" h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/>
        </p:txBody>
      </p:sp>
      <p:sp>
        <p:nvSpPr>
          <p:cNvPr id="4" name="Google Shape;4;n"/>
          <p:cNvSpPr>
            <a:spLocks noGrp="1" noEditPoint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>
            <a:noAutofit/>
          </a:bodyPr>
          <a:lstStyle>
            <a:lvl1pPr marL="45720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pPr lvl="0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hf dt="0" sldNum="0" hdr="0" ftr="0"/>
  <p:notesStyle>
    <a:lvl1pPr marR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itchFamily="34" charset="0" panose="020b0604020202020204"/>
      <a:defRPr sz="1400" b="0" i="0" u="none" strike="noStrike" cap="none">
        <a:solidFill>
          <a:srgbClr val="000000"/>
        </a:solidFill>
        <a:latin typeface="Arial" pitchFamily="34" charset="0" panose="020b0604020202020204"/>
        <a:ea typeface="Arial" pitchFamily="34" charset="0" panose="020b0604020202020204"/>
        <a:cs typeface="Arial" pitchFamily="34" charset="0" panose="020b0604020202020204"/>
        <a:sym typeface="Arial" pitchFamily="34" charset="0" panose="020b0604020202020204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itchFamily="34" charset="0" panose="020b0604020202020204"/>
      <a:defRPr sz="1400" b="0" i="0" u="none" strike="noStrike" cap="none">
        <a:solidFill>
          <a:srgbClr val="000000"/>
        </a:solidFill>
        <a:latin typeface="Arial" pitchFamily="34" charset="0" panose="020b0604020202020204"/>
        <a:ea typeface="Arial" pitchFamily="34" charset="0" panose="020b0604020202020204"/>
        <a:cs typeface="Arial" pitchFamily="34" charset="0" panose="020b0604020202020204"/>
        <a:sym typeface="Arial" pitchFamily="34" charset="0" panose="020b0604020202020204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itchFamily="34" charset="0" panose="020b0604020202020204"/>
      <a:defRPr sz="1400" b="0" i="0" u="none" strike="noStrike" cap="none">
        <a:solidFill>
          <a:srgbClr val="000000"/>
        </a:solidFill>
        <a:latin typeface="Arial" pitchFamily="34" charset="0" panose="020b0604020202020204"/>
        <a:ea typeface="Arial" pitchFamily="34" charset="0" panose="020b0604020202020204"/>
        <a:cs typeface="Arial" pitchFamily="34" charset="0" panose="020b0604020202020204"/>
        <a:sym typeface="Arial" pitchFamily="34" charset="0" panose="020b0604020202020204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itchFamily="34" charset="0" panose="020b0604020202020204"/>
      <a:defRPr sz="1400" b="0" i="0" u="none" strike="noStrike" cap="none">
        <a:solidFill>
          <a:srgbClr val="000000"/>
        </a:solidFill>
        <a:latin typeface="Arial" pitchFamily="34" charset="0" panose="020b0604020202020204"/>
        <a:ea typeface="Arial" pitchFamily="34" charset="0" panose="020b0604020202020204"/>
        <a:cs typeface="Arial" pitchFamily="34" charset="0" panose="020b0604020202020204"/>
        <a:sym typeface="Arial" pitchFamily="34" charset="0" panose="020b0604020202020204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itchFamily="34" charset="0" panose="020b0604020202020204"/>
      <a:defRPr sz="1400" b="0" i="0" u="none" strike="noStrike" cap="none">
        <a:solidFill>
          <a:srgbClr val="000000"/>
        </a:solidFill>
        <a:latin typeface="Arial" pitchFamily="34" charset="0" panose="020b0604020202020204"/>
        <a:ea typeface="Arial" pitchFamily="34" charset="0" panose="020b0604020202020204"/>
        <a:cs typeface="Arial" pitchFamily="34" charset="0" panose="020b0604020202020204"/>
        <a:sym typeface="Arial" pitchFamily="34" charset="0" panose="020b0604020202020204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itchFamily="34" charset="0" panose="020b0604020202020204"/>
      <a:defRPr sz="1400" b="0" i="0" u="none" strike="noStrike" cap="none">
        <a:solidFill>
          <a:srgbClr val="000000"/>
        </a:solidFill>
        <a:latin typeface="Arial" pitchFamily="34" charset="0" panose="020b0604020202020204"/>
        <a:ea typeface="Arial" pitchFamily="34" charset="0" panose="020b0604020202020204"/>
        <a:cs typeface="Arial" pitchFamily="34" charset="0" panose="020b0604020202020204"/>
        <a:sym typeface="Arial" pitchFamily="34" charset="0" panose="020b0604020202020204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itchFamily="34" charset="0" panose="020b0604020202020204"/>
      <a:defRPr sz="1400" b="0" i="0" u="none" strike="noStrike" cap="none">
        <a:solidFill>
          <a:srgbClr val="000000"/>
        </a:solidFill>
        <a:latin typeface="Arial" pitchFamily="34" charset="0" panose="020b0604020202020204"/>
        <a:ea typeface="Arial" pitchFamily="34" charset="0" panose="020b0604020202020204"/>
        <a:cs typeface="Arial" pitchFamily="34" charset="0" panose="020b0604020202020204"/>
        <a:sym typeface="Arial" pitchFamily="34" charset="0" panose="020b0604020202020204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itchFamily="34" charset="0" panose="020b0604020202020204"/>
      <a:defRPr sz="1400" b="0" i="0" u="none" strike="noStrike" cap="none">
        <a:solidFill>
          <a:srgbClr val="000000"/>
        </a:solidFill>
        <a:latin typeface="Arial" pitchFamily="34" charset="0" panose="020b0604020202020204"/>
        <a:ea typeface="Arial" pitchFamily="34" charset="0" panose="020b0604020202020204"/>
        <a:cs typeface="Arial" pitchFamily="34" charset="0" panose="020b0604020202020204"/>
        <a:sym typeface="Arial" pitchFamily="34" charset="0" panose="020b0604020202020204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itchFamily="34" charset="0" panose="020b0604020202020204"/>
      <a:defRPr sz="1400" b="0" i="0" u="none" strike="noStrike" cap="none">
        <a:solidFill>
          <a:srgbClr val="000000"/>
        </a:solidFill>
        <a:latin typeface="Arial" pitchFamily="34" charset="0" panose="020b0604020202020204"/>
        <a:ea typeface="Arial" pitchFamily="34" charset="0" panose="020b0604020202020204"/>
        <a:cs typeface="Arial" pitchFamily="34" charset="0" panose="020b0604020202020204"/>
        <a:sym typeface="Arial" pitchFamily="34" charset="0" panose="020b0604020202020204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.xml"/><Relationship Id="rId2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slide" Target="../slides/slide3.xml"/><Relationship Id="rId2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slide" Target="../slides/slide4.xml"/><Relationship Id="rId2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slide" Target="../slides/slide5.xml"/><Relationship Id="rId2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slide" Target="../slides/slide6.xml"/><Relationship Id="rId2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slide" Target="../slides/slide7.xml"/><Relationship Id="rId2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slide" Target="../slides/slide8.xml"/><Relationship Id="rId2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slide" Target="../slides/slide9.xml"/><Relationship Id="rId2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0.xml"/><Relationship Id="rId2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1.xml"/><Relationship Id="rId2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2.xml"/><Relationship Id="rId2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>
            <a:spLocks noGrp="1" noEditPoint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82" name="Google Shape;82;p1:notes"/>
          <p:cNvSpPr>
            <a:spLocks noGrp="1" noRot="1" noChangeAspect="1" noEditPoints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rect l="l" t="t" r="r" b="b"/>
            <a:pathLst>
              <a:path w="120000" h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/>
          <a:p/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>
            <a:spLocks noGrp="1" noEditPoint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94" name="Google Shape;94;p2:notes"/>
          <p:cNvSpPr>
            <a:spLocks noGrp="1" noRot="1" noChangeAspect="1" noEditPoints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rect l="l" t="t" r="r" b="b"/>
            <a:pathLst>
              <a:path w="120000" h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/>
          <a:p/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3:notes"/>
          <p:cNvSpPr>
            <a:spLocks noGrp="1" noEditPoint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11" name="Google Shape;111;p3:notes"/>
          <p:cNvSpPr>
            <a:spLocks noGrp="1" noRot="1" noChangeAspect="1" noEditPoints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rect l="l" t="t" r="r" b="b"/>
            <a:pathLst>
              <a:path w="120000" h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/>
          <a:p/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4:notes"/>
          <p:cNvSpPr>
            <a:spLocks noGrp="1" noEditPoint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30" name="Google Shape;130;p4:notes"/>
          <p:cNvSpPr>
            <a:spLocks noGrp="1" noRot="1" noChangeAspect="1" noEditPoints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rect l="l" t="t" r="r" b="b"/>
            <a:pathLst>
              <a:path w="120000" h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/>
          <a:p/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5:notes"/>
          <p:cNvSpPr>
            <a:spLocks noGrp="1" noEditPoint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48" name="Google Shape;148;p5:notes"/>
          <p:cNvSpPr>
            <a:spLocks noGrp="1" noRot="1" noChangeAspect="1" noEditPoints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rect l="l" t="t" r="r" b="b"/>
            <a:pathLst>
              <a:path w="120000" h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/>
          <a:p/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6:notes"/>
          <p:cNvSpPr>
            <a:spLocks noGrp="1" noEditPoint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72" name="Google Shape;172;p6:notes"/>
          <p:cNvSpPr>
            <a:spLocks noGrp="1" noRot="1" noChangeAspect="1" noEditPoints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rect l="l" t="t" r="r" b="b"/>
            <a:pathLst>
              <a:path w="120000" h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/>
          <a:p/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7:notes"/>
          <p:cNvSpPr>
            <a:spLocks noGrp="1" noEditPoint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81" name="Google Shape;181;p7:notes"/>
          <p:cNvSpPr>
            <a:spLocks noGrp="1" noRot="1" noChangeAspect="1" noEditPoints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rect l="l" t="t" r="r" b="b"/>
            <a:pathLst>
              <a:path w="120000" h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/>
          <a:p/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8:notes"/>
          <p:cNvSpPr>
            <a:spLocks noGrp="1" noEditPoint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98" name="Google Shape;198;p8:notes"/>
          <p:cNvSpPr>
            <a:spLocks noGrp="1" noRot="1" noChangeAspect="1" noEditPoints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rect l="l" t="t" r="r" b="b"/>
            <a:pathLst>
              <a:path w="120000" h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/>
          <a:p/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9:notes"/>
          <p:cNvSpPr>
            <a:spLocks noGrp="1" noEditPoint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16" name="Google Shape;216;p9:notes"/>
          <p:cNvSpPr>
            <a:spLocks noGrp="1" noRot="1" noChangeAspect="1" noEditPoints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rect l="l" t="t" r="r" b="b"/>
            <a:pathLst>
              <a:path w="120000" h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/>
          <a:p/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11:notes"/>
          <p:cNvSpPr>
            <a:spLocks noGrp="1" noEditPoint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52" name="Google Shape;252;p11:notes"/>
          <p:cNvSpPr>
            <a:spLocks noGrp="1" noRot="1" noChangeAspect="1" noEditPoints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rect l="l" t="t" r="r" b="b"/>
            <a:pathLst>
              <a:path w="120000" h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/>
          <a:p/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12:notes"/>
          <p:cNvSpPr>
            <a:spLocks noGrp="1" noEditPoint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>
            <a:noAutofit/>
          </a:bodyPr>
          <a:lstStyle/>
          <a:p>
            <a:pPr mar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267" name="Google Shape;267;p12:notes"/>
          <p:cNvSpPr>
            <a:spLocks noGrp="1" noRot="1" noChangeAspect="1" noEditPoints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rect l="l" t="t" r="r" b="b"/>
            <a:pathLst>
              <a:path w="120000" h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lstStyle/>
          <a:p/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337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Text Placeholder 2"/>
          <p:cNvSpPr>
            <a:spLocks noGrp="1" noEditPoints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>
            <a:spLocks noGrp="1" noEditPoints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13" name="Google Shape;13;p2"/>
          <p:cNvSpPr>
            <a:spLocks noGrp="1" noEditPoints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algn="ctr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14" name="Google Shape;14;p2"/>
          <p:cNvSpPr>
            <a:spLocks noGrp="1" noEditPoints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marL="0" indent="0" algn="r">
              <a:spcBef>
                <a:spcPts val="0"/>
              </a:spcBef>
              <a:buNone/>
            </a:lvl1pPr>
            <a:lvl2pPr marL="0" lvl="1" indent="0" algn="r">
              <a:spcBef>
                <a:spcPts val="0"/>
              </a:spcBef>
              <a:buNone/>
            </a:lvl2pPr>
            <a:lvl3pPr marL="0" lvl="2" indent="0" algn="r">
              <a:spcBef>
                <a:spcPts val="0"/>
              </a:spcBef>
              <a:buNone/>
            </a:lvl3pPr>
            <a:lvl4pPr marL="0" lvl="3" indent="0" algn="r">
              <a:spcBef>
                <a:spcPts val="0"/>
              </a:spcBef>
              <a:buNone/>
            </a:lvl4pPr>
            <a:lvl5pPr marL="0" lvl="4" indent="0" algn="r">
              <a:spcBef>
                <a:spcPts val="0"/>
              </a:spcBef>
              <a:buNone/>
            </a:lvl5pPr>
            <a:lvl6pPr marL="0" lvl="5" indent="0" algn="r">
              <a:spcBef>
                <a:spcPts val="0"/>
              </a:spcBef>
              <a:buNone/>
            </a:lvl6pPr>
            <a:lvl7pPr marL="0" lvl="6" indent="0" algn="r">
              <a:spcBef>
                <a:spcPts val="0"/>
              </a:spcBef>
              <a:buNone/>
            </a:lvl7pPr>
            <a:lvl8pPr marL="0" lvl="7" indent="0" algn="r">
              <a:spcBef>
                <a:spcPts val="0"/>
              </a:spcBef>
              <a:buNone/>
            </a:lvl8pPr>
            <a:lvl9pPr marL="0" lvl="8" indent="0" algn="r">
              <a:spcBef>
                <a:spcPts val="0"/>
              </a:spcBef>
              <a:buNone/>
            </a:lvl9pPr>
          </a:lstStyle>
          <a:p>
            <a:pPr mar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>
            <a:spLocks noGrp="1" noEditPoint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rmAutofit/>
          </a:bodyPr>
          <a:lstStyle>
            <a:lvl1pPr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17" name="Google Shape;17;p3"/>
          <p:cNvSpPr>
            <a:spLocks noGrp="1" noEditPoint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>
            <a:normAutofit/>
          </a:bodyPr>
          <a:lstStyle>
            <a:lvl1pPr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pPr lvl="0"/>
          </a:p>
        </p:txBody>
      </p:sp>
      <p:sp>
        <p:nvSpPr>
          <p:cNvPr id="18" name="Google Shape;18;p3"/>
          <p:cNvSpPr>
            <a:spLocks noGrp="1" noEditPoints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19" name="Google Shape;19;p3"/>
          <p:cNvSpPr>
            <a:spLocks noGrp="1" noEditPoints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algn="ctr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20" name="Google Shape;20;p3"/>
          <p:cNvSpPr>
            <a:spLocks noGrp="1" noEditPoints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marL="0" indent="0" algn="r">
              <a:spcBef>
                <a:spcPts val="0"/>
              </a:spcBef>
              <a:buNone/>
            </a:lvl1pPr>
            <a:lvl2pPr marL="0" lvl="1" indent="0" algn="r">
              <a:spcBef>
                <a:spcPts val="0"/>
              </a:spcBef>
              <a:buNone/>
            </a:lvl2pPr>
            <a:lvl3pPr marL="0" lvl="2" indent="0" algn="r">
              <a:spcBef>
                <a:spcPts val="0"/>
              </a:spcBef>
              <a:buNone/>
            </a:lvl3pPr>
            <a:lvl4pPr marL="0" lvl="3" indent="0" algn="r">
              <a:spcBef>
                <a:spcPts val="0"/>
              </a:spcBef>
              <a:buNone/>
            </a:lvl4pPr>
            <a:lvl5pPr marL="0" lvl="4" indent="0" algn="r">
              <a:spcBef>
                <a:spcPts val="0"/>
              </a:spcBef>
              <a:buNone/>
            </a:lvl5pPr>
            <a:lvl6pPr marL="0" lvl="5" indent="0" algn="r">
              <a:spcBef>
                <a:spcPts val="0"/>
              </a:spcBef>
              <a:buNone/>
            </a:lvl6pPr>
            <a:lvl7pPr marL="0" lvl="6" indent="0" algn="r">
              <a:spcBef>
                <a:spcPts val="0"/>
              </a:spcBef>
              <a:buNone/>
            </a:lvl7pPr>
            <a:lvl8pPr marL="0" lvl="7" indent="0" algn="r">
              <a:spcBef>
                <a:spcPts val="0"/>
              </a:spcBef>
              <a:buNone/>
            </a:lvl8pPr>
            <a:lvl9pPr marL="0" lvl="8" indent="0" algn="r">
              <a:spcBef>
                <a:spcPts val="0"/>
              </a:spcBef>
              <a:buNone/>
            </a:lvl9pPr>
          </a:lstStyle>
          <a:p>
            <a:pPr mar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>
            <a:spLocks noGrp="1" noEditPoints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rmAutofit/>
          </a:bodyPr>
          <a:lstStyle>
            <a:lvl1pPr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23" name="Google Shape;23;p4"/>
          <p:cNvSpPr>
            <a:spLocks noGrp="1" noEditPoints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>
            <a:normAutofit/>
          </a:bodyPr>
          <a:lstStyle>
            <a:lvl1pPr marL="45720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9pPr>
          </a:lstStyle>
          <a:p>
            <a:pPr lvl="0"/>
          </a:p>
        </p:txBody>
      </p:sp>
      <p:sp>
        <p:nvSpPr>
          <p:cNvPr id="24" name="Google Shape;24;p4"/>
          <p:cNvSpPr>
            <a:spLocks noGrp="1" noEditPoints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25" name="Google Shape;25;p4"/>
          <p:cNvSpPr>
            <a:spLocks noGrp="1" noEditPoints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algn="ctr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26" name="Google Shape;26;p4"/>
          <p:cNvSpPr>
            <a:spLocks noGrp="1" noEditPoints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marL="0" indent="0" algn="r">
              <a:spcBef>
                <a:spcPts val="0"/>
              </a:spcBef>
              <a:buNone/>
            </a:lvl1pPr>
            <a:lvl2pPr marL="0" lvl="1" indent="0" algn="r">
              <a:spcBef>
                <a:spcPts val="0"/>
              </a:spcBef>
              <a:buNone/>
            </a:lvl2pPr>
            <a:lvl3pPr marL="0" lvl="2" indent="0" algn="r">
              <a:spcBef>
                <a:spcPts val="0"/>
              </a:spcBef>
              <a:buNone/>
            </a:lvl3pPr>
            <a:lvl4pPr marL="0" lvl="3" indent="0" algn="r">
              <a:spcBef>
                <a:spcPts val="0"/>
              </a:spcBef>
              <a:buNone/>
            </a:lvl4pPr>
            <a:lvl5pPr marL="0" lvl="4" indent="0" algn="r">
              <a:spcBef>
                <a:spcPts val="0"/>
              </a:spcBef>
              <a:buNone/>
            </a:lvl5pPr>
            <a:lvl6pPr marL="0" lvl="5" indent="0" algn="r">
              <a:spcBef>
                <a:spcPts val="0"/>
              </a:spcBef>
              <a:buNone/>
            </a:lvl6pPr>
            <a:lvl7pPr marL="0" lvl="6" indent="0" algn="r">
              <a:spcBef>
                <a:spcPts val="0"/>
              </a:spcBef>
              <a:buNone/>
            </a:lvl7pPr>
            <a:lvl8pPr marL="0" lvl="7" indent="0" algn="r">
              <a:spcBef>
                <a:spcPts val="0"/>
              </a:spcBef>
              <a:buNone/>
            </a:lvl8pPr>
            <a:lvl9pPr marL="0" lvl="8" indent="0" algn="r">
              <a:spcBef>
                <a:spcPts val="0"/>
              </a:spcBef>
              <a:buNone/>
            </a:lvl9pPr>
          </a:lstStyle>
          <a:p>
            <a:pPr mar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_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>
            <a:spLocks noGrp="1" noEditPoints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>
            <a:normAutofit/>
          </a:bodyPr>
          <a:lstStyle>
            <a:lvl1pPr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29" name="Google Shape;29;p5"/>
          <p:cNvSpPr>
            <a:spLocks noGrp="1" noEditPoints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>
            <a:normAutofit/>
          </a:bodyPr>
          <a:lstStyle>
            <a:lvl1pPr marL="45720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pPr lvl="0"/>
          </a:p>
        </p:txBody>
      </p:sp>
      <p:sp>
        <p:nvSpPr>
          <p:cNvPr id="30" name="Google Shape;30;p5"/>
          <p:cNvSpPr>
            <a:spLocks noGrp="1" noEditPoints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31" name="Google Shape;31;p5"/>
          <p:cNvSpPr>
            <a:spLocks noGrp="1" noEditPoints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algn="ctr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32" name="Google Shape;32;p5"/>
          <p:cNvSpPr>
            <a:spLocks noGrp="1" noEditPoints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marL="0" indent="0" algn="r">
              <a:spcBef>
                <a:spcPts val="0"/>
              </a:spcBef>
              <a:buNone/>
            </a:lvl1pPr>
            <a:lvl2pPr marL="0" lvl="1" indent="0" algn="r">
              <a:spcBef>
                <a:spcPts val="0"/>
              </a:spcBef>
              <a:buNone/>
            </a:lvl2pPr>
            <a:lvl3pPr marL="0" lvl="2" indent="0" algn="r">
              <a:spcBef>
                <a:spcPts val="0"/>
              </a:spcBef>
              <a:buNone/>
            </a:lvl3pPr>
            <a:lvl4pPr marL="0" lvl="3" indent="0" algn="r">
              <a:spcBef>
                <a:spcPts val="0"/>
              </a:spcBef>
              <a:buNone/>
            </a:lvl4pPr>
            <a:lvl5pPr marL="0" lvl="4" indent="0" algn="r">
              <a:spcBef>
                <a:spcPts val="0"/>
              </a:spcBef>
              <a:buNone/>
            </a:lvl5pPr>
            <a:lvl6pPr marL="0" lvl="5" indent="0" algn="r">
              <a:spcBef>
                <a:spcPts val="0"/>
              </a:spcBef>
              <a:buNone/>
            </a:lvl6pPr>
            <a:lvl7pPr marL="0" lvl="6" indent="0" algn="r">
              <a:spcBef>
                <a:spcPts val="0"/>
              </a:spcBef>
              <a:buNone/>
            </a:lvl7pPr>
            <a:lvl8pPr marL="0" lvl="7" indent="0" algn="r">
              <a:spcBef>
                <a:spcPts val="0"/>
              </a:spcBef>
              <a:buNone/>
            </a:lvl8pPr>
            <a:lvl9pPr marL="0" lvl="8" indent="0" algn="r">
              <a:spcBef>
                <a:spcPts val="0"/>
              </a:spcBef>
              <a:buNone/>
            </a:lvl9pPr>
          </a:lstStyle>
          <a:p>
            <a:pPr mar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_OBJEC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>
            <a:spLocks noGrp="1" noEditPoints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rmAutofit/>
          </a:bodyPr>
          <a:lstStyle>
            <a:lvl1pPr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35" name="Google Shape;35;p6"/>
          <p:cNvSpPr>
            <a:spLocks noGrp="1" noEditPoints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>
            <a:normAutofit/>
          </a:bodyPr>
          <a:lstStyle>
            <a:lvl1pPr marL="45720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pPr lvl="0"/>
          </a:p>
        </p:txBody>
      </p:sp>
      <p:sp>
        <p:nvSpPr>
          <p:cNvPr id="36" name="Google Shape;36;p6"/>
          <p:cNvSpPr>
            <a:spLocks noGrp="1" noEditPoints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>
            <a:normAutofit/>
          </a:bodyPr>
          <a:lstStyle>
            <a:lvl1pPr marL="45720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pPr lvl="0"/>
          </a:p>
        </p:txBody>
      </p:sp>
      <p:sp>
        <p:nvSpPr>
          <p:cNvPr id="37" name="Google Shape;37;p6"/>
          <p:cNvSpPr>
            <a:spLocks noGrp="1" noEditPoints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38" name="Google Shape;38;p6"/>
          <p:cNvSpPr>
            <a:spLocks noGrp="1" noEditPoints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algn="ctr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39" name="Google Shape;39;p6"/>
          <p:cNvSpPr>
            <a:spLocks noGrp="1" noEditPoints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marL="0" indent="0" algn="r">
              <a:spcBef>
                <a:spcPts val="0"/>
              </a:spcBef>
              <a:buNone/>
            </a:lvl1pPr>
            <a:lvl2pPr marL="0" lvl="1" indent="0" algn="r">
              <a:spcBef>
                <a:spcPts val="0"/>
              </a:spcBef>
              <a:buNone/>
            </a:lvl2pPr>
            <a:lvl3pPr marL="0" lvl="2" indent="0" algn="r">
              <a:spcBef>
                <a:spcPts val="0"/>
              </a:spcBef>
              <a:buNone/>
            </a:lvl3pPr>
            <a:lvl4pPr marL="0" lvl="3" indent="0" algn="r">
              <a:spcBef>
                <a:spcPts val="0"/>
              </a:spcBef>
              <a:buNone/>
            </a:lvl4pPr>
            <a:lvl5pPr marL="0" lvl="4" indent="0" algn="r">
              <a:spcBef>
                <a:spcPts val="0"/>
              </a:spcBef>
              <a:buNone/>
            </a:lvl5pPr>
            <a:lvl6pPr marL="0" lvl="5" indent="0" algn="r">
              <a:spcBef>
                <a:spcPts val="0"/>
              </a:spcBef>
              <a:buNone/>
            </a:lvl6pPr>
            <a:lvl7pPr marL="0" lvl="6" indent="0" algn="r">
              <a:spcBef>
                <a:spcPts val="0"/>
              </a:spcBef>
              <a:buNone/>
            </a:lvl7pPr>
            <a:lvl8pPr marL="0" lvl="7" indent="0" algn="r">
              <a:spcBef>
                <a:spcPts val="0"/>
              </a:spcBef>
              <a:buNone/>
            </a:lvl8pPr>
            <a:lvl9pPr marL="0" lvl="8" indent="0" algn="r">
              <a:spcBef>
                <a:spcPts val="0"/>
              </a:spcBef>
              <a:buNone/>
            </a:lvl9pPr>
          </a:lstStyle>
          <a:p>
            <a:pPr mar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TWO_OBJECTS_WITH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>
            <a:spLocks noGrp="1" noEditPoints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rmAutofit/>
          </a:bodyPr>
          <a:lstStyle>
            <a:lvl1pPr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42" name="Google Shape;42;p7"/>
          <p:cNvSpPr>
            <a:spLocks noGrp="1" noEditPoints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>
            <a:normAutofit/>
          </a:bodyPr>
          <a:lstStyle>
            <a:lvl1pPr marL="45720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pPr lvl="0"/>
          </a:p>
        </p:txBody>
      </p:sp>
      <p:sp>
        <p:nvSpPr>
          <p:cNvPr id="43" name="Google Shape;43;p7"/>
          <p:cNvSpPr>
            <a:spLocks noGrp="1" noEditPoints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>
            <a:normAutofit/>
          </a:bodyPr>
          <a:lstStyle>
            <a:lvl1pPr marL="45720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pPr lvl="0"/>
          </a:p>
        </p:txBody>
      </p:sp>
      <p:sp>
        <p:nvSpPr>
          <p:cNvPr id="44" name="Google Shape;44;p7"/>
          <p:cNvSpPr>
            <a:spLocks noGrp="1" noEditPoints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>
            <a:normAutofit/>
          </a:bodyPr>
          <a:lstStyle>
            <a:lvl1pPr marL="45720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pPr lvl="0"/>
          </a:p>
        </p:txBody>
      </p:sp>
      <p:sp>
        <p:nvSpPr>
          <p:cNvPr id="45" name="Google Shape;45;p7"/>
          <p:cNvSpPr>
            <a:spLocks noGrp="1" noEditPoints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>
            <a:normAutofit/>
          </a:bodyPr>
          <a:lstStyle>
            <a:lvl1pPr marL="45720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pPr lvl="0"/>
          </a:p>
        </p:txBody>
      </p:sp>
      <p:sp>
        <p:nvSpPr>
          <p:cNvPr id="46" name="Google Shape;46;p7"/>
          <p:cNvSpPr>
            <a:spLocks noGrp="1" noEditPoints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47" name="Google Shape;47;p7"/>
          <p:cNvSpPr>
            <a:spLocks noGrp="1" noEditPoints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algn="ctr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48" name="Google Shape;48;p7"/>
          <p:cNvSpPr>
            <a:spLocks noGrp="1" noEditPoints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marL="0" indent="0" algn="r">
              <a:spcBef>
                <a:spcPts val="0"/>
              </a:spcBef>
              <a:buNone/>
            </a:lvl1pPr>
            <a:lvl2pPr marL="0" lvl="1" indent="0" algn="r">
              <a:spcBef>
                <a:spcPts val="0"/>
              </a:spcBef>
              <a:buNone/>
            </a:lvl2pPr>
            <a:lvl3pPr marL="0" lvl="2" indent="0" algn="r">
              <a:spcBef>
                <a:spcPts val="0"/>
              </a:spcBef>
              <a:buNone/>
            </a:lvl3pPr>
            <a:lvl4pPr marL="0" lvl="3" indent="0" algn="r">
              <a:spcBef>
                <a:spcPts val="0"/>
              </a:spcBef>
              <a:buNone/>
            </a:lvl4pPr>
            <a:lvl5pPr marL="0" lvl="4" indent="0" algn="r">
              <a:spcBef>
                <a:spcPts val="0"/>
              </a:spcBef>
              <a:buNone/>
            </a:lvl5pPr>
            <a:lvl6pPr marL="0" lvl="5" indent="0" algn="r">
              <a:spcBef>
                <a:spcPts val="0"/>
              </a:spcBef>
              <a:buNone/>
            </a:lvl6pPr>
            <a:lvl7pPr marL="0" lvl="6" indent="0" algn="r">
              <a:spcBef>
                <a:spcPts val="0"/>
              </a:spcBef>
              <a:buNone/>
            </a:lvl7pPr>
            <a:lvl8pPr marL="0" lvl="7" indent="0" algn="r">
              <a:spcBef>
                <a:spcPts val="0"/>
              </a:spcBef>
              <a:buNone/>
            </a:lvl8pPr>
            <a:lvl9pPr marL="0" lvl="8" indent="0" algn="r">
              <a:spcBef>
                <a:spcPts val="0"/>
              </a:spcBef>
              <a:buNone/>
            </a:lvl9pPr>
          </a:lstStyle>
          <a:p>
            <a:pPr mar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_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>
            <a:spLocks noGrp="1" noEditPoints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rmAutofit/>
          </a:bodyPr>
          <a:lstStyle>
            <a:lvl1pPr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51" name="Google Shape;51;p8"/>
          <p:cNvSpPr>
            <a:spLocks noGrp="1" noEditPoints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52" name="Google Shape;52;p8"/>
          <p:cNvSpPr>
            <a:spLocks noGrp="1" noEditPoints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algn="ctr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53" name="Google Shape;53;p8"/>
          <p:cNvSpPr>
            <a:spLocks noGrp="1" noEditPoints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marL="0" indent="0" algn="r">
              <a:spcBef>
                <a:spcPts val="0"/>
              </a:spcBef>
              <a:buNone/>
            </a:lvl1pPr>
            <a:lvl2pPr marL="0" lvl="1" indent="0" algn="r">
              <a:spcBef>
                <a:spcPts val="0"/>
              </a:spcBef>
              <a:buNone/>
            </a:lvl2pPr>
            <a:lvl3pPr marL="0" lvl="2" indent="0" algn="r">
              <a:spcBef>
                <a:spcPts val="0"/>
              </a:spcBef>
              <a:buNone/>
            </a:lvl3pPr>
            <a:lvl4pPr marL="0" lvl="3" indent="0" algn="r">
              <a:spcBef>
                <a:spcPts val="0"/>
              </a:spcBef>
              <a:buNone/>
            </a:lvl4pPr>
            <a:lvl5pPr marL="0" lvl="4" indent="0" algn="r">
              <a:spcBef>
                <a:spcPts val="0"/>
              </a:spcBef>
              <a:buNone/>
            </a:lvl5pPr>
            <a:lvl6pPr marL="0" lvl="5" indent="0" algn="r">
              <a:spcBef>
                <a:spcPts val="0"/>
              </a:spcBef>
              <a:buNone/>
            </a:lvl6pPr>
            <a:lvl7pPr marL="0" lvl="6" indent="0" algn="r">
              <a:spcBef>
                <a:spcPts val="0"/>
              </a:spcBef>
              <a:buNone/>
            </a:lvl7pPr>
            <a:lvl8pPr marL="0" lvl="7" indent="0" algn="r">
              <a:spcBef>
                <a:spcPts val="0"/>
              </a:spcBef>
              <a:buNone/>
            </a:lvl8pPr>
            <a:lvl9pPr marL="0" lvl="8" indent="0" algn="r">
              <a:spcBef>
                <a:spcPts val="0"/>
              </a:spcBef>
              <a:buNone/>
            </a:lvl9pPr>
          </a:lstStyle>
          <a:p>
            <a:pPr mar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OBJECT_WITH_CAPTION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>
            <a:spLocks noGrp="1" noEditPoints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>
            <a:normAutofit/>
          </a:bodyPr>
          <a:lstStyle>
            <a:lvl1pPr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56" name="Google Shape;56;p9"/>
          <p:cNvSpPr>
            <a:spLocks noGrp="1" noEditPoints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>
            <a:normAutofit/>
          </a:bodyPr>
          <a:lstStyle>
            <a:lvl1pPr marL="45720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pPr lvl="0"/>
          </a:p>
        </p:txBody>
      </p:sp>
      <p:sp>
        <p:nvSpPr>
          <p:cNvPr id="57" name="Google Shape;57;p9"/>
          <p:cNvSpPr>
            <a:spLocks noGrp="1" noEditPoints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>
            <a:normAutofit/>
          </a:bodyPr>
          <a:lstStyle>
            <a:lvl1pPr marL="45720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pPr lvl="0"/>
          </a:p>
        </p:txBody>
      </p:sp>
      <p:sp>
        <p:nvSpPr>
          <p:cNvPr id="58" name="Google Shape;58;p9"/>
          <p:cNvSpPr>
            <a:spLocks noGrp="1" noEditPoints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59" name="Google Shape;59;p9"/>
          <p:cNvSpPr>
            <a:spLocks noGrp="1" noEditPoints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algn="ctr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60" name="Google Shape;60;p9"/>
          <p:cNvSpPr>
            <a:spLocks noGrp="1" noEditPoints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marL="0" indent="0" algn="r">
              <a:spcBef>
                <a:spcPts val="0"/>
              </a:spcBef>
              <a:buNone/>
            </a:lvl1pPr>
            <a:lvl2pPr marL="0" lvl="1" indent="0" algn="r">
              <a:spcBef>
                <a:spcPts val="0"/>
              </a:spcBef>
              <a:buNone/>
            </a:lvl2pPr>
            <a:lvl3pPr marL="0" lvl="2" indent="0" algn="r">
              <a:spcBef>
                <a:spcPts val="0"/>
              </a:spcBef>
              <a:buNone/>
            </a:lvl3pPr>
            <a:lvl4pPr marL="0" lvl="3" indent="0" algn="r">
              <a:spcBef>
                <a:spcPts val="0"/>
              </a:spcBef>
              <a:buNone/>
            </a:lvl4pPr>
            <a:lvl5pPr marL="0" lvl="4" indent="0" algn="r">
              <a:spcBef>
                <a:spcPts val="0"/>
              </a:spcBef>
              <a:buNone/>
            </a:lvl5pPr>
            <a:lvl6pPr marL="0" lvl="5" indent="0" algn="r">
              <a:spcBef>
                <a:spcPts val="0"/>
              </a:spcBef>
              <a:buNone/>
            </a:lvl6pPr>
            <a:lvl7pPr marL="0" lvl="6" indent="0" algn="r">
              <a:spcBef>
                <a:spcPts val="0"/>
              </a:spcBef>
              <a:buNone/>
            </a:lvl7pPr>
            <a:lvl8pPr marL="0" lvl="7" indent="0" algn="r">
              <a:spcBef>
                <a:spcPts val="0"/>
              </a:spcBef>
              <a:buNone/>
            </a:lvl8pPr>
            <a:lvl9pPr marL="0" lvl="8" indent="0" algn="r">
              <a:spcBef>
                <a:spcPts val="0"/>
              </a:spcBef>
              <a:buNone/>
            </a:lvl9pPr>
          </a:lstStyle>
          <a:p>
            <a:pPr mar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PICTURE_WITH_CAPTION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>
            <a:spLocks noGrp="1" noEditPoints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>
            <a:normAutofit/>
          </a:bodyPr>
          <a:lstStyle>
            <a:lvl1pPr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63" name="Google Shape;63;p10"/>
          <p:cNvSpPr>
            <a:spLocks noGrp="1" noEditPoints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lvl="0"/>
          </a:p>
        </p:txBody>
      </p:sp>
      <p:sp>
        <p:nvSpPr>
          <p:cNvPr id="64" name="Google Shape;64;p10"/>
          <p:cNvSpPr>
            <a:spLocks noGrp="1" noEditPoints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>
            <a:normAutofit/>
          </a:bodyPr>
          <a:lstStyle>
            <a:lvl1pPr marL="45720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pPr lvl="0"/>
          </a:p>
        </p:txBody>
      </p:sp>
      <p:sp>
        <p:nvSpPr>
          <p:cNvPr id="65" name="Google Shape;65;p10"/>
          <p:cNvSpPr>
            <a:spLocks noGrp="1" noEditPoints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66" name="Google Shape;66;p10"/>
          <p:cNvSpPr>
            <a:spLocks noGrp="1" noEditPoints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algn="ctr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67" name="Google Shape;67;p10"/>
          <p:cNvSpPr>
            <a:spLocks noGrp="1" noEditPoints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marL="0" indent="0" algn="r">
              <a:spcBef>
                <a:spcPts val="0"/>
              </a:spcBef>
              <a:buNone/>
            </a:lvl1pPr>
            <a:lvl2pPr marL="0" lvl="1" indent="0" algn="r">
              <a:spcBef>
                <a:spcPts val="0"/>
              </a:spcBef>
              <a:buNone/>
            </a:lvl2pPr>
            <a:lvl3pPr marL="0" lvl="2" indent="0" algn="r">
              <a:spcBef>
                <a:spcPts val="0"/>
              </a:spcBef>
              <a:buNone/>
            </a:lvl3pPr>
            <a:lvl4pPr marL="0" lvl="3" indent="0" algn="r">
              <a:spcBef>
                <a:spcPts val="0"/>
              </a:spcBef>
              <a:buNone/>
            </a:lvl4pPr>
            <a:lvl5pPr marL="0" lvl="4" indent="0" algn="r">
              <a:spcBef>
                <a:spcPts val="0"/>
              </a:spcBef>
              <a:buNone/>
            </a:lvl5pPr>
            <a:lvl6pPr marL="0" lvl="5" indent="0" algn="r">
              <a:spcBef>
                <a:spcPts val="0"/>
              </a:spcBef>
              <a:buNone/>
            </a:lvl6pPr>
            <a:lvl7pPr marL="0" lvl="6" indent="0" algn="r">
              <a:spcBef>
                <a:spcPts val="0"/>
              </a:spcBef>
              <a:buNone/>
            </a:lvl7pPr>
            <a:lvl8pPr marL="0" lvl="7" indent="0" algn="r">
              <a:spcBef>
                <a:spcPts val="0"/>
              </a:spcBef>
              <a:buNone/>
            </a:lvl8pPr>
            <a:lvl9pPr marL="0" lvl="8" indent="0" algn="r">
              <a:spcBef>
                <a:spcPts val="0"/>
              </a:spcBef>
              <a:buNone/>
            </a:lvl9pPr>
          </a:lstStyle>
          <a:p>
            <a:pPr mar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VERTICAL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>
            <a:spLocks noGrp="1" noEditPoints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rmAutofit/>
          </a:bodyPr>
          <a:lstStyle>
            <a:lvl1pPr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70" name="Google Shape;70;p11"/>
          <p:cNvSpPr>
            <a:spLocks noGrp="1" noEditPoints="1"/>
          </p:cNvSpPr>
          <p:nvPr>
            <p:ph type="body" idx="1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>
            <a:normAutofit/>
          </a:bodyPr>
          <a:lstStyle>
            <a:lvl1pPr marL="45720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9pPr>
          </a:lstStyle>
          <a:p>
            <a:pPr lvl="0"/>
          </a:p>
        </p:txBody>
      </p:sp>
      <p:sp>
        <p:nvSpPr>
          <p:cNvPr id="71" name="Google Shape;71;p11"/>
          <p:cNvSpPr>
            <a:spLocks noGrp="1" noEditPoints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72" name="Google Shape;72;p11"/>
          <p:cNvSpPr>
            <a:spLocks noGrp="1" noEditPoints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algn="ctr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73" name="Google Shape;73;p11"/>
          <p:cNvSpPr>
            <a:spLocks noGrp="1" noEditPoints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marL="0" indent="0" algn="r">
              <a:spcBef>
                <a:spcPts val="0"/>
              </a:spcBef>
              <a:buNone/>
            </a:lvl1pPr>
            <a:lvl2pPr marL="0" lvl="1" indent="0" algn="r">
              <a:spcBef>
                <a:spcPts val="0"/>
              </a:spcBef>
              <a:buNone/>
            </a:lvl2pPr>
            <a:lvl3pPr marL="0" lvl="2" indent="0" algn="r">
              <a:spcBef>
                <a:spcPts val="0"/>
              </a:spcBef>
              <a:buNone/>
            </a:lvl3pPr>
            <a:lvl4pPr marL="0" lvl="3" indent="0" algn="r">
              <a:spcBef>
                <a:spcPts val="0"/>
              </a:spcBef>
              <a:buNone/>
            </a:lvl4pPr>
            <a:lvl5pPr marL="0" lvl="4" indent="0" algn="r">
              <a:spcBef>
                <a:spcPts val="0"/>
              </a:spcBef>
              <a:buNone/>
            </a:lvl5pPr>
            <a:lvl6pPr marL="0" lvl="5" indent="0" algn="r">
              <a:spcBef>
                <a:spcPts val="0"/>
              </a:spcBef>
              <a:buNone/>
            </a:lvl6pPr>
            <a:lvl7pPr marL="0" lvl="6" indent="0" algn="r">
              <a:spcBef>
                <a:spcPts val="0"/>
              </a:spcBef>
              <a:buNone/>
            </a:lvl7pPr>
            <a:lvl8pPr marL="0" lvl="7" indent="0" algn="r">
              <a:spcBef>
                <a:spcPts val="0"/>
              </a:spcBef>
              <a:buNone/>
            </a:lvl8pPr>
            <a:lvl9pPr marL="0" lvl="8" indent="0" algn="r">
              <a:spcBef>
                <a:spcPts val="0"/>
              </a:spcBef>
              <a:buNone/>
            </a:lvl9pPr>
          </a:lstStyle>
          <a:p>
            <a:pPr mar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>
  <p:cSld name="VERTICAL_TITLE_AND_VERTICAL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>
            <a:spLocks noGrp="1" noEditPoints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rmAutofit/>
          </a:bodyPr>
          <a:lstStyle>
            <a:lvl1pPr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76" name="Google Shape;76;p12"/>
          <p:cNvSpPr>
            <a:spLocks noGrp="1" noEditPoints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>
            <a:normAutofit/>
          </a:bodyPr>
          <a:lstStyle>
            <a:lvl1pPr marL="45720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9pPr>
          </a:lstStyle>
          <a:p>
            <a:pPr lvl="0"/>
          </a:p>
        </p:txBody>
      </p:sp>
      <p:sp>
        <p:nvSpPr>
          <p:cNvPr id="77" name="Google Shape;77;p12"/>
          <p:cNvSpPr>
            <a:spLocks noGrp="1" noEditPoints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78" name="Google Shape;78;p12"/>
          <p:cNvSpPr>
            <a:spLocks noGrp="1" noEditPoints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algn="ctr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79" name="Google Shape;79;p12"/>
          <p:cNvSpPr>
            <a:spLocks noGrp="1" noEditPoints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marL="0" indent="0" algn="r">
              <a:spcBef>
                <a:spcPts val="0"/>
              </a:spcBef>
              <a:buNone/>
            </a:lvl1pPr>
            <a:lvl2pPr marL="0" lvl="1" indent="0" algn="r">
              <a:spcBef>
                <a:spcPts val="0"/>
              </a:spcBef>
              <a:buNone/>
            </a:lvl2pPr>
            <a:lvl3pPr marL="0" lvl="2" indent="0" algn="r">
              <a:spcBef>
                <a:spcPts val="0"/>
              </a:spcBef>
              <a:buNone/>
            </a:lvl3pPr>
            <a:lvl4pPr marL="0" lvl="3" indent="0" algn="r">
              <a:spcBef>
                <a:spcPts val="0"/>
              </a:spcBef>
              <a:buNone/>
            </a:lvl4pPr>
            <a:lvl5pPr marL="0" lvl="4" indent="0" algn="r">
              <a:spcBef>
                <a:spcPts val="0"/>
              </a:spcBef>
              <a:buNone/>
            </a:lvl5pPr>
            <a:lvl6pPr marL="0" lvl="5" indent="0" algn="r">
              <a:spcBef>
                <a:spcPts val="0"/>
              </a:spcBef>
              <a:buNone/>
            </a:lvl6pPr>
            <a:lvl7pPr marL="0" lvl="6" indent="0" algn="r">
              <a:spcBef>
                <a:spcPts val="0"/>
              </a:spcBef>
              <a:buNone/>
            </a:lvl7pPr>
            <a:lvl8pPr marL="0" lvl="7" indent="0" algn="r">
              <a:spcBef>
                <a:spcPts val="0"/>
              </a:spcBef>
              <a:buNone/>
            </a:lvl8pPr>
            <a:lvl9pPr marL="0" lvl="8" indent="0" algn="r">
              <a:spcBef>
                <a:spcPts val="0"/>
              </a:spcBef>
              <a:buNone/>
            </a:lvl9pPr>
          </a:lstStyle>
          <a:p>
            <a:pPr mar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>
            <a:spLocks noGrp="1" noEditPoints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rmAutofit/>
          </a:bodyPr>
          <a:lstStyle>
            <a:lvl1pPr marR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"/>
          <p:cNvSpPr>
            <a:spLocks noGrp="1" noEditPoints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>
            <a:normAutofit/>
          </a:bodyPr>
          <a:lstStyle>
            <a:lvl1pPr marL="457200" marR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 pitchFamily="34" charset="0" panose="020b0604020202020204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 pitchFamily="34" charset="0" panose="020b0604020202020204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 pitchFamily="34" charset="0" panose="020b0604020202020204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 pitchFamily="34" charset="0" panose="020b0604020202020204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 pitchFamily="34" charset="0" panose="020b0604020202020204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 pitchFamily="34" charset="0" panose="020b0604020202020204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 pitchFamily="34" charset="0" panose="020b0604020202020204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 pitchFamily="34" charset="0" panose="020b0604020202020204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 pitchFamily="34" charset="0" panose="020b0604020202020204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lvl="0"/>
          </a:p>
        </p:txBody>
      </p:sp>
      <p:sp>
        <p:nvSpPr>
          <p:cNvPr id="8" name="Google Shape;8;p1"/>
          <p:cNvSpPr>
            <a:spLocks noGrp="1" noEditPoints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marR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"/>
          <p:cNvSpPr>
            <a:spLocks noGrp="1" noEditPoints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marR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"/>
          <p:cNvSpPr>
            <a:spLocks noGrp="1" noEditPoints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>
            <a:lvl1pPr marL="0" marR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lang="en-US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sldNum="0" hdr="0" ftr="0"/>
  <p:txStyles>
    <p:titleStyle>
      <a:lvl1pPr marR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itchFamily="34" charset="0" panose="020b0604020202020204"/>
        <a:defRPr sz="1400" b="0" i="0" u="none" strike="noStrike" cap="none">
          <a:solidFill>
            <a:srgbClr val="000000"/>
          </a:solidFill>
          <a:latin typeface="Arial" pitchFamily="34" charset="0" panose="020b0604020202020204"/>
          <a:ea typeface="Arial" pitchFamily="34" charset="0" panose="020b0604020202020204"/>
          <a:cs typeface="Arial" pitchFamily="34" charset="0" panose="020b0604020202020204"/>
          <a:sym typeface="Arial" pitchFamily="34" charset="0" panose="020b0604020202020204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itchFamily="34" charset="0" panose="020b0604020202020204"/>
        <a:defRPr sz="1400" b="0" i="0" u="none" strike="noStrike" cap="none">
          <a:solidFill>
            <a:srgbClr val="000000"/>
          </a:solidFill>
          <a:latin typeface="Arial" pitchFamily="34" charset="0" panose="020b0604020202020204"/>
          <a:ea typeface="Arial" pitchFamily="34" charset="0" panose="020b0604020202020204"/>
          <a:cs typeface="Arial" pitchFamily="34" charset="0" panose="020b0604020202020204"/>
          <a:sym typeface="Arial" pitchFamily="34" charset="0" panose="020b0604020202020204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itchFamily="34" charset="0" panose="020b0604020202020204"/>
        <a:defRPr sz="1400" b="0" i="0" u="none" strike="noStrike" cap="none">
          <a:solidFill>
            <a:srgbClr val="000000"/>
          </a:solidFill>
          <a:latin typeface="Arial" pitchFamily="34" charset="0" panose="020b0604020202020204"/>
          <a:ea typeface="Arial" pitchFamily="34" charset="0" panose="020b0604020202020204"/>
          <a:cs typeface="Arial" pitchFamily="34" charset="0" panose="020b0604020202020204"/>
          <a:sym typeface="Arial" pitchFamily="34" charset="0" panose="020b0604020202020204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itchFamily="34" charset="0" panose="020b0604020202020204"/>
        <a:defRPr sz="1400" b="0" i="0" u="none" strike="noStrike" cap="none">
          <a:solidFill>
            <a:srgbClr val="000000"/>
          </a:solidFill>
          <a:latin typeface="Arial" pitchFamily="34" charset="0" panose="020b0604020202020204"/>
          <a:ea typeface="Arial" pitchFamily="34" charset="0" panose="020b0604020202020204"/>
          <a:cs typeface="Arial" pitchFamily="34" charset="0" panose="020b0604020202020204"/>
          <a:sym typeface="Arial" pitchFamily="34" charset="0" panose="020b0604020202020204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itchFamily="34" charset="0" panose="020b0604020202020204"/>
        <a:defRPr sz="1400" b="0" i="0" u="none" strike="noStrike" cap="none">
          <a:solidFill>
            <a:srgbClr val="000000"/>
          </a:solidFill>
          <a:latin typeface="Arial" pitchFamily="34" charset="0" panose="020b0604020202020204"/>
          <a:ea typeface="Arial" pitchFamily="34" charset="0" panose="020b0604020202020204"/>
          <a:cs typeface="Arial" pitchFamily="34" charset="0" panose="020b0604020202020204"/>
          <a:sym typeface="Arial" pitchFamily="34" charset="0" panose="020b0604020202020204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itchFamily="34" charset="0" panose="020b0604020202020204"/>
        <a:defRPr sz="1400" b="0" i="0" u="none" strike="noStrike" cap="none">
          <a:solidFill>
            <a:srgbClr val="000000"/>
          </a:solidFill>
          <a:latin typeface="Arial" pitchFamily="34" charset="0" panose="020b0604020202020204"/>
          <a:ea typeface="Arial" pitchFamily="34" charset="0" panose="020b0604020202020204"/>
          <a:cs typeface="Arial" pitchFamily="34" charset="0" panose="020b0604020202020204"/>
          <a:sym typeface="Arial" pitchFamily="34" charset="0" panose="020b0604020202020204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itchFamily="34" charset="0" panose="020b0604020202020204"/>
        <a:defRPr sz="1400" b="0" i="0" u="none" strike="noStrike" cap="none">
          <a:solidFill>
            <a:srgbClr val="000000"/>
          </a:solidFill>
          <a:latin typeface="Arial" pitchFamily="34" charset="0" panose="020b0604020202020204"/>
          <a:ea typeface="Arial" pitchFamily="34" charset="0" panose="020b0604020202020204"/>
          <a:cs typeface="Arial" pitchFamily="34" charset="0" panose="020b0604020202020204"/>
          <a:sym typeface="Arial" pitchFamily="34" charset="0" panose="020b0604020202020204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itchFamily="34" charset="0" panose="020b0604020202020204"/>
        <a:defRPr sz="1400" b="0" i="0" u="none" strike="noStrike" cap="none">
          <a:solidFill>
            <a:srgbClr val="000000"/>
          </a:solidFill>
          <a:latin typeface="Arial" pitchFamily="34" charset="0" panose="020b0604020202020204"/>
          <a:ea typeface="Arial" pitchFamily="34" charset="0" panose="020b0604020202020204"/>
          <a:cs typeface="Arial" pitchFamily="34" charset="0" panose="020b0604020202020204"/>
          <a:sym typeface="Arial" pitchFamily="34" charset="0" panose="020b0604020202020204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itchFamily="34" charset="0" panose="020b0604020202020204"/>
        <a:defRPr sz="1400" b="0" i="0" u="none" strike="noStrike" cap="none">
          <a:solidFill>
            <a:srgbClr val="000000"/>
          </a:solidFill>
          <a:latin typeface="Arial" pitchFamily="34" charset="0" panose="020b0604020202020204"/>
          <a:ea typeface="Arial" pitchFamily="34" charset="0" panose="020b0604020202020204"/>
          <a:cs typeface="Arial" pitchFamily="34" charset="0" panose="020b0604020202020204"/>
          <a:sym typeface="Arial" pitchFamily="34" charset="0" panose="020b0604020202020204"/>
        </a:defRPr>
      </a:lvl9pPr>
    </p:titleStyle>
    <p:bodyStyle>
      <a:lvl1pPr marR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itchFamily="34" charset="0" panose="020b0604020202020204"/>
        <a:defRPr sz="1400" b="0" i="0" u="none" strike="noStrike" cap="none">
          <a:solidFill>
            <a:srgbClr val="000000"/>
          </a:solidFill>
          <a:latin typeface="Arial" pitchFamily="34" charset="0" panose="020b0604020202020204"/>
          <a:ea typeface="Arial" pitchFamily="34" charset="0" panose="020b0604020202020204"/>
          <a:cs typeface="Arial" pitchFamily="34" charset="0" panose="020b0604020202020204"/>
          <a:sym typeface="Arial" pitchFamily="34" charset="0" panose="020b0604020202020204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itchFamily="34" charset="0" panose="020b0604020202020204"/>
        <a:defRPr sz="1400" b="0" i="0" u="none" strike="noStrike" cap="none">
          <a:solidFill>
            <a:srgbClr val="000000"/>
          </a:solidFill>
          <a:latin typeface="Arial" pitchFamily="34" charset="0" panose="020b0604020202020204"/>
          <a:ea typeface="Arial" pitchFamily="34" charset="0" panose="020b0604020202020204"/>
          <a:cs typeface="Arial" pitchFamily="34" charset="0" panose="020b0604020202020204"/>
          <a:sym typeface="Arial" pitchFamily="34" charset="0" panose="020b0604020202020204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itchFamily="34" charset="0" panose="020b0604020202020204"/>
        <a:defRPr sz="1400" b="0" i="0" u="none" strike="noStrike" cap="none">
          <a:solidFill>
            <a:srgbClr val="000000"/>
          </a:solidFill>
          <a:latin typeface="Arial" pitchFamily="34" charset="0" panose="020b0604020202020204"/>
          <a:ea typeface="Arial" pitchFamily="34" charset="0" panose="020b0604020202020204"/>
          <a:cs typeface="Arial" pitchFamily="34" charset="0" panose="020b0604020202020204"/>
          <a:sym typeface="Arial" pitchFamily="34" charset="0" panose="020b0604020202020204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itchFamily="34" charset="0" panose="020b0604020202020204"/>
        <a:defRPr sz="1400" b="0" i="0" u="none" strike="noStrike" cap="none">
          <a:solidFill>
            <a:srgbClr val="000000"/>
          </a:solidFill>
          <a:latin typeface="Arial" pitchFamily="34" charset="0" panose="020b0604020202020204"/>
          <a:ea typeface="Arial" pitchFamily="34" charset="0" panose="020b0604020202020204"/>
          <a:cs typeface="Arial" pitchFamily="34" charset="0" panose="020b0604020202020204"/>
          <a:sym typeface="Arial" pitchFamily="34" charset="0" panose="020b0604020202020204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itchFamily="34" charset="0" panose="020b0604020202020204"/>
        <a:defRPr sz="1400" b="0" i="0" u="none" strike="noStrike" cap="none">
          <a:solidFill>
            <a:srgbClr val="000000"/>
          </a:solidFill>
          <a:latin typeface="Arial" pitchFamily="34" charset="0" panose="020b0604020202020204"/>
          <a:ea typeface="Arial" pitchFamily="34" charset="0" panose="020b0604020202020204"/>
          <a:cs typeface="Arial" pitchFamily="34" charset="0" panose="020b0604020202020204"/>
          <a:sym typeface="Arial" pitchFamily="34" charset="0" panose="020b0604020202020204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itchFamily="34" charset="0" panose="020b0604020202020204"/>
        <a:defRPr sz="1400" b="0" i="0" u="none" strike="noStrike" cap="none">
          <a:solidFill>
            <a:srgbClr val="000000"/>
          </a:solidFill>
          <a:latin typeface="Arial" pitchFamily="34" charset="0" panose="020b0604020202020204"/>
          <a:ea typeface="Arial" pitchFamily="34" charset="0" panose="020b0604020202020204"/>
          <a:cs typeface="Arial" pitchFamily="34" charset="0" panose="020b0604020202020204"/>
          <a:sym typeface="Arial" pitchFamily="34" charset="0" panose="020b0604020202020204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itchFamily="34" charset="0" panose="020b0604020202020204"/>
        <a:defRPr sz="1400" b="0" i="0" u="none" strike="noStrike" cap="none">
          <a:solidFill>
            <a:srgbClr val="000000"/>
          </a:solidFill>
          <a:latin typeface="Arial" pitchFamily="34" charset="0" panose="020b0604020202020204"/>
          <a:ea typeface="Arial" pitchFamily="34" charset="0" panose="020b0604020202020204"/>
          <a:cs typeface="Arial" pitchFamily="34" charset="0" panose="020b0604020202020204"/>
          <a:sym typeface="Arial" pitchFamily="34" charset="0" panose="020b0604020202020204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itchFamily="34" charset="0" panose="020b0604020202020204"/>
        <a:defRPr sz="1400" b="0" i="0" u="none" strike="noStrike" cap="none">
          <a:solidFill>
            <a:srgbClr val="000000"/>
          </a:solidFill>
          <a:latin typeface="Arial" pitchFamily="34" charset="0" panose="020b0604020202020204"/>
          <a:ea typeface="Arial" pitchFamily="34" charset="0" panose="020b0604020202020204"/>
          <a:cs typeface="Arial" pitchFamily="34" charset="0" panose="020b0604020202020204"/>
          <a:sym typeface="Arial" pitchFamily="34" charset="0" panose="020b0604020202020204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itchFamily="34" charset="0" panose="020b0604020202020204"/>
        <a:defRPr sz="1400" b="0" i="0" u="none" strike="noStrike" cap="none">
          <a:solidFill>
            <a:srgbClr val="000000"/>
          </a:solidFill>
          <a:latin typeface="Arial" pitchFamily="34" charset="0" panose="020b0604020202020204"/>
          <a:ea typeface="Arial" pitchFamily="34" charset="0" panose="020b0604020202020204"/>
          <a:cs typeface="Arial" pitchFamily="34" charset="0" panose="020b0604020202020204"/>
          <a:sym typeface="Arial" pitchFamily="34" charset="0" panose="020b0604020202020204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itchFamily="34" charset="0" panose="020b0604020202020204"/>
        <a:defRPr sz="1400" b="0" i="0" u="none" strike="noStrike" cap="none">
          <a:solidFill>
            <a:srgbClr val="000000"/>
          </a:solidFill>
          <a:latin typeface="Arial" pitchFamily="34" charset="0" panose="020b0604020202020204"/>
          <a:ea typeface="Arial" pitchFamily="34" charset="0" panose="020b0604020202020204"/>
          <a:cs typeface="Arial" pitchFamily="34" charset="0" panose="020b0604020202020204"/>
          <a:sym typeface="Arial" pitchFamily="34" charset="0" panose="020b0604020202020204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itchFamily="34" charset="0" panose="020b0604020202020204"/>
        <a:defRPr sz="1400" b="0" i="0" u="none" strike="noStrike" cap="none">
          <a:solidFill>
            <a:srgbClr val="000000"/>
          </a:solidFill>
          <a:latin typeface="Arial" pitchFamily="34" charset="0" panose="020b0604020202020204"/>
          <a:ea typeface="Arial" pitchFamily="34" charset="0" panose="020b0604020202020204"/>
          <a:cs typeface="Arial" pitchFamily="34" charset="0" panose="020b0604020202020204"/>
          <a:sym typeface="Arial" pitchFamily="34" charset="0" panose="020b0604020202020204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itchFamily="34" charset="0" panose="020b0604020202020204"/>
        <a:defRPr sz="1400" b="0" i="0" u="none" strike="noStrike" cap="none">
          <a:solidFill>
            <a:srgbClr val="000000"/>
          </a:solidFill>
          <a:latin typeface="Arial" pitchFamily="34" charset="0" panose="020b0604020202020204"/>
          <a:ea typeface="Arial" pitchFamily="34" charset="0" panose="020b0604020202020204"/>
          <a:cs typeface="Arial" pitchFamily="34" charset="0" panose="020b0604020202020204"/>
          <a:sym typeface="Arial" pitchFamily="34" charset="0" panose="020b0604020202020204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itchFamily="34" charset="0" panose="020b0604020202020204"/>
        <a:defRPr sz="1400" b="0" i="0" u="none" strike="noStrike" cap="none">
          <a:solidFill>
            <a:srgbClr val="000000"/>
          </a:solidFill>
          <a:latin typeface="Arial" pitchFamily="34" charset="0" panose="020b0604020202020204"/>
          <a:ea typeface="Arial" pitchFamily="34" charset="0" panose="020b0604020202020204"/>
          <a:cs typeface="Arial" pitchFamily="34" charset="0" panose="020b0604020202020204"/>
          <a:sym typeface="Arial" pitchFamily="34" charset="0" panose="020b0604020202020204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itchFamily="34" charset="0" panose="020b0604020202020204"/>
        <a:defRPr sz="1400" b="0" i="0" u="none" strike="noStrike" cap="none">
          <a:solidFill>
            <a:srgbClr val="000000"/>
          </a:solidFill>
          <a:latin typeface="Arial" pitchFamily="34" charset="0" panose="020b0604020202020204"/>
          <a:ea typeface="Arial" pitchFamily="34" charset="0" panose="020b0604020202020204"/>
          <a:cs typeface="Arial" pitchFamily="34" charset="0" panose="020b0604020202020204"/>
          <a:sym typeface="Arial" pitchFamily="34" charset="0" panose="020b0604020202020204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itchFamily="34" charset="0" panose="020b0604020202020204"/>
        <a:defRPr sz="1400" b="0" i="0" u="none" strike="noStrike" cap="none">
          <a:solidFill>
            <a:srgbClr val="000000"/>
          </a:solidFill>
          <a:latin typeface="Arial" pitchFamily="34" charset="0" panose="020b0604020202020204"/>
          <a:ea typeface="Arial" pitchFamily="34" charset="0" panose="020b0604020202020204"/>
          <a:cs typeface="Arial" pitchFamily="34" charset="0" panose="020b0604020202020204"/>
          <a:sym typeface="Arial" pitchFamily="34" charset="0" panose="020b0604020202020204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itchFamily="34" charset="0" panose="020b0604020202020204"/>
        <a:defRPr sz="1400" b="0" i="0" u="none" strike="noStrike" cap="none">
          <a:solidFill>
            <a:srgbClr val="000000"/>
          </a:solidFill>
          <a:latin typeface="Arial" pitchFamily="34" charset="0" panose="020b0604020202020204"/>
          <a:ea typeface="Arial" pitchFamily="34" charset="0" panose="020b0604020202020204"/>
          <a:cs typeface="Arial" pitchFamily="34" charset="0" panose="020b0604020202020204"/>
          <a:sym typeface="Arial" pitchFamily="34" charset="0" panose="020b0604020202020204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itchFamily="34" charset="0" panose="020b0604020202020204"/>
        <a:defRPr sz="1400" b="0" i="0" u="none" strike="noStrike" cap="none">
          <a:solidFill>
            <a:srgbClr val="000000"/>
          </a:solidFill>
          <a:latin typeface="Arial" pitchFamily="34" charset="0" panose="020b0604020202020204"/>
          <a:ea typeface="Arial" pitchFamily="34" charset="0" panose="020b0604020202020204"/>
          <a:cs typeface="Arial" pitchFamily="34" charset="0" panose="020b0604020202020204"/>
          <a:sym typeface="Arial" pitchFamily="34" charset="0" panose="020b0604020202020204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itchFamily="34" charset="0" panose="020b0604020202020204"/>
        <a:defRPr sz="1400" b="0" i="0" u="none" strike="noStrike" cap="none">
          <a:solidFill>
            <a:srgbClr val="000000"/>
          </a:solidFill>
          <a:latin typeface="Arial" pitchFamily="34" charset="0" panose="020b0604020202020204"/>
          <a:ea typeface="Arial" pitchFamily="34" charset="0" panose="020b0604020202020204"/>
          <a:cs typeface="Arial" pitchFamily="34" charset="0" panose="020b0604020202020204"/>
          <a:sym typeface="Arial" pitchFamily="34" charset="0" panose="020b0604020202020204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Relationship Id="rId2" Type="http://schemas.openxmlformats.org/officeDocument/2006/relationships/image" Target="../media/image9.png"/><Relationship Id="rId3" Type="http://schemas.openxmlformats.org/officeDocument/2006/relationships/image" Target="../media/image10.png"/><Relationship Id="rId4" Type="http://schemas.openxmlformats.org/officeDocument/2006/relationships/image" Target="../media/image12.png"/><Relationship Id="rId5" Type="http://schemas.openxmlformats.org/officeDocument/2006/relationships/slideLayout" Target="../slideLayouts/slideLayout1.xml"/><Relationship Id="rId6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15.png"/><Relationship Id="rId3" Type="http://schemas.openxmlformats.org/officeDocument/2006/relationships/image" Target="../media/image16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17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20.png"/><Relationship Id="rId3" Type="http://schemas.openxmlformats.org/officeDocument/2006/relationships/image" Target="../media/image21.png"/><Relationship Id="rId4" Type="http://schemas.openxmlformats.org/officeDocument/2006/relationships/image" Target="../media/image22.png"/><Relationship Id="rId5" Type="http://schemas.openxmlformats.org/officeDocument/2006/relationships/image" Target="../media/image23.png"/><Relationship Id="rId6" Type="http://schemas.openxmlformats.org/officeDocument/2006/relationships/slideLayout" Target="../slideLayouts/slideLayout1.xml"/><Relationship Id="rId7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AF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3" descr="image.png"/>
          <p:cNvPicPr preferRelativeResize="0"/>
          <p:nvPr/>
        </p:nvPicPr>
        <p:blipFill>
          <a:blip r:embed="rId1">
            <a:alphaModFix/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3" descr="image.png"/>
          <p:cNvPicPr preferRelativeResize="0"/>
          <p:nvPr/>
        </p:nvPicPr>
        <p:blipFill>
          <a:blip r:embed="rId2">
            <a:alphaModFix/>
          </a:blip>
          <a:srcRect/>
          <a:stretch>
            <a:fillRect/>
          </a:stretch>
        </p:blipFill>
        <p:spPr>
          <a:xfrm>
            <a:off x="4427483" y="3994107"/>
            <a:ext cx="5334000" cy="1381125"/>
          </a:xfrm>
          <a:prstGeom prst="rect">
            <a:avLst/>
          </a:prstGeom>
          <a:noFill/>
          <a:ln>
            <a:noFill/>
          </a:ln>
        </p:spPr>
      </p:pic>
      <p:sp>
        <p:nvSpPr>
          <p:cNvPr id="87" name="Google Shape;87;p13"/>
          <p:cNvSpPr txBox="1"/>
          <p:nvPr/>
        </p:nvSpPr>
        <p:spPr>
          <a:xfrm>
            <a:off x="3233737" y="3142208"/>
            <a:ext cx="5724525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b="0" i="0" u="none" strike="noStrike" cap="none">
              <a:solidFill>
                <a:srgbClr val="007BBD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88" name="Google Shape;88;p13"/>
          <p:cNvSpPr txBox="1"/>
          <p:nvPr/>
        </p:nvSpPr>
        <p:spPr>
          <a:xfrm>
            <a:off x="4191000" y="4256633"/>
            <a:ext cx="3810000" cy="3042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ctr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89" name="Google Shape;89;p13"/>
          <p:cNvSpPr txBox="1"/>
          <p:nvPr/>
        </p:nvSpPr>
        <p:spPr>
          <a:xfrm>
            <a:off x="4191000" y="4528095"/>
            <a:ext cx="3810000" cy="3042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ctr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91" name="Google Shape;91;p13"/>
          <p:cNvSpPr txBox="1"/>
          <p:nvPr/>
        </p:nvSpPr>
        <p:spPr>
          <a:xfrm>
            <a:off x="4191000" y="5071020"/>
            <a:ext cx="3810000" cy="3042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ctr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 </a:t>
            </a:r>
          </a:p>
        </p:txBody>
      </p:sp>
      <p:sp>
        <p:nvSpPr>
          <p:cNvPr id="92" name="TextBox 91"/>
          <p:cNvSpPr txBox="1"/>
          <p:nvPr/>
        </p:nvSpPr>
        <p:spPr>
          <a:xfrm>
            <a:off x="1828800" y="1080594"/>
            <a:ext cx="8534400" cy="46968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just">
              <a:lnSpc>
                <a:spcPct val="115833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b="1" i="0" u="none" strike="noStrike">
                <a:latin typeface="Arial" pitchFamily="34" charset="0" panose="020b0604020202020204"/>
                <a:ea typeface="Arial Nova" pitchFamily="34" charset="0"/>
                <a:cs typeface="Arial" pitchFamily="34" charset="0" panose="020b0604020202020204"/>
              </a:rPr>
              <a:t>STUDENT NAME:</a:t>
            </a:r>
            <a:r>
              <a:rPr lang="en-GB" sz="1800" b="1" i="0" u="none" strike="noStrike">
                <a:latin typeface="Arial" pitchFamily="34" charset="0" panose="020b0604020202020204"/>
                <a:ea typeface="Arial Nova" pitchFamily="34" charset="0"/>
                <a:cs typeface="Arial" pitchFamily="34" charset="0" panose="020b0604020202020204"/>
              </a:rPr>
              <a:t> </a:t>
            </a:r>
            <a:r>
              <a:rPr lang="en-US" sz="1800" b="1" i="0" u="none" strike="noStrike">
                <a:latin typeface="Arial" pitchFamily="34" charset="0" panose="020b0604020202020204"/>
                <a:ea typeface="Arial Nova" pitchFamily="34" charset="0"/>
                <a:cs typeface="Arial" pitchFamily="34" charset="0" panose="020b0604020202020204"/>
              </a:rPr>
              <a:t>CHERRY SPENCER.</a:t>
            </a:r>
          </a:p>
          <a:p>
            <a:pPr marL="0" marR="0" indent="0" algn="just">
              <a:lnSpc>
                <a:spcPct val="115833"/>
              </a:lnSpc>
              <a:spcBef>
                <a:spcPts val="0"/>
              </a:spcBef>
              <a:spcAft>
                <a:spcPts val="800"/>
              </a:spcAft>
            </a:pPr>
            <a:endParaRPr lang="en-US" sz="1800" b="1" i="0" u="none" strike="noStrike">
              <a:latin typeface="Arial" pitchFamily="34" charset="0" panose="020b0604020202020204"/>
              <a:ea typeface="Arial Nova" pitchFamily="34" charset="0"/>
              <a:cs typeface="Arial" pitchFamily="34" charset="0" panose="020b0604020202020204"/>
            </a:endParaRPr>
          </a:p>
          <a:p>
            <a:pPr marL="0" marR="0" indent="0" algn="just">
              <a:lnSpc>
                <a:spcPct val="115833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b="1" i="0" u="none" strike="noStrike">
                <a:latin typeface="Arial" pitchFamily="34" charset="0" panose="020b0604020202020204"/>
                <a:ea typeface="Arial Nova" pitchFamily="34" charset="0"/>
                <a:cs typeface="Arial" pitchFamily="34" charset="0" panose="020b0604020202020204"/>
              </a:rPr>
              <a:t>STUDENT NUMBER:</a:t>
            </a:r>
            <a:r>
              <a:rPr lang="en-GB" sz="1800" b="1" i="0" u="none" strike="noStrike">
                <a:latin typeface="Arial" pitchFamily="34" charset="0" panose="020b0604020202020204"/>
                <a:ea typeface="Arial Nova" pitchFamily="34" charset="0"/>
                <a:cs typeface="Arial" pitchFamily="34" charset="0" panose="020b0604020202020204"/>
              </a:rPr>
              <a:t> </a:t>
            </a:r>
            <a:r>
              <a:rPr lang="en-US" sz="1800" b="1" i="0" u="none" strike="noStrike">
                <a:latin typeface="Arial" pitchFamily="34" charset="0" panose="020b0604020202020204"/>
                <a:ea typeface="Arial Nova" pitchFamily="34" charset="0"/>
                <a:cs typeface="Arial" pitchFamily="34" charset="0" panose="020b0604020202020204"/>
              </a:rPr>
              <a:t>2315880.</a:t>
            </a:r>
          </a:p>
          <a:p>
            <a:pPr marL="0" marR="0" indent="0" algn="just">
              <a:lnSpc>
                <a:spcPct val="115833"/>
              </a:lnSpc>
              <a:spcBef>
                <a:spcPts val="0"/>
              </a:spcBef>
              <a:spcAft>
                <a:spcPts val="800"/>
              </a:spcAft>
            </a:pPr>
            <a:endParaRPr lang="en-US" sz="1800" b="1" i="0" u="none" strike="noStrike">
              <a:latin typeface="Arial" pitchFamily="34" charset="0" panose="020b0604020202020204"/>
              <a:ea typeface="Arial Nova" pitchFamily="34" charset="0"/>
              <a:cs typeface="Arial" pitchFamily="34" charset="0" panose="020b0604020202020204"/>
            </a:endParaRPr>
          </a:p>
          <a:p>
            <a:pPr marL="0" marR="0" indent="0" algn="just">
              <a:lnSpc>
                <a:spcPct val="115833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b="1" i="0" u="none" strike="noStrike">
                <a:latin typeface="Arial" pitchFamily="34" charset="0" panose="020b0604020202020204"/>
                <a:ea typeface="Arial Nova" pitchFamily="34" charset="0"/>
                <a:cs typeface="Arial" pitchFamily="34" charset="0" panose="020b0604020202020204"/>
              </a:rPr>
              <a:t>ASSIGNMENT TITLE:</a:t>
            </a:r>
            <a:r>
              <a:rPr lang="en-GB" sz="1800" b="1" i="0" u="none" strike="noStrike">
                <a:latin typeface="Arial" pitchFamily="34" charset="0" panose="020b0604020202020204"/>
                <a:ea typeface="Arial Nova" pitchFamily="34" charset="0"/>
                <a:cs typeface="Arial" pitchFamily="34" charset="0" panose="020b0604020202020204"/>
              </a:rPr>
              <a:t> VIVA VOCE</a:t>
            </a:r>
            <a:r>
              <a:rPr lang="en-US" sz="1800" b="1" i="0" u="none" strike="noStrike">
                <a:latin typeface="Arial" pitchFamily="34" charset="0" panose="020b0604020202020204"/>
                <a:ea typeface="Arial Nova" pitchFamily="34" charset="0"/>
                <a:cs typeface="Arial" pitchFamily="34" charset="0" panose="020b0604020202020204"/>
              </a:rPr>
              <a:t>.</a:t>
            </a:r>
          </a:p>
          <a:p>
            <a:pPr marL="0" marR="0" indent="0" algn="just">
              <a:lnSpc>
                <a:spcPct val="115833"/>
              </a:lnSpc>
              <a:spcBef>
                <a:spcPts val="0"/>
              </a:spcBef>
              <a:spcAft>
                <a:spcPts val="800"/>
              </a:spcAft>
            </a:pPr>
            <a:endParaRPr lang="en-US" sz="1800" b="1" i="0" u="none" strike="noStrike">
              <a:latin typeface="Arial" pitchFamily="34" charset="0" panose="020b0604020202020204"/>
              <a:ea typeface="Arial Nova" pitchFamily="34" charset="0"/>
              <a:cs typeface="Arial" pitchFamily="34" charset="0" panose="020b0604020202020204"/>
            </a:endParaRPr>
          </a:p>
          <a:p>
            <a:pPr marL="0" marR="0" indent="0" algn="just">
              <a:lnSpc>
                <a:spcPct val="115833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b="1" i="0" u="none" strike="noStrike">
                <a:latin typeface="Arial" pitchFamily="34" charset="0" panose="020b0604020202020204"/>
                <a:ea typeface="Arial Nova" pitchFamily="34" charset="0"/>
                <a:cs typeface="Arial" pitchFamily="34" charset="0" panose="020b0604020202020204"/>
              </a:rPr>
              <a:t>MODULE TITLE:</a:t>
            </a:r>
            <a:r>
              <a:rPr lang="en-GB" sz="1800" b="1" i="0" u="none" strike="noStrike">
                <a:latin typeface="Arial" pitchFamily="34" charset="0" panose="020b0604020202020204"/>
                <a:ea typeface="Arial Nova" pitchFamily="34" charset="0"/>
                <a:cs typeface="Arial" pitchFamily="34" charset="0" panose="020b0604020202020204"/>
              </a:rPr>
              <a:t> </a:t>
            </a:r>
            <a:r>
              <a:rPr lang="en-US" sz="1800" b="1" i="0" u="none" strike="noStrike">
                <a:latin typeface="Arial" pitchFamily="34" charset="0" panose="020b0604020202020204"/>
                <a:ea typeface="Arial Nova" pitchFamily="34" charset="0"/>
                <a:cs typeface="Arial" pitchFamily="34" charset="0" panose="020b0604020202020204"/>
              </a:rPr>
              <a:t>DIGITAL TRANSFORMATION IN THE HEALTH AND CARE PROFFESSIONS.</a:t>
            </a:r>
          </a:p>
          <a:p>
            <a:pPr marL="0" marR="0" indent="0" algn="just">
              <a:lnSpc>
                <a:spcPct val="115833"/>
              </a:lnSpc>
              <a:spcBef>
                <a:spcPts val="0"/>
              </a:spcBef>
              <a:spcAft>
                <a:spcPts val="800"/>
              </a:spcAft>
            </a:pPr>
            <a:endParaRPr lang="en-US" sz="1200" b="1" i="0" u="none" strike="noStrike">
              <a:latin typeface="Arial" pitchFamily="34" charset="0" panose="020b0604020202020204"/>
              <a:ea typeface="Arial Nova" pitchFamily="34" charset="0"/>
              <a:cs typeface="Arial" pitchFamily="34" charset="0" panose="020b0604020202020204"/>
            </a:endParaRPr>
          </a:p>
          <a:p>
            <a:pPr marL="0" marR="0" indent="0" algn="just">
              <a:lnSpc>
                <a:spcPct val="115833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b="1" i="0" u="none" strike="noStrike">
                <a:latin typeface="Arial" pitchFamily="34" charset="0" panose="020b0604020202020204"/>
                <a:ea typeface="Arial Nova" pitchFamily="34" charset="0"/>
                <a:cs typeface="Arial" pitchFamily="34" charset="0" panose="020b0604020202020204"/>
              </a:rPr>
              <a:t>MODULE CODE:</a:t>
            </a:r>
            <a:r>
              <a:rPr lang="en-GB" sz="1800" b="1" i="0" u="none" strike="noStrike">
                <a:latin typeface="Arial" pitchFamily="34" charset="0" panose="020b0604020202020204"/>
                <a:ea typeface="Arial Nova" pitchFamily="34" charset="0"/>
                <a:cs typeface="Arial" pitchFamily="34" charset="0" panose="020b0604020202020204"/>
              </a:rPr>
              <a:t> </a:t>
            </a:r>
            <a:r>
              <a:rPr lang="en-US" sz="1800" b="1" i="0" u="none" strike="noStrike">
                <a:latin typeface="Arial" pitchFamily="34" charset="0" panose="020b0604020202020204"/>
                <a:ea typeface="Arial Nova" pitchFamily="34" charset="0"/>
                <a:cs typeface="Arial" pitchFamily="34" charset="0" panose="020b0604020202020204"/>
              </a:rPr>
              <a:t>BMHP6026.</a:t>
            </a:r>
          </a:p>
          <a:p>
            <a:pPr marL="0" marR="0" indent="0" algn="just">
              <a:lnSpc>
                <a:spcPct val="115833"/>
              </a:lnSpc>
              <a:spcBef>
                <a:spcPts val="0"/>
              </a:spcBef>
              <a:spcAft>
                <a:spcPts val="800"/>
              </a:spcAft>
            </a:pPr>
            <a:endParaRPr lang="en-US" sz="1200" b="1" i="0" u="none" strike="noStrike">
              <a:latin typeface="Arial" pitchFamily="34" charset="0" panose="020b0604020202020204"/>
              <a:ea typeface="Arial Nova" pitchFamily="34" charset="0"/>
              <a:cs typeface="Arial" pitchFamily="34" charset="0" panose="020b0604020202020204"/>
            </a:endParaRPr>
          </a:p>
          <a:p>
            <a:pPr marL="0" marR="0" indent="0" algn="just">
              <a:lnSpc>
                <a:spcPct val="115833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b="1" i="0" u="none" strike="noStrike">
                <a:latin typeface="Arial" pitchFamily="34" charset="0" panose="020b0604020202020204"/>
                <a:ea typeface="Arial Nova" pitchFamily="34" charset="0"/>
                <a:cs typeface="Arial" pitchFamily="34" charset="0" panose="020b0604020202020204"/>
              </a:rPr>
              <a:t>LECTURER’S NAME:</a:t>
            </a:r>
            <a:r>
              <a:rPr lang="en-GB" sz="1800" b="1" i="0" u="none" strike="noStrike">
                <a:latin typeface="Arial" pitchFamily="34" charset="0" panose="020b0604020202020204"/>
                <a:ea typeface="Arial Nova" pitchFamily="34" charset="0"/>
                <a:cs typeface="Arial" pitchFamily="34" charset="0" panose="020b0604020202020204"/>
              </a:rPr>
              <a:t> </a:t>
            </a:r>
            <a:r>
              <a:rPr lang="en-US" sz="1800" b="1" i="0" u="none" strike="noStrike">
                <a:latin typeface="Arial" pitchFamily="34" charset="0" panose="020b0604020202020204"/>
                <a:ea typeface="Arial Nova" pitchFamily="34" charset="0"/>
                <a:cs typeface="Arial" pitchFamily="34" charset="0" panose="020b0604020202020204"/>
              </a:rPr>
              <a:t>ZAKIYYAH AHMED.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AF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Google Shape;96;p14" descr="image.png"/>
          <p:cNvPicPr preferRelativeResize="0"/>
          <p:nvPr/>
        </p:nvPicPr>
        <p:blipFill>
          <a:blip r:embed="rId1">
            <a:alphaModFix/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14" descr="image.png"/>
          <p:cNvPicPr preferRelativeResize="0"/>
          <p:nvPr/>
        </p:nvPicPr>
        <p:blipFill>
          <a:blip r:embed="rId2">
            <a:alphaModFix/>
          </a:blip>
          <a:srcRect/>
          <a:stretch>
            <a:fillRect/>
          </a:stretch>
        </p:blipFill>
        <p:spPr>
          <a:xfrm>
            <a:off x="6334125" y="2047875"/>
            <a:ext cx="5286375" cy="3619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14" descr="image.png"/>
          <p:cNvPicPr preferRelativeResize="0"/>
          <p:nvPr/>
        </p:nvPicPr>
        <p:blipFill>
          <a:blip r:embed="rId3">
            <a:alphaModFix/>
          </a:blip>
          <a:srcRect/>
          <a:stretch>
            <a:fillRect/>
          </a:stretch>
        </p:blipFill>
        <p:spPr>
          <a:xfrm>
            <a:off x="6343650" y="2057400"/>
            <a:ext cx="5267325" cy="3600450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Google Shape;102;p14"/>
          <p:cNvSpPr txBox="1"/>
          <p:nvPr/>
        </p:nvSpPr>
        <p:spPr>
          <a:xfrm>
            <a:off x="486103" y="571500"/>
            <a:ext cx="11677322" cy="16768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i="0" u="none" strike="noStrike" cap="none">
                <a:solidFill>
                  <a:srgbClr val="002B49"/>
                </a:solidFill>
                <a:latin typeface="Merriweather"/>
                <a:ea typeface="Merriweather"/>
                <a:cs typeface="Merriweather"/>
                <a:sym typeface="Merriweather"/>
              </a:rPr>
              <a:t>Telemedicine: </a:t>
            </a:r>
            <a:r>
              <a:rPr lang="en-US" sz="2400" b="1" i="0" u="none" strike="noStrike" cap="none">
                <a:solidFill>
                  <a:srgbClr val="002B49"/>
                </a:solidFill>
                <a:latin typeface="Merriweather"/>
                <a:ea typeface="Merriweather"/>
                <a:cs typeface="Merriweather"/>
                <a:sym typeface="Merriweather"/>
              </a:rPr>
              <a:t>Digital Innovation in UK Health and Social Care</a:t>
            </a:r>
            <a:r>
              <a:rPr lang="en-GB" sz="2400" b="1" i="0" u="none" strike="noStrike" cap="none">
                <a:solidFill>
                  <a:srgbClr val="002B49"/>
                </a:solidFill>
                <a:latin typeface="Merriweather"/>
                <a:ea typeface="Merriweather"/>
                <a:cs typeface="Merriweather"/>
                <a:sym typeface="Merriweather"/>
              </a:rPr>
              <a:t>.</a:t>
            </a:r>
          </a:p>
          <a:p>
            <a:pPr marL="0" marR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400" b="1" i="0" u="none" strike="noStrike" cap="none">
              <a:solidFill>
                <a:srgbClr val="002B49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  <a:sym typeface="Merriweather"/>
            </a:endParaRPr>
          </a:p>
          <a:p>
            <a:pPr marL="0" marR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400" b="1" i="0" u="none" strike="noStrike" cap="none">
              <a:solidFill>
                <a:srgbClr val="002B49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  <a:sym typeface="Merriweather"/>
            </a:endParaRPr>
          </a:p>
          <a:p>
            <a:pPr marL="0" marR="0" indent="0" algn="just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0" i="0" u="none" strike="noStrike" cap="none">
                <a:solidFill>
                  <a:srgbClr val="002B49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Merriweather"/>
              </a:rPr>
              <a:t>Telemedicine is the delivery of healthcare services where distance is a critical factor, using information and communication technologies(ICT) to support diagnosis, treatment, prevention, and ongoing patient care." (World Health Organization,2022).</a:t>
            </a:r>
            <a:endParaRPr lang="en-US" sz="2400" b="0" i="0" u="none" strike="noStrike" cap="none">
              <a:solidFill>
                <a:srgbClr val="002B49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  <a:sym typeface="Merriweather"/>
            </a:endParaRPr>
          </a:p>
          <a:p>
            <a:pPr marL="0" marR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000" b="1" i="0" u="none" strike="noStrike" cap="none">
              <a:solidFill>
                <a:srgbClr val="002B49"/>
              </a:solidFill>
              <a:latin typeface="Merriweather"/>
              <a:ea typeface="Merriweather"/>
              <a:cs typeface="Merriweather"/>
              <a:sym typeface="Merriweather"/>
            </a:endParaRPr>
          </a:p>
        </p:txBody>
      </p:sp>
      <p:sp>
        <p:nvSpPr>
          <p:cNvPr id="104" name="Google Shape;104;p14"/>
          <p:cNvSpPr txBox="1"/>
          <p:nvPr/>
        </p:nvSpPr>
        <p:spPr>
          <a:xfrm>
            <a:off x="486103" y="2047875"/>
            <a:ext cx="5371772" cy="6703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Telemedicine was introduced in the 1920s, but its modern foundations were built by </a:t>
            </a:r>
            <a:r>
              <a:rPr lang="en-US" sz="1400" b="1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NASA</a:t>
            </a:r>
            <a:r>
              <a:rPr lang="en-US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 in the 1960s.</a:t>
            </a:r>
            <a:r>
              <a:rPr lang="en-GB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 </a:t>
            </a:r>
            <a:r>
              <a:rPr lang="en-US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 (</a:t>
            </a:r>
            <a:r>
              <a:rPr lang="en-US" sz="1400" b="0" i="0" u="none" strike="noStrike" cap="none" noProof="1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Jafarzadeh</a:t>
            </a:r>
            <a:r>
              <a:rPr lang="en-US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 et al., 2022; </a:t>
            </a:r>
            <a:r>
              <a:rPr lang="en-US" sz="1400" b="0" i="0" u="none" strike="noStrike" cap="none" noProof="1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Bashshur</a:t>
            </a:r>
            <a:r>
              <a:rPr lang="en-US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, </a:t>
            </a:r>
            <a:r>
              <a:rPr lang="en-US" sz="1400" b="0" i="0" u="none" strike="noStrike" cap="none" noProof="1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Doarn</a:t>
            </a:r>
            <a:r>
              <a:rPr lang="en-US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 and </a:t>
            </a:r>
            <a:r>
              <a:rPr lang="en-US" sz="1400" b="0" i="0" u="none" strike="noStrike" cap="none" noProof="1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Frenk</a:t>
            </a:r>
            <a:r>
              <a:rPr lang="en-US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, 2020)</a:t>
            </a:r>
            <a:r>
              <a:rPr lang="en-GB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.</a:t>
            </a:r>
          </a:p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400" b="0" i="0" u="none" strike="noStrike" cap="none">
              <a:solidFill>
                <a:srgbClr val="334155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  <a:sym typeface="DM Sans"/>
            </a:endParaRPr>
          </a:p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KEY AREAS</a:t>
            </a:r>
            <a:r>
              <a:rPr lang="en-GB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:</a:t>
            </a:r>
          </a:p>
          <a:p>
            <a:pPr marL="285750" marR="0" indent="-285750" algn="just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Font typeface="Arial" pitchFamily="34" charset="0" panose="020b0604020202020204"/>
              <a:buChar char="•"/>
            </a:pPr>
            <a:r>
              <a:rPr lang="en-GB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  </a:t>
            </a:r>
            <a:r>
              <a:rPr lang="en-US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Provided remote medical support to astronauts in space using</a:t>
            </a:r>
            <a:r>
              <a:rPr lang="en-GB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 satellite</a:t>
            </a:r>
            <a:r>
              <a:rPr lang="en-US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 </a:t>
            </a:r>
            <a:r>
              <a:rPr lang="en-GB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  </a:t>
            </a:r>
            <a:r>
              <a:rPr lang="en-US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 technology.</a:t>
            </a:r>
          </a:p>
          <a:p>
            <a:pPr marL="285750" marR="0" indent="-285750" algn="just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Font typeface="Arial" pitchFamily="34" charset="0" panose="020b0604020202020204"/>
              <a:buChar char="•"/>
            </a:pPr>
            <a:r>
              <a:rPr lang="en-GB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Demonstrated feasibility of long-distance healthcare.</a:t>
            </a:r>
          </a:p>
          <a:p>
            <a:pPr marL="285750" marR="0" indent="-285750" algn="just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Font typeface="Arial" pitchFamily="34" charset="0" panose="020b0604020202020204"/>
              <a:buChar char="•"/>
            </a:pPr>
            <a:r>
              <a:rPr lang="en-GB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Paved the way for digital integration within modern healthcare systems.</a:t>
            </a:r>
          </a:p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400" b="0" i="0" u="none" strike="noStrike" cap="none">
              <a:solidFill>
                <a:srgbClr val="334155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  <a:sym typeface="DM Sans"/>
            </a:endParaRPr>
          </a:p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105" name="Google Shape;105;p14"/>
          <p:cNvSpPr txBox="1"/>
          <p:nvPr/>
        </p:nvSpPr>
        <p:spPr>
          <a:xfrm>
            <a:off x="571500" y="4662487"/>
            <a:ext cx="5286375" cy="3042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425" b="0" i="1" u="none" strike="noStrike" cap="none">
              <a:solidFill>
                <a:srgbClr val="007BBD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106" name="Google Shape;106;p14"/>
          <p:cNvSpPr txBox="1"/>
          <p:nvPr/>
        </p:nvSpPr>
        <p:spPr>
          <a:xfrm>
            <a:off x="571500" y="2781300"/>
            <a:ext cx="5286375" cy="624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76225" tIns="0" rIns="0" bIns="0" anchor="t">
            <a:spAutoFit/>
          </a:bodyPr>
          <a:lstStyle/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107" name="Google Shape;107;p14"/>
          <p:cNvSpPr txBox="1"/>
          <p:nvPr/>
        </p:nvSpPr>
        <p:spPr>
          <a:xfrm>
            <a:off x="637190" y="3705519"/>
            <a:ext cx="5286375" cy="3042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76225" tIns="0" rIns="0" bIns="0" anchor="t">
            <a:spAutoFit/>
          </a:bodyPr>
          <a:lstStyle/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AF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" name="Google Shape;114;p15" descr="image.png"/>
          <p:cNvPicPr preferRelativeResize="0"/>
          <p:nvPr/>
        </p:nvPicPr>
        <p:blipFill>
          <a:blip r:embed="rId1">
            <a:alphaModFix/>
          </a:blip>
          <a:srcRect/>
          <a:stretch>
            <a:fillRect/>
          </a:stretch>
        </p:blipFill>
        <p:spPr>
          <a:xfrm>
            <a:off x="571500" y="2877041"/>
            <a:ext cx="3492549" cy="3038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15" descr="image.png"/>
          <p:cNvPicPr preferRelativeResize="0"/>
          <p:nvPr/>
        </p:nvPicPr>
        <p:blipFill>
          <a:blip r:embed="rId2">
            <a:alphaModFix/>
          </a:blip>
          <a:srcRect/>
          <a:stretch>
            <a:fillRect/>
          </a:stretch>
        </p:blipFill>
        <p:spPr>
          <a:xfrm>
            <a:off x="4385123" y="2877041"/>
            <a:ext cx="3492549" cy="3038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15" descr="image.png"/>
          <p:cNvPicPr preferRelativeResize="0"/>
          <p:nvPr/>
        </p:nvPicPr>
        <p:blipFill>
          <a:blip r:embed="rId3">
            <a:alphaModFix/>
          </a:blip>
          <a:srcRect/>
          <a:stretch>
            <a:fillRect/>
          </a:stretch>
        </p:blipFill>
        <p:spPr>
          <a:xfrm>
            <a:off x="8128099" y="2338387"/>
            <a:ext cx="3492549" cy="3577130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15"/>
          <p:cNvSpPr txBox="1"/>
          <p:nvPr/>
        </p:nvSpPr>
        <p:spPr>
          <a:xfrm>
            <a:off x="834230" y="3424237"/>
            <a:ext cx="2967089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 b="1" i="0" u="none" strike="noStrike" cap="none">
                <a:solidFill>
                  <a:srgbClr val="002B49"/>
                </a:solidFill>
                <a:latin typeface="Merriweather"/>
                <a:ea typeface="Merriweather"/>
                <a:cs typeface="Merriweather"/>
                <a:sym typeface="Merriweather"/>
              </a:rPr>
              <a:t>The Concept</a:t>
            </a:r>
          </a:p>
        </p:txBody>
      </p:sp>
      <p:sp>
        <p:nvSpPr>
          <p:cNvPr id="118" name="Google Shape;118;p15"/>
          <p:cNvSpPr txBox="1"/>
          <p:nvPr/>
        </p:nvSpPr>
        <p:spPr>
          <a:xfrm>
            <a:off x="4612529" y="3424237"/>
            <a:ext cx="2967089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 b="1" i="0" u="none" strike="noStrike" cap="none">
                <a:solidFill>
                  <a:srgbClr val="002B49"/>
                </a:solidFill>
                <a:latin typeface="Merriweather"/>
                <a:ea typeface="Merriweather"/>
                <a:cs typeface="Merriweather"/>
                <a:sym typeface="Merriweather"/>
              </a:rPr>
              <a:t>WHO Definition</a:t>
            </a:r>
          </a:p>
        </p:txBody>
      </p:sp>
      <p:sp>
        <p:nvSpPr>
          <p:cNvPr id="119" name="Google Shape;119;p15"/>
          <p:cNvSpPr txBox="1"/>
          <p:nvPr/>
        </p:nvSpPr>
        <p:spPr>
          <a:xfrm>
            <a:off x="8390829" y="3424237"/>
            <a:ext cx="2967089" cy="3265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 b="1" i="0" u="none" strike="noStrike" cap="none">
                <a:solidFill>
                  <a:srgbClr val="002B49"/>
                </a:solidFill>
                <a:latin typeface="Merriweather"/>
                <a:ea typeface="Merriweather"/>
                <a:cs typeface="Merriweather"/>
                <a:sym typeface="Merriweather"/>
              </a:rPr>
              <a:t>Applications</a:t>
            </a:r>
          </a:p>
        </p:txBody>
      </p:sp>
      <p:pic>
        <p:nvPicPr>
          <p:cNvPr id="121" name="Google Shape;121;p15" descr="image.png"/>
          <p:cNvPicPr preferRelativeResize="0"/>
          <p:nvPr/>
        </p:nvPicPr>
        <p:blipFill>
          <a:blip r:embed="rId4">
            <a:alphaModFix/>
          </a:blip>
          <a:srcRect/>
          <a:stretch>
            <a:fillRect/>
          </a:stretch>
        </p:blipFill>
        <p:spPr>
          <a:xfrm>
            <a:off x="5881687" y="2728912"/>
            <a:ext cx="428625" cy="428625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15"/>
          <p:cNvSpPr txBox="1"/>
          <p:nvPr/>
        </p:nvSpPr>
        <p:spPr>
          <a:xfrm>
            <a:off x="762000" y="571500"/>
            <a:ext cx="11401425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1" i="0" u="none" strike="noStrike" cap="none">
                <a:solidFill>
                  <a:srgbClr val="002B49"/>
                </a:solidFill>
                <a:latin typeface="Merriweather"/>
                <a:ea typeface="Merriweather"/>
                <a:cs typeface="Merriweather"/>
                <a:sym typeface="Merriweather"/>
              </a:rPr>
              <a:t>Core Definitions &amp; Scope</a:t>
            </a:r>
          </a:p>
        </p:txBody>
      </p:sp>
      <p:sp>
        <p:nvSpPr>
          <p:cNvPr id="124" name="Google Shape;124;p15"/>
          <p:cNvSpPr/>
          <p:nvPr/>
        </p:nvSpPr>
        <p:spPr>
          <a:xfrm>
            <a:off x="571500" y="571500"/>
            <a:ext cx="57150" cy="476250"/>
          </a:xfrm>
          <a:prstGeom prst="rect">
            <a:avLst/>
          </a:prstGeom>
          <a:solidFill>
            <a:srgbClr val="007BBD"/>
          </a:solidFill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/>
          <a:p>
            <a:pPr marL="0" marR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15"/>
          <p:cNvSpPr txBox="1"/>
          <p:nvPr/>
        </p:nvSpPr>
        <p:spPr>
          <a:xfrm>
            <a:off x="904875" y="3910012"/>
            <a:ext cx="2825799" cy="18967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ctr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The transmission of medical information via text, audio, video, and medical images to provide care without physical interaction</a:t>
            </a:r>
            <a:r>
              <a:rPr lang="en-GB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 (</a:t>
            </a:r>
            <a:r>
              <a:rPr lang="en-GB" sz="1400" b="0" i="0" u="none" strike="noStrike" cap="none" noProof="1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Stoumpos</a:t>
            </a:r>
            <a:r>
              <a:rPr lang="en-GB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, </a:t>
            </a:r>
            <a:r>
              <a:rPr lang="en-GB" sz="1400" b="0" i="0" u="none" strike="noStrike" cap="none" noProof="1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Kitsios</a:t>
            </a:r>
            <a:r>
              <a:rPr lang="en-GB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 and </a:t>
            </a:r>
            <a:r>
              <a:rPr lang="en-GB" sz="1400" b="0" i="0" u="none" strike="noStrike" cap="none" noProof="1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Talias</a:t>
            </a:r>
            <a:r>
              <a:rPr lang="en-GB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, 2023).</a:t>
            </a:r>
            <a:endParaRPr lang="en-US" sz="1400" b="0" i="0" u="none" strike="noStrike" cap="none">
              <a:solidFill>
                <a:srgbClr val="334155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  <a:sym typeface="DM Sans"/>
            </a:endParaRPr>
          </a:p>
        </p:txBody>
      </p:sp>
      <p:sp>
        <p:nvSpPr>
          <p:cNvPr id="126" name="Google Shape;126;p15"/>
          <p:cNvSpPr txBox="1"/>
          <p:nvPr/>
        </p:nvSpPr>
        <p:spPr>
          <a:xfrm>
            <a:off x="4683174" y="3910012"/>
            <a:ext cx="2825799" cy="1256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ctr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Delivery of healthcare where </a:t>
            </a:r>
            <a:r>
              <a:rPr lang="en-US" sz="1400" b="1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distance</a:t>
            </a:r>
            <a:r>
              <a:rPr lang="en-US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 is a critical factor, using ICT for diagnosis, treatment, and prevention</a:t>
            </a:r>
            <a:r>
              <a:rPr lang="en-GB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 </a:t>
            </a:r>
            <a:r>
              <a:rPr lang="en-US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(WHO</a:t>
            </a:r>
            <a:r>
              <a:rPr lang="en-GB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,</a:t>
            </a:r>
            <a:r>
              <a:rPr lang="en-US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 2022)</a:t>
            </a:r>
            <a:r>
              <a:rPr lang="en-GB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.</a:t>
            </a:r>
            <a:endParaRPr lang="en-US" sz="1400" b="0" i="0" u="none" strike="noStrike" cap="none">
              <a:solidFill>
                <a:srgbClr val="334155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  <a:sym typeface="DM Sans"/>
            </a:endParaRPr>
          </a:p>
        </p:txBody>
      </p:sp>
      <p:sp>
        <p:nvSpPr>
          <p:cNvPr id="127" name="Google Shape;127;p15"/>
          <p:cNvSpPr txBox="1"/>
          <p:nvPr/>
        </p:nvSpPr>
        <p:spPr>
          <a:xfrm>
            <a:off x="8461474" y="3910012"/>
            <a:ext cx="2825799" cy="15768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ctr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Includes virtual appointments, electronic transmission of CT/MRI scans, pathology slides, and real-time monitoring</a:t>
            </a:r>
            <a:r>
              <a:rPr lang="en-GB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 (</a:t>
            </a:r>
            <a:r>
              <a:rPr lang="en-GB" sz="1400" b="0" i="0" u="none" strike="noStrike" cap="none" noProof="1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Jafarzadeh</a:t>
            </a:r>
            <a:r>
              <a:rPr lang="en-GB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 et al., 2022).</a:t>
            </a:r>
            <a:endParaRPr lang="en-US" sz="1400" b="0" i="0" u="none" strike="noStrike" cap="none">
              <a:solidFill>
                <a:srgbClr val="334155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  <a:sym typeface="DM San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AF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Google Shape;132;p16" descr="image.png"/>
          <p:cNvPicPr preferRelativeResize="0"/>
          <p:nvPr/>
        </p:nvPicPr>
        <p:blipFill>
          <a:blip r:embed="rId1">
            <a:alphaModFix/>
          </a:blip>
          <a:srcRect/>
          <a:stretch>
            <a:fillRect/>
          </a:stretch>
        </p:blipFill>
        <p:spPr>
          <a:xfrm>
            <a:off x="13663448" y="-472966"/>
            <a:ext cx="6974364" cy="35413224"/>
          </a:xfrm>
          <a:prstGeom prst="rect">
            <a:avLst/>
          </a:prstGeom>
          <a:noFill/>
          <a:ln>
            <a:noFill/>
          </a:ln>
        </p:spPr>
      </p:pic>
      <p:sp>
        <p:nvSpPr>
          <p:cNvPr id="134" name="Google Shape;134;p16"/>
          <p:cNvSpPr txBox="1"/>
          <p:nvPr/>
        </p:nvSpPr>
        <p:spPr>
          <a:xfrm>
            <a:off x="762000" y="1859756"/>
            <a:ext cx="5000625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1" i="0" u="none" strike="noStrike" cap="none">
                <a:solidFill>
                  <a:srgbClr val="002B49"/>
                </a:solidFill>
                <a:latin typeface="Merriweather"/>
                <a:ea typeface="Merriweather"/>
                <a:cs typeface="Merriweather"/>
                <a:sym typeface="Merriweather"/>
              </a:rPr>
              <a:t>UK Implementation</a:t>
            </a:r>
          </a:p>
        </p:txBody>
      </p:sp>
      <p:sp>
        <p:nvSpPr>
          <p:cNvPr id="135" name="Google Shape;135;p16"/>
          <p:cNvSpPr/>
          <p:nvPr/>
        </p:nvSpPr>
        <p:spPr>
          <a:xfrm>
            <a:off x="571500" y="1859756"/>
            <a:ext cx="57150" cy="476250"/>
          </a:xfrm>
          <a:prstGeom prst="rect">
            <a:avLst/>
          </a:prstGeom>
          <a:solidFill>
            <a:srgbClr val="007BBD"/>
          </a:solidFill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/>
          <a:p>
            <a:pPr marL="0" marR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16"/>
          <p:cNvSpPr txBox="1"/>
          <p:nvPr/>
        </p:nvSpPr>
        <p:spPr>
          <a:xfrm>
            <a:off x="571500" y="2717006"/>
            <a:ext cx="4953000" cy="1256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Rapid adoption within the </a:t>
            </a:r>
            <a:r>
              <a:rPr lang="en-US" sz="1400" b="1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NHS</a:t>
            </a:r>
            <a:r>
              <a:rPr lang="en-US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 was accelerated by the COVID-19 pandemic to maintain service continuity</a:t>
            </a:r>
            <a:r>
              <a:rPr lang="en-GB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 (Greenhalgh et al., 2020; NHS England, 2023).</a:t>
            </a:r>
          </a:p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400" b="0" i="0" u="none" strike="noStrike" cap="none">
              <a:solidFill>
                <a:srgbClr val="334155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  <a:sym typeface="DM Sans"/>
            </a:endParaRPr>
          </a:p>
        </p:txBody>
      </p:sp>
      <p:sp>
        <p:nvSpPr>
          <p:cNvPr id="137" name="Google Shape;137;p16"/>
          <p:cNvSpPr txBox="1"/>
          <p:nvPr/>
        </p:nvSpPr>
        <p:spPr>
          <a:xfrm>
            <a:off x="571500" y="3743913"/>
            <a:ext cx="4953000" cy="3042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425" b="1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138" name="Google Shape;138;p16"/>
          <p:cNvSpPr txBox="1"/>
          <p:nvPr/>
        </p:nvSpPr>
        <p:spPr>
          <a:xfrm>
            <a:off x="695325" y="3910012"/>
            <a:ext cx="66675" cy="276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139" name="Google Shape;139;p16"/>
          <p:cNvSpPr txBox="1"/>
          <p:nvPr/>
        </p:nvSpPr>
        <p:spPr>
          <a:xfrm>
            <a:off x="762000" y="3912393"/>
            <a:ext cx="9229396" cy="22239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6675" tIns="0" rIns="0" bIns="0" anchor="t">
            <a:spAutoFit/>
          </a:bodyPr>
          <a:lstStyle/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Primary Care: GP video and telephone calls</a:t>
            </a:r>
            <a:r>
              <a:rPr lang="en-GB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 (Greenhalgh et al., 2020; NHS England, 2023).</a:t>
            </a:r>
          </a:p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25" b="0" i="0" u="none" strike="noStrike" cap="non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 </a:t>
            </a:r>
          </a:p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140" name="Google Shape;140;p16"/>
          <p:cNvSpPr txBox="1"/>
          <p:nvPr/>
        </p:nvSpPr>
        <p:spPr>
          <a:xfrm>
            <a:off x="695325" y="4181475"/>
            <a:ext cx="66675" cy="2177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141" name="Google Shape;141;p16"/>
          <p:cNvSpPr txBox="1"/>
          <p:nvPr/>
        </p:nvSpPr>
        <p:spPr>
          <a:xfrm>
            <a:off x="762000" y="4183856"/>
            <a:ext cx="9636672" cy="9441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6675" tIns="0" rIns="0" bIns="0" anchor="t">
            <a:spAutoFit/>
          </a:bodyPr>
          <a:lstStyle/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Chronic Management: Diabetes &amp; Heart Disease</a:t>
            </a:r>
            <a:r>
              <a:rPr lang="en-GB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 (World Health Organization, 2022; </a:t>
            </a:r>
            <a:r>
              <a:rPr lang="en-GB" sz="1400" b="0" i="0" u="none" strike="noStrike" cap="none" noProof="1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Stoumpos</a:t>
            </a:r>
            <a:r>
              <a:rPr lang="en-GB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, </a:t>
            </a:r>
            <a:r>
              <a:rPr lang="en-GB" sz="1400" b="0" i="0" u="none" strike="noStrike" cap="none" noProof="1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Kitsios</a:t>
            </a:r>
            <a:r>
              <a:rPr lang="en-GB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 and </a:t>
            </a:r>
            <a:r>
              <a:rPr lang="en-GB" sz="1400" b="0" i="0" u="none" strike="noStrike" cap="none" noProof="1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Talias</a:t>
            </a:r>
            <a:r>
              <a:rPr lang="en-GB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, 2023).</a:t>
            </a:r>
          </a:p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142" name="Google Shape;142;p16"/>
          <p:cNvSpPr txBox="1"/>
          <p:nvPr/>
        </p:nvSpPr>
        <p:spPr>
          <a:xfrm>
            <a:off x="695325" y="4452937"/>
            <a:ext cx="66675" cy="276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143" name="Google Shape;143;p16"/>
          <p:cNvSpPr txBox="1"/>
          <p:nvPr/>
        </p:nvSpPr>
        <p:spPr>
          <a:xfrm>
            <a:off x="762000" y="4455318"/>
            <a:ext cx="9636672" cy="2969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6675" tIns="0" rIns="0" bIns="0" anchor="t">
            <a:spAutoFit/>
          </a:bodyPr>
          <a:lstStyle/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Mental Health: Tele</a:t>
            </a:r>
            <a:r>
              <a:rPr lang="en-GB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 </a:t>
            </a:r>
            <a:r>
              <a:rPr lang="en-US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rehabilitation programs</a:t>
            </a:r>
            <a:r>
              <a:rPr lang="en-GB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 </a:t>
            </a:r>
            <a:r>
              <a:rPr lang="en-US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(</a:t>
            </a:r>
            <a:r>
              <a:rPr lang="en-US" sz="1400" b="0" i="0" u="none" strike="noStrike" cap="none" noProof="1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Werkmeister</a:t>
            </a:r>
            <a:r>
              <a:rPr lang="en-US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 et al., 2024)</a:t>
            </a:r>
            <a:r>
              <a:rPr lang="en-GB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.</a:t>
            </a:r>
            <a:endParaRPr lang="en-US" sz="1400" b="0" i="0" u="none" strike="noStrike" cap="none">
              <a:solidFill>
                <a:srgbClr val="334155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  <a:sym typeface="DM Sans"/>
            </a:endParaRPr>
          </a:p>
        </p:txBody>
      </p:sp>
      <p:sp>
        <p:nvSpPr>
          <p:cNvPr id="144" name="Google Shape;144;p16"/>
          <p:cNvSpPr txBox="1"/>
          <p:nvPr/>
        </p:nvSpPr>
        <p:spPr>
          <a:xfrm>
            <a:off x="695325" y="4724400"/>
            <a:ext cx="66675" cy="276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145" name="Google Shape;145;p16"/>
          <p:cNvSpPr txBox="1"/>
          <p:nvPr/>
        </p:nvSpPr>
        <p:spPr>
          <a:xfrm>
            <a:off x="762000" y="4726781"/>
            <a:ext cx="9229396" cy="2969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6675" tIns="0" rIns="0" bIns="0" anchor="t">
            <a:spAutoFit/>
          </a:bodyPr>
          <a:lstStyle/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Specialist Services: Palliative care</a:t>
            </a:r>
            <a:r>
              <a:rPr lang="en-GB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 </a:t>
            </a:r>
            <a:r>
              <a:rPr lang="en-US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(World Health Organization, 2022; </a:t>
            </a:r>
            <a:r>
              <a:rPr lang="en-US" sz="1400" b="0" i="0" u="none" strike="noStrike" cap="none" noProof="1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Jafarzadeh</a:t>
            </a:r>
            <a:r>
              <a:rPr lang="en-US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 et al., 2022</a:t>
            </a:r>
            <a:r>
              <a:rPr lang="en-GB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)</a:t>
            </a:r>
            <a:r>
              <a:rPr lang="en-GB" sz="12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.</a:t>
            </a:r>
            <a:endParaRPr lang="en-US" sz="1200" b="0" i="0" u="none" strike="noStrike" cap="none">
              <a:solidFill>
                <a:srgbClr val="334155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  <a:sym typeface="DM Sans"/>
            </a:endParaRPr>
          </a:p>
        </p:txBody>
      </p:sp>
      <p:sp>
        <p:nvSpPr>
          <p:cNvPr id="146" name="TextBox 145"/>
          <p:cNvSpPr txBox="1"/>
          <p:nvPr/>
        </p:nvSpPr>
        <p:spPr>
          <a:xfrm>
            <a:off x="15492248" y="2805030"/>
            <a:ext cx="4882055" cy="3020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(Greenhalgh et al., 2020; NHS England, 2023)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AF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" name="Google Shape;150;p17" descr="image.png"/>
          <p:cNvPicPr preferRelativeResize="0"/>
          <p:nvPr/>
        </p:nvPicPr>
        <p:blipFill>
          <a:blip r:embed="rId1">
            <a:alphaModFix/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" name="Google Shape;151;p17" descr="image.png"/>
          <p:cNvPicPr preferRelativeResize="0"/>
          <p:nvPr/>
        </p:nvPicPr>
        <p:blipFill>
          <a:blip r:embed="rId2">
            <a:alphaModFix/>
          </a:blip>
          <a:srcRect/>
          <a:stretch>
            <a:fillRect/>
          </a:stretch>
        </p:blipFill>
        <p:spPr>
          <a:xfrm>
            <a:off x="453259" y="2459831"/>
            <a:ext cx="5286375" cy="239274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Google Shape;152;p17" descr="image.png"/>
          <p:cNvPicPr preferRelativeResize="0"/>
          <p:nvPr/>
        </p:nvPicPr>
        <p:blipFill>
          <a:blip r:embed="rId3">
            <a:alphaModFix/>
          </a:blip>
          <a:srcRect/>
          <a:stretch>
            <a:fillRect/>
          </a:stretch>
        </p:blipFill>
        <p:spPr>
          <a:xfrm>
            <a:off x="6334125" y="2566987"/>
            <a:ext cx="5286375" cy="2143125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17"/>
          <p:cNvSpPr txBox="1"/>
          <p:nvPr/>
        </p:nvSpPr>
        <p:spPr>
          <a:xfrm>
            <a:off x="571500" y="2579859"/>
            <a:ext cx="4950618" cy="21629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i="0" u="none" strike="noStrike" cap="none">
                <a:solidFill>
                  <a:schemeClr val="tx1"/>
                </a:solidFill>
                <a:latin typeface="Wide Latin" pitchFamily="18" charset="0"/>
                <a:ea typeface="Wide Latin" pitchFamily="18" charset="0"/>
                <a:cs typeface="Wide Latin" pitchFamily="18" charset="0"/>
                <a:sym typeface="Merriweather"/>
              </a:rPr>
              <a:t>Opportunities</a:t>
            </a:r>
            <a:endParaRPr lang="en-GB" sz="1600" b="1" i="0" u="none" strike="noStrike" cap="none">
              <a:solidFill>
                <a:schemeClr val="tx1"/>
              </a:solidFill>
              <a:latin typeface="Wide Latin" pitchFamily="18" charset="0"/>
              <a:ea typeface="Wide Latin" pitchFamily="18" charset="0"/>
              <a:cs typeface="Wide Latin" pitchFamily="18" charset="0"/>
              <a:sym typeface="Merriweather"/>
            </a:endParaRPr>
          </a:p>
          <a:p>
            <a:pPr marL="171450" marR="0" indent="-171450" algn="l" rtl="0">
              <a:spcBef>
                <a:spcPts val="0"/>
              </a:spcBef>
              <a:spcAft>
                <a:spcPts val="0"/>
              </a:spcAft>
              <a:buFont typeface="Arial" pitchFamily="34" charset="0" panose="020b0604020202020204"/>
              <a:buChar char="•"/>
            </a:pPr>
            <a:r>
              <a:rPr lang="en-US" sz="1400" b="0" i="0" u="none" strike="noStrike" cap="none">
                <a:solidFill>
                  <a:schemeClr val="tx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Merriweather"/>
              </a:rPr>
              <a:t>Improved team collaboration and flexibility (</a:t>
            </a:r>
            <a:r>
              <a:rPr lang="en-US" sz="1400" b="0" i="0" u="none" strike="noStrike" cap="none" noProof="1">
                <a:solidFill>
                  <a:schemeClr val="tx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Merriweather"/>
              </a:rPr>
              <a:t>Stoumpos</a:t>
            </a:r>
            <a:r>
              <a:rPr lang="en-US" sz="1400" b="0" i="0" u="none" strike="noStrike" cap="none">
                <a:solidFill>
                  <a:schemeClr val="tx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Merriweather"/>
              </a:rPr>
              <a:t>, </a:t>
            </a:r>
            <a:r>
              <a:rPr lang="en-US" sz="1400" b="0" i="0" u="none" strike="noStrike" cap="none" noProof="1">
                <a:solidFill>
                  <a:schemeClr val="tx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Merriweather"/>
              </a:rPr>
              <a:t>Kitsios</a:t>
            </a:r>
            <a:r>
              <a:rPr lang="en-US" sz="1400" b="0" i="0" u="none" strike="noStrike" cap="none">
                <a:solidFill>
                  <a:schemeClr val="tx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Merriweather"/>
              </a:rPr>
              <a:t> and </a:t>
            </a:r>
            <a:r>
              <a:rPr lang="en-US" sz="1400" b="0" i="0" u="none" strike="noStrike" cap="none" noProof="1">
                <a:solidFill>
                  <a:schemeClr val="tx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Merriweather"/>
              </a:rPr>
              <a:t>Talias</a:t>
            </a:r>
            <a:r>
              <a:rPr lang="en-US" sz="1400" b="0" i="0" u="none" strike="noStrike" cap="none">
                <a:solidFill>
                  <a:schemeClr val="tx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Merriweather"/>
              </a:rPr>
              <a:t>, 2023)</a:t>
            </a:r>
            <a:r>
              <a:rPr lang="en-GB" sz="1400" b="0" i="0" u="none" strike="noStrike" cap="none">
                <a:solidFill>
                  <a:schemeClr val="tx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Merriweather"/>
              </a:rPr>
              <a:t>.</a:t>
            </a:r>
          </a:p>
          <a:p>
            <a:pPr marL="171450" marR="0" indent="-171450" algn="l" rtl="0">
              <a:spcBef>
                <a:spcPts val="0"/>
              </a:spcBef>
              <a:spcAft>
                <a:spcPts val="0"/>
              </a:spcAft>
              <a:buFont typeface="Arial" pitchFamily="34" charset="0" panose="020b0604020202020204"/>
              <a:buChar char="•"/>
            </a:pPr>
            <a:endParaRPr lang="en-GB" sz="1400" b="0" i="0" u="none" strike="noStrike" cap="none">
              <a:solidFill>
                <a:schemeClr val="tx1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  <a:sym typeface="Merriweather"/>
            </a:endParaRPr>
          </a:p>
          <a:p>
            <a:pPr marL="171450" marR="0" indent="-171450" algn="l" rtl="0">
              <a:spcBef>
                <a:spcPts val="0"/>
              </a:spcBef>
              <a:spcAft>
                <a:spcPts val="0"/>
              </a:spcAft>
              <a:buFont typeface="Arial" pitchFamily="34" charset="0" panose="020b0604020202020204"/>
              <a:buChar char="•"/>
            </a:pPr>
            <a:r>
              <a:rPr lang="en-GB" sz="1400" b="0" i="0" u="none" strike="noStrike" cap="none">
                <a:solidFill>
                  <a:schemeClr val="tx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Merriweather"/>
              </a:rPr>
              <a:t>Creation of new roles in IT and cybersecurity. (NHS England, 2023; </a:t>
            </a:r>
            <a:r>
              <a:rPr lang="en-GB" sz="1400" b="0" i="0" u="none" strike="noStrike" cap="none" noProof="1">
                <a:solidFill>
                  <a:schemeClr val="tx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Merriweather"/>
              </a:rPr>
              <a:t>Stoumpos</a:t>
            </a:r>
            <a:r>
              <a:rPr lang="en-GB" sz="1400" b="0" i="0" u="none" strike="noStrike" cap="none">
                <a:solidFill>
                  <a:schemeClr val="tx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Merriweather"/>
              </a:rPr>
              <a:t>, Kitsios and </a:t>
            </a:r>
            <a:r>
              <a:rPr lang="en-GB" sz="1400" b="0" i="0" u="none" strike="noStrike" cap="none" noProof="1">
                <a:solidFill>
                  <a:schemeClr val="tx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Merriweather"/>
              </a:rPr>
              <a:t>Talias</a:t>
            </a:r>
            <a:r>
              <a:rPr lang="en-GB" sz="1400" b="0" i="0" u="none" strike="noStrike" cap="none">
                <a:solidFill>
                  <a:schemeClr val="tx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Merriweather"/>
              </a:rPr>
              <a:t>, 2023).</a:t>
            </a:r>
          </a:p>
          <a:p>
            <a:pPr marL="171450" marR="0" indent="-171450" algn="l" rtl="0">
              <a:spcBef>
                <a:spcPts val="0"/>
              </a:spcBef>
              <a:spcAft>
                <a:spcPts val="0"/>
              </a:spcAft>
              <a:buFont typeface="Arial" pitchFamily="34" charset="0" panose="020b0604020202020204"/>
              <a:buChar char="•"/>
            </a:pPr>
            <a:endParaRPr lang="en-GB" sz="1400" b="0" i="0" u="none" strike="noStrike" cap="none">
              <a:solidFill>
                <a:schemeClr val="tx1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  <a:sym typeface="Merriweather"/>
            </a:endParaRPr>
          </a:p>
          <a:p>
            <a:pPr marL="171450" marR="0" indent="-171450" algn="l" rtl="0">
              <a:spcBef>
                <a:spcPts val="0"/>
              </a:spcBef>
              <a:spcAft>
                <a:spcPts val="0"/>
              </a:spcAft>
              <a:buFont typeface="Arial" pitchFamily="34" charset="0" panose="020b0604020202020204"/>
              <a:buChar char="•"/>
            </a:pPr>
            <a:r>
              <a:rPr lang="en-GB" sz="1400" b="0" i="0" u="none" strike="noStrike" cap="none">
                <a:solidFill>
                  <a:schemeClr val="tx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Merriweather"/>
              </a:rPr>
              <a:t>Enhanced communication between specialists and GPs. (World Health Organization, 2022).</a:t>
            </a:r>
          </a:p>
          <a:p>
            <a:pPr marL="0" marR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400" b="1" i="0" u="none" strike="noStrike" cap="none">
              <a:solidFill>
                <a:srgbClr val="007BBD"/>
              </a:solidFill>
              <a:latin typeface="Consolas" pitchFamily="49" charset="0"/>
              <a:ea typeface="Consolas" pitchFamily="49" charset="0"/>
              <a:cs typeface="Consolas" pitchFamily="49" charset="0"/>
              <a:sym typeface="Merriweather"/>
            </a:endParaRPr>
          </a:p>
        </p:txBody>
      </p:sp>
      <p:sp>
        <p:nvSpPr>
          <p:cNvPr id="154" name="Google Shape;154;p17"/>
          <p:cNvSpPr txBox="1"/>
          <p:nvPr/>
        </p:nvSpPr>
        <p:spPr>
          <a:xfrm>
            <a:off x="6502004" y="2579859"/>
            <a:ext cx="4950618" cy="19479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0" i="0" u="none" strike="noStrike" cap="none">
                <a:solidFill>
                  <a:srgbClr val="002B49"/>
                </a:solidFill>
                <a:latin typeface="Wide Latin" pitchFamily="18" charset="0"/>
                <a:ea typeface="Wide Latin" pitchFamily="18" charset="0"/>
                <a:cs typeface="Wide Latin" pitchFamily="18" charset="0"/>
                <a:sym typeface="Merriweather"/>
              </a:rPr>
              <a:t>Challenges</a:t>
            </a:r>
            <a:endParaRPr lang="en-GB" sz="1600" b="0" i="0" u="none" strike="noStrike" cap="none">
              <a:solidFill>
                <a:srgbClr val="002B49"/>
              </a:solidFill>
              <a:latin typeface="Wide Latin" pitchFamily="18" charset="0"/>
              <a:ea typeface="Wide Latin" pitchFamily="18" charset="0"/>
              <a:cs typeface="Wide Latin" pitchFamily="18" charset="0"/>
              <a:sym typeface="Merriweather"/>
            </a:endParaRPr>
          </a:p>
          <a:p>
            <a:pPr marL="0" marR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002B49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Merriweather"/>
              </a:rPr>
              <a:t>Resistance due to preference for face-to-face consultations. (</a:t>
            </a:r>
            <a:r>
              <a:rPr lang="en-US" sz="1400" b="0" i="0" u="none" strike="noStrike" cap="none" noProof="1">
                <a:solidFill>
                  <a:srgbClr val="002B49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Merriweather"/>
              </a:rPr>
              <a:t>Alashek</a:t>
            </a:r>
            <a:r>
              <a:rPr lang="en-US" sz="1400" b="0" i="0" u="none" strike="noStrike" cap="none">
                <a:solidFill>
                  <a:srgbClr val="002B49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Merriweather"/>
              </a:rPr>
              <a:t> and Ali, 2024)</a:t>
            </a:r>
            <a:r>
              <a:rPr lang="en-GB" sz="1400" b="0" i="0" u="none" strike="noStrike" cap="none">
                <a:solidFill>
                  <a:srgbClr val="002B49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Merriweather"/>
              </a:rPr>
              <a:t>.</a:t>
            </a:r>
          </a:p>
          <a:p>
            <a:pPr marL="0" marR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400" b="0" i="0" u="none" strike="noStrike" cap="none">
              <a:solidFill>
                <a:srgbClr val="002B49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  <a:sym typeface="Merriweather"/>
            </a:endParaRPr>
          </a:p>
          <a:p>
            <a:pPr marL="0" marR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002B49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Merriweather"/>
              </a:rPr>
              <a:t>Requirement for new digital skills and training. (Malik et al., 2025; NHS England, 2023)</a:t>
            </a:r>
            <a:r>
              <a:rPr lang="en-GB" sz="1400" b="0" i="0" u="none" strike="noStrike" cap="none">
                <a:solidFill>
                  <a:srgbClr val="002B49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Merriweather"/>
              </a:rPr>
              <a:t>.</a:t>
            </a:r>
          </a:p>
          <a:p>
            <a:pPr marL="0" marR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400" b="0" i="0" u="none" strike="noStrike" cap="none">
              <a:solidFill>
                <a:srgbClr val="002B49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  <a:sym typeface="Merriweather"/>
            </a:endParaRPr>
          </a:p>
          <a:p>
            <a:pPr marL="0" marR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002B49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Merriweather"/>
              </a:rPr>
              <a:t>Concerns over legal liability and patient privacy. (Florea et al., 2022)</a:t>
            </a:r>
            <a:r>
              <a:rPr lang="en-GB" sz="1400" b="0" i="0" u="none" strike="noStrike" cap="none">
                <a:solidFill>
                  <a:srgbClr val="002B49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Merriweather"/>
              </a:rPr>
              <a:t>.</a:t>
            </a:r>
            <a:endParaRPr lang="en-US" sz="1400" b="0" i="0" u="none" strike="noStrike" cap="none">
              <a:solidFill>
                <a:srgbClr val="002B49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  <a:sym typeface="Merriweather"/>
            </a:endParaRPr>
          </a:p>
        </p:txBody>
      </p:sp>
      <p:sp>
        <p:nvSpPr>
          <p:cNvPr id="155" name="Google Shape;155;p17"/>
          <p:cNvSpPr txBox="1"/>
          <p:nvPr/>
        </p:nvSpPr>
        <p:spPr>
          <a:xfrm>
            <a:off x="762000" y="571500"/>
            <a:ext cx="11401425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1" i="0" u="none" strike="noStrike" cap="none">
                <a:solidFill>
                  <a:srgbClr val="002B49"/>
                </a:solidFill>
                <a:latin typeface="Merriweather"/>
                <a:ea typeface="Merriweather"/>
                <a:cs typeface="Merriweather"/>
                <a:sym typeface="Merriweather"/>
              </a:rPr>
              <a:t>Impact on Healthcare Professionals</a:t>
            </a:r>
          </a:p>
        </p:txBody>
      </p:sp>
      <p:sp>
        <p:nvSpPr>
          <p:cNvPr id="156" name="Google Shape;156;p17"/>
          <p:cNvSpPr/>
          <p:nvPr/>
        </p:nvSpPr>
        <p:spPr>
          <a:xfrm>
            <a:off x="571500" y="571500"/>
            <a:ext cx="57150" cy="476250"/>
          </a:xfrm>
          <a:prstGeom prst="rect">
            <a:avLst/>
          </a:prstGeom>
          <a:solidFill>
            <a:srgbClr val="007BBD"/>
          </a:solidFill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/>
          <a:p>
            <a:pPr marL="0" marR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7" name="Google Shape;157;p17"/>
          <p:cNvSpPr txBox="1"/>
          <p:nvPr/>
        </p:nvSpPr>
        <p:spPr>
          <a:xfrm>
            <a:off x="571500" y="4983956"/>
            <a:ext cx="11049000" cy="3042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ctr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>
                <a:solidFill>
                  <a:srgbClr val="334155"/>
                </a:solidFill>
                <a:latin typeface="DM Sans Medium"/>
                <a:ea typeface="DM Sans Medium"/>
                <a:cs typeface="DM Sans Medium"/>
                <a:sym typeface="DM Sans Medium"/>
              </a:rPr>
              <a:t>"</a:t>
            </a:r>
            <a:r>
              <a:rPr lang="en-US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 Medium"/>
              </a:rPr>
              <a:t>Success depends on staff training and technical support." (Malik et al., 2025)</a:t>
            </a:r>
          </a:p>
        </p:txBody>
      </p:sp>
      <p:sp>
        <p:nvSpPr>
          <p:cNvPr id="158" name="Google Shape;158;p17"/>
          <p:cNvSpPr txBox="1"/>
          <p:nvPr/>
        </p:nvSpPr>
        <p:spPr>
          <a:xfrm>
            <a:off x="981075" y="3228975"/>
            <a:ext cx="66675" cy="276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159" name="Google Shape;159;p17"/>
          <p:cNvSpPr txBox="1"/>
          <p:nvPr/>
        </p:nvSpPr>
        <p:spPr>
          <a:xfrm>
            <a:off x="1047750" y="3231356"/>
            <a:ext cx="4524375" cy="22239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6675" tIns="0" rIns="0" bIns="0" anchor="t">
            <a:spAutoFit/>
          </a:bodyPr>
          <a:lstStyle/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 </a:t>
            </a:r>
          </a:p>
        </p:txBody>
      </p:sp>
      <p:sp>
        <p:nvSpPr>
          <p:cNvPr id="161" name="Google Shape;161;p17"/>
          <p:cNvSpPr txBox="1"/>
          <p:nvPr/>
        </p:nvSpPr>
        <p:spPr>
          <a:xfrm>
            <a:off x="1047750" y="3502818"/>
            <a:ext cx="4524375" cy="12641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6675" tIns="0" rIns="0" bIns="0" anchor="t">
            <a:spAutoFit/>
          </a:bodyPr>
          <a:lstStyle/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163" name="Google Shape;163;p17"/>
          <p:cNvSpPr txBox="1"/>
          <p:nvPr/>
        </p:nvSpPr>
        <p:spPr>
          <a:xfrm>
            <a:off x="1047750" y="3774281"/>
            <a:ext cx="4524375" cy="624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6675" tIns="0" rIns="0" bIns="0" anchor="t">
            <a:spAutoFit/>
          </a:bodyPr>
          <a:lstStyle/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165" name="Google Shape;165;p17"/>
          <p:cNvSpPr txBox="1"/>
          <p:nvPr/>
        </p:nvSpPr>
        <p:spPr>
          <a:xfrm>
            <a:off x="6810375" y="3231356"/>
            <a:ext cx="4524375" cy="3042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6675" tIns="0" rIns="0" bIns="0" anchor="t">
            <a:spAutoFit/>
          </a:bodyPr>
          <a:lstStyle/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166" name="Google Shape;166;p17"/>
          <p:cNvSpPr txBox="1"/>
          <p:nvPr/>
        </p:nvSpPr>
        <p:spPr>
          <a:xfrm>
            <a:off x="6743700" y="3500437"/>
            <a:ext cx="66675" cy="276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168" name="Google Shape;168;p17"/>
          <p:cNvSpPr txBox="1"/>
          <p:nvPr/>
        </p:nvSpPr>
        <p:spPr>
          <a:xfrm>
            <a:off x="6743700" y="3771900"/>
            <a:ext cx="66675" cy="276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169" name="Google Shape;169;p17"/>
          <p:cNvSpPr txBox="1"/>
          <p:nvPr/>
        </p:nvSpPr>
        <p:spPr>
          <a:xfrm>
            <a:off x="6810375" y="3774281"/>
            <a:ext cx="4524375" cy="3042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6675" tIns="0" rIns="0" bIns="0" anchor="t">
            <a:spAutoFit/>
          </a:bodyPr>
          <a:lstStyle/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AF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" name="Google Shape;174;p18" descr="image.png"/>
          <p:cNvPicPr preferRelativeResize="0"/>
          <p:nvPr/>
        </p:nvPicPr>
        <p:blipFill>
          <a:blip r:embed="rId1">
            <a:alphaModFix/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5" name="Google Shape;175;p18" descr="image.png"/>
          <p:cNvPicPr preferRelativeResize="0"/>
          <p:nvPr/>
        </p:nvPicPr>
        <p:blipFill>
          <a:blip r:embed="rId2">
            <a:alphaModFix/>
          </a:blip>
          <a:srcRect/>
          <a:stretch>
            <a:fillRect/>
          </a:stretch>
        </p:blipFill>
        <p:spPr>
          <a:xfrm>
            <a:off x="321879" y="1862841"/>
            <a:ext cx="11049000" cy="4012462"/>
          </a:xfrm>
          <a:prstGeom prst="rect">
            <a:avLst/>
          </a:prstGeom>
          <a:noFill/>
          <a:ln>
            <a:noFill/>
          </a:ln>
        </p:spPr>
      </p:pic>
      <p:sp>
        <p:nvSpPr>
          <p:cNvPr id="176" name="Google Shape;176;p18"/>
          <p:cNvSpPr txBox="1"/>
          <p:nvPr/>
        </p:nvSpPr>
        <p:spPr>
          <a:xfrm>
            <a:off x="762000" y="571500"/>
            <a:ext cx="11401425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1" i="0" u="none" strike="noStrike" cap="none">
                <a:solidFill>
                  <a:srgbClr val="002B49"/>
                </a:solidFill>
                <a:latin typeface="Merriweather"/>
                <a:ea typeface="Merriweather"/>
                <a:cs typeface="Merriweather"/>
                <a:sym typeface="Merriweather"/>
              </a:rPr>
              <a:t>Positive Impact on Service Delivery</a:t>
            </a:r>
          </a:p>
        </p:txBody>
      </p:sp>
      <p:sp>
        <p:nvSpPr>
          <p:cNvPr id="178" name="Google Shape;178;p18"/>
          <p:cNvSpPr txBox="1"/>
          <p:nvPr/>
        </p:nvSpPr>
        <p:spPr>
          <a:xfrm>
            <a:off x="571500" y="4912518"/>
            <a:ext cx="11049000" cy="616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ctr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Telemedicine streamlines healthcare processes and reduces travel costs while maintaining care during crises</a:t>
            </a:r>
            <a:endParaRPr lang="en-GB" sz="1400" b="0" i="0" u="none" strike="noStrike" cap="none">
              <a:solidFill>
                <a:srgbClr val="334155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  <a:sym typeface="DM Sans"/>
            </a:endParaRPr>
          </a:p>
          <a:p>
            <a:pPr marL="0" marR="0" indent="0" algn="ctr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(World Health Organization, 2022; Wade et al., 2010)</a:t>
            </a:r>
            <a:r>
              <a:rPr lang="en-GB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.</a:t>
            </a:r>
            <a:endParaRPr lang="en-US" sz="1400" b="0" i="0" u="none" strike="noStrike" cap="none">
              <a:solidFill>
                <a:srgbClr val="334155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  <a:sym typeface="DM San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AF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3" name="Google Shape;183;p19" descr="image.png"/>
          <p:cNvPicPr preferRelativeResize="0"/>
          <p:nvPr/>
        </p:nvPicPr>
        <p:blipFill>
          <a:blip r:embed="rId1">
            <a:alphaModFix/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Google Shape;186;p19" descr="image.png"/>
          <p:cNvPicPr preferRelativeResize="0"/>
          <p:nvPr/>
        </p:nvPicPr>
        <p:blipFill>
          <a:blip r:embed="rId2">
            <a:alphaModFix/>
          </a:blip>
          <a:srcRect/>
          <a:stretch>
            <a:fillRect/>
          </a:stretch>
        </p:blipFill>
        <p:spPr>
          <a:xfrm>
            <a:off x="571500" y="2228850"/>
            <a:ext cx="285750" cy="247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" name="Google Shape;187;p19" descr="image.png"/>
          <p:cNvPicPr preferRelativeResize="0"/>
          <p:nvPr/>
        </p:nvPicPr>
        <p:blipFill>
          <a:blip r:embed="rId3">
            <a:alphaModFix/>
          </a:blip>
          <a:srcRect/>
          <a:stretch>
            <a:fillRect/>
          </a:stretch>
        </p:blipFill>
        <p:spPr>
          <a:xfrm>
            <a:off x="571500" y="2962275"/>
            <a:ext cx="228600" cy="247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19" descr="image.png"/>
          <p:cNvPicPr preferRelativeResize="0"/>
          <p:nvPr/>
        </p:nvPicPr>
        <p:blipFill>
          <a:blip r:embed="rId4">
            <a:alphaModFix/>
          </a:blip>
          <a:srcRect/>
          <a:stretch>
            <a:fillRect/>
          </a:stretch>
        </p:blipFill>
        <p:spPr>
          <a:xfrm>
            <a:off x="571500" y="3695700"/>
            <a:ext cx="200025" cy="247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" name="Google Shape;189;p19" descr="image.png"/>
          <p:cNvPicPr preferRelativeResize="0"/>
          <p:nvPr/>
        </p:nvPicPr>
        <p:blipFill>
          <a:blip r:embed="rId5">
            <a:alphaModFix/>
          </a:blip>
          <a:srcRect/>
          <a:stretch>
            <a:fillRect/>
          </a:stretch>
        </p:blipFill>
        <p:spPr>
          <a:xfrm>
            <a:off x="571500" y="4429125"/>
            <a:ext cx="285750" cy="247650"/>
          </a:xfrm>
          <a:prstGeom prst="rect">
            <a:avLst/>
          </a:prstGeom>
          <a:noFill/>
          <a:ln>
            <a:noFill/>
          </a:ln>
        </p:spPr>
      </p:pic>
      <p:sp>
        <p:nvSpPr>
          <p:cNvPr id="190" name="Google Shape;190;p19"/>
          <p:cNvSpPr txBox="1"/>
          <p:nvPr/>
        </p:nvSpPr>
        <p:spPr>
          <a:xfrm>
            <a:off x="762000" y="571500"/>
            <a:ext cx="11401425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1" i="0" u="none" strike="noStrike" cap="none">
                <a:solidFill>
                  <a:srgbClr val="002B49"/>
                </a:solidFill>
                <a:latin typeface="Merriweather"/>
                <a:ea typeface="Merriweather"/>
                <a:cs typeface="Merriweather"/>
                <a:sym typeface="Merriweather"/>
              </a:rPr>
              <a:t>Barriers and Negative Outcomes</a:t>
            </a:r>
          </a:p>
        </p:txBody>
      </p:sp>
      <p:sp>
        <p:nvSpPr>
          <p:cNvPr id="191" name="Google Shape;191;p19"/>
          <p:cNvSpPr/>
          <p:nvPr/>
        </p:nvSpPr>
        <p:spPr>
          <a:xfrm>
            <a:off x="571500" y="571500"/>
            <a:ext cx="57150" cy="476250"/>
          </a:xfrm>
          <a:prstGeom prst="rect">
            <a:avLst/>
          </a:prstGeom>
          <a:solidFill>
            <a:srgbClr val="007BBD"/>
          </a:solidFill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/>
          <a:p>
            <a:pPr marL="0" marR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" name="Google Shape;192;p19"/>
          <p:cNvSpPr txBox="1"/>
          <p:nvPr/>
        </p:nvSpPr>
        <p:spPr>
          <a:xfrm>
            <a:off x="1000125" y="2190750"/>
            <a:ext cx="4857750" cy="624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1" i="0" u="none" strike="noStrike" cap="non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Digital Inequality:</a:t>
            </a:r>
            <a:r>
              <a:rPr lang="en-US" sz="1425" b="0" i="0" u="none" strike="noStrike" cap="non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 Lack of reliable internet or devices in rural/poor communities</a:t>
            </a:r>
            <a:r>
              <a:rPr lang="en-GB" sz="1425" b="0" i="0" u="none" strike="noStrike" cap="non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.</a:t>
            </a:r>
            <a:endParaRPr lang="en-US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193" name="Google Shape;193;p19"/>
          <p:cNvSpPr txBox="1"/>
          <p:nvPr/>
        </p:nvSpPr>
        <p:spPr>
          <a:xfrm>
            <a:off x="1000125" y="2924175"/>
            <a:ext cx="4857750" cy="624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1" i="0" u="none" strike="noStrike" cap="non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Security Risks:</a:t>
            </a:r>
            <a:r>
              <a:rPr lang="en-US" sz="1425" b="0" i="0" u="none" strike="noStrike" cap="non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 Vulnerability to cyberattacks and data breaches</a:t>
            </a:r>
            <a:r>
              <a:rPr lang="en-GB" sz="1425" b="0" i="0" u="none" strike="noStrike" cap="non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.</a:t>
            </a:r>
            <a:endParaRPr lang="en-US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194" name="Google Shape;194;p19"/>
          <p:cNvSpPr txBox="1"/>
          <p:nvPr/>
        </p:nvSpPr>
        <p:spPr>
          <a:xfrm>
            <a:off x="1000125" y="3657600"/>
            <a:ext cx="4857750" cy="3042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1" i="0" u="none" strike="noStrike" cap="non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Clinical Limits:</a:t>
            </a:r>
            <a:r>
              <a:rPr lang="en-US" sz="1425" b="0" i="0" u="none" strike="noStrike" cap="non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 Not suitable for physical exams or surgery</a:t>
            </a:r>
            <a:r>
              <a:rPr lang="en-GB" sz="1425" b="0" i="0" u="none" strike="noStrike" cap="non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.</a:t>
            </a:r>
            <a:endParaRPr lang="en-US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195" name="Google Shape;195;p19"/>
          <p:cNvSpPr txBox="1"/>
          <p:nvPr/>
        </p:nvSpPr>
        <p:spPr>
          <a:xfrm>
            <a:off x="1000125" y="4391025"/>
            <a:ext cx="4857750" cy="19040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1" i="0" u="none" strike="noStrike" cap="non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Fragmented Care:</a:t>
            </a:r>
            <a:r>
              <a:rPr lang="en-US" sz="1425" b="0" i="0" u="none" strike="noStrike" cap="non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 Reduced personal bonds wi</a:t>
            </a:r>
            <a:r>
              <a:rPr lang="en-GB" sz="1425" b="0" i="0" u="none" strike="noStrike" cap="non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th healthcare professionals.</a:t>
            </a:r>
          </a:p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(</a:t>
            </a:r>
            <a:r>
              <a:rPr lang="en-US" sz="1425" b="0" i="0" u="none" strike="noStrike" cap="none" noProof="1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Florea</a:t>
            </a:r>
            <a:r>
              <a:rPr lang="en-US" sz="1425" b="0" i="0" u="none" strike="noStrike" cap="non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 et al., 2022; </a:t>
            </a:r>
            <a:r>
              <a:rPr lang="en-US" sz="1425" b="0" i="0" u="none" strike="noStrike" cap="none" noProof="1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Jafarzadeh</a:t>
            </a:r>
            <a:r>
              <a:rPr lang="en-US" sz="1425" b="0" i="0" u="none" strike="noStrike" cap="non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 et al., 2022)</a:t>
            </a:r>
            <a:r>
              <a:rPr lang="en-GB" sz="1425" b="0" i="0" u="none" strike="noStrike" cap="non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.</a:t>
            </a:r>
          </a:p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AF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" name="Google Shape;200;p20" descr="image.png"/>
          <p:cNvPicPr preferRelativeResize="0"/>
          <p:nvPr/>
        </p:nvPicPr>
        <p:blipFill>
          <a:blip r:embed="rId1">
            <a:alphaModFix/>
          </a:blip>
          <a:srcRect/>
          <a:stretch>
            <a:fillRect/>
          </a:stretch>
        </p:blipFill>
        <p:spPr>
          <a:xfrm>
            <a:off x="26193" y="238126"/>
            <a:ext cx="12192000" cy="7753011"/>
          </a:xfrm>
          <a:prstGeom prst="rect">
            <a:avLst/>
          </a:prstGeom>
          <a:noFill/>
          <a:ln>
            <a:noFill/>
          </a:ln>
        </p:spPr>
      </p:pic>
      <p:sp>
        <p:nvSpPr>
          <p:cNvPr id="202" name="Google Shape;202;p20"/>
          <p:cNvSpPr txBox="1"/>
          <p:nvPr/>
        </p:nvSpPr>
        <p:spPr>
          <a:xfrm>
            <a:off x="571500" y="2497931"/>
            <a:ext cx="5550693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 b="1" i="0" u="none" strike="noStrike" cap="none">
                <a:solidFill>
                  <a:srgbClr val="002B49"/>
                </a:solidFill>
                <a:latin typeface="Merriweather"/>
                <a:ea typeface="Merriweather"/>
                <a:cs typeface="Merriweather"/>
                <a:sym typeface="Merriweather"/>
              </a:rPr>
              <a:t>The Benefit of Convenience</a:t>
            </a:r>
          </a:p>
        </p:txBody>
      </p:sp>
      <p:sp>
        <p:nvSpPr>
          <p:cNvPr id="204" name="Google Shape;204;p20"/>
          <p:cNvSpPr txBox="1"/>
          <p:nvPr/>
        </p:nvSpPr>
        <p:spPr>
          <a:xfrm>
            <a:off x="762000" y="571500"/>
            <a:ext cx="11401425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1" i="0" u="none" strike="noStrike" cap="none">
                <a:solidFill>
                  <a:srgbClr val="002B49"/>
                </a:solidFill>
                <a:latin typeface="Merriweather"/>
                <a:ea typeface="Merriweather"/>
                <a:cs typeface="Merriweather"/>
                <a:sym typeface="Merriweather"/>
              </a:rPr>
              <a:t>Patient and Service User Perspective</a:t>
            </a:r>
          </a:p>
        </p:txBody>
      </p:sp>
      <p:sp>
        <p:nvSpPr>
          <p:cNvPr id="205" name="Google Shape;205;p20"/>
          <p:cNvSpPr/>
          <p:nvPr/>
        </p:nvSpPr>
        <p:spPr>
          <a:xfrm>
            <a:off x="571500" y="571500"/>
            <a:ext cx="57150" cy="476250"/>
          </a:xfrm>
          <a:prstGeom prst="rect">
            <a:avLst/>
          </a:prstGeom>
          <a:solidFill>
            <a:srgbClr val="007BBD"/>
          </a:solidFill>
          <a:ln>
            <a:noFill/>
          </a:ln>
        </p:spPr>
        <p:txBody>
          <a:bodyPr spcFirstLastPara="1" wrap="square" lIns="91425" tIns="45700" rIns="91425" bIns="45700" anchor="ctr">
            <a:noAutofit/>
          </a:bodyPr>
          <a:lstStyle/>
          <a:p>
            <a:pPr marL="0" marR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6" name="Google Shape;206;p20"/>
          <p:cNvSpPr txBox="1"/>
          <p:nvPr/>
        </p:nvSpPr>
        <p:spPr>
          <a:xfrm>
            <a:off x="571500" y="2983706"/>
            <a:ext cx="5286375" cy="542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Allows access from home, saving time and money. This is vital for:</a:t>
            </a:r>
          </a:p>
        </p:txBody>
      </p:sp>
      <p:sp>
        <p:nvSpPr>
          <p:cNvPr id="207" name="Google Shape;207;p20"/>
          <p:cNvSpPr txBox="1"/>
          <p:nvPr/>
        </p:nvSpPr>
        <p:spPr>
          <a:xfrm>
            <a:off x="571500" y="4674393"/>
            <a:ext cx="5286375" cy="624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Encourages </a:t>
            </a:r>
            <a:r>
              <a:rPr lang="en-US" sz="1425" b="1" i="0" u="none" strike="noStrike" cap="non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independence</a:t>
            </a:r>
            <a:r>
              <a:rPr lang="en-US" sz="1425" b="0" i="0" u="none" strike="noStrike" cap="non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 through health apps and wearable devices</a:t>
            </a:r>
            <a:r>
              <a:rPr lang="en-GB" sz="1425" b="0" i="0" u="none" strike="noStrike" cap="non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 (Elhakeem et al.,2022).</a:t>
            </a:r>
            <a:endParaRPr lang="en-US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208" name="Google Shape;208;p20"/>
          <p:cNvSpPr txBox="1"/>
          <p:nvPr/>
        </p:nvSpPr>
        <p:spPr>
          <a:xfrm>
            <a:off x="695325" y="3667125"/>
            <a:ext cx="66675" cy="276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•</a:t>
            </a:r>
          </a:p>
        </p:txBody>
      </p:sp>
      <p:sp>
        <p:nvSpPr>
          <p:cNvPr id="209" name="Google Shape;209;p20"/>
          <p:cNvSpPr txBox="1"/>
          <p:nvPr/>
        </p:nvSpPr>
        <p:spPr>
          <a:xfrm>
            <a:off x="762000" y="3669506"/>
            <a:ext cx="5095875" cy="2714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6675" tIns="0" rIns="0" bIns="0" anchor="t">
            <a:spAutoFit/>
          </a:bodyPr>
          <a:lstStyle/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Elderly populations with mobility issues.</a:t>
            </a:r>
          </a:p>
        </p:txBody>
      </p:sp>
      <p:sp>
        <p:nvSpPr>
          <p:cNvPr id="210" name="Google Shape;210;p20"/>
          <p:cNvSpPr txBox="1"/>
          <p:nvPr/>
        </p:nvSpPr>
        <p:spPr>
          <a:xfrm>
            <a:off x="695325" y="3938587"/>
            <a:ext cx="66675" cy="276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•</a:t>
            </a:r>
          </a:p>
        </p:txBody>
      </p:sp>
      <p:sp>
        <p:nvSpPr>
          <p:cNvPr id="211" name="Google Shape;211;p20"/>
          <p:cNvSpPr txBox="1"/>
          <p:nvPr/>
        </p:nvSpPr>
        <p:spPr>
          <a:xfrm>
            <a:off x="762000" y="3940968"/>
            <a:ext cx="5095875" cy="2714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6675" tIns="0" rIns="0" bIns="0" anchor="t">
            <a:spAutoFit/>
          </a:bodyPr>
          <a:lstStyle/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Mental health users (home environment comfort).</a:t>
            </a:r>
          </a:p>
        </p:txBody>
      </p:sp>
      <p:sp>
        <p:nvSpPr>
          <p:cNvPr id="212" name="Google Shape;212;p20"/>
          <p:cNvSpPr txBox="1"/>
          <p:nvPr/>
        </p:nvSpPr>
        <p:spPr>
          <a:xfrm>
            <a:off x="695325" y="4210050"/>
            <a:ext cx="66675" cy="276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•</a:t>
            </a:r>
          </a:p>
        </p:txBody>
      </p:sp>
      <p:sp>
        <p:nvSpPr>
          <p:cNvPr id="213" name="Google Shape;213;p20"/>
          <p:cNvSpPr txBox="1"/>
          <p:nvPr/>
        </p:nvSpPr>
        <p:spPr>
          <a:xfrm>
            <a:off x="762000" y="4212431"/>
            <a:ext cx="5095875" cy="2714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6675" tIns="0" rIns="0" bIns="0" anchor="t">
            <a:spAutoFit/>
          </a:bodyPr>
          <a:lstStyle/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Rural residents far from hospitals.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AF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8" name="Google Shape;218;p21" descr="image.png"/>
          <p:cNvPicPr preferRelativeResize="0"/>
          <p:nvPr/>
        </p:nvPicPr>
        <p:blipFill>
          <a:blip r:embed="rId1">
            <a:alphaModFix/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24" name="Google Shape;224;p21"/>
          <p:cNvSpPr txBox="1"/>
          <p:nvPr/>
        </p:nvSpPr>
        <p:spPr>
          <a:xfrm>
            <a:off x="762000" y="571500"/>
            <a:ext cx="11401425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1" i="0" u="none" strike="noStrike" cap="none">
                <a:solidFill>
                  <a:srgbClr val="002B49"/>
                </a:solidFill>
                <a:latin typeface="Merriweather"/>
                <a:ea typeface="Merriweather"/>
                <a:cs typeface="Merriweather"/>
                <a:sym typeface="Merriweather"/>
              </a:rPr>
              <a:t>Challenges for Vulnerable Users</a:t>
            </a:r>
          </a:p>
        </p:txBody>
      </p:sp>
      <p:sp>
        <p:nvSpPr>
          <p:cNvPr id="226" name="Google Shape;226;p21"/>
          <p:cNvSpPr txBox="1"/>
          <p:nvPr/>
        </p:nvSpPr>
        <p:spPr>
          <a:xfrm>
            <a:off x="2238375" y="2240756"/>
            <a:ext cx="8143875" cy="2714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1" i="0" u="none" strike="noStrike" cap="non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Risk of Missed Diagnosis:</a:t>
            </a:r>
            <a:r>
              <a:rPr lang="en-US" sz="1425" b="0" i="0" u="none" strike="noStrike" cap="non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 Professionals cannot physically assess the patient.</a:t>
            </a:r>
          </a:p>
        </p:txBody>
      </p:sp>
      <p:sp>
        <p:nvSpPr>
          <p:cNvPr id="227" name="Google Shape;227;p21"/>
          <p:cNvSpPr txBox="1"/>
          <p:nvPr/>
        </p:nvSpPr>
        <p:spPr>
          <a:xfrm>
            <a:off x="2238375" y="2702718"/>
            <a:ext cx="8143875" cy="542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1" i="0" u="none" strike="noStrike" cap="non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Impersonal Interaction:</a:t>
            </a:r>
            <a:r>
              <a:rPr lang="en-US" sz="1425" b="0" i="0" u="none" strike="noStrike" cap="non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 Some find online consultations disconnected and lacking emotional support.</a:t>
            </a:r>
          </a:p>
        </p:txBody>
      </p:sp>
      <p:sp>
        <p:nvSpPr>
          <p:cNvPr id="228" name="Google Shape;228;p21"/>
          <p:cNvSpPr txBox="1"/>
          <p:nvPr/>
        </p:nvSpPr>
        <p:spPr>
          <a:xfrm>
            <a:off x="2238375" y="3436143"/>
            <a:ext cx="8143875" cy="624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1" i="0" u="none" strike="noStrike" cap="non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Digital Literacy:</a:t>
            </a:r>
            <a:r>
              <a:rPr lang="en-US" sz="1425" b="0" i="0" u="none" strike="noStrike" cap="non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 Disadvantaged populations may struggle with </a:t>
            </a:r>
            <a:r>
              <a:rPr lang="en-GB" sz="1425" b="0" i="0" u="none" strike="noStrike" cap="non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the correct digital device and connectivity</a:t>
            </a:r>
            <a:r>
              <a:rPr lang="en-US" sz="1425" b="0" i="0" u="none" strike="noStrike" cap="non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.</a:t>
            </a:r>
          </a:p>
        </p:txBody>
      </p:sp>
      <p:sp>
        <p:nvSpPr>
          <p:cNvPr id="229" name="Google Shape;229;p21"/>
          <p:cNvSpPr txBox="1"/>
          <p:nvPr/>
        </p:nvSpPr>
        <p:spPr>
          <a:xfrm>
            <a:off x="2095500" y="4246356"/>
            <a:ext cx="8143875" cy="624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25" b="1" i="0" u="none" strike="noStrike" cap="non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   </a:t>
            </a:r>
            <a:r>
              <a:rPr lang="en-US" sz="1425" b="1" i="0" u="none" strike="noStrike" cap="non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Privacy Concerns:</a:t>
            </a:r>
            <a:r>
              <a:rPr lang="en-US" sz="1425" b="0" i="0" u="none" strike="noStrike" cap="non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 Lack of confidential space at home for private medical discussions</a:t>
            </a:r>
            <a:r>
              <a:rPr lang="en-GB" sz="1425" b="0" i="0" u="none" strike="noStrike" cap="non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 </a:t>
            </a:r>
            <a:r>
              <a:rPr lang="en-US" sz="1425" b="0" i="0" u="none" strike="noStrike" cap="non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(</a:t>
            </a:r>
            <a:r>
              <a:rPr lang="en-US" sz="1425" b="0" i="0" u="none" strike="noStrike" cap="none" noProof="1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Alashek</a:t>
            </a:r>
            <a:r>
              <a:rPr lang="en-US" sz="1425" b="0" i="0" u="none" strike="noStrike" cap="non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 and Ali, 2024; </a:t>
            </a:r>
            <a:r>
              <a:rPr lang="en-US" sz="1425" b="0" i="0" u="none" strike="noStrike" cap="none" noProof="1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Elhakeem</a:t>
            </a:r>
            <a:r>
              <a:rPr lang="en-US" sz="1425" b="0" i="0" u="none" strike="noStrike" cap="non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 et al., 2022)</a:t>
            </a:r>
            <a:r>
              <a:rPr lang="en-GB" sz="1425" b="0" i="0" u="none" strike="noStrike" cap="non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.</a:t>
            </a:r>
            <a:endParaRPr lang="en-US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230" name="Google Shape;230;p21"/>
          <p:cNvSpPr txBox="1"/>
          <p:nvPr/>
        </p:nvSpPr>
        <p:spPr>
          <a:xfrm>
            <a:off x="2000250" y="4741068"/>
            <a:ext cx="8191500" cy="3042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ctr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AF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23"/>
          <p:cNvSpPr txBox="1"/>
          <p:nvPr/>
        </p:nvSpPr>
        <p:spPr>
          <a:xfrm>
            <a:off x="952500" y="952500"/>
            <a:ext cx="10287000" cy="23282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just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CONCLUSION</a:t>
            </a:r>
            <a:r>
              <a:rPr lang="en-GB" sz="3600" b="1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:</a:t>
            </a:r>
          </a:p>
          <a:p>
            <a:pPr marL="0" marR="0" indent="0" algn="just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Overall, telemedicine has transformed healthcare accessibility and service delivery within the NHS. However, its long-term success depends on reducing digital inequalities, strengthening cybersecurity, investing in workforce training, and maintaining person-centred care through a hybrid mode</a:t>
            </a:r>
            <a:r>
              <a:rPr lang="en-GB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l</a:t>
            </a:r>
            <a:r>
              <a:rPr lang="en-GB" sz="20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 </a:t>
            </a:r>
            <a:r>
              <a:rPr lang="en-US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(World Health Organization, 2022; </a:t>
            </a:r>
            <a:r>
              <a:rPr lang="en-US" sz="1400" b="0" i="0" u="none" strike="noStrike" cap="none" noProof="1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Stoumpos</a:t>
            </a:r>
            <a:r>
              <a:rPr lang="en-US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, Kitsios and Talias, 2023)</a:t>
            </a:r>
            <a:r>
              <a:rPr lang="en-GB" sz="1400" b="0" i="0" u="none" strike="noStrike" cap="none">
                <a:solidFill>
                  <a:srgbClr val="334155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DM Sans"/>
              </a:rPr>
              <a:t>.</a:t>
            </a:r>
            <a:endParaRPr lang="en-US" sz="3300" b="0" i="1" u="none" strike="noStrike" cap="none">
              <a:solidFill>
                <a:srgbClr val="002B49"/>
              </a:solidFill>
              <a:latin typeface="Merriweather"/>
              <a:ea typeface="Merriweather"/>
              <a:cs typeface="Merriweather"/>
              <a:sym typeface="Merriweather"/>
            </a:endParaRPr>
          </a:p>
        </p:txBody>
      </p:sp>
      <p:sp>
        <p:nvSpPr>
          <p:cNvPr id="257" name="Google Shape;257;p23"/>
          <p:cNvSpPr txBox="1"/>
          <p:nvPr/>
        </p:nvSpPr>
        <p:spPr>
          <a:xfrm>
            <a:off x="4586287" y="3417093"/>
            <a:ext cx="3019425" cy="2799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 b="0" i="1" u="none" strike="noStrike" cap="none">
              <a:solidFill>
                <a:srgbClr val="007BBD"/>
              </a:solidFill>
              <a:latin typeface="DM Sans Medium"/>
              <a:ea typeface="DM Sans Medium"/>
              <a:cs typeface="DM Sans Medium"/>
              <a:sym typeface="DM Sans Medium"/>
            </a:endParaRPr>
          </a:p>
        </p:txBody>
      </p:sp>
      <p:sp>
        <p:nvSpPr>
          <p:cNvPr id="258" name="Google Shape;258;p23"/>
          <p:cNvSpPr txBox="1"/>
          <p:nvPr/>
        </p:nvSpPr>
        <p:spPr>
          <a:xfrm>
            <a:off x="1238250" y="3236827"/>
            <a:ext cx="9715500" cy="9441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400" b="0" i="0" u="none" strike="noStrike" cap="none">
              <a:solidFill>
                <a:srgbClr val="334155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  <a:sym typeface="DM Sans"/>
            </a:endParaRPr>
          </a:p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259" name="Google Shape;259;p23"/>
          <p:cNvSpPr txBox="1"/>
          <p:nvPr/>
        </p:nvSpPr>
        <p:spPr>
          <a:xfrm>
            <a:off x="1362075" y="4838700"/>
            <a:ext cx="66675" cy="276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261" name="Google Shape;261;p23"/>
          <p:cNvSpPr txBox="1"/>
          <p:nvPr/>
        </p:nvSpPr>
        <p:spPr>
          <a:xfrm>
            <a:off x="1362075" y="5110162"/>
            <a:ext cx="66675" cy="2177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263" name="Google Shape;263;p23"/>
          <p:cNvSpPr txBox="1"/>
          <p:nvPr/>
        </p:nvSpPr>
        <p:spPr>
          <a:xfrm>
            <a:off x="1362075" y="5381625"/>
            <a:ext cx="66675" cy="276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264" name="Google Shape;264;p23"/>
          <p:cNvSpPr txBox="1"/>
          <p:nvPr/>
        </p:nvSpPr>
        <p:spPr>
          <a:xfrm>
            <a:off x="1428750" y="5384006"/>
            <a:ext cx="9525000" cy="3042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6675" tIns="0" rIns="0" bIns="0" anchor="t">
            <a:spAutoFit/>
          </a:bodyPr>
          <a:lstStyle/>
          <a:p>
            <a:pPr marL="0" marR="0" indent="0" algn="l" rtl="0">
              <a:lnSpc>
                <a:spcPct val="149964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425" b="0" i="0" u="none" strike="noStrike" cap="none">
              <a:solidFill>
                <a:srgbClr val="334155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AF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9" name="Google Shape;269;p24" descr="image.png"/>
          <p:cNvPicPr preferRelativeResize="0"/>
          <p:nvPr/>
        </p:nvPicPr>
        <p:blipFill>
          <a:blip r:embed="rId1">
            <a:alphaModFix/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83" name="Google Shape;283;p24"/>
          <p:cNvSpPr txBox="1"/>
          <p:nvPr/>
        </p:nvSpPr>
        <p:spPr>
          <a:xfrm>
            <a:off x="762000" y="571500"/>
            <a:ext cx="11401425" cy="61053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1" i="0" u="none" strike="noStrike" cap="none">
                <a:solidFill>
                  <a:srgbClr val="002B49"/>
                </a:solidFill>
                <a:latin typeface="Merriweather"/>
                <a:ea typeface="Merriweather"/>
                <a:cs typeface="Merriweather"/>
                <a:sym typeface="Merriweather"/>
              </a:rPr>
              <a:t>Reference List</a:t>
            </a:r>
            <a:endParaRPr lang="en-GB" sz="3000" b="1" i="0" u="none" strike="noStrike" cap="none">
              <a:solidFill>
                <a:srgbClr val="002B49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0" marR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 noProof="1">
                <a:solidFill>
                  <a:srgbClr val="002B49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Merriweather"/>
              </a:rPr>
              <a:t>Alashek</a:t>
            </a:r>
            <a:r>
              <a:rPr lang="en-US" sz="1400" b="0" i="0" u="none" strike="noStrike" cap="none">
                <a:solidFill>
                  <a:srgbClr val="002B49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Merriweather"/>
              </a:rPr>
              <a:t>, W.A. and Ali, S.A. (2024) Satisfaction with telemedicine use during COVID-19 pandemic in the UK: a systematic review. Libyan Journal of Medicine, 19(1). Available at: DOI (Accessed: 26 June 2026).</a:t>
            </a:r>
            <a:endParaRPr lang="en-GB" sz="1400" b="0" i="0" u="none" strike="noStrike" cap="none">
              <a:solidFill>
                <a:srgbClr val="002B49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  <a:sym typeface="Merriweather"/>
            </a:endParaRPr>
          </a:p>
          <a:p>
            <a:pPr marL="0" marR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400" b="0" i="0" u="none" strike="noStrike" cap="none">
              <a:solidFill>
                <a:srgbClr val="002B49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  <a:sym typeface="Merriweather"/>
            </a:endParaRPr>
          </a:p>
          <a:p>
            <a:pPr marL="0" marR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 noProof="1">
                <a:solidFill>
                  <a:srgbClr val="002B49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Merriweather"/>
              </a:rPr>
              <a:t>Bashshur</a:t>
            </a:r>
            <a:r>
              <a:rPr lang="en-US" sz="1400" b="0" i="0" u="none" strike="noStrike" cap="none">
                <a:solidFill>
                  <a:srgbClr val="002B49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Merriweather"/>
              </a:rPr>
              <a:t>, R., Doarn, C.R. and </a:t>
            </a:r>
            <a:r>
              <a:rPr lang="en-US" sz="1400" b="0" i="0" u="none" strike="noStrike" cap="none" noProof="1">
                <a:solidFill>
                  <a:srgbClr val="002B49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Merriweather"/>
              </a:rPr>
              <a:t>Frenk</a:t>
            </a:r>
            <a:r>
              <a:rPr lang="en-US" sz="1400" b="0" i="0" u="none" strike="noStrike" cap="none">
                <a:solidFill>
                  <a:srgbClr val="002B49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Merriweather"/>
              </a:rPr>
              <a:t>, J. (2020) 'Telemedicine and the COVID-19 pandemic', Telemedicine and e-Health, 26(5), pp. 571–573.</a:t>
            </a:r>
            <a:endParaRPr lang="en-GB" sz="1400" b="0" i="0" u="none" strike="noStrike" cap="none">
              <a:solidFill>
                <a:srgbClr val="002B49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  <a:sym typeface="Merriweather"/>
            </a:endParaRPr>
          </a:p>
          <a:p>
            <a:pPr marL="0" marR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400" b="0" i="0" u="none" strike="noStrike" cap="none">
              <a:solidFill>
                <a:srgbClr val="002B49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  <a:sym typeface="Merriweather"/>
            </a:endParaRPr>
          </a:p>
          <a:p>
            <a:pPr marL="0" marR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002B49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Merriweather"/>
              </a:rPr>
              <a:t>Ekeland, A.G., Bowes, A. and Flottorp, S. (2010) 'Effectiveness of telemedicine: a systematic review of reviews', International Journal of Medical Informatics, 79(11), pp. 736–771. Available at: DOI (Accessed: 26 June 2026).</a:t>
            </a:r>
            <a:endParaRPr lang="en-GB" sz="1400" b="0" i="0" u="none" strike="noStrike" cap="none">
              <a:solidFill>
                <a:srgbClr val="002B49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  <a:sym typeface="Merriweather"/>
            </a:endParaRPr>
          </a:p>
          <a:p>
            <a:pPr marL="0" marR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400" b="0" i="0" u="none" strike="noStrike" cap="none">
              <a:solidFill>
                <a:srgbClr val="002B49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  <a:sym typeface="Merriweather"/>
            </a:endParaRPr>
          </a:p>
          <a:p>
            <a:pPr marL="0" marR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 noProof="1">
                <a:solidFill>
                  <a:srgbClr val="002B49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Merriweather"/>
              </a:rPr>
              <a:t>Elhakeem</a:t>
            </a:r>
            <a:r>
              <a:rPr lang="en-US" sz="1400" b="0" i="0" u="none" strike="noStrike" cap="none">
                <a:solidFill>
                  <a:srgbClr val="002B49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Merriweather"/>
              </a:rPr>
              <a:t>, M. et al. (2022) 'Patients’ experience and satisfaction using telemedicine', Health Science Reports, 5(6). </a:t>
            </a:r>
            <a:endParaRPr lang="en-GB" sz="1400" b="0" i="0" u="none" strike="noStrike" cap="none">
              <a:solidFill>
                <a:srgbClr val="002B49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  <a:sym typeface="Merriweather"/>
            </a:endParaRPr>
          </a:p>
          <a:p>
            <a:pPr marL="0" marR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400" b="0" i="0" u="none" strike="noStrike" cap="none">
              <a:solidFill>
                <a:srgbClr val="002B49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  <a:sym typeface="Merriweather"/>
            </a:endParaRPr>
          </a:p>
          <a:p>
            <a:pPr marL="0" marR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 noProof="1">
                <a:solidFill>
                  <a:srgbClr val="002B49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Merriweather"/>
              </a:rPr>
              <a:t>Florea</a:t>
            </a:r>
            <a:r>
              <a:rPr lang="en-US" sz="1400" b="0" i="0" u="none" strike="noStrike" cap="none">
                <a:solidFill>
                  <a:srgbClr val="002B49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Merriweather"/>
              </a:rPr>
              <a:t>, M. et al. (2022) 'Telemedicine challenges and barriers', Journal of Family Medicine and Primary Care, 11(3), pp. 879–886.</a:t>
            </a:r>
            <a:endParaRPr lang="en-GB" sz="1400" b="0" i="0" u="none" strike="noStrike" cap="none">
              <a:solidFill>
                <a:srgbClr val="002B49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  <a:sym typeface="Merriweather"/>
            </a:endParaRPr>
          </a:p>
          <a:p>
            <a:pPr marL="0" marR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400" b="0" i="0" u="none" strike="noStrike" cap="none">
              <a:solidFill>
                <a:srgbClr val="002B49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  <a:sym typeface="Merriweather"/>
            </a:endParaRPr>
          </a:p>
          <a:p>
            <a:pPr marL="0" marR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002B49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Merriweather"/>
              </a:rPr>
              <a:t>Greenhalgh, T. et al. (2020) 'COVID-19: a remote assessment in primary care', BMJ, 368.</a:t>
            </a:r>
            <a:endParaRPr lang="en-GB" sz="1400" b="0" i="0" u="none" strike="noStrike" cap="none">
              <a:solidFill>
                <a:srgbClr val="002B49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  <a:sym typeface="Merriweather"/>
            </a:endParaRPr>
          </a:p>
          <a:p>
            <a:pPr marL="0" marR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400" b="0" i="0" u="none" strike="noStrike" cap="none">
              <a:solidFill>
                <a:srgbClr val="002B49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  <a:sym typeface="Merriweather"/>
            </a:endParaRPr>
          </a:p>
          <a:p>
            <a:pPr marL="0" marR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 noProof="1">
                <a:solidFill>
                  <a:srgbClr val="002B49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Merriweather"/>
              </a:rPr>
              <a:t>Jafarzadeh</a:t>
            </a:r>
            <a:r>
              <a:rPr lang="en-US" sz="1400" b="0" i="0" u="none" strike="noStrike" cap="none">
                <a:solidFill>
                  <a:srgbClr val="002B49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Merriweather"/>
              </a:rPr>
              <a:t>, F. et al. (2022) 'Applications of telemedicine', Journal of Family Medicine and Primary Care, 11(3), pp. 879–886.</a:t>
            </a:r>
            <a:endParaRPr lang="en-GB" sz="1400" b="0" i="0" u="none" strike="noStrike" cap="none">
              <a:solidFill>
                <a:srgbClr val="002B49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  <a:sym typeface="Merriweather"/>
            </a:endParaRPr>
          </a:p>
          <a:p>
            <a:pPr marL="0" marR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400" b="0" i="0" u="none" strike="noStrike" cap="none">
              <a:solidFill>
                <a:srgbClr val="002B49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  <a:sym typeface="Merriweather"/>
            </a:endParaRPr>
          </a:p>
          <a:p>
            <a:pPr marL="0" marR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002B49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Merriweather"/>
              </a:rPr>
              <a:t>Malik, T., Ong, S.C. and Butt, M.D. (2025) 'Enhancing healthcare access through telehealth: patient-centred insights from Pakistan’s primary care sector', BMC Health Services Research, 25(1). Available at: DOI (Accessed: 26 June 2026)</a:t>
            </a:r>
            <a:r>
              <a:rPr lang="en-US" sz="3000" b="0" i="0" u="none" strike="noStrike" cap="none">
                <a:solidFill>
                  <a:srgbClr val="002B49"/>
                </a:solidFill>
                <a:latin typeface="Merriweather"/>
                <a:ea typeface="Merriweather"/>
                <a:cs typeface="Merriweather"/>
                <a:sym typeface="Merriweather"/>
              </a:rPr>
              <a:t>.</a:t>
            </a:r>
            <a:endParaRPr lang="en-GB" sz="3000" b="0" i="0" u="none" strike="noStrike" cap="none">
              <a:solidFill>
                <a:srgbClr val="002B49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0" marR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400" b="0" i="0" u="none" strike="noStrike" cap="none">
              <a:solidFill>
                <a:srgbClr val="002B49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  <a:sym typeface="Merriweather"/>
            </a:endParaRPr>
          </a:p>
          <a:p>
            <a:pPr marL="0" marR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002B49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Merriweather"/>
              </a:rPr>
              <a:t>NHS England (2023) Digital transformation in healthcare. Available at: NHS England website (Accessed: 26 June 2026).</a:t>
            </a:r>
          </a:p>
          <a:p>
            <a:pPr marL="0" marR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002B49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Merriweather"/>
              </a:rPr>
              <a:t>Stoumpos, A.I., Kitsios, F. and Talias, M.A. (2023) 'Digital transformation in healthcare: technology acceptance and its</a:t>
            </a:r>
            <a:r>
              <a:rPr lang="en-US" sz="3000" b="0" i="0" u="none" strike="noStrike" cap="none">
                <a:solidFill>
                  <a:srgbClr val="002B49"/>
                </a:solidFill>
                <a:latin typeface="Merriweather"/>
                <a:ea typeface="Merriweather"/>
                <a:cs typeface="Merriweather"/>
                <a:sym typeface="Merriweather"/>
              </a:rPr>
              <a:t> </a:t>
            </a:r>
            <a:r>
              <a:rPr lang="en-US" sz="1400" b="0" i="0" u="none" strike="noStrike" cap="none">
                <a:solidFill>
                  <a:srgbClr val="002B49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sym typeface="Merriweather"/>
              </a:rPr>
              <a:t>applications', International Journal of Environmental Research and Public Health, 20(4). Available at: DOI (Accessed: 26 June 2026).</a:t>
            </a:r>
          </a:p>
          <a:p>
            <a:pPr marL="0" marR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3000" b="0" i="0" u="none" strike="noStrike" cap="none">
              <a:solidFill>
                <a:srgbClr val="002B49"/>
              </a:solidFill>
              <a:latin typeface="Merriweather"/>
              <a:ea typeface="Merriweather"/>
              <a:cs typeface="Merriweather"/>
              <a:sym typeface="Merriweather"/>
            </a:endParaRPr>
          </a:p>
        </p:txBody>
      </p:sp>
      <p:sp>
        <p:nvSpPr>
          <p:cNvPr id="285" name="Google Shape;285;p24"/>
          <p:cNvSpPr txBox="1"/>
          <p:nvPr/>
        </p:nvSpPr>
        <p:spPr>
          <a:xfrm>
            <a:off x="571500" y="5372100"/>
            <a:ext cx="11049000" cy="2324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>
            <a:spAutoFit/>
          </a:bodyPr>
          <a:lstStyle/>
          <a:p>
            <a:pPr marL="0" marR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57352" y="693503"/>
            <a:ext cx="11542986" cy="1795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Wade, V.A., </a:t>
            </a:r>
            <a:r>
              <a:rPr lang="en-US" noProof="1"/>
              <a:t>Karnon</a:t>
            </a:r>
            <a:r>
              <a:rPr lang="en-US"/>
              <a:t>, J., </a:t>
            </a:r>
            <a:r>
              <a:rPr lang="en-US" noProof="1"/>
              <a:t>Elshaug</a:t>
            </a:r>
            <a:r>
              <a:rPr lang="en-US"/>
              <a:t>, A.G. and Hiller, J.E. (2010) 'A systematic review of economic analyses of telehealth services', Journal of Telemedicine and Telecare, 16(2), pp. 59–63. Available at: DOI (Accessed: 26 June 2026).</a:t>
            </a:r>
            <a:endParaRPr lang="en-GB"/>
          </a:p>
          <a:p>
            <a:endParaRPr lang="en-GB"/>
          </a:p>
          <a:p>
            <a:r>
              <a:rPr lang="en-US" noProof="1"/>
              <a:t>Werkmeister</a:t>
            </a:r>
            <a:r>
              <a:rPr lang="en-US"/>
              <a:t>, S. et al. (2024) 'Environmental factors for sustained telehealth use in mental health services: a mixed methods analysis', International Journal of Telemedicine and Applications, 2024, Article 8835933. Available at: DOI (Accessed: 26 June 2026).</a:t>
            </a:r>
            <a:endParaRPr lang="en-GB"/>
          </a:p>
          <a:p>
            <a:endParaRPr lang="en-GB"/>
          </a:p>
          <a:p>
            <a:r>
              <a:rPr lang="en-US"/>
              <a:t>World Health Organization (2022) Consolidated telemedicine implementation guide. Geneva: World</a:t>
            </a:r>
            <a:r>
              <a:rPr lang="en-GB"/>
              <a:t> </a:t>
            </a:r>
            <a:r>
              <a:rPr lang="en-US"/>
              <a:t>Health Organization. Available at: WHO telemedicine guide (Accessed: 26 June 2026).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790</Words>
  <Application>Microsoft Office PowerPoint</Application>
  <PresentationFormat>Widescreen</PresentationFormat>
  <Paragraphs>101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DM Sans</vt:lpstr>
      <vt:lpstr>Calibri</vt:lpstr>
      <vt:lpstr>Merriweather</vt:lpstr>
      <vt:lpstr>Arial</vt:lpstr>
      <vt:lpstr>DM Sans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Cherry Spencer</dc:creator>
  <cp:lastModifiedBy>cherry Spencer</cp:lastModifiedBy>
  <cp:revision>2</cp:revision>
  <dcterms:modified xsi:type="dcterms:W3CDTF">2026-07-04T15:38:10Z</dcterms:modified>
</cp:coreProperties>
</file>