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5" r:id="rId4"/>
  </p:sldMasterIdLst>
  <p:notesMasterIdLst>
    <p:notesMasterId r:id="rId17"/>
  </p:notesMasterIdLst>
  <p:handoutMasterIdLst>
    <p:handoutMasterId r:id="rId18"/>
  </p:handoutMasterIdLst>
  <p:sldIdLst>
    <p:sldId id="1497" r:id="rId5"/>
    <p:sldId id="1499" r:id="rId6"/>
    <p:sldId id="1498" r:id="rId7"/>
    <p:sldId id="1500" r:id="rId8"/>
    <p:sldId id="1513" r:id="rId9"/>
    <p:sldId id="1502" r:id="rId10"/>
    <p:sldId id="1507" r:id="rId11"/>
    <p:sldId id="1503" r:id="rId12"/>
    <p:sldId id="1504" r:id="rId13"/>
    <p:sldId id="1505" r:id="rId14"/>
    <p:sldId id="1508" r:id="rId15"/>
    <p:sldId id="151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3E04B4-58DF-DA0C-9DC1-86B68FF3DE5E}" v="109" dt="2026-07-28T22:09:30.426"/>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4A87B7-D2A2-48E2-8EA7-0B6161CCF7DE}" type="doc">
      <dgm:prSet loTypeId="urn:microsoft.com/office/officeart/2005/8/layout/vProcess5" loCatId="process" qsTypeId="urn:microsoft.com/office/officeart/2005/8/quickstyle/simple5" qsCatId="simple" csTypeId="urn:microsoft.com/office/officeart/2005/8/colors/accent3_2" csCatId="accent3" phldr="1"/>
      <dgm:spPr/>
      <dgm:t>
        <a:bodyPr/>
        <a:lstStyle/>
        <a:p>
          <a:endParaRPr lang="en-US"/>
        </a:p>
      </dgm:t>
    </dgm:pt>
    <dgm:pt modelId="{656175CA-E53A-4E1F-8110-A1238BD02F1B}">
      <dgm:prSet/>
      <dgm:spPr/>
      <dgm:t>
        <a:bodyPr/>
        <a:lstStyle/>
        <a:p>
          <a:pPr>
            <a:lnSpc>
              <a:spcPct val="100000"/>
            </a:lnSpc>
          </a:pPr>
          <a:r>
            <a:rPr lang="en-US"/>
            <a:t>My digital skills during this module has improved so much</a:t>
          </a:r>
          <a:r>
            <a:rPr lang="en-US">
              <a:latin typeface="Playfair Display"/>
            </a:rPr>
            <a:t>.</a:t>
          </a:r>
          <a:endParaRPr lang="en-US"/>
        </a:p>
      </dgm:t>
    </dgm:pt>
    <dgm:pt modelId="{2626E8D7-2AEE-4011-9073-132D472966D3}" type="parTrans" cxnId="{865A6AEF-B88A-407C-AC1D-74FBC39DC897}">
      <dgm:prSet/>
      <dgm:spPr/>
      <dgm:t>
        <a:bodyPr/>
        <a:lstStyle/>
        <a:p>
          <a:endParaRPr lang="en-US"/>
        </a:p>
      </dgm:t>
    </dgm:pt>
    <dgm:pt modelId="{6EDA8B06-C7EB-4B92-AEC7-5B2A32A79FCC}" type="sibTrans" cxnId="{865A6AEF-B88A-407C-AC1D-74FBC39DC897}">
      <dgm:prSet/>
      <dgm:spPr/>
      <dgm:t>
        <a:bodyPr/>
        <a:lstStyle/>
        <a:p>
          <a:endParaRPr lang="en-US"/>
        </a:p>
      </dgm:t>
    </dgm:pt>
    <dgm:pt modelId="{209E72EF-BE28-409B-999F-25BDC835177A}">
      <dgm:prSet/>
      <dgm:spPr/>
      <dgm:t>
        <a:bodyPr/>
        <a:lstStyle/>
        <a:p>
          <a:pPr>
            <a:lnSpc>
              <a:spcPct val="100000"/>
            </a:lnSpc>
          </a:pPr>
          <a:r>
            <a:rPr lang="en-US"/>
            <a:t>I can confidently create documents in Word, make presentations on PowerPoint. Use Excel for spreadsheets. I know reliable way to search for information online. I can organize my files in OneDrive and use Moodle to submit my work.</a:t>
          </a:r>
        </a:p>
      </dgm:t>
    </dgm:pt>
    <dgm:pt modelId="{2D1D59CF-5CBF-4A6F-B4C8-B60E2EDD3733}" type="parTrans" cxnId="{DCAB3EE5-8C6A-4ACF-A1D8-5402C95052B9}">
      <dgm:prSet/>
      <dgm:spPr/>
      <dgm:t>
        <a:bodyPr/>
        <a:lstStyle/>
        <a:p>
          <a:endParaRPr lang="en-US"/>
        </a:p>
      </dgm:t>
    </dgm:pt>
    <dgm:pt modelId="{9C612757-1EBB-47B1-A0B1-374E8B2465C6}" type="sibTrans" cxnId="{DCAB3EE5-8C6A-4ACF-A1D8-5402C95052B9}">
      <dgm:prSet/>
      <dgm:spPr/>
      <dgm:t>
        <a:bodyPr/>
        <a:lstStyle/>
        <a:p>
          <a:endParaRPr lang="en-US"/>
        </a:p>
      </dgm:t>
    </dgm:pt>
    <dgm:pt modelId="{C0DD53B7-2A99-41C4-B62C-97833F1B031D}">
      <dgm:prSet/>
      <dgm:spPr/>
      <dgm:t>
        <a:bodyPr/>
        <a:lstStyle/>
        <a:p>
          <a:pPr>
            <a:lnSpc>
              <a:spcPct val="100000"/>
            </a:lnSpc>
          </a:pPr>
          <a:r>
            <a:rPr lang="en-US"/>
            <a:t>I can confidently use different apps on my phone and laptop or different devices. </a:t>
          </a:r>
        </a:p>
      </dgm:t>
    </dgm:pt>
    <dgm:pt modelId="{B3EC1422-6D45-42C4-8ECA-61F7F4C756E9}" type="parTrans" cxnId="{958D86BD-78AD-4C88-8EB8-B850932EE0E7}">
      <dgm:prSet/>
      <dgm:spPr/>
      <dgm:t>
        <a:bodyPr/>
        <a:lstStyle/>
        <a:p>
          <a:endParaRPr lang="en-US"/>
        </a:p>
      </dgm:t>
    </dgm:pt>
    <dgm:pt modelId="{6921DEB9-1502-405F-A731-88B040DE2677}" type="sibTrans" cxnId="{958D86BD-78AD-4C88-8EB8-B850932EE0E7}">
      <dgm:prSet/>
      <dgm:spPr/>
      <dgm:t>
        <a:bodyPr/>
        <a:lstStyle/>
        <a:p>
          <a:endParaRPr lang="en-US"/>
        </a:p>
      </dgm:t>
    </dgm:pt>
    <dgm:pt modelId="{16E077B1-4B6E-4D63-899E-27C73C34B63A}" type="pres">
      <dgm:prSet presAssocID="{AF4A87B7-D2A2-48E2-8EA7-0B6161CCF7DE}" presName="outerComposite" presStyleCnt="0">
        <dgm:presLayoutVars>
          <dgm:chMax val="5"/>
          <dgm:dir/>
          <dgm:resizeHandles val="exact"/>
        </dgm:presLayoutVars>
      </dgm:prSet>
      <dgm:spPr/>
    </dgm:pt>
    <dgm:pt modelId="{AC58FC9C-D552-4727-B642-F8E580E98034}" type="pres">
      <dgm:prSet presAssocID="{AF4A87B7-D2A2-48E2-8EA7-0B6161CCF7DE}" presName="dummyMaxCanvas" presStyleCnt="0">
        <dgm:presLayoutVars/>
      </dgm:prSet>
      <dgm:spPr/>
    </dgm:pt>
    <dgm:pt modelId="{93A34AAF-AA09-45DB-87C7-F44BFA7064DE}" type="pres">
      <dgm:prSet presAssocID="{AF4A87B7-D2A2-48E2-8EA7-0B6161CCF7DE}" presName="ThreeNodes_1" presStyleLbl="node1" presStyleIdx="0" presStyleCnt="3">
        <dgm:presLayoutVars>
          <dgm:bulletEnabled val="1"/>
        </dgm:presLayoutVars>
      </dgm:prSet>
      <dgm:spPr/>
    </dgm:pt>
    <dgm:pt modelId="{2A52F0D7-DB06-4243-A63F-480E254FC177}" type="pres">
      <dgm:prSet presAssocID="{AF4A87B7-D2A2-48E2-8EA7-0B6161CCF7DE}" presName="ThreeNodes_2" presStyleLbl="node1" presStyleIdx="1" presStyleCnt="3">
        <dgm:presLayoutVars>
          <dgm:bulletEnabled val="1"/>
        </dgm:presLayoutVars>
      </dgm:prSet>
      <dgm:spPr/>
    </dgm:pt>
    <dgm:pt modelId="{A7345D75-AD77-46ED-A418-9F31994923DF}" type="pres">
      <dgm:prSet presAssocID="{AF4A87B7-D2A2-48E2-8EA7-0B6161CCF7DE}" presName="ThreeNodes_3" presStyleLbl="node1" presStyleIdx="2" presStyleCnt="3">
        <dgm:presLayoutVars>
          <dgm:bulletEnabled val="1"/>
        </dgm:presLayoutVars>
      </dgm:prSet>
      <dgm:spPr/>
    </dgm:pt>
    <dgm:pt modelId="{8892F7A9-8C82-4315-8C7D-5EDC92B687D3}" type="pres">
      <dgm:prSet presAssocID="{AF4A87B7-D2A2-48E2-8EA7-0B6161CCF7DE}" presName="ThreeConn_1-2" presStyleLbl="fgAccFollowNode1" presStyleIdx="0" presStyleCnt="2">
        <dgm:presLayoutVars>
          <dgm:bulletEnabled val="1"/>
        </dgm:presLayoutVars>
      </dgm:prSet>
      <dgm:spPr/>
    </dgm:pt>
    <dgm:pt modelId="{B31AF2BD-3086-4B2E-A0A5-295335296218}" type="pres">
      <dgm:prSet presAssocID="{AF4A87B7-D2A2-48E2-8EA7-0B6161CCF7DE}" presName="ThreeConn_2-3" presStyleLbl="fgAccFollowNode1" presStyleIdx="1" presStyleCnt="2">
        <dgm:presLayoutVars>
          <dgm:bulletEnabled val="1"/>
        </dgm:presLayoutVars>
      </dgm:prSet>
      <dgm:spPr/>
    </dgm:pt>
    <dgm:pt modelId="{448B4211-9DDA-407C-B572-B4D0502FB619}" type="pres">
      <dgm:prSet presAssocID="{AF4A87B7-D2A2-48E2-8EA7-0B6161CCF7DE}" presName="ThreeNodes_1_text" presStyleLbl="node1" presStyleIdx="2" presStyleCnt="3">
        <dgm:presLayoutVars>
          <dgm:bulletEnabled val="1"/>
        </dgm:presLayoutVars>
      </dgm:prSet>
      <dgm:spPr/>
    </dgm:pt>
    <dgm:pt modelId="{34FDE6DA-28CE-4B77-9E70-43406B649A86}" type="pres">
      <dgm:prSet presAssocID="{AF4A87B7-D2A2-48E2-8EA7-0B6161CCF7DE}" presName="ThreeNodes_2_text" presStyleLbl="node1" presStyleIdx="2" presStyleCnt="3">
        <dgm:presLayoutVars>
          <dgm:bulletEnabled val="1"/>
        </dgm:presLayoutVars>
      </dgm:prSet>
      <dgm:spPr/>
    </dgm:pt>
    <dgm:pt modelId="{6090A1D6-957D-4415-A064-21F876591D3E}" type="pres">
      <dgm:prSet presAssocID="{AF4A87B7-D2A2-48E2-8EA7-0B6161CCF7DE}" presName="ThreeNodes_3_text" presStyleLbl="node1" presStyleIdx="2" presStyleCnt="3">
        <dgm:presLayoutVars>
          <dgm:bulletEnabled val="1"/>
        </dgm:presLayoutVars>
      </dgm:prSet>
      <dgm:spPr/>
    </dgm:pt>
  </dgm:ptLst>
  <dgm:cxnLst>
    <dgm:cxn modelId="{1A7E7602-210B-4B84-86FD-80FFF78F59D7}" type="presOf" srcId="{209E72EF-BE28-409B-999F-25BDC835177A}" destId="{2A52F0D7-DB06-4243-A63F-480E254FC177}" srcOrd="0" destOrd="0" presId="urn:microsoft.com/office/officeart/2005/8/layout/vProcess5"/>
    <dgm:cxn modelId="{E01C4214-045F-4426-96F0-50B250DC0F9D}" type="presOf" srcId="{6EDA8B06-C7EB-4B92-AEC7-5B2A32A79FCC}" destId="{8892F7A9-8C82-4315-8C7D-5EDC92B687D3}" srcOrd="0" destOrd="0" presId="urn:microsoft.com/office/officeart/2005/8/layout/vProcess5"/>
    <dgm:cxn modelId="{9578441E-F894-4CB5-91E3-BDBD43494F7B}" type="presOf" srcId="{9C612757-1EBB-47B1-A0B1-374E8B2465C6}" destId="{B31AF2BD-3086-4B2E-A0A5-295335296218}" srcOrd="0" destOrd="0" presId="urn:microsoft.com/office/officeart/2005/8/layout/vProcess5"/>
    <dgm:cxn modelId="{77462635-8214-47B5-AFFB-F46022E21417}" type="presOf" srcId="{209E72EF-BE28-409B-999F-25BDC835177A}" destId="{34FDE6DA-28CE-4B77-9E70-43406B649A86}" srcOrd="1" destOrd="0" presId="urn:microsoft.com/office/officeart/2005/8/layout/vProcess5"/>
    <dgm:cxn modelId="{DA0EE474-E78A-45A5-9246-FEB5DDE5FC96}" type="presOf" srcId="{AF4A87B7-D2A2-48E2-8EA7-0B6161CCF7DE}" destId="{16E077B1-4B6E-4D63-899E-27C73C34B63A}" srcOrd="0" destOrd="0" presId="urn:microsoft.com/office/officeart/2005/8/layout/vProcess5"/>
    <dgm:cxn modelId="{73C7017D-39AB-4231-ADF5-3A24E04F9744}" type="presOf" srcId="{C0DD53B7-2A99-41C4-B62C-97833F1B031D}" destId="{6090A1D6-957D-4415-A064-21F876591D3E}" srcOrd="1" destOrd="0" presId="urn:microsoft.com/office/officeart/2005/8/layout/vProcess5"/>
    <dgm:cxn modelId="{F9CEFF97-6232-4A09-81CF-42934EF5793C}" type="presOf" srcId="{656175CA-E53A-4E1F-8110-A1238BD02F1B}" destId="{93A34AAF-AA09-45DB-87C7-F44BFA7064DE}" srcOrd="0" destOrd="0" presId="urn:microsoft.com/office/officeart/2005/8/layout/vProcess5"/>
    <dgm:cxn modelId="{8E60C0A3-126C-48A8-B634-0F0FEFD8E6AB}" type="presOf" srcId="{656175CA-E53A-4E1F-8110-A1238BD02F1B}" destId="{448B4211-9DDA-407C-B572-B4D0502FB619}" srcOrd="1" destOrd="0" presId="urn:microsoft.com/office/officeart/2005/8/layout/vProcess5"/>
    <dgm:cxn modelId="{958D86BD-78AD-4C88-8EB8-B850932EE0E7}" srcId="{AF4A87B7-D2A2-48E2-8EA7-0B6161CCF7DE}" destId="{C0DD53B7-2A99-41C4-B62C-97833F1B031D}" srcOrd="2" destOrd="0" parTransId="{B3EC1422-6D45-42C4-8ECA-61F7F4C756E9}" sibTransId="{6921DEB9-1502-405F-A731-88B040DE2677}"/>
    <dgm:cxn modelId="{0A7A65C9-9124-43F2-9B7E-CE09BC5B8560}" type="presOf" srcId="{C0DD53B7-2A99-41C4-B62C-97833F1B031D}" destId="{A7345D75-AD77-46ED-A418-9F31994923DF}" srcOrd="0" destOrd="0" presId="urn:microsoft.com/office/officeart/2005/8/layout/vProcess5"/>
    <dgm:cxn modelId="{DCAB3EE5-8C6A-4ACF-A1D8-5402C95052B9}" srcId="{AF4A87B7-D2A2-48E2-8EA7-0B6161CCF7DE}" destId="{209E72EF-BE28-409B-999F-25BDC835177A}" srcOrd="1" destOrd="0" parTransId="{2D1D59CF-5CBF-4A6F-B4C8-B60E2EDD3733}" sibTransId="{9C612757-1EBB-47B1-A0B1-374E8B2465C6}"/>
    <dgm:cxn modelId="{865A6AEF-B88A-407C-AC1D-74FBC39DC897}" srcId="{AF4A87B7-D2A2-48E2-8EA7-0B6161CCF7DE}" destId="{656175CA-E53A-4E1F-8110-A1238BD02F1B}" srcOrd="0" destOrd="0" parTransId="{2626E8D7-2AEE-4011-9073-132D472966D3}" sibTransId="{6EDA8B06-C7EB-4B92-AEC7-5B2A32A79FCC}"/>
    <dgm:cxn modelId="{23D52809-1826-4F4E-8D55-3C7662ADD5B5}" type="presParOf" srcId="{16E077B1-4B6E-4D63-899E-27C73C34B63A}" destId="{AC58FC9C-D552-4727-B642-F8E580E98034}" srcOrd="0" destOrd="0" presId="urn:microsoft.com/office/officeart/2005/8/layout/vProcess5"/>
    <dgm:cxn modelId="{C6112A91-613E-45A3-A2C9-ABD55B153E3B}" type="presParOf" srcId="{16E077B1-4B6E-4D63-899E-27C73C34B63A}" destId="{93A34AAF-AA09-45DB-87C7-F44BFA7064DE}" srcOrd="1" destOrd="0" presId="urn:microsoft.com/office/officeart/2005/8/layout/vProcess5"/>
    <dgm:cxn modelId="{1859AC6F-41DB-4B07-BB88-D9473D75504D}" type="presParOf" srcId="{16E077B1-4B6E-4D63-899E-27C73C34B63A}" destId="{2A52F0D7-DB06-4243-A63F-480E254FC177}" srcOrd="2" destOrd="0" presId="urn:microsoft.com/office/officeart/2005/8/layout/vProcess5"/>
    <dgm:cxn modelId="{1DDE9668-B5BC-45CF-B52C-6FEDC95E931A}" type="presParOf" srcId="{16E077B1-4B6E-4D63-899E-27C73C34B63A}" destId="{A7345D75-AD77-46ED-A418-9F31994923DF}" srcOrd="3" destOrd="0" presId="urn:microsoft.com/office/officeart/2005/8/layout/vProcess5"/>
    <dgm:cxn modelId="{90FCCD34-0C72-491E-A3F5-CD3D7918EABB}" type="presParOf" srcId="{16E077B1-4B6E-4D63-899E-27C73C34B63A}" destId="{8892F7A9-8C82-4315-8C7D-5EDC92B687D3}" srcOrd="4" destOrd="0" presId="urn:microsoft.com/office/officeart/2005/8/layout/vProcess5"/>
    <dgm:cxn modelId="{8AF78987-E0F3-4DF0-A811-D799EDC62F11}" type="presParOf" srcId="{16E077B1-4B6E-4D63-899E-27C73C34B63A}" destId="{B31AF2BD-3086-4B2E-A0A5-295335296218}" srcOrd="5" destOrd="0" presId="urn:microsoft.com/office/officeart/2005/8/layout/vProcess5"/>
    <dgm:cxn modelId="{6F5E9ED3-CC3C-44EC-AB14-0290B626079F}" type="presParOf" srcId="{16E077B1-4B6E-4D63-899E-27C73C34B63A}" destId="{448B4211-9DDA-407C-B572-B4D0502FB619}" srcOrd="6" destOrd="0" presId="urn:microsoft.com/office/officeart/2005/8/layout/vProcess5"/>
    <dgm:cxn modelId="{E41E1E4B-303D-426D-B1F2-4EBE4DEB586A}" type="presParOf" srcId="{16E077B1-4B6E-4D63-899E-27C73C34B63A}" destId="{34FDE6DA-28CE-4B77-9E70-43406B649A86}" srcOrd="7" destOrd="0" presId="urn:microsoft.com/office/officeart/2005/8/layout/vProcess5"/>
    <dgm:cxn modelId="{E6B7A968-2B8B-44DB-ABA7-6DA9245525A5}" type="presParOf" srcId="{16E077B1-4B6E-4D63-899E-27C73C34B63A}" destId="{6090A1D6-957D-4415-A064-21F876591D3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A34AAF-AA09-45DB-87C7-F44BFA7064DE}">
      <dsp:nvSpPr>
        <dsp:cNvPr id="0" name=""/>
        <dsp:cNvSpPr/>
      </dsp:nvSpPr>
      <dsp:spPr>
        <a:xfrm>
          <a:off x="0" y="0"/>
          <a:ext cx="9021536" cy="141459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kern="1200"/>
            <a:t>My digital skills during this module has improved so much</a:t>
          </a:r>
          <a:r>
            <a:rPr lang="en-US" sz="1800" kern="1200">
              <a:latin typeface="Playfair Display"/>
            </a:rPr>
            <a:t>.</a:t>
          </a:r>
          <a:endParaRPr lang="en-US" sz="1800" kern="1200"/>
        </a:p>
      </dsp:txBody>
      <dsp:txXfrm>
        <a:off x="41432" y="41432"/>
        <a:ext cx="7495074" cy="1331734"/>
      </dsp:txXfrm>
    </dsp:sp>
    <dsp:sp modelId="{2A52F0D7-DB06-4243-A63F-480E254FC177}">
      <dsp:nvSpPr>
        <dsp:cNvPr id="0" name=""/>
        <dsp:cNvSpPr/>
      </dsp:nvSpPr>
      <dsp:spPr>
        <a:xfrm>
          <a:off x="796017" y="1650364"/>
          <a:ext cx="9021536" cy="141459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kern="1200"/>
            <a:t>I can confidently create documents in Word, make presentations on PowerPoint. Use Excel for spreadsheets. I know reliable way to search for information online. I can organize my files in OneDrive and use Moodle to submit my work.</a:t>
          </a:r>
        </a:p>
      </dsp:txBody>
      <dsp:txXfrm>
        <a:off x="837449" y="1691796"/>
        <a:ext cx="7223165" cy="1331734"/>
      </dsp:txXfrm>
    </dsp:sp>
    <dsp:sp modelId="{A7345D75-AD77-46ED-A418-9F31994923DF}">
      <dsp:nvSpPr>
        <dsp:cNvPr id="0" name=""/>
        <dsp:cNvSpPr/>
      </dsp:nvSpPr>
      <dsp:spPr>
        <a:xfrm>
          <a:off x="1592035" y="3300729"/>
          <a:ext cx="9021536" cy="141459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kern="1200"/>
            <a:t>I can confidently use different apps on my phone and laptop or different devices. </a:t>
          </a:r>
        </a:p>
      </dsp:txBody>
      <dsp:txXfrm>
        <a:off x="1633467" y="3342161"/>
        <a:ext cx="7223165" cy="1331734"/>
      </dsp:txXfrm>
    </dsp:sp>
    <dsp:sp modelId="{8892F7A9-8C82-4315-8C7D-5EDC92B687D3}">
      <dsp:nvSpPr>
        <dsp:cNvPr id="0" name=""/>
        <dsp:cNvSpPr/>
      </dsp:nvSpPr>
      <dsp:spPr>
        <a:xfrm>
          <a:off x="8102047" y="1072737"/>
          <a:ext cx="919488" cy="919488"/>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08932" y="1072737"/>
        <a:ext cx="505718" cy="691915"/>
      </dsp:txXfrm>
    </dsp:sp>
    <dsp:sp modelId="{B31AF2BD-3086-4B2E-A0A5-295335296218}">
      <dsp:nvSpPr>
        <dsp:cNvPr id="0" name=""/>
        <dsp:cNvSpPr/>
      </dsp:nvSpPr>
      <dsp:spPr>
        <a:xfrm>
          <a:off x="8898065" y="2713671"/>
          <a:ext cx="919488" cy="919488"/>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104950" y="2713671"/>
        <a:ext cx="505718" cy="69191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7/29/2026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7/29/2026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a:p>
        </p:txBody>
      </p:sp>
    </p:spTree>
    <p:extLst>
      <p:ext uri="{BB962C8B-B14F-4D97-AF65-F5344CB8AC3E}">
        <p14:creationId xmlns:p14="http://schemas.microsoft.com/office/powerpoint/2010/main" val="12307124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85802" y="4952601"/>
            <a:ext cx="10830797" cy="786384"/>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2" y="5738985"/>
            <a:ext cx="10830798" cy="480373"/>
          </a:xfrm>
        </p:spPr>
        <p:txBody>
          <a:bodyPr anchor="t">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Picture Placeholder 10">
            <a:extLst>
              <a:ext uri="{FF2B5EF4-FFF2-40B4-BE49-F238E27FC236}">
                <a16:creationId xmlns:a16="http://schemas.microsoft.com/office/drawing/2014/main" id="{845630E0-3E81-3871-9E2F-2BE123E89866}"/>
              </a:ext>
            </a:extLst>
          </p:cNvPr>
          <p:cNvSpPr>
            <a:spLocks noGrp="1"/>
          </p:cNvSpPr>
          <p:nvPr>
            <p:ph type="pic" sz="quarter" idx="17"/>
          </p:nvPr>
        </p:nvSpPr>
        <p:spPr>
          <a:xfrm>
            <a:off x="348996" y="359053"/>
            <a:ext cx="11494008" cy="4206240"/>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p>
        </p:txBody>
      </p:sp>
      <p:sp>
        <p:nvSpPr>
          <p:cNvPr id="12" name="Date Placeholder 3">
            <a:extLst>
              <a:ext uri="{FF2B5EF4-FFF2-40B4-BE49-F238E27FC236}">
                <a16:creationId xmlns:a16="http://schemas.microsoft.com/office/drawing/2014/main" id="{D42F7524-ABFF-42FC-F524-246A480B897B}"/>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3" name="Footer Placeholder 4">
            <a:extLst>
              <a:ext uri="{FF2B5EF4-FFF2-40B4-BE49-F238E27FC236}">
                <a16:creationId xmlns:a16="http://schemas.microsoft.com/office/drawing/2014/main" id="{663E3457-D591-49C3-2608-0E03890C56AD}"/>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14" name="Slide Number Placeholder 5">
            <a:extLst>
              <a:ext uri="{FF2B5EF4-FFF2-40B4-BE49-F238E27FC236}">
                <a16:creationId xmlns:a16="http://schemas.microsoft.com/office/drawing/2014/main" id="{37CB6AF0-4147-00BA-8130-83977A07D4FD}"/>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5" name="Rectangle 4">
            <a:extLst>
              <a:ext uri="{FF2B5EF4-FFF2-40B4-BE49-F238E27FC236}">
                <a16:creationId xmlns:a16="http://schemas.microsoft.com/office/drawing/2014/main" id="{438E56F3-BB18-A73F-CD14-AABE06437C3B}"/>
              </a:ext>
            </a:extLst>
          </p:cNvPr>
          <p:cNvSpPr/>
          <p:nvPr userDrawn="1"/>
        </p:nvSpPr>
        <p:spPr>
          <a:xfrm>
            <a:off x="337457" y="4718958"/>
            <a:ext cx="11517086" cy="178797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45D6E84-74A7-91C9-E1B6-41ED8C509278}"/>
              </a:ext>
            </a:extLst>
          </p:cNvPr>
          <p:cNvSpPr/>
          <p:nvPr userDrawn="1"/>
        </p:nvSpPr>
        <p:spPr>
          <a:xfrm>
            <a:off x="337457" y="345676"/>
            <a:ext cx="11517086" cy="422452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80210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accent3"/>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11C59EC-2984-2AFC-A887-928F090FF1DD}"/>
              </a:ext>
            </a:extLst>
          </p:cNvPr>
          <p:cNvSpPr>
            <a:spLocks noGrp="1"/>
          </p:cNvSpPr>
          <p:nvPr>
            <p:ph type="title"/>
          </p:nvPr>
        </p:nvSpPr>
        <p:spPr>
          <a:xfrm>
            <a:off x="794656" y="842464"/>
            <a:ext cx="10613572" cy="1099457"/>
          </a:xfrm>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94657" y="2090057"/>
            <a:ext cx="10613572" cy="3967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F76615-F428-46F8-B333-52721A2A1D31}" type="datetime1">
              <a:rPr lang="en-US" smtClean="0"/>
              <a:t>7/29/2026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Rectangle 6">
            <a:extLst>
              <a:ext uri="{FF2B5EF4-FFF2-40B4-BE49-F238E27FC236}">
                <a16:creationId xmlns:a16="http://schemas.microsoft.com/office/drawing/2014/main" id="{AC26287E-A219-F520-0726-BDFF3D7A4E02}"/>
              </a:ext>
            </a:extLst>
          </p:cNvPr>
          <p:cNvSpPr/>
          <p:nvPr userDrawn="1"/>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688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04234" y="829577"/>
            <a:ext cx="4192166" cy="3775213"/>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04233" y="4731335"/>
            <a:ext cx="4192166" cy="1312286"/>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10">
            <a:extLst>
              <a:ext uri="{FF2B5EF4-FFF2-40B4-BE49-F238E27FC236}">
                <a16:creationId xmlns:a16="http://schemas.microsoft.com/office/drawing/2014/main" id="{791DC7E0-CBE1-A440-0537-4B3B94635221}"/>
              </a:ext>
            </a:extLst>
          </p:cNvPr>
          <p:cNvSpPr>
            <a:spLocks noGrp="1"/>
          </p:cNvSpPr>
          <p:nvPr>
            <p:ph type="pic" sz="quarter" idx="18"/>
          </p:nvPr>
        </p:nvSpPr>
        <p:spPr>
          <a:xfrm>
            <a:off x="349375" y="361188"/>
            <a:ext cx="6281928" cy="6135624"/>
          </a:xfrm>
          <a:blipFill>
            <a:blip r:embed="rId2" cstate="email">
              <a:alphaModFix amt="50000"/>
              <a:extLst>
                <a:ext uri="{28A0092B-C50C-407E-A947-70E740481C1C}">
                  <a14:useLocalDpi xmlns:a14="http://schemas.microsoft.com/office/drawing/2010/main"/>
                </a:ext>
              </a:extLst>
            </a:blip>
            <a:stretch>
              <a:fillRect/>
            </a:stretch>
          </a:blipFill>
          <a:ln w="19050">
            <a:noFill/>
            <a:miter lim="800000"/>
          </a:ln>
        </p:spPr>
        <p:txBody>
          <a:bodyPr/>
          <a:lstStyle/>
          <a:p>
            <a:r>
              <a:rPr lang="en-US"/>
              <a:t>Click icon to add picture</a:t>
            </a:r>
          </a:p>
        </p:txBody>
      </p:sp>
      <p:sp>
        <p:nvSpPr>
          <p:cNvPr id="7" name="Rectangle 6">
            <a:extLst>
              <a:ext uri="{FF2B5EF4-FFF2-40B4-BE49-F238E27FC236}">
                <a16:creationId xmlns:a16="http://schemas.microsoft.com/office/drawing/2014/main" id="{EE0CD339-777A-9749-4666-3527C14B9743}"/>
              </a:ext>
            </a:extLst>
          </p:cNvPr>
          <p:cNvSpPr/>
          <p:nvPr userDrawn="1"/>
        </p:nvSpPr>
        <p:spPr>
          <a:xfrm>
            <a:off x="6751530" y="351065"/>
            <a:ext cx="509771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ate Placeholder 3">
            <a:extLst>
              <a:ext uri="{FF2B5EF4-FFF2-40B4-BE49-F238E27FC236}">
                <a16:creationId xmlns:a16="http://schemas.microsoft.com/office/drawing/2014/main" id="{DE67F68C-4D7B-717C-D360-0C7B177E7887}"/>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3" name="Footer Placeholder 4">
            <a:extLst>
              <a:ext uri="{FF2B5EF4-FFF2-40B4-BE49-F238E27FC236}">
                <a16:creationId xmlns:a16="http://schemas.microsoft.com/office/drawing/2014/main" id="{362027BE-9356-D4CB-179D-26A5D76B3FB3}"/>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14" name="Slide Number Placeholder 5">
            <a:extLst>
              <a:ext uri="{FF2B5EF4-FFF2-40B4-BE49-F238E27FC236}">
                <a16:creationId xmlns:a16="http://schemas.microsoft.com/office/drawing/2014/main" id="{4DD4DA43-0E0A-52D7-598D-E21C37400DB8}"/>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4" name="Rectangle 3">
            <a:extLst>
              <a:ext uri="{FF2B5EF4-FFF2-40B4-BE49-F238E27FC236}">
                <a16:creationId xmlns:a16="http://schemas.microsoft.com/office/drawing/2014/main" id="{426EF7C5-69F2-91FF-0C1E-398B01AB0F98}"/>
              </a:ext>
            </a:extLst>
          </p:cNvPr>
          <p:cNvSpPr/>
          <p:nvPr userDrawn="1"/>
        </p:nvSpPr>
        <p:spPr>
          <a:xfrm>
            <a:off x="334788" y="353022"/>
            <a:ext cx="6300216" cy="615391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67771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4"/>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643E122-5107-B335-7270-B6C7A8395D86}"/>
              </a:ext>
            </a:extLst>
          </p:cNvPr>
          <p:cNvSpPr/>
          <p:nvPr userDrawn="1"/>
        </p:nvSpPr>
        <p:spPr>
          <a:xfrm>
            <a:off x="5744782" y="351064"/>
            <a:ext cx="6104466"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9301" y="840278"/>
            <a:ext cx="4337407" cy="3739896"/>
          </a:xfrm>
        </p:spPr>
        <p:txBody>
          <a:bodyPr anchor="t">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9300" y="4668118"/>
            <a:ext cx="4337407"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Picture Placeholder 10">
            <a:extLst>
              <a:ext uri="{FF2B5EF4-FFF2-40B4-BE49-F238E27FC236}">
                <a16:creationId xmlns:a16="http://schemas.microsoft.com/office/drawing/2014/main" id="{710F4B22-F5AC-7D33-7A84-7B2436EFDEFA}"/>
              </a:ext>
            </a:extLst>
          </p:cNvPr>
          <p:cNvSpPr>
            <a:spLocks noGrp="1"/>
          </p:cNvSpPr>
          <p:nvPr>
            <p:ph type="pic" sz="quarter" idx="18"/>
          </p:nvPr>
        </p:nvSpPr>
        <p:spPr>
          <a:xfrm>
            <a:off x="5752063" y="361188"/>
            <a:ext cx="6089904" cy="6135624"/>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p>
        </p:txBody>
      </p:sp>
      <p:sp>
        <p:nvSpPr>
          <p:cNvPr id="6" name="Rectangle 5">
            <a:extLst>
              <a:ext uri="{FF2B5EF4-FFF2-40B4-BE49-F238E27FC236}">
                <a16:creationId xmlns:a16="http://schemas.microsoft.com/office/drawing/2014/main" id="{45D7A0B5-D7C9-90BE-F505-E01F4D062E28}"/>
              </a:ext>
            </a:extLst>
          </p:cNvPr>
          <p:cNvSpPr/>
          <p:nvPr userDrawn="1"/>
        </p:nvSpPr>
        <p:spPr>
          <a:xfrm>
            <a:off x="337457" y="351065"/>
            <a:ext cx="5282687"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ate Placeholder 3">
            <a:extLst>
              <a:ext uri="{FF2B5EF4-FFF2-40B4-BE49-F238E27FC236}">
                <a16:creationId xmlns:a16="http://schemas.microsoft.com/office/drawing/2014/main" id="{01F41629-C05C-09F2-6087-F8836305BC83}"/>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3" name="Footer Placeholder 4">
            <a:extLst>
              <a:ext uri="{FF2B5EF4-FFF2-40B4-BE49-F238E27FC236}">
                <a16:creationId xmlns:a16="http://schemas.microsoft.com/office/drawing/2014/main" id="{321E8832-F660-8A12-2B3C-B0368A84058A}"/>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14" name="Slide Number Placeholder 5">
            <a:extLst>
              <a:ext uri="{FF2B5EF4-FFF2-40B4-BE49-F238E27FC236}">
                <a16:creationId xmlns:a16="http://schemas.microsoft.com/office/drawing/2014/main" id="{420AF754-B09E-920F-08CC-F9E9A98778D4}"/>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9081728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chemeClr val="accent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1944F5-72DB-5388-391B-5DC34BAD29A9}"/>
              </a:ext>
            </a:extLst>
          </p:cNvPr>
          <p:cNvSpPr/>
          <p:nvPr/>
        </p:nvSpPr>
        <p:spPr>
          <a:xfrm>
            <a:off x="1121981" y="874987"/>
            <a:ext cx="6584950"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74076" y="1359777"/>
            <a:ext cx="5880761" cy="3212224"/>
          </a:xfrm>
        </p:spPr>
        <p:txBody>
          <a:bodyPr anchor="t">
            <a:normAutofit/>
          </a:bodyPr>
          <a:lstStyle>
            <a:lvl1pPr algn="l">
              <a:defRPr sz="6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74076" y="4731335"/>
            <a:ext cx="5880761" cy="960017"/>
          </a:xfrm>
        </p:spPr>
        <p:txBody>
          <a:bodyPr anchor="b">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7855758" y="886968"/>
            <a:ext cx="3197543" cy="508406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7" name="Date Placeholder 3">
            <a:extLst>
              <a:ext uri="{FF2B5EF4-FFF2-40B4-BE49-F238E27FC236}">
                <a16:creationId xmlns:a16="http://schemas.microsoft.com/office/drawing/2014/main" id="{77986531-74DA-0AB6-CF8A-3F7068E25826}"/>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8" name="Footer Placeholder 4">
            <a:extLst>
              <a:ext uri="{FF2B5EF4-FFF2-40B4-BE49-F238E27FC236}">
                <a16:creationId xmlns:a16="http://schemas.microsoft.com/office/drawing/2014/main" id="{498ADF74-5A31-A27F-9559-8871D1067043}"/>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9" name="Slide Number Placeholder 5">
            <a:extLst>
              <a:ext uri="{FF2B5EF4-FFF2-40B4-BE49-F238E27FC236}">
                <a16:creationId xmlns:a16="http://schemas.microsoft.com/office/drawing/2014/main" id="{7751A81C-585C-BAAE-4A41-9A65B5606847}"/>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5" name="Rectangle 4">
            <a:extLst>
              <a:ext uri="{FF2B5EF4-FFF2-40B4-BE49-F238E27FC236}">
                <a16:creationId xmlns:a16="http://schemas.microsoft.com/office/drawing/2014/main" id="{09E6AD98-B65B-93FA-EC0E-E737696918E7}"/>
              </a:ext>
            </a:extLst>
          </p:cNvPr>
          <p:cNvSpPr/>
          <p:nvPr userDrawn="1"/>
        </p:nvSpPr>
        <p:spPr>
          <a:xfrm>
            <a:off x="7845134" y="874986"/>
            <a:ext cx="321879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65731349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5528" y="839111"/>
            <a:ext cx="8001000" cy="3345328"/>
          </a:xfrm>
        </p:spPr>
        <p:txBody>
          <a:bodyPr anchor="t">
            <a:normAutofit/>
          </a:bodyPr>
          <a:lstStyle>
            <a:lvl1pPr algn="l">
              <a:defRPr sz="7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5528" y="4473553"/>
            <a:ext cx="6381202" cy="154533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B7D9461-0F61-4002-8F2D-B7697A0E13FF}" type="datetime1">
              <a:rPr lang="en-US" smtClean="0"/>
              <a:t>7/29/2026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Rectangle 6">
            <a:extLst>
              <a:ext uri="{FF2B5EF4-FFF2-40B4-BE49-F238E27FC236}">
                <a16:creationId xmlns:a16="http://schemas.microsoft.com/office/drawing/2014/main" id="{EE6B6C7B-69BC-0D3D-1E9A-DD81FCE5A234}"/>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13033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5528" y="841248"/>
            <a:ext cx="7681495" cy="3592629"/>
          </a:xfrm>
        </p:spPr>
        <p:txBody>
          <a:bodyPr anchor="b">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5528" y="4617138"/>
            <a:ext cx="7238306"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6CC53FF-A9D2-44F7-87E7-301150AC66D6}" type="datetime1">
              <a:rPr lang="en-US" smtClean="0"/>
              <a:t>7/29/2026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Rectangle 6">
            <a:extLst>
              <a:ext uri="{FF2B5EF4-FFF2-40B4-BE49-F238E27FC236}">
                <a16:creationId xmlns:a16="http://schemas.microsoft.com/office/drawing/2014/main" id="{34B6D5D4-CEEE-3117-A84B-7DE80FC18AFC}"/>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70735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08C173C-F4FB-4840-9C6C-8C62F68E21A9}" type="datetime1">
              <a:rPr lang="en-US" smtClean="0"/>
              <a:t>7/29/2026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Rectangle 6">
            <a:extLst>
              <a:ext uri="{FF2B5EF4-FFF2-40B4-BE49-F238E27FC236}">
                <a16:creationId xmlns:a16="http://schemas.microsoft.com/office/drawing/2014/main" id="{DDBE0B21-7B6E-C2E6-781E-44A2E68E10E4}"/>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95227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4"/>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E997385-2640-2459-FCDF-0C9E6AB66B64}"/>
              </a:ext>
            </a:extLst>
          </p:cNvPr>
          <p:cNvSpPr>
            <a:spLocks noGrp="1"/>
          </p:cNvSpPr>
          <p:nvPr>
            <p:ph type="ctrTitle"/>
          </p:nvPr>
        </p:nvSpPr>
        <p:spPr>
          <a:xfrm>
            <a:off x="1474076" y="1359776"/>
            <a:ext cx="7354238" cy="4331575"/>
          </a:xfrm>
        </p:spPr>
        <p:txBody>
          <a:bodyPr anchor="b">
            <a:normAutofit/>
          </a:bodyPr>
          <a:lstStyle>
            <a:lvl1pPr algn="l">
              <a:defRPr sz="6200"/>
            </a:lvl1pPr>
          </a:lstStyle>
          <a:p>
            <a:r>
              <a:rPr lang="en-US"/>
              <a:t>Click to edit Master title style</a:t>
            </a:r>
          </a:p>
        </p:txBody>
      </p:sp>
      <p:sp>
        <p:nvSpPr>
          <p:cNvPr id="8" name="Rectangle 7">
            <a:extLst>
              <a:ext uri="{FF2B5EF4-FFF2-40B4-BE49-F238E27FC236}">
                <a16:creationId xmlns:a16="http://schemas.microsoft.com/office/drawing/2014/main" id="{0F58B209-D8FD-6B51-310A-96AE33AC1B63}"/>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A31BBC1-8687-45A9-B22B-F61D547A780C}" type="datetime1">
              <a:rPr lang="en-US" smtClean="0"/>
              <a:t>7/29/2026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61263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E997385-2640-2459-FCDF-0C9E6AB66B64}"/>
              </a:ext>
            </a:extLst>
          </p:cNvPr>
          <p:cNvSpPr>
            <a:spLocks noGrp="1"/>
          </p:cNvSpPr>
          <p:nvPr>
            <p:ph type="ctrTitle"/>
          </p:nvPr>
        </p:nvSpPr>
        <p:spPr>
          <a:xfrm>
            <a:off x="1474076" y="1359776"/>
            <a:ext cx="7402445" cy="4331575"/>
          </a:xfrm>
        </p:spPr>
        <p:txBody>
          <a:bodyPr anchor="t">
            <a:normAutofit/>
          </a:bodyPr>
          <a:lstStyle>
            <a:lvl1pPr algn="l">
              <a:defRPr sz="6200"/>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A31BBC1-8687-45A9-B22B-F61D547A780C}" type="datetime1">
              <a:rPr lang="en-US" smtClean="0"/>
              <a:t>7/29/2026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8" name="Rectangle 7">
            <a:extLst>
              <a:ext uri="{FF2B5EF4-FFF2-40B4-BE49-F238E27FC236}">
                <a16:creationId xmlns:a16="http://schemas.microsoft.com/office/drawing/2014/main" id="{0F58B209-D8FD-6B51-310A-96AE33AC1B63}"/>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039886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95528" y="841248"/>
            <a:ext cx="8931403" cy="1384357"/>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528" y="2333860"/>
            <a:ext cx="8931403" cy="3689909"/>
          </a:xfrm>
        </p:spPr>
        <p:txBody>
          <a:bodyPr>
            <a:normAutofit/>
          </a:bodyPr>
          <a:lstStyle>
            <a:lvl1pPr marL="457200" indent="-457200">
              <a:buFont typeface="+mj-lt"/>
              <a:buAutoNum type="arabicPeriod"/>
              <a:defRPr sz="2000"/>
            </a:lvl1pPr>
            <a:lvl2pPr marL="685800" indent="-4572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marL="1257300" indent="-342900">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793227F-7A38-4FCC-BBE5-462C6ABA0D7C}" type="datetime1">
              <a:rPr lang="en-US" smtClean="0"/>
              <a:t>7/29/2026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6" name="Rectangle 5">
            <a:extLst>
              <a:ext uri="{FF2B5EF4-FFF2-40B4-BE49-F238E27FC236}">
                <a16:creationId xmlns:a16="http://schemas.microsoft.com/office/drawing/2014/main" id="{D6A7576B-FC6F-F402-D320-23CD0747AB61}"/>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7459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bg>
      <p:bgPr>
        <a:solidFill>
          <a:schemeClr val="accent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AAB4670-578E-C407-B8FE-F50501B06177}"/>
              </a:ext>
            </a:extLst>
          </p:cNvPr>
          <p:cNvSpPr/>
          <p:nvPr/>
        </p:nvSpPr>
        <p:spPr>
          <a:xfrm>
            <a:off x="7845134" y="874986"/>
            <a:ext cx="321879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Rectangle 6">
            <a:extLst>
              <a:ext uri="{FF2B5EF4-FFF2-40B4-BE49-F238E27FC236}">
                <a16:creationId xmlns:a16="http://schemas.microsoft.com/office/drawing/2014/main" id="{585AED54-B0B3-D614-DEFD-5CE4799F522B}"/>
              </a:ext>
            </a:extLst>
          </p:cNvPr>
          <p:cNvSpPr/>
          <p:nvPr/>
        </p:nvSpPr>
        <p:spPr>
          <a:xfrm>
            <a:off x="1121981" y="874987"/>
            <a:ext cx="6584950"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74076" y="1166648"/>
            <a:ext cx="5880761" cy="4524704"/>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95881" y="1170041"/>
            <a:ext cx="2520697" cy="4521309"/>
          </a:xfrm>
        </p:spPr>
        <p:txBody>
          <a:bodyPr anchor="t">
            <a:normAutofit/>
          </a:bodyPr>
          <a:lstStyle>
            <a:lvl1pPr marL="0" indent="0" algn="l">
              <a:lnSpc>
                <a:spcPct val="15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Date Placeholder 3">
            <a:extLst>
              <a:ext uri="{FF2B5EF4-FFF2-40B4-BE49-F238E27FC236}">
                <a16:creationId xmlns:a16="http://schemas.microsoft.com/office/drawing/2014/main" id="{DB9EE63E-BD4D-1B83-F683-7801D913713D}"/>
              </a:ext>
            </a:extLst>
          </p:cNvPr>
          <p:cNvSpPr>
            <a:spLocks noGrp="1"/>
          </p:cNvSpPr>
          <p:nvPr>
            <p:ph type="dt" sz="half" idx="10"/>
          </p:nvPr>
        </p:nvSpPr>
        <p:spPr>
          <a:xfrm>
            <a:off x="612647" y="6498770"/>
            <a:ext cx="3494314" cy="359229"/>
          </a:xfrm>
        </p:spPr>
        <p:txBody>
          <a:bodyPr/>
          <a:lstStyle/>
          <a:p>
            <a:fld id="{080CD416-224D-4632-8302-C1A0B05C0690}" type="datetime1">
              <a:rPr lang="en-US" smtClean="0"/>
              <a:t>7/29/2026</a:t>
            </a:fld>
            <a:endParaRPr lang="en-US"/>
          </a:p>
        </p:txBody>
      </p:sp>
      <p:sp>
        <p:nvSpPr>
          <p:cNvPr id="10" name="Footer Placeholder 4">
            <a:extLst>
              <a:ext uri="{FF2B5EF4-FFF2-40B4-BE49-F238E27FC236}">
                <a16:creationId xmlns:a16="http://schemas.microsoft.com/office/drawing/2014/main" id="{CCAD1074-17D3-EACF-F513-E49F6BCE5896}"/>
              </a:ext>
            </a:extLst>
          </p:cNvPr>
          <p:cNvSpPr>
            <a:spLocks noGrp="1"/>
          </p:cNvSpPr>
          <p:nvPr>
            <p:ph type="ftr" sz="quarter" idx="11"/>
          </p:nvPr>
        </p:nvSpPr>
        <p:spPr>
          <a:xfrm>
            <a:off x="8085041" y="6498770"/>
            <a:ext cx="2805405" cy="359229"/>
          </a:xfrm>
        </p:spPr>
        <p:txBody>
          <a:bodyPr/>
          <a:lstStyle/>
          <a:p>
            <a:r>
              <a:rPr lang="en-US"/>
              <a:t>Sample Footer Text</a:t>
            </a:r>
          </a:p>
        </p:txBody>
      </p:sp>
      <p:sp>
        <p:nvSpPr>
          <p:cNvPr id="11" name="Slide Number Placeholder 5">
            <a:extLst>
              <a:ext uri="{FF2B5EF4-FFF2-40B4-BE49-F238E27FC236}">
                <a16:creationId xmlns:a16="http://schemas.microsoft.com/office/drawing/2014/main" id="{8EBB2A2C-4AD0-A1F2-B3E1-342CC3F7E9D9}"/>
              </a:ext>
            </a:extLst>
          </p:cNvPr>
          <p:cNvSpPr>
            <a:spLocks noGrp="1"/>
          </p:cNvSpPr>
          <p:nvPr>
            <p:ph type="sldNum" sz="quarter" idx="12"/>
          </p:nvPr>
        </p:nvSpPr>
        <p:spPr>
          <a:xfrm>
            <a:off x="10840682" y="6498770"/>
            <a:ext cx="429207" cy="359229"/>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916262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204234" y="829577"/>
            <a:ext cx="4192166" cy="1693992"/>
          </a:xfrm>
        </p:spPr>
        <p:txBody>
          <a:bodyPr anchor="b">
            <a:normAutofit/>
          </a:bodyPr>
          <a:lstStyle>
            <a:lvl1pPr>
              <a:defRPr sz="4000"/>
            </a:lvl1pPr>
          </a:lstStyle>
          <a:p>
            <a:r>
              <a:rPr lang="en-US"/>
              <a:t>Click to edit Master title style</a:t>
            </a:r>
          </a:p>
        </p:txBody>
      </p:sp>
      <p:sp>
        <p:nvSpPr>
          <p:cNvPr id="3" name="Picture Placeholder 10">
            <a:extLst>
              <a:ext uri="{FF2B5EF4-FFF2-40B4-BE49-F238E27FC236}">
                <a16:creationId xmlns:a16="http://schemas.microsoft.com/office/drawing/2014/main" id="{D9C05904-FD8A-9AED-FEBF-07D02323D6FF}"/>
              </a:ext>
            </a:extLst>
          </p:cNvPr>
          <p:cNvSpPr>
            <a:spLocks noGrp="1"/>
          </p:cNvSpPr>
          <p:nvPr>
            <p:ph type="pic" sz="quarter" idx="18"/>
          </p:nvPr>
        </p:nvSpPr>
        <p:spPr>
          <a:xfrm>
            <a:off x="349375" y="366631"/>
            <a:ext cx="6281928"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04234" y="2637762"/>
            <a:ext cx="4192166" cy="341109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Rectangle 9">
            <a:extLst>
              <a:ext uri="{FF2B5EF4-FFF2-40B4-BE49-F238E27FC236}">
                <a16:creationId xmlns:a16="http://schemas.microsoft.com/office/drawing/2014/main" id="{5CF087BA-BF9C-B6FF-3993-B14EFC993249}"/>
              </a:ext>
            </a:extLst>
          </p:cNvPr>
          <p:cNvSpPr/>
          <p:nvPr userDrawn="1"/>
        </p:nvSpPr>
        <p:spPr>
          <a:xfrm>
            <a:off x="6751530" y="351065"/>
            <a:ext cx="509771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ate Placeholder 3">
            <a:extLst>
              <a:ext uri="{FF2B5EF4-FFF2-40B4-BE49-F238E27FC236}">
                <a16:creationId xmlns:a16="http://schemas.microsoft.com/office/drawing/2014/main" id="{31E7D18D-B238-7331-A7C2-F04E7F47793C}"/>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3" name="Footer Placeholder 4">
            <a:extLst>
              <a:ext uri="{FF2B5EF4-FFF2-40B4-BE49-F238E27FC236}">
                <a16:creationId xmlns:a16="http://schemas.microsoft.com/office/drawing/2014/main" id="{684BDBE8-3E10-FA13-9449-A3EA46117164}"/>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14" name="Slide Number Placeholder 5">
            <a:extLst>
              <a:ext uri="{FF2B5EF4-FFF2-40B4-BE49-F238E27FC236}">
                <a16:creationId xmlns:a16="http://schemas.microsoft.com/office/drawing/2014/main" id="{D3E5618F-FBE1-25BE-3EBC-6A699AAF8754}"/>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4" name="Rectangle 3">
            <a:extLst>
              <a:ext uri="{FF2B5EF4-FFF2-40B4-BE49-F238E27FC236}">
                <a16:creationId xmlns:a16="http://schemas.microsoft.com/office/drawing/2014/main" id="{2205EF98-C9B4-FDE5-FF49-3AC91EBF7C80}"/>
              </a:ext>
            </a:extLst>
          </p:cNvPr>
          <p:cNvSpPr/>
          <p:nvPr userDrawn="1"/>
        </p:nvSpPr>
        <p:spPr>
          <a:xfrm>
            <a:off x="334788" y="353022"/>
            <a:ext cx="6300216" cy="615391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0962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107640D-701E-4505-B3CF-EF9407231E3A}" type="datetime1">
              <a:rPr lang="en-US" smtClean="0"/>
              <a:t>7/29/2026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B513DBF3-4834-1A3D-F4D5-6A81E4273385}"/>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89585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A858915-0BD2-4619-96F8-2000A958401A}" type="datetime1">
              <a:rPr lang="en-US" smtClean="0"/>
              <a:t>7/29/2026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24955F4A-423A-5B89-7048-7BF27C7621C6}"/>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771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8D97C48-2090-4C6A-8BA6-AD652515C489}" type="datetime1">
              <a:rPr lang="en-US" smtClean="0"/>
              <a:t>7/29/2026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E1ADE99A-A1BB-22F1-AAC4-B9657638A2B1}"/>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17191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9882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5811837" cy="52643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6C18EB-E5A2-46FD-AE56-36A2660D9755}" type="datetime1">
              <a:rPr lang="en-US" smtClean="0"/>
              <a:t>7/29/2026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9EDAA8DC-86CE-2734-E308-CBA3FA9B61FB}"/>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64720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03128" y="840740"/>
            <a:ext cx="3494314" cy="5223510"/>
          </a:xfrm>
        </p:spPr>
        <p:txBody>
          <a:bodyPr>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40740"/>
            <a:ext cx="6884604" cy="52235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71F173-72DA-43D0-80E2-6EBC494B1FEF}" type="datetime1">
              <a:rPr lang="en-US" smtClean="0"/>
              <a:t>7/29/2026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31615947-AD9C-F5FA-B88C-990D02D3AF2A}"/>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04142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accent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EF6C452-604E-947A-0AE2-B0BEF7F21EB5}"/>
              </a:ext>
            </a:extLst>
          </p:cNvPr>
          <p:cNvSpPr/>
          <p:nvPr/>
        </p:nvSpPr>
        <p:spPr>
          <a:xfrm>
            <a:off x="1125028" y="874987"/>
            <a:ext cx="490187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87550A83-567F-A24D-E3C0-CE8EBAD06D18}"/>
              </a:ext>
            </a:extLst>
          </p:cNvPr>
          <p:cNvSpPr/>
          <p:nvPr/>
        </p:nvSpPr>
        <p:spPr>
          <a:xfrm>
            <a:off x="6162053" y="874987"/>
            <a:ext cx="490187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a:extLst>
              <a:ext uri="{FF2B5EF4-FFF2-40B4-BE49-F238E27FC236}">
                <a16:creationId xmlns:a16="http://schemas.microsoft.com/office/drawing/2014/main" id="{6EE06B6E-5DF9-040C-D813-282435432ACE}"/>
              </a:ext>
            </a:extLst>
          </p:cNvPr>
          <p:cNvSpPr>
            <a:spLocks noGrp="1"/>
          </p:cNvSpPr>
          <p:nvPr>
            <p:ph type="ctrTitle"/>
          </p:nvPr>
        </p:nvSpPr>
        <p:spPr>
          <a:xfrm>
            <a:off x="1474077" y="1226152"/>
            <a:ext cx="4184248" cy="4465199"/>
          </a:xfrm>
        </p:spPr>
        <p:txBody>
          <a:bodyPr anchor="b">
            <a:normAutofit/>
          </a:bodyPr>
          <a:lstStyle>
            <a:lvl1pPr algn="l">
              <a:defRPr sz="4000"/>
            </a:lvl1pPr>
          </a:lstStyle>
          <a:p>
            <a:r>
              <a:rPr lang="en-US"/>
              <a:t>Click to edit Master title style</a:t>
            </a:r>
          </a:p>
        </p:txBody>
      </p:sp>
      <p:sp>
        <p:nvSpPr>
          <p:cNvPr id="22" name="Content Placeholder 7">
            <a:extLst>
              <a:ext uri="{FF2B5EF4-FFF2-40B4-BE49-F238E27FC236}">
                <a16:creationId xmlns:a16="http://schemas.microsoft.com/office/drawing/2014/main" id="{38613CA7-3784-8161-0A2F-6AFEA3852D2A}"/>
              </a:ext>
            </a:extLst>
          </p:cNvPr>
          <p:cNvSpPr>
            <a:spLocks noGrp="1"/>
          </p:cNvSpPr>
          <p:nvPr>
            <p:ph sz="quarter" idx="13"/>
          </p:nvPr>
        </p:nvSpPr>
        <p:spPr>
          <a:xfrm>
            <a:off x="6511102" y="1226152"/>
            <a:ext cx="4187100" cy="4465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854E62BB-E63F-06C8-1E4D-D0DD69BCEE0A}"/>
              </a:ext>
            </a:extLst>
          </p:cNvPr>
          <p:cNvSpPr>
            <a:spLocks noGrp="1"/>
          </p:cNvSpPr>
          <p:nvPr>
            <p:ph type="dt" sz="half" idx="10"/>
          </p:nvPr>
        </p:nvSpPr>
        <p:spPr>
          <a:xfrm>
            <a:off x="612647" y="6498770"/>
            <a:ext cx="3494314" cy="359229"/>
          </a:xfrm>
        </p:spPr>
        <p:txBody>
          <a:bodyPr/>
          <a:lstStyle/>
          <a:p>
            <a:fld id="{080CD416-224D-4632-8302-C1A0B05C0690}" type="datetime1">
              <a:rPr lang="en-US" smtClean="0"/>
              <a:t>7/29/2026</a:t>
            </a:fld>
            <a:endParaRPr lang="en-US"/>
          </a:p>
        </p:txBody>
      </p:sp>
      <p:sp>
        <p:nvSpPr>
          <p:cNvPr id="7" name="Footer Placeholder 4">
            <a:extLst>
              <a:ext uri="{FF2B5EF4-FFF2-40B4-BE49-F238E27FC236}">
                <a16:creationId xmlns:a16="http://schemas.microsoft.com/office/drawing/2014/main" id="{7D3CA3E8-7834-A683-F512-C36DF114625A}"/>
              </a:ext>
            </a:extLst>
          </p:cNvPr>
          <p:cNvSpPr>
            <a:spLocks noGrp="1"/>
          </p:cNvSpPr>
          <p:nvPr>
            <p:ph type="ftr" sz="quarter" idx="11"/>
          </p:nvPr>
        </p:nvSpPr>
        <p:spPr>
          <a:xfrm>
            <a:off x="8085041" y="6498770"/>
            <a:ext cx="2805405" cy="359229"/>
          </a:xfrm>
        </p:spPr>
        <p:txBody>
          <a:bodyPr/>
          <a:lstStyle/>
          <a:p>
            <a:r>
              <a:rPr lang="en-US"/>
              <a:t>Sample Footer Text</a:t>
            </a:r>
          </a:p>
        </p:txBody>
      </p:sp>
      <p:sp>
        <p:nvSpPr>
          <p:cNvPr id="8" name="Slide Number Placeholder 5">
            <a:extLst>
              <a:ext uri="{FF2B5EF4-FFF2-40B4-BE49-F238E27FC236}">
                <a16:creationId xmlns:a16="http://schemas.microsoft.com/office/drawing/2014/main" id="{128609CD-1349-E1EF-8FD1-C055F29B9227}"/>
              </a:ext>
            </a:extLst>
          </p:cNvPr>
          <p:cNvSpPr>
            <a:spLocks noGrp="1"/>
          </p:cNvSpPr>
          <p:nvPr>
            <p:ph type="sldNum" sz="quarter" idx="12"/>
          </p:nvPr>
        </p:nvSpPr>
        <p:spPr>
          <a:xfrm>
            <a:off x="10840682" y="6498770"/>
            <a:ext cx="429207" cy="359229"/>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769839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73949" y="819804"/>
            <a:ext cx="6022523" cy="1143000"/>
          </a:xfrm>
        </p:spPr>
        <p:txBody>
          <a:bodyPr anchor="b"/>
          <a:lstStyle/>
          <a:p>
            <a:r>
              <a:rPr lang="en-US"/>
              <a:t>Click to edit Master title style</a:t>
            </a:r>
          </a:p>
        </p:txBody>
      </p:sp>
      <p:sp>
        <p:nvSpPr>
          <p:cNvPr id="5" name="Picture Placeholder 10">
            <a:extLst>
              <a:ext uri="{FF2B5EF4-FFF2-40B4-BE49-F238E27FC236}">
                <a16:creationId xmlns:a16="http://schemas.microsoft.com/office/drawing/2014/main" id="{0A3C44E0-2181-679C-C4DE-7C0E12C689BC}"/>
              </a:ext>
            </a:extLst>
          </p:cNvPr>
          <p:cNvSpPr>
            <a:spLocks noGrp="1"/>
          </p:cNvSpPr>
          <p:nvPr>
            <p:ph type="pic" sz="quarter" idx="18"/>
          </p:nvPr>
        </p:nvSpPr>
        <p:spPr>
          <a:xfrm>
            <a:off x="345956" y="361188"/>
            <a:ext cx="4434840"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52341" y="2235200"/>
            <a:ext cx="6044132" cy="38029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6BA43DA6-AD92-1399-A6A7-42F89C87DC1A}"/>
              </a:ext>
            </a:extLst>
          </p:cNvPr>
          <p:cNvSpPr/>
          <p:nvPr userDrawn="1"/>
        </p:nvSpPr>
        <p:spPr>
          <a:xfrm>
            <a:off x="337457" y="351064"/>
            <a:ext cx="4451839"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5664"/>
            <a:ext cx="3337584" cy="402336"/>
          </a:xfrm>
        </p:spPr>
        <p:txBody>
          <a:bodyPr/>
          <a:lstStyle/>
          <a:p>
            <a:fld id="{7E38CFF5-C5CE-48B3-B40D-6C66C1CC6368}" type="datetime1">
              <a:rPr lang="en-US" smtClean="0"/>
              <a:t>7/29/2026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8B4474DB-FD35-4937-0024-1F6311BC8B2F}"/>
              </a:ext>
            </a:extLst>
          </p:cNvPr>
          <p:cNvSpPr/>
          <p:nvPr userDrawn="1"/>
        </p:nvSpPr>
        <p:spPr>
          <a:xfrm>
            <a:off x="4915879" y="351065"/>
            <a:ext cx="6938663"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04245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6708" y="826408"/>
            <a:ext cx="60225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96834" y="2243328"/>
            <a:ext cx="6022524" cy="38055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13B8FE68-7B6E-3218-44A6-F1880E54EE81}"/>
              </a:ext>
            </a:extLst>
          </p:cNvPr>
          <p:cNvSpPr>
            <a:spLocks noGrp="1"/>
          </p:cNvSpPr>
          <p:nvPr>
            <p:ph type="pic" sz="quarter" idx="18"/>
          </p:nvPr>
        </p:nvSpPr>
        <p:spPr>
          <a:xfrm>
            <a:off x="7401964" y="361186"/>
            <a:ext cx="4434840"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3" name="Rectangle 2">
            <a:extLst>
              <a:ext uri="{FF2B5EF4-FFF2-40B4-BE49-F238E27FC236}">
                <a16:creationId xmlns:a16="http://schemas.microsoft.com/office/drawing/2014/main" id="{519D2FFC-2E73-8E67-42FD-E85E9D7166B6}"/>
              </a:ext>
            </a:extLst>
          </p:cNvPr>
          <p:cNvSpPr/>
          <p:nvPr userDrawn="1"/>
        </p:nvSpPr>
        <p:spPr>
          <a:xfrm>
            <a:off x="337457" y="351065"/>
            <a:ext cx="693984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Date Placeholder 3">
            <a:extLst>
              <a:ext uri="{FF2B5EF4-FFF2-40B4-BE49-F238E27FC236}">
                <a16:creationId xmlns:a16="http://schemas.microsoft.com/office/drawing/2014/main" id="{52A7E0D9-1BA5-C290-01C0-9412D854A7CE}"/>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7" name="Footer Placeholder 4">
            <a:extLst>
              <a:ext uri="{FF2B5EF4-FFF2-40B4-BE49-F238E27FC236}">
                <a16:creationId xmlns:a16="http://schemas.microsoft.com/office/drawing/2014/main" id="{5DF8ECF4-AE04-DF19-C3BC-F2F3CC72B577}"/>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18" name="Slide Number Placeholder 5">
            <a:extLst>
              <a:ext uri="{FF2B5EF4-FFF2-40B4-BE49-F238E27FC236}">
                <a16:creationId xmlns:a16="http://schemas.microsoft.com/office/drawing/2014/main" id="{E00847C9-B5C0-A857-1CCE-2B6CEFDC6DB7}"/>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4" name="Rectangle 3">
            <a:extLst>
              <a:ext uri="{FF2B5EF4-FFF2-40B4-BE49-F238E27FC236}">
                <a16:creationId xmlns:a16="http://schemas.microsoft.com/office/drawing/2014/main" id="{4B0B6AB1-45E0-8ED2-07D0-7F09A97072E8}"/>
              </a:ext>
            </a:extLst>
          </p:cNvPr>
          <p:cNvSpPr/>
          <p:nvPr userDrawn="1"/>
        </p:nvSpPr>
        <p:spPr>
          <a:xfrm>
            <a:off x="7392820" y="351063"/>
            <a:ext cx="445312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81008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13350" y="819005"/>
            <a:ext cx="6777828" cy="932688"/>
          </a:xfrm>
        </p:spPr>
        <p:txBody>
          <a:bodyPr anchor="b"/>
          <a:lstStyle/>
          <a:p>
            <a:r>
              <a:rPr lang="en-US"/>
              <a:t>Click to edit Master title style</a:t>
            </a:r>
          </a:p>
        </p:txBody>
      </p:sp>
      <p:sp>
        <p:nvSpPr>
          <p:cNvPr id="10" name="Picture Placeholder 10">
            <a:extLst>
              <a:ext uri="{FF2B5EF4-FFF2-40B4-BE49-F238E27FC236}">
                <a16:creationId xmlns:a16="http://schemas.microsoft.com/office/drawing/2014/main" id="{5C69378E-FD50-D0FE-49E9-FE6939F87E05}"/>
              </a:ext>
            </a:extLst>
          </p:cNvPr>
          <p:cNvSpPr>
            <a:spLocks noGrp="1"/>
          </p:cNvSpPr>
          <p:nvPr>
            <p:ph type="pic" sz="quarter" idx="18"/>
          </p:nvPr>
        </p:nvSpPr>
        <p:spPr>
          <a:xfrm>
            <a:off x="357366" y="361188"/>
            <a:ext cx="3657600"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13350" y="2032216"/>
            <a:ext cx="6777828" cy="4034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02928F2E-550C-7EE7-5A6C-C30C820D21DB}"/>
              </a:ext>
            </a:extLst>
          </p:cNvPr>
          <p:cNvSpPr/>
          <p:nvPr userDrawn="1"/>
        </p:nvSpPr>
        <p:spPr>
          <a:xfrm>
            <a:off x="4155746" y="351065"/>
            <a:ext cx="769350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Date Placeholder 3">
            <a:extLst>
              <a:ext uri="{FF2B5EF4-FFF2-40B4-BE49-F238E27FC236}">
                <a16:creationId xmlns:a16="http://schemas.microsoft.com/office/drawing/2014/main" id="{9D0A219B-0B2E-ED64-E28B-7BC3826FDF8D}"/>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8" name="Footer Placeholder 4">
            <a:extLst>
              <a:ext uri="{FF2B5EF4-FFF2-40B4-BE49-F238E27FC236}">
                <a16:creationId xmlns:a16="http://schemas.microsoft.com/office/drawing/2014/main" id="{8DFE40E1-5539-7791-9EC1-C0DD9509EE3D}"/>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19" name="Slide Number Placeholder 5">
            <a:extLst>
              <a:ext uri="{FF2B5EF4-FFF2-40B4-BE49-F238E27FC236}">
                <a16:creationId xmlns:a16="http://schemas.microsoft.com/office/drawing/2014/main" id="{49B369AB-498B-00E7-8CC6-A9C08DBC7C91}"/>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24DB15E2-0F9C-EDBB-3379-237D2F02B133}"/>
              </a:ext>
            </a:extLst>
          </p:cNvPr>
          <p:cNvSpPr/>
          <p:nvPr userDrawn="1"/>
        </p:nvSpPr>
        <p:spPr>
          <a:xfrm>
            <a:off x="348222" y="351064"/>
            <a:ext cx="3675888"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6694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5527" y="829475"/>
            <a:ext cx="6714892"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95527" y="2047532"/>
            <a:ext cx="6714892" cy="400133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854216C9-E47F-BA93-3528-3DC28359BBA5}"/>
              </a:ext>
            </a:extLst>
          </p:cNvPr>
          <p:cNvSpPr/>
          <p:nvPr userDrawn="1"/>
        </p:nvSpPr>
        <p:spPr>
          <a:xfrm>
            <a:off x="337457" y="351065"/>
            <a:ext cx="7631033"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icture Placeholder 10">
            <a:extLst>
              <a:ext uri="{FF2B5EF4-FFF2-40B4-BE49-F238E27FC236}">
                <a16:creationId xmlns:a16="http://schemas.microsoft.com/office/drawing/2014/main" id="{22729334-E74F-1D47-30E9-2040D0CCDE77}"/>
              </a:ext>
            </a:extLst>
          </p:cNvPr>
          <p:cNvSpPr>
            <a:spLocks noGrp="1"/>
          </p:cNvSpPr>
          <p:nvPr>
            <p:ph type="pic" sz="quarter" idx="18"/>
          </p:nvPr>
        </p:nvSpPr>
        <p:spPr>
          <a:xfrm>
            <a:off x="8094185" y="356616"/>
            <a:ext cx="3739896" cy="6144768"/>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16" name="Date Placeholder 3">
            <a:extLst>
              <a:ext uri="{FF2B5EF4-FFF2-40B4-BE49-F238E27FC236}">
                <a16:creationId xmlns:a16="http://schemas.microsoft.com/office/drawing/2014/main" id="{2EB550AF-60BA-6735-2DDA-FFBD5FF18B7C}"/>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7" name="Footer Placeholder 4">
            <a:extLst>
              <a:ext uri="{FF2B5EF4-FFF2-40B4-BE49-F238E27FC236}">
                <a16:creationId xmlns:a16="http://schemas.microsoft.com/office/drawing/2014/main" id="{5FBA6FCB-6EC8-5D26-12DE-87BB0960471B}"/>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18" name="Slide Number Placeholder 5">
            <a:extLst>
              <a:ext uri="{FF2B5EF4-FFF2-40B4-BE49-F238E27FC236}">
                <a16:creationId xmlns:a16="http://schemas.microsoft.com/office/drawing/2014/main" id="{0D9D4586-9305-AF52-E112-43FE5D94C825}"/>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4" name="Rectangle 3">
            <a:extLst>
              <a:ext uri="{FF2B5EF4-FFF2-40B4-BE49-F238E27FC236}">
                <a16:creationId xmlns:a16="http://schemas.microsoft.com/office/drawing/2014/main" id="{3105E7D9-8EB1-CCEE-CB59-564CC173739B}"/>
              </a:ext>
            </a:extLst>
          </p:cNvPr>
          <p:cNvSpPr/>
          <p:nvPr userDrawn="1"/>
        </p:nvSpPr>
        <p:spPr>
          <a:xfrm>
            <a:off x="8085041" y="351064"/>
            <a:ext cx="3758184"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47826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04306" y="817137"/>
            <a:ext cx="4192166" cy="1527048"/>
          </a:xfrm>
        </p:spPr>
        <p:txBody>
          <a:bodyPr anchor="b"/>
          <a:lstStyle/>
          <a:p>
            <a:r>
              <a:rPr lang="en-US"/>
              <a:t>Click to edit Master title style</a:t>
            </a:r>
          </a:p>
        </p:txBody>
      </p:sp>
      <p:sp>
        <p:nvSpPr>
          <p:cNvPr id="9" name="Picture Placeholder 10">
            <a:extLst>
              <a:ext uri="{FF2B5EF4-FFF2-40B4-BE49-F238E27FC236}">
                <a16:creationId xmlns:a16="http://schemas.microsoft.com/office/drawing/2014/main" id="{442F0537-AA35-B27C-CAD5-3F9A4EAC9204}"/>
              </a:ext>
            </a:extLst>
          </p:cNvPr>
          <p:cNvSpPr>
            <a:spLocks noGrp="1"/>
          </p:cNvSpPr>
          <p:nvPr>
            <p:ph type="pic" sz="quarter" idx="18"/>
          </p:nvPr>
        </p:nvSpPr>
        <p:spPr>
          <a:xfrm>
            <a:off x="349839" y="361188"/>
            <a:ext cx="627278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4" name="Rectangle 3">
            <a:extLst>
              <a:ext uri="{FF2B5EF4-FFF2-40B4-BE49-F238E27FC236}">
                <a16:creationId xmlns:a16="http://schemas.microsoft.com/office/drawing/2014/main" id="{7C79C53C-82C0-3F48-BA66-E452F8835C0C}"/>
              </a:ext>
            </a:extLst>
          </p:cNvPr>
          <p:cNvSpPr/>
          <p:nvPr userDrawn="1"/>
        </p:nvSpPr>
        <p:spPr>
          <a:xfrm>
            <a:off x="337458" y="351064"/>
            <a:ext cx="6297546"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04234" y="2637763"/>
            <a:ext cx="4192899" cy="34110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D029C0DC-4CF1-BF5F-9799-7F5EFFD594AE}"/>
              </a:ext>
            </a:extLst>
          </p:cNvPr>
          <p:cNvSpPr/>
          <p:nvPr userDrawn="1"/>
        </p:nvSpPr>
        <p:spPr>
          <a:xfrm>
            <a:off x="6751530" y="351065"/>
            <a:ext cx="509771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Date Placeholder 3">
            <a:extLst>
              <a:ext uri="{FF2B5EF4-FFF2-40B4-BE49-F238E27FC236}">
                <a16:creationId xmlns:a16="http://schemas.microsoft.com/office/drawing/2014/main" id="{1A90B4F9-3A1A-CDB5-1CB2-BED385A9600E}"/>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7" name="Footer Placeholder 4">
            <a:extLst>
              <a:ext uri="{FF2B5EF4-FFF2-40B4-BE49-F238E27FC236}">
                <a16:creationId xmlns:a16="http://schemas.microsoft.com/office/drawing/2014/main" id="{A8891662-9D2F-4EC4-AE03-566C9F3947CD}"/>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18" name="Slide Number Placeholder 5">
            <a:extLst>
              <a:ext uri="{FF2B5EF4-FFF2-40B4-BE49-F238E27FC236}">
                <a16:creationId xmlns:a16="http://schemas.microsoft.com/office/drawing/2014/main" id="{12B7063A-A36F-DA54-7077-3632E0BF6EE5}"/>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6634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accent3"/>
        </a:solidFill>
        <a:effectLst/>
      </p:bgPr>
    </p:bg>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D9A0B94D-2DD1-875D-B541-D604110F25F1}"/>
              </a:ext>
            </a:extLst>
          </p:cNvPr>
          <p:cNvSpPr>
            <a:spLocks noGrp="1"/>
          </p:cNvSpPr>
          <p:nvPr>
            <p:ph type="title"/>
          </p:nvPr>
        </p:nvSpPr>
        <p:spPr>
          <a:xfrm>
            <a:off x="819372" y="817137"/>
            <a:ext cx="4337407" cy="1527048"/>
          </a:xfrm>
        </p:spPr>
        <p:txBody>
          <a:bodyPr anchor="b"/>
          <a:lstStyle/>
          <a:p>
            <a:r>
              <a:rPr lang="en-US"/>
              <a:t>Click to edit Master title style</a:t>
            </a:r>
          </a:p>
        </p:txBody>
      </p:sp>
      <p:sp>
        <p:nvSpPr>
          <p:cNvPr id="16" name="Content Placeholder 7">
            <a:extLst>
              <a:ext uri="{FF2B5EF4-FFF2-40B4-BE49-F238E27FC236}">
                <a16:creationId xmlns:a16="http://schemas.microsoft.com/office/drawing/2014/main" id="{21D88E16-573F-A597-7EE7-887CF9D8D3F1}"/>
              </a:ext>
            </a:extLst>
          </p:cNvPr>
          <p:cNvSpPr>
            <a:spLocks noGrp="1"/>
          </p:cNvSpPr>
          <p:nvPr>
            <p:ph sz="quarter" idx="14"/>
          </p:nvPr>
        </p:nvSpPr>
        <p:spPr>
          <a:xfrm>
            <a:off x="819301" y="2637763"/>
            <a:ext cx="4338165" cy="34110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10">
            <a:extLst>
              <a:ext uri="{FF2B5EF4-FFF2-40B4-BE49-F238E27FC236}">
                <a16:creationId xmlns:a16="http://schemas.microsoft.com/office/drawing/2014/main" id="{6A972FDA-9B64-2E1F-84D9-B8941D9AC82B}"/>
              </a:ext>
            </a:extLst>
          </p:cNvPr>
          <p:cNvSpPr>
            <a:spLocks noGrp="1"/>
          </p:cNvSpPr>
          <p:nvPr>
            <p:ph type="pic" sz="quarter" idx="18"/>
          </p:nvPr>
        </p:nvSpPr>
        <p:spPr>
          <a:xfrm>
            <a:off x="5752063" y="361188"/>
            <a:ext cx="608990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4" name="Rectangle 3">
            <a:extLst>
              <a:ext uri="{FF2B5EF4-FFF2-40B4-BE49-F238E27FC236}">
                <a16:creationId xmlns:a16="http://schemas.microsoft.com/office/drawing/2014/main" id="{6AB7641C-0FEE-FC12-84B6-FDB399A2110B}"/>
              </a:ext>
            </a:extLst>
          </p:cNvPr>
          <p:cNvSpPr/>
          <p:nvPr userDrawn="1"/>
        </p:nvSpPr>
        <p:spPr>
          <a:xfrm>
            <a:off x="337457" y="351065"/>
            <a:ext cx="5282687"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Date Placeholder 3">
            <a:extLst>
              <a:ext uri="{FF2B5EF4-FFF2-40B4-BE49-F238E27FC236}">
                <a16:creationId xmlns:a16="http://schemas.microsoft.com/office/drawing/2014/main" id="{3AEF8BA8-2E40-E714-955D-062E0BBCB459}"/>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9" name="Footer Placeholder 4">
            <a:extLst>
              <a:ext uri="{FF2B5EF4-FFF2-40B4-BE49-F238E27FC236}">
                <a16:creationId xmlns:a16="http://schemas.microsoft.com/office/drawing/2014/main" id="{3A8E821C-4EC8-D755-0604-1CF0267FE096}"/>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20" name="Slide Number Placeholder 5">
            <a:extLst>
              <a:ext uri="{FF2B5EF4-FFF2-40B4-BE49-F238E27FC236}">
                <a16:creationId xmlns:a16="http://schemas.microsoft.com/office/drawing/2014/main" id="{EEE747D8-BFE4-9495-99CA-CDD56CDDA82E}"/>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6" name="Rectangle 5">
            <a:extLst>
              <a:ext uri="{FF2B5EF4-FFF2-40B4-BE49-F238E27FC236}">
                <a16:creationId xmlns:a16="http://schemas.microsoft.com/office/drawing/2014/main" id="{4092A368-511B-76F6-C241-598461CF9E5C}"/>
              </a:ext>
            </a:extLst>
          </p:cNvPr>
          <p:cNvSpPr/>
          <p:nvPr userDrawn="1"/>
        </p:nvSpPr>
        <p:spPr>
          <a:xfrm>
            <a:off x="5744782" y="351064"/>
            <a:ext cx="6104466"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6618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826408"/>
            <a:ext cx="4301413" cy="932688"/>
          </a:xfrm>
        </p:spPr>
        <p:txBody>
          <a:bodyPr anchor="b"/>
          <a:lstStyle>
            <a:lvl1pPr>
              <a:defRPr sz="3200"/>
            </a:lvl1pPr>
          </a:lstStyle>
          <a:p>
            <a:r>
              <a:rPr lang="en-US"/>
              <a:t>Click to edit Master title style</a:t>
            </a:r>
          </a:p>
        </p:txBody>
      </p:sp>
      <p:sp>
        <p:nvSpPr>
          <p:cNvPr id="9" name="Picture Placeholder 10">
            <a:extLst>
              <a:ext uri="{FF2B5EF4-FFF2-40B4-BE49-F238E27FC236}">
                <a16:creationId xmlns:a16="http://schemas.microsoft.com/office/drawing/2014/main" id="{9CA91B26-FF37-7619-CA98-3BF61F56874C}"/>
              </a:ext>
            </a:extLst>
          </p:cNvPr>
          <p:cNvSpPr>
            <a:spLocks noGrp="1"/>
          </p:cNvSpPr>
          <p:nvPr>
            <p:ph type="pic" sz="quarter" idx="18"/>
          </p:nvPr>
        </p:nvSpPr>
        <p:spPr>
          <a:xfrm>
            <a:off x="347038" y="361188"/>
            <a:ext cx="613562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2074889"/>
            <a:ext cx="4291584" cy="3973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0B55BAA1-304B-22B8-AFFB-450B8B12DD5E}"/>
              </a:ext>
            </a:extLst>
          </p:cNvPr>
          <p:cNvSpPr/>
          <p:nvPr userDrawn="1"/>
        </p:nvSpPr>
        <p:spPr>
          <a:xfrm>
            <a:off x="6615483" y="351065"/>
            <a:ext cx="523376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Date Placeholder 3">
            <a:extLst>
              <a:ext uri="{FF2B5EF4-FFF2-40B4-BE49-F238E27FC236}">
                <a16:creationId xmlns:a16="http://schemas.microsoft.com/office/drawing/2014/main" id="{40539A80-30AC-952B-3E78-12CE8F10075E}"/>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7" name="Footer Placeholder 4">
            <a:extLst>
              <a:ext uri="{FF2B5EF4-FFF2-40B4-BE49-F238E27FC236}">
                <a16:creationId xmlns:a16="http://schemas.microsoft.com/office/drawing/2014/main" id="{89B1685D-0E18-DE3D-4A15-F8A9204F6644}"/>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18" name="Slide Number Placeholder 5">
            <a:extLst>
              <a:ext uri="{FF2B5EF4-FFF2-40B4-BE49-F238E27FC236}">
                <a16:creationId xmlns:a16="http://schemas.microsoft.com/office/drawing/2014/main" id="{3927B2EF-831F-E054-7EDC-63858146B54A}"/>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6" name="Rectangle 5">
            <a:extLst>
              <a:ext uri="{FF2B5EF4-FFF2-40B4-BE49-F238E27FC236}">
                <a16:creationId xmlns:a16="http://schemas.microsoft.com/office/drawing/2014/main" id="{C33E9085-3DE0-967D-6FEC-87A68F2E38F7}"/>
              </a:ext>
            </a:extLst>
          </p:cNvPr>
          <p:cNvSpPr/>
          <p:nvPr userDrawn="1"/>
        </p:nvSpPr>
        <p:spPr>
          <a:xfrm>
            <a:off x="337458" y="351064"/>
            <a:ext cx="6154784"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24673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2"/>
        </a:solidFill>
        <a:effectLst/>
      </p:bgPr>
    </p:bg>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792E787-2C43-9150-BA2C-843318A1AFFF}"/>
              </a:ext>
            </a:extLst>
          </p:cNvPr>
          <p:cNvSpPr>
            <a:spLocks noGrp="1"/>
          </p:cNvSpPr>
          <p:nvPr>
            <p:ph type="title"/>
          </p:nvPr>
        </p:nvSpPr>
        <p:spPr>
          <a:xfrm>
            <a:off x="795527" y="826408"/>
            <a:ext cx="4518609" cy="932688"/>
          </a:xfrm>
        </p:spPr>
        <p:txBody>
          <a:bodyPr anchor="b"/>
          <a:lstStyle>
            <a:lvl1pPr>
              <a:defRPr sz="3200"/>
            </a:lvl1pPr>
          </a:lstStyle>
          <a:p>
            <a:r>
              <a:rPr lang="en-US"/>
              <a:t>Click to edit Master title style</a:t>
            </a:r>
          </a:p>
        </p:txBody>
      </p:sp>
      <p:sp>
        <p:nvSpPr>
          <p:cNvPr id="16" name="Content Placeholder 7">
            <a:extLst>
              <a:ext uri="{FF2B5EF4-FFF2-40B4-BE49-F238E27FC236}">
                <a16:creationId xmlns:a16="http://schemas.microsoft.com/office/drawing/2014/main" id="{BD289B8E-2849-E156-7279-DA72F5F75F07}"/>
              </a:ext>
            </a:extLst>
          </p:cNvPr>
          <p:cNvSpPr>
            <a:spLocks noGrp="1"/>
          </p:cNvSpPr>
          <p:nvPr>
            <p:ph sz="quarter" idx="14"/>
          </p:nvPr>
        </p:nvSpPr>
        <p:spPr>
          <a:xfrm>
            <a:off x="806111" y="2074889"/>
            <a:ext cx="4508284" cy="3973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10">
            <a:extLst>
              <a:ext uri="{FF2B5EF4-FFF2-40B4-BE49-F238E27FC236}">
                <a16:creationId xmlns:a16="http://schemas.microsoft.com/office/drawing/2014/main" id="{68568F57-C775-4169-382D-FE2FEBDBAC68}"/>
              </a:ext>
            </a:extLst>
          </p:cNvPr>
          <p:cNvSpPr>
            <a:spLocks noGrp="1"/>
          </p:cNvSpPr>
          <p:nvPr>
            <p:ph type="pic" sz="quarter" idx="18"/>
          </p:nvPr>
        </p:nvSpPr>
        <p:spPr>
          <a:xfrm>
            <a:off x="5928508" y="366631"/>
            <a:ext cx="590702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4" name="Rectangle 3">
            <a:extLst>
              <a:ext uri="{FF2B5EF4-FFF2-40B4-BE49-F238E27FC236}">
                <a16:creationId xmlns:a16="http://schemas.microsoft.com/office/drawing/2014/main" id="{DFCDBE87-6A57-2D73-C222-305AF961B664}"/>
              </a:ext>
            </a:extLst>
          </p:cNvPr>
          <p:cNvSpPr/>
          <p:nvPr userDrawn="1"/>
        </p:nvSpPr>
        <p:spPr>
          <a:xfrm>
            <a:off x="337457" y="351065"/>
            <a:ext cx="5456769"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Date Placeholder 3">
            <a:extLst>
              <a:ext uri="{FF2B5EF4-FFF2-40B4-BE49-F238E27FC236}">
                <a16:creationId xmlns:a16="http://schemas.microsoft.com/office/drawing/2014/main" id="{5288E7B0-81D9-CCF8-EB05-EA8342A4B40F}"/>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9" name="Footer Placeholder 4">
            <a:extLst>
              <a:ext uri="{FF2B5EF4-FFF2-40B4-BE49-F238E27FC236}">
                <a16:creationId xmlns:a16="http://schemas.microsoft.com/office/drawing/2014/main" id="{ED314F02-5973-4022-032A-218872D2797C}"/>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20" name="Slide Number Placeholder 5">
            <a:extLst>
              <a:ext uri="{FF2B5EF4-FFF2-40B4-BE49-F238E27FC236}">
                <a16:creationId xmlns:a16="http://schemas.microsoft.com/office/drawing/2014/main" id="{C8E7BB9A-D434-3FEA-E3B3-0A99879BFF88}"/>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2" name="Rectangle 1">
            <a:extLst>
              <a:ext uri="{FF2B5EF4-FFF2-40B4-BE49-F238E27FC236}">
                <a16:creationId xmlns:a16="http://schemas.microsoft.com/office/drawing/2014/main" id="{B17F243C-548D-9C48-60F5-BC8D58A018DE}"/>
              </a:ext>
            </a:extLst>
          </p:cNvPr>
          <p:cNvSpPr/>
          <p:nvPr userDrawn="1"/>
        </p:nvSpPr>
        <p:spPr>
          <a:xfrm>
            <a:off x="5914792" y="351065"/>
            <a:ext cx="593445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55302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158" y="839871"/>
            <a:ext cx="3227469" cy="1527048"/>
          </a:xfrm>
        </p:spPr>
        <p:txBody>
          <a:bodyPr anchor="b">
            <a:normAutofit/>
          </a:bodyPr>
          <a:lstStyle>
            <a:lvl1pPr>
              <a:defRPr sz="3200"/>
            </a:lvl1pPr>
          </a:lstStyle>
          <a:p>
            <a:r>
              <a:rPr lang="en-US"/>
              <a:t>Click to edit Master title style</a:t>
            </a:r>
          </a:p>
        </p:txBody>
      </p:sp>
      <p:sp>
        <p:nvSpPr>
          <p:cNvPr id="6" name="Picture Placeholder 10">
            <a:extLst>
              <a:ext uri="{FF2B5EF4-FFF2-40B4-BE49-F238E27FC236}">
                <a16:creationId xmlns:a16="http://schemas.microsoft.com/office/drawing/2014/main" id="{012F0A78-49FB-BB3A-242F-2924FAF40811}"/>
              </a:ext>
            </a:extLst>
          </p:cNvPr>
          <p:cNvSpPr>
            <a:spLocks noGrp="1"/>
          </p:cNvSpPr>
          <p:nvPr>
            <p:ph type="pic" sz="quarter" idx="18"/>
          </p:nvPr>
        </p:nvSpPr>
        <p:spPr>
          <a:xfrm>
            <a:off x="346601" y="361188"/>
            <a:ext cx="723290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158" y="2665215"/>
            <a:ext cx="3227469" cy="33777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B5387906-ECDF-E20B-CA46-CDAD7F1BB419}"/>
              </a:ext>
            </a:extLst>
          </p:cNvPr>
          <p:cNvSpPr/>
          <p:nvPr userDrawn="1"/>
        </p:nvSpPr>
        <p:spPr>
          <a:xfrm>
            <a:off x="7707386" y="351065"/>
            <a:ext cx="414186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Date Placeholder 3">
            <a:extLst>
              <a:ext uri="{FF2B5EF4-FFF2-40B4-BE49-F238E27FC236}">
                <a16:creationId xmlns:a16="http://schemas.microsoft.com/office/drawing/2014/main" id="{F2227C39-491D-6560-D78F-CB7524A636E3}"/>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19" name="Footer Placeholder 4">
            <a:extLst>
              <a:ext uri="{FF2B5EF4-FFF2-40B4-BE49-F238E27FC236}">
                <a16:creationId xmlns:a16="http://schemas.microsoft.com/office/drawing/2014/main" id="{76C4DED5-FE13-1083-CC2D-42185971EA23}"/>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20" name="Slide Number Placeholder 5">
            <a:extLst>
              <a:ext uri="{FF2B5EF4-FFF2-40B4-BE49-F238E27FC236}">
                <a16:creationId xmlns:a16="http://schemas.microsoft.com/office/drawing/2014/main" id="{8FDBA055-F524-DC9E-E4E1-4529BA173A92}"/>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4" name="Rectangle 3">
            <a:extLst>
              <a:ext uri="{FF2B5EF4-FFF2-40B4-BE49-F238E27FC236}">
                <a16:creationId xmlns:a16="http://schemas.microsoft.com/office/drawing/2014/main" id="{BD2198D5-C9C0-500B-4DBC-656F475E493C}"/>
              </a:ext>
            </a:extLst>
          </p:cNvPr>
          <p:cNvSpPr/>
          <p:nvPr userDrawn="1"/>
        </p:nvSpPr>
        <p:spPr>
          <a:xfrm>
            <a:off x="337457" y="351064"/>
            <a:ext cx="7251192"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51131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bg>
      <p:bgPr>
        <a:solidFill>
          <a:schemeClr val="accent3"/>
        </a:solidFill>
        <a:effectLst/>
      </p:bgPr>
    </p:bg>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ADE08559-D5C4-B55F-FEE7-A549DCB41B2C}"/>
              </a:ext>
            </a:extLst>
          </p:cNvPr>
          <p:cNvSpPr>
            <a:spLocks noGrp="1"/>
          </p:cNvSpPr>
          <p:nvPr>
            <p:ph type="title"/>
          </p:nvPr>
        </p:nvSpPr>
        <p:spPr>
          <a:xfrm>
            <a:off x="795527" y="839871"/>
            <a:ext cx="3374317" cy="1527048"/>
          </a:xfrm>
        </p:spPr>
        <p:txBody>
          <a:bodyPr anchor="b">
            <a:normAutofit/>
          </a:bodyPr>
          <a:lstStyle>
            <a:lvl1pPr>
              <a:defRPr sz="3200"/>
            </a:lvl1pPr>
          </a:lstStyle>
          <a:p>
            <a:r>
              <a:rPr lang="en-US"/>
              <a:t>Click to edit Master title style</a:t>
            </a:r>
          </a:p>
        </p:txBody>
      </p:sp>
      <p:sp>
        <p:nvSpPr>
          <p:cNvPr id="4" name="Rectangle 3">
            <a:extLst>
              <a:ext uri="{FF2B5EF4-FFF2-40B4-BE49-F238E27FC236}">
                <a16:creationId xmlns:a16="http://schemas.microsoft.com/office/drawing/2014/main" id="{F4B5FEEF-AA1C-DF09-81DC-C263DDF653CF}"/>
              </a:ext>
            </a:extLst>
          </p:cNvPr>
          <p:cNvSpPr/>
          <p:nvPr userDrawn="1"/>
        </p:nvSpPr>
        <p:spPr>
          <a:xfrm>
            <a:off x="337457" y="351065"/>
            <a:ext cx="4300827"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7">
            <a:extLst>
              <a:ext uri="{FF2B5EF4-FFF2-40B4-BE49-F238E27FC236}">
                <a16:creationId xmlns:a16="http://schemas.microsoft.com/office/drawing/2014/main" id="{35C596C1-39CE-99AF-B795-8ADB489A7DD9}"/>
              </a:ext>
            </a:extLst>
          </p:cNvPr>
          <p:cNvSpPr>
            <a:spLocks noGrp="1"/>
          </p:cNvSpPr>
          <p:nvPr>
            <p:ph sz="quarter" idx="14"/>
          </p:nvPr>
        </p:nvSpPr>
        <p:spPr>
          <a:xfrm>
            <a:off x="795527" y="2665215"/>
            <a:ext cx="3374317" cy="33777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10">
            <a:extLst>
              <a:ext uri="{FF2B5EF4-FFF2-40B4-BE49-F238E27FC236}">
                <a16:creationId xmlns:a16="http://schemas.microsoft.com/office/drawing/2014/main" id="{45CC9C07-AB41-F534-28F4-4DB7C7C6A85B}"/>
              </a:ext>
            </a:extLst>
          </p:cNvPr>
          <p:cNvSpPr>
            <a:spLocks noGrp="1"/>
          </p:cNvSpPr>
          <p:nvPr>
            <p:ph type="pic" sz="quarter" idx="18"/>
          </p:nvPr>
        </p:nvSpPr>
        <p:spPr>
          <a:xfrm>
            <a:off x="4777943" y="366631"/>
            <a:ext cx="7059168"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21" name="Date Placeholder 3">
            <a:extLst>
              <a:ext uri="{FF2B5EF4-FFF2-40B4-BE49-F238E27FC236}">
                <a16:creationId xmlns:a16="http://schemas.microsoft.com/office/drawing/2014/main" id="{71282706-6A90-AC69-EED3-14EF895714DC}"/>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22" name="Footer Placeholder 4">
            <a:extLst>
              <a:ext uri="{FF2B5EF4-FFF2-40B4-BE49-F238E27FC236}">
                <a16:creationId xmlns:a16="http://schemas.microsoft.com/office/drawing/2014/main" id="{FBB56311-28CF-D46F-611E-BE7FC528CCE1}"/>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23" name="Slide Number Placeholder 5">
            <a:extLst>
              <a:ext uri="{FF2B5EF4-FFF2-40B4-BE49-F238E27FC236}">
                <a16:creationId xmlns:a16="http://schemas.microsoft.com/office/drawing/2014/main" id="{62018A6C-F090-A3A6-828C-3B4C1F611AA0}"/>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6" name="Rectangle 5">
            <a:extLst>
              <a:ext uri="{FF2B5EF4-FFF2-40B4-BE49-F238E27FC236}">
                <a16:creationId xmlns:a16="http://schemas.microsoft.com/office/drawing/2014/main" id="{85239BDE-DD79-5CB8-2F90-0AED70B4C2F7}"/>
              </a:ext>
            </a:extLst>
          </p:cNvPr>
          <p:cNvSpPr/>
          <p:nvPr userDrawn="1"/>
        </p:nvSpPr>
        <p:spPr>
          <a:xfrm>
            <a:off x="4765806" y="351065"/>
            <a:ext cx="7083442"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05424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Pr>
        <a:solidFill>
          <a:schemeClr val="accent2"/>
        </a:solidFill>
        <a:effectLst/>
      </p:bgPr>
    </p:b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DFB1570C-2A53-2BD0-0955-F14E33A43C9A}"/>
              </a:ext>
            </a:extLst>
          </p:cNvPr>
          <p:cNvSpPr>
            <a:spLocks noGrp="1"/>
          </p:cNvSpPr>
          <p:nvPr>
            <p:ph type="title"/>
          </p:nvPr>
        </p:nvSpPr>
        <p:spPr>
          <a:xfrm>
            <a:off x="8359712" y="839871"/>
            <a:ext cx="3065002" cy="1527048"/>
          </a:xfrm>
        </p:spPr>
        <p:txBody>
          <a:bodyPr anchor="b">
            <a:normAutofit/>
          </a:bodyPr>
          <a:lstStyle>
            <a:lvl1pPr>
              <a:defRPr sz="3200"/>
            </a:lvl1pPr>
          </a:lstStyle>
          <a:p>
            <a:r>
              <a:rPr lang="en-US"/>
              <a:t>Click to edit Master title style</a:t>
            </a:r>
          </a:p>
        </p:txBody>
      </p:sp>
      <p:sp>
        <p:nvSpPr>
          <p:cNvPr id="7" name="Picture Placeholder 10">
            <a:extLst>
              <a:ext uri="{FF2B5EF4-FFF2-40B4-BE49-F238E27FC236}">
                <a16:creationId xmlns:a16="http://schemas.microsoft.com/office/drawing/2014/main" id="{9EDFF69E-D657-B8DE-43CD-6A0AA98FBA6E}"/>
              </a:ext>
            </a:extLst>
          </p:cNvPr>
          <p:cNvSpPr>
            <a:spLocks noGrp="1"/>
          </p:cNvSpPr>
          <p:nvPr>
            <p:ph type="pic" sz="quarter" idx="18"/>
          </p:nvPr>
        </p:nvSpPr>
        <p:spPr>
          <a:xfrm>
            <a:off x="346440" y="361188"/>
            <a:ext cx="7424928"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p>
        </p:txBody>
      </p:sp>
      <p:sp>
        <p:nvSpPr>
          <p:cNvPr id="5" name="Rectangle 4">
            <a:extLst>
              <a:ext uri="{FF2B5EF4-FFF2-40B4-BE49-F238E27FC236}">
                <a16:creationId xmlns:a16="http://schemas.microsoft.com/office/drawing/2014/main" id="{B0778FDB-57BB-4A24-EB2F-31B3DCA2ED9F}"/>
              </a:ext>
            </a:extLst>
          </p:cNvPr>
          <p:cNvSpPr/>
          <p:nvPr userDrawn="1"/>
        </p:nvSpPr>
        <p:spPr>
          <a:xfrm>
            <a:off x="7904606" y="351065"/>
            <a:ext cx="394464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B52381D3-CD5D-B295-5DE8-247DE26D2410}"/>
              </a:ext>
            </a:extLst>
          </p:cNvPr>
          <p:cNvSpPr>
            <a:spLocks noGrp="1"/>
          </p:cNvSpPr>
          <p:nvPr>
            <p:ph sz="quarter" idx="14"/>
          </p:nvPr>
        </p:nvSpPr>
        <p:spPr>
          <a:xfrm>
            <a:off x="8359712" y="2665215"/>
            <a:ext cx="3065002" cy="33777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Date Placeholder 3">
            <a:extLst>
              <a:ext uri="{FF2B5EF4-FFF2-40B4-BE49-F238E27FC236}">
                <a16:creationId xmlns:a16="http://schemas.microsoft.com/office/drawing/2014/main" id="{090962EE-6183-2741-3A94-C8479C8F3D65}"/>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31" name="Footer Placeholder 4">
            <a:extLst>
              <a:ext uri="{FF2B5EF4-FFF2-40B4-BE49-F238E27FC236}">
                <a16:creationId xmlns:a16="http://schemas.microsoft.com/office/drawing/2014/main" id="{94C9BBAD-E4A0-3317-216F-5858C92CB006}"/>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32" name="Slide Number Placeholder 5">
            <a:extLst>
              <a:ext uri="{FF2B5EF4-FFF2-40B4-BE49-F238E27FC236}">
                <a16:creationId xmlns:a16="http://schemas.microsoft.com/office/drawing/2014/main" id="{2195FBA7-A575-4D7C-73E3-07F6E976C7A0}"/>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2" name="Rectangle 1">
            <a:extLst>
              <a:ext uri="{FF2B5EF4-FFF2-40B4-BE49-F238E27FC236}">
                <a16:creationId xmlns:a16="http://schemas.microsoft.com/office/drawing/2014/main" id="{83A87F64-B10E-D3EC-86DC-A74D615B4819}"/>
              </a:ext>
            </a:extLst>
          </p:cNvPr>
          <p:cNvSpPr/>
          <p:nvPr userDrawn="1"/>
        </p:nvSpPr>
        <p:spPr>
          <a:xfrm>
            <a:off x="337456" y="351064"/>
            <a:ext cx="7442897"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97489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5527" y="5024647"/>
            <a:ext cx="3739896" cy="1207851"/>
          </a:xfrm>
        </p:spPr>
        <p:txBody>
          <a:bodyPr anchor="ctr">
            <a:normAutofit/>
          </a:bodyPr>
          <a:lstStyle>
            <a:lvl1pPr>
              <a:defRPr sz="3200"/>
            </a:lvl1pPr>
          </a:lstStyle>
          <a:p>
            <a:r>
              <a:rPr lang="en-US"/>
              <a:t>Click to edit Master title style</a:t>
            </a:r>
          </a:p>
        </p:txBody>
      </p:sp>
      <p:sp>
        <p:nvSpPr>
          <p:cNvPr id="15" name="Picture Placeholder 10">
            <a:extLst>
              <a:ext uri="{FF2B5EF4-FFF2-40B4-BE49-F238E27FC236}">
                <a16:creationId xmlns:a16="http://schemas.microsoft.com/office/drawing/2014/main" id="{590F4507-3E12-8BCC-96C4-5E91E00DE057}"/>
              </a:ext>
            </a:extLst>
          </p:cNvPr>
          <p:cNvSpPr>
            <a:spLocks noGrp="1"/>
          </p:cNvSpPr>
          <p:nvPr>
            <p:ph type="pic" sz="quarter" idx="18"/>
          </p:nvPr>
        </p:nvSpPr>
        <p:spPr>
          <a:xfrm>
            <a:off x="348996" y="357974"/>
            <a:ext cx="11494008" cy="4270248"/>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24647"/>
            <a:ext cx="6041938" cy="1207851"/>
          </a:xfrm>
        </p:spPr>
        <p:txBody>
          <a:bodyPr anchor="ct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D736FE-15B3-4F20-9261-F868C8825F0F}" type="datetime1">
              <a:rPr lang="en-US" smtClean="0"/>
              <a:t>7/29/2026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6" name="Rectangle 15">
            <a:extLst>
              <a:ext uri="{FF2B5EF4-FFF2-40B4-BE49-F238E27FC236}">
                <a16:creationId xmlns:a16="http://schemas.microsoft.com/office/drawing/2014/main" id="{DB72880B-AEAD-196C-0715-91B527BD2668}"/>
              </a:ext>
            </a:extLst>
          </p:cNvPr>
          <p:cNvSpPr/>
          <p:nvPr userDrawn="1"/>
        </p:nvSpPr>
        <p:spPr>
          <a:xfrm>
            <a:off x="321733" y="4758374"/>
            <a:ext cx="11527515" cy="174856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3EBCA5AC-C8BF-B7FA-04BB-F8A5A14F6F64}"/>
              </a:ext>
            </a:extLst>
          </p:cNvPr>
          <p:cNvSpPr/>
          <p:nvPr userDrawn="1"/>
        </p:nvSpPr>
        <p:spPr>
          <a:xfrm>
            <a:off x="337456" y="351064"/>
            <a:ext cx="11511792" cy="428406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97764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5527" y="4336837"/>
            <a:ext cx="3739896" cy="1863698"/>
          </a:xfrm>
        </p:spPr>
        <p:txBody>
          <a:bodyPr anchor="ctr">
            <a:normAutofit/>
          </a:bodyPr>
          <a:lstStyle>
            <a:lvl1pPr>
              <a:defRPr sz="3200"/>
            </a:lvl1pPr>
          </a:lstStyle>
          <a:p>
            <a:r>
              <a:rPr lang="en-US"/>
              <a:t>Click to edit Master title style</a:t>
            </a:r>
          </a:p>
        </p:txBody>
      </p:sp>
      <p:sp>
        <p:nvSpPr>
          <p:cNvPr id="15" name="Picture Placeholder 10">
            <a:extLst>
              <a:ext uri="{FF2B5EF4-FFF2-40B4-BE49-F238E27FC236}">
                <a16:creationId xmlns:a16="http://schemas.microsoft.com/office/drawing/2014/main" id="{590F4507-3E12-8BCC-96C4-5E91E00DE057}"/>
              </a:ext>
            </a:extLst>
          </p:cNvPr>
          <p:cNvSpPr>
            <a:spLocks noGrp="1"/>
          </p:cNvSpPr>
          <p:nvPr>
            <p:ph type="pic" sz="quarter" idx="18"/>
          </p:nvPr>
        </p:nvSpPr>
        <p:spPr>
          <a:xfrm>
            <a:off x="348996" y="358671"/>
            <a:ext cx="11494008" cy="3547872"/>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4336837"/>
            <a:ext cx="6041938" cy="1863698"/>
          </a:xfrm>
        </p:spPr>
        <p:txBody>
          <a:bodyPr anchor="ct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D736FE-15B3-4F20-9261-F868C8825F0F}" type="datetime1">
              <a:rPr lang="en-US" smtClean="0"/>
              <a:t>7/29/2026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6" name="Rectangle 15">
            <a:extLst>
              <a:ext uri="{FF2B5EF4-FFF2-40B4-BE49-F238E27FC236}">
                <a16:creationId xmlns:a16="http://schemas.microsoft.com/office/drawing/2014/main" id="{DB72880B-AEAD-196C-0715-91B527BD2668}"/>
              </a:ext>
            </a:extLst>
          </p:cNvPr>
          <p:cNvSpPr/>
          <p:nvPr userDrawn="1"/>
        </p:nvSpPr>
        <p:spPr>
          <a:xfrm>
            <a:off x="337456" y="4038600"/>
            <a:ext cx="11527515" cy="2468336"/>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D5541655-3554-4192-AE10-BB95B2B3FCA7}"/>
              </a:ext>
            </a:extLst>
          </p:cNvPr>
          <p:cNvSpPr/>
          <p:nvPr userDrawn="1"/>
        </p:nvSpPr>
        <p:spPr>
          <a:xfrm>
            <a:off x="339852" y="351064"/>
            <a:ext cx="11512296" cy="356308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84438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474077" y="1240971"/>
            <a:ext cx="3277536" cy="963033"/>
          </a:xfrm>
        </p:spPr>
        <p:txBody>
          <a:bodyPr anchor="ctr">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00662" y="1240971"/>
            <a:ext cx="5614213" cy="963033"/>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11">
            <a:extLst>
              <a:ext uri="{FF2B5EF4-FFF2-40B4-BE49-F238E27FC236}">
                <a16:creationId xmlns:a16="http://schemas.microsoft.com/office/drawing/2014/main" id="{4618C02D-A34B-FCF5-74D5-2AC6F33031B7}"/>
              </a:ext>
            </a:extLst>
          </p:cNvPr>
          <p:cNvSpPr>
            <a:spLocks noGrp="1"/>
          </p:cNvSpPr>
          <p:nvPr>
            <p:ph type="pic" sz="quarter" idx="15"/>
          </p:nvPr>
        </p:nvSpPr>
        <p:spPr>
          <a:xfrm>
            <a:off x="1126236" y="2719146"/>
            <a:ext cx="9921240" cy="3255264"/>
          </a:xfrm>
          <a:blipFill dpi="0" rotWithShape="1">
            <a:blip r:embed="rId2" cstate="email">
              <a:alphaModFix amt="5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4" name="Date Placeholder 4">
            <a:extLst>
              <a:ext uri="{FF2B5EF4-FFF2-40B4-BE49-F238E27FC236}">
                <a16:creationId xmlns:a16="http://schemas.microsoft.com/office/drawing/2014/main" id="{792CFC36-C3EC-5779-AB81-CC4B05A48734}"/>
              </a:ext>
            </a:extLst>
          </p:cNvPr>
          <p:cNvSpPr>
            <a:spLocks noGrp="1"/>
          </p:cNvSpPr>
          <p:nvPr>
            <p:ph type="dt" sz="half" idx="10"/>
          </p:nvPr>
        </p:nvSpPr>
        <p:spPr>
          <a:xfrm>
            <a:off x="612647" y="6498770"/>
            <a:ext cx="3494314" cy="359229"/>
          </a:xfrm>
        </p:spPr>
        <p:txBody>
          <a:bodyPr/>
          <a:lstStyle/>
          <a:p>
            <a:fld id="{838E7C52-89A1-4FAF-9408-82A97F69BEE9}" type="datetime1">
              <a:rPr lang="en-US" smtClean="0"/>
              <a:t>7/29/2026</a:t>
            </a:fld>
            <a:endParaRPr lang="en-US"/>
          </a:p>
        </p:txBody>
      </p:sp>
      <p:sp>
        <p:nvSpPr>
          <p:cNvPr id="10" name="Footer Placeholder 5">
            <a:extLst>
              <a:ext uri="{FF2B5EF4-FFF2-40B4-BE49-F238E27FC236}">
                <a16:creationId xmlns:a16="http://schemas.microsoft.com/office/drawing/2014/main" id="{1B647595-A471-5DA6-9074-5DACBEE5D8D2}"/>
              </a:ext>
            </a:extLst>
          </p:cNvPr>
          <p:cNvSpPr>
            <a:spLocks noGrp="1"/>
          </p:cNvSpPr>
          <p:nvPr>
            <p:ph type="ftr" sz="quarter" idx="11"/>
          </p:nvPr>
        </p:nvSpPr>
        <p:spPr>
          <a:xfrm>
            <a:off x="8085041" y="6498770"/>
            <a:ext cx="2805405" cy="359229"/>
          </a:xfrm>
        </p:spPr>
        <p:txBody>
          <a:bodyPr/>
          <a:lstStyle/>
          <a:p>
            <a:r>
              <a:rPr lang="en-US"/>
              <a:t>Sample Footer Text</a:t>
            </a:r>
          </a:p>
        </p:txBody>
      </p:sp>
      <p:sp>
        <p:nvSpPr>
          <p:cNvPr id="12" name="Slide Number Placeholder 6">
            <a:extLst>
              <a:ext uri="{FF2B5EF4-FFF2-40B4-BE49-F238E27FC236}">
                <a16:creationId xmlns:a16="http://schemas.microsoft.com/office/drawing/2014/main" id="{48F12117-D5D7-397C-88DD-6C7EC5A41539}"/>
              </a:ext>
            </a:extLst>
          </p:cNvPr>
          <p:cNvSpPr>
            <a:spLocks noGrp="1"/>
          </p:cNvSpPr>
          <p:nvPr>
            <p:ph type="sldNum" sz="quarter" idx="12"/>
          </p:nvPr>
        </p:nvSpPr>
        <p:spPr>
          <a:xfrm>
            <a:off x="10840682" y="6498770"/>
            <a:ext cx="429207" cy="359229"/>
          </a:xfrm>
        </p:spPr>
        <p:txBody>
          <a:bodyPr/>
          <a:lstStyle/>
          <a:p>
            <a:fld id="{CC057153-B650-4DEB-B370-79DDCFDCE934}" type="slidenum">
              <a:rPr lang="en-US" smtClean="0"/>
              <a:t>‹#›</a:t>
            </a:fld>
            <a:endParaRPr lang="en-US"/>
          </a:p>
        </p:txBody>
      </p:sp>
      <p:sp>
        <p:nvSpPr>
          <p:cNvPr id="5" name="Rectangle 4">
            <a:extLst>
              <a:ext uri="{FF2B5EF4-FFF2-40B4-BE49-F238E27FC236}">
                <a16:creationId xmlns:a16="http://schemas.microsoft.com/office/drawing/2014/main" id="{34FFC3B9-6393-BD5E-CBA3-4236EA91FEE4}"/>
              </a:ext>
            </a:extLst>
          </p:cNvPr>
          <p:cNvSpPr/>
          <p:nvPr userDrawn="1"/>
        </p:nvSpPr>
        <p:spPr>
          <a:xfrm>
            <a:off x="1121981" y="874987"/>
            <a:ext cx="9941944" cy="1677713"/>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F761AA9-46EF-A61A-5772-FE92633CC2A2}"/>
              </a:ext>
            </a:extLst>
          </p:cNvPr>
          <p:cNvSpPr/>
          <p:nvPr userDrawn="1"/>
        </p:nvSpPr>
        <p:spPr>
          <a:xfrm>
            <a:off x="1126236" y="2710002"/>
            <a:ext cx="9939528" cy="327355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32255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5" name="Picture Placeholder 14">
            <a:extLst>
              <a:ext uri="{FF2B5EF4-FFF2-40B4-BE49-F238E27FC236}">
                <a16:creationId xmlns:a16="http://schemas.microsoft.com/office/drawing/2014/main" id="{689C2E73-8CB7-AB0A-D373-D9BCBE160AE9}"/>
              </a:ext>
            </a:extLst>
          </p:cNvPr>
          <p:cNvSpPr>
            <a:spLocks noGrp="1"/>
          </p:cNvSpPr>
          <p:nvPr>
            <p:ph type="pic" sz="quarter" idx="15"/>
          </p:nvPr>
        </p:nvSpPr>
        <p:spPr>
          <a:xfrm>
            <a:off x="354740" y="1944079"/>
            <a:ext cx="6391656" cy="4553712"/>
          </a:xfrm>
          <a:blipFill dpi="0" rotWithShape="1">
            <a:blip r:embed="rId2" cstate="email">
              <a:alphaModFix amt="5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58567" y="2235200"/>
            <a:ext cx="4420788" cy="39581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1E31391-F4B8-4A23-8935-365F41031646}" type="datetime1">
              <a:rPr lang="en-US" smtClean="0"/>
              <a:t>7/29/2026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3A30DF84-4A5D-63C5-1700-34F6AA007632}"/>
              </a:ext>
            </a:extLst>
          </p:cNvPr>
          <p:cNvSpPr/>
          <p:nvPr userDrawn="1"/>
        </p:nvSpPr>
        <p:spPr>
          <a:xfrm flipV="1">
            <a:off x="337457" y="351062"/>
            <a:ext cx="11512296" cy="146503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79E6EAC-5CB1-AF25-6E5B-8E37D120C9B3}"/>
              </a:ext>
            </a:extLst>
          </p:cNvPr>
          <p:cNvSpPr/>
          <p:nvPr userDrawn="1"/>
        </p:nvSpPr>
        <p:spPr>
          <a:xfrm>
            <a:off x="339852" y="1929406"/>
            <a:ext cx="6421432" cy="45775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53CEAA-92AB-A832-438A-7F6ACCDFE1B4}"/>
              </a:ext>
            </a:extLst>
          </p:cNvPr>
          <p:cNvSpPr/>
          <p:nvPr userDrawn="1"/>
        </p:nvSpPr>
        <p:spPr>
          <a:xfrm>
            <a:off x="6874592" y="1929406"/>
            <a:ext cx="4975161" cy="45775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951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99599"/>
            <a:ext cx="4672584" cy="1453896"/>
          </a:xfrm>
        </p:spPr>
        <p:txBody>
          <a:bodyPr>
            <a:norm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4FE3DA23-DE55-6AE0-AF3B-E9803246C7CD}"/>
              </a:ext>
            </a:extLst>
          </p:cNvPr>
          <p:cNvSpPr>
            <a:spLocks noGrp="1"/>
          </p:cNvSpPr>
          <p:nvPr>
            <p:ph type="pic" sz="quarter" idx="15"/>
          </p:nvPr>
        </p:nvSpPr>
        <p:spPr>
          <a:xfrm>
            <a:off x="349324" y="2423719"/>
            <a:ext cx="5175504" cy="4069080"/>
          </a:xfrm>
          <a:blipFill>
            <a:blip r:embed="rId2" cstate="email">
              <a:alphaModFix amt="50000"/>
              <a:extLst>
                <a:ext uri="{28A0092B-C50C-407E-A947-70E740481C1C}">
                  <a14:useLocalDpi xmlns:a14="http://schemas.microsoft.com/office/drawing/2010/main"/>
                </a:ext>
              </a:extLst>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37402" y="599600"/>
            <a:ext cx="5633165" cy="56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EE8507B-3789-49BC-A5B5-D3B2B10E5F24}" type="datetime1">
              <a:rPr lang="en-US" smtClean="0"/>
              <a:t>7/29/2026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2125B15E-907B-22E5-9483-591409F1460D}"/>
              </a:ext>
            </a:extLst>
          </p:cNvPr>
          <p:cNvSpPr/>
          <p:nvPr userDrawn="1"/>
        </p:nvSpPr>
        <p:spPr>
          <a:xfrm flipV="1">
            <a:off x="337457" y="351059"/>
            <a:ext cx="5199238" cy="19398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44643D3-05AA-D000-6F70-B39D3E837EF5}"/>
              </a:ext>
            </a:extLst>
          </p:cNvPr>
          <p:cNvSpPr/>
          <p:nvPr userDrawn="1"/>
        </p:nvSpPr>
        <p:spPr>
          <a:xfrm>
            <a:off x="5665293" y="351065"/>
            <a:ext cx="6189249"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07DB142-72B7-699F-6F87-2EFB2EBF3B22}"/>
              </a:ext>
            </a:extLst>
          </p:cNvPr>
          <p:cNvSpPr/>
          <p:nvPr userDrawn="1"/>
        </p:nvSpPr>
        <p:spPr>
          <a:xfrm flipV="1">
            <a:off x="337457" y="2409583"/>
            <a:ext cx="5199238" cy="409735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142009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99599"/>
            <a:ext cx="3946824" cy="1453896"/>
          </a:xfrm>
        </p:spPr>
        <p:txBody>
          <a:bodyPr>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4FE3DA23-DE55-6AE0-AF3B-E9803246C7CD}"/>
              </a:ext>
            </a:extLst>
          </p:cNvPr>
          <p:cNvSpPr>
            <a:spLocks noGrp="1"/>
          </p:cNvSpPr>
          <p:nvPr>
            <p:ph type="pic" sz="quarter" idx="15"/>
          </p:nvPr>
        </p:nvSpPr>
        <p:spPr>
          <a:xfrm>
            <a:off x="349324" y="2423719"/>
            <a:ext cx="4476676" cy="4069080"/>
          </a:xfrm>
          <a:blipFill dpi="0" rotWithShape="1">
            <a:blip r:embed="rId2" cstate="email">
              <a:alphaModFix amt="5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20382" y="599600"/>
            <a:ext cx="6350185" cy="56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EE8507B-3789-49BC-A5B5-D3B2B10E5F24}" type="datetime1">
              <a:rPr lang="en-US" smtClean="0"/>
              <a:t>7/29/2026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2125B15E-907B-22E5-9483-591409F1460D}"/>
              </a:ext>
            </a:extLst>
          </p:cNvPr>
          <p:cNvSpPr/>
          <p:nvPr userDrawn="1"/>
        </p:nvSpPr>
        <p:spPr>
          <a:xfrm flipV="1">
            <a:off x="337457" y="351058"/>
            <a:ext cx="4488543" cy="19398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44643D3-05AA-D000-6F70-B39D3E837EF5}"/>
              </a:ext>
            </a:extLst>
          </p:cNvPr>
          <p:cNvSpPr/>
          <p:nvPr userDrawn="1"/>
        </p:nvSpPr>
        <p:spPr>
          <a:xfrm>
            <a:off x="4939611" y="351065"/>
            <a:ext cx="691493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07DB142-72B7-699F-6F87-2EFB2EBF3B22}"/>
              </a:ext>
            </a:extLst>
          </p:cNvPr>
          <p:cNvSpPr/>
          <p:nvPr userDrawn="1"/>
        </p:nvSpPr>
        <p:spPr>
          <a:xfrm flipV="1">
            <a:off x="337457" y="2409583"/>
            <a:ext cx="4497205" cy="409735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8611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8">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817441" y="1359777"/>
            <a:ext cx="5880761" cy="1107198"/>
          </a:xfrm>
        </p:spPr>
        <p:txBody>
          <a:bodyPr anchor="t">
            <a:normAutofit/>
          </a:bodyPr>
          <a:lstStyle>
            <a:lvl1pPr algn="l">
              <a:defRPr sz="4000"/>
            </a:lvl1pPr>
          </a:lstStyle>
          <a:p>
            <a:r>
              <a:rPr lang="en-US"/>
              <a:t>Click to edit Master title style</a:t>
            </a:r>
          </a:p>
        </p:txBody>
      </p:sp>
      <p:sp>
        <p:nvSpPr>
          <p:cNvPr id="4" name="Picture Placeholder 10">
            <a:extLst>
              <a:ext uri="{FF2B5EF4-FFF2-40B4-BE49-F238E27FC236}">
                <a16:creationId xmlns:a16="http://schemas.microsoft.com/office/drawing/2014/main" id="{6C1007D4-EB2E-ECF2-5254-C510166F0A92}"/>
              </a:ext>
            </a:extLst>
          </p:cNvPr>
          <p:cNvSpPr>
            <a:spLocks noGrp="1"/>
          </p:cNvSpPr>
          <p:nvPr>
            <p:ph type="pic" sz="quarter" idx="15"/>
          </p:nvPr>
        </p:nvSpPr>
        <p:spPr>
          <a:xfrm>
            <a:off x="1152328" y="886968"/>
            <a:ext cx="3197543" cy="5084064"/>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p>
        </p:txBody>
      </p:sp>
      <p:sp>
        <p:nvSpPr>
          <p:cNvPr id="12" name="Content Placeholder 7">
            <a:extLst>
              <a:ext uri="{FF2B5EF4-FFF2-40B4-BE49-F238E27FC236}">
                <a16:creationId xmlns:a16="http://schemas.microsoft.com/office/drawing/2014/main" id="{B6F7D1A1-060A-C0EF-7365-61C0D96F440D}"/>
              </a:ext>
            </a:extLst>
          </p:cNvPr>
          <p:cNvSpPr>
            <a:spLocks noGrp="1"/>
          </p:cNvSpPr>
          <p:nvPr>
            <p:ph sz="quarter" idx="13"/>
          </p:nvPr>
        </p:nvSpPr>
        <p:spPr>
          <a:xfrm>
            <a:off x="4817441" y="2631072"/>
            <a:ext cx="5880761" cy="3060281"/>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Rectangle 9">
            <a:extLst>
              <a:ext uri="{FF2B5EF4-FFF2-40B4-BE49-F238E27FC236}">
                <a16:creationId xmlns:a16="http://schemas.microsoft.com/office/drawing/2014/main" id="{2A1944F5-72DB-5388-391B-5DC34BAD29A9}"/>
              </a:ext>
            </a:extLst>
          </p:cNvPr>
          <p:cNvSpPr/>
          <p:nvPr/>
        </p:nvSpPr>
        <p:spPr>
          <a:xfrm>
            <a:off x="4465346" y="874986"/>
            <a:ext cx="6584950" cy="5111496"/>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3">
            <a:extLst>
              <a:ext uri="{FF2B5EF4-FFF2-40B4-BE49-F238E27FC236}">
                <a16:creationId xmlns:a16="http://schemas.microsoft.com/office/drawing/2014/main" id="{BD322761-AD97-5EDC-DC4F-22AC765F3FE3}"/>
              </a:ext>
            </a:extLst>
          </p:cNvPr>
          <p:cNvSpPr>
            <a:spLocks noGrp="1"/>
          </p:cNvSpPr>
          <p:nvPr>
            <p:ph type="dt" sz="half" idx="10"/>
          </p:nvPr>
        </p:nvSpPr>
        <p:spPr>
          <a:xfrm>
            <a:off x="612647" y="6498770"/>
            <a:ext cx="3494314" cy="359229"/>
          </a:xfrm>
        </p:spPr>
        <p:txBody>
          <a:bodyPr/>
          <a:lstStyle/>
          <a:p>
            <a:fld id="{080CD416-224D-4632-8302-C1A0B05C0690}" type="datetime1">
              <a:rPr lang="en-US" smtClean="0"/>
              <a:t>7/29/2026</a:t>
            </a:fld>
            <a:endParaRPr lang="en-US"/>
          </a:p>
        </p:txBody>
      </p:sp>
      <p:sp>
        <p:nvSpPr>
          <p:cNvPr id="8" name="Footer Placeholder 4">
            <a:extLst>
              <a:ext uri="{FF2B5EF4-FFF2-40B4-BE49-F238E27FC236}">
                <a16:creationId xmlns:a16="http://schemas.microsoft.com/office/drawing/2014/main" id="{53B1E02D-FA19-7D3D-06D7-B239D7211563}"/>
              </a:ext>
            </a:extLst>
          </p:cNvPr>
          <p:cNvSpPr>
            <a:spLocks noGrp="1"/>
          </p:cNvSpPr>
          <p:nvPr>
            <p:ph type="ftr" sz="quarter" idx="11"/>
          </p:nvPr>
        </p:nvSpPr>
        <p:spPr>
          <a:xfrm>
            <a:off x="8085041" y="6498770"/>
            <a:ext cx="2805405" cy="359229"/>
          </a:xfrm>
        </p:spPr>
        <p:txBody>
          <a:bodyPr/>
          <a:lstStyle/>
          <a:p>
            <a:r>
              <a:rPr lang="en-US"/>
              <a:t>Sample Footer Text</a:t>
            </a:r>
          </a:p>
        </p:txBody>
      </p:sp>
      <p:sp>
        <p:nvSpPr>
          <p:cNvPr id="9" name="Slide Number Placeholder 5">
            <a:extLst>
              <a:ext uri="{FF2B5EF4-FFF2-40B4-BE49-F238E27FC236}">
                <a16:creationId xmlns:a16="http://schemas.microsoft.com/office/drawing/2014/main" id="{E68603D8-B4FF-4EEF-D7E4-C16EE2147064}"/>
              </a:ext>
            </a:extLst>
          </p:cNvPr>
          <p:cNvSpPr>
            <a:spLocks noGrp="1"/>
          </p:cNvSpPr>
          <p:nvPr>
            <p:ph type="sldNum" sz="quarter" idx="12"/>
          </p:nvPr>
        </p:nvSpPr>
        <p:spPr>
          <a:xfrm>
            <a:off x="10840682" y="6498770"/>
            <a:ext cx="429207" cy="359229"/>
          </a:xfrm>
        </p:spPr>
        <p:txBody>
          <a:bodyPr/>
          <a:lstStyle/>
          <a:p>
            <a:fld id="{CC057153-B650-4DEB-B370-79DDCFDCE934}" type="slidenum">
              <a:rPr lang="en-US" smtClean="0"/>
              <a:t>‹#›</a:t>
            </a:fld>
            <a:endParaRPr lang="en-US"/>
          </a:p>
        </p:txBody>
      </p:sp>
      <p:sp>
        <p:nvSpPr>
          <p:cNvPr id="5" name="Rectangle 4">
            <a:extLst>
              <a:ext uri="{FF2B5EF4-FFF2-40B4-BE49-F238E27FC236}">
                <a16:creationId xmlns:a16="http://schemas.microsoft.com/office/drawing/2014/main" id="{92267190-6BE3-1105-A47B-925C2188D8D4}"/>
              </a:ext>
            </a:extLst>
          </p:cNvPr>
          <p:cNvSpPr/>
          <p:nvPr userDrawn="1"/>
        </p:nvSpPr>
        <p:spPr>
          <a:xfrm>
            <a:off x="1141704" y="874986"/>
            <a:ext cx="321879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47396583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1C9C9AC-231F-A3D9-52AE-E521803C4945}"/>
              </a:ext>
            </a:extLst>
          </p:cNvPr>
          <p:cNvSpPr>
            <a:spLocks noGrp="1"/>
          </p:cNvSpPr>
          <p:nvPr>
            <p:ph type="title"/>
          </p:nvPr>
        </p:nvSpPr>
        <p:spPr>
          <a:xfrm>
            <a:off x="1601723" y="4669972"/>
            <a:ext cx="8988551" cy="1088572"/>
          </a:xfrm>
        </p:spPr>
        <p:txBody>
          <a:bodyPr>
            <a:normAutofit/>
          </a:bodyPr>
          <a:lstStyle>
            <a:lvl1pPr algn="l">
              <a:lnSpc>
                <a:spcPct val="110000"/>
              </a:lnSpc>
              <a:defRPr sz="1800" b="0">
                <a:solidFill>
                  <a:schemeClr val="tx1"/>
                </a:solidFill>
                <a:latin typeface="+mn-lt"/>
              </a:defRPr>
            </a:lvl1pPr>
          </a:lstStyle>
          <a:p>
            <a:r>
              <a:rPr lang="en-US"/>
              <a:t>Click to edit Master title style</a:t>
            </a:r>
          </a:p>
        </p:txBody>
      </p:sp>
      <p:sp>
        <p:nvSpPr>
          <p:cNvPr id="11" name="Content Placeholder 6">
            <a:extLst>
              <a:ext uri="{FF2B5EF4-FFF2-40B4-BE49-F238E27FC236}">
                <a16:creationId xmlns:a16="http://schemas.microsoft.com/office/drawing/2014/main" id="{55D2680C-5363-8F4B-6FB7-E51E9E05C988}"/>
              </a:ext>
            </a:extLst>
          </p:cNvPr>
          <p:cNvSpPr>
            <a:spLocks noGrp="1"/>
          </p:cNvSpPr>
          <p:nvPr>
            <p:ph sz="quarter" idx="13" hasCustomPrompt="1"/>
          </p:nvPr>
        </p:nvSpPr>
        <p:spPr>
          <a:xfrm>
            <a:off x="1601724" y="1398813"/>
            <a:ext cx="8988552" cy="3145973"/>
          </a:xfrm>
        </p:spPr>
        <p:txBody>
          <a:bodyPr anchor="b">
            <a:normAutofit/>
          </a:bodyPr>
          <a:lstStyle>
            <a:lvl1pPr marL="0" indent="0" algn="l">
              <a:lnSpc>
                <a:spcPct val="90000"/>
              </a:lnSpc>
              <a:buNone/>
              <a:defRPr sz="19300" b="1">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D6F51461-EBBE-4007-A7FA-8D550B1815C8}" type="datetime1">
              <a:rPr lang="en-US" smtClean="0"/>
              <a:t>7/29/2026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2" name="Rectangle 1">
            <a:extLst>
              <a:ext uri="{FF2B5EF4-FFF2-40B4-BE49-F238E27FC236}">
                <a16:creationId xmlns:a16="http://schemas.microsoft.com/office/drawing/2014/main" id="{CD0DE2B7-EB22-2F5C-EF67-76C44224FDB5}"/>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41183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601723" y="4669972"/>
            <a:ext cx="8988551" cy="832346"/>
          </a:xfrm>
        </p:spPr>
        <p:txBody>
          <a:bodyPr>
            <a:normAutofit/>
          </a:bodyPr>
          <a:lstStyle>
            <a:lvl1pPr algn="ctr">
              <a:lnSpc>
                <a:spcPct val="110000"/>
              </a:lnSpc>
              <a:defRPr sz="1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601724" y="1398813"/>
            <a:ext cx="8988552" cy="3145973"/>
          </a:xfrm>
        </p:spPr>
        <p:txBody>
          <a:bodyPr anchor="b">
            <a:normAutofit/>
          </a:bodyPr>
          <a:lstStyle>
            <a:lvl1pPr marL="0" indent="0" algn="ctr">
              <a:lnSpc>
                <a:spcPct val="90000"/>
              </a:lnSpc>
              <a:buNone/>
              <a:defRPr sz="19300" b="1">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B57145D9-E600-48F3-8D60-FBB32619D4B7}" type="datetime1">
              <a:rPr lang="en-US" smtClean="0"/>
              <a:t>7/29/2026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6" name="Rectangle 5">
            <a:extLst>
              <a:ext uri="{FF2B5EF4-FFF2-40B4-BE49-F238E27FC236}">
                <a16:creationId xmlns:a16="http://schemas.microsoft.com/office/drawing/2014/main" id="{AF5D0C1F-1910-D1D3-C257-A50E730FB8BC}"/>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49932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4"/>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9924E45-C895-43A4-5C38-357208F050D2}"/>
              </a:ext>
            </a:extLst>
          </p:cNvPr>
          <p:cNvSpPr>
            <a:spLocks noGrp="1"/>
          </p:cNvSpPr>
          <p:nvPr>
            <p:ph type="title"/>
          </p:nvPr>
        </p:nvSpPr>
        <p:spPr>
          <a:xfrm>
            <a:off x="1061213" y="4669972"/>
            <a:ext cx="10069575" cy="1088572"/>
          </a:xfrm>
        </p:spPr>
        <p:txBody>
          <a:bodyPr>
            <a:normAutofit/>
          </a:bodyPr>
          <a:lstStyle>
            <a:lvl1pPr algn="ctr">
              <a:lnSpc>
                <a:spcPct val="110000"/>
              </a:lnSpc>
              <a:defRPr sz="1800" b="0">
                <a:solidFill>
                  <a:schemeClr val="tx1"/>
                </a:solidFill>
                <a:latin typeface="+mn-lt"/>
              </a:defRPr>
            </a:lvl1pPr>
          </a:lstStyle>
          <a:p>
            <a:r>
              <a:rPr lang="en-US"/>
              <a:t>Click to edit Master title style</a:t>
            </a:r>
          </a:p>
        </p:txBody>
      </p:sp>
      <p:sp>
        <p:nvSpPr>
          <p:cNvPr id="10" name="Content Placeholder 6">
            <a:extLst>
              <a:ext uri="{FF2B5EF4-FFF2-40B4-BE49-F238E27FC236}">
                <a16:creationId xmlns:a16="http://schemas.microsoft.com/office/drawing/2014/main" id="{F7F1ED0D-FB7E-F1D4-6BB4-DA7FCEA9CD36}"/>
              </a:ext>
            </a:extLst>
          </p:cNvPr>
          <p:cNvSpPr>
            <a:spLocks noGrp="1"/>
          </p:cNvSpPr>
          <p:nvPr>
            <p:ph sz="quarter" idx="13" hasCustomPrompt="1"/>
          </p:nvPr>
        </p:nvSpPr>
        <p:spPr>
          <a:xfrm>
            <a:off x="1061212" y="1398813"/>
            <a:ext cx="10069576" cy="3145973"/>
          </a:xfrm>
        </p:spPr>
        <p:txBody>
          <a:bodyPr anchor="b">
            <a:normAutofit/>
          </a:bodyPr>
          <a:lstStyle>
            <a:lvl1pPr marL="0" indent="0" algn="ctr">
              <a:lnSpc>
                <a:spcPct val="90000"/>
              </a:lnSpc>
              <a:buNone/>
              <a:defRPr sz="19300" b="1">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6988DA9F-3449-4571-B576-325E0AB8D353}" type="datetime1">
              <a:rPr lang="en-US" smtClean="0"/>
              <a:t>7/29/2026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2" name="Rectangle 1">
            <a:extLst>
              <a:ext uri="{FF2B5EF4-FFF2-40B4-BE49-F238E27FC236}">
                <a16:creationId xmlns:a16="http://schemas.microsoft.com/office/drawing/2014/main" id="{F3106CE9-3864-8C80-F8B7-4C6D0D0E2D97}"/>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86718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6" name="Content Placeholder 6">
            <a:extLst>
              <a:ext uri="{FF2B5EF4-FFF2-40B4-BE49-F238E27FC236}">
                <a16:creationId xmlns:a16="http://schemas.microsoft.com/office/drawing/2014/main" id="{27E2BE3E-32CC-3B2E-7AAB-62D6D812CE27}"/>
              </a:ext>
            </a:extLst>
          </p:cNvPr>
          <p:cNvSpPr>
            <a:spLocks noGrp="1"/>
          </p:cNvSpPr>
          <p:nvPr>
            <p:ph sz="quarter" idx="13" hasCustomPrompt="1"/>
          </p:nvPr>
        </p:nvSpPr>
        <p:spPr>
          <a:xfrm>
            <a:off x="1500188" y="1636205"/>
            <a:ext cx="9191625" cy="3585591"/>
          </a:xfrm>
        </p:spPr>
        <p:txBody>
          <a:bodyPr anchor="ctr">
            <a:noAutofit/>
          </a:bodyPr>
          <a:lstStyle>
            <a:lvl1pPr marL="0" indent="0" algn="ctr">
              <a:lnSpc>
                <a:spcPct val="100000"/>
              </a:lnSpc>
              <a:buNone/>
              <a:defRPr sz="4800" b="0">
                <a:latin typeface="+mj-lt"/>
              </a:defRPr>
            </a:lvl1pPr>
            <a:lvl2pPr marL="228600" indent="0" algn="ctr">
              <a:lnSpc>
                <a:spcPct val="100000"/>
              </a:lnSpc>
              <a:buNone/>
              <a:defRPr sz="4800" b="0">
                <a:latin typeface="+mj-lt"/>
              </a:defRPr>
            </a:lvl2pPr>
            <a:lvl3pPr marL="457200" indent="0" algn="ctr">
              <a:lnSpc>
                <a:spcPct val="100000"/>
              </a:lnSpc>
              <a:buNone/>
              <a:defRPr sz="4800" b="0">
                <a:latin typeface="+mj-lt"/>
              </a:defRPr>
            </a:lvl3pPr>
            <a:lvl4pPr marL="685800" indent="0" algn="ctr">
              <a:lnSpc>
                <a:spcPct val="100000"/>
              </a:lnSpc>
              <a:buNone/>
              <a:defRPr sz="4800" b="0">
                <a:latin typeface="+mj-lt"/>
              </a:defRPr>
            </a:lvl4pPr>
            <a:lvl5pPr marL="914400" indent="0" algn="ctr">
              <a:lnSpc>
                <a:spcPct val="100000"/>
              </a:lnSpc>
              <a:buNone/>
              <a:defRPr sz="48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2AC9CA7-4D60-41A4-A4F0-FD6D94D8C852}" type="datetime1">
              <a:rPr lang="en-US" smtClean="0"/>
              <a:t>7/29/2026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8" name="Rectangle 7">
            <a:extLst>
              <a:ext uri="{FF2B5EF4-FFF2-40B4-BE49-F238E27FC236}">
                <a16:creationId xmlns:a16="http://schemas.microsoft.com/office/drawing/2014/main" id="{CC1D1BF1-778B-0A57-4F7E-BC57330C7085}"/>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5553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Statement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00188" y="1636205"/>
            <a:ext cx="9191625" cy="3585591"/>
          </a:xfrm>
        </p:spPr>
        <p:txBody>
          <a:bodyPr anchor="ctr">
            <a:noAutofit/>
          </a:bodyPr>
          <a:lstStyle>
            <a:lvl1pPr marL="0" indent="0" algn="ctr">
              <a:lnSpc>
                <a:spcPct val="100000"/>
              </a:lnSpc>
              <a:buNone/>
              <a:defRPr sz="4800" b="0">
                <a:latin typeface="+mj-lt"/>
              </a:defRPr>
            </a:lvl1pPr>
            <a:lvl2pPr marL="228600" indent="0" algn="ctr">
              <a:lnSpc>
                <a:spcPct val="100000"/>
              </a:lnSpc>
              <a:buNone/>
              <a:defRPr sz="4800" b="0">
                <a:latin typeface="+mj-lt"/>
              </a:defRPr>
            </a:lvl2pPr>
            <a:lvl3pPr marL="457200" indent="0" algn="ctr">
              <a:lnSpc>
                <a:spcPct val="100000"/>
              </a:lnSpc>
              <a:buNone/>
              <a:defRPr sz="4800" b="0">
                <a:latin typeface="+mj-lt"/>
              </a:defRPr>
            </a:lvl3pPr>
            <a:lvl4pPr marL="685800" indent="0" algn="ctr">
              <a:lnSpc>
                <a:spcPct val="100000"/>
              </a:lnSpc>
              <a:buNone/>
              <a:defRPr sz="4800" b="0">
                <a:latin typeface="+mj-lt"/>
              </a:defRPr>
            </a:lvl4pPr>
            <a:lvl5pPr marL="914400" indent="0" algn="ctr">
              <a:lnSpc>
                <a:spcPct val="100000"/>
              </a:lnSpc>
              <a:buNone/>
              <a:defRPr sz="48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8CC6DBA-5967-4D4F-9608-7CC4DFDA88DC}" type="datetime1">
              <a:rPr lang="en-US" smtClean="0"/>
              <a:t>7/29/2026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10" name="Rectangle 9">
            <a:extLst>
              <a:ext uri="{FF2B5EF4-FFF2-40B4-BE49-F238E27FC236}">
                <a16:creationId xmlns:a16="http://schemas.microsoft.com/office/drawing/2014/main" id="{046E25A4-0CFC-F2A6-5BDE-BEBF00F7CEA8}"/>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662224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8" name="Content Placeholder 6">
            <a:extLst>
              <a:ext uri="{FF2B5EF4-FFF2-40B4-BE49-F238E27FC236}">
                <a16:creationId xmlns:a16="http://schemas.microsoft.com/office/drawing/2014/main" id="{E0C99F09-6747-AD83-83AF-D9553E570144}"/>
              </a:ext>
            </a:extLst>
          </p:cNvPr>
          <p:cNvSpPr>
            <a:spLocks noGrp="1"/>
          </p:cNvSpPr>
          <p:nvPr>
            <p:ph sz="quarter" idx="13" hasCustomPrompt="1"/>
          </p:nvPr>
        </p:nvSpPr>
        <p:spPr>
          <a:xfrm>
            <a:off x="795528" y="1636205"/>
            <a:ext cx="10023579" cy="3585591"/>
          </a:xfrm>
        </p:spPr>
        <p:txBody>
          <a:bodyPr anchor="ctr">
            <a:noAutofit/>
          </a:bodyPr>
          <a:lstStyle>
            <a:lvl1pPr marL="0" indent="0" algn="l">
              <a:lnSpc>
                <a:spcPct val="100000"/>
              </a:lnSpc>
              <a:buNone/>
              <a:defRPr sz="4800" b="0">
                <a:latin typeface="+mj-lt"/>
              </a:defRPr>
            </a:lvl1pPr>
            <a:lvl2pPr marL="228600" indent="0" algn="l">
              <a:lnSpc>
                <a:spcPct val="100000"/>
              </a:lnSpc>
              <a:buNone/>
              <a:defRPr sz="4800" b="0">
                <a:latin typeface="+mj-lt"/>
              </a:defRPr>
            </a:lvl2pPr>
            <a:lvl3pPr marL="457200" indent="0" algn="l">
              <a:lnSpc>
                <a:spcPct val="100000"/>
              </a:lnSpc>
              <a:buNone/>
              <a:defRPr sz="4800" b="0">
                <a:latin typeface="+mj-lt"/>
              </a:defRPr>
            </a:lvl3pPr>
            <a:lvl4pPr marL="685800" indent="0" algn="l">
              <a:lnSpc>
                <a:spcPct val="100000"/>
              </a:lnSpc>
              <a:buNone/>
              <a:defRPr sz="4800" b="0">
                <a:latin typeface="+mj-lt"/>
              </a:defRPr>
            </a:lvl4pPr>
            <a:lvl5pPr marL="914400" indent="0" algn="l">
              <a:lnSpc>
                <a:spcPct val="100000"/>
              </a:lnSpc>
              <a:buNone/>
              <a:defRPr sz="48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1BB4E8A-F766-4B4E-BA35-31ABBD66791B}" type="datetime1">
              <a:rPr lang="en-US" smtClean="0"/>
              <a:t>7/29/2026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9" name="Rectangle 8">
            <a:extLst>
              <a:ext uri="{FF2B5EF4-FFF2-40B4-BE49-F238E27FC236}">
                <a16:creationId xmlns:a16="http://schemas.microsoft.com/office/drawing/2014/main" id="{D28DBB70-84D2-1F96-C132-E1127669A16F}"/>
              </a:ext>
            </a:extLst>
          </p:cNvPr>
          <p:cNvSpPr/>
          <p:nvPr/>
        </p:nvSpPr>
        <p:spPr>
          <a:xfrm>
            <a:off x="337457" y="351065"/>
            <a:ext cx="11517086" cy="6155871"/>
          </a:xfrm>
          <a:prstGeom prst="rect">
            <a:avLst/>
          </a:prstGeom>
          <a:noFill/>
          <a:ln w="19050">
            <a:solidFill>
              <a:schemeClr val="tx1">
                <a:alpha val="96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45750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71118" y="5097029"/>
            <a:ext cx="9246805" cy="594321"/>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74077" y="1188719"/>
            <a:ext cx="9243846" cy="3148857"/>
          </a:xfrm>
        </p:spPr>
        <p:txBody>
          <a:bodyPr anchor="t">
            <a:normAutofit/>
          </a:bodyPr>
          <a:lstStyle>
            <a:lvl1pPr marL="164592" indent="-164592">
              <a:lnSpc>
                <a:spcPct val="100000"/>
              </a:lnSpc>
              <a:spcBef>
                <a:spcPts val="0"/>
              </a:spcBef>
              <a:buNone/>
              <a:defRPr sz="400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08ED2632-1039-4FCE-A210-396E8C7520B2}" type="datetime1">
              <a:rPr lang="en-US" smtClean="0"/>
              <a:t>7/29/2026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Rectangle 10">
            <a:extLst>
              <a:ext uri="{FF2B5EF4-FFF2-40B4-BE49-F238E27FC236}">
                <a16:creationId xmlns:a16="http://schemas.microsoft.com/office/drawing/2014/main" id="{D0EDF265-9439-7BBC-B79E-33CC94E2DC55}"/>
              </a:ext>
            </a:extLst>
          </p:cNvPr>
          <p:cNvSpPr/>
          <p:nvPr/>
        </p:nvSpPr>
        <p:spPr>
          <a:xfrm>
            <a:off x="1125028" y="4775289"/>
            <a:ext cx="9941944" cy="1207725"/>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37F47E6-58A4-FEC6-08F5-85426FD8908C}"/>
              </a:ext>
            </a:extLst>
          </p:cNvPr>
          <p:cNvSpPr/>
          <p:nvPr userDrawn="1"/>
        </p:nvSpPr>
        <p:spPr>
          <a:xfrm>
            <a:off x="1123548" y="869544"/>
            <a:ext cx="9941944" cy="374245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91574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85825" y="5407940"/>
            <a:ext cx="10420350" cy="466344"/>
          </a:xfrm>
        </p:spPr>
        <p:txBody>
          <a:bodyPr anchor="ctr">
            <a:normAutofit/>
          </a:bodyPr>
          <a:lstStyle>
            <a:lvl1pPr algn="ct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85825" y="841248"/>
            <a:ext cx="10420350" cy="3291840"/>
          </a:xfrm>
        </p:spPr>
        <p:txBody>
          <a:bodyPr anchor="ctr">
            <a:normAutofit/>
          </a:bodyPr>
          <a:lstStyle>
            <a:lvl1pPr marL="164592" indent="-164592" algn="ctr">
              <a:lnSpc>
                <a:spcPct val="100000"/>
              </a:lnSpc>
              <a:spcBef>
                <a:spcPts val="0"/>
              </a:spcBef>
              <a:buNone/>
              <a:defRPr sz="400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C506D844-928B-4334-9530-404CD7C81364}" type="datetime1">
              <a:rPr lang="en-US" smtClean="0"/>
              <a:t>7/29/2026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8" name="Rectangle 7">
            <a:extLst>
              <a:ext uri="{FF2B5EF4-FFF2-40B4-BE49-F238E27FC236}">
                <a16:creationId xmlns:a16="http://schemas.microsoft.com/office/drawing/2014/main" id="{6EDB8923-0D4C-46A4-1BC9-B4AAB7ABEC11}"/>
              </a:ext>
            </a:extLst>
          </p:cNvPr>
          <p:cNvSpPr/>
          <p:nvPr userDrawn="1"/>
        </p:nvSpPr>
        <p:spPr>
          <a:xfrm>
            <a:off x="337457" y="4775289"/>
            <a:ext cx="11517086" cy="173164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BA5BE4-3999-E20A-4360-E5F71C4A185E}"/>
              </a:ext>
            </a:extLst>
          </p:cNvPr>
          <p:cNvSpPr/>
          <p:nvPr userDrawn="1"/>
        </p:nvSpPr>
        <p:spPr>
          <a:xfrm>
            <a:off x="337457" y="351066"/>
            <a:ext cx="11517086" cy="4256794"/>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04454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986891" y="5669280"/>
            <a:ext cx="8805672"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09498" y="1097280"/>
            <a:ext cx="8961120" cy="3474720"/>
          </a:xfrm>
        </p:spPr>
        <p:txBody>
          <a:bodyPr anchor="ctr">
            <a:normAutofit/>
          </a:bodyPr>
          <a:lstStyle>
            <a:lvl1pPr marL="164592" indent="-164592">
              <a:lnSpc>
                <a:spcPct val="100000"/>
              </a:lnSpc>
              <a:spcBef>
                <a:spcPts val="0"/>
              </a:spcBef>
              <a:buNone/>
              <a:defRPr sz="420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228E703B-AD10-45EB-9C69-399306B4449A}" type="datetime1">
              <a:rPr lang="en-US" smtClean="0"/>
              <a:t>7/29/2026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6" name="Rectangle 5">
            <a:extLst>
              <a:ext uri="{FF2B5EF4-FFF2-40B4-BE49-F238E27FC236}">
                <a16:creationId xmlns:a16="http://schemas.microsoft.com/office/drawing/2014/main" id="{5AEBA90C-6E3D-2EA7-0292-1F928A070042}"/>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74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4"/>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4D17117-BBA9-4972-76C2-EAFE70BD1CDA}"/>
              </a:ext>
            </a:extLst>
          </p:cNvPr>
          <p:cNvSpPr>
            <a:spLocks noGrp="1"/>
          </p:cNvSpPr>
          <p:nvPr>
            <p:ph type="title"/>
          </p:nvPr>
        </p:nvSpPr>
        <p:spPr>
          <a:xfrm>
            <a:off x="794656" y="842464"/>
            <a:ext cx="10613572" cy="1099457"/>
          </a:xfrm>
        </p:spPr>
        <p:txBody>
          <a:bodyPr/>
          <a:lstStyle>
            <a:lvl1pPr>
              <a:defRPr/>
            </a:lvl1p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794655" y="2217961"/>
            <a:ext cx="4873048" cy="4096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524299" y="2217961"/>
            <a:ext cx="4883928" cy="4096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C99F73C-A859-4554-A313-766C75404450}" type="datetime1">
              <a:rPr lang="en-US" smtClean="0"/>
              <a:t>7/29/2026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3A4F54CE-D52E-B9AA-434C-FDF3F79B9698}"/>
              </a:ext>
            </a:extLst>
          </p:cNvPr>
          <p:cNvSpPr/>
          <p:nvPr userDrawn="1"/>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34318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BCF980F-8A96-8628-DE09-B13E23F3D1A8}"/>
              </a:ext>
            </a:extLst>
          </p:cNvPr>
          <p:cNvSpPr>
            <a:spLocks noGrp="1"/>
          </p:cNvSpPr>
          <p:nvPr>
            <p:ph type="title"/>
          </p:nvPr>
        </p:nvSpPr>
        <p:spPr>
          <a:xfrm>
            <a:off x="794656" y="842464"/>
            <a:ext cx="10613572" cy="1099457"/>
          </a:xfrm>
        </p:spPr>
        <p:txBody>
          <a:bodyPr/>
          <a:lstStyle>
            <a:lvl1pPr>
              <a:defRPr/>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94656" y="22064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25040" y="2908301"/>
            <a:ext cx="5183188" cy="3107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794656" y="2908301"/>
            <a:ext cx="5157788" cy="3107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25040" y="22064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BF64D68B-28A2-4855-B3C1-2440696AF665}" type="datetime1">
              <a:rPr lang="en-US" smtClean="0"/>
              <a:t>7/29/2026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4" name="Rectangle 3">
            <a:extLst>
              <a:ext uri="{FF2B5EF4-FFF2-40B4-BE49-F238E27FC236}">
                <a16:creationId xmlns:a16="http://schemas.microsoft.com/office/drawing/2014/main" id="{CB55CCF7-A846-6AC9-BA7F-5289CB5E60BD}"/>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85602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DF42212-3064-51ED-5F30-52A0C7F61F16}"/>
              </a:ext>
            </a:extLst>
          </p:cNvPr>
          <p:cNvSpPr>
            <a:spLocks noGrp="1"/>
          </p:cNvSpPr>
          <p:nvPr>
            <p:ph type="title"/>
          </p:nvPr>
        </p:nvSpPr>
        <p:spPr>
          <a:xfrm>
            <a:off x="794656" y="842464"/>
            <a:ext cx="10613572" cy="1099457"/>
          </a:xfrm>
        </p:spPr>
        <p:txBody>
          <a:bodyPr/>
          <a:lstStyle>
            <a:lvl1pPr>
              <a:defRPr/>
            </a:lvl1p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69DAC0D-566B-40F6-B3F6-72A0E1EDF8FC}" type="datetime1">
              <a:rPr lang="en-US" smtClean="0"/>
              <a:t>7/29/2026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2" name="Rectangle 1">
            <a:extLst>
              <a:ext uri="{FF2B5EF4-FFF2-40B4-BE49-F238E27FC236}">
                <a16:creationId xmlns:a16="http://schemas.microsoft.com/office/drawing/2014/main" id="{889C737F-7905-466F-C06F-F52007DA2F3F}"/>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003361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2"/>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34F2907-BCBA-412E-9539-603ECFD8F450}" type="datetime1">
              <a:rPr lang="en-US" smtClean="0"/>
              <a:t>7/29/2026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6" name="Rectangle 5">
            <a:extLst>
              <a:ext uri="{FF2B5EF4-FFF2-40B4-BE49-F238E27FC236}">
                <a16:creationId xmlns:a16="http://schemas.microsoft.com/office/drawing/2014/main" id="{8A90F8C8-2D2A-CF06-5953-711CD27DB9BD}"/>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04217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95527" y="841248"/>
            <a:ext cx="3614111"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95528" y="2794000"/>
            <a:ext cx="3614112" cy="3237592"/>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37736" y="826408"/>
            <a:ext cx="6440258" cy="5205184"/>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5DC6EE26-0A88-4974-AF99-F8A1B22A826A}" type="datetime1">
              <a:rPr lang="en-US" smtClean="0"/>
              <a:t>7/29/2026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8" name="Rectangle 7">
            <a:extLst>
              <a:ext uri="{FF2B5EF4-FFF2-40B4-BE49-F238E27FC236}">
                <a16:creationId xmlns:a16="http://schemas.microsoft.com/office/drawing/2014/main" id="{5DAB5266-1EFE-EBA4-DA76-9931733DF23D}"/>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67877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95528" y="841248"/>
            <a:ext cx="3595634" cy="2212313"/>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16059" y="3072019"/>
            <a:ext cx="3585586" cy="2951084"/>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0">
            <a:extLst>
              <a:ext uri="{FF2B5EF4-FFF2-40B4-BE49-F238E27FC236}">
                <a16:creationId xmlns:a16="http://schemas.microsoft.com/office/drawing/2014/main" id="{45E786F4-7682-486A-34C1-04BEC2E2FC43}"/>
              </a:ext>
            </a:extLst>
          </p:cNvPr>
          <p:cNvSpPr>
            <a:spLocks noGrp="1"/>
          </p:cNvSpPr>
          <p:nvPr>
            <p:ph type="pic" sz="quarter" idx="17"/>
          </p:nvPr>
        </p:nvSpPr>
        <p:spPr>
          <a:xfrm>
            <a:off x="5027693" y="351064"/>
            <a:ext cx="6826850" cy="6155870"/>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solidFill>
              <a:schemeClr val="tx1"/>
            </a:solidFill>
            <a:miter lim="800000"/>
          </a:ln>
        </p:spPr>
        <p:txBody>
          <a:bodyPr/>
          <a:lstStyle/>
          <a:p>
            <a:r>
              <a:rPr lang="en-US"/>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B9CEA849-C5D8-4949-916D-70A31634CC93}" type="datetime1">
              <a:rPr lang="en-US" smtClean="0"/>
              <a:t>7/29/2026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8" name="Rectangle 7">
            <a:extLst>
              <a:ext uri="{FF2B5EF4-FFF2-40B4-BE49-F238E27FC236}">
                <a16:creationId xmlns:a16="http://schemas.microsoft.com/office/drawing/2014/main" id="{C8B15393-78B7-1299-9758-CF580DF4FE4C}"/>
              </a:ext>
            </a:extLst>
          </p:cNvPr>
          <p:cNvSpPr/>
          <p:nvPr/>
        </p:nvSpPr>
        <p:spPr>
          <a:xfrm>
            <a:off x="337457" y="351065"/>
            <a:ext cx="4539531"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419091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8338" y="734785"/>
            <a:ext cx="10860767" cy="1899558"/>
          </a:xfrm>
        </p:spPr>
        <p:txBody>
          <a:bodyPr anchor="ctr">
            <a:noAutofit/>
          </a:bodyPr>
          <a:lstStyle>
            <a:lvl1pPr>
              <a:defRPr sz="48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66445" y="3461659"/>
            <a:ext cx="10862663" cy="2743200"/>
          </a:xfrm>
        </p:spPr>
        <p:txBody>
          <a:bodyPr/>
          <a:lstStyle>
            <a:lvl1pPr marL="0" indent="0">
              <a:buNone/>
              <a:defRPr>
                <a:latin typeface="+mn-lt"/>
              </a:defRPr>
            </a:lvl1pPr>
            <a:lvl2pPr marL="228600" indent="0">
              <a:buNone/>
              <a:defRPr>
                <a:latin typeface="+mn-lt"/>
              </a:defRPr>
            </a:lvl2pPr>
            <a:lvl3pPr marL="457200" indent="0">
              <a:buNone/>
              <a:defRPr>
                <a:latin typeface="+mn-lt"/>
              </a:defRPr>
            </a:lvl3pPr>
            <a:lvl4pPr marL="685800" indent="0">
              <a:buNone/>
              <a:defRPr>
                <a:latin typeface="+mn-lt"/>
              </a:defRPr>
            </a:lvl4pPr>
            <a:lvl5pPr marL="9144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0E0F0EB-E3CD-4DFD-ADFD-CB1276891D7A}" type="datetime1">
              <a:rPr lang="en-US" smtClean="0"/>
              <a:t>7/29/2026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Rectangle 10">
            <a:extLst>
              <a:ext uri="{FF2B5EF4-FFF2-40B4-BE49-F238E27FC236}">
                <a16:creationId xmlns:a16="http://schemas.microsoft.com/office/drawing/2014/main" id="{4DA73EF4-B3A4-C91B-C926-DFEBF369D4CD}"/>
              </a:ext>
            </a:extLst>
          </p:cNvPr>
          <p:cNvSpPr/>
          <p:nvPr/>
        </p:nvSpPr>
        <p:spPr>
          <a:xfrm>
            <a:off x="337457" y="3159582"/>
            <a:ext cx="11517086" cy="3347354"/>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F976A88-3D90-1E33-A9D8-DAACF1FA80C1}"/>
              </a:ext>
            </a:extLst>
          </p:cNvPr>
          <p:cNvSpPr/>
          <p:nvPr userDrawn="1"/>
        </p:nvSpPr>
        <p:spPr>
          <a:xfrm>
            <a:off x="337457" y="351065"/>
            <a:ext cx="11517086" cy="26452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23652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8234" y="1627318"/>
            <a:ext cx="8430767" cy="1842020"/>
          </a:xfrm>
        </p:spPr>
        <p:txBody>
          <a:bodyPr anchor="b">
            <a:no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68362" y="3622674"/>
            <a:ext cx="8430639" cy="1279615"/>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80CD416-224D-4632-8302-C1A0B05C0690}" type="datetime1">
              <a:rPr lang="en-US" smtClean="0"/>
              <a:t>7/29/2026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Rectangle 2">
            <a:extLst>
              <a:ext uri="{FF2B5EF4-FFF2-40B4-BE49-F238E27FC236}">
                <a16:creationId xmlns:a16="http://schemas.microsoft.com/office/drawing/2014/main" id="{C57FA380-B447-5FA8-345F-B2F822AE0F94}"/>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79252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3"/>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ED31C6D-C872-21AF-E894-7909C9E98840}"/>
              </a:ext>
            </a:extLst>
          </p:cNvPr>
          <p:cNvSpPr>
            <a:spLocks noGrp="1"/>
          </p:cNvSpPr>
          <p:nvPr>
            <p:ph type="title"/>
          </p:nvPr>
        </p:nvSpPr>
        <p:spPr>
          <a:xfrm>
            <a:off x="795528" y="842464"/>
            <a:ext cx="7204455" cy="1099457"/>
          </a:xfrm>
        </p:spPr>
        <p:txBody>
          <a:bodyPr/>
          <a:lstStyle>
            <a:lvl1pPr>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95528" y="2034949"/>
            <a:ext cx="7204455" cy="416991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9BD70567-A2BD-F33E-3F80-9A1889D51AF5}"/>
              </a:ext>
            </a:extLst>
          </p:cNvPr>
          <p:cNvSpPr>
            <a:spLocks noGrp="1"/>
          </p:cNvSpPr>
          <p:nvPr>
            <p:ph type="pic" sz="quarter" idx="14"/>
          </p:nvPr>
        </p:nvSpPr>
        <p:spPr>
          <a:xfrm>
            <a:off x="8616581" y="361188"/>
            <a:ext cx="3227832" cy="6135624"/>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0E0F0EB-E3CD-4DFD-ADFD-CB1276891D7A}" type="datetime1">
              <a:rPr lang="en-US" smtClean="0"/>
              <a:t>7/29/2026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9" name="Rectangle 8">
            <a:extLst>
              <a:ext uri="{FF2B5EF4-FFF2-40B4-BE49-F238E27FC236}">
                <a16:creationId xmlns:a16="http://schemas.microsoft.com/office/drawing/2014/main" id="{944B8A01-CD47-ECD4-67B2-C013AFFE6B8B}"/>
              </a:ext>
            </a:extLst>
          </p:cNvPr>
          <p:cNvSpPr/>
          <p:nvPr userDrawn="1"/>
        </p:nvSpPr>
        <p:spPr>
          <a:xfrm>
            <a:off x="337456" y="351065"/>
            <a:ext cx="8126031"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CC5E1A5-04A2-D0FF-CA5F-0F7CB3B65A78}"/>
              </a:ext>
            </a:extLst>
          </p:cNvPr>
          <p:cNvSpPr/>
          <p:nvPr userDrawn="1"/>
        </p:nvSpPr>
        <p:spPr>
          <a:xfrm>
            <a:off x="8606452" y="351065"/>
            <a:ext cx="3248090"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631419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7/29/2026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177754749"/>
      </p:ext>
    </p:extLst>
  </p:cSld>
  <p:clrMap bg1="dk1" tx1="lt1" bg2="dk2" tx2="lt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83" r:id="rId5"/>
    <p:sldLayoutId id="2147483830" r:id="rId6"/>
    <p:sldLayoutId id="2147483831" r:id="rId7"/>
    <p:sldLayoutId id="2147483832" r:id="rId8"/>
    <p:sldLayoutId id="2147483833" r:id="rId9"/>
    <p:sldLayoutId id="2147483834" r:id="rId10"/>
    <p:sldLayoutId id="2147483835" r:id="rId11"/>
    <p:sldLayoutId id="2147483878" r:id="rId12"/>
    <p:sldLayoutId id="2147483836" r:id="rId13"/>
    <p:sldLayoutId id="2147483837" r:id="rId14"/>
    <p:sldLayoutId id="2147483838" r:id="rId15"/>
    <p:sldLayoutId id="2147483839" r:id="rId16"/>
    <p:sldLayoutId id="2147483840" r:id="rId17"/>
    <p:sldLayoutId id="2147483841" r:id="rId18"/>
    <p:sldLayoutId id="2147483880" r:id="rId19"/>
    <p:sldLayoutId id="2147483842" r:id="rId20"/>
    <p:sldLayoutId id="2147483843" r:id="rId21"/>
    <p:sldLayoutId id="2147483844" r:id="rId22"/>
    <p:sldLayoutId id="2147483845" r:id="rId23"/>
    <p:sldLayoutId id="2147483846" r:id="rId24"/>
    <p:sldLayoutId id="2147483847" r:id="rId25"/>
    <p:sldLayoutId id="2147483848" r:id="rId26"/>
    <p:sldLayoutId id="2147483849" r:id="rId27"/>
    <p:sldLayoutId id="2147483850" r:id="rId28"/>
    <p:sldLayoutId id="2147483851" r:id="rId29"/>
    <p:sldLayoutId id="2147483852" r:id="rId30"/>
    <p:sldLayoutId id="2147483881" r:id="rId31"/>
    <p:sldLayoutId id="2147483882" r:id="rId32"/>
    <p:sldLayoutId id="2147483855" r:id="rId33"/>
    <p:sldLayoutId id="2147483856" r:id="rId34"/>
    <p:sldLayoutId id="2147483857" r:id="rId35"/>
    <p:sldLayoutId id="2147483884" r:id="rId36"/>
    <p:sldLayoutId id="2147483879" r:id="rId37"/>
    <p:sldLayoutId id="2147483859" r:id="rId38"/>
    <p:sldLayoutId id="2147483860" r:id="rId39"/>
    <p:sldLayoutId id="2147483861" r:id="rId40"/>
    <p:sldLayoutId id="2147483862" r:id="rId41"/>
    <p:sldLayoutId id="2147483863" r:id="rId42"/>
    <p:sldLayoutId id="2147483864" r:id="rId43"/>
    <p:sldLayoutId id="2147483865" r:id="rId44"/>
    <p:sldLayoutId id="2147483866" r:id="rId45"/>
    <p:sldLayoutId id="2147483867" r:id="rId46"/>
    <p:sldLayoutId id="2147483868" r:id="rId47"/>
    <p:sldLayoutId id="2147483869" r:id="rId48"/>
    <p:sldLayoutId id="2147483870" r:id="rId49"/>
    <p:sldLayoutId id="2147483871" r:id="rId50"/>
    <p:sldLayoutId id="2147483872" r:id="rId51"/>
    <p:sldLayoutId id="2147483873" r:id="rId52"/>
    <p:sldLayoutId id="2147483874" r:id="rId53"/>
    <p:sldLayoutId id="2147483876" r:id="rId54"/>
    <p:sldLayoutId id="2147483875" r:id="rId55"/>
  </p:sldLayoutIdLst>
  <p:hf sldNum="0" hdr="0" ftr="0" dt="0"/>
  <p:txStyles>
    <p:titleStyle>
      <a:lvl1pPr algn="l" defTabSz="914400" rtl="0" eaLnBrk="1" latinLnBrk="0" hangingPunct="1">
        <a:lnSpc>
          <a:spcPct val="80000"/>
        </a:lnSpc>
        <a:spcBef>
          <a:spcPct val="0"/>
        </a:spcBef>
        <a:buNone/>
        <a:defRPr sz="4000" b="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30000"/>
        </a:lnSpc>
        <a:spcBef>
          <a:spcPts val="500"/>
        </a:spcBef>
        <a:buFont typeface="Arial" panose="020B0604020202020204" pitchFamily="34" charset="0"/>
        <a:buChar char="•"/>
        <a:defRPr sz="1200" kern="1200">
          <a:solidFill>
            <a:schemeClr val="tx1"/>
          </a:solidFill>
          <a:latin typeface="+mn-lt"/>
          <a:ea typeface="+mn-ea"/>
          <a:cs typeface="+mn-cs"/>
        </a:defRPr>
      </a:lvl3pPr>
      <a:lvl4pPr marL="914400" indent="-228600" algn="l" defTabSz="914400" rtl="0" eaLnBrk="1" latinLnBrk="0" hangingPunct="1">
        <a:lnSpc>
          <a:spcPct val="130000"/>
        </a:lnSpc>
        <a:spcBef>
          <a:spcPts val="500"/>
        </a:spcBef>
        <a:buFont typeface="Arial" panose="020B0604020202020204" pitchFamily="34" charset="0"/>
        <a:buChar char="•"/>
        <a:defRPr sz="1100" kern="1200">
          <a:solidFill>
            <a:schemeClr val="tx1"/>
          </a:solidFill>
          <a:latin typeface="+mn-lt"/>
          <a:ea typeface="+mn-ea"/>
          <a:cs typeface="+mn-cs"/>
        </a:defRPr>
      </a:lvl4pPr>
      <a:lvl5pPr marL="1143000" indent="-228600" algn="l" defTabSz="914400" rtl="0" eaLnBrk="1" latinLnBrk="0" hangingPunct="1">
        <a:lnSpc>
          <a:spcPct val="130000"/>
        </a:lnSpc>
        <a:spcBef>
          <a:spcPts val="500"/>
        </a:spcBef>
        <a:buFont typeface="Arial" panose="020B0604020202020204" pitchFamily="34" charset="0"/>
        <a:buChar char="•"/>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51.xml"/><Relationship Id="rId4" Type="http://schemas.openxmlformats.org/officeDocument/2006/relationships/image" Target="../media/image20.jpeg"/></Relationships>
</file>

<file path=ppt/slides/_rels/slide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37.xml"/><Relationship Id="rId5" Type="http://schemas.openxmlformats.org/officeDocument/2006/relationships/image" Target="../media/image25.jpeg"/><Relationship Id="rId4" Type="http://schemas.openxmlformats.org/officeDocument/2006/relationships/image" Target="../media/image2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2.xml"/><Relationship Id="rId7" Type="http://schemas.openxmlformats.org/officeDocument/2006/relationships/image" Target="../media/image27.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moodle.uwtsd.ac.uk/course/view.php?id=14174" TargetMode="External"/><Relationship Id="rId5" Type="http://schemas.openxmlformats.org/officeDocument/2006/relationships/hyperlink" Target="https://uowtsd-my.sharepoint.com/shared" TargetMode="External"/><Relationship Id="rId4" Type="http://schemas.openxmlformats.org/officeDocument/2006/relationships/hyperlink" Target="https://www.researchprospect.com/how-to-apply-the-craap-test/"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5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795527" y="833991"/>
            <a:ext cx="3853596" cy="1764762"/>
          </a:xfrm>
        </p:spPr>
        <p:txBody>
          <a:bodyPr anchor="t">
            <a:normAutofit/>
          </a:bodyPr>
          <a:lstStyle/>
          <a:p>
            <a:br>
              <a:rPr lang="en-US"/>
            </a:br>
            <a:r>
              <a:rPr lang="en-US"/>
              <a:t>      </a:t>
            </a:r>
            <a:br>
              <a:rPr lang="en-US"/>
            </a:br>
            <a:r>
              <a:rPr lang="en-US"/>
              <a:t>Digital Skills Portfolio</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half" idx="2"/>
          </p:nvPr>
        </p:nvSpPr>
        <p:spPr>
          <a:xfrm>
            <a:off x="795528" y="2794000"/>
            <a:ext cx="3614112" cy="3237592"/>
          </a:xfrm>
        </p:spPr>
        <p:txBody>
          <a:bodyPr anchor="t">
            <a:normAutofit/>
          </a:bodyPr>
          <a:lstStyle/>
          <a:p>
            <a:endParaRPr lang="en-US"/>
          </a:p>
          <a:p>
            <a:endParaRPr lang="en-US"/>
          </a:p>
          <a:p>
            <a:endParaRPr lang="en-US"/>
          </a:p>
          <a:p>
            <a:endParaRPr lang="en-US"/>
          </a:p>
          <a:p>
            <a:endParaRPr lang="en-US"/>
          </a:p>
          <a:p>
            <a:endParaRPr lang="en-US"/>
          </a:p>
          <a:p>
            <a:r>
              <a:rPr lang="en-US"/>
              <a:t>        </a:t>
            </a:r>
          </a:p>
        </p:txBody>
      </p:sp>
      <p:pic>
        <p:nvPicPr>
          <p:cNvPr id="13" name="Picture Placeholder 12" descr="Robot operating a machine">
            <a:extLst>
              <a:ext uri="{FF2B5EF4-FFF2-40B4-BE49-F238E27FC236}">
                <a16:creationId xmlns:a16="http://schemas.microsoft.com/office/drawing/2014/main" id="{49BEBD13-32F2-84CA-9B52-F167E72A1B53}"/>
              </a:ext>
            </a:extLst>
          </p:cNvPr>
          <p:cNvPicPr>
            <a:picLocks noGrp="1" noChangeAspect="1"/>
          </p:cNvPicPr>
          <p:nvPr>
            <p:ph idx="1"/>
          </p:nvPr>
        </p:nvPicPr>
        <p:blipFill>
          <a:blip r:embed="rId3"/>
          <a:srcRect l="2479" r="2479"/>
          <a:stretch>
            <a:fillRect/>
          </a:stretch>
        </p:blipFill>
        <p:spPr>
          <a:xfrm>
            <a:off x="4937736" y="826408"/>
            <a:ext cx="6440258" cy="5205184"/>
          </a:xfrm>
          <a:prstGeom prst="rect">
            <a:avLst/>
          </a:prstGeom>
          <a:noFill/>
          <a:ln>
            <a:solidFill>
              <a:srgbClr val="4472C4"/>
            </a:solidFill>
          </a:ln>
        </p:spPr>
      </p:pic>
      <p:sp>
        <p:nvSpPr>
          <p:cNvPr id="4" name="TextBox 3">
            <a:extLst>
              <a:ext uri="{FF2B5EF4-FFF2-40B4-BE49-F238E27FC236}">
                <a16:creationId xmlns:a16="http://schemas.microsoft.com/office/drawing/2014/main" id="{2B79371E-343F-9328-B1E2-0D1B3A04F9FF}"/>
              </a:ext>
            </a:extLst>
          </p:cNvPr>
          <p:cNvSpPr txBox="1"/>
          <p:nvPr/>
        </p:nvSpPr>
        <p:spPr>
          <a:xfrm>
            <a:off x="8178800" y="5417457"/>
            <a:ext cx="320040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u="none" strike="noStrike" baseline="0">
                <a:solidFill>
                  <a:srgbClr val="DFD2C4"/>
                </a:solidFill>
                <a:latin typeface="Raleway"/>
              </a:rPr>
              <a:t> Presented by Fathimah Zahra</a:t>
            </a:r>
            <a:r>
              <a:rPr sz="1600" b="0" i="0">
                <a:solidFill>
                  <a:srgbClr val="000000"/>
                </a:solidFill>
                <a:latin typeface="Raleway"/>
                <a:ea typeface="Raleway"/>
                <a:cs typeface="Raleway"/>
              </a:rPr>
              <a:t>​</a:t>
            </a:r>
            <a:endParaRPr lang="en-GB"/>
          </a:p>
          <a:p>
            <a:pPr algn="ctr"/>
            <a:endParaRPr lang="en-GB"/>
          </a:p>
        </p:txBody>
      </p:sp>
      <p:pic>
        <p:nvPicPr>
          <p:cNvPr id="5" name="Picture 4">
            <a:extLst>
              <a:ext uri="{FF2B5EF4-FFF2-40B4-BE49-F238E27FC236}">
                <a16:creationId xmlns:a16="http://schemas.microsoft.com/office/drawing/2014/main" id="{DF6B445F-4015-2829-F330-E0CE22898624}"/>
              </a:ext>
            </a:extLst>
          </p:cNvPr>
          <p:cNvPicPr>
            <a:picLocks noChangeAspect="1"/>
          </p:cNvPicPr>
          <p:nvPr/>
        </p:nvPicPr>
        <p:blipFill>
          <a:blip r:embed="rId4"/>
          <a:stretch>
            <a:fillRect/>
          </a:stretch>
        </p:blipFill>
        <p:spPr>
          <a:xfrm>
            <a:off x="529771" y="2402114"/>
            <a:ext cx="4267201" cy="3635830"/>
          </a:xfrm>
          <a:prstGeom prst="rect">
            <a:avLst/>
          </a:prstGeom>
        </p:spPr>
      </p:pic>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title"/>
          </p:nvPr>
        </p:nvSpPr>
        <p:spPr>
          <a:xfrm>
            <a:off x="762541" y="877456"/>
            <a:ext cx="4534118" cy="4940661"/>
          </a:xfrm>
        </p:spPr>
        <p:txBody>
          <a:bodyPr anchor="t">
            <a:normAutofit fontScale="90000"/>
          </a:bodyPr>
          <a:lstStyle/>
          <a:p>
            <a:r>
              <a:rPr lang="en-US" sz="1600" dirty="0"/>
              <a:t>Introduction</a:t>
            </a:r>
            <a:br>
              <a:rPr lang="en-US" sz="1600" dirty="0"/>
            </a:br>
            <a:br>
              <a:rPr lang="en-US" sz="1600" dirty="0"/>
            </a:br>
            <a:r>
              <a:rPr lang="en-US" sz="1600" dirty="0"/>
              <a:t>Good Afternoon. My name is Fathimah Zahra. I would like to present you with my Digital Skills Learning progress. </a:t>
            </a:r>
            <a:br>
              <a:rPr lang="en-US" sz="1600" dirty="0"/>
            </a:br>
            <a:r>
              <a:rPr lang="en-US" sz="1600" dirty="0"/>
              <a:t>.</a:t>
            </a:r>
            <a:br>
              <a:rPr lang="en-US" sz="1600" dirty="0"/>
            </a:br>
            <a:r>
              <a:rPr lang="en-US" sz="1600" dirty="0"/>
              <a:t>Today I will talk is about my portfolio on my digital skills. From my struggles to my strengths and the  space for more improvements. This is my journey into my progression during this module and how much I have learnt and improved  in  my digital skills work. How at the beginning I had no confidence due to lack of knowledge In digital skills. From the work pieces  executed once I had learned more about digital skills. The examples I have chosen are based on the programs and resources I will present the tools I have used for my work and </a:t>
            </a:r>
            <a:r>
              <a:rPr lang="en-US" sz="1600"/>
              <a:t>communications.</a:t>
            </a:r>
            <a:br>
              <a:rPr lang="en-US" sz="1600" dirty="0"/>
            </a:br>
            <a:br>
              <a:rPr lang="en-US" sz="1600" dirty="0"/>
            </a:br>
            <a:r>
              <a:rPr lang="en-US" sz="1600"/>
              <a:t>I hope you enjoy my Presentation.</a:t>
            </a:r>
            <a:br>
              <a:rPr lang="en-US" sz="1600" dirty="0"/>
            </a:br>
            <a:br>
              <a:rPr lang="en-US" sz="1600" dirty="0"/>
            </a:br>
            <a:br>
              <a:rPr lang="en-US" sz="2000" dirty="0"/>
            </a:br>
            <a:br>
              <a:rPr lang="en-US" sz="2000" dirty="0"/>
            </a:br>
            <a:endParaRPr lang="en-US" sz="2000"/>
          </a:p>
        </p:txBody>
      </p:sp>
      <p:pic>
        <p:nvPicPr>
          <p:cNvPr id="3" name="Picture Placeholder 2">
            <a:extLst>
              <a:ext uri="{FF2B5EF4-FFF2-40B4-BE49-F238E27FC236}">
                <a16:creationId xmlns:a16="http://schemas.microsoft.com/office/drawing/2014/main" id="{F15D8E62-D54E-B828-E72C-BACBD2BA7A43}"/>
              </a:ext>
            </a:extLst>
          </p:cNvPr>
          <p:cNvPicPr>
            <a:picLocks noGrp="1" noChangeAspect="1"/>
          </p:cNvPicPr>
          <p:nvPr>
            <p:ph sz="quarter" idx="13"/>
          </p:nvPr>
        </p:nvPicPr>
        <p:blipFill>
          <a:blip r:embed="rId2"/>
          <a:srcRect t="19769" r="-1" b="19768"/>
          <a:stretch>
            <a:fillRect/>
          </a:stretch>
        </p:blipFill>
        <p:spPr>
          <a:xfrm>
            <a:off x="5660799" y="877456"/>
            <a:ext cx="5673951" cy="5264355"/>
          </a:xfrm>
          <a:prstGeom prst="rect">
            <a:avLst/>
          </a:prstGeom>
          <a:noFill/>
          <a:ln w="19050">
            <a:noFill/>
            <a:miter lim="800000"/>
          </a:ln>
        </p:spPr>
      </p:pic>
    </p:spTree>
    <p:extLst>
      <p:ext uri="{BB962C8B-B14F-4D97-AF65-F5344CB8AC3E}">
        <p14:creationId xmlns:p14="http://schemas.microsoft.com/office/powerpoint/2010/main" val="1751885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1028347" y="2258568"/>
            <a:ext cx="3813048" cy="3557016"/>
          </a:xfrm>
        </p:spPr>
        <p:txBody>
          <a:bodyPr anchor="t">
            <a:normAutofit/>
          </a:bodyPr>
          <a:lstStyle/>
          <a:p>
            <a:r>
              <a:rPr lang="en-US"/>
              <a:t>My learning Journey In New Digital Skills </a:t>
            </a:r>
            <a:br>
              <a:rPr lang="en-US"/>
            </a:br>
            <a:endParaRPr lang="en-US"/>
          </a:p>
        </p:txBody>
      </p:sp>
      <p:sp>
        <p:nvSpPr>
          <p:cNvPr id="3" name="Content Placeholder 2">
            <a:extLst>
              <a:ext uri="{FF2B5EF4-FFF2-40B4-BE49-F238E27FC236}">
                <a16:creationId xmlns:a16="http://schemas.microsoft.com/office/drawing/2014/main" id="{79BC7904-BA22-561E-1DE0-8E716FCEA69E}"/>
              </a:ext>
            </a:extLst>
          </p:cNvPr>
          <p:cNvSpPr>
            <a:spLocks noGrp="1"/>
          </p:cNvSpPr>
          <p:nvPr>
            <p:ph sz="quarter" idx="13"/>
          </p:nvPr>
        </p:nvSpPr>
        <p:spPr>
          <a:xfrm>
            <a:off x="5519738" y="1136650"/>
            <a:ext cx="4956175" cy="4673600"/>
          </a:xfrm>
        </p:spPr>
        <p:txBody>
          <a:bodyPr vert="horz" lIns="91440" tIns="45720" rIns="91440" bIns="45720" rtlCol="0" anchor="t">
            <a:normAutofit/>
          </a:bodyPr>
          <a:lstStyle/>
          <a:p>
            <a:pPr marL="0" indent="0">
              <a:buNone/>
            </a:pPr>
            <a:r>
              <a:rPr lang="en-US"/>
              <a:t>1   Introduction</a:t>
            </a:r>
          </a:p>
          <a:p>
            <a:pPr marL="0" indent="0">
              <a:buNone/>
            </a:pPr>
            <a:r>
              <a:rPr lang="en-US"/>
              <a:t>2  My Digital Life Assignment</a:t>
            </a:r>
          </a:p>
          <a:p>
            <a:pPr marL="0" indent="0">
              <a:buNone/>
            </a:pPr>
            <a:r>
              <a:rPr lang="en-US"/>
              <a:t>3   Excel Chart </a:t>
            </a:r>
          </a:p>
          <a:p>
            <a:pPr marL="0" indent="0">
              <a:buNone/>
            </a:pPr>
            <a:r>
              <a:rPr lang="en-US"/>
              <a:t>4  Online Research </a:t>
            </a:r>
          </a:p>
          <a:p>
            <a:pPr marL="0" indent="0">
              <a:buNone/>
            </a:pPr>
            <a:r>
              <a:rPr lang="en-US"/>
              <a:t>5  Digital Tools</a:t>
            </a:r>
          </a:p>
          <a:p>
            <a:pPr marL="0" indent="0">
              <a:buNone/>
            </a:pPr>
            <a:r>
              <a:rPr lang="en-US"/>
              <a:t>6 Skills I have developed</a:t>
            </a:r>
          </a:p>
          <a:p>
            <a:pPr marL="0" indent="0">
              <a:buNone/>
            </a:pPr>
            <a:r>
              <a:rPr lang="en-US"/>
              <a:t>7 Learning Outcome</a:t>
            </a:r>
          </a:p>
          <a:p>
            <a:pPr marL="0" indent="0">
              <a:buNone/>
            </a:pPr>
            <a:r>
              <a:rPr lang="en-US"/>
              <a:t>8 How these skills help me</a:t>
            </a:r>
          </a:p>
          <a:p>
            <a:pPr marL="0" indent="0">
              <a:buNone/>
            </a:pPr>
            <a:r>
              <a:rPr lang="en-US"/>
              <a:t>9 Referencing</a:t>
            </a:r>
          </a:p>
          <a:p>
            <a:pPr marL="0" indent="0">
              <a:buNone/>
            </a:pPr>
            <a:r>
              <a:rPr lang="en-US"/>
              <a:t>10 Conclusion</a:t>
            </a:r>
          </a:p>
          <a:p>
            <a:pPr marL="0" indent="0">
              <a:buNone/>
            </a:pPr>
            <a:endParaRPr lang="en-US"/>
          </a:p>
          <a:p>
            <a:pPr marL="0" indent="0">
              <a:buNone/>
            </a:pPr>
            <a:endParaRPr lang="en-US"/>
          </a:p>
        </p:txBody>
      </p:sp>
    </p:spTree>
    <p:extLst>
      <p:ext uri="{BB962C8B-B14F-4D97-AF65-F5344CB8AC3E}">
        <p14:creationId xmlns:p14="http://schemas.microsoft.com/office/powerpoint/2010/main" val="1545177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ctrTitle"/>
          </p:nvPr>
        </p:nvSpPr>
        <p:spPr>
          <a:xfrm>
            <a:off x="4817441" y="1359777"/>
            <a:ext cx="5880761" cy="657256"/>
          </a:xfrm>
        </p:spPr>
        <p:txBody>
          <a:bodyPr/>
          <a:lstStyle/>
          <a:p>
            <a:r>
              <a:rPr lang="en-US" sz="3600"/>
              <a:t>My digital Life Assignment</a:t>
            </a:r>
          </a:p>
        </p:txBody>
      </p:sp>
      <p:pic>
        <p:nvPicPr>
          <p:cNvPr id="14" name="Picture Placeholder 13">
            <a:extLst>
              <a:ext uri="{FF2B5EF4-FFF2-40B4-BE49-F238E27FC236}">
                <a16:creationId xmlns:a16="http://schemas.microsoft.com/office/drawing/2014/main" id="{E2D1BF8E-AC9A-95EF-EE92-2391A5960CD9}"/>
              </a:ext>
            </a:extLst>
          </p:cNvPr>
          <p:cNvPicPr>
            <a:picLocks noGrp="1" noChangeAspect="1"/>
          </p:cNvPicPr>
          <p:nvPr>
            <p:ph type="pic" sz="quarter" idx="15"/>
          </p:nvPr>
        </p:nvPicPr>
        <p:blipFill>
          <a:blip r:embed="rId2"/>
          <a:srcRect/>
          <a:stretch/>
        </p:blipFill>
        <p:spPr>
          <a:xfrm>
            <a:off x="1341015" y="889868"/>
            <a:ext cx="2987085" cy="993209"/>
          </a:xfrm>
        </p:spPr>
      </p:pic>
      <p:sp>
        <p:nvSpPr>
          <p:cNvPr id="4" name="Content Placeholder 3">
            <a:extLst>
              <a:ext uri="{FF2B5EF4-FFF2-40B4-BE49-F238E27FC236}">
                <a16:creationId xmlns:a16="http://schemas.microsoft.com/office/drawing/2014/main" id="{42DE842F-FDC7-B259-9F3B-88630D44DFA3}"/>
              </a:ext>
            </a:extLst>
          </p:cNvPr>
          <p:cNvSpPr>
            <a:spLocks noGrp="1"/>
          </p:cNvSpPr>
          <p:nvPr>
            <p:ph sz="quarter" idx="13"/>
          </p:nvPr>
        </p:nvSpPr>
        <p:spPr>
          <a:xfrm>
            <a:off x="4817441" y="2057758"/>
            <a:ext cx="5880761" cy="3633595"/>
          </a:xfrm>
        </p:spPr>
        <p:txBody>
          <a:bodyPr vert="horz" lIns="91440" tIns="45720" rIns="91440" bIns="45720" rtlCol="0" anchor="t">
            <a:normAutofit/>
          </a:bodyPr>
          <a:lstStyle/>
          <a:p>
            <a:r>
              <a:rPr lang="en-US"/>
              <a:t>I have used the screenshots from my phone and from my laptop showing the tools for my digital work. The screenshots included are UWTSD Hb app, Moodle, Google, Outlook, Word, PowerPoint, Excel and OneDrive.</a:t>
            </a:r>
          </a:p>
          <a:p>
            <a:r>
              <a:rPr lang="en-US"/>
              <a:t>This  has made me realize how much  I rely on technology on a day-to-day basis for my studies. It has helped me in finding information and improve my learning outcome.   </a:t>
            </a:r>
          </a:p>
          <a:p>
            <a:r>
              <a:rPr lang="en-US"/>
              <a:t>The skills I used can be seen  from taking screenshots and writing in details with explanations.  Creating documents with PowerPoint slides and other tools.</a:t>
            </a:r>
          </a:p>
          <a:p>
            <a:endParaRPr lang="en-US"/>
          </a:p>
          <a:p>
            <a:endParaRPr lang="en-US"/>
          </a:p>
        </p:txBody>
      </p:sp>
      <p:pic>
        <p:nvPicPr>
          <p:cNvPr id="3" name="Picture 2">
            <a:extLst>
              <a:ext uri="{FF2B5EF4-FFF2-40B4-BE49-F238E27FC236}">
                <a16:creationId xmlns:a16="http://schemas.microsoft.com/office/drawing/2014/main" id="{DDB185C9-063E-B5C0-2D36-152CA5696EBD}"/>
              </a:ext>
            </a:extLst>
          </p:cNvPr>
          <p:cNvPicPr>
            <a:picLocks noChangeAspect="1"/>
          </p:cNvPicPr>
          <p:nvPr/>
        </p:nvPicPr>
        <p:blipFill>
          <a:blip r:embed="rId3">
            <a:extLst>
              <a:ext uri="{28A0092B-C50C-407E-A947-70E740481C1C}">
                <a14:useLocalDpi xmlns:a14="http://schemas.microsoft.com/office/drawing/2010/main" val="0"/>
              </a:ext>
            </a:extLst>
          </a:blip>
          <a:srcRect l="4839" t="-3534" r="-4839" b="3180"/>
          <a:stretch>
            <a:fillRect/>
          </a:stretch>
        </p:blipFill>
        <p:spPr>
          <a:xfrm>
            <a:off x="1193347" y="3440120"/>
            <a:ext cx="3298904" cy="1406821"/>
          </a:xfrm>
          <a:prstGeom prst="rect">
            <a:avLst/>
          </a:prstGeom>
        </p:spPr>
      </p:pic>
      <p:pic>
        <p:nvPicPr>
          <p:cNvPr id="5" name="Picture 4">
            <a:extLst>
              <a:ext uri="{FF2B5EF4-FFF2-40B4-BE49-F238E27FC236}">
                <a16:creationId xmlns:a16="http://schemas.microsoft.com/office/drawing/2014/main" id="{6C8A5BAC-39D3-F3B6-1B5E-A5DC916EC9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7097" y="4846570"/>
            <a:ext cx="3138382" cy="968112"/>
          </a:xfrm>
          <a:prstGeom prst="rect">
            <a:avLst/>
          </a:prstGeom>
        </p:spPr>
      </p:pic>
      <p:pic>
        <p:nvPicPr>
          <p:cNvPr id="6" name="Picture 5">
            <a:extLst>
              <a:ext uri="{FF2B5EF4-FFF2-40B4-BE49-F238E27FC236}">
                <a16:creationId xmlns:a16="http://schemas.microsoft.com/office/drawing/2014/main" id="{ACC18042-A92F-ED50-34F7-355731F720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88614" y="1873328"/>
            <a:ext cx="3138821" cy="1575738"/>
          </a:xfrm>
          <a:prstGeom prst="rect">
            <a:avLst/>
          </a:prstGeom>
        </p:spPr>
      </p:pic>
    </p:spTree>
    <p:extLst>
      <p:ext uri="{BB962C8B-B14F-4D97-AF65-F5344CB8AC3E}">
        <p14:creationId xmlns:p14="http://schemas.microsoft.com/office/powerpoint/2010/main" val="94860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E2B1CB6-9CE7-1B07-252A-1A15DC85E20F}"/>
              </a:ext>
            </a:extLst>
          </p:cNvPr>
          <p:cNvSpPr>
            <a:spLocks noGrp="1"/>
          </p:cNvSpPr>
          <p:nvPr>
            <p:ph type="title"/>
          </p:nvPr>
        </p:nvSpPr>
        <p:spPr/>
        <p:txBody>
          <a:bodyPr/>
          <a:lstStyle/>
          <a:p>
            <a:r>
              <a:rPr lang="en-US"/>
              <a:t>Quote</a:t>
            </a:r>
          </a:p>
        </p:txBody>
      </p:sp>
      <p:sp>
        <p:nvSpPr>
          <p:cNvPr id="6" name="Content Placeholder 5">
            <a:extLst>
              <a:ext uri="{FF2B5EF4-FFF2-40B4-BE49-F238E27FC236}">
                <a16:creationId xmlns:a16="http://schemas.microsoft.com/office/drawing/2014/main" id="{E5236CAB-BB4B-BDCA-63F6-F77BA904E53B}"/>
              </a:ext>
            </a:extLst>
          </p:cNvPr>
          <p:cNvSpPr>
            <a:spLocks noGrp="1"/>
          </p:cNvSpPr>
          <p:nvPr>
            <p:ph sz="quarter" idx="13"/>
          </p:nvPr>
        </p:nvSpPr>
        <p:spPr>
          <a:xfrm>
            <a:off x="1500188" y="1244320"/>
            <a:ext cx="9191625" cy="3977476"/>
          </a:xfrm>
        </p:spPr>
        <p:txBody>
          <a:bodyPr/>
          <a:lstStyle/>
          <a:p>
            <a:r>
              <a:rPr lang="en-US"/>
              <a:t>Excel Chart</a:t>
            </a:r>
          </a:p>
          <a:p>
            <a:r>
              <a:rPr lang="en-US" sz="1600"/>
              <a:t>I used the data from my work to input the cashflow into simplified spreadsheet. </a:t>
            </a:r>
          </a:p>
          <a:p>
            <a:r>
              <a:rPr lang="en-US" sz="1600"/>
              <a:t>At the beginning of this module, I wasn't confident or understood how to use the program </a:t>
            </a:r>
            <a:r>
              <a:rPr lang="en-US" sz="1600" dirty="0"/>
              <a:t>properly. It seemed very confusing to understand certain aspects of inputting dates and numbers and order for the charts to appear accordingly. It took a few attempts to understand how Excel spreadsheet work.</a:t>
            </a:r>
          </a:p>
          <a:p>
            <a:r>
              <a:rPr lang="en-US" sz="1600" dirty="0"/>
              <a:t>Once I built my confidence in understanding through the help of  Moodle UWTSD, and my  classes. </a:t>
            </a:r>
            <a:r>
              <a:rPr lang="en-US" sz="1600"/>
              <a:t>I  learnt how to organize and input information . I can confidently  input figures and do </a:t>
            </a:r>
            <a:r>
              <a:rPr lang="en-US" sz="1600" dirty="0"/>
              <a:t>calculations In Excel. I now feel more confident in using Excel for basic tasks. I know how useful this will be in future Jobs and business. This will be beneficial for Financial planning too.</a:t>
            </a:r>
          </a:p>
          <a:p>
            <a:endParaRPr lang="en-US"/>
          </a:p>
        </p:txBody>
      </p:sp>
    </p:spTree>
    <p:extLst>
      <p:ext uri="{BB962C8B-B14F-4D97-AF65-F5344CB8AC3E}">
        <p14:creationId xmlns:p14="http://schemas.microsoft.com/office/powerpoint/2010/main" val="1403495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ctrTitle"/>
          </p:nvPr>
        </p:nvSpPr>
        <p:spPr>
          <a:xfrm>
            <a:off x="1474076" y="1359776"/>
            <a:ext cx="7402445" cy="4331575"/>
          </a:xfrm>
        </p:spPr>
        <p:txBody>
          <a:bodyPr>
            <a:normAutofit/>
          </a:bodyPr>
          <a:lstStyle/>
          <a:p>
            <a:r>
              <a:rPr lang="en-US" sz="2400"/>
              <a:t>Online Research</a:t>
            </a:r>
            <a:br>
              <a:rPr lang="en-US" sz="2400"/>
            </a:br>
            <a:br>
              <a:rPr lang="en-US" sz="2400"/>
            </a:br>
            <a:r>
              <a:rPr lang="en-US" sz="1800"/>
              <a:t>This example is about me using Google search to find out information. </a:t>
            </a:r>
            <a:br>
              <a:rPr lang="en-US" sz="1800"/>
            </a:br>
            <a:br>
              <a:rPr lang="en-US" sz="1800"/>
            </a:br>
            <a:r>
              <a:rPr lang="en-US" sz="1800"/>
              <a:t>I often do use Google search for my assignments and for any information I don't understand or in general need to enhance my ability to provide a better piece of work.</a:t>
            </a:r>
            <a:br>
              <a:rPr lang="en-US" sz="1800"/>
            </a:br>
            <a:br>
              <a:rPr lang="en-US" sz="1800"/>
            </a:br>
            <a:r>
              <a:rPr lang="en-US" sz="1800"/>
              <a:t>Whilst studying this module I also understood how to search online for reliable information with  academic evidence instead of just using any generic google search  Information. I use the CRAAP method.</a:t>
            </a:r>
            <a:br>
              <a:rPr lang="en-US" sz="1800"/>
            </a:br>
            <a:br>
              <a:rPr lang="en-US" sz="1800"/>
            </a:br>
            <a:r>
              <a:rPr lang="en-US" sz="1800"/>
              <a:t>Having learnt this vital peace of information has helped me do my university work in a reliable and informative </a:t>
            </a:r>
            <a:br>
              <a:rPr lang="en-US" sz="1800"/>
            </a:br>
            <a:r>
              <a:rPr lang="en-US" sz="1800"/>
              <a:t>way giving me a better chance to get a better graded standard work academically.</a:t>
            </a:r>
          </a:p>
        </p:txBody>
      </p:sp>
    </p:spTree>
    <p:extLst>
      <p:ext uri="{BB962C8B-B14F-4D97-AF65-F5344CB8AC3E}">
        <p14:creationId xmlns:p14="http://schemas.microsoft.com/office/powerpoint/2010/main" val="1858387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7380-A532-66A4-50B3-112ED802AFD3}"/>
              </a:ext>
            </a:extLst>
          </p:cNvPr>
          <p:cNvSpPr>
            <a:spLocks noGrp="1"/>
          </p:cNvSpPr>
          <p:nvPr>
            <p:ph type="title"/>
          </p:nvPr>
        </p:nvSpPr>
        <p:spPr>
          <a:xfrm>
            <a:off x="1601723" y="1955801"/>
            <a:ext cx="8988551" cy="3546517"/>
          </a:xfrm>
        </p:spPr>
        <p:txBody>
          <a:bodyPr>
            <a:normAutofit/>
          </a:bodyPr>
          <a:lstStyle/>
          <a:p>
            <a:r>
              <a:rPr lang="en-US" dirty="0"/>
              <a:t>This screenshot showing UWTSD Hubb App along with PowerPoint and Word. I use Moodle regularly to access  my course materials and do my classes. I submit  all my assignments, access my university emails and save my work on OneDrive. I have easy access to PowerPoint on my devices for creating slides and making changes or adding pictures as well as accessing Word for my University work.</a:t>
            </a:r>
            <a:br>
              <a:rPr lang="en-US" dirty="0"/>
            </a:br>
            <a:br>
              <a:rPr lang="en-US" dirty="0"/>
            </a:br>
            <a:r>
              <a:rPr lang="en-US" dirty="0"/>
              <a:t>These tools really do help me stay well </a:t>
            </a:r>
            <a:r>
              <a:rPr lang="en-US"/>
              <a:t>organized</a:t>
            </a:r>
            <a:r>
              <a:rPr lang="en-US" dirty="0"/>
              <a:t> and makes studying much easier.</a:t>
            </a:r>
            <a:br>
              <a:rPr lang="en-US" dirty="0"/>
            </a:br>
            <a:br>
              <a:rPr lang="en-US" dirty="0"/>
            </a:br>
            <a:r>
              <a:rPr lang="en-US" dirty="0"/>
              <a:t> </a:t>
            </a:r>
          </a:p>
        </p:txBody>
      </p:sp>
      <p:sp>
        <p:nvSpPr>
          <p:cNvPr id="3" name="Content Placeholder 2">
            <a:extLst>
              <a:ext uri="{FF2B5EF4-FFF2-40B4-BE49-F238E27FC236}">
                <a16:creationId xmlns:a16="http://schemas.microsoft.com/office/drawing/2014/main" id="{F617F2BB-F067-C1A6-62D5-1F8FF64A2B83}"/>
              </a:ext>
            </a:extLst>
          </p:cNvPr>
          <p:cNvSpPr>
            <a:spLocks noGrp="1"/>
          </p:cNvSpPr>
          <p:nvPr>
            <p:ph sz="quarter" idx="13"/>
          </p:nvPr>
        </p:nvSpPr>
        <p:spPr>
          <a:xfrm>
            <a:off x="1601724" y="1398813"/>
            <a:ext cx="8988552" cy="533402"/>
          </a:xfrm>
        </p:spPr>
        <p:txBody>
          <a:bodyPr>
            <a:normAutofit/>
          </a:bodyPr>
          <a:lstStyle/>
          <a:p>
            <a:r>
              <a:rPr lang="en-US" sz="2800"/>
              <a:t>Digital Tools</a:t>
            </a:r>
          </a:p>
        </p:txBody>
      </p:sp>
    </p:spTree>
    <p:extLst>
      <p:ext uri="{BB962C8B-B14F-4D97-AF65-F5344CB8AC3E}">
        <p14:creationId xmlns:p14="http://schemas.microsoft.com/office/powerpoint/2010/main" val="1093627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title"/>
          </p:nvPr>
        </p:nvSpPr>
        <p:spPr>
          <a:xfrm>
            <a:off x="794656" y="842464"/>
            <a:ext cx="10613572" cy="1099457"/>
          </a:xfrm>
        </p:spPr>
        <p:txBody>
          <a:bodyPr anchor="t">
            <a:normAutofit/>
          </a:bodyPr>
          <a:lstStyle/>
          <a:p>
            <a:r>
              <a:rPr lang="en-US"/>
              <a:t>Skills I have developed</a:t>
            </a:r>
          </a:p>
        </p:txBody>
      </p:sp>
      <p:graphicFrame>
        <p:nvGraphicFramePr>
          <p:cNvPr id="7" name="Content Placeholder 4">
            <a:extLst>
              <a:ext uri="{FF2B5EF4-FFF2-40B4-BE49-F238E27FC236}">
                <a16:creationId xmlns:a16="http://schemas.microsoft.com/office/drawing/2014/main" id="{C63DA51A-9B7A-E662-2B5D-23B25F26787E}"/>
              </a:ext>
            </a:extLst>
          </p:cNvPr>
          <p:cNvGraphicFramePr>
            <a:graphicFrameLocks noGrp="1"/>
          </p:cNvGraphicFramePr>
          <p:nvPr>
            <p:ph idx="1"/>
            <p:extLst>
              <p:ext uri="{D42A27DB-BD31-4B8C-83A1-F6EECF244321}">
                <p14:modId xmlns:p14="http://schemas.microsoft.com/office/powerpoint/2010/main" val="4265951686"/>
              </p:ext>
            </p:extLst>
          </p:nvPr>
        </p:nvGraphicFramePr>
        <p:xfrm>
          <a:off x="1142999" y="1676401"/>
          <a:ext cx="10613572" cy="4715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4936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EE62F-F757-97CA-69BF-74C05CF9577C}"/>
              </a:ext>
            </a:extLst>
          </p:cNvPr>
          <p:cNvSpPr>
            <a:spLocks noGrp="1"/>
          </p:cNvSpPr>
          <p:nvPr>
            <p:ph type="title"/>
          </p:nvPr>
        </p:nvSpPr>
        <p:spPr>
          <a:xfrm>
            <a:off x="794656" y="581207"/>
            <a:ext cx="10613572" cy="809172"/>
          </a:xfrm>
        </p:spPr>
        <p:txBody>
          <a:bodyPr/>
          <a:lstStyle/>
          <a:p>
            <a:r>
              <a:rPr lang="en-US"/>
              <a:t>                   My Learning Outcome</a:t>
            </a:r>
          </a:p>
        </p:txBody>
      </p:sp>
      <p:sp>
        <p:nvSpPr>
          <p:cNvPr id="3" name="Text Placeholder 2">
            <a:extLst>
              <a:ext uri="{FF2B5EF4-FFF2-40B4-BE49-F238E27FC236}">
                <a16:creationId xmlns:a16="http://schemas.microsoft.com/office/drawing/2014/main" id="{3F384BB1-16D4-8510-7BFE-056208DE469A}"/>
              </a:ext>
            </a:extLst>
          </p:cNvPr>
          <p:cNvSpPr>
            <a:spLocks noGrp="1"/>
          </p:cNvSpPr>
          <p:nvPr>
            <p:ph type="body" sz="quarter" idx="13"/>
          </p:nvPr>
        </p:nvSpPr>
        <p:spPr>
          <a:xfrm>
            <a:off x="794655" y="1731733"/>
            <a:ext cx="4873048" cy="4582357"/>
          </a:xfrm>
        </p:spPr>
        <p:txBody>
          <a:bodyPr vert="horz" lIns="91440" tIns="45720" rIns="91440" bIns="45720" rtlCol="0" anchor="t">
            <a:normAutofit/>
          </a:bodyPr>
          <a:lstStyle/>
          <a:p>
            <a:pPr marL="0" indent="0">
              <a:buNone/>
            </a:pPr>
            <a:r>
              <a:rPr lang="en-US" b="1"/>
              <a:t>What was difficult at start;</a:t>
            </a:r>
          </a:p>
          <a:p>
            <a:r>
              <a:rPr lang="en-US"/>
              <a:t>I found Word difficult as I could not edit or add more information without the font and layout changing. </a:t>
            </a:r>
          </a:p>
          <a:p>
            <a:r>
              <a:rPr lang="en-US"/>
              <a:t>Excel  took a few good attempts to </a:t>
            </a:r>
            <a:r>
              <a:rPr lang="en-US" err="1"/>
              <a:t>understa</a:t>
            </a:r>
            <a:r>
              <a:rPr lang="en-US"/>
              <a:t>nd how to input details for graphs or charts to show correctly.</a:t>
            </a:r>
          </a:p>
          <a:p>
            <a:r>
              <a:rPr lang="en-US"/>
              <a:t>Moodle also was complicated at first but with time I got the hang of it.</a:t>
            </a:r>
          </a:p>
          <a:p>
            <a:r>
              <a:rPr lang="en-US"/>
              <a:t>The more I used the apps and explored I understood how to use them .</a:t>
            </a:r>
          </a:p>
        </p:txBody>
      </p:sp>
      <p:sp>
        <p:nvSpPr>
          <p:cNvPr id="4" name="Text Placeholder 3">
            <a:extLst>
              <a:ext uri="{FF2B5EF4-FFF2-40B4-BE49-F238E27FC236}">
                <a16:creationId xmlns:a16="http://schemas.microsoft.com/office/drawing/2014/main" id="{63E82616-224C-DC6E-0F91-81634111B576}"/>
              </a:ext>
            </a:extLst>
          </p:cNvPr>
          <p:cNvSpPr>
            <a:spLocks noGrp="1"/>
          </p:cNvSpPr>
          <p:nvPr>
            <p:ph type="body" sz="quarter" idx="14"/>
          </p:nvPr>
        </p:nvSpPr>
        <p:spPr>
          <a:xfrm>
            <a:off x="6524299" y="1680933"/>
            <a:ext cx="4883928" cy="4633157"/>
          </a:xfrm>
        </p:spPr>
        <p:txBody>
          <a:bodyPr vert="horz" lIns="91440" tIns="45720" rIns="91440" bIns="45720" rtlCol="0" anchor="t">
            <a:normAutofit/>
          </a:bodyPr>
          <a:lstStyle/>
          <a:p>
            <a:pPr marL="0" indent="0">
              <a:buNone/>
            </a:pPr>
            <a:r>
              <a:rPr lang="en-US" b="1"/>
              <a:t>What I can do now Confidently;</a:t>
            </a:r>
          </a:p>
          <a:p>
            <a:r>
              <a:rPr lang="en-US"/>
              <a:t>I can create Word documents.</a:t>
            </a:r>
          </a:p>
          <a:p>
            <a:r>
              <a:rPr lang="en-US"/>
              <a:t>Produce PowerPoint presentations.</a:t>
            </a:r>
          </a:p>
          <a:p>
            <a:r>
              <a:rPr lang="en-US"/>
              <a:t>Use Excel for calculations and spreadsheets. </a:t>
            </a:r>
          </a:p>
          <a:p>
            <a:r>
              <a:rPr lang="en-US"/>
              <a:t>Outlook to manage University emails.</a:t>
            </a:r>
          </a:p>
          <a:p>
            <a:r>
              <a:rPr lang="en-US"/>
              <a:t>Moodle for submitting assignments.</a:t>
            </a:r>
          </a:p>
          <a:p>
            <a:r>
              <a:rPr lang="en-US"/>
              <a:t>Google search for finding information .</a:t>
            </a:r>
          </a:p>
          <a:p>
            <a:r>
              <a:rPr lang="en-US"/>
              <a:t>I feel more confident now than I did at the beginning.</a:t>
            </a:r>
          </a:p>
        </p:txBody>
      </p:sp>
    </p:spTree>
    <p:extLst>
      <p:ext uri="{BB962C8B-B14F-4D97-AF65-F5344CB8AC3E}">
        <p14:creationId xmlns:p14="http://schemas.microsoft.com/office/powerpoint/2010/main" val="166532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153D-915E-B26E-77A0-B0A60D95B98E}"/>
              </a:ext>
            </a:extLst>
          </p:cNvPr>
          <p:cNvSpPr>
            <a:spLocks noGrp="1"/>
          </p:cNvSpPr>
          <p:nvPr>
            <p:ph type="title"/>
          </p:nvPr>
        </p:nvSpPr>
        <p:spPr>
          <a:xfrm>
            <a:off x="1474077" y="1240971"/>
            <a:ext cx="3277536" cy="963033"/>
          </a:xfrm>
        </p:spPr>
        <p:txBody>
          <a:bodyPr/>
          <a:lstStyle/>
          <a:p>
            <a:r>
              <a:rPr lang="en-US"/>
              <a:t>How these skills help me</a:t>
            </a:r>
          </a:p>
        </p:txBody>
      </p:sp>
      <p:sp>
        <p:nvSpPr>
          <p:cNvPr id="3" name="Content Placeholder 2">
            <a:extLst>
              <a:ext uri="{FF2B5EF4-FFF2-40B4-BE49-F238E27FC236}">
                <a16:creationId xmlns:a16="http://schemas.microsoft.com/office/drawing/2014/main" id="{F5BE6C73-4F90-26C9-3E52-B235190AEAD0}"/>
              </a:ext>
            </a:extLst>
          </p:cNvPr>
          <p:cNvSpPr>
            <a:spLocks noGrp="1"/>
          </p:cNvSpPr>
          <p:nvPr>
            <p:ph sz="quarter" idx="14"/>
          </p:nvPr>
        </p:nvSpPr>
        <p:spPr>
          <a:xfrm>
            <a:off x="5100662" y="1081314"/>
            <a:ext cx="5614213" cy="1362175"/>
          </a:xfrm>
        </p:spPr>
        <p:txBody>
          <a:bodyPr vert="horz" lIns="91440" tIns="45720" rIns="91440" bIns="45720" rtlCol="0" anchor="t">
            <a:normAutofit lnSpcReduction="10000"/>
          </a:bodyPr>
          <a:lstStyle/>
          <a:p>
            <a:r>
              <a:rPr lang="en-US" sz="1400"/>
              <a:t>Digital skills help me with my studies as I can do my university work. </a:t>
            </a:r>
            <a:endParaRPr lang="en-US"/>
          </a:p>
          <a:p>
            <a:r>
              <a:rPr lang="en-US"/>
              <a:t>Digital Skills will help me in future employment and career. Many workplaces use Microsoft Office, email. </a:t>
            </a:r>
          </a:p>
          <a:p>
            <a:endParaRPr lang="en-US"/>
          </a:p>
        </p:txBody>
      </p:sp>
      <p:pic>
        <p:nvPicPr>
          <p:cNvPr id="32" name="Picture Placeholder 31" descr="Close up photo of colourful graph data">
            <a:extLst>
              <a:ext uri="{FF2B5EF4-FFF2-40B4-BE49-F238E27FC236}">
                <a16:creationId xmlns:a16="http://schemas.microsoft.com/office/drawing/2014/main" id="{10C22F07-055A-C221-C9FA-8C9EE2654B9B}"/>
              </a:ext>
            </a:extLst>
          </p:cNvPr>
          <p:cNvPicPr>
            <a:picLocks noGrp="1" noChangeAspect="1"/>
          </p:cNvPicPr>
          <p:nvPr>
            <p:ph type="pic" sz="quarter" idx="15"/>
          </p:nvPr>
        </p:nvPicPr>
        <p:blipFill>
          <a:blip r:embed="rId2"/>
          <a:srcRect/>
          <a:stretch/>
        </p:blipFill>
        <p:spPr>
          <a:xfrm>
            <a:off x="1135384" y="2719146"/>
            <a:ext cx="9917457" cy="3255264"/>
          </a:xfrm>
          <a:prstGeom prst="rect">
            <a:avLst/>
          </a:prstGeom>
        </p:spPr>
      </p:pic>
    </p:spTree>
    <p:extLst>
      <p:ext uri="{BB962C8B-B14F-4D97-AF65-F5344CB8AC3E}">
        <p14:creationId xmlns:p14="http://schemas.microsoft.com/office/powerpoint/2010/main" val="1472982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47223-A893-96A6-F0E7-83F317B9BE5B}"/>
              </a:ext>
            </a:extLst>
          </p:cNvPr>
          <p:cNvSpPr>
            <a:spLocks noGrp="1"/>
          </p:cNvSpPr>
          <p:nvPr>
            <p:ph type="title"/>
          </p:nvPr>
        </p:nvSpPr>
        <p:spPr>
          <a:xfrm>
            <a:off x="802785" y="841248"/>
            <a:ext cx="3588377" cy="1058427"/>
          </a:xfrm>
        </p:spPr>
        <p:txBody>
          <a:bodyPr anchor="t">
            <a:normAutofit fontScale="90000"/>
          </a:bodyPr>
          <a:lstStyle/>
          <a:p>
            <a:br>
              <a:rPr lang="en-GB" sz="2400">
                <a:latin typeface="Pristina"/>
              </a:rPr>
            </a:br>
            <a:r>
              <a:rPr lang="en-GB">
                <a:latin typeface="Pristina"/>
              </a:rPr>
              <a:t>Referencing:</a:t>
            </a:r>
            <a:br>
              <a:rPr lang="en-GB"/>
            </a:br>
            <a:br>
              <a:rPr lang="en-GB" sz="1800"/>
            </a:br>
            <a:br>
              <a:rPr lang="en-GB" sz="1300"/>
            </a:br>
            <a:br>
              <a:rPr lang="en-GB" sz="1300"/>
            </a:br>
            <a:br>
              <a:rPr lang="en-GB" sz="1300"/>
            </a:br>
            <a:endParaRPr lang="en-GB" sz="1300"/>
          </a:p>
        </p:txBody>
      </p:sp>
      <p:sp>
        <p:nvSpPr>
          <p:cNvPr id="8" name="Text Placeholder 2">
            <a:extLst>
              <a:ext uri="{FF2B5EF4-FFF2-40B4-BE49-F238E27FC236}">
                <a16:creationId xmlns:a16="http://schemas.microsoft.com/office/drawing/2014/main" id="{0CF32ACF-2BDB-2956-D4BB-0C5CA257A61E}"/>
              </a:ext>
            </a:extLst>
          </p:cNvPr>
          <p:cNvSpPr>
            <a:spLocks noGrp="1"/>
          </p:cNvSpPr>
          <p:nvPr>
            <p:ph type="body" sz="half" idx="2"/>
          </p:nvPr>
        </p:nvSpPr>
        <p:spPr>
          <a:xfrm>
            <a:off x="801545" y="2063277"/>
            <a:ext cx="3585586" cy="3959826"/>
          </a:xfrm>
        </p:spPr>
        <p:txBody>
          <a:bodyPr anchor="b">
            <a:normAutofit/>
          </a:bodyPr>
          <a:lstStyle/>
          <a:p>
            <a:r>
              <a:rPr lang="en-GB" sz="1300">
                <a:ea typeface="+mn-lt"/>
                <a:cs typeface="+mn-lt"/>
                <a:hlinkClick r:id="rId4"/>
              </a:rPr>
              <a:t>https://www.researchprospect.com/how-to-apply-the-craap-test/</a:t>
            </a:r>
            <a:endParaRPr lang="en-US">
              <a:ea typeface="+mn-lt"/>
              <a:cs typeface="+mn-lt"/>
            </a:endParaRPr>
          </a:p>
          <a:p>
            <a:br>
              <a:rPr lang="en-GB" sz="1300">
                <a:latin typeface="Playfair Display"/>
              </a:rPr>
            </a:br>
            <a:r>
              <a:rPr lang="en-GB" sz="1300">
                <a:ea typeface="+mn-lt"/>
                <a:cs typeface="+mn-lt"/>
              </a:rPr>
              <a:t>https://hwb.uwtsd.ac.uk/dashboard/birmingham</a:t>
            </a:r>
            <a:br>
              <a:rPr lang="en-GB" sz="1300">
                <a:latin typeface="Playfair Display"/>
              </a:rPr>
            </a:br>
            <a:r>
              <a:rPr lang="en-GB" sz="1300">
                <a:latin typeface="Playfair Display"/>
                <a:hlinkClick r:id="rId5"/>
              </a:rPr>
              <a:t>https://uowtsd-my.sharepoint.com/shared</a:t>
            </a:r>
            <a:br>
              <a:rPr lang="en-GB" sz="1300">
                <a:latin typeface="Playfair Display"/>
              </a:rPr>
            </a:br>
            <a:br>
              <a:rPr lang="en-GB" sz="1300">
                <a:latin typeface="Playfair Display"/>
              </a:rPr>
            </a:br>
            <a:r>
              <a:rPr lang="en-GB" sz="1300">
                <a:latin typeface="Playfair Display"/>
                <a:hlinkClick r:id="rId6"/>
              </a:rPr>
              <a:t>https://moodle.uwtsd.ac.uk/course/view.php?id=14174</a:t>
            </a:r>
            <a:endParaRPr lang="en-US"/>
          </a:p>
        </p:txBody>
      </p:sp>
      <p:pic>
        <p:nvPicPr>
          <p:cNvPr id="4" name="Picture 3" descr="Skyscrapers And Location Icons">
            <a:extLst>
              <a:ext uri="{FF2B5EF4-FFF2-40B4-BE49-F238E27FC236}">
                <a16:creationId xmlns:a16="http://schemas.microsoft.com/office/drawing/2014/main" id="{F84D1173-3CEF-AA23-6371-38225FA94742}"/>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9261" r="32258" b="6252"/>
          <a:stretch>
            <a:fillRect/>
          </a:stretch>
        </p:blipFill>
        <p:spPr>
          <a:xfrm>
            <a:off x="5027697" y="351064"/>
            <a:ext cx="6826841" cy="6155870"/>
          </a:xfrm>
          <a:prstGeom prst="rect">
            <a:avLst/>
          </a:prstGeom>
          <a:noFill/>
          <a:ln w="19050">
            <a:solidFill>
              <a:schemeClr val="tx1"/>
            </a:solidFill>
            <a:miter lim="800000"/>
          </a:ln>
        </p:spPr>
      </p:pic>
    </p:spTree>
    <p:extLst>
      <p:ext uri="{BB962C8B-B14F-4D97-AF65-F5344CB8AC3E}">
        <p14:creationId xmlns:p14="http://schemas.microsoft.com/office/powerpoint/2010/main" val="3761678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887DED8-6AE1-68B6-2A8B-7B962CA7F14B}"/>
              </a:ext>
            </a:extLst>
          </p:cNvPr>
          <p:cNvSpPr>
            <a:spLocks noGrp="1"/>
          </p:cNvSpPr>
          <p:nvPr>
            <p:ph type="title"/>
          </p:nvPr>
        </p:nvSpPr>
        <p:spPr>
          <a:xfrm>
            <a:off x="795528" y="842464"/>
            <a:ext cx="7204455" cy="1099457"/>
          </a:xfrm>
        </p:spPr>
        <p:txBody>
          <a:bodyPr/>
          <a:lstStyle/>
          <a:p>
            <a:r>
              <a:rPr lang="en-US"/>
              <a:t>Conclusion</a:t>
            </a:r>
          </a:p>
        </p:txBody>
      </p:sp>
      <p:sp>
        <p:nvSpPr>
          <p:cNvPr id="10" name="Content Placeholder 9">
            <a:extLst>
              <a:ext uri="{FF2B5EF4-FFF2-40B4-BE49-F238E27FC236}">
                <a16:creationId xmlns:a16="http://schemas.microsoft.com/office/drawing/2014/main" id="{75AE507D-4CB8-AC6C-888A-88AAAAA0BC2D}"/>
              </a:ext>
            </a:extLst>
          </p:cNvPr>
          <p:cNvSpPr>
            <a:spLocks noGrp="1"/>
          </p:cNvSpPr>
          <p:nvPr>
            <p:ph sz="quarter" idx="13"/>
          </p:nvPr>
        </p:nvSpPr>
        <p:spPr>
          <a:xfrm>
            <a:off x="795528" y="1672092"/>
            <a:ext cx="7204455" cy="4532767"/>
          </a:xfrm>
        </p:spPr>
        <p:txBody>
          <a:bodyPr vert="horz" lIns="91440" tIns="45720" rIns="91440" bIns="45720" rtlCol="0" anchor="t">
            <a:normAutofit/>
          </a:bodyPr>
          <a:lstStyle/>
          <a:p>
            <a:endParaRPr lang="en-US"/>
          </a:p>
          <a:p>
            <a:r>
              <a:rPr lang="en-US" dirty="0"/>
              <a:t>This module has helped me in overall improve my digital </a:t>
            </a:r>
            <a:r>
              <a:rPr lang="en-US"/>
              <a:t>skills</a:t>
            </a:r>
            <a:r>
              <a:rPr lang="en-US" dirty="0"/>
              <a:t>. I have become much more confident in Using technology.</a:t>
            </a:r>
          </a:p>
          <a:p>
            <a:r>
              <a:rPr lang="en-US" dirty="0"/>
              <a:t>By doing this module ,  I more eager and motivated to learn more about the digital world in my </a:t>
            </a:r>
            <a:r>
              <a:rPr lang="en-US"/>
              <a:t>further</a:t>
            </a:r>
            <a:r>
              <a:rPr lang="en-US" dirty="0"/>
              <a:t>  learning and for future career. I have a lot to still learn but this was my starting point in excelling myself. I have made good progress and will continue to do so going forward.</a:t>
            </a:r>
          </a:p>
          <a:p>
            <a:endParaRPr lang="en-US"/>
          </a:p>
          <a:p>
            <a:r>
              <a:rPr lang="en-US"/>
              <a:t>Thank You for listening to my presentation.</a:t>
            </a:r>
          </a:p>
        </p:txBody>
      </p:sp>
      <p:pic>
        <p:nvPicPr>
          <p:cNvPr id="17" name="Picture Placeholder 16" descr="Genetic test results on a digital tablet">
            <a:extLst>
              <a:ext uri="{FF2B5EF4-FFF2-40B4-BE49-F238E27FC236}">
                <a16:creationId xmlns:a16="http://schemas.microsoft.com/office/drawing/2014/main" id="{40F28CFC-C4AB-F36A-2ECF-8DE99DEF3060}"/>
              </a:ext>
            </a:extLst>
          </p:cNvPr>
          <p:cNvPicPr>
            <a:picLocks noGrp="1" noChangeAspect="1"/>
          </p:cNvPicPr>
          <p:nvPr>
            <p:ph type="pic" sz="quarter" idx="14"/>
          </p:nvPr>
        </p:nvPicPr>
        <p:blipFill>
          <a:blip r:embed="rId2"/>
          <a:srcRect l="30272" r="30272"/>
          <a:stretch/>
        </p:blipFill>
        <p:spPr>
          <a:xfrm>
            <a:off x="8616581" y="361188"/>
            <a:ext cx="3227832" cy="6135624"/>
          </a:xfrm>
        </p:spPr>
      </p:pic>
    </p:spTree>
    <p:extLst>
      <p:ext uri="{BB962C8B-B14F-4D97-AF65-F5344CB8AC3E}">
        <p14:creationId xmlns:p14="http://schemas.microsoft.com/office/powerpoint/2010/main" val="1989932336"/>
      </p:ext>
    </p:extLst>
  </p:cSld>
  <p:clrMapOvr>
    <a:masterClrMapping/>
  </p:clrMapOvr>
</p:sld>
</file>

<file path=ppt/theme/theme1.xml><?xml version="1.0" encoding="utf-8"?>
<a:theme xmlns:a="http://schemas.openxmlformats.org/drawingml/2006/main" name="Dark Academia">
  <a:themeElements>
    <a:clrScheme name="Custom 4">
      <a:dk1>
        <a:sysClr val="windowText" lastClr="000000"/>
      </a:dk1>
      <a:lt1>
        <a:srgbClr val="DFD2C4"/>
      </a:lt1>
      <a:dk2>
        <a:srgbClr val="2C3932"/>
      </a:dk2>
      <a:lt2>
        <a:srgbClr val="FFFFFF"/>
      </a:lt2>
      <a:accent1>
        <a:srgbClr val="DFD2C4"/>
      </a:accent1>
      <a:accent2>
        <a:srgbClr val="4B2B30"/>
      </a:accent2>
      <a:accent3>
        <a:srgbClr val="233343"/>
      </a:accent3>
      <a:accent4>
        <a:srgbClr val="5F3430"/>
      </a:accent4>
      <a:accent5>
        <a:srgbClr val="8296AA"/>
      </a:accent5>
      <a:accent6>
        <a:srgbClr val="631E13"/>
      </a:accent6>
      <a:hlink>
        <a:srgbClr val="D2BD9A"/>
      </a:hlink>
      <a:folHlink>
        <a:srgbClr val="C5D2CB"/>
      </a:folHlink>
    </a:clrScheme>
    <a:fontScheme name="Custom 10">
      <a:majorFont>
        <a:latin typeface="Playfair Display"/>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Academia_Sales Presentation_win32_LW_V7" id="{533BF2EB-2BAD-4198-A303-6C5A3618DB67}" vid="{A686BBDF-92F9-4384-83C4-C0E135F23AA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81A4212-02C6-475D-B332-DC5017D04534}">
  <ds:schemaRefs>
    <ds:schemaRef ds:uri="http://schemas.microsoft.com/sharepoint/v3/contenttype/forms"/>
  </ds:schemaRefs>
</ds:datastoreItem>
</file>

<file path=customXml/itemProps2.xml><?xml version="1.0" encoding="utf-8"?>
<ds:datastoreItem xmlns:ds="http://schemas.openxmlformats.org/officeDocument/2006/customXml" ds:itemID="{52BAF2CE-2C32-498E-B467-6C60C376794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52185BFC-6E97-4C88-9034-F2A7ED1C005E}">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Dark Academia</vt:lpstr>
      <vt:lpstr>        Digital Skills Portfolio</vt:lpstr>
      <vt:lpstr>Introduction  Good Afternoon. My name is Fathimah Zahra. I would like to present you with my Digital Skills Learning progress.  . Today I will talk is about my portfolio on my digital skills. From my struggles to my strengths and the  space for more improvements. This is my journey into my progression during this module and how much I have learnt and improved  in  my digital skills work. How at the beginning I had no confidence due to lack of knowledge In digital skills. From the work pieces  executed once I had learned more about digital skills. The examples I have chosen are based on the programs and resources I will present the tools I have used for my work and communications.  I hope you enjoy my Presentation.    </vt:lpstr>
      <vt:lpstr>My learning Journey In New Digital Skills  </vt:lpstr>
      <vt:lpstr>My digital Life Assignment</vt:lpstr>
      <vt:lpstr>Quote</vt:lpstr>
      <vt:lpstr>Online Research  This example is about me using Google search to find out information.   I often do use Google search for my assignments and for any information I don't understand or in general need to enhance my ability to provide a better piece of work.  Whilst studying this module I also understood how to search online for reliable information with  academic evidence instead of just using any generic google search  Information. I use the CRAAP method.  Having learnt this vital peace of information has helped me do my university work in a reliable and informative  way giving me a better chance to get a better graded standard work academically.</vt:lpstr>
      <vt:lpstr>This screenshot showing UWTSD Hubb App along with PowerPoint and Word. I use Moodle regularly to access  my course materials and do my classes. I submit  all my assignments, access my university emails and save my work on OneDrive. I have easy access to PowerPoint on my devices for creating slides and making changes or adding pictures as well as accessing Word for my University work.  These tools really do help me stay well organized and makes studying much easier.   </vt:lpstr>
      <vt:lpstr>Skills I have developed</vt:lpstr>
      <vt:lpstr>                   My Learning Outcome</vt:lpstr>
      <vt:lpstr>How these skills help me</vt:lpstr>
      <vt:lpstr> Referencing: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Portfolio</dc:title>
  <dc:creator/>
  <cp:revision>52</cp:revision>
  <dcterms:created xsi:type="dcterms:W3CDTF">2026-07-16T10:24:11Z</dcterms:created>
  <dcterms:modified xsi:type="dcterms:W3CDTF">2026-07-29T12:10:32Z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