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50" d="100"/>
          <a:sy n="150" d="100"/>
        </p:scale>
        <p:origin x="2886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67D1B5A-8183-4A98-B744-1A19FBF25890}" type="doc">
      <dgm:prSet loTypeId="urn:microsoft.com/office/officeart/2017/3/layout/DropPinTimeline" loCatId="process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798E2B7-38AF-45A1-9B35-4C3828FC7119}">
      <dgm:prSet/>
      <dgm:spPr/>
      <dgm:t>
        <a:bodyPr/>
        <a:lstStyle/>
        <a:p>
          <a:pPr>
            <a:defRPr b="1"/>
          </a:pPr>
          <a:r>
            <a:rPr lang="en-US"/>
            <a:t>1973</a:t>
          </a:r>
        </a:p>
      </dgm:t>
    </dgm:pt>
    <dgm:pt modelId="{A90E953E-70FB-4FF4-81D6-F5B2B26B0916}" type="parTrans" cxnId="{A28D6276-8BF0-40ED-988B-8A1FB5BB29BD}">
      <dgm:prSet/>
      <dgm:spPr/>
      <dgm:t>
        <a:bodyPr/>
        <a:lstStyle/>
        <a:p>
          <a:endParaRPr lang="en-US"/>
        </a:p>
      </dgm:t>
    </dgm:pt>
    <dgm:pt modelId="{864B2B9D-00C4-46F2-9556-AC2D4DD1C478}" type="sibTrans" cxnId="{A28D6276-8BF0-40ED-988B-8A1FB5BB29BD}">
      <dgm:prSet/>
      <dgm:spPr/>
      <dgm:t>
        <a:bodyPr/>
        <a:lstStyle/>
        <a:p>
          <a:endParaRPr lang="en-US"/>
        </a:p>
      </dgm:t>
    </dgm:pt>
    <dgm:pt modelId="{982B0C92-F6FF-41F5-A178-733D44A6E913}">
      <dgm:prSet/>
      <dgm:spPr/>
      <dgm:t>
        <a:bodyPr/>
        <a:lstStyle/>
        <a:p>
          <a:r>
            <a:rPr lang="en-US"/>
            <a:t>Primark – first store in 1973</a:t>
          </a:r>
        </a:p>
      </dgm:t>
    </dgm:pt>
    <dgm:pt modelId="{D2A38504-57C4-48E1-A9B7-A81D19318245}" type="parTrans" cxnId="{CC24B506-6EE2-429D-AED9-78B3FF6A0EAE}">
      <dgm:prSet/>
      <dgm:spPr/>
      <dgm:t>
        <a:bodyPr/>
        <a:lstStyle/>
        <a:p>
          <a:endParaRPr lang="en-US"/>
        </a:p>
      </dgm:t>
    </dgm:pt>
    <dgm:pt modelId="{6FABC2D0-C452-4FB5-A3F3-9504F708C44A}" type="sibTrans" cxnId="{CC24B506-6EE2-429D-AED9-78B3FF6A0EAE}">
      <dgm:prSet/>
      <dgm:spPr/>
      <dgm:t>
        <a:bodyPr/>
        <a:lstStyle/>
        <a:p>
          <a:endParaRPr lang="en-US"/>
        </a:p>
      </dgm:t>
    </dgm:pt>
    <dgm:pt modelId="{9206F37B-53D4-498E-8CD6-F62A74D76511}">
      <dgm:prSet/>
      <dgm:spPr/>
      <dgm:t>
        <a:bodyPr/>
        <a:lstStyle/>
        <a:p>
          <a:pPr>
            <a:defRPr b="1"/>
          </a:pPr>
          <a:r>
            <a:rPr lang="en-US"/>
            <a:t>2006</a:t>
          </a:r>
        </a:p>
      </dgm:t>
    </dgm:pt>
    <dgm:pt modelId="{F9DC52F8-A7BD-45EE-BEF6-7CBDF37BCD11}" type="parTrans" cxnId="{E6856FE5-5476-4679-BF86-581DF4800E21}">
      <dgm:prSet/>
      <dgm:spPr/>
      <dgm:t>
        <a:bodyPr/>
        <a:lstStyle/>
        <a:p>
          <a:endParaRPr lang="en-US"/>
        </a:p>
      </dgm:t>
    </dgm:pt>
    <dgm:pt modelId="{AC2DEBAD-BA9B-4AB4-89B4-0CDCE1D01221}" type="sibTrans" cxnId="{E6856FE5-5476-4679-BF86-581DF4800E21}">
      <dgm:prSet/>
      <dgm:spPr/>
      <dgm:t>
        <a:bodyPr/>
        <a:lstStyle/>
        <a:p>
          <a:endParaRPr lang="en-US"/>
        </a:p>
      </dgm:t>
    </dgm:pt>
    <dgm:pt modelId="{B57C477F-96DE-47A9-B504-ACC7623625F3}">
      <dgm:prSet/>
      <dgm:spPr/>
      <dgm:t>
        <a:bodyPr/>
        <a:lstStyle/>
        <a:p>
          <a:r>
            <a:rPr lang="en-US"/>
            <a:t>Develop in Europe – Spain 2006</a:t>
          </a:r>
        </a:p>
      </dgm:t>
    </dgm:pt>
    <dgm:pt modelId="{F8370DAC-13C7-4506-960F-E75646FDE5C0}" type="parTrans" cxnId="{63483763-735F-41E3-9D7E-84A3A473DC00}">
      <dgm:prSet/>
      <dgm:spPr/>
      <dgm:t>
        <a:bodyPr/>
        <a:lstStyle/>
        <a:p>
          <a:endParaRPr lang="en-US"/>
        </a:p>
      </dgm:t>
    </dgm:pt>
    <dgm:pt modelId="{FB1C1169-0447-47B7-8316-999549365940}" type="sibTrans" cxnId="{63483763-735F-41E3-9D7E-84A3A473DC00}">
      <dgm:prSet/>
      <dgm:spPr/>
      <dgm:t>
        <a:bodyPr/>
        <a:lstStyle/>
        <a:p>
          <a:endParaRPr lang="en-US"/>
        </a:p>
      </dgm:t>
    </dgm:pt>
    <dgm:pt modelId="{642B1184-5ADD-45DA-B93B-FB88DE083E5C}">
      <dgm:prSet/>
      <dgm:spPr/>
      <dgm:t>
        <a:bodyPr/>
        <a:lstStyle/>
        <a:p>
          <a:pPr>
            <a:defRPr b="1"/>
          </a:pPr>
          <a:r>
            <a:rPr lang="en-US"/>
            <a:t>2009</a:t>
          </a:r>
        </a:p>
      </dgm:t>
    </dgm:pt>
    <dgm:pt modelId="{736FF30A-53CC-4673-9146-0E3453B824B7}" type="parTrans" cxnId="{774712CF-99F1-4967-B654-31A7D6B1E50E}">
      <dgm:prSet/>
      <dgm:spPr/>
      <dgm:t>
        <a:bodyPr/>
        <a:lstStyle/>
        <a:p>
          <a:endParaRPr lang="en-US"/>
        </a:p>
      </dgm:t>
    </dgm:pt>
    <dgm:pt modelId="{C4839452-D13C-44D0-9672-E8855DD2BBE5}" type="sibTrans" cxnId="{774712CF-99F1-4967-B654-31A7D6B1E50E}">
      <dgm:prSet/>
      <dgm:spPr/>
      <dgm:t>
        <a:bodyPr/>
        <a:lstStyle/>
        <a:p>
          <a:endParaRPr lang="en-US"/>
        </a:p>
      </dgm:t>
    </dgm:pt>
    <dgm:pt modelId="{3E6C6CFF-CFA5-4D46-A760-962A6FF7BF47}">
      <dgm:prSet/>
      <dgm:spPr/>
      <dgm:t>
        <a:bodyPr/>
        <a:lstStyle/>
        <a:p>
          <a:r>
            <a:rPr lang="en-US"/>
            <a:t>Develop in 2009 in Portugal, Germany and Belgium</a:t>
          </a:r>
        </a:p>
      </dgm:t>
    </dgm:pt>
    <dgm:pt modelId="{8A5894C1-17CA-4C68-A2A0-E880099DCB9A}" type="parTrans" cxnId="{0D04C9CC-2083-4086-8707-3AF63F2C7F00}">
      <dgm:prSet/>
      <dgm:spPr/>
      <dgm:t>
        <a:bodyPr/>
        <a:lstStyle/>
        <a:p>
          <a:endParaRPr lang="en-US"/>
        </a:p>
      </dgm:t>
    </dgm:pt>
    <dgm:pt modelId="{2A5EF521-A4D6-4D2E-97D2-86B1C688C1FF}" type="sibTrans" cxnId="{0D04C9CC-2083-4086-8707-3AF63F2C7F00}">
      <dgm:prSet/>
      <dgm:spPr/>
      <dgm:t>
        <a:bodyPr/>
        <a:lstStyle/>
        <a:p>
          <a:endParaRPr lang="en-US"/>
        </a:p>
      </dgm:t>
    </dgm:pt>
    <dgm:pt modelId="{3C64309C-CA9D-48D2-B317-393BC5804862}">
      <dgm:prSet/>
      <dgm:spPr/>
      <dgm:t>
        <a:bodyPr/>
        <a:lstStyle/>
        <a:p>
          <a:pPr>
            <a:defRPr b="1"/>
          </a:pPr>
          <a:r>
            <a:rPr lang="en-US"/>
            <a:t>2013</a:t>
          </a:r>
        </a:p>
      </dgm:t>
    </dgm:pt>
    <dgm:pt modelId="{7A125A46-8E36-4A91-8CC3-EE3E130D06F0}" type="parTrans" cxnId="{C5845F88-855B-4CB6-8E33-21D9158801EE}">
      <dgm:prSet/>
      <dgm:spPr/>
      <dgm:t>
        <a:bodyPr/>
        <a:lstStyle/>
        <a:p>
          <a:endParaRPr lang="en-US"/>
        </a:p>
      </dgm:t>
    </dgm:pt>
    <dgm:pt modelId="{C8A7D8B4-B12E-4446-9712-599873308F61}" type="sibTrans" cxnId="{C5845F88-855B-4CB6-8E33-21D9158801EE}">
      <dgm:prSet/>
      <dgm:spPr/>
      <dgm:t>
        <a:bodyPr/>
        <a:lstStyle/>
        <a:p>
          <a:endParaRPr lang="en-US"/>
        </a:p>
      </dgm:t>
    </dgm:pt>
    <dgm:pt modelId="{D5CB97F9-8E53-4440-8CC7-EBE9FCAC898C}">
      <dgm:prSet/>
      <dgm:spPr/>
      <dgm:t>
        <a:bodyPr/>
        <a:lstStyle/>
        <a:p>
          <a:r>
            <a:rPr lang="en-US"/>
            <a:t>Primark Sustainable Cotton Program was created in 2013</a:t>
          </a:r>
        </a:p>
      </dgm:t>
    </dgm:pt>
    <dgm:pt modelId="{761A59F0-AD83-492D-A7B5-07C41AC2220D}" type="parTrans" cxnId="{0A68352F-15EA-4CB3-A763-B358740A85BD}">
      <dgm:prSet/>
      <dgm:spPr/>
      <dgm:t>
        <a:bodyPr/>
        <a:lstStyle/>
        <a:p>
          <a:endParaRPr lang="en-US"/>
        </a:p>
      </dgm:t>
    </dgm:pt>
    <dgm:pt modelId="{8D19695B-9C01-4011-8B6B-BF2090DD9CF3}" type="sibTrans" cxnId="{0A68352F-15EA-4CB3-A763-B358740A85BD}">
      <dgm:prSet/>
      <dgm:spPr/>
      <dgm:t>
        <a:bodyPr/>
        <a:lstStyle/>
        <a:p>
          <a:endParaRPr lang="en-US"/>
        </a:p>
      </dgm:t>
    </dgm:pt>
    <dgm:pt modelId="{31B99578-A123-40A0-AF72-EC0CFED032EF}">
      <dgm:prSet/>
      <dgm:spPr/>
      <dgm:t>
        <a:bodyPr/>
        <a:lstStyle/>
        <a:p>
          <a:pPr>
            <a:defRPr b="1"/>
          </a:pPr>
          <a:r>
            <a:rPr lang="en-US"/>
            <a:t>2015</a:t>
          </a:r>
        </a:p>
      </dgm:t>
    </dgm:pt>
    <dgm:pt modelId="{5ED8A726-2917-4B5B-99BD-D86D7E9B319C}" type="parTrans" cxnId="{C2196269-CC6E-47A3-91D3-87C0D68784C0}">
      <dgm:prSet/>
      <dgm:spPr/>
      <dgm:t>
        <a:bodyPr/>
        <a:lstStyle/>
        <a:p>
          <a:endParaRPr lang="en-US"/>
        </a:p>
      </dgm:t>
    </dgm:pt>
    <dgm:pt modelId="{B03A01C6-1274-4479-966C-9602DFDE54AC}" type="sibTrans" cxnId="{C2196269-CC6E-47A3-91D3-87C0D68784C0}">
      <dgm:prSet/>
      <dgm:spPr/>
      <dgm:t>
        <a:bodyPr/>
        <a:lstStyle/>
        <a:p>
          <a:endParaRPr lang="en-US"/>
        </a:p>
      </dgm:t>
    </dgm:pt>
    <dgm:pt modelId="{CA1C94A6-60FB-4CE2-8F40-9050EA8B9A3C}">
      <dgm:prSet/>
      <dgm:spPr/>
      <dgm:t>
        <a:bodyPr/>
        <a:lstStyle/>
        <a:p>
          <a:r>
            <a:rPr lang="en-US"/>
            <a:t>First Primark store in US was in 2015</a:t>
          </a:r>
        </a:p>
      </dgm:t>
    </dgm:pt>
    <dgm:pt modelId="{8E9E96CA-2F96-4982-8631-50B02C375DD6}" type="parTrans" cxnId="{F98B076A-E3DC-4FD3-B1F3-6CC018DAE2F2}">
      <dgm:prSet/>
      <dgm:spPr/>
      <dgm:t>
        <a:bodyPr/>
        <a:lstStyle/>
        <a:p>
          <a:endParaRPr lang="en-US"/>
        </a:p>
      </dgm:t>
    </dgm:pt>
    <dgm:pt modelId="{249D907A-8EC0-415D-8AEA-4741142DF209}" type="sibTrans" cxnId="{F98B076A-E3DC-4FD3-B1F3-6CC018DAE2F2}">
      <dgm:prSet/>
      <dgm:spPr/>
      <dgm:t>
        <a:bodyPr/>
        <a:lstStyle/>
        <a:p>
          <a:endParaRPr lang="en-US"/>
        </a:p>
      </dgm:t>
    </dgm:pt>
    <dgm:pt modelId="{3CA64FC8-AE59-4B68-8317-ADBD4DF2E6FC}" type="pres">
      <dgm:prSet presAssocID="{567D1B5A-8183-4A98-B744-1A19FBF25890}" presName="root" presStyleCnt="0">
        <dgm:presLayoutVars>
          <dgm:chMax/>
          <dgm:chPref/>
          <dgm:animLvl val="lvl"/>
        </dgm:presLayoutVars>
      </dgm:prSet>
      <dgm:spPr/>
    </dgm:pt>
    <dgm:pt modelId="{02E141AC-4A10-4F15-8A23-D3ED842408AB}" type="pres">
      <dgm:prSet presAssocID="{567D1B5A-8183-4A98-B744-1A19FBF25890}" presName="divider" presStyleLbl="fgAcc1" presStyleIdx="0" presStyleCnt="6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triangle" w="lg" len="lg"/>
        </a:ln>
        <a:effectLst/>
      </dgm:spPr>
    </dgm:pt>
    <dgm:pt modelId="{40ABD61B-0CFE-46C4-954F-3BE88D55CA8A}" type="pres">
      <dgm:prSet presAssocID="{567D1B5A-8183-4A98-B744-1A19FBF25890}" presName="nodes" presStyleCnt="0">
        <dgm:presLayoutVars>
          <dgm:chMax/>
          <dgm:chPref/>
          <dgm:animLvl val="lvl"/>
        </dgm:presLayoutVars>
      </dgm:prSet>
      <dgm:spPr/>
    </dgm:pt>
    <dgm:pt modelId="{968575A6-24D2-406A-AA23-1BF570D67980}" type="pres">
      <dgm:prSet presAssocID="{5798E2B7-38AF-45A1-9B35-4C3828FC7119}" presName="composite" presStyleCnt="0"/>
      <dgm:spPr/>
    </dgm:pt>
    <dgm:pt modelId="{3374FC4F-1A35-46FA-8C47-12584E8AEE6B}" type="pres">
      <dgm:prSet presAssocID="{5798E2B7-38AF-45A1-9B35-4C3828FC7119}" presName="ConnectorPoint" presStyleLbl="lnNode1" presStyleIdx="0" presStyleCnt="5"/>
      <dgm:spPr>
        <a:gradFill rotWithShape="0">
          <a:gsLst>
            <a:gs pos="0">
              <a:schemeClr val="accent2">
                <a:tint val="96000"/>
                <a:lumMod val="104000"/>
              </a:schemeClr>
            </a:gs>
            <a:gs pos="100000">
              <a:schemeClr val="accent2">
                <a:shade val="84000"/>
                <a:lumMod val="84000"/>
              </a:schemeClr>
            </a:gs>
          </a:gsLst>
          <a:lin ang="5400000" scaled="0"/>
        </a:gradFill>
        <a:ln w="63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50800" dist="25400" dir="13500000">
            <a:srgbClr val="000000">
              <a:alpha val="55000"/>
            </a:srgbClr>
          </a:innerShdw>
        </a:effectLst>
      </dgm:spPr>
    </dgm:pt>
    <dgm:pt modelId="{86676E36-6DCA-4B16-B41C-0937C263DA02}" type="pres">
      <dgm:prSet presAssocID="{5798E2B7-38AF-45A1-9B35-4C3828FC7119}" presName="DropPinPlaceHolder" presStyleCnt="0"/>
      <dgm:spPr/>
    </dgm:pt>
    <dgm:pt modelId="{DB34D37D-438F-4949-A309-B5B493BDBFDD}" type="pres">
      <dgm:prSet presAssocID="{5798E2B7-38AF-45A1-9B35-4C3828FC7119}" presName="DropPin" presStyleLbl="alignNode1" presStyleIdx="0" presStyleCnt="5"/>
      <dgm:spPr/>
    </dgm:pt>
    <dgm:pt modelId="{1BC2FCFA-ED9A-47E1-8154-33024027B53B}" type="pres">
      <dgm:prSet presAssocID="{5798E2B7-38AF-45A1-9B35-4C3828FC7119}" presName="Ellipse" presStyleLbl="fgAcc1" presStyleIdx="1" presStyleCnt="6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noFill/>
          <a:prstDash val="solid"/>
        </a:ln>
        <a:effectLst/>
      </dgm:spPr>
    </dgm:pt>
    <dgm:pt modelId="{870615EB-A6F3-4D88-A1B8-0CF8F64DFECD}" type="pres">
      <dgm:prSet presAssocID="{5798E2B7-38AF-45A1-9B35-4C3828FC7119}" presName="L2TextContainer" presStyleLbl="revTx" presStyleIdx="0" presStyleCnt="10">
        <dgm:presLayoutVars>
          <dgm:bulletEnabled val="1"/>
        </dgm:presLayoutVars>
      </dgm:prSet>
      <dgm:spPr/>
    </dgm:pt>
    <dgm:pt modelId="{6E921F05-0AB2-41BB-A40A-C88B605CCF8D}" type="pres">
      <dgm:prSet presAssocID="{5798E2B7-38AF-45A1-9B35-4C3828FC7119}" presName="L1TextContainer" presStyleLbl="revTx" presStyleIdx="1" presStyleCnt="10">
        <dgm:presLayoutVars>
          <dgm:chMax val="1"/>
          <dgm:chPref val="1"/>
          <dgm:bulletEnabled val="1"/>
        </dgm:presLayoutVars>
      </dgm:prSet>
      <dgm:spPr/>
    </dgm:pt>
    <dgm:pt modelId="{39A51B46-0182-4414-9357-85BD4F0D5196}" type="pres">
      <dgm:prSet presAssocID="{5798E2B7-38AF-45A1-9B35-4C3828FC7119}" presName="ConnectLine" presStyleLbl="sibTrans1D1" presStyleIdx="0" presStyleCnt="5"/>
      <dgm:spPr>
        <a:noFill/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dash"/>
        </a:ln>
        <a:effectLst/>
      </dgm:spPr>
    </dgm:pt>
    <dgm:pt modelId="{A0FC72DC-4F6C-4DFB-A5F7-0A0F2CA03BF3}" type="pres">
      <dgm:prSet presAssocID="{5798E2B7-38AF-45A1-9B35-4C3828FC7119}" presName="EmptyPlaceHolder" presStyleCnt="0"/>
      <dgm:spPr/>
    </dgm:pt>
    <dgm:pt modelId="{E56CF00F-068F-4AB5-93E2-D84F487232FC}" type="pres">
      <dgm:prSet presAssocID="{864B2B9D-00C4-46F2-9556-AC2D4DD1C478}" presName="spaceBetweenRectangles" presStyleCnt="0"/>
      <dgm:spPr/>
    </dgm:pt>
    <dgm:pt modelId="{3D881F9B-D72E-4A36-9197-0BAEA01A8EA7}" type="pres">
      <dgm:prSet presAssocID="{9206F37B-53D4-498E-8CD6-F62A74D76511}" presName="composite" presStyleCnt="0"/>
      <dgm:spPr/>
    </dgm:pt>
    <dgm:pt modelId="{38C03D40-A608-4B4F-9A38-CDAE2D76D7F5}" type="pres">
      <dgm:prSet presAssocID="{9206F37B-53D4-498E-8CD6-F62A74D76511}" presName="ConnectorPoint" presStyleLbl="lnNode1" presStyleIdx="1" presStyleCnt="5"/>
      <dgm:spPr>
        <a:gradFill rotWithShape="0">
          <a:gsLst>
            <a:gs pos="0">
              <a:schemeClr val="accent2">
                <a:tint val="96000"/>
                <a:lumMod val="104000"/>
              </a:schemeClr>
            </a:gs>
            <a:gs pos="100000">
              <a:schemeClr val="accent2">
                <a:shade val="84000"/>
                <a:lumMod val="84000"/>
              </a:schemeClr>
            </a:gs>
          </a:gsLst>
          <a:lin ang="5400000" scaled="0"/>
        </a:gradFill>
        <a:ln w="63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50800" dist="25400" dir="13500000">
            <a:srgbClr val="000000">
              <a:alpha val="55000"/>
            </a:srgbClr>
          </a:innerShdw>
        </a:effectLst>
      </dgm:spPr>
    </dgm:pt>
    <dgm:pt modelId="{5A03831B-222C-4CA5-AB0A-E6725B0962C8}" type="pres">
      <dgm:prSet presAssocID="{9206F37B-53D4-498E-8CD6-F62A74D76511}" presName="DropPinPlaceHolder" presStyleCnt="0"/>
      <dgm:spPr/>
    </dgm:pt>
    <dgm:pt modelId="{13BBF8B8-DF87-4612-B0C1-FA663CF3D3AC}" type="pres">
      <dgm:prSet presAssocID="{9206F37B-53D4-498E-8CD6-F62A74D76511}" presName="DropPin" presStyleLbl="alignNode1" presStyleIdx="1" presStyleCnt="5"/>
      <dgm:spPr/>
    </dgm:pt>
    <dgm:pt modelId="{A3D4220D-FCA1-4098-817E-8A68B0861CC2}" type="pres">
      <dgm:prSet presAssocID="{9206F37B-53D4-498E-8CD6-F62A74D76511}" presName="Ellipse" presStyleLbl="fgAcc1" presStyleIdx="2" presStyleCnt="6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noFill/>
          <a:prstDash val="solid"/>
        </a:ln>
        <a:effectLst/>
      </dgm:spPr>
    </dgm:pt>
    <dgm:pt modelId="{F36DBD7F-61F0-41B3-BCD3-F4B83B6AA20E}" type="pres">
      <dgm:prSet presAssocID="{9206F37B-53D4-498E-8CD6-F62A74D76511}" presName="L2TextContainer" presStyleLbl="revTx" presStyleIdx="2" presStyleCnt="10">
        <dgm:presLayoutVars>
          <dgm:bulletEnabled val="1"/>
        </dgm:presLayoutVars>
      </dgm:prSet>
      <dgm:spPr/>
    </dgm:pt>
    <dgm:pt modelId="{73430B77-E49E-4CA6-A0CD-277EA8AAFC57}" type="pres">
      <dgm:prSet presAssocID="{9206F37B-53D4-498E-8CD6-F62A74D76511}" presName="L1TextContainer" presStyleLbl="revTx" presStyleIdx="3" presStyleCnt="10">
        <dgm:presLayoutVars>
          <dgm:chMax val="1"/>
          <dgm:chPref val="1"/>
          <dgm:bulletEnabled val="1"/>
        </dgm:presLayoutVars>
      </dgm:prSet>
      <dgm:spPr/>
    </dgm:pt>
    <dgm:pt modelId="{E8F2AB44-B292-4157-B6A1-F87F1950C942}" type="pres">
      <dgm:prSet presAssocID="{9206F37B-53D4-498E-8CD6-F62A74D76511}" presName="ConnectLine" presStyleLbl="sibTrans1D1" presStyleIdx="1" presStyleCnt="5"/>
      <dgm:spPr>
        <a:noFill/>
        <a:ln w="12700" cap="rnd" cmpd="sng" algn="ctr">
          <a:solidFill>
            <a:schemeClr val="accent2">
              <a:hueOff val="-122719"/>
              <a:satOff val="9703"/>
              <a:lumOff val="-196"/>
              <a:alphaOff val="0"/>
            </a:schemeClr>
          </a:solidFill>
          <a:prstDash val="dash"/>
        </a:ln>
        <a:effectLst/>
      </dgm:spPr>
    </dgm:pt>
    <dgm:pt modelId="{77BCCE5F-D869-4D1B-ACD3-222E4B478340}" type="pres">
      <dgm:prSet presAssocID="{9206F37B-53D4-498E-8CD6-F62A74D76511}" presName="EmptyPlaceHolder" presStyleCnt="0"/>
      <dgm:spPr/>
    </dgm:pt>
    <dgm:pt modelId="{0688DE6D-1672-4A15-B093-2379794C5E3E}" type="pres">
      <dgm:prSet presAssocID="{AC2DEBAD-BA9B-4AB4-89B4-0CDCE1D01221}" presName="spaceBetweenRectangles" presStyleCnt="0"/>
      <dgm:spPr/>
    </dgm:pt>
    <dgm:pt modelId="{F04F2882-0A04-4B91-B033-F87BFEA2129D}" type="pres">
      <dgm:prSet presAssocID="{642B1184-5ADD-45DA-B93B-FB88DE083E5C}" presName="composite" presStyleCnt="0"/>
      <dgm:spPr/>
    </dgm:pt>
    <dgm:pt modelId="{D0E90CFB-3D28-4D73-B496-C5D764B54A5A}" type="pres">
      <dgm:prSet presAssocID="{642B1184-5ADD-45DA-B93B-FB88DE083E5C}" presName="ConnectorPoint" presStyleLbl="lnNode1" presStyleIdx="2" presStyleCnt="5"/>
      <dgm:spPr>
        <a:gradFill rotWithShape="0">
          <a:gsLst>
            <a:gs pos="0">
              <a:schemeClr val="accent2">
                <a:tint val="96000"/>
                <a:lumMod val="104000"/>
              </a:schemeClr>
            </a:gs>
            <a:gs pos="100000">
              <a:schemeClr val="accent2">
                <a:shade val="84000"/>
                <a:lumMod val="84000"/>
              </a:schemeClr>
            </a:gs>
          </a:gsLst>
          <a:lin ang="5400000" scaled="0"/>
        </a:gradFill>
        <a:ln w="63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50800" dist="25400" dir="13500000">
            <a:srgbClr val="000000">
              <a:alpha val="55000"/>
            </a:srgbClr>
          </a:innerShdw>
        </a:effectLst>
      </dgm:spPr>
    </dgm:pt>
    <dgm:pt modelId="{9418B2C1-6909-4DDC-986C-1F0173354ADE}" type="pres">
      <dgm:prSet presAssocID="{642B1184-5ADD-45DA-B93B-FB88DE083E5C}" presName="DropPinPlaceHolder" presStyleCnt="0"/>
      <dgm:spPr/>
    </dgm:pt>
    <dgm:pt modelId="{2823C106-53AA-4D00-9DD0-9942517CE166}" type="pres">
      <dgm:prSet presAssocID="{642B1184-5ADD-45DA-B93B-FB88DE083E5C}" presName="DropPin" presStyleLbl="alignNode1" presStyleIdx="2" presStyleCnt="5"/>
      <dgm:spPr/>
    </dgm:pt>
    <dgm:pt modelId="{6DC509E6-5923-40DE-9E61-F02A336EC154}" type="pres">
      <dgm:prSet presAssocID="{642B1184-5ADD-45DA-B93B-FB88DE083E5C}" presName="Ellipse" presStyleLbl="fgAcc1" presStyleIdx="3" presStyleCnt="6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noFill/>
          <a:prstDash val="solid"/>
        </a:ln>
        <a:effectLst/>
      </dgm:spPr>
    </dgm:pt>
    <dgm:pt modelId="{C819D4EB-95B0-48F2-AD34-9439C4DD7175}" type="pres">
      <dgm:prSet presAssocID="{642B1184-5ADD-45DA-B93B-FB88DE083E5C}" presName="L2TextContainer" presStyleLbl="revTx" presStyleIdx="4" presStyleCnt="10">
        <dgm:presLayoutVars>
          <dgm:bulletEnabled val="1"/>
        </dgm:presLayoutVars>
      </dgm:prSet>
      <dgm:spPr/>
    </dgm:pt>
    <dgm:pt modelId="{E7CED2C8-2CD7-40DD-983B-C9005D5DE8C7}" type="pres">
      <dgm:prSet presAssocID="{642B1184-5ADD-45DA-B93B-FB88DE083E5C}" presName="L1TextContainer" presStyleLbl="revTx" presStyleIdx="5" presStyleCnt="10">
        <dgm:presLayoutVars>
          <dgm:chMax val="1"/>
          <dgm:chPref val="1"/>
          <dgm:bulletEnabled val="1"/>
        </dgm:presLayoutVars>
      </dgm:prSet>
      <dgm:spPr/>
    </dgm:pt>
    <dgm:pt modelId="{EF758AA0-2EBD-45DD-8C42-1B4A022AE269}" type="pres">
      <dgm:prSet presAssocID="{642B1184-5ADD-45DA-B93B-FB88DE083E5C}" presName="ConnectLine" presStyleLbl="sibTrans1D1" presStyleIdx="2" presStyleCnt="5"/>
      <dgm:spPr>
        <a:noFill/>
        <a:ln w="12700" cap="rnd" cmpd="sng" algn="ctr">
          <a:solidFill>
            <a:schemeClr val="accent2">
              <a:hueOff val="-245438"/>
              <a:satOff val="19406"/>
              <a:lumOff val="-392"/>
              <a:alphaOff val="0"/>
            </a:schemeClr>
          </a:solidFill>
          <a:prstDash val="dash"/>
        </a:ln>
        <a:effectLst/>
      </dgm:spPr>
    </dgm:pt>
    <dgm:pt modelId="{94200C81-8C92-4262-87AF-BEF411B5BC61}" type="pres">
      <dgm:prSet presAssocID="{642B1184-5ADD-45DA-B93B-FB88DE083E5C}" presName="EmptyPlaceHolder" presStyleCnt="0"/>
      <dgm:spPr/>
    </dgm:pt>
    <dgm:pt modelId="{05D234EA-4F0F-4CB5-85B9-74BA5330639D}" type="pres">
      <dgm:prSet presAssocID="{C4839452-D13C-44D0-9672-E8855DD2BBE5}" presName="spaceBetweenRectangles" presStyleCnt="0"/>
      <dgm:spPr/>
    </dgm:pt>
    <dgm:pt modelId="{C4948A28-6886-48A9-98A9-4391DEA3754A}" type="pres">
      <dgm:prSet presAssocID="{3C64309C-CA9D-48D2-B317-393BC5804862}" presName="composite" presStyleCnt="0"/>
      <dgm:spPr/>
    </dgm:pt>
    <dgm:pt modelId="{2F750DD1-F967-4E49-B864-7BF8874D056C}" type="pres">
      <dgm:prSet presAssocID="{3C64309C-CA9D-48D2-B317-393BC5804862}" presName="ConnectorPoint" presStyleLbl="lnNode1" presStyleIdx="3" presStyleCnt="5"/>
      <dgm:spPr>
        <a:gradFill rotWithShape="0">
          <a:gsLst>
            <a:gs pos="0">
              <a:schemeClr val="accent2">
                <a:tint val="96000"/>
                <a:lumMod val="104000"/>
              </a:schemeClr>
            </a:gs>
            <a:gs pos="100000">
              <a:schemeClr val="accent2">
                <a:shade val="84000"/>
                <a:lumMod val="84000"/>
              </a:schemeClr>
            </a:gs>
          </a:gsLst>
          <a:lin ang="5400000" scaled="0"/>
        </a:gradFill>
        <a:ln w="63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50800" dist="25400" dir="13500000">
            <a:srgbClr val="000000">
              <a:alpha val="55000"/>
            </a:srgbClr>
          </a:innerShdw>
        </a:effectLst>
      </dgm:spPr>
    </dgm:pt>
    <dgm:pt modelId="{54D9160A-3420-44F9-BA06-796AEF5CCAE2}" type="pres">
      <dgm:prSet presAssocID="{3C64309C-CA9D-48D2-B317-393BC5804862}" presName="DropPinPlaceHolder" presStyleCnt="0"/>
      <dgm:spPr/>
    </dgm:pt>
    <dgm:pt modelId="{9D229E30-B47C-4A35-A3F1-47BAF6BDA1E9}" type="pres">
      <dgm:prSet presAssocID="{3C64309C-CA9D-48D2-B317-393BC5804862}" presName="DropPin" presStyleLbl="alignNode1" presStyleIdx="3" presStyleCnt="5"/>
      <dgm:spPr/>
    </dgm:pt>
    <dgm:pt modelId="{EB160EEC-B807-492A-A26E-DCEC20380DAD}" type="pres">
      <dgm:prSet presAssocID="{3C64309C-CA9D-48D2-B317-393BC5804862}" presName="Ellipse" presStyleLbl="fgAcc1" presStyleIdx="4" presStyleCnt="6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noFill/>
          <a:prstDash val="solid"/>
        </a:ln>
        <a:effectLst/>
      </dgm:spPr>
    </dgm:pt>
    <dgm:pt modelId="{63E52CCA-E497-4DAA-8CA5-7CE6B7B9F2BC}" type="pres">
      <dgm:prSet presAssocID="{3C64309C-CA9D-48D2-B317-393BC5804862}" presName="L2TextContainer" presStyleLbl="revTx" presStyleIdx="6" presStyleCnt="10">
        <dgm:presLayoutVars>
          <dgm:bulletEnabled val="1"/>
        </dgm:presLayoutVars>
      </dgm:prSet>
      <dgm:spPr/>
    </dgm:pt>
    <dgm:pt modelId="{DED6D9FA-844D-4C2C-986C-DEF31616859E}" type="pres">
      <dgm:prSet presAssocID="{3C64309C-CA9D-48D2-B317-393BC5804862}" presName="L1TextContainer" presStyleLbl="revTx" presStyleIdx="7" presStyleCnt="10">
        <dgm:presLayoutVars>
          <dgm:chMax val="1"/>
          <dgm:chPref val="1"/>
          <dgm:bulletEnabled val="1"/>
        </dgm:presLayoutVars>
      </dgm:prSet>
      <dgm:spPr/>
    </dgm:pt>
    <dgm:pt modelId="{9AA69A0D-BA3E-421A-910C-4D74203E44C8}" type="pres">
      <dgm:prSet presAssocID="{3C64309C-CA9D-48D2-B317-393BC5804862}" presName="ConnectLine" presStyleLbl="sibTrans1D1" presStyleIdx="3" presStyleCnt="5"/>
      <dgm:spPr>
        <a:noFill/>
        <a:ln w="12700" cap="rnd" cmpd="sng" algn="ctr">
          <a:solidFill>
            <a:schemeClr val="accent2">
              <a:hueOff val="-368156"/>
              <a:satOff val="29109"/>
              <a:lumOff val="-588"/>
              <a:alphaOff val="0"/>
            </a:schemeClr>
          </a:solidFill>
          <a:prstDash val="dash"/>
        </a:ln>
        <a:effectLst/>
      </dgm:spPr>
    </dgm:pt>
    <dgm:pt modelId="{2FD009A7-FF86-4095-A764-C6E1C9823383}" type="pres">
      <dgm:prSet presAssocID="{3C64309C-CA9D-48D2-B317-393BC5804862}" presName="EmptyPlaceHolder" presStyleCnt="0"/>
      <dgm:spPr/>
    </dgm:pt>
    <dgm:pt modelId="{34CC5AB6-16E0-4F64-B98F-3E99119EA924}" type="pres">
      <dgm:prSet presAssocID="{C8A7D8B4-B12E-4446-9712-599873308F61}" presName="spaceBetweenRectangles" presStyleCnt="0"/>
      <dgm:spPr/>
    </dgm:pt>
    <dgm:pt modelId="{2867DB9A-362E-47DB-B5C6-1877E1FA0B62}" type="pres">
      <dgm:prSet presAssocID="{31B99578-A123-40A0-AF72-EC0CFED032EF}" presName="composite" presStyleCnt="0"/>
      <dgm:spPr/>
    </dgm:pt>
    <dgm:pt modelId="{506E7DD9-2FA5-49A8-834C-F02A8A8269E7}" type="pres">
      <dgm:prSet presAssocID="{31B99578-A123-40A0-AF72-EC0CFED032EF}" presName="ConnectorPoint" presStyleLbl="lnNode1" presStyleIdx="4" presStyleCnt="5"/>
      <dgm:spPr>
        <a:gradFill rotWithShape="0">
          <a:gsLst>
            <a:gs pos="0">
              <a:schemeClr val="accent2">
                <a:tint val="96000"/>
                <a:lumMod val="104000"/>
              </a:schemeClr>
            </a:gs>
            <a:gs pos="100000">
              <a:schemeClr val="accent2">
                <a:shade val="84000"/>
                <a:lumMod val="84000"/>
              </a:schemeClr>
            </a:gs>
          </a:gsLst>
          <a:lin ang="5400000" scaled="0"/>
        </a:gradFill>
        <a:ln w="63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50800" dist="25400" dir="13500000">
            <a:srgbClr val="000000">
              <a:alpha val="55000"/>
            </a:srgbClr>
          </a:innerShdw>
        </a:effectLst>
      </dgm:spPr>
    </dgm:pt>
    <dgm:pt modelId="{8D8DF63D-3D29-4D11-8AC7-A05FF571F58D}" type="pres">
      <dgm:prSet presAssocID="{31B99578-A123-40A0-AF72-EC0CFED032EF}" presName="DropPinPlaceHolder" presStyleCnt="0"/>
      <dgm:spPr/>
    </dgm:pt>
    <dgm:pt modelId="{27A7DEBE-A765-4818-B303-8C02F9BDE293}" type="pres">
      <dgm:prSet presAssocID="{31B99578-A123-40A0-AF72-EC0CFED032EF}" presName="DropPin" presStyleLbl="alignNode1" presStyleIdx="4" presStyleCnt="5"/>
      <dgm:spPr/>
    </dgm:pt>
    <dgm:pt modelId="{58A43F4C-D04E-411B-A94D-70CCB1FB045B}" type="pres">
      <dgm:prSet presAssocID="{31B99578-A123-40A0-AF72-EC0CFED032EF}" presName="Ellipse" presStyleLbl="fgAcc1" presStyleIdx="5" presStyleCnt="6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noFill/>
          <a:prstDash val="solid"/>
        </a:ln>
        <a:effectLst/>
      </dgm:spPr>
    </dgm:pt>
    <dgm:pt modelId="{7D16F194-BFDD-47EF-80C5-CC8B124FE596}" type="pres">
      <dgm:prSet presAssocID="{31B99578-A123-40A0-AF72-EC0CFED032EF}" presName="L2TextContainer" presStyleLbl="revTx" presStyleIdx="8" presStyleCnt="10">
        <dgm:presLayoutVars>
          <dgm:bulletEnabled val="1"/>
        </dgm:presLayoutVars>
      </dgm:prSet>
      <dgm:spPr/>
    </dgm:pt>
    <dgm:pt modelId="{ACCC20F5-899C-475E-B308-ADBED3CE1714}" type="pres">
      <dgm:prSet presAssocID="{31B99578-A123-40A0-AF72-EC0CFED032EF}" presName="L1TextContainer" presStyleLbl="revTx" presStyleIdx="9" presStyleCnt="10">
        <dgm:presLayoutVars>
          <dgm:chMax val="1"/>
          <dgm:chPref val="1"/>
          <dgm:bulletEnabled val="1"/>
        </dgm:presLayoutVars>
      </dgm:prSet>
      <dgm:spPr/>
    </dgm:pt>
    <dgm:pt modelId="{47620532-8014-4B4C-A729-C99E380469A7}" type="pres">
      <dgm:prSet presAssocID="{31B99578-A123-40A0-AF72-EC0CFED032EF}" presName="ConnectLine" presStyleLbl="sibTrans1D1" presStyleIdx="4" presStyleCnt="5"/>
      <dgm:spPr>
        <a:noFill/>
        <a:ln w="12700" cap="rnd" cmpd="sng" algn="ctr">
          <a:solidFill>
            <a:schemeClr val="accent2">
              <a:hueOff val="-490875"/>
              <a:satOff val="38812"/>
              <a:lumOff val="-784"/>
              <a:alphaOff val="0"/>
            </a:schemeClr>
          </a:solidFill>
          <a:prstDash val="dash"/>
        </a:ln>
        <a:effectLst/>
      </dgm:spPr>
    </dgm:pt>
    <dgm:pt modelId="{5823C066-FF33-43B1-90AF-E84A02AE9014}" type="pres">
      <dgm:prSet presAssocID="{31B99578-A123-40A0-AF72-EC0CFED032EF}" presName="EmptyPlaceHolder" presStyleCnt="0"/>
      <dgm:spPr/>
    </dgm:pt>
  </dgm:ptLst>
  <dgm:cxnLst>
    <dgm:cxn modelId="{CC24B506-6EE2-429D-AED9-78B3FF6A0EAE}" srcId="{5798E2B7-38AF-45A1-9B35-4C3828FC7119}" destId="{982B0C92-F6FF-41F5-A178-733D44A6E913}" srcOrd="0" destOrd="0" parTransId="{D2A38504-57C4-48E1-A9B7-A81D19318245}" sibTransId="{6FABC2D0-C452-4FB5-A3F3-9504F708C44A}"/>
    <dgm:cxn modelId="{53977E15-9E52-443A-B78E-0D2AE86EE2B0}" type="presOf" srcId="{9206F37B-53D4-498E-8CD6-F62A74D76511}" destId="{73430B77-E49E-4CA6-A0CD-277EA8AAFC57}" srcOrd="0" destOrd="0" presId="urn:microsoft.com/office/officeart/2017/3/layout/DropPinTimeline"/>
    <dgm:cxn modelId="{255C0318-5C2F-42C5-9E42-3EA742CD4623}" type="presOf" srcId="{3E6C6CFF-CFA5-4D46-A760-962A6FF7BF47}" destId="{C819D4EB-95B0-48F2-AD34-9439C4DD7175}" srcOrd="0" destOrd="0" presId="urn:microsoft.com/office/officeart/2017/3/layout/DropPinTimeline"/>
    <dgm:cxn modelId="{0A68352F-15EA-4CB3-A763-B358740A85BD}" srcId="{3C64309C-CA9D-48D2-B317-393BC5804862}" destId="{D5CB97F9-8E53-4440-8CC7-EBE9FCAC898C}" srcOrd="0" destOrd="0" parTransId="{761A59F0-AD83-492D-A7B5-07C41AC2220D}" sibTransId="{8D19695B-9C01-4011-8B6B-BF2090DD9CF3}"/>
    <dgm:cxn modelId="{59EC8437-02D3-45BA-917F-20F121256400}" type="presOf" srcId="{B57C477F-96DE-47A9-B504-ACC7623625F3}" destId="{F36DBD7F-61F0-41B3-BCD3-F4B83B6AA20E}" srcOrd="0" destOrd="0" presId="urn:microsoft.com/office/officeart/2017/3/layout/DropPinTimeline"/>
    <dgm:cxn modelId="{63483763-735F-41E3-9D7E-84A3A473DC00}" srcId="{9206F37B-53D4-498E-8CD6-F62A74D76511}" destId="{B57C477F-96DE-47A9-B504-ACC7623625F3}" srcOrd="0" destOrd="0" parTransId="{F8370DAC-13C7-4506-960F-E75646FDE5C0}" sibTransId="{FB1C1169-0447-47B7-8316-999549365940}"/>
    <dgm:cxn modelId="{C2196269-CC6E-47A3-91D3-87C0D68784C0}" srcId="{567D1B5A-8183-4A98-B744-1A19FBF25890}" destId="{31B99578-A123-40A0-AF72-EC0CFED032EF}" srcOrd="4" destOrd="0" parTransId="{5ED8A726-2917-4B5B-99BD-D86D7E9B319C}" sibTransId="{B03A01C6-1274-4479-966C-9602DFDE54AC}"/>
    <dgm:cxn modelId="{F98B076A-E3DC-4FD3-B1F3-6CC018DAE2F2}" srcId="{31B99578-A123-40A0-AF72-EC0CFED032EF}" destId="{CA1C94A6-60FB-4CE2-8F40-9050EA8B9A3C}" srcOrd="0" destOrd="0" parTransId="{8E9E96CA-2F96-4982-8631-50B02C375DD6}" sibTransId="{249D907A-8EC0-415D-8AEA-4741142DF209}"/>
    <dgm:cxn modelId="{BAE4176B-A480-4246-B4AF-1B4146B37609}" type="presOf" srcId="{642B1184-5ADD-45DA-B93B-FB88DE083E5C}" destId="{E7CED2C8-2CD7-40DD-983B-C9005D5DE8C7}" srcOrd="0" destOrd="0" presId="urn:microsoft.com/office/officeart/2017/3/layout/DropPinTimeline"/>
    <dgm:cxn modelId="{4390AC50-4BAD-4BBE-B3D2-43DEC9DB00E7}" type="presOf" srcId="{CA1C94A6-60FB-4CE2-8F40-9050EA8B9A3C}" destId="{7D16F194-BFDD-47EF-80C5-CC8B124FE596}" srcOrd="0" destOrd="0" presId="urn:microsoft.com/office/officeart/2017/3/layout/DropPinTimeline"/>
    <dgm:cxn modelId="{CEDF2E51-60E1-408E-9117-7B6CF3AB7F06}" type="presOf" srcId="{5798E2B7-38AF-45A1-9B35-4C3828FC7119}" destId="{6E921F05-0AB2-41BB-A40A-C88B605CCF8D}" srcOrd="0" destOrd="0" presId="urn:microsoft.com/office/officeart/2017/3/layout/DropPinTimeline"/>
    <dgm:cxn modelId="{A28D6276-8BF0-40ED-988B-8A1FB5BB29BD}" srcId="{567D1B5A-8183-4A98-B744-1A19FBF25890}" destId="{5798E2B7-38AF-45A1-9B35-4C3828FC7119}" srcOrd="0" destOrd="0" parTransId="{A90E953E-70FB-4FF4-81D6-F5B2B26B0916}" sibTransId="{864B2B9D-00C4-46F2-9556-AC2D4DD1C478}"/>
    <dgm:cxn modelId="{C5845F88-855B-4CB6-8E33-21D9158801EE}" srcId="{567D1B5A-8183-4A98-B744-1A19FBF25890}" destId="{3C64309C-CA9D-48D2-B317-393BC5804862}" srcOrd="3" destOrd="0" parTransId="{7A125A46-8E36-4A91-8CC3-EE3E130D06F0}" sibTransId="{C8A7D8B4-B12E-4446-9712-599873308F61}"/>
    <dgm:cxn modelId="{75ECFE9C-FCC6-4485-A9FC-872471D6CCF8}" type="presOf" srcId="{982B0C92-F6FF-41F5-A178-733D44A6E913}" destId="{870615EB-A6F3-4D88-A1B8-0CF8F64DFECD}" srcOrd="0" destOrd="0" presId="urn:microsoft.com/office/officeart/2017/3/layout/DropPinTimeline"/>
    <dgm:cxn modelId="{EE4AC3AE-3212-4E80-8A05-757B23DE1CEC}" type="presOf" srcId="{D5CB97F9-8E53-4440-8CC7-EBE9FCAC898C}" destId="{63E52CCA-E497-4DAA-8CA5-7CE6B7B9F2BC}" srcOrd="0" destOrd="0" presId="urn:microsoft.com/office/officeart/2017/3/layout/DropPinTimeline"/>
    <dgm:cxn modelId="{329BC4AE-6440-4B2E-BC62-A42E1F8A5802}" type="presOf" srcId="{567D1B5A-8183-4A98-B744-1A19FBF25890}" destId="{3CA64FC8-AE59-4B68-8317-ADBD4DF2E6FC}" srcOrd="0" destOrd="0" presId="urn:microsoft.com/office/officeart/2017/3/layout/DropPinTimeline"/>
    <dgm:cxn modelId="{90F0B6B9-E910-4662-8901-E86F7DEEF935}" type="presOf" srcId="{31B99578-A123-40A0-AF72-EC0CFED032EF}" destId="{ACCC20F5-899C-475E-B308-ADBED3CE1714}" srcOrd="0" destOrd="0" presId="urn:microsoft.com/office/officeart/2017/3/layout/DropPinTimeline"/>
    <dgm:cxn modelId="{0D04C9CC-2083-4086-8707-3AF63F2C7F00}" srcId="{642B1184-5ADD-45DA-B93B-FB88DE083E5C}" destId="{3E6C6CFF-CFA5-4D46-A760-962A6FF7BF47}" srcOrd="0" destOrd="0" parTransId="{8A5894C1-17CA-4C68-A2A0-E880099DCB9A}" sibTransId="{2A5EF521-A4D6-4D2E-97D2-86B1C688C1FF}"/>
    <dgm:cxn modelId="{774712CF-99F1-4967-B654-31A7D6B1E50E}" srcId="{567D1B5A-8183-4A98-B744-1A19FBF25890}" destId="{642B1184-5ADD-45DA-B93B-FB88DE083E5C}" srcOrd="2" destOrd="0" parTransId="{736FF30A-53CC-4673-9146-0E3453B824B7}" sibTransId="{C4839452-D13C-44D0-9672-E8855DD2BBE5}"/>
    <dgm:cxn modelId="{E6856FE5-5476-4679-BF86-581DF4800E21}" srcId="{567D1B5A-8183-4A98-B744-1A19FBF25890}" destId="{9206F37B-53D4-498E-8CD6-F62A74D76511}" srcOrd="1" destOrd="0" parTransId="{F9DC52F8-A7BD-45EE-BEF6-7CBDF37BCD11}" sibTransId="{AC2DEBAD-BA9B-4AB4-89B4-0CDCE1D01221}"/>
    <dgm:cxn modelId="{AE7194EF-8B9D-475D-8985-715F59AB6565}" type="presOf" srcId="{3C64309C-CA9D-48D2-B317-393BC5804862}" destId="{DED6D9FA-844D-4C2C-986C-DEF31616859E}" srcOrd="0" destOrd="0" presId="urn:microsoft.com/office/officeart/2017/3/layout/DropPinTimeline"/>
    <dgm:cxn modelId="{30D58338-A5C6-41AF-83F2-76B370588369}" type="presParOf" srcId="{3CA64FC8-AE59-4B68-8317-ADBD4DF2E6FC}" destId="{02E141AC-4A10-4F15-8A23-D3ED842408AB}" srcOrd="0" destOrd="0" presId="urn:microsoft.com/office/officeart/2017/3/layout/DropPinTimeline"/>
    <dgm:cxn modelId="{F034ACFC-D8E8-480A-8F85-C501D6B52D9C}" type="presParOf" srcId="{3CA64FC8-AE59-4B68-8317-ADBD4DF2E6FC}" destId="{40ABD61B-0CFE-46C4-954F-3BE88D55CA8A}" srcOrd="1" destOrd="0" presId="urn:microsoft.com/office/officeart/2017/3/layout/DropPinTimeline"/>
    <dgm:cxn modelId="{66DD9C8C-20C6-463D-87AC-01D16DAD5695}" type="presParOf" srcId="{40ABD61B-0CFE-46C4-954F-3BE88D55CA8A}" destId="{968575A6-24D2-406A-AA23-1BF570D67980}" srcOrd="0" destOrd="0" presId="urn:microsoft.com/office/officeart/2017/3/layout/DropPinTimeline"/>
    <dgm:cxn modelId="{55ADE425-32DF-46B4-A849-4E35C598936A}" type="presParOf" srcId="{968575A6-24D2-406A-AA23-1BF570D67980}" destId="{3374FC4F-1A35-46FA-8C47-12584E8AEE6B}" srcOrd="0" destOrd="0" presId="urn:microsoft.com/office/officeart/2017/3/layout/DropPinTimeline"/>
    <dgm:cxn modelId="{297BABEA-0717-4BF4-AD04-C170A7CF6861}" type="presParOf" srcId="{968575A6-24D2-406A-AA23-1BF570D67980}" destId="{86676E36-6DCA-4B16-B41C-0937C263DA02}" srcOrd="1" destOrd="0" presId="urn:microsoft.com/office/officeart/2017/3/layout/DropPinTimeline"/>
    <dgm:cxn modelId="{8559F8E2-59BC-47C1-AA0D-C8301762A4FA}" type="presParOf" srcId="{86676E36-6DCA-4B16-B41C-0937C263DA02}" destId="{DB34D37D-438F-4949-A309-B5B493BDBFDD}" srcOrd="0" destOrd="0" presId="urn:microsoft.com/office/officeart/2017/3/layout/DropPinTimeline"/>
    <dgm:cxn modelId="{E4498673-EFA4-4FD8-A92D-DF68DEF4314A}" type="presParOf" srcId="{86676E36-6DCA-4B16-B41C-0937C263DA02}" destId="{1BC2FCFA-ED9A-47E1-8154-33024027B53B}" srcOrd="1" destOrd="0" presId="urn:microsoft.com/office/officeart/2017/3/layout/DropPinTimeline"/>
    <dgm:cxn modelId="{03EEB200-0B16-43B2-9F09-CF53FC170DD7}" type="presParOf" srcId="{968575A6-24D2-406A-AA23-1BF570D67980}" destId="{870615EB-A6F3-4D88-A1B8-0CF8F64DFECD}" srcOrd="2" destOrd="0" presId="urn:microsoft.com/office/officeart/2017/3/layout/DropPinTimeline"/>
    <dgm:cxn modelId="{6E3AD512-ED98-43FF-B9D4-FC9014329482}" type="presParOf" srcId="{968575A6-24D2-406A-AA23-1BF570D67980}" destId="{6E921F05-0AB2-41BB-A40A-C88B605CCF8D}" srcOrd="3" destOrd="0" presId="urn:microsoft.com/office/officeart/2017/3/layout/DropPinTimeline"/>
    <dgm:cxn modelId="{1D1FE879-0799-46F7-9DB4-33DD2E99A45F}" type="presParOf" srcId="{968575A6-24D2-406A-AA23-1BF570D67980}" destId="{39A51B46-0182-4414-9357-85BD4F0D5196}" srcOrd="4" destOrd="0" presId="urn:microsoft.com/office/officeart/2017/3/layout/DropPinTimeline"/>
    <dgm:cxn modelId="{9BBA5A72-34BB-4421-9323-ABB27BC1FD7F}" type="presParOf" srcId="{968575A6-24D2-406A-AA23-1BF570D67980}" destId="{A0FC72DC-4F6C-4DFB-A5F7-0A0F2CA03BF3}" srcOrd="5" destOrd="0" presId="urn:microsoft.com/office/officeart/2017/3/layout/DropPinTimeline"/>
    <dgm:cxn modelId="{2048381C-4511-4C4F-9679-A6804EBE781C}" type="presParOf" srcId="{40ABD61B-0CFE-46C4-954F-3BE88D55CA8A}" destId="{E56CF00F-068F-4AB5-93E2-D84F487232FC}" srcOrd="1" destOrd="0" presId="urn:microsoft.com/office/officeart/2017/3/layout/DropPinTimeline"/>
    <dgm:cxn modelId="{7FA6E3CE-8AD2-4EC8-B974-38DD975EB274}" type="presParOf" srcId="{40ABD61B-0CFE-46C4-954F-3BE88D55CA8A}" destId="{3D881F9B-D72E-4A36-9197-0BAEA01A8EA7}" srcOrd="2" destOrd="0" presId="urn:microsoft.com/office/officeart/2017/3/layout/DropPinTimeline"/>
    <dgm:cxn modelId="{74488F52-7693-49C9-AFCF-D19402048C3F}" type="presParOf" srcId="{3D881F9B-D72E-4A36-9197-0BAEA01A8EA7}" destId="{38C03D40-A608-4B4F-9A38-CDAE2D76D7F5}" srcOrd="0" destOrd="0" presId="urn:microsoft.com/office/officeart/2017/3/layout/DropPinTimeline"/>
    <dgm:cxn modelId="{310C2E34-E06F-4F8E-BE7B-D236101BC3FA}" type="presParOf" srcId="{3D881F9B-D72E-4A36-9197-0BAEA01A8EA7}" destId="{5A03831B-222C-4CA5-AB0A-E6725B0962C8}" srcOrd="1" destOrd="0" presId="urn:microsoft.com/office/officeart/2017/3/layout/DropPinTimeline"/>
    <dgm:cxn modelId="{1AF2304F-7409-46F7-AE23-40C978A234D8}" type="presParOf" srcId="{5A03831B-222C-4CA5-AB0A-E6725B0962C8}" destId="{13BBF8B8-DF87-4612-B0C1-FA663CF3D3AC}" srcOrd="0" destOrd="0" presId="urn:microsoft.com/office/officeart/2017/3/layout/DropPinTimeline"/>
    <dgm:cxn modelId="{B5D29865-9B6A-459F-B440-324901578469}" type="presParOf" srcId="{5A03831B-222C-4CA5-AB0A-E6725B0962C8}" destId="{A3D4220D-FCA1-4098-817E-8A68B0861CC2}" srcOrd="1" destOrd="0" presId="urn:microsoft.com/office/officeart/2017/3/layout/DropPinTimeline"/>
    <dgm:cxn modelId="{B7DDEC03-DC01-406B-BB46-9EFC8D4C6B06}" type="presParOf" srcId="{3D881F9B-D72E-4A36-9197-0BAEA01A8EA7}" destId="{F36DBD7F-61F0-41B3-BCD3-F4B83B6AA20E}" srcOrd="2" destOrd="0" presId="urn:microsoft.com/office/officeart/2017/3/layout/DropPinTimeline"/>
    <dgm:cxn modelId="{62B3E515-4614-4465-A5A1-6B7520E9D637}" type="presParOf" srcId="{3D881F9B-D72E-4A36-9197-0BAEA01A8EA7}" destId="{73430B77-E49E-4CA6-A0CD-277EA8AAFC57}" srcOrd="3" destOrd="0" presId="urn:microsoft.com/office/officeart/2017/3/layout/DropPinTimeline"/>
    <dgm:cxn modelId="{A0A3A066-8D6B-48F3-819D-7966C25C1440}" type="presParOf" srcId="{3D881F9B-D72E-4A36-9197-0BAEA01A8EA7}" destId="{E8F2AB44-B292-4157-B6A1-F87F1950C942}" srcOrd="4" destOrd="0" presId="urn:microsoft.com/office/officeart/2017/3/layout/DropPinTimeline"/>
    <dgm:cxn modelId="{072D363B-BADD-41BC-B9A0-987EB07D6707}" type="presParOf" srcId="{3D881F9B-D72E-4A36-9197-0BAEA01A8EA7}" destId="{77BCCE5F-D869-4D1B-ACD3-222E4B478340}" srcOrd="5" destOrd="0" presId="urn:microsoft.com/office/officeart/2017/3/layout/DropPinTimeline"/>
    <dgm:cxn modelId="{5454ECAF-7460-423D-B345-382B8831AD86}" type="presParOf" srcId="{40ABD61B-0CFE-46C4-954F-3BE88D55CA8A}" destId="{0688DE6D-1672-4A15-B093-2379794C5E3E}" srcOrd="3" destOrd="0" presId="urn:microsoft.com/office/officeart/2017/3/layout/DropPinTimeline"/>
    <dgm:cxn modelId="{7E737C49-CA8A-4514-82D5-0E8134E6D2BD}" type="presParOf" srcId="{40ABD61B-0CFE-46C4-954F-3BE88D55CA8A}" destId="{F04F2882-0A04-4B91-B033-F87BFEA2129D}" srcOrd="4" destOrd="0" presId="urn:microsoft.com/office/officeart/2017/3/layout/DropPinTimeline"/>
    <dgm:cxn modelId="{CF43A960-BBDA-46FC-8B15-B44C0EE02230}" type="presParOf" srcId="{F04F2882-0A04-4B91-B033-F87BFEA2129D}" destId="{D0E90CFB-3D28-4D73-B496-C5D764B54A5A}" srcOrd="0" destOrd="0" presId="urn:microsoft.com/office/officeart/2017/3/layout/DropPinTimeline"/>
    <dgm:cxn modelId="{699B198C-CE45-464F-BAC1-878984243831}" type="presParOf" srcId="{F04F2882-0A04-4B91-B033-F87BFEA2129D}" destId="{9418B2C1-6909-4DDC-986C-1F0173354ADE}" srcOrd="1" destOrd="0" presId="urn:microsoft.com/office/officeart/2017/3/layout/DropPinTimeline"/>
    <dgm:cxn modelId="{E4A94E5D-D79F-4E27-90A0-E0716DA7960E}" type="presParOf" srcId="{9418B2C1-6909-4DDC-986C-1F0173354ADE}" destId="{2823C106-53AA-4D00-9DD0-9942517CE166}" srcOrd="0" destOrd="0" presId="urn:microsoft.com/office/officeart/2017/3/layout/DropPinTimeline"/>
    <dgm:cxn modelId="{6472A13C-7369-4FEC-A414-69AAF1DA1CFE}" type="presParOf" srcId="{9418B2C1-6909-4DDC-986C-1F0173354ADE}" destId="{6DC509E6-5923-40DE-9E61-F02A336EC154}" srcOrd="1" destOrd="0" presId="urn:microsoft.com/office/officeart/2017/3/layout/DropPinTimeline"/>
    <dgm:cxn modelId="{9F5E0B82-9FC0-4328-9DFD-24F97E55B4AF}" type="presParOf" srcId="{F04F2882-0A04-4B91-B033-F87BFEA2129D}" destId="{C819D4EB-95B0-48F2-AD34-9439C4DD7175}" srcOrd="2" destOrd="0" presId="urn:microsoft.com/office/officeart/2017/3/layout/DropPinTimeline"/>
    <dgm:cxn modelId="{46F0FEC5-C438-43CF-92C4-DA3BAAAAFD53}" type="presParOf" srcId="{F04F2882-0A04-4B91-B033-F87BFEA2129D}" destId="{E7CED2C8-2CD7-40DD-983B-C9005D5DE8C7}" srcOrd="3" destOrd="0" presId="urn:microsoft.com/office/officeart/2017/3/layout/DropPinTimeline"/>
    <dgm:cxn modelId="{BBF0CB77-13C5-4B60-980F-3CA6032B5912}" type="presParOf" srcId="{F04F2882-0A04-4B91-B033-F87BFEA2129D}" destId="{EF758AA0-2EBD-45DD-8C42-1B4A022AE269}" srcOrd="4" destOrd="0" presId="urn:microsoft.com/office/officeart/2017/3/layout/DropPinTimeline"/>
    <dgm:cxn modelId="{C146F979-2021-4421-A9C2-67C3D56C4026}" type="presParOf" srcId="{F04F2882-0A04-4B91-B033-F87BFEA2129D}" destId="{94200C81-8C92-4262-87AF-BEF411B5BC61}" srcOrd="5" destOrd="0" presId="urn:microsoft.com/office/officeart/2017/3/layout/DropPinTimeline"/>
    <dgm:cxn modelId="{B0B38AFD-129C-470E-B016-B5F4216EAC71}" type="presParOf" srcId="{40ABD61B-0CFE-46C4-954F-3BE88D55CA8A}" destId="{05D234EA-4F0F-4CB5-85B9-74BA5330639D}" srcOrd="5" destOrd="0" presId="urn:microsoft.com/office/officeart/2017/3/layout/DropPinTimeline"/>
    <dgm:cxn modelId="{854E5218-5161-4C91-90B1-ED3122D39CCC}" type="presParOf" srcId="{40ABD61B-0CFE-46C4-954F-3BE88D55CA8A}" destId="{C4948A28-6886-48A9-98A9-4391DEA3754A}" srcOrd="6" destOrd="0" presId="urn:microsoft.com/office/officeart/2017/3/layout/DropPinTimeline"/>
    <dgm:cxn modelId="{9696CC70-340E-4D58-8B97-85F7556F307F}" type="presParOf" srcId="{C4948A28-6886-48A9-98A9-4391DEA3754A}" destId="{2F750DD1-F967-4E49-B864-7BF8874D056C}" srcOrd="0" destOrd="0" presId="urn:microsoft.com/office/officeart/2017/3/layout/DropPinTimeline"/>
    <dgm:cxn modelId="{4F254482-B1BB-411B-8B89-55D7560DA6A1}" type="presParOf" srcId="{C4948A28-6886-48A9-98A9-4391DEA3754A}" destId="{54D9160A-3420-44F9-BA06-796AEF5CCAE2}" srcOrd="1" destOrd="0" presId="urn:microsoft.com/office/officeart/2017/3/layout/DropPinTimeline"/>
    <dgm:cxn modelId="{E7BEEBBD-69AF-42C8-9FA1-9B5DE56E87CC}" type="presParOf" srcId="{54D9160A-3420-44F9-BA06-796AEF5CCAE2}" destId="{9D229E30-B47C-4A35-A3F1-47BAF6BDA1E9}" srcOrd="0" destOrd="0" presId="urn:microsoft.com/office/officeart/2017/3/layout/DropPinTimeline"/>
    <dgm:cxn modelId="{0BF60BD0-F83D-4304-A03B-22C5DF75C0FF}" type="presParOf" srcId="{54D9160A-3420-44F9-BA06-796AEF5CCAE2}" destId="{EB160EEC-B807-492A-A26E-DCEC20380DAD}" srcOrd="1" destOrd="0" presId="urn:microsoft.com/office/officeart/2017/3/layout/DropPinTimeline"/>
    <dgm:cxn modelId="{85A47F3F-277A-4C63-A5E1-D14F8DE1FFD5}" type="presParOf" srcId="{C4948A28-6886-48A9-98A9-4391DEA3754A}" destId="{63E52CCA-E497-4DAA-8CA5-7CE6B7B9F2BC}" srcOrd="2" destOrd="0" presId="urn:microsoft.com/office/officeart/2017/3/layout/DropPinTimeline"/>
    <dgm:cxn modelId="{EE81C636-0F1B-496E-AD6A-1735B95E2E7C}" type="presParOf" srcId="{C4948A28-6886-48A9-98A9-4391DEA3754A}" destId="{DED6D9FA-844D-4C2C-986C-DEF31616859E}" srcOrd="3" destOrd="0" presId="urn:microsoft.com/office/officeart/2017/3/layout/DropPinTimeline"/>
    <dgm:cxn modelId="{B0CA9999-C064-473A-993E-069286F4A230}" type="presParOf" srcId="{C4948A28-6886-48A9-98A9-4391DEA3754A}" destId="{9AA69A0D-BA3E-421A-910C-4D74203E44C8}" srcOrd="4" destOrd="0" presId="urn:microsoft.com/office/officeart/2017/3/layout/DropPinTimeline"/>
    <dgm:cxn modelId="{7BA81B14-E023-4014-B468-2ACCF7BA029E}" type="presParOf" srcId="{C4948A28-6886-48A9-98A9-4391DEA3754A}" destId="{2FD009A7-FF86-4095-A764-C6E1C9823383}" srcOrd="5" destOrd="0" presId="urn:microsoft.com/office/officeart/2017/3/layout/DropPinTimeline"/>
    <dgm:cxn modelId="{4ED15D7A-08DC-4BA2-B31D-1E4702E2D9C9}" type="presParOf" srcId="{40ABD61B-0CFE-46C4-954F-3BE88D55CA8A}" destId="{34CC5AB6-16E0-4F64-B98F-3E99119EA924}" srcOrd="7" destOrd="0" presId="urn:microsoft.com/office/officeart/2017/3/layout/DropPinTimeline"/>
    <dgm:cxn modelId="{2CBB3883-D138-476A-8431-B7118442E603}" type="presParOf" srcId="{40ABD61B-0CFE-46C4-954F-3BE88D55CA8A}" destId="{2867DB9A-362E-47DB-B5C6-1877E1FA0B62}" srcOrd="8" destOrd="0" presId="urn:microsoft.com/office/officeart/2017/3/layout/DropPinTimeline"/>
    <dgm:cxn modelId="{F3BB24F9-7A8B-4155-AE00-D048769B84B8}" type="presParOf" srcId="{2867DB9A-362E-47DB-B5C6-1877E1FA0B62}" destId="{506E7DD9-2FA5-49A8-834C-F02A8A8269E7}" srcOrd="0" destOrd="0" presId="urn:microsoft.com/office/officeart/2017/3/layout/DropPinTimeline"/>
    <dgm:cxn modelId="{3201B372-4EE2-4A4F-85EA-8D9C983F125A}" type="presParOf" srcId="{2867DB9A-362E-47DB-B5C6-1877E1FA0B62}" destId="{8D8DF63D-3D29-4D11-8AC7-A05FF571F58D}" srcOrd="1" destOrd="0" presId="urn:microsoft.com/office/officeart/2017/3/layout/DropPinTimeline"/>
    <dgm:cxn modelId="{9E78DD7E-F1C7-48B9-810C-433A757440FD}" type="presParOf" srcId="{8D8DF63D-3D29-4D11-8AC7-A05FF571F58D}" destId="{27A7DEBE-A765-4818-B303-8C02F9BDE293}" srcOrd="0" destOrd="0" presId="urn:microsoft.com/office/officeart/2017/3/layout/DropPinTimeline"/>
    <dgm:cxn modelId="{3D902E78-E4FE-4B2B-8040-751EE213BE3C}" type="presParOf" srcId="{8D8DF63D-3D29-4D11-8AC7-A05FF571F58D}" destId="{58A43F4C-D04E-411B-A94D-70CCB1FB045B}" srcOrd="1" destOrd="0" presId="urn:microsoft.com/office/officeart/2017/3/layout/DropPinTimeline"/>
    <dgm:cxn modelId="{C2BA6B10-900A-4A0B-B25B-779BD782AFDB}" type="presParOf" srcId="{2867DB9A-362E-47DB-B5C6-1877E1FA0B62}" destId="{7D16F194-BFDD-47EF-80C5-CC8B124FE596}" srcOrd="2" destOrd="0" presId="urn:microsoft.com/office/officeart/2017/3/layout/DropPinTimeline"/>
    <dgm:cxn modelId="{A0208E58-0496-4C75-8FE7-F28E68F0E883}" type="presParOf" srcId="{2867DB9A-362E-47DB-B5C6-1877E1FA0B62}" destId="{ACCC20F5-899C-475E-B308-ADBED3CE1714}" srcOrd="3" destOrd="0" presId="urn:microsoft.com/office/officeart/2017/3/layout/DropPinTimeline"/>
    <dgm:cxn modelId="{8DEC9BF0-D29F-4C84-9FA1-4E5CB6F2CEE7}" type="presParOf" srcId="{2867DB9A-362E-47DB-B5C6-1877E1FA0B62}" destId="{47620532-8014-4B4C-A729-C99E380469A7}" srcOrd="4" destOrd="0" presId="urn:microsoft.com/office/officeart/2017/3/layout/DropPinTimeline"/>
    <dgm:cxn modelId="{E0A99ED1-5986-48D3-9DC5-FD5D9C9EB454}" type="presParOf" srcId="{2867DB9A-362E-47DB-B5C6-1877E1FA0B62}" destId="{5823C066-FF33-43B1-90AF-E84A02AE9014}" srcOrd="5" destOrd="0" presId="urn:microsoft.com/office/officeart/2017/3/layout/DropPinTimeline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5508FB3-A437-433F-9790-421C181B2A3D}" type="doc">
      <dgm:prSet loTypeId="urn:microsoft.com/office/officeart/2005/8/layout/matrix1" loCatId="matrix" qsTypeId="urn:microsoft.com/office/officeart/2005/8/quickstyle/3d7" qsCatId="3D" csTypeId="urn:microsoft.com/office/officeart/2005/8/colors/accent3_3" csCatId="accent3" phldr="1"/>
      <dgm:spPr/>
      <dgm:t>
        <a:bodyPr/>
        <a:lstStyle/>
        <a:p>
          <a:endParaRPr lang="en-GB"/>
        </a:p>
      </dgm:t>
    </dgm:pt>
    <dgm:pt modelId="{C4D21190-2112-453A-8BA5-18398D92224D}">
      <dgm:prSet phldrT="[Text]"/>
      <dgm:spPr/>
      <dgm:t>
        <a:bodyPr/>
        <a:lstStyle/>
        <a:p>
          <a:r>
            <a:rPr lang="en-GB" dirty="0"/>
            <a:t>SWOT</a:t>
          </a:r>
        </a:p>
      </dgm:t>
    </dgm:pt>
    <dgm:pt modelId="{955E4E9F-3D0D-4A76-BDA1-2703BEDEFD28}" type="parTrans" cxnId="{9FB01285-5113-42B4-BDBE-8EDFE1DC89D9}">
      <dgm:prSet/>
      <dgm:spPr/>
      <dgm:t>
        <a:bodyPr/>
        <a:lstStyle/>
        <a:p>
          <a:endParaRPr lang="en-GB"/>
        </a:p>
      </dgm:t>
    </dgm:pt>
    <dgm:pt modelId="{2A4DFF9C-5922-4ECE-8BCD-5E19713A842D}" type="sibTrans" cxnId="{9FB01285-5113-42B4-BDBE-8EDFE1DC89D9}">
      <dgm:prSet/>
      <dgm:spPr/>
      <dgm:t>
        <a:bodyPr/>
        <a:lstStyle/>
        <a:p>
          <a:endParaRPr lang="en-GB"/>
        </a:p>
      </dgm:t>
    </dgm:pt>
    <dgm:pt modelId="{69E964CF-4010-4771-8445-B803F4E3D6BA}">
      <dgm:prSet phldrT="[Text]" custT="1"/>
      <dgm:spPr/>
      <dgm:t>
        <a:bodyPr/>
        <a:lstStyle/>
        <a:p>
          <a:pPr algn="l">
            <a:buFont typeface="Arial" panose="020B0604020202020204" pitchFamily="34" charset="0"/>
            <a:buNone/>
          </a:pPr>
          <a:r>
            <a:rPr lang="en-GB" sz="2300" u="sng" dirty="0"/>
            <a:t>Strengths</a:t>
          </a:r>
        </a:p>
        <a:p>
          <a:pPr algn="ctr">
            <a:buFont typeface="Arial" panose="020B0604020202020204" pitchFamily="34" charset="0"/>
            <a:buNone/>
          </a:pPr>
          <a:r>
            <a:rPr lang="en-GB" sz="1600" dirty="0"/>
            <a:t>Good quality</a:t>
          </a:r>
        </a:p>
        <a:p>
          <a:pPr algn="ctr">
            <a:buFont typeface="Arial" panose="020B0604020202020204" pitchFamily="34" charset="0"/>
            <a:buNone/>
          </a:pPr>
          <a:r>
            <a:rPr lang="en-GB" sz="1600" dirty="0"/>
            <a:t>Click and Collect</a:t>
          </a:r>
        </a:p>
        <a:p>
          <a:pPr algn="ctr">
            <a:buFont typeface="Arial" panose="020B0604020202020204" pitchFamily="34" charset="0"/>
            <a:buNone/>
          </a:pPr>
          <a:r>
            <a:rPr lang="en-GB" sz="1600" dirty="0"/>
            <a:t>Transition to online</a:t>
          </a:r>
        </a:p>
      </dgm:t>
    </dgm:pt>
    <dgm:pt modelId="{A1C3036A-A9F6-4989-A0D9-E6BA3B7EE890}" type="parTrans" cxnId="{9BFE3A30-CDFB-49B6-876C-29D921044F81}">
      <dgm:prSet/>
      <dgm:spPr/>
      <dgm:t>
        <a:bodyPr/>
        <a:lstStyle/>
        <a:p>
          <a:endParaRPr lang="en-GB"/>
        </a:p>
      </dgm:t>
    </dgm:pt>
    <dgm:pt modelId="{0D4E0C15-9348-4FB1-92A0-E3BC0FA8EE56}" type="sibTrans" cxnId="{9BFE3A30-CDFB-49B6-876C-29D921044F81}">
      <dgm:prSet/>
      <dgm:spPr/>
      <dgm:t>
        <a:bodyPr/>
        <a:lstStyle/>
        <a:p>
          <a:endParaRPr lang="en-GB"/>
        </a:p>
      </dgm:t>
    </dgm:pt>
    <dgm:pt modelId="{807C64C0-A0FD-426C-BEA5-D6615292AB81}">
      <dgm:prSet phldrT="[Text]" custT="1"/>
      <dgm:spPr/>
      <dgm:t>
        <a:bodyPr/>
        <a:lstStyle/>
        <a:p>
          <a:pPr algn="l"/>
          <a:r>
            <a:rPr lang="en-GB" sz="2300" u="sng" dirty="0"/>
            <a:t>Opportunities</a:t>
          </a:r>
        </a:p>
        <a:p>
          <a:pPr algn="ctr"/>
          <a:r>
            <a:rPr lang="en-GB" sz="1600" dirty="0"/>
            <a:t>Home Delivery</a:t>
          </a:r>
        </a:p>
        <a:p>
          <a:pPr algn="ctr"/>
          <a:r>
            <a:rPr lang="en-GB" sz="1600" dirty="0"/>
            <a:t>New Customers</a:t>
          </a:r>
        </a:p>
      </dgm:t>
    </dgm:pt>
    <dgm:pt modelId="{CC2B854C-E590-4051-B38C-3685E1C9C203}" type="parTrans" cxnId="{D4C7F30A-F03A-420C-BB3E-7144853883A6}">
      <dgm:prSet/>
      <dgm:spPr/>
      <dgm:t>
        <a:bodyPr/>
        <a:lstStyle/>
        <a:p>
          <a:endParaRPr lang="en-GB"/>
        </a:p>
      </dgm:t>
    </dgm:pt>
    <dgm:pt modelId="{2725BA1C-C4C5-4E58-B037-9160A8FDA6CC}" type="sibTrans" cxnId="{D4C7F30A-F03A-420C-BB3E-7144853883A6}">
      <dgm:prSet/>
      <dgm:spPr/>
      <dgm:t>
        <a:bodyPr/>
        <a:lstStyle/>
        <a:p>
          <a:endParaRPr lang="en-GB"/>
        </a:p>
      </dgm:t>
    </dgm:pt>
    <dgm:pt modelId="{A43AF2C8-4B98-460F-85BF-6CBCD72ACE07}">
      <dgm:prSet phldrT="[Text]" custT="1"/>
      <dgm:spPr/>
      <dgm:t>
        <a:bodyPr/>
        <a:lstStyle/>
        <a:p>
          <a:pPr algn="l"/>
          <a:r>
            <a:rPr lang="en-GB" sz="2300" u="sng" dirty="0"/>
            <a:t>Threats</a:t>
          </a:r>
        </a:p>
        <a:p>
          <a:pPr algn="ctr"/>
          <a:r>
            <a:rPr lang="en-GB" sz="1600" dirty="0"/>
            <a:t>Covid</a:t>
          </a:r>
        </a:p>
        <a:p>
          <a:pPr algn="ctr"/>
          <a:r>
            <a:rPr lang="en-GB" sz="1600" dirty="0"/>
            <a:t>Environmental Problems</a:t>
          </a:r>
        </a:p>
      </dgm:t>
    </dgm:pt>
    <dgm:pt modelId="{4A2F9D09-419C-4586-A42E-B615B21D87F0}" type="parTrans" cxnId="{F434D8FA-3B4E-4024-A486-D15431A6FB32}">
      <dgm:prSet/>
      <dgm:spPr/>
      <dgm:t>
        <a:bodyPr/>
        <a:lstStyle/>
        <a:p>
          <a:endParaRPr lang="en-GB"/>
        </a:p>
      </dgm:t>
    </dgm:pt>
    <dgm:pt modelId="{7733B003-2685-4457-9C8C-DD927C596095}" type="sibTrans" cxnId="{F434D8FA-3B4E-4024-A486-D15431A6FB32}">
      <dgm:prSet/>
      <dgm:spPr/>
      <dgm:t>
        <a:bodyPr/>
        <a:lstStyle/>
        <a:p>
          <a:endParaRPr lang="en-GB"/>
        </a:p>
      </dgm:t>
    </dgm:pt>
    <dgm:pt modelId="{E353301A-8686-4AE9-8B9D-FD6EC127EB1C}">
      <dgm:prSet phldrT="[Text]"/>
      <dgm:spPr/>
      <dgm:t>
        <a:bodyPr/>
        <a:lstStyle/>
        <a:p>
          <a:endParaRPr lang="en-GB" dirty="0"/>
        </a:p>
      </dgm:t>
    </dgm:pt>
    <dgm:pt modelId="{080656CF-5CA7-4255-8D65-811820F2B474}" type="parTrans" cxnId="{B75BA976-D661-4A2D-8B73-C0A6CE308362}">
      <dgm:prSet/>
      <dgm:spPr/>
      <dgm:t>
        <a:bodyPr/>
        <a:lstStyle/>
        <a:p>
          <a:endParaRPr lang="en-GB"/>
        </a:p>
      </dgm:t>
    </dgm:pt>
    <dgm:pt modelId="{EC900A12-F883-432B-9FBF-A267B0E101FB}" type="sibTrans" cxnId="{B75BA976-D661-4A2D-8B73-C0A6CE308362}">
      <dgm:prSet/>
      <dgm:spPr/>
      <dgm:t>
        <a:bodyPr/>
        <a:lstStyle/>
        <a:p>
          <a:endParaRPr lang="en-GB"/>
        </a:p>
      </dgm:t>
    </dgm:pt>
    <dgm:pt modelId="{DDC879D1-7111-4C0D-92DB-C3EA436B3DDD}">
      <dgm:prSet phldrT="[Text]" custT="1"/>
      <dgm:spPr/>
      <dgm:t>
        <a:bodyPr/>
        <a:lstStyle/>
        <a:p>
          <a:pPr algn="l"/>
          <a:r>
            <a:rPr lang="en-GB" sz="2400" u="sng" dirty="0"/>
            <a:t>Weaknesses</a:t>
          </a:r>
        </a:p>
        <a:p>
          <a:pPr algn="ctr"/>
          <a:r>
            <a:rPr lang="en-GB" sz="1600" dirty="0"/>
            <a:t>Keeping low prices</a:t>
          </a:r>
        </a:p>
        <a:p>
          <a:pPr algn="ctr"/>
          <a:r>
            <a:rPr lang="en-GB" sz="1600" dirty="0"/>
            <a:t>Limited access to online</a:t>
          </a:r>
        </a:p>
      </dgm:t>
    </dgm:pt>
    <dgm:pt modelId="{6539C0CD-1B7E-48EF-B8CD-669EEA58DBCE}" type="parTrans" cxnId="{23342D7E-4C4E-4ABE-8F21-BFC2D166572F}">
      <dgm:prSet/>
      <dgm:spPr/>
      <dgm:t>
        <a:bodyPr/>
        <a:lstStyle/>
        <a:p>
          <a:endParaRPr lang="en-GB"/>
        </a:p>
      </dgm:t>
    </dgm:pt>
    <dgm:pt modelId="{3F68A1CF-7D85-456A-BFA4-10B087CE4978}" type="sibTrans" cxnId="{23342D7E-4C4E-4ABE-8F21-BFC2D166572F}">
      <dgm:prSet/>
      <dgm:spPr/>
      <dgm:t>
        <a:bodyPr/>
        <a:lstStyle/>
        <a:p>
          <a:endParaRPr lang="en-GB"/>
        </a:p>
      </dgm:t>
    </dgm:pt>
    <dgm:pt modelId="{59A63715-207A-4445-8AB5-F07CE4B60A05}" type="pres">
      <dgm:prSet presAssocID="{E5508FB3-A437-433F-9790-421C181B2A3D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2C04EC70-26D8-48CE-87CE-B1C801ACAEBD}" type="pres">
      <dgm:prSet presAssocID="{E5508FB3-A437-433F-9790-421C181B2A3D}" presName="matrix" presStyleCnt="0"/>
      <dgm:spPr/>
    </dgm:pt>
    <dgm:pt modelId="{F1690AC0-7232-41BF-91C3-4CBDD49D5207}" type="pres">
      <dgm:prSet presAssocID="{E5508FB3-A437-433F-9790-421C181B2A3D}" presName="tile1" presStyleLbl="node1" presStyleIdx="0" presStyleCnt="4"/>
      <dgm:spPr/>
    </dgm:pt>
    <dgm:pt modelId="{76704320-2736-41F3-A63A-62A9F16E38D9}" type="pres">
      <dgm:prSet presAssocID="{E5508FB3-A437-433F-9790-421C181B2A3D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16E3846D-A122-4FF6-B70C-9668F4D1EC47}" type="pres">
      <dgm:prSet presAssocID="{E5508FB3-A437-433F-9790-421C181B2A3D}" presName="tile2" presStyleLbl="node1" presStyleIdx="1" presStyleCnt="4"/>
      <dgm:spPr/>
    </dgm:pt>
    <dgm:pt modelId="{021A8FA3-EE36-47DF-9499-D9746AD9F8F9}" type="pres">
      <dgm:prSet presAssocID="{E5508FB3-A437-433F-9790-421C181B2A3D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14705855-27AF-4256-9F97-8790509844A0}" type="pres">
      <dgm:prSet presAssocID="{E5508FB3-A437-433F-9790-421C181B2A3D}" presName="tile3" presStyleLbl="node1" presStyleIdx="2" presStyleCnt="4"/>
      <dgm:spPr/>
    </dgm:pt>
    <dgm:pt modelId="{D3229B02-9F76-493B-9E32-C34083800BBE}" type="pres">
      <dgm:prSet presAssocID="{E5508FB3-A437-433F-9790-421C181B2A3D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6F502B18-E538-489F-884C-D8CB0E3ED3DB}" type="pres">
      <dgm:prSet presAssocID="{E5508FB3-A437-433F-9790-421C181B2A3D}" presName="tile4" presStyleLbl="node1" presStyleIdx="3" presStyleCnt="4"/>
      <dgm:spPr/>
    </dgm:pt>
    <dgm:pt modelId="{8C24CA7B-CEC6-4BE2-A1DF-275BDA989325}" type="pres">
      <dgm:prSet presAssocID="{E5508FB3-A437-433F-9790-421C181B2A3D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158A031B-F218-4846-91A4-B3D6DD9C0215}" type="pres">
      <dgm:prSet presAssocID="{E5508FB3-A437-433F-9790-421C181B2A3D}" presName="centerTile" presStyleLbl="fgShp" presStyleIdx="0" presStyleCnt="1">
        <dgm:presLayoutVars>
          <dgm:chMax val="0"/>
          <dgm:chPref val="0"/>
        </dgm:presLayoutVars>
      </dgm:prSet>
      <dgm:spPr/>
    </dgm:pt>
  </dgm:ptLst>
  <dgm:cxnLst>
    <dgm:cxn modelId="{379DBD01-3CC3-45C6-BBB6-0AE2A8771646}" type="presOf" srcId="{E5508FB3-A437-433F-9790-421C181B2A3D}" destId="{59A63715-207A-4445-8AB5-F07CE4B60A05}" srcOrd="0" destOrd="0" presId="urn:microsoft.com/office/officeart/2005/8/layout/matrix1"/>
    <dgm:cxn modelId="{D4C7F30A-F03A-420C-BB3E-7144853883A6}" srcId="{C4D21190-2112-453A-8BA5-18398D92224D}" destId="{807C64C0-A0FD-426C-BEA5-D6615292AB81}" srcOrd="2" destOrd="0" parTransId="{CC2B854C-E590-4051-B38C-3685E1C9C203}" sibTransId="{2725BA1C-C4C5-4E58-B037-9160A8FDA6CC}"/>
    <dgm:cxn modelId="{281E801B-F0DB-4AFC-B3FB-8A1C1F2E1D18}" type="presOf" srcId="{DDC879D1-7111-4C0D-92DB-C3EA436B3DDD}" destId="{16E3846D-A122-4FF6-B70C-9668F4D1EC47}" srcOrd="0" destOrd="0" presId="urn:microsoft.com/office/officeart/2005/8/layout/matrix1"/>
    <dgm:cxn modelId="{9BFE3A30-CDFB-49B6-876C-29D921044F81}" srcId="{C4D21190-2112-453A-8BA5-18398D92224D}" destId="{69E964CF-4010-4771-8445-B803F4E3D6BA}" srcOrd="0" destOrd="0" parTransId="{A1C3036A-A9F6-4989-A0D9-E6BA3B7EE890}" sibTransId="{0D4E0C15-9348-4FB1-92A0-E3BC0FA8EE56}"/>
    <dgm:cxn modelId="{C4AAFD35-5D2E-4DE8-BBF3-3429C0E85FF0}" type="presOf" srcId="{807C64C0-A0FD-426C-BEA5-D6615292AB81}" destId="{14705855-27AF-4256-9F97-8790509844A0}" srcOrd="0" destOrd="0" presId="urn:microsoft.com/office/officeart/2005/8/layout/matrix1"/>
    <dgm:cxn modelId="{E145D93D-8DBC-4053-A6F5-6DBAC3712CC4}" type="presOf" srcId="{C4D21190-2112-453A-8BA5-18398D92224D}" destId="{158A031B-F218-4846-91A4-B3D6DD9C0215}" srcOrd="0" destOrd="0" presId="urn:microsoft.com/office/officeart/2005/8/layout/matrix1"/>
    <dgm:cxn modelId="{B75BA976-D661-4A2D-8B73-C0A6CE308362}" srcId="{E5508FB3-A437-433F-9790-421C181B2A3D}" destId="{E353301A-8686-4AE9-8B9D-FD6EC127EB1C}" srcOrd="1" destOrd="0" parTransId="{080656CF-5CA7-4255-8D65-811820F2B474}" sibTransId="{EC900A12-F883-432B-9FBF-A267B0E101FB}"/>
    <dgm:cxn modelId="{3EDB0D59-0DD4-41A6-BD40-315E30C45DEB}" type="presOf" srcId="{A43AF2C8-4B98-460F-85BF-6CBCD72ACE07}" destId="{8C24CA7B-CEC6-4BE2-A1DF-275BDA989325}" srcOrd="1" destOrd="0" presId="urn:microsoft.com/office/officeart/2005/8/layout/matrix1"/>
    <dgm:cxn modelId="{C10E865A-8990-4ECD-BE59-CC8B1BBBBF37}" type="presOf" srcId="{69E964CF-4010-4771-8445-B803F4E3D6BA}" destId="{76704320-2736-41F3-A63A-62A9F16E38D9}" srcOrd="1" destOrd="0" presId="urn:microsoft.com/office/officeart/2005/8/layout/matrix1"/>
    <dgm:cxn modelId="{23342D7E-4C4E-4ABE-8F21-BFC2D166572F}" srcId="{C4D21190-2112-453A-8BA5-18398D92224D}" destId="{DDC879D1-7111-4C0D-92DB-C3EA436B3DDD}" srcOrd="1" destOrd="0" parTransId="{6539C0CD-1B7E-48EF-B8CD-669EEA58DBCE}" sibTransId="{3F68A1CF-7D85-456A-BFA4-10B087CE4978}"/>
    <dgm:cxn modelId="{9FB01285-5113-42B4-BDBE-8EDFE1DC89D9}" srcId="{E5508FB3-A437-433F-9790-421C181B2A3D}" destId="{C4D21190-2112-453A-8BA5-18398D92224D}" srcOrd="0" destOrd="0" parTransId="{955E4E9F-3D0D-4A76-BDA1-2703BEDEFD28}" sibTransId="{2A4DFF9C-5922-4ECE-8BCD-5E19713A842D}"/>
    <dgm:cxn modelId="{E00666AF-FCFE-4DA9-B5E8-3244DBFD534D}" type="presOf" srcId="{807C64C0-A0FD-426C-BEA5-D6615292AB81}" destId="{D3229B02-9F76-493B-9E32-C34083800BBE}" srcOrd="1" destOrd="0" presId="urn:microsoft.com/office/officeart/2005/8/layout/matrix1"/>
    <dgm:cxn modelId="{2A1009B2-72CA-44FC-8285-AD8C6DF0341A}" type="presOf" srcId="{A43AF2C8-4B98-460F-85BF-6CBCD72ACE07}" destId="{6F502B18-E538-489F-884C-D8CB0E3ED3DB}" srcOrd="0" destOrd="0" presId="urn:microsoft.com/office/officeart/2005/8/layout/matrix1"/>
    <dgm:cxn modelId="{36788FB2-83FF-4D6B-B317-033E41067157}" type="presOf" srcId="{69E964CF-4010-4771-8445-B803F4E3D6BA}" destId="{F1690AC0-7232-41BF-91C3-4CBDD49D5207}" srcOrd="0" destOrd="0" presId="urn:microsoft.com/office/officeart/2005/8/layout/matrix1"/>
    <dgm:cxn modelId="{9DC64AF0-950B-4A30-BB25-7C4E62A57CF4}" type="presOf" srcId="{DDC879D1-7111-4C0D-92DB-C3EA436B3DDD}" destId="{021A8FA3-EE36-47DF-9499-D9746AD9F8F9}" srcOrd="1" destOrd="0" presId="urn:microsoft.com/office/officeart/2005/8/layout/matrix1"/>
    <dgm:cxn modelId="{F434D8FA-3B4E-4024-A486-D15431A6FB32}" srcId="{C4D21190-2112-453A-8BA5-18398D92224D}" destId="{A43AF2C8-4B98-460F-85BF-6CBCD72ACE07}" srcOrd="3" destOrd="0" parTransId="{4A2F9D09-419C-4586-A42E-B615B21D87F0}" sibTransId="{7733B003-2685-4457-9C8C-DD927C596095}"/>
    <dgm:cxn modelId="{BE8ED5D8-FA77-4075-96C8-6223243B3A5D}" type="presParOf" srcId="{59A63715-207A-4445-8AB5-F07CE4B60A05}" destId="{2C04EC70-26D8-48CE-87CE-B1C801ACAEBD}" srcOrd="0" destOrd="0" presId="urn:microsoft.com/office/officeart/2005/8/layout/matrix1"/>
    <dgm:cxn modelId="{74036A97-88A5-4C1F-AE04-835044470A77}" type="presParOf" srcId="{2C04EC70-26D8-48CE-87CE-B1C801ACAEBD}" destId="{F1690AC0-7232-41BF-91C3-4CBDD49D5207}" srcOrd="0" destOrd="0" presId="urn:microsoft.com/office/officeart/2005/8/layout/matrix1"/>
    <dgm:cxn modelId="{1B60B8A2-4893-46C5-88EB-6A6326DE8779}" type="presParOf" srcId="{2C04EC70-26D8-48CE-87CE-B1C801ACAEBD}" destId="{76704320-2736-41F3-A63A-62A9F16E38D9}" srcOrd="1" destOrd="0" presId="urn:microsoft.com/office/officeart/2005/8/layout/matrix1"/>
    <dgm:cxn modelId="{96CE437B-7E43-47A3-A036-662FB40EEBFD}" type="presParOf" srcId="{2C04EC70-26D8-48CE-87CE-B1C801ACAEBD}" destId="{16E3846D-A122-4FF6-B70C-9668F4D1EC47}" srcOrd="2" destOrd="0" presId="urn:microsoft.com/office/officeart/2005/8/layout/matrix1"/>
    <dgm:cxn modelId="{512B9190-88A2-4C3C-B0A4-CBF0BBA7D075}" type="presParOf" srcId="{2C04EC70-26D8-48CE-87CE-B1C801ACAEBD}" destId="{021A8FA3-EE36-47DF-9499-D9746AD9F8F9}" srcOrd="3" destOrd="0" presId="urn:microsoft.com/office/officeart/2005/8/layout/matrix1"/>
    <dgm:cxn modelId="{4CE900AE-A848-4BE7-9247-B69C1464CEEB}" type="presParOf" srcId="{2C04EC70-26D8-48CE-87CE-B1C801ACAEBD}" destId="{14705855-27AF-4256-9F97-8790509844A0}" srcOrd="4" destOrd="0" presId="urn:microsoft.com/office/officeart/2005/8/layout/matrix1"/>
    <dgm:cxn modelId="{C10F4509-5160-45C0-8A7F-239C7B188024}" type="presParOf" srcId="{2C04EC70-26D8-48CE-87CE-B1C801ACAEBD}" destId="{D3229B02-9F76-493B-9E32-C34083800BBE}" srcOrd="5" destOrd="0" presId="urn:microsoft.com/office/officeart/2005/8/layout/matrix1"/>
    <dgm:cxn modelId="{0DD4C302-CB43-476B-8E7F-B56CFE202CCF}" type="presParOf" srcId="{2C04EC70-26D8-48CE-87CE-B1C801ACAEBD}" destId="{6F502B18-E538-489F-884C-D8CB0E3ED3DB}" srcOrd="6" destOrd="0" presId="urn:microsoft.com/office/officeart/2005/8/layout/matrix1"/>
    <dgm:cxn modelId="{04A2EF50-F0CC-4C89-9488-3BDE6A71EC16}" type="presParOf" srcId="{2C04EC70-26D8-48CE-87CE-B1C801ACAEBD}" destId="{8C24CA7B-CEC6-4BE2-A1DF-275BDA989325}" srcOrd="7" destOrd="0" presId="urn:microsoft.com/office/officeart/2005/8/layout/matrix1"/>
    <dgm:cxn modelId="{FD9FA076-C6E5-4738-BAA1-7725A7EE2F38}" type="presParOf" srcId="{59A63715-207A-4445-8AB5-F07CE4B60A05}" destId="{158A031B-F218-4846-91A4-B3D6DD9C0215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E141AC-4A10-4F15-8A23-D3ED842408AB}">
      <dsp:nvSpPr>
        <dsp:cNvPr id="0" name=""/>
        <dsp:cNvSpPr/>
      </dsp:nvSpPr>
      <dsp:spPr>
        <a:xfrm>
          <a:off x="0" y="2785532"/>
          <a:ext cx="6243991" cy="0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triangle" w="lg" len="lg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34D37D-438F-4949-A309-B5B493BDBFDD}">
      <dsp:nvSpPr>
        <dsp:cNvPr id="0" name=""/>
        <dsp:cNvSpPr/>
      </dsp:nvSpPr>
      <dsp:spPr>
        <a:xfrm rot="8100000">
          <a:off x="77654" y="661741"/>
          <a:ext cx="370120" cy="370120"/>
        </a:xfrm>
        <a:prstGeom prst="teardrop">
          <a:avLst>
            <a:gd name="adj" fmla="val 115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BC2FCFA-ED9A-47E1-8154-33024027B53B}">
      <dsp:nvSpPr>
        <dsp:cNvPr id="0" name=""/>
        <dsp:cNvSpPr/>
      </dsp:nvSpPr>
      <dsp:spPr>
        <a:xfrm>
          <a:off x="118771" y="702858"/>
          <a:ext cx="287885" cy="287885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noFill/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0615EB-A6F3-4D88-A1B8-0CF8F64DFECD}">
      <dsp:nvSpPr>
        <dsp:cNvPr id="0" name=""/>
        <dsp:cNvSpPr/>
      </dsp:nvSpPr>
      <dsp:spPr>
        <a:xfrm>
          <a:off x="524428" y="1136497"/>
          <a:ext cx="1568884" cy="1649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5250" rIns="95250" bIns="142875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Primark – first store in 1973</a:t>
          </a:r>
        </a:p>
      </dsp:txBody>
      <dsp:txXfrm>
        <a:off x="524428" y="1136497"/>
        <a:ext cx="1568884" cy="1649035"/>
      </dsp:txXfrm>
    </dsp:sp>
    <dsp:sp modelId="{6E921F05-0AB2-41BB-A40A-C88B605CCF8D}">
      <dsp:nvSpPr>
        <dsp:cNvPr id="0" name=""/>
        <dsp:cNvSpPr/>
      </dsp:nvSpPr>
      <dsp:spPr>
        <a:xfrm>
          <a:off x="524428" y="557106"/>
          <a:ext cx="1568884" cy="579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1973</a:t>
          </a:r>
        </a:p>
      </dsp:txBody>
      <dsp:txXfrm>
        <a:off x="524428" y="557106"/>
        <a:ext cx="1568884" cy="579390"/>
      </dsp:txXfrm>
    </dsp:sp>
    <dsp:sp modelId="{39A51B46-0182-4414-9357-85BD4F0D5196}">
      <dsp:nvSpPr>
        <dsp:cNvPr id="0" name=""/>
        <dsp:cNvSpPr/>
      </dsp:nvSpPr>
      <dsp:spPr>
        <a:xfrm>
          <a:off x="262714" y="1136497"/>
          <a:ext cx="0" cy="1649035"/>
        </a:xfrm>
        <a:prstGeom prst="line">
          <a:avLst/>
        </a:prstGeom>
        <a:noFill/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374FC4F-1A35-46FA-8C47-12584E8AEE6B}">
      <dsp:nvSpPr>
        <dsp:cNvPr id="0" name=""/>
        <dsp:cNvSpPr/>
      </dsp:nvSpPr>
      <dsp:spPr>
        <a:xfrm>
          <a:off x="243586" y="2733387"/>
          <a:ext cx="94217" cy="104290"/>
        </a:xfrm>
        <a:prstGeom prst="ellipse">
          <a:avLst/>
        </a:prstGeom>
        <a:gradFill rotWithShape="0">
          <a:gsLst>
            <a:gs pos="0">
              <a:schemeClr val="accent2">
                <a:tint val="96000"/>
                <a:lumMod val="104000"/>
              </a:schemeClr>
            </a:gs>
            <a:gs pos="100000">
              <a:schemeClr val="accent2">
                <a:shade val="84000"/>
                <a:lumMod val="84000"/>
              </a:schemeClr>
            </a:gs>
          </a:gsLst>
          <a:lin ang="5400000" scaled="0"/>
        </a:gradFill>
        <a:ln w="63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3BBF8B8-DF87-4612-B0C1-FA663CF3D3AC}">
      <dsp:nvSpPr>
        <dsp:cNvPr id="0" name=""/>
        <dsp:cNvSpPr/>
      </dsp:nvSpPr>
      <dsp:spPr>
        <a:xfrm rot="18900000">
          <a:off x="1115074" y="4539203"/>
          <a:ext cx="370120" cy="370120"/>
        </a:xfrm>
        <a:prstGeom prst="teardrop">
          <a:avLst>
            <a:gd name="adj" fmla="val 115000"/>
          </a:avLst>
        </a:prstGeom>
        <a:gradFill rotWithShape="0">
          <a:gsLst>
            <a:gs pos="0">
              <a:schemeClr val="accent2">
                <a:hueOff val="-171857"/>
                <a:satOff val="1330"/>
                <a:lumOff val="122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71857"/>
                <a:satOff val="1330"/>
                <a:lumOff val="122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71857"/>
                <a:satOff val="1330"/>
                <a:lumOff val="122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171857"/>
              <a:satOff val="1330"/>
              <a:lumOff val="122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3D4220D-FCA1-4098-817E-8A68B0861CC2}">
      <dsp:nvSpPr>
        <dsp:cNvPr id="0" name=""/>
        <dsp:cNvSpPr/>
      </dsp:nvSpPr>
      <dsp:spPr>
        <a:xfrm>
          <a:off x="1156191" y="4580320"/>
          <a:ext cx="287885" cy="287885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noFill/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6DBD7F-61F0-41B3-BCD3-F4B83B6AA20E}">
      <dsp:nvSpPr>
        <dsp:cNvPr id="0" name=""/>
        <dsp:cNvSpPr/>
      </dsp:nvSpPr>
      <dsp:spPr>
        <a:xfrm>
          <a:off x="1561848" y="2785532"/>
          <a:ext cx="1568884" cy="1649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875" rIns="0" bIns="95250" numCol="1" spcCol="1270" anchor="b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Develop in Europe – Spain 2006</a:t>
          </a:r>
        </a:p>
      </dsp:txBody>
      <dsp:txXfrm>
        <a:off x="1561848" y="2785532"/>
        <a:ext cx="1568884" cy="1649035"/>
      </dsp:txXfrm>
    </dsp:sp>
    <dsp:sp modelId="{73430B77-E49E-4CA6-A0CD-277EA8AAFC57}">
      <dsp:nvSpPr>
        <dsp:cNvPr id="0" name=""/>
        <dsp:cNvSpPr/>
      </dsp:nvSpPr>
      <dsp:spPr>
        <a:xfrm>
          <a:off x="1561848" y="4434567"/>
          <a:ext cx="1568884" cy="579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2006</a:t>
          </a:r>
        </a:p>
      </dsp:txBody>
      <dsp:txXfrm>
        <a:off x="1561848" y="4434567"/>
        <a:ext cx="1568884" cy="579390"/>
      </dsp:txXfrm>
    </dsp:sp>
    <dsp:sp modelId="{E8F2AB44-B292-4157-B6A1-F87F1950C942}">
      <dsp:nvSpPr>
        <dsp:cNvPr id="0" name=""/>
        <dsp:cNvSpPr/>
      </dsp:nvSpPr>
      <dsp:spPr>
        <a:xfrm>
          <a:off x="1300134" y="2785532"/>
          <a:ext cx="0" cy="1649035"/>
        </a:xfrm>
        <a:prstGeom prst="line">
          <a:avLst/>
        </a:prstGeom>
        <a:noFill/>
        <a:ln w="12700" cap="rnd" cmpd="sng" algn="ctr">
          <a:solidFill>
            <a:schemeClr val="accent2">
              <a:hueOff val="-122719"/>
              <a:satOff val="9703"/>
              <a:lumOff val="-196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8C03D40-A608-4B4F-9A38-CDAE2D76D7F5}">
      <dsp:nvSpPr>
        <dsp:cNvPr id="0" name=""/>
        <dsp:cNvSpPr/>
      </dsp:nvSpPr>
      <dsp:spPr>
        <a:xfrm>
          <a:off x="1281006" y="2733387"/>
          <a:ext cx="94217" cy="104290"/>
        </a:xfrm>
        <a:prstGeom prst="ellipse">
          <a:avLst/>
        </a:prstGeom>
        <a:gradFill rotWithShape="0">
          <a:gsLst>
            <a:gs pos="0">
              <a:schemeClr val="accent2">
                <a:tint val="96000"/>
                <a:lumMod val="104000"/>
              </a:schemeClr>
            </a:gs>
            <a:gs pos="100000">
              <a:schemeClr val="accent2">
                <a:shade val="84000"/>
                <a:lumMod val="84000"/>
              </a:schemeClr>
            </a:gs>
          </a:gsLst>
          <a:lin ang="5400000" scaled="0"/>
        </a:gradFill>
        <a:ln w="63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823C106-53AA-4D00-9DD0-9942517CE166}">
      <dsp:nvSpPr>
        <dsp:cNvPr id="0" name=""/>
        <dsp:cNvSpPr/>
      </dsp:nvSpPr>
      <dsp:spPr>
        <a:xfrm rot="8100000">
          <a:off x="2152493" y="661741"/>
          <a:ext cx="370120" cy="370120"/>
        </a:xfrm>
        <a:prstGeom prst="teardrop">
          <a:avLst>
            <a:gd name="adj" fmla="val 115000"/>
          </a:avLst>
        </a:prstGeom>
        <a:gradFill rotWithShape="0">
          <a:gsLst>
            <a:gs pos="0">
              <a:schemeClr val="accent2">
                <a:hueOff val="-343715"/>
                <a:satOff val="2660"/>
                <a:lumOff val="245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343715"/>
                <a:satOff val="2660"/>
                <a:lumOff val="245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343715"/>
                <a:satOff val="2660"/>
                <a:lumOff val="245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343715"/>
              <a:satOff val="2660"/>
              <a:lumOff val="245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DC509E6-5923-40DE-9E61-F02A336EC154}">
      <dsp:nvSpPr>
        <dsp:cNvPr id="0" name=""/>
        <dsp:cNvSpPr/>
      </dsp:nvSpPr>
      <dsp:spPr>
        <a:xfrm>
          <a:off x="2193611" y="702858"/>
          <a:ext cx="287885" cy="287885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noFill/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19D4EB-95B0-48F2-AD34-9439C4DD7175}">
      <dsp:nvSpPr>
        <dsp:cNvPr id="0" name=""/>
        <dsp:cNvSpPr/>
      </dsp:nvSpPr>
      <dsp:spPr>
        <a:xfrm>
          <a:off x="2599268" y="1136497"/>
          <a:ext cx="1568884" cy="1649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5250" rIns="95250" bIns="142875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Develop in 2009 in Portugal, Germany and Belgium</a:t>
          </a:r>
        </a:p>
      </dsp:txBody>
      <dsp:txXfrm>
        <a:off x="2599268" y="1136497"/>
        <a:ext cx="1568884" cy="1649035"/>
      </dsp:txXfrm>
    </dsp:sp>
    <dsp:sp modelId="{E7CED2C8-2CD7-40DD-983B-C9005D5DE8C7}">
      <dsp:nvSpPr>
        <dsp:cNvPr id="0" name=""/>
        <dsp:cNvSpPr/>
      </dsp:nvSpPr>
      <dsp:spPr>
        <a:xfrm>
          <a:off x="2599268" y="557106"/>
          <a:ext cx="1568884" cy="579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2009</a:t>
          </a:r>
        </a:p>
      </dsp:txBody>
      <dsp:txXfrm>
        <a:off x="2599268" y="557106"/>
        <a:ext cx="1568884" cy="579390"/>
      </dsp:txXfrm>
    </dsp:sp>
    <dsp:sp modelId="{EF758AA0-2EBD-45DD-8C42-1B4A022AE269}">
      <dsp:nvSpPr>
        <dsp:cNvPr id="0" name=""/>
        <dsp:cNvSpPr/>
      </dsp:nvSpPr>
      <dsp:spPr>
        <a:xfrm>
          <a:off x="2337553" y="1136497"/>
          <a:ext cx="0" cy="1649035"/>
        </a:xfrm>
        <a:prstGeom prst="line">
          <a:avLst/>
        </a:prstGeom>
        <a:noFill/>
        <a:ln w="12700" cap="rnd" cmpd="sng" algn="ctr">
          <a:solidFill>
            <a:schemeClr val="accent2">
              <a:hueOff val="-245438"/>
              <a:satOff val="19406"/>
              <a:lumOff val="-392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0E90CFB-3D28-4D73-B496-C5D764B54A5A}">
      <dsp:nvSpPr>
        <dsp:cNvPr id="0" name=""/>
        <dsp:cNvSpPr/>
      </dsp:nvSpPr>
      <dsp:spPr>
        <a:xfrm>
          <a:off x="2318426" y="2733387"/>
          <a:ext cx="94217" cy="104290"/>
        </a:xfrm>
        <a:prstGeom prst="ellipse">
          <a:avLst/>
        </a:prstGeom>
        <a:gradFill rotWithShape="0">
          <a:gsLst>
            <a:gs pos="0">
              <a:schemeClr val="accent2">
                <a:tint val="96000"/>
                <a:lumMod val="104000"/>
              </a:schemeClr>
            </a:gs>
            <a:gs pos="100000">
              <a:schemeClr val="accent2">
                <a:shade val="84000"/>
                <a:lumMod val="84000"/>
              </a:schemeClr>
            </a:gs>
          </a:gsLst>
          <a:lin ang="5400000" scaled="0"/>
        </a:gradFill>
        <a:ln w="63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D229E30-B47C-4A35-A3F1-47BAF6BDA1E9}">
      <dsp:nvSpPr>
        <dsp:cNvPr id="0" name=""/>
        <dsp:cNvSpPr/>
      </dsp:nvSpPr>
      <dsp:spPr>
        <a:xfrm rot="18900000">
          <a:off x="3189913" y="4539203"/>
          <a:ext cx="370120" cy="370120"/>
        </a:xfrm>
        <a:prstGeom prst="teardrop">
          <a:avLst>
            <a:gd name="adj" fmla="val 115000"/>
          </a:avLst>
        </a:prstGeom>
        <a:gradFill rotWithShape="0">
          <a:gsLst>
            <a:gs pos="0">
              <a:schemeClr val="accent2">
                <a:hueOff val="-515572"/>
                <a:satOff val="3990"/>
                <a:lumOff val="367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515572"/>
                <a:satOff val="3990"/>
                <a:lumOff val="367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515572"/>
                <a:satOff val="3990"/>
                <a:lumOff val="367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515572"/>
              <a:satOff val="3990"/>
              <a:lumOff val="367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B160EEC-B807-492A-A26E-DCEC20380DAD}">
      <dsp:nvSpPr>
        <dsp:cNvPr id="0" name=""/>
        <dsp:cNvSpPr/>
      </dsp:nvSpPr>
      <dsp:spPr>
        <a:xfrm>
          <a:off x="3231030" y="4580320"/>
          <a:ext cx="287885" cy="287885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noFill/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E52CCA-E497-4DAA-8CA5-7CE6B7B9F2BC}">
      <dsp:nvSpPr>
        <dsp:cNvPr id="0" name=""/>
        <dsp:cNvSpPr/>
      </dsp:nvSpPr>
      <dsp:spPr>
        <a:xfrm>
          <a:off x="3636688" y="2785532"/>
          <a:ext cx="1568884" cy="1649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875" rIns="0" bIns="95250" numCol="1" spcCol="1270" anchor="b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Primark Sustainable Cotton Program was created in 2013</a:t>
          </a:r>
        </a:p>
      </dsp:txBody>
      <dsp:txXfrm>
        <a:off x="3636688" y="2785532"/>
        <a:ext cx="1568884" cy="1649035"/>
      </dsp:txXfrm>
    </dsp:sp>
    <dsp:sp modelId="{DED6D9FA-844D-4C2C-986C-DEF31616859E}">
      <dsp:nvSpPr>
        <dsp:cNvPr id="0" name=""/>
        <dsp:cNvSpPr/>
      </dsp:nvSpPr>
      <dsp:spPr>
        <a:xfrm>
          <a:off x="3636688" y="4434567"/>
          <a:ext cx="1568884" cy="579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2013</a:t>
          </a:r>
        </a:p>
      </dsp:txBody>
      <dsp:txXfrm>
        <a:off x="3636688" y="4434567"/>
        <a:ext cx="1568884" cy="579390"/>
      </dsp:txXfrm>
    </dsp:sp>
    <dsp:sp modelId="{9AA69A0D-BA3E-421A-910C-4D74203E44C8}">
      <dsp:nvSpPr>
        <dsp:cNvPr id="0" name=""/>
        <dsp:cNvSpPr/>
      </dsp:nvSpPr>
      <dsp:spPr>
        <a:xfrm>
          <a:off x="3374973" y="2785532"/>
          <a:ext cx="0" cy="1649035"/>
        </a:xfrm>
        <a:prstGeom prst="line">
          <a:avLst/>
        </a:prstGeom>
        <a:noFill/>
        <a:ln w="12700" cap="rnd" cmpd="sng" algn="ctr">
          <a:solidFill>
            <a:schemeClr val="accent2">
              <a:hueOff val="-368156"/>
              <a:satOff val="29109"/>
              <a:lumOff val="-588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F750DD1-F967-4E49-B864-7BF8874D056C}">
      <dsp:nvSpPr>
        <dsp:cNvPr id="0" name=""/>
        <dsp:cNvSpPr/>
      </dsp:nvSpPr>
      <dsp:spPr>
        <a:xfrm>
          <a:off x="3355846" y="2733387"/>
          <a:ext cx="94217" cy="104290"/>
        </a:xfrm>
        <a:prstGeom prst="ellipse">
          <a:avLst/>
        </a:prstGeom>
        <a:gradFill rotWithShape="0">
          <a:gsLst>
            <a:gs pos="0">
              <a:schemeClr val="accent2">
                <a:tint val="96000"/>
                <a:lumMod val="104000"/>
              </a:schemeClr>
            </a:gs>
            <a:gs pos="100000">
              <a:schemeClr val="accent2">
                <a:shade val="84000"/>
                <a:lumMod val="84000"/>
              </a:schemeClr>
            </a:gs>
          </a:gsLst>
          <a:lin ang="5400000" scaled="0"/>
        </a:gradFill>
        <a:ln w="63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7A7DEBE-A765-4818-B303-8C02F9BDE293}">
      <dsp:nvSpPr>
        <dsp:cNvPr id="0" name=""/>
        <dsp:cNvSpPr/>
      </dsp:nvSpPr>
      <dsp:spPr>
        <a:xfrm rot="8100000">
          <a:off x="4227333" y="661741"/>
          <a:ext cx="370120" cy="370120"/>
        </a:xfrm>
        <a:prstGeom prst="teardrop">
          <a:avLst>
            <a:gd name="adj" fmla="val 115000"/>
          </a:avLst>
        </a:prstGeom>
        <a:gradFill rotWithShape="0">
          <a:gsLst>
            <a:gs pos="0">
              <a:schemeClr val="accent2">
                <a:hueOff val="-687429"/>
                <a:satOff val="5320"/>
                <a:lumOff val="49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687429"/>
                <a:satOff val="5320"/>
                <a:lumOff val="49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687429"/>
                <a:satOff val="5320"/>
                <a:lumOff val="49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687429"/>
              <a:satOff val="5320"/>
              <a:lumOff val="490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8A43F4C-D04E-411B-A94D-70CCB1FB045B}">
      <dsp:nvSpPr>
        <dsp:cNvPr id="0" name=""/>
        <dsp:cNvSpPr/>
      </dsp:nvSpPr>
      <dsp:spPr>
        <a:xfrm>
          <a:off x="4268450" y="702858"/>
          <a:ext cx="287885" cy="287885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noFill/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16F194-BFDD-47EF-80C5-CC8B124FE596}">
      <dsp:nvSpPr>
        <dsp:cNvPr id="0" name=""/>
        <dsp:cNvSpPr/>
      </dsp:nvSpPr>
      <dsp:spPr>
        <a:xfrm>
          <a:off x="4674107" y="1136497"/>
          <a:ext cx="1568884" cy="1649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5250" rIns="95250" bIns="142875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First Primark store in US was in 2015</a:t>
          </a:r>
        </a:p>
      </dsp:txBody>
      <dsp:txXfrm>
        <a:off x="4674107" y="1136497"/>
        <a:ext cx="1568884" cy="1649035"/>
      </dsp:txXfrm>
    </dsp:sp>
    <dsp:sp modelId="{ACCC20F5-899C-475E-B308-ADBED3CE1714}">
      <dsp:nvSpPr>
        <dsp:cNvPr id="0" name=""/>
        <dsp:cNvSpPr/>
      </dsp:nvSpPr>
      <dsp:spPr>
        <a:xfrm>
          <a:off x="4674107" y="557106"/>
          <a:ext cx="1568884" cy="579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2015</a:t>
          </a:r>
        </a:p>
      </dsp:txBody>
      <dsp:txXfrm>
        <a:off x="4674107" y="557106"/>
        <a:ext cx="1568884" cy="579390"/>
      </dsp:txXfrm>
    </dsp:sp>
    <dsp:sp modelId="{47620532-8014-4B4C-A729-C99E380469A7}">
      <dsp:nvSpPr>
        <dsp:cNvPr id="0" name=""/>
        <dsp:cNvSpPr/>
      </dsp:nvSpPr>
      <dsp:spPr>
        <a:xfrm>
          <a:off x="4412393" y="1136497"/>
          <a:ext cx="0" cy="1649035"/>
        </a:xfrm>
        <a:prstGeom prst="line">
          <a:avLst/>
        </a:prstGeom>
        <a:noFill/>
        <a:ln w="12700" cap="rnd" cmpd="sng" algn="ctr">
          <a:solidFill>
            <a:schemeClr val="accent2">
              <a:hueOff val="-490875"/>
              <a:satOff val="38812"/>
              <a:lumOff val="-784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06E7DD9-2FA5-49A8-834C-F02A8A8269E7}">
      <dsp:nvSpPr>
        <dsp:cNvPr id="0" name=""/>
        <dsp:cNvSpPr/>
      </dsp:nvSpPr>
      <dsp:spPr>
        <a:xfrm>
          <a:off x="4393265" y="2733387"/>
          <a:ext cx="94217" cy="104290"/>
        </a:xfrm>
        <a:prstGeom prst="ellipse">
          <a:avLst/>
        </a:prstGeom>
        <a:gradFill rotWithShape="0">
          <a:gsLst>
            <a:gs pos="0">
              <a:schemeClr val="accent2">
                <a:tint val="96000"/>
                <a:lumMod val="104000"/>
              </a:schemeClr>
            </a:gs>
            <a:gs pos="100000">
              <a:schemeClr val="accent2">
                <a:shade val="84000"/>
                <a:lumMod val="84000"/>
              </a:schemeClr>
            </a:gs>
          </a:gsLst>
          <a:lin ang="5400000" scaled="0"/>
        </a:gradFill>
        <a:ln w="63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690AC0-7232-41BF-91C3-4CBDD49D5207}">
      <dsp:nvSpPr>
        <dsp:cNvPr id="0" name=""/>
        <dsp:cNvSpPr/>
      </dsp:nvSpPr>
      <dsp:spPr>
        <a:xfrm rot="16200000">
          <a:off x="248444" y="-248444"/>
          <a:ext cx="1988343" cy="2485231"/>
        </a:xfrm>
        <a:prstGeom prst="round1Rect">
          <a:avLst/>
        </a:prstGeom>
        <a:solidFill>
          <a:schemeClr val="accent3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300" u="sng" kern="1200" dirty="0"/>
            <a:t>Strengths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600" kern="1200" dirty="0"/>
            <a:t>Good quality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600" kern="1200" dirty="0"/>
            <a:t>Click and Collect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600" kern="1200" dirty="0"/>
            <a:t>Transition to online</a:t>
          </a:r>
        </a:p>
      </dsp:txBody>
      <dsp:txXfrm rot="5400000">
        <a:off x="-1" y="1"/>
        <a:ext cx="2485231" cy="1491257"/>
      </dsp:txXfrm>
    </dsp:sp>
    <dsp:sp modelId="{16E3846D-A122-4FF6-B70C-9668F4D1EC47}">
      <dsp:nvSpPr>
        <dsp:cNvPr id="0" name=""/>
        <dsp:cNvSpPr/>
      </dsp:nvSpPr>
      <dsp:spPr>
        <a:xfrm>
          <a:off x="2485231" y="0"/>
          <a:ext cx="2485231" cy="1988343"/>
        </a:xfrm>
        <a:prstGeom prst="round1Rect">
          <a:avLst/>
        </a:prstGeom>
        <a:solidFill>
          <a:schemeClr val="accent3">
            <a:shade val="80000"/>
            <a:hueOff val="-87038"/>
            <a:satOff val="499"/>
            <a:lumOff val="8443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u="sng" kern="1200" dirty="0"/>
            <a:t>Weaknesses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Keeping low prices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Limited access to online</a:t>
          </a:r>
        </a:p>
      </dsp:txBody>
      <dsp:txXfrm>
        <a:off x="2485231" y="0"/>
        <a:ext cx="2485231" cy="1491257"/>
      </dsp:txXfrm>
    </dsp:sp>
    <dsp:sp modelId="{14705855-27AF-4256-9F97-8790509844A0}">
      <dsp:nvSpPr>
        <dsp:cNvPr id="0" name=""/>
        <dsp:cNvSpPr/>
      </dsp:nvSpPr>
      <dsp:spPr>
        <a:xfrm rot="10800000">
          <a:off x="0" y="1988343"/>
          <a:ext cx="2485231" cy="1988343"/>
        </a:xfrm>
        <a:prstGeom prst="round1Rect">
          <a:avLst/>
        </a:prstGeom>
        <a:solidFill>
          <a:schemeClr val="accent3">
            <a:shade val="80000"/>
            <a:hueOff val="-174077"/>
            <a:satOff val="998"/>
            <a:lumOff val="16887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u="sng" kern="1200" dirty="0"/>
            <a:t>Opportunities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Home Delivery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New Customers</a:t>
          </a:r>
        </a:p>
      </dsp:txBody>
      <dsp:txXfrm rot="10800000">
        <a:off x="0" y="2485429"/>
        <a:ext cx="2485231" cy="1491257"/>
      </dsp:txXfrm>
    </dsp:sp>
    <dsp:sp modelId="{6F502B18-E538-489F-884C-D8CB0E3ED3DB}">
      <dsp:nvSpPr>
        <dsp:cNvPr id="0" name=""/>
        <dsp:cNvSpPr/>
      </dsp:nvSpPr>
      <dsp:spPr>
        <a:xfrm rot="5400000">
          <a:off x="2733675" y="1739899"/>
          <a:ext cx="1988343" cy="2485231"/>
        </a:xfrm>
        <a:prstGeom prst="round1Rect">
          <a:avLst/>
        </a:prstGeom>
        <a:solidFill>
          <a:schemeClr val="accent3">
            <a:shade val="80000"/>
            <a:hueOff val="-261115"/>
            <a:satOff val="1497"/>
            <a:lumOff val="2533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u="sng" kern="1200" dirty="0"/>
            <a:t>Threats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Covid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Environmental Problems</a:t>
          </a:r>
        </a:p>
      </dsp:txBody>
      <dsp:txXfrm rot="-5400000">
        <a:off x="2485231" y="2485429"/>
        <a:ext cx="2485231" cy="1491257"/>
      </dsp:txXfrm>
    </dsp:sp>
    <dsp:sp modelId="{158A031B-F218-4846-91A4-B3D6DD9C0215}">
      <dsp:nvSpPr>
        <dsp:cNvPr id="0" name=""/>
        <dsp:cNvSpPr/>
      </dsp:nvSpPr>
      <dsp:spPr>
        <a:xfrm>
          <a:off x="1739662" y="1491257"/>
          <a:ext cx="1491138" cy="994171"/>
        </a:xfrm>
        <a:prstGeom prst="roundRect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57200" extrusionH="600" contourW="3000" prstMaterial="plastic">
          <a:bevelT w="80600" h="18600" prst="relaxedInset"/>
          <a:bevelB w="80600" h="8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SWOT</a:t>
          </a:r>
        </a:p>
      </dsp:txBody>
      <dsp:txXfrm>
        <a:off x="1788193" y="1539788"/>
        <a:ext cx="1394076" cy="8971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7/3/layout/DropPinTimeline">
  <dgm:title val="Drop Pin Timeline"/>
  <dgm:desc val="Use to show a list of events in chronological order. An invisible box next to the pin contains the date and the description is immediately below. It can display a medium amount of text and medium length date format."/>
  <dgm:catLst>
    <dgm:cat type="timeline" pri="500"/>
    <dgm:cat type="process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chMax/>
      <dgm:chPref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/>
      <dgm:constr type="ctrY" for="ch" forName="divider" refType="h" fact="0.5"/>
      <dgm:constr type="l" for="ch" forName="divider"/>
      <dgm:constr type="w" for="ch" forName="nodes" refType="w"/>
      <dgm:constr type="h" for="ch" forName="nodes" refType="h" fact="0.8"/>
      <dgm:constr type="ctrY" for="ch" forName="nodes" refType="h" fact="0.5"/>
    </dgm:constrLst>
    <dgm:layoutNode name="divider" styleLbl="fgAcc1">
      <dgm:alg type="sp"/>
      <dgm:choose name="ArrowShape">
        <dgm:if name="ArrowShapeLTR" func="var" arg="dir" op="equ" val="norm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>
                  <a:ln w="19050">
                    <a:solidFill>
                      <a:srgbClr val="000000"/>
                    </a:solidFill>
                    <a:tailEnd type="triangle" w="lg" len="lg"/>
                  </a:ln>
                </dgm1612:spPr>
              </a:ext>
            </dgm:extLst>
          </dgm:shape>
        </dgm:if>
        <dgm:else name="ArrowShapeRTL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>
                  <a:ln>
                    <a:solidFill>
                      <a:srgbClr val="000000"/>
                    </a:solidFill>
                    <a:headEnd type="triangle" w="lg" len="lg"/>
                  </a:ln>
                </dgm1612:spPr>
              </a:ext>
            </dgm:extLst>
          </dgm:shape>
        </dgm:else>
      </dgm:choose>
      <dgm:presOf/>
      <dgm:constrLst/>
      <dgm:ruleLst/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constrLst>
        <dgm:constr type="primFontSz" for="des" forName="L1TextContainer" val="20"/>
        <dgm:constr type="primFontSz" for="des" forName="L2TextContainer" refType="primFontSz" refFor="des" refForName="L1TextContainer" op="equ" fact="0.75"/>
        <dgm:constr type="w" for="ch" forName="composite" refType="w"/>
        <dgm:constr type="h" for="ch" forName="composite" refType="h"/>
        <dgm:constr type="w" for="ch" forName="spaceBetweenRectangles" refType="w" refFor="ch" refForName="composite" fact="-0.5"/>
        <dgm:constr type="w" for="ch" ptType="sibTrans" op="equ"/>
        <dgm:constr type="primFontSz" for="des" forName="L1TextContainer" op="equ"/>
        <dgm:constr type="primFontSz" for="des" forName="L2TextContainer" op="equ"/>
        <dgm:constr type="primFontSz" for="des" forName="L1TextContainer1" val="20"/>
        <dgm:constr type="primFontSz" for="des" forName="L2TextContainer1" refType="primFontSz" refFor="des" refForName="L1TextContainer1" op="equ" fact="0.75"/>
        <dgm:constr type="w" for="ch" forName="composite1" refType="w"/>
        <dgm:constr type="h" for="ch" forName="composite1" refType="h"/>
        <dgm:constr type="w" for="ch" forName="spaceBetweenRectangles1" refType="w" refFor="ch" refForName="composite1" fact="0.28"/>
        <dgm:constr type="primFontSz" for="des" forName="L1TextContainer1" op="equ"/>
        <dgm:constr type="primFontSz" for="des" forName="L2TextContainer1" op="equ"/>
      </dgm:constrLst>
      <dgm:choose name="LayoutBasedOnCountOfNodes">
        <dgm:if name="LessThanOrEqualToTwoNodes" axis="ch" ptType="node" func="cnt" op="lte" val="2">
          <dgm:forEach name="nodesForEach1" axis="ch" ptType="node">
            <dgm:layoutNode name="composite1">
              <dgm:alg type="composite"/>
              <dgm:shape xmlns:r="http://schemas.openxmlformats.org/officeDocument/2006/relationships" r:blip="">
                <dgm:adjLst/>
              </dgm:shape>
              <dgm:choose name="CaseForLayoutDirection1">
                <dgm:if name="CaseForLayoutDirectionLTR1" func="var" arg="dir" op="equ" val="norm">
                  <dgm:choose name="CaseForPlacingNodesAboveAndBelowDividerLTR1">
                    <dgm:if name="CaseForPlacingNodeAboveDividerLTR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LTR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if>
                <dgm:else name="CaseForLayoutDirectionRTL1">
                  <dgm:choose name="CaseForPlacingNodesAboveAndBelowDividerRTL1">
                    <dgm:if name="CaseForPlacingNodeAboveDividerRTL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RTL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else>
              </dgm:choose>
              <dgm:layoutNode name="ConnectorPoint1" styleLbl="lnNode1" moveWith="ConnectLine1">
                <dgm:alg type="sp"/>
                <dgm:shape xmlns:r="http://schemas.openxmlformats.org/officeDocument/2006/relationships" type="ellipse" r:blip="" zOrderOff="10">
                  <dgm:adjLst/>
                </dgm:shape>
                <dgm:presOf/>
                <dgm:constrLst>
                  <dgm:constr type="w" refType="h" op="equ"/>
                </dgm:constrLst>
              </dgm:layoutNode>
              <dgm:layoutNode name="DropPinPlaceHolder1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1" refType="w"/>
                  <dgm:constr type="h" for="ch" forName="DropPin1" refType="h"/>
                  <dgm:constr type="ctrX" for="ch" forName="DropPin1" refType="w" fact="0.5"/>
                  <dgm:constr type="ctrY" for="ch" forName="DropPin1" refType="h" fact="0.5"/>
                  <dgm:constr type="w" for="ch" forName="Ellipse1" refType="w" refFor="ch" refForName="DropPin1" fact="0.55"/>
                  <dgm:constr type="h" for="ch" forName="Ellipse1" refType="w" refFor="ch" refForName="DropPin1" fact="0.55"/>
                  <dgm:constr type="ctrX" for="ch" forName="Ellipse1" refType="ctrX" refFor="ch" refForName="DropPin1"/>
                  <dgm:constr type="ctrY" for="ch" forName="Ellipse1" refType="ctrY" refFor="ch" refForName="DropPin1"/>
                </dgm:constrLst>
                <dgm:layoutNode name="DropPin1" styleLbl="alignNode1">
                  <dgm:alg type="sp"/>
                  <dgm:choose name="CaseForPlacingTearDropAboveAndBelowDivider1">
                    <dgm:if name="CaseForPlacingTearDropAboveDivider1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1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1" styleLbl="fgAcc1" moveWith="DropPin1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1" styleLbl="revTx" moveWith="L1TextContainer">
                <dgm:varLst>
                  <dgm:bulletEnabled val="1"/>
                </dgm:varLst>
                <dgm:choose name="casesForTxtDirLogic1">
                  <dgm:if name="Name771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5"/>
                      <dgm:constr type="bMarg" refType="primFontSz" fact="0.75"/>
                    </dgm:constrLst>
                  </dgm:if>
                  <dgm:else name="Name881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1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1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1" axis="followSib" ptType="sibTrans" cnt="1">
              <dgm:layoutNode name="spaceBetweenRectangles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if>
        <dgm:else name="MoreThanTwoNodes">
          <dgm:forEach name="nodesForEach" axis="ch" ptType="node">
            <dgm:layoutNode name="composite">
              <dgm:alg type="composite"/>
              <dgm:shape xmlns:r="http://schemas.openxmlformats.org/officeDocument/2006/relationships" r:blip="">
                <dgm:adjLst/>
              </dgm:shape>
              <dgm:choose name="CaseForLayoutDirection">
                <dgm:if name="CaseForLayoutDirectionLTR" func="var" arg="dir" op="equ" val="norm">
                  <dgm:choose name="CaseForPlacingNodesAboveAndBelowDividerLTR">
                    <dgm:if name="CaseForPlacingNodeAboveDividerLTR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LTR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if>
                <dgm:else name="CaseForLayoutDirectionRTL">
                  <dgm:choose name="CaseForPlacingNodesAboveAndBelowDividerRTL">
                    <dgm:if name="CaseForPlacingNodeAboveDividerRTL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RTL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else>
              </dgm:choose>
              <dgm:layoutNode name="ConnectorPoint" styleLbl="lnNode1" moveWith="ConnectLine">
                <dgm:alg type="sp"/>
                <dgm:shape xmlns:r="http://schemas.openxmlformats.org/officeDocument/2006/relationships" type="ellipse" r:blip="" zOrderOff="10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6350"/>
                      </dgm1612:spPr>
                    </a:ext>
                  </dgm:extLst>
                </dgm:shape>
                <dgm:presOf/>
                <dgm:constrLst>
                  <dgm:constr type="w" refType="h" op="equ"/>
                </dgm:constrLst>
              </dgm:layoutNode>
              <dgm:layoutNode name="DropPinPlaceHolder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" refType="w"/>
                  <dgm:constr type="h" for="ch" forName="DropPin" refType="h"/>
                  <dgm:constr type="ctrX" for="ch" forName="DropPin" refType="w" fact="0.5"/>
                  <dgm:constr type="ctrY" for="ch" forName="DropPin" refType="h" fact="0.5"/>
                  <dgm:constr type="w" for="ch" forName="Ellipse" refType="w" refFor="ch" refForName="DropPin" fact="0.55"/>
                  <dgm:constr type="h" for="ch" forName="Ellipse" refType="w" refFor="ch" refForName="DropPin" fact="0.55"/>
                  <dgm:constr type="ctrX" for="ch" forName="Ellipse" refType="ctrX" refFor="ch" refForName="DropPin"/>
                  <dgm:constr type="ctrY" for="ch" forName="Ellipse" refType="ctrY" refFor="ch" refForName="DropPin"/>
                </dgm:constrLst>
                <dgm:layoutNode name="DropPin" styleLbl="alignNode1">
                  <dgm:alg type="sp"/>
                  <dgm:choose name="CaseForPlacingTearDropAboveAndBelowDivider">
                    <dgm:if name="CaseForPlacingTearDropAboveDivider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" styleLbl="fgAcc1" moveWith="DropPin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" styleLbl="revTx" moveWith="L1TextContainer">
                <dgm:varLst>
                  <dgm:bulletEnabled val="1"/>
                </dgm:varLst>
                <dgm:choose name="casesForTxtDirLogic">
                  <dgm:if name="Name77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5"/>
                      <dgm:constr type="bMarg" refType="primFontSz" fact="0.75"/>
                    </dgm:constrLst>
                  </dgm:if>
                  <dgm:else name="Name88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" axis="followSib" ptType="sibTrans" cnt="1">
              <dgm:layoutNode name="spaceBetweenRectangles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else>
      </dgm:choose>
    </dgm:layoutNode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048002-315D-49B1-B10F-137139C4BF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4896" y="1122363"/>
            <a:ext cx="7276733" cy="3381398"/>
          </a:xfrm>
        </p:spPr>
        <p:txBody>
          <a:bodyPr anchor="b">
            <a:normAutofit/>
          </a:bodyPr>
          <a:lstStyle>
            <a:lvl1pPr algn="l">
              <a:defRPr sz="4800" cap="none" spc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4535E0-4D9C-4DCA-8569-64503C5DC1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4894" y="4612942"/>
            <a:ext cx="7276733" cy="1181683"/>
          </a:xfrm>
        </p:spPr>
        <p:txBody>
          <a:bodyPr>
            <a:normAutofit/>
          </a:bodyPr>
          <a:lstStyle>
            <a:lvl1pPr marL="0" indent="0" algn="l">
              <a:buNone/>
              <a:defRPr sz="18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283B68-70CF-4A98-948C-6EA4BD68D2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EC2EF9-7F83-4AD3-B3F6-B9D4618D6E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1B751B-3464-41CD-B728-A72BB191E2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01743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BFD42-94A9-4345-AF38-7D562B5021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64C458-A63B-4032-B4EC-732DAC188C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855B5-7F2F-408B-800D-92CB34B992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203412-EA6B-43CA-8B3A-F502587CBB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46E9EE-F895-4ECE-B4B2-586D65ED84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21885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8193F-AFAD-4A9A-B0EF-530DFB19D8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49" y="876299"/>
            <a:ext cx="7876722" cy="371316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D1BBE4-9FC1-4F89-B120-1C49D816FD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46170"/>
            <a:ext cx="6781301" cy="1048455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530A6B-E3FD-4920-8128-C263CA1D65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166B85-0649-47DB-AD69-458D8F6009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B25931-A293-42E9-BDF5-B2AE121D73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90241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5262B-ECD6-47BB-A6F1-92A6033E93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B8779-51E9-44D1-9F7B-28F3C6D3C4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48474" y="2080517"/>
            <a:ext cx="4970124" cy="397738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9E8BFB-5295-4C5E-9CB1-E276E9D0E5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0899" y="2080517"/>
            <a:ext cx="4970124" cy="39773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5E22BF-1819-4301-B699-EF5A2F4D9B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00A2DF-39DE-49C3-A213-3E8423C7A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55D3A8-238B-4A68-A9F9-672D2F0607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75030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7D468-D010-4225-B024-DCEF543BC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71955"/>
            <a:ext cx="10441236" cy="139835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D60A0-FCAB-425A-9ECD-94CDE4F472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4926" y="1983242"/>
            <a:ext cx="5007110" cy="814387"/>
          </a:xfrm>
        </p:spPr>
        <p:txBody>
          <a:bodyPr anchor="b">
            <a:normAutofit/>
          </a:bodyPr>
          <a:lstStyle>
            <a:lvl1pPr marL="0" indent="0">
              <a:lnSpc>
                <a:spcPct val="110000"/>
              </a:lnSpc>
              <a:buNone/>
              <a:defRPr sz="2000" b="0" cap="all" spc="14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6F986B-07CB-4FB0-9419-2AAB318B8A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50063" y="2813959"/>
            <a:ext cx="5007110" cy="324394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DA9D784-7968-4E8B-B704-E42EE8F187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49255" y="1983242"/>
            <a:ext cx="5031769" cy="814387"/>
          </a:xfrm>
        </p:spPr>
        <p:txBody>
          <a:bodyPr anchor="b">
            <a:normAutofit/>
          </a:bodyPr>
          <a:lstStyle>
            <a:lvl1pPr marL="0" indent="0">
              <a:lnSpc>
                <a:spcPct val="110000"/>
              </a:lnSpc>
              <a:buNone/>
              <a:defRPr sz="2000" b="0" cap="all" spc="14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D45754F-08D1-4593-988F-95F0ED1A017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49255" y="2813959"/>
            <a:ext cx="5031769" cy="324394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FED2E61-83B4-4C8F-BBFE-D95920342A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80C136-A664-4013-8073-B0C6BDEF8C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6AE9547-8EE7-461B-9E99-484B11E918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81116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2E667-0EFA-4EE6-8E4D-20805309A8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759" y="895440"/>
            <a:ext cx="10138451" cy="1832349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EE4825-BB8C-4567-B407-B4452409D7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838892-25DB-4A4E-9D43-6058C45C53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C3DDDA-48EF-4B42-9980-4762AF5094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55882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EFA7D9-6801-4DD0-8D7D-505212F466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6FA3EA-1519-4178-AC3A-231A5BAA79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423DBE-6FD6-4D60-8336-7843B4BD3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71963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52D9AE-CA1A-4751-9B33-0AC09CE629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996948"/>
            <a:ext cx="3046410" cy="1479551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2400" cap="all" spc="4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DF9941-76E5-42B5-8464-C1A7010D94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0796" y="876300"/>
            <a:ext cx="5758235" cy="5181599"/>
          </a:xfrm>
        </p:spPr>
        <p:txBody>
          <a:bodyPr>
            <a:normAutofit/>
          </a:bodyPr>
          <a:lstStyle>
            <a:lvl1pPr>
              <a:defRPr sz="3600"/>
            </a:lvl1pPr>
            <a:lvl2pPr>
              <a:defRPr sz="3200"/>
            </a:lvl2pPr>
            <a:lvl3pPr>
              <a:defRPr sz="2800"/>
            </a:lvl3pPr>
            <a:lvl4pPr>
              <a:defRPr sz="2400"/>
            </a:lvl4pPr>
            <a:lvl5pPr>
              <a:defRPr sz="2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4785D8-F112-415F-9AB4-5F2AC060D1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2666144"/>
            <a:ext cx="3046409" cy="319490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70A0B3-4E9C-4FAC-B1D1-2673F7B5A1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AA370A-33F5-48A6-962A-47C0F15D4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8AD606-A37D-4697-AA7A-EAE4F101A7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4E0B5E-1030-4A34-AB09-05ACB45CE993}"/>
              </a:ext>
            </a:extLst>
          </p:cNvPr>
          <p:cNvCxnSpPr>
            <a:cxnSpLocks/>
          </p:cNvCxnSpPr>
          <p:nvPr/>
        </p:nvCxnSpPr>
        <p:spPr>
          <a:xfrm>
            <a:off x="4610100" y="898989"/>
            <a:ext cx="0" cy="513879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63502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21D4C-0A93-40A6-9645-5EF7DE6C59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989314"/>
            <a:ext cx="3046409" cy="1487185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2F9455-852F-4604-87D4-801E8D5DB5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4" y="876300"/>
            <a:ext cx="5943596" cy="518159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842061-B161-4973-9EE4-76D0B73FC1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2666143"/>
            <a:ext cx="3046409" cy="319490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DCE2E0-050A-4BC2-91DF-7A00811D28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0AB003-B443-4B96-9DD9-4284E7E1ED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179DBA-16C0-4FFB-B367-B96169B4B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9F2BD78-1D6B-4742-9726-75646D91F4AC}"/>
              </a:ext>
            </a:extLst>
          </p:cNvPr>
          <p:cNvCxnSpPr>
            <a:cxnSpLocks/>
          </p:cNvCxnSpPr>
          <p:nvPr/>
        </p:nvCxnSpPr>
        <p:spPr>
          <a:xfrm>
            <a:off x="4610100" y="898989"/>
            <a:ext cx="0" cy="513879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001773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B5731-248B-49C2-93DE-8A3260C9FB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D4D5C5-3D5A-4F3D-8A08-7053DACF1F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9E5372-3FC6-4227-B2DD-6CB24E651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C1B1B1-B637-4E46-B64C-F082B54C2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5567AD-4B78-41F6-B814-726D4BD4CE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82016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674D5E-67E6-4C23-B80A-0C66B53315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876299"/>
            <a:ext cx="2628900" cy="5181601"/>
          </a:xfrm>
        </p:spPr>
        <p:txBody>
          <a:bodyPr vert="eaVert"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FEFF2A-08E8-447D-85C7-7D5A9C422C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76299"/>
            <a:ext cx="7734300" cy="518160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40030D-E580-4B0C-B5A8-2C8A094D9D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1/26/2023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2DCAEB-1B6E-492E-918E-47179AF48A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AE4A38-A745-436E-9E33-63B9F81C0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36565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B98CBCD-166B-4F97-A6DF-DAA3BF2B25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760" y="876302"/>
            <a:ext cx="10427840" cy="108605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64D6D9-636D-450B-839A-22AE0CED23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9758" y="2065984"/>
            <a:ext cx="10427841" cy="39032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E6CAEC-1EE5-4B71-9646-5C378EEBEF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82838" y="6356350"/>
            <a:ext cx="33613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326951E3-958F-4611-B170-D081BA0250F9}" type="datetimeFigureOut">
              <a:rPr lang="en-US" smtClean="0"/>
              <a:pPr/>
              <a:t>1/26/2023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570EF8-70B2-4AFC-8388-691A146AA75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58748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F07DC7-D05C-4038-B51A-F00B7B9C99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20400" y="6356350"/>
            <a:ext cx="6176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i="1">
                <a:solidFill>
                  <a:schemeClr val="tx2"/>
                </a:solidFill>
              </a:defRPr>
            </a:lvl1pPr>
          </a:lstStyle>
          <a:p>
            <a:fld id="{57871EFB-7B9E-4E86-A89E-697E8EBB06F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EAD4CCDA-06BF-4D2A-B44F-195AEC0B5B22}"/>
              </a:ext>
            </a:extLst>
          </p:cNvPr>
          <p:cNvCxnSpPr>
            <a:cxnSpLocks/>
          </p:cNvCxnSpPr>
          <p:nvPr/>
        </p:nvCxnSpPr>
        <p:spPr>
          <a:xfrm>
            <a:off x="952498" y="6252722"/>
            <a:ext cx="10325101" cy="0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439954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7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20000"/>
        </a:lnSpc>
        <a:spcBef>
          <a:spcPts val="500"/>
        </a:spcBef>
        <a:buSzPct val="70000"/>
        <a:buFontTx/>
        <a:buNone/>
        <a:defRPr sz="1800" i="1" kern="1200">
          <a:solidFill>
            <a:schemeClr val="tx2"/>
          </a:solidFill>
          <a:latin typeface="+mn-lt"/>
          <a:ea typeface="+mn-ea"/>
          <a:cs typeface="+mn-cs"/>
        </a:defRPr>
      </a:lvl2pPr>
      <a:lvl3pPr marL="502920" indent="-228600" algn="l" defTabSz="914400" rtl="0" eaLnBrk="1" latinLnBrk="0" hangingPunct="1">
        <a:lnSpc>
          <a:spcPct val="12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0" algn="l" defTabSz="914400" rtl="0" eaLnBrk="1" latinLnBrk="0" hangingPunct="1">
        <a:lnSpc>
          <a:spcPct val="120000"/>
        </a:lnSpc>
        <a:spcBef>
          <a:spcPts val="500"/>
        </a:spcBef>
        <a:buSzPct val="70000"/>
        <a:buFont typeface="Arial" panose="020B0604020202020204" pitchFamily="34" charset="0"/>
        <a:buNone/>
        <a:defRPr sz="1600" i="1" kern="1200">
          <a:solidFill>
            <a:schemeClr val="tx2"/>
          </a:solidFill>
          <a:latin typeface="+mn-lt"/>
          <a:ea typeface="+mn-ea"/>
          <a:cs typeface="+mn-cs"/>
        </a:defRPr>
      </a:lvl4pPr>
      <a:lvl5pPr marL="822960" indent="-228600" algn="l" defTabSz="914400" rtl="0" eaLnBrk="1" latinLnBrk="0" hangingPunct="1">
        <a:lnSpc>
          <a:spcPct val="12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4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industry.fashion/the_directory/primark/" TargetMode="External"/><Relationship Id="rId3" Type="http://schemas.openxmlformats.org/officeDocument/2006/relationships/image" Target="../media/image6.svg"/><Relationship Id="rId7" Type="http://schemas.openxmlformats.org/officeDocument/2006/relationships/hyperlink" Target="https://www.primark.com/en-us/aboutus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tyla.com/news/primark-click-and-collect-20221114.amp.html" TargetMode="External"/><Relationship Id="rId5" Type="http://schemas.openxmlformats.org/officeDocument/2006/relationships/hyperlink" Target="https://corporate.primark.com/en/newsroom/primark-cares/primark-pledges-to-make-more-sustainable-choices-affordable-for-all-as-it-unveils-extensive-programme-of-new-commitments/n/a6a53c03-d486-4ce1-ae55-5795e2b8fa6c" TargetMode="External"/><Relationship Id="rId4" Type="http://schemas.openxmlformats.org/officeDocument/2006/relationships/hyperlink" Target="https://corporate.primark.com/en/our-approach/how-change-looks" TargetMode="External"/><Relationship Id="rId9" Type="http://schemas.openxmlformats.org/officeDocument/2006/relationships/hyperlink" Target="https://www.acre.com/primark-is-growing-its-ethical-trade-and-environmental-sustainability-function?source=google.co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3" name="Straight Connector 1030">
            <a:extLst>
              <a:ext uri="{FF2B5EF4-FFF2-40B4-BE49-F238E27FC236}">
                <a16:creationId xmlns:a16="http://schemas.microsoft.com/office/drawing/2014/main" id="{EAD4CCDA-06BF-4D2A-B44F-195AEC0B5B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52498" y="6252722"/>
            <a:ext cx="10325101" cy="0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44" name="Rectangle 1032">
            <a:extLst>
              <a:ext uri="{FF2B5EF4-FFF2-40B4-BE49-F238E27FC236}">
                <a16:creationId xmlns:a16="http://schemas.microsoft.com/office/drawing/2014/main" id="{EACE703B-177A-4A03-827E-692635A353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3F9593-38C8-C7F6-AD43-B8333C150E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52500" y="3984171"/>
            <a:ext cx="4085665" cy="216915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Managing Changes </a:t>
            </a:r>
            <a:br>
              <a:rPr lang="en-US" sz="44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44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Primark</a:t>
            </a:r>
          </a:p>
        </p:txBody>
      </p:sp>
      <p:pic>
        <p:nvPicPr>
          <p:cNvPr id="1026" name="Picture 2" descr="Primark | Fashion, Home &amp; Beauty">
            <a:extLst>
              <a:ext uri="{FF2B5EF4-FFF2-40B4-BE49-F238E27FC236}">
                <a16:creationId xmlns:a16="http://schemas.microsoft.com/office/drawing/2014/main" id="{14F874C7-6E76-CE00-5143-CC3FAF65E5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4850" y="1304714"/>
            <a:ext cx="10782300" cy="1374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45" name="Straight Connector 1034">
            <a:extLst>
              <a:ext uri="{FF2B5EF4-FFF2-40B4-BE49-F238E27FC236}">
                <a16:creationId xmlns:a16="http://schemas.microsoft.com/office/drawing/2014/main" id="{D8C0D56F-4A65-48B9-843D-F9D262C354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34000" y="4244223"/>
            <a:ext cx="0" cy="1623177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13A9AD66-9334-085D-C46C-23DD591404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70506" y="3958297"/>
            <a:ext cx="4637736" cy="219502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Andreea Mocanu</a:t>
            </a:r>
          </a:p>
          <a:p>
            <a:r>
              <a:rPr lang="en-US"/>
              <a:t>1919375</a:t>
            </a:r>
          </a:p>
          <a:p>
            <a:r>
              <a:rPr lang="en-US"/>
              <a:t>UWTSD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9867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061" name="Straight Connector 2054">
            <a:extLst>
              <a:ext uri="{FF2B5EF4-FFF2-40B4-BE49-F238E27FC236}">
                <a16:creationId xmlns:a16="http://schemas.microsoft.com/office/drawing/2014/main" id="{EAD4CCDA-06BF-4D2A-B44F-195AEC0B5B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52498" y="6252722"/>
            <a:ext cx="10325101" cy="0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062" name="Rectangle 2056">
            <a:extLst>
              <a:ext uri="{FF2B5EF4-FFF2-40B4-BE49-F238E27FC236}">
                <a16:creationId xmlns:a16="http://schemas.microsoft.com/office/drawing/2014/main" id="{BF02845A-8571-40C5-9F56-8F9B3F7C4E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5CCCFA-D0EC-A5CE-4607-2D6AD836F1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2707" y="895440"/>
            <a:ext cx="4554894" cy="2166415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4100" kern="1200">
                <a:latin typeface="+mj-lt"/>
                <a:ea typeface="+mj-ea"/>
                <a:cs typeface="+mj-cs"/>
              </a:rPr>
              <a:t>Background</a:t>
            </a:r>
          </a:p>
        </p:txBody>
      </p:sp>
      <p:pic>
        <p:nvPicPr>
          <p:cNvPr id="2050" name="Picture 2" descr="How Primark's huge British retail empire began in Derby - Derbyshire Live">
            <a:extLst>
              <a:ext uri="{FF2B5EF4-FFF2-40B4-BE49-F238E27FC236}">
                <a16:creationId xmlns:a16="http://schemas.microsoft.com/office/drawing/2014/main" id="{1814743F-4BFE-9F78-EF45-969BA05E71C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52500" y="895565"/>
            <a:ext cx="5143499" cy="514349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cxnSp>
        <p:nvCxnSpPr>
          <p:cNvPr id="2063" name="Straight Connector 2058">
            <a:extLst>
              <a:ext uri="{FF2B5EF4-FFF2-40B4-BE49-F238E27FC236}">
                <a16:creationId xmlns:a16="http://schemas.microsoft.com/office/drawing/2014/main" id="{F30BB598-81B4-41BB-BC44-CD9C29AE2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56765" y="3429000"/>
            <a:ext cx="0" cy="2629328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309519-ABF8-8EE7-28CC-971A7DDA59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23105" y="3429000"/>
            <a:ext cx="3754495" cy="2710139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/>
              <a:t>Primark – open and founded in 1969 by Arthur Ryan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/>
              <a:t>Primark – Irish company, with headquartered in Dublin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/>
              <a:t>Revenues in pandemic – £5.5 Bn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/>
              <a:t>Revenues in 2022 - £ 8 Bn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/>
              <a:t>Employees : 72.000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/>
              <a:t>Primark – Public Sector</a:t>
            </a:r>
          </a:p>
        </p:txBody>
      </p:sp>
    </p:spTree>
    <p:extLst>
      <p:ext uri="{BB962C8B-B14F-4D97-AF65-F5344CB8AC3E}">
        <p14:creationId xmlns:p14="http://schemas.microsoft.com/office/powerpoint/2010/main" val="169069429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D3366-B8DA-F8A6-18CB-EF77E0683805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8521700" y="721517"/>
            <a:ext cx="2762250" cy="54149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kern="12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Key Dates</a:t>
            </a:r>
          </a:p>
        </p:txBody>
      </p:sp>
      <p:graphicFrame>
        <p:nvGraphicFramePr>
          <p:cNvPr id="3082" name="Text Placeholder 3">
            <a:extLst>
              <a:ext uri="{FF2B5EF4-FFF2-40B4-BE49-F238E27FC236}">
                <a16:creationId xmlns:a16="http://schemas.microsoft.com/office/drawing/2014/main" id="{85E007A3-2A79-04D2-3BFE-9DFBB98CFA1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02602390"/>
              </p:ext>
            </p:extLst>
          </p:nvPr>
        </p:nvGraphicFramePr>
        <p:xfrm>
          <a:off x="643467" y="643467"/>
          <a:ext cx="6243992" cy="55710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17949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9B1D0F-29EF-8F65-7D97-6D8339714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550" y="746660"/>
            <a:ext cx="8629650" cy="698708"/>
          </a:xfrm>
        </p:spPr>
        <p:txBody>
          <a:bodyPr>
            <a:normAutofit fontScale="90000"/>
          </a:bodyPr>
          <a:lstStyle/>
          <a:p>
            <a:r>
              <a:rPr lang="en-GB" dirty="0"/>
              <a:t>The Change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29C2457B-7ADE-8CE9-C96E-0B07FE6AFA2E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230794363"/>
              </p:ext>
            </p:extLst>
          </p:nvPr>
        </p:nvGraphicFramePr>
        <p:xfrm>
          <a:off x="6096000" y="2116823"/>
          <a:ext cx="4970463" cy="397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32" name="Picture 8" descr="Primark to launch click and collect at 25 stores today - see full list |  The Sun">
            <a:extLst>
              <a:ext uri="{FF2B5EF4-FFF2-40B4-BE49-F238E27FC236}">
                <a16:creationId xmlns:a16="http://schemas.microsoft.com/office/drawing/2014/main" id="{01347365-11AB-7C1B-0F77-49003A20D54A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9963" y="2448345"/>
            <a:ext cx="4970462" cy="331364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770414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AD4CCDA-06BF-4D2A-B44F-195AEC0B5B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52498" y="6252722"/>
            <a:ext cx="10325101" cy="0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BF02845A-8571-40C5-9F56-8F9B3F7C4E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04D0DAE1-EA0C-2AE4-8A35-3F613E3EE0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77771" y="298451"/>
            <a:ext cx="6037830" cy="103505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kern="1200">
                <a:latin typeface="+mj-lt"/>
                <a:ea typeface="+mj-ea"/>
                <a:cs typeface="+mj-cs"/>
              </a:rPr>
              <a:t>Reference</a:t>
            </a:r>
            <a:endParaRPr lang="en-US" sz="4400" kern="1200" dirty="0">
              <a:latin typeface="+mj-lt"/>
              <a:ea typeface="+mj-ea"/>
              <a:cs typeface="+mj-cs"/>
            </a:endParaRPr>
          </a:p>
        </p:txBody>
      </p:sp>
      <p:pic>
        <p:nvPicPr>
          <p:cNvPr id="10" name="Graphic 9" descr="Open Book">
            <a:extLst>
              <a:ext uri="{FF2B5EF4-FFF2-40B4-BE49-F238E27FC236}">
                <a16:creationId xmlns:a16="http://schemas.microsoft.com/office/drawing/2014/main" id="{5D7B8149-955B-6F50-6C86-46B7E5DCCF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52500" y="1986274"/>
            <a:ext cx="2962082" cy="2962082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30BB598-81B4-41BB-BC44-CD9C29AE2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11830" y="2710543"/>
            <a:ext cx="0" cy="3347785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Subtitle 5">
            <a:extLst>
              <a:ext uri="{FF2B5EF4-FFF2-40B4-BE49-F238E27FC236}">
                <a16:creationId xmlns:a16="http://schemas.microsoft.com/office/drawing/2014/main" id="{E94816BC-3BDE-D8D8-3DD1-E0919797E2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56202" y="1511302"/>
            <a:ext cx="6648448" cy="50482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700" b="0" i="0" dirty="0" err="1">
                <a:effectLst/>
              </a:rPr>
              <a:t>primark</a:t>
            </a:r>
            <a:r>
              <a:rPr lang="en-US" sz="700" b="0" i="0" dirty="0">
                <a:effectLst/>
              </a:rPr>
              <a:t> 2022; </a:t>
            </a:r>
            <a:r>
              <a:rPr lang="en-US" sz="700" b="0" i="1" dirty="0">
                <a:effectLst/>
              </a:rPr>
              <a:t>How Change Looks | Primark Cares (UK</a:t>
            </a:r>
            <a:r>
              <a:rPr lang="en-US" sz="700" dirty="0"/>
              <a:t>)</a:t>
            </a:r>
            <a:r>
              <a:rPr lang="en-US" sz="700" b="0" i="0" dirty="0">
                <a:effectLst/>
              </a:rPr>
              <a:t> Available at: </a:t>
            </a:r>
            <a:r>
              <a:rPr lang="en-US" sz="700" b="0" i="0" dirty="0">
                <a:effectLst/>
                <a:hlinkClick r:id="rId4"/>
              </a:rPr>
              <a:t>https://corporate.primark.com/en/our-approach/how-change-looks</a:t>
            </a:r>
            <a:r>
              <a:rPr lang="en-US" sz="700" b="0" i="0" dirty="0">
                <a:effectLst/>
              </a:rPr>
              <a:t>. </a:t>
            </a:r>
            <a:r>
              <a:rPr lang="en-GB" sz="700" b="0" i="0" dirty="0">
                <a:solidFill>
                  <a:schemeClr val="tx1">
                    <a:lumMod val="85000"/>
                  </a:schemeClr>
                </a:solidFill>
                <a:effectLst/>
              </a:rPr>
              <a:t>[Accessed 25 Jan. 2023].</a:t>
            </a:r>
            <a:endParaRPr lang="en-US" sz="700" b="0" i="0" dirty="0">
              <a:effectLst/>
            </a:endParaRP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700" b="0" i="0" dirty="0">
                <a:effectLst/>
              </a:rPr>
              <a:t>Primark 2021; </a:t>
            </a:r>
            <a:r>
              <a:rPr lang="en-US" sz="700" b="0" i="1" dirty="0">
                <a:effectLst/>
              </a:rPr>
              <a:t>Primark pledges to make more sustainable choices affordable for all as it unveils extensive </a:t>
            </a:r>
            <a:r>
              <a:rPr lang="en-US" sz="700" b="0" i="1" dirty="0" err="1">
                <a:effectLst/>
              </a:rPr>
              <a:t>programme</a:t>
            </a:r>
            <a:r>
              <a:rPr lang="en-US" sz="700" b="0" i="1" dirty="0">
                <a:effectLst/>
              </a:rPr>
              <a:t> of new commitments | Primark Cares (UK)</a:t>
            </a:r>
            <a:r>
              <a:rPr lang="en-US" sz="700" b="0" i="0" dirty="0">
                <a:effectLst/>
              </a:rPr>
              <a:t>. </a:t>
            </a:r>
            <a:r>
              <a:rPr lang="en-US" sz="700" b="0" i="0" dirty="0" err="1">
                <a:effectLst/>
              </a:rPr>
              <a:t>corporate.Available</a:t>
            </a:r>
            <a:r>
              <a:rPr lang="en-US" sz="700" b="0" i="0" dirty="0">
                <a:effectLst/>
              </a:rPr>
              <a:t> at: </a:t>
            </a:r>
            <a:r>
              <a:rPr lang="en-US" sz="700" b="0" i="0" dirty="0">
                <a:effectLst/>
                <a:hlinkClick r:id="rId5"/>
              </a:rPr>
              <a:t>https://corporate.primark.com/en/newsroom/primark-cares/primark-pledges-to-make-more-sustainable-choices-affordable-for-all-as-it-unveils-extensive-programme-of-new-commitments/n/a6a53c03-d486-4ce1-ae55-5795e2b8fa6c</a:t>
            </a:r>
            <a:r>
              <a:rPr lang="en-US" sz="700" b="0" i="0" dirty="0">
                <a:effectLst/>
              </a:rPr>
              <a:t>. </a:t>
            </a:r>
            <a:r>
              <a:rPr lang="en-GB" sz="700" b="0" i="0" dirty="0">
                <a:solidFill>
                  <a:schemeClr val="tx1">
                    <a:lumMod val="85000"/>
                  </a:schemeClr>
                </a:solidFill>
                <a:effectLst/>
              </a:rPr>
              <a:t>[Accessed 26 Jan. 2023].</a:t>
            </a:r>
            <a:endParaRPr lang="en-US" sz="700" b="0" i="0" dirty="0">
              <a:effectLst/>
            </a:endParaRP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700" i="1" dirty="0" err="1"/>
              <a:t>HardimAN</a:t>
            </a:r>
            <a:r>
              <a:rPr lang="en-US" sz="700" i="1" dirty="0"/>
              <a:t> j, 2022 ; </a:t>
            </a:r>
            <a:r>
              <a:rPr lang="en-US" sz="700" b="0" i="1" dirty="0">
                <a:effectLst/>
              </a:rPr>
              <a:t>Primark makes major change as it finally goes online</a:t>
            </a:r>
            <a:r>
              <a:rPr lang="en-US" sz="700" b="0" i="0" dirty="0">
                <a:effectLst/>
              </a:rPr>
              <a:t>. Available at: </a:t>
            </a:r>
            <a:r>
              <a:rPr lang="en-US" sz="700" b="0" i="0" dirty="0">
                <a:effectLst/>
                <a:hlinkClick r:id="rId6"/>
              </a:rPr>
              <a:t>https://www.tyla.com/news/primark-click-and-collect-20221114.amp.html</a:t>
            </a:r>
            <a:r>
              <a:rPr lang="en-US" sz="700" b="0" i="0" dirty="0">
                <a:effectLst/>
              </a:rPr>
              <a:t>  [Accessed 26 Jan. 2023].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700" b="0" i="0" dirty="0">
                <a:effectLst/>
              </a:rPr>
              <a:t>Primark 2022; </a:t>
            </a:r>
            <a:r>
              <a:rPr lang="en-US" sz="700" b="0" i="1" dirty="0">
                <a:effectLst/>
              </a:rPr>
              <a:t>Primark USA</a:t>
            </a:r>
            <a:r>
              <a:rPr lang="en-US" sz="700" b="0" i="0" dirty="0">
                <a:effectLst/>
              </a:rPr>
              <a:t>. www.primark.com. Available at: </a:t>
            </a:r>
            <a:r>
              <a:rPr lang="en-US" sz="700" b="0" i="0" dirty="0">
                <a:effectLst/>
                <a:hlinkClick r:id="rId7"/>
              </a:rPr>
              <a:t>https://www.primark.com/en-us/aboutus</a:t>
            </a:r>
            <a:r>
              <a:rPr lang="en-US" sz="700" b="0" i="0" dirty="0">
                <a:effectLst/>
              </a:rPr>
              <a:t>.</a:t>
            </a:r>
            <a:r>
              <a:rPr lang="en-GB" sz="700" b="0" i="0" dirty="0">
                <a:solidFill>
                  <a:schemeClr val="tx1">
                    <a:lumMod val="85000"/>
                  </a:schemeClr>
                </a:solidFill>
                <a:effectLst/>
              </a:rPr>
              <a:t> [Accessed 25 Jan. 2023].</a:t>
            </a:r>
            <a:endParaRPr lang="en-US" sz="700" b="0" i="0" dirty="0">
              <a:effectLst/>
            </a:endParaRP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700" b="0" i="0" dirty="0" err="1">
                <a:effectLst/>
              </a:rPr>
              <a:t>theindustry.fashion</a:t>
            </a:r>
            <a:r>
              <a:rPr lang="en-US" sz="700" dirty="0"/>
              <a:t>, 2020 ; </a:t>
            </a:r>
            <a:r>
              <a:rPr lang="en-US" sz="700" b="0" i="1" dirty="0" err="1">
                <a:effectLst/>
              </a:rPr>
              <a:t>Primark</a:t>
            </a:r>
            <a:r>
              <a:rPr lang="en-US" sz="700" b="0" i="0" dirty="0" err="1">
                <a:effectLst/>
              </a:rPr>
              <a:t>.Available</a:t>
            </a:r>
            <a:r>
              <a:rPr lang="en-US" sz="700" b="0" i="0" dirty="0">
                <a:effectLst/>
              </a:rPr>
              <a:t> at: </a:t>
            </a:r>
            <a:r>
              <a:rPr lang="en-US" sz="700" b="0" i="0" dirty="0">
                <a:effectLst/>
                <a:hlinkClick r:id="rId8"/>
              </a:rPr>
              <a:t>https://www.theindustry.fashion/the_directory/primark/</a:t>
            </a:r>
            <a:r>
              <a:rPr lang="en-US" sz="700" b="0" i="0" dirty="0">
                <a:effectLst/>
              </a:rPr>
              <a:t>.</a:t>
            </a:r>
            <a:r>
              <a:rPr lang="en-GB" sz="700" b="0" i="0" dirty="0">
                <a:solidFill>
                  <a:schemeClr val="tx1">
                    <a:lumMod val="85000"/>
                  </a:schemeClr>
                </a:solidFill>
                <a:effectLst/>
              </a:rPr>
              <a:t> [Accessed 26 Jan. 2023].</a:t>
            </a:r>
            <a:endParaRPr lang="en-US" sz="700" b="0" i="0" dirty="0">
              <a:effectLst/>
            </a:endParaRP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700" b="0" i="0" dirty="0">
                <a:solidFill>
                  <a:schemeClr val="tx1">
                    <a:lumMod val="85000"/>
                  </a:schemeClr>
                </a:solidFill>
                <a:effectLst/>
              </a:rPr>
              <a:t>.acre,2022; </a:t>
            </a:r>
            <a:r>
              <a:rPr lang="en-GB" sz="700" b="0" i="1" dirty="0">
                <a:solidFill>
                  <a:schemeClr val="tx1">
                    <a:lumMod val="85000"/>
                  </a:schemeClr>
                </a:solidFill>
                <a:effectLst/>
              </a:rPr>
              <a:t>Primark is growing its ethical trade &amp; environmental sustainability </a:t>
            </a:r>
            <a:r>
              <a:rPr lang="en-GB" sz="700" b="0" i="1" dirty="0" err="1">
                <a:solidFill>
                  <a:schemeClr val="tx1">
                    <a:lumMod val="85000"/>
                  </a:schemeClr>
                </a:solidFill>
                <a:effectLst/>
              </a:rPr>
              <a:t>function</a:t>
            </a:r>
            <a:r>
              <a:rPr lang="en-GB" sz="700" b="0" i="0" dirty="0" err="1">
                <a:solidFill>
                  <a:schemeClr val="tx1">
                    <a:lumMod val="85000"/>
                  </a:schemeClr>
                </a:solidFill>
                <a:effectLst/>
              </a:rPr>
              <a:t>.Available</a:t>
            </a:r>
            <a:r>
              <a:rPr lang="en-GB" sz="700" b="0" i="0" dirty="0">
                <a:solidFill>
                  <a:schemeClr val="tx1">
                    <a:lumMod val="85000"/>
                  </a:schemeClr>
                </a:solidFill>
                <a:effectLst/>
              </a:rPr>
              <a:t> at: </a:t>
            </a:r>
            <a:r>
              <a:rPr lang="en-GB" sz="700" dirty="0">
                <a:solidFill>
                  <a:schemeClr val="tx1">
                    <a:lumMod val="85000"/>
                  </a:schemeClr>
                </a:solidFill>
                <a:hlinkClick r:id="rId9"/>
              </a:rPr>
              <a:t>https://www.acre.com/primark-is-growing-its-ethical-trade-and-environmental-sustainability-function?source=google.co.uk</a:t>
            </a:r>
            <a:r>
              <a:rPr lang="en-GB" sz="700" dirty="0">
                <a:solidFill>
                  <a:schemeClr val="tx1">
                    <a:lumMod val="85000"/>
                  </a:schemeClr>
                </a:solidFill>
              </a:rPr>
              <a:t> </a:t>
            </a:r>
            <a:r>
              <a:rPr lang="en-GB" sz="700" b="0" i="0" dirty="0">
                <a:solidFill>
                  <a:schemeClr val="tx1">
                    <a:lumMod val="85000"/>
                  </a:schemeClr>
                </a:solidFill>
                <a:effectLst/>
              </a:rPr>
              <a:t>[Accessed 25 Jan. 2023]. </a:t>
            </a:r>
          </a:p>
          <a:p>
            <a:pPr algn="l"/>
            <a:r>
              <a:rPr lang="en-GB" sz="700" b="0" i="0" dirty="0">
                <a:solidFill>
                  <a:schemeClr val="tx1">
                    <a:lumMod val="85000"/>
                  </a:schemeClr>
                </a:solidFill>
                <a:effectLst/>
              </a:rPr>
              <a:t>‌ 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700" b="0" i="0" dirty="0">
              <a:effectLst/>
            </a:endParaRPr>
          </a:p>
          <a:p>
            <a:pPr>
              <a:lnSpc>
                <a:spcPct val="110000"/>
              </a:lnSpc>
            </a:pPr>
            <a:r>
              <a:rPr lang="en-US" sz="700" b="0" i="0" dirty="0">
                <a:effectLst/>
              </a:rPr>
              <a:t>‌</a:t>
            </a:r>
          </a:p>
          <a:p>
            <a:pPr>
              <a:lnSpc>
                <a:spcPct val="110000"/>
              </a:lnSpc>
            </a:pPr>
            <a:endParaRPr lang="en-US" sz="500" b="0" i="0" dirty="0">
              <a:effectLst/>
            </a:endParaRPr>
          </a:p>
          <a:p>
            <a:pPr>
              <a:lnSpc>
                <a:spcPct val="110000"/>
              </a:lnSpc>
            </a:pPr>
            <a:r>
              <a:rPr lang="en-US" sz="500" b="0" i="0" dirty="0">
                <a:effectLst/>
              </a:rPr>
              <a:t>‌</a:t>
            </a:r>
          </a:p>
          <a:p>
            <a:pPr>
              <a:lnSpc>
                <a:spcPct val="110000"/>
              </a:lnSpc>
            </a:pPr>
            <a:endParaRPr lang="en-US" sz="500" dirty="0"/>
          </a:p>
        </p:txBody>
      </p:sp>
    </p:spTree>
    <p:extLst>
      <p:ext uri="{BB962C8B-B14F-4D97-AF65-F5344CB8AC3E}">
        <p14:creationId xmlns:p14="http://schemas.microsoft.com/office/powerpoint/2010/main" val="326996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VaultVTI">
  <a:themeElements>
    <a:clrScheme name="archway">
      <a:dk1>
        <a:sysClr val="windowText" lastClr="000000"/>
      </a:dk1>
      <a:lt1>
        <a:sysClr val="window" lastClr="FFFFFF"/>
      </a:lt1>
      <a:dk2>
        <a:srgbClr val="262626"/>
      </a:dk2>
      <a:lt2>
        <a:srgbClr val="CCC9C2"/>
      </a:lt2>
      <a:accent1>
        <a:srgbClr val="A85E3E"/>
      </a:accent1>
      <a:accent2>
        <a:srgbClr val="C3743C"/>
      </a:accent2>
      <a:accent3>
        <a:srgbClr val="CF6749"/>
      </a:accent3>
      <a:accent4>
        <a:srgbClr val="7D8B71"/>
      </a:accent4>
      <a:accent5>
        <a:srgbClr val="A37A59"/>
      </a:accent5>
      <a:accent6>
        <a:srgbClr val="AB8244"/>
      </a:accent6>
      <a:hlink>
        <a:srgbClr val="B94F31"/>
      </a:hlink>
      <a:folHlink>
        <a:srgbClr val="667458"/>
      </a:folHlink>
    </a:clrScheme>
    <a:fontScheme name="Custom 5">
      <a:majorFont>
        <a:latin typeface="Georgia Pro Light"/>
        <a:ea typeface=""/>
        <a:cs typeface=""/>
      </a:majorFont>
      <a:minorFont>
        <a:latin typeface="Georgia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ultVTI" id="{144E1EB0-F9F9-4F8D-8264-A2820BA0C47A}" vid="{3A992A48-7697-4A22-A884-B4A11E6218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80</TotalTime>
  <Words>370</Words>
  <Application>Microsoft Office PowerPoint</Application>
  <PresentationFormat>Widescreen</PresentationFormat>
  <Paragraphs>49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Georgia Pro Light</vt:lpstr>
      <vt:lpstr>VaultVTI</vt:lpstr>
      <vt:lpstr>Managing Changes  Primark</vt:lpstr>
      <vt:lpstr>Background</vt:lpstr>
      <vt:lpstr>Key Dates</vt:lpstr>
      <vt:lpstr>The Change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Changes  Primark</dc:title>
  <dc:creator>Razvan Dinu</dc:creator>
  <cp:lastModifiedBy>Razvan Dinu</cp:lastModifiedBy>
  <cp:revision>4</cp:revision>
  <dcterms:created xsi:type="dcterms:W3CDTF">2023-01-26T19:56:14Z</dcterms:created>
  <dcterms:modified xsi:type="dcterms:W3CDTF">2023-01-26T22:59:50Z</dcterms:modified>
</cp:coreProperties>
</file>