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9" d="100"/>
          <a:sy n="79" d="100"/>
        </p:scale>
        <p:origin x="91" y="12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A1B6BAC6-517F-4090-872B-C3D00FA730A9}" type="datetimeFigureOut">
              <a:rPr lang="en-GB" smtClean="0"/>
              <a:t>25/05/2023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A3555703-0D86-45D4-A67F-81771324037F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603356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6BAC6-517F-4090-872B-C3D00FA730A9}" type="datetimeFigureOut">
              <a:rPr lang="en-GB" smtClean="0"/>
              <a:t>25/05/2023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55703-0D86-45D4-A67F-8177132403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86047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6BAC6-517F-4090-872B-C3D00FA730A9}" type="datetimeFigureOut">
              <a:rPr lang="en-GB" smtClean="0"/>
              <a:t>25/05/2023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55703-0D86-45D4-A67F-81771324037F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348244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6BAC6-517F-4090-872B-C3D00FA730A9}" type="datetimeFigureOut">
              <a:rPr lang="en-GB" smtClean="0"/>
              <a:t>25/05/2023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55703-0D86-45D4-A67F-8177132403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2523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6BAC6-517F-4090-872B-C3D00FA730A9}" type="datetimeFigureOut">
              <a:rPr lang="en-GB" smtClean="0"/>
              <a:t>25/05/2023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55703-0D86-45D4-A67F-81771324037F}" type="slidenum">
              <a:rPr lang="en-GB" smtClean="0"/>
              <a:t>‹#›</a:t>
            </a:fld>
            <a:endParaRPr lang="en-GB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271743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6BAC6-517F-4090-872B-C3D00FA730A9}" type="datetimeFigureOut">
              <a:rPr lang="en-GB" smtClean="0"/>
              <a:t>25/05/2023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55703-0D86-45D4-A67F-81771324037F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685958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6BAC6-517F-4090-872B-C3D00FA730A9}" type="datetimeFigureOut">
              <a:rPr lang="en-GB" smtClean="0"/>
              <a:t>25/05/2023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55703-0D86-45D4-A67F-8177132403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37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6BAC6-517F-4090-872B-C3D00FA730A9}" type="datetimeFigureOut">
              <a:rPr lang="en-GB" smtClean="0"/>
              <a:t>25/05/2023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55703-0D86-45D4-A67F-81771324037F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422006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6BAC6-517F-4090-872B-C3D00FA730A9}" type="datetimeFigureOut">
              <a:rPr lang="en-GB" smtClean="0"/>
              <a:t>25/05/2023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55703-0D86-45D4-A67F-8177132403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32508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6BAC6-517F-4090-872B-C3D00FA730A9}" type="datetimeFigureOut">
              <a:rPr lang="en-GB" smtClean="0"/>
              <a:t>25/05/2023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55703-0D86-45D4-A67F-8177132403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19429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6BAC6-517F-4090-872B-C3D00FA730A9}" type="datetimeFigureOut">
              <a:rPr lang="en-GB" smtClean="0"/>
              <a:t>25/05/2023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55703-0D86-45D4-A67F-81771324037F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1698900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6BAC6-517F-4090-872B-C3D00FA730A9}" type="datetimeFigureOut">
              <a:rPr lang="en-GB" smtClean="0"/>
              <a:t>25/05/2023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55703-0D86-45D4-A67F-81771324037F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014536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6BAC6-517F-4090-872B-C3D00FA730A9}" type="datetimeFigureOut">
              <a:rPr lang="en-GB" smtClean="0"/>
              <a:t>25/05/2023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55703-0D86-45D4-A67F-8177132403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915020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6BAC6-517F-4090-872B-C3D00FA730A9}" type="datetimeFigureOut">
              <a:rPr lang="en-GB" smtClean="0"/>
              <a:t>25/05/2023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55703-0D86-45D4-A67F-81771324037F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7533294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6BAC6-517F-4090-872B-C3D00FA730A9}" type="datetimeFigureOut">
              <a:rPr lang="en-GB" smtClean="0"/>
              <a:t>25/05/2023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55703-0D86-45D4-A67F-81771324037F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0900523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6BAC6-517F-4090-872B-C3D00FA730A9}" type="datetimeFigureOut">
              <a:rPr lang="en-GB" smtClean="0"/>
              <a:t>25/05/2023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55703-0D86-45D4-A67F-81771324037F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8911563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6BAC6-517F-4090-872B-C3D00FA730A9}" type="datetimeFigureOut">
              <a:rPr lang="en-GB" smtClean="0"/>
              <a:t>25/05/2023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55703-0D86-45D4-A67F-81771324037F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077038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A1B6BAC6-517F-4090-872B-C3D00FA730A9}" type="datetimeFigureOut">
              <a:rPr lang="en-GB" smtClean="0"/>
              <a:t>25/05/2023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A3555703-0D86-45D4-A67F-8177132403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77415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D84C8E0C-AEAB-7573-92E5-B5515ADEDA7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375573" y="1718854"/>
            <a:ext cx="7245531" cy="3420291"/>
          </a:xfrm>
        </p:spPr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Student Name: Mariana Burcea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Student No: </a:t>
            </a:r>
            <a:r>
              <a:rPr lang="en-GB" b="0" i="0" dirty="0">
                <a:solidFill>
                  <a:srgbClr val="1B1B1B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2128501</a:t>
            </a:r>
          </a:p>
          <a:p>
            <a:r>
              <a:rPr lang="en-GB" dirty="0">
                <a:solidFill>
                  <a:srgbClr val="1B1B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Lecture Name: </a:t>
            </a:r>
            <a:r>
              <a:rPr lang="en-GB" dirty="0" err="1">
                <a:solidFill>
                  <a:srgbClr val="1B1B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Rodrigro</a:t>
            </a:r>
            <a:r>
              <a:rPr lang="en-GB" dirty="0">
                <a:solidFill>
                  <a:srgbClr val="1B1B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Fernandez Aguilera</a:t>
            </a:r>
          </a:p>
          <a:p>
            <a:r>
              <a:rPr lang="en-GB" dirty="0">
                <a:solidFill>
                  <a:srgbClr val="1B1B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Module Title: Foreign Languages &amp; Cultural Awareness</a:t>
            </a:r>
          </a:p>
          <a:p>
            <a:r>
              <a:rPr lang="en-GB">
                <a:solidFill>
                  <a:srgbClr val="1B1B1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Module Name: BMIH5003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AUDIO-2023-05-25-12-59-28">
            <a:hlinkClick r:id="" action="ppaction://media"/>
            <a:extLst>
              <a:ext uri="{FF2B5EF4-FFF2-40B4-BE49-F238E27FC236}">
                <a16:creationId xmlns:a16="http://schemas.microsoft.com/office/drawing/2014/main" id="{8F894AB7-5ADC-DC9B-F7FF-E4F4BD39F3F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123889" y="387251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14257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155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9</TotalTime>
  <Words>27</Words>
  <Application>Microsoft Office PowerPoint</Application>
  <PresentationFormat>Widescreen</PresentationFormat>
  <Paragraphs>5</Paragraphs>
  <Slides>1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Garamond</vt:lpstr>
      <vt:lpstr>Organic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Bianca Burcea</dc:creator>
  <cp:lastModifiedBy>Bianca Burcea</cp:lastModifiedBy>
  <cp:revision>2</cp:revision>
  <dcterms:created xsi:type="dcterms:W3CDTF">2023-05-25T12:50:28Z</dcterms:created>
  <dcterms:modified xsi:type="dcterms:W3CDTF">2023-05-25T13:00:01Z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ba2ef5eb-f4dc-4350-b858-3238ea3234a5_Enabled">
    <vt:lpwstr>true</vt:lpwstr>
  </property>
  <property fmtid="{D5CDD505-2E9C-101B-9397-08002B2CF9AE}" pid="3" name="MSIP_Label_ba2ef5eb-f4dc-4350-b858-3238ea3234a5_SetDate">
    <vt:lpwstr>2023-05-25T12:50:31Z</vt:lpwstr>
  </property>
  <property fmtid="{D5CDD505-2E9C-101B-9397-08002B2CF9AE}" pid="4" name="MSIP_Label_ba2ef5eb-f4dc-4350-b858-3238ea3234a5_Method">
    <vt:lpwstr>Standard</vt:lpwstr>
  </property>
  <property fmtid="{D5CDD505-2E9C-101B-9397-08002B2CF9AE}" pid="5" name="MSIP_Label_ba2ef5eb-f4dc-4350-b858-3238ea3234a5_Name">
    <vt:lpwstr>ba2ef5eb-f4dc-4350-b858-3238ea3234a5</vt:lpwstr>
  </property>
  <property fmtid="{D5CDD505-2E9C-101B-9397-08002B2CF9AE}" pid="6" name="MSIP_Label_ba2ef5eb-f4dc-4350-b858-3238ea3234a5_SiteId">
    <vt:lpwstr>15a81316-8630-4c4a-9d10-7a74fe05e6df</vt:lpwstr>
  </property>
  <property fmtid="{D5CDD505-2E9C-101B-9397-08002B2CF9AE}" pid="7" name="MSIP_Label_ba2ef5eb-f4dc-4350-b858-3238ea3234a5_ActionId">
    <vt:lpwstr>a82ad890-b926-497e-a9cb-80f9b4902fe1</vt:lpwstr>
  </property>
  <property fmtid="{D5CDD505-2E9C-101B-9397-08002B2CF9AE}" pid="8" name="MSIP_Label_ba2ef5eb-f4dc-4350-b858-3238ea3234a5_ContentBits">
    <vt:lpwstr>0</vt:lpwstr>
  </property>
</Properties>
</file>