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</p:sldMasterIdLst>
  <p:notesMasterIdLst>
    <p:notesMasterId r:id="rId24"/>
  </p:notesMasterIdLst>
  <p:handoutMasterIdLst>
    <p:handoutMasterId r:id="rId25"/>
  </p:handoutMasterIdLst>
  <p:sldIdLst>
    <p:sldId id="288" r:id="rId7"/>
    <p:sldId id="277" r:id="rId8"/>
    <p:sldId id="293" r:id="rId9"/>
    <p:sldId id="294" r:id="rId10"/>
    <p:sldId id="295" r:id="rId11"/>
    <p:sldId id="287" r:id="rId12"/>
    <p:sldId id="296" r:id="rId13"/>
    <p:sldId id="300" r:id="rId14"/>
    <p:sldId id="301" r:id="rId15"/>
    <p:sldId id="298" r:id="rId16"/>
    <p:sldId id="302" r:id="rId17"/>
    <p:sldId id="286" r:id="rId18"/>
    <p:sldId id="278" r:id="rId19"/>
    <p:sldId id="303" r:id="rId20"/>
    <p:sldId id="304" r:id="rId21"/>
    <p:sldId id="283" r:id="rId22"/>
    <p:sldId id="285" r:id="rId23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16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00FAC5-4180-4CF5-A62B-D82E13EEA7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F0C6F4-7010-402B-A680-9AA815C838AA}">
      <dgm:prSet/>
      <dgm:spPr/>
      <dgm:t>
        <a:bodyPr/>
        <a:lstStyle/>
        <a:p>
          <a:r>
            <a:rPr lang="en-US" dirty="0"/>
            <a:t>Working on a shared presentation</a:t>
          </a:r>
        </a:p>
      </dgm:t>
    </dgm:pt>
    <dgm:pt modelId="{FA228198-EFA1-4B75-9D5A-4080EBBDEB60}" type="parTrans" cxnId="{85170F6F-A187-4CA5-86ED-5C082F2AA49E}">
      <dgm:prSet/>
      <dgm:spPr/>
      <dgm:t>
        <a:bodyPr/>
        <a:lstStyle/>
        <a:p>
          <a:endParaRPr lang="en-US"/>
        </a:p>
      </dgm:t>
    </dgm:pt>
    <dgm:pt modelId="{85B6CD60-891E-4D7E-9B2F-5DA6751197F0}" type="sibTrans" cxnId="{85170F6F-A187-4CA5-86ED-5C082F2AA49E}">
      <dgm:prSet/>
      <dgm:spPr/>
      <dgm:t>
        <a:bodyPr/>
        <a:lstStyle/>
        <a:p>
          <a:endParaRPr lang="en-US"/>
        </a:p>
      </dgm:t>
    </dgm:pt>
    <dgm:pt modelId="{870E1209-DE76-4310-96FB-EC19752E2F29}">
      <dgm:prSet/>
      <dgm:spPr/>
      <dgm:t>
        <a:bodyPr/>
        <a:lstStyle/>
        <a:p>
          <a:r>
            <a:rPr lang="en-GB" dirty="0"/>
            <a:t>Recording in PowerPoint</a:t>
          </a:r>
          <a:endParaRPr lang="en-US" dirty="0"/>
        </a:p>
      </dgm:t>
    </dgm:pt>
    <dgm:pt modelId="{2030D209-1508-44B1-89FC-91268EF26B2B}" type="parTrans" cxnId="{195E2069-0FC3-4EB8-A648-45950F17559C}">
      <dgm:prSet/>
      <dgm:spPr/>
      <dgm:t>
        <a:bodyPr/>
        <a:lstStyle/>
        <a:p>
          <a:endParaRPr lang="en-US"/>
        </a:p>
      </dgm:t>
    </dgm:pt>
    <dgm:pt modelId="{3BA64EF5-F8E7-4356-9DFA-459B6F3484DF}" type="sibTrans" cxnId="{195E2069-0FC3-4EB8-A648-45950F17559C}">
      <dgm:prSet/>
      <dgm:spPr/>
      <dgm:t>
        <a:bodyPr/>
        <a:lstStyle/>
        <a:p>
          <a:endParaRPr lang="en-US"/>
        </a:p>
      </dgm:t>
    </dgm:pt>
    <dgm:pt modelId="{21AC6FE7-ABFF-4920-820F-42F39E0706B4}">
      <dgm:prSet/>
      <dgm:spPr/>
      <dgm:t>
        <a:bodyPr/>
        <a:lstStyle/>
        <a:p>
          <a:r>
            <a:rPr lang="en-GB" dirty="0"/>
            <a:t>Recording in Teams</a:t>
          </a:r>
          <a:endParaRPr lang="en-US" dirty="0"/>
        </a:p>
      </dgm:t>
    </dgm:pt>
    <dgm:pt modelId="{365B0D16-31A5-44F0-8FBE-2A06DDE05441}" type="parTrans" cxnId="{ED1EBC4C-923F-4354-8025-613298C8A257}">
      <dgm:prSet/>
      <dgm:spPr/>
      <dgm:t>
        <a:bodyPr/>
        <a:lstStyle/>
        <a:p>
          <a:endParaRPr lang="en-US"/>
        </a:p>
      </dgm:t>
    </dgm:pt>
    <dgm:pt modelId="{0FDC770F-A9D5-4C3E-B389-4E255FB1A0A2}" type="sibTrans" cxnId="{ED1EBC4C-923F-4354-8025-613298C8A257}">
      <dgm:prSet/>
      <dgm:spPr/>
      <dgm:t>
        <a:bodyPr/>
        <a:lstStyle/>
        <a:p>
          <a:endParaRPr lang="en-US"/>
        </a:p>
      </dgm:t>
    </dgm:pt>
    <dgm:pt modelId="{88AA4486-FB28-4EA6-B788-1DE5E4F91CD8}">
      <dgm:prSet/>
      <dgm:spPr/>
      <dgm:t>
        <a:bodyPr/>
        <a:lstStyle/>
        <a:p>
          <a:r>
            <a:rPr lang="en-GB" dirty="0"/>
            <a:t>Editing in Clipchamp</a:t>
          </a:r>
          <a:endParaRPr lang="en-US" dirty="0"/>
        </a:p>
      </dgm:t>
    </dgm:pt>
    <dgm:pt modelId="{485EF8D9-DD88-4856-BDA2-05D048C08C2E}" type="parTrans" cxnId="{3F5B710C-56F1-44FE-8D42-C0162FC178A5}">
      <dgm:prSet/>
      <dgm:spPr/>
      <dgm:t>
        <a:bodyPr/>
        <a:lstStyle/>
        <a:p>
          <a:endParaRPr lang="en-US"/>
        </a:p>
      </dgm:t>
    </dgm:pt>
    <dgm:pt modelId="{987B916A-276B-4B01-B0EB-CEC8F8F0862E}" type="sibTrans" cxnId="{3F5B710C-56F1-44FE-8D42-C0162FC178A5}">
      <dgm:prSet/>
      <dgm:spPr/>
      <dgm:t>
        <a:bodyPr/>
        <a:lstStyle/>
        <a:p>
          <a:endParaRPr lang="en-US"/>
        </a:p>
      </dgm:t>
    </dgm:pt>
    <dgm:pt modelId="{0657ABB0-3278-4414-85B7-053EA650003A}" type="pres">
      <dgm:prSet presAssocID="{0700FAC5-4180-4CF5-A62B-D82E13EEA73F}" presName="root" presStyleCnt="0">
        <dgm:presLayoutVars>
          <dgm:dir/>
          <dgm:resizeHandles val="exact"/>
        </dgm:presLayoutVars>
      </dgm:prSet>
      <dgm:spPr/>
    </dgm:pt>
    <dgm:pt modelId="{59C74DDB-43F9-4266-8BCB-984595617F5D}" type="pres">
      <dgm:prSet presAssocID="{CCF0C6F4-7010-402B-A680-9AA815C838AA}" presName="compNode" presStyleCnt="0"/>
      <dgm:spPr/>
    </dgm:pt>
    <dgm:pt modelId="{692B043E-0799-4387-9C14-2C1B4750604A}" type="pres">
      <dgm:prSet presAssocID="{CCF0C6F4-7010-402B-A680-9AA815C838AA}" presName="bgRect" presStyleLbl="bgShp" presStyleIdx="0" presStyleCnt="4"/>
      <dgm:spPr/>
    </dgm:pt>
    <dgm:pt modelId="{63A05CE6-487D-40BF-B73E-113E96949932}" type="pres">
      <dgm:prSet presAssocID="{CCF0C6F4-7010-402B-A680-9AA815C838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3A44C6A-79FA-4100-A146-208E9AB51C51}" type="pres">
      <dgm:prSet presAssocID="{CCF0C6F4-7010-402B-A680-9AA815C838AA}" presName="spaceRect" presStyleCnt="0"/>
      <dgm:spPr/>
    </dgm:pt>
    <dgm:pt modelId="{AE0F744D-53F6-43FD-81A3-294D87E5DFC2}" type="pres">
      <dgm:prSet presAssocID="{CCF0C6F4-7010-402B-A680-9AA815C838AA}" presName="parTx" presStyleLbl="revTx" presStyleIdx="0" presStyleCnt="4">
        <dgm:presLayoutVars>
          <dgm:chMax val="0"/>
          <dgm:chPref val="0"/>
        </dgm:presLayoutVars>
      </dgm:prSet>
      <dgm:spPr/>
    </dgm:pt>
    <dgm:pt modelId="{63681909-FFF2-46EB-81C3-408137A19430}" type="pres">
      <dgm:prSet presAssocID="{85B6CD60-891E-4D7E-9B2F-5DA6751197F0}" presName="sibTrans" presStyleCnt="0"/>
      <dgm:spPr/>
    </dgm:pt>
    <dgm:pt modelId="{B96BA392-01A9-421B-B5F0-80BC4CE1AF5F}" type="pres">
      <dgm:prSet presAssocID="{870E1209-DE76-4310-96FB-EC19752E2F29}" presName="compNode" presStyleCnt="0"/>
      <dgm:spPr/>
    </dgm:pt>
    <dgm:pt modelId="{A3970F17-2FF1-4338-A828-BC1B8F96B777}" type="pres">
      <dgm:prSet presAssocID="{870E1209-DE76-4310-96FB-EC19752E2F29}" presName="bgRect" presStyleLbl="bgShp" presStyleIdx="1" presStyleCnt="4"/>
      <dgm:spPr/>
    </dgm:pt>
    <dgm:pt modelId="{E6E838E8-82E3-4D76-BC36-72DDCBA408C2}" type="pres">
      <dgm:prSet presAssocID="{870E1209-DE76-4310-96FB-EC19752E2F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23FC037-BEA6-46B0-950D-97A2064519FD}" type="pres">
      <dgm:prSet presAssocID="{870E1209-DE76-4310-96FB-EC19752E2F29}" presName="spaceRect" presStyleCnt="0"/>
      <dgm:spPr/>
    </dgm:pt>
    <dgm:pt modelId="{D1AA10A6-2962-444D-B576-4023456D4790}" type="pres">
      <dgm:prSet presAssocID="{870E1209-DE76-4310-96FB-EC19752E2F29}" presName="parTx" presStyleLbl="revTx" presStyleIdx="1" presStyleCnt="4">
        <dgm:presLayoutVars>
          <dgm:chMax val="0"/>
          <dgm:chPref val="0"/>
        </dgm:presLayoutVars>
      </dgm:prSet>
      <dgm:spPr/>
    </dgm:pt>
    <dgm:pt modelId="{EF2C35FF-2170-4A25-93EE-25693F555394}" type="pres">
      <dgm:prSet presAssocID="{3BA64EF5-F8E7-4356-9DFA-459B6F3484DF}" presName="sibTrans" presStyleCnt="0"/>
      <dgm:spPr/>
    </dgm:pt>
    <dgm:pt modelId="{C4CC4285-23AB-40F8-AE96-372F13034DCE}" type="pres">
      <dgm:prSet presAssocID="{21AC6FE7-ABFF-4920-820F-42F39E0706B4}" presName="compNode" presStyleCnt="0"/>
      <dgm:spPr/>
    </dgm:pt>
    <dgm:pt modelId="{88BF8E72-D9B9-4BE4-B83D-5CAAC78EB21B}" type="pres">
      <dgm:prSet presAssocID="{21AC6FE7-ABFF-4920-820F-42F39E0706B4}" presName="bgRect" presStyleLbl="bgShp" presStyleIdx="2" presStyleCnt="4"/>
      <dgm:spPr/>
    </dgm:pt>
    <dgm:pt modelId="{2AAF2D16-7E6A-4EB5-88A7-70D444066432}" type="pres">
      <dgm:prSet presAssocID="{21AC6FE7-ABFF-4920-820F-42F39E0706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ED2D5F3-DF87-4791-A5D6-1BBC3A755020}" type="pres">
      <dgm:prSet presAssocID="{21AC6FE7-ABFF-4920-820F-42F39E0706B4}" presName="spaceRect" presStyleCnt="0"/>
      <dgm:spPr/>
    </dgm:pt>
    <dgm:pt modelId="{431E4F7D-ACB5-474B-A60D-55F3A553A79F}" type="pres">
      <dgm:prSet presAssocID="{21AC6FE7-ABFF-4920-820F-42F39E0706B4}" presName="parTx" presStyleLbl="revTx" presStyleIdx="2" presStyleCnt="4">
        <dgm:presLayoutVars>
          <dgm:chMax val="0"/>
          <dgm:chPref val="0"/>
        </dgm:presLayoutVars>
      </dgm:prSet>
      <dgm:spPr/>
    </dgm:pt>
    <dgm:pt modelId="{6D08FCC8-A5D3-4407-9E87-A21A58CB37F0}" type="pres">
      <dgm:prSet presAssocID="{0FDC770F-A9D5-4C3E-B389-4E255FB1A0A2}" presName="sibTrans" presStyleCnt="0"/>
      <dgm:spPr/>
    </dgm:pt>
    <dgm:pt modelId="{621EC2A5-5453-47AE-8FBE-7976FABBC771}" type="pres">
      <dgm:prSet presAssocID="{88AA4486-FB28-4EA6-B788-1DE5E4F91CD8}" presName="compNode" presStyleCnt="0"/>
      <dgm:spPr/>
    </dgm:pt>
    <dgm:pt modelId="{59BA74D2-98A3-413B-8E0B-BE4AE189F890}" type="pres">
      <dgm:prSet presAssocID="{88AA4486-FB28-4EA6-B788-1DE5E4F91CD8}" presName="bgRect" presStyleLbl="bgShp" presStyleIdx="3" presStyleCnt="4"/>
      <dgm:spPr/>
    </dgm:pt>
    <dgm:pt modelId="{EF4285F2-AAE3-4F11-9F57-47004FC142EA}" type="pres">
      <dgm:prSet presAssocID="{88AA4486-FB28-4EA6-B788-1DE5E4F91C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74BF713-C3FE-4EB5-B071-378E764F9164}" type="pres">
      <dgm:prSet presAssocID="{88AA4486-FB28-4EA6-B788-1DE5E4F91CD8}" presName="spaceRect" presStyleCnt="0"/>
      <dgm:spPr/>
    </dgm:pt>
    <dgm:pt modelId="{8B70D3A1-801E-4CF0-8E41-AAE29B8F9BC7}" type="pres">
      <dgm:prSet presAssocID="{88AA4486-FB28-4EA6-B788-1DE5E4F91C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F5B710C-56F1-44FE-8D42-C0162FC178A5}" srcId="{0700FAC5-4180-4CF5-A62B-D82E13EEA73F}" destId="{88AA4486-FB28-4EA6-B788-1DE5E4F91CD8}" srcOrd="3" destOrd="0" parTransId="{485EF8D9-DD88-4856-BDA2-05D048C08C2E}" sibTransId="{987B916A-276B-4B01-B0EB-CEC8F8F0862E}"/>
    <dgm:cxn modelId="{7DA75B1D-9CEC-42F8-B553-63B6D443A09B}" type="presOf" srcId="{21AC6FE7-ABFF-4920-820F-42F39E0706B4}" destId="{431E4F7D-ACB5-474B-A60D-55F3A553A79F}" srcOrd="0" destOrd="0" presId="urn:microsoft.com/office/officeart/2018/2/layout/IconVerticalSolidList"/>
    <dgm:cxn modelId="{562E4525-DB79-4404-96A5-9DCA16F2E2DC}" type="presOf" srcId="{870E1209-DE76-4310-96FB-EC19752E2F29}" destId="{D1AA10A6-2962-444D-B576-4023456D4790}" srcOrd="0" destOrd="0" presId="urn:microsoft.com/office/officeart/2018/2/layout/IconVerticalSolidList"/>
    <dgm:cxn modelId="{F27D9A28-8186-45B3-8305-6DB801C04952}" type="presOf" srcId="{88AA4486-FB28-4EA6-B788-1DE5E4F91CD8}" destId="{8B70D3A1-801E-4CF0-8E41-AAE29B8F9BC7}" srcOrd="0" destOrd="0" presId="urn:microsoft.com/office/officeart/2018/2/layout/IconVerticalSolidList"/>
    <dgm:cxn modelId="{195E2069-0FC3-4EB8-A648-45950F17559C}" srcId="{0700FAC5-4180-4CF5-A62B-D82E13EEA73F}" destId="{870E1209-DE76-4310-96FB-EC19752E2F29}" srcOrd="1" destOrd="0" parTransId="{2030D209-1508-44B1-89FC-91268EF26B2B}" sibTransId="{3BA64EF5-F8E7-4356-9DFA-459B6F3484DF}"/>
    <dgm:cxn modelId="{ED1EBC4C-923F-4354-8025-613298C8A257}" srcId="{0700FAC5-4180-4CF5-A62B-D82E13EEA73F}" destId="{21AC6FE7-ABFF-4920-820F-42F39E0706B4}" srcOrd="2" destOrd="0" parTransId="{365B0D16-31A5-44F0-8FBE-2A06DDE05441}" sibTransId="{0FDC770F-A9D5-4C3E-B389-4E255FB1A0A2}"/>
    <dgm:cxn modelId="{85170F6F-A187-4CA5-86ED-5C082F2AA49E}" srcId="{0700FAC5-4180-4CF5-A62B-D82E13EEA73F}" destId="{CCF0C6F4-7010-402B-A680-9AA815C838AA}" srcOrd="0" destOrd="0" parTransId="{FA228198-EFA1-4B75-9D5A-4080EBBDEB60}" sibTransId="{85B6CD60-891E-4D7E-9B2F-5DA6751197F0}"/>
    <dgm:cxn modelId="{E1D07B7E-9113-472D-BB99-E920A2F64678}" type="presOf" srcId="{0700FAC5-4180-4CF5-A62B-D82E13EEA73F}" destId="{0657ABB0-3278-4414-85B7-053EA650003A}" srcOrd="0" destOrd="0" presId="urn:microsoft.com/office/officeart/2018/2/layout/IconVerticalSolidList"/>
    <dgm:cxn modelId="{A67366C0-F598-48DF-A743-29F63B3BEB37}" type="presOf" srcId="{CCF0C6F4-7010-402B-A680-9AA815C838AA}" destId="{AE0F744D-53F6-43FD-81A3-294D87E5DFC2}" srcOrd="0" destOrd="0" presId="urn:microsoft.com/office/officeart/2018/2/layout/IconVerticalSolidList"/>
    <dgm:cxn modelId="{9C8135C1-4499-4F1C-8DCE-505313B73098}" type="presParOf" srcId="{0657ABB0-3278-4414-85B7-053EA650003A}" destId="{59C74DDB-43F9-4266-8BCB-984595617F5D}" srcOrd="0" destOrd="0" presId="urn:microsoft.com/office/officeart/2018/2/layout/IconVerticalSolidList"/>
    <dgm:cxn modelId="{4B17DB91-047D-43C5-9509-50A7EC80F7E6}" type="presParOf" srcId="{59C74DDB-43F9-4266-8BCB-984595617F5D}" destId="{692B043E-0799-4387-9C14-2C1B4750604A}" srcOrd="0" destOrd="0" presId="urn:microsoft.com/office/officeart/2018/2/layout/IconVerticalSolidList"/>
    <dgm:cxn modelId="{DEFC23B2-9E66-43CF-A142-75F21C3E8F18}" type="presParOf" srcId="{59C74DDB-43F9-4266-8BCB-984595617F5D}" destId="{63A05CE6-487D-40BF-B73E-113E96949932}" srcOrd="1" destOrd="0" presId="urn:microsoft.com/office/officeart/2018/2/layout/IconVerticalSolidList"/>
    <dgm:cxn modelId="{7F852108-7C8A-465F-B463-14FE4CD082B5}" type="presParOf" srcId="{59C74DDB-43F9-4266-8BCB-984595617F5D}" destId="{C3A44C6A-79FA-4100-A146-208E9AB51C51}" srcOrd="2" destOrd="0" presId="urn:microsoft.com/office/officeart/2018/2/layout/IconVerticalSolidList"/>
    <dgm:cxn modelId="{B657B538-712B-40C2-90D4-5A7767288711}" type="presParOf" srcId="{59C74DDB-43F9-4266-8BCB-984595617F5D}" destId="{AE0F744D-53F6-43FD-81A3-294D87E5DFC2}" srcOrd="3" destOrd="0" presId="urn:microsoft.com/office/officeart/2018/2/layout/IconVerticalSolidList"/>
    <dgm:cxn modelId="{6CC0B18F-C265-4EA4-8B2A-E3B14528C02E}" type="presParOf" srcId="{0657ABB0-3278-4414-85B7-053EA650003A}" destId="{63681909-FFF2-46EB-81C3-408137A19430}" srcOrd="1" destOrd="0" presId="urn:microsoft.com/office/officeart/2018/2/layout/IconVerticalSolidList"/>
    <dgm:cxn modelId="{0B6BE7ED-B7E2-4E83-BB7B-D77D4A811AFD}" type="presParOf" srcId="{0657ABB0-3278-4414-85B7-053EA650003A}" destId="{B96BA392-01A9-421B-B5F0-80BC4CE1AF5F}" srcOrd="2" destOrd="0" presId="urn:microsoft.com/office/officeart/2018/2/layout/IconVerticalSolidList"/>
    <dgm:cxn modelId="{11EDFBB7-A87E-4A2B-A0EC-1E8E51A98251}" type="presParOf" srcId="{B96BA392-01A9-421B-B5F0-80BC4CE1AF5F}" destId="{A3970F17-2FF1-4338-A828-BC1B8F96B777}" srcOrd="0" destOrd="0" presId="urn:microsoft.com/office/officeart/2018/2/layout/IconVerticalSolidList"/>
    <dgm:cxn modelId="{65CE579A-0C5B-41D4-ABD4-E3BFE41E2983}" type="presParOf" srcId="{B96BA392-01A9-421B-B5F0-80BC4CE1AF5F}" destId="{E6E838E8-82E3-4D76-BC36-72DDCBA408C2}" srcOrd="1" destOrd="0" presId="urn:microsoft.com/office/officeart/2018/2/layout/IconVerticalSolidList"/>
    <dgm:cxn modelId="{259D34D9-F2EA-4E5C-B396-A116DC91D459}" type="presParOf" srcId="{B96BA392-01A9-421B-B5F0-80BC4CE1AF5F}" destId="{423FC037-BEA6-46B0-950D-97A2064519FD}" srcOrd="2" destOrd="0" presId="urn:microsoft.com/office/officeart/2018/2/layout/IconVerticalSolidList"/>
    <dgm:cxn modelId="{38ACC17B-0F49-4E78-BFF6-C884FB2AAE35}" type="presParOf" srcId="{B96BA392-01A9-421B-B5F0-80BC4CE1AF5F}" destId="{D1AA10A6-2962-444D-B576-4023456D4790}" srcOrd="3" destOrd="0" presId="urn:microsoft.com/office/officeart/2018/2/layout/IconVerticalSolidList"/>
    <dgm:cxn modelId="{73B0AA1B-59FF-40AE-ABB9-7E88A0EA5E93}" type="presParOf" srcId="{0657ABB0-3278-4414-85B7-053EA650003A}" destId="{EF2C35FF-2170-4A25-93EE-25693F555394}" srcOrd="3" destOrd="0" presId="urn:microsoft.com/office/officeart/2018/2/layout/IconVerticalSolidList"/>
    <dgm:cxn modelId="{C916A20B-1DED-489D-8D8E-7CC371275819}" type="presParOf" srcId="{0657ABB0-3278-4414-85B7-053EA650003A}" destId="{C4CC4285-23AB-40F8-AE96-372F13034DCE}" srcOrd="4" destOrd="0" presId="urn:microsoft.com/office/officeart/2018/2/layout/IconVerticalSolidList"/>
    <dgm:cxn modelId="{6492923A-B51F-4563-BF52-F06DE5F2C024}" type="presParOf" srcId="{C4CC4285-23AB-40F8-AE96-372F13034DCE}" destId="{88BF8E72-D9B9-4BE4-B83D-5CAAC78EB21B}" srcOrd="0" destOrd="0" presId="urn:microsoft.com/office/officeart/2018/2/layout/IconVerticalSolidList"/>
    <dgm:cxn modelId="{93121AB5-A25D-42AA-9218-15116B4127A2}" type="presParOf" srcId="{C4CC4285-23AB-40F8-AE96-372F13034DCE}" destId="{2AAF2D16-7E6A-4EB5-88A7-70D444066432}" srcOrd="1" destOrd="0" presId="urn:microsoft.com/office/officeart/2018/2/layout/IconVerticalSolidList"/>
    <dgm:cxn modelId="{D28A6272-FFC9-4C4B-9025-5C225F899D66}" type="presParOf" srcId="{C4CC4285-23AB-40F8-AE96-372F13034DCE}" destId="{8ED2D5F3-DF87-4791-A5D6-1BBC3A755020}" srcOrd="2" destOrd="0" presId="urn:microsoft.com/office/officeart/2018/2/layout/IconVerticalSolidList"/>
    <dgm:cxn modelId="{C458D91D-B4C7-4164-ACBC-76C3A654DC04}" type="presParOf" srcId="{C4CC4285-23AB-40F8-AE96-372F13034DCE}" destId="{431E4F7D-ACB5-474B-A60D-55F3A553A79F}" srcOrd="3" destOrd="0" presId="urn:microsoft.com/office/officeart/2018/2/layout/IconVerticalSolidList"/>
    <dgm:cxn modelId="{3316000D-F545-4CED-BC6E-D87B4F343EF5}" type="presParOf" srcId="{0657ABB0-3278-4414-85B7-053EA650003A}" destId="{6D08FCC8-A5D3-4407-9E87-A21A58CB37F0}" srcOrd="5" destOrd="0" presId="urn:microsoft.com/office/officeart/2018/2/layout/IconVerticalSolidList"/>
    <dgm:cxn modelId="{33BA2E3D-93E7-4D2B-A57E-E6B25F397B32}" type="presParOf" srcId="{0657ABB0-3278-4414-85B7-053EA650003A}" destId="{621EC2A5-5453-47AE-8FBE-7976FABBC771}" srcOrd="6" destOrd="0" presId="urn:microsoft.com/office/officeart/2018/2/layout/IconVerticalSolidList"/>
    <dgm:cxn modelId="{C9C5D48D-95C2-4047-AB3C-77892E00B03D}" type="presParOf" srcId="{621EC2A5-5453-47AE-8FBE-7976FABBC771}" destId="{59BA74D2-98A3-413B-8E0B-BE4AE189F890}" srcOrd="0" destOrd="0" presId="urn:microsoft.com/office/officeart/2018/2/layout/IconVerticalSolidList"/>
    <dgm:cxn modelId="{499FED3B-4AC3-4523-BF8D-7294DEE0848D}" type="presParOf" srcId="{621EC2A5-5453-47AE-8FBE-7976FABBC771}" destId="{EF4285F2-AAE3-4F11-9F57-47004FC142EA}" srcOrd="1" destOrd="0" presId="urn:microsoft.com/office/officeart/2018/2/layout/IconVerticalSolidList"/>
    <dgm:cxn modelId="{1AB8FE11-A46F-4A86-894D-7E15B7A61457}" type="presParOf" srcId="{621EC2A5-5453-47AE-8FBE-7976FABBC771}" destId="{174BF713-C3FE-4EB5-B071-378E764F9164}" srcOrd="2" destOrd="0" presId="urn:microsoft.com/office/officeart/2018/2/layout/IconVerticalSolidList"/>
    <dgm:cxn modelId="{CB88BBDF-6821-475E-8FBC-5D6853459AE9}" type="presParOf" srcId="{621EC2A5-5453-47AE-8FBE-7976FABBC771}" destId="{8B70D3A1-801E-4CF0-8E41-AAE29B8F9B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8261A3-CE42-49CD-A602-1AEA673E728E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BC40976-CBF4-43A2-8BC1-16CE6F366D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Practice your presentation</a:t>
          </a:r>
        </a:p>
      </dgm:t>
    </dgm:pt>
    <dgm:pt modelId="{618A86B5-EB24-4503-8972-777F06B7108D}" type="parTrans" cxnId="{C0383EEB-3BBE-4151-A711-981A7A59961E}">
      <dgm:prSet/>
      <dgm:spPr/>
      <dgm:t>
        <a:bodyPr/>
        <a:lstStyle/>
        <a:p>
          <a:endParaRPr lang="en-US"/>
        </a:p>
      </dgm:t>
    </dgm:pt>
    <dgm:pt modelId="{D91D95CF-D9B9-489C-A87D-548B7D238460}" type="sibTrans" cxnId="{C0383EEB-3BBE-4151-A711-981A7A59961E}">
      <dgm:prSet/>
      <dgm:spPr/>
      <dgm:t>
        <a:bodyPr/>
        <a:lstStyle/>
        <a:p>
          <a:endParaRPr lang="en-US"/>
        </a:p>
      </dgm:t>
    </dgm:pt>
    <dgm:pt modelId="{9847850B-450C-49C0-9079-744FCC509F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Notes if you speak too quickly, slowly, filler words etc.</a:t>
          </a:r>
        </a:p>
      </dgm:t>
    </dgm:pt>
    <dgm:pt modelId="{DCD23C4A-01F4-43E2-AD1D-B96C6716DA4F}" type="parTrans" cxnId="{D7078660-DB40-4AAC-B0D9-A6C7F563989C}">
      <dgm:prSet/>
      <dgm:spPr/>
      <dgm:t>
        <a:bodyPr/>
        <a:lstStyle/>
        <a:p>
          <a:endParaRPr lang="en-US"/>
        </a:p>
      </dgm:t>
    </dgm:pt>
    <dgm:pt modelId="{5C3A9D6B-AE25-48C5-9D2E-4EEE7F66F308}" type="sibTrans" cxnId="{D7078660-DB40-4AAC-B0D9-A6C7F563989C}">
      <dgm:prSet/>
      <dgm:spPr/>
      <dgm:t>
        <a:bodyPr/>
        <a:lstStyle/>
        <a:p>
          <a:endParaRPr lang="en-US"/>
        </a:p>
      </dgm:t>
    </dgm:pt>
    <dgm:pt modelId="{97C96EDF-DA52-49A0-820E-69892233F194}" type="pres">
      <dgm:prSet presAssocID="{8A8261A3-CE42-49CD-A602-1AEA673E728E}" presName="root" presStyleCnt="0">
        <dgm:presLayoutVars>
          <dgm:dir/>
          <dgm:resizeHandles val="exact"/>
        </dgm:presLayoutVars>
      </dgm:prSet>
      <dgm:spPr/>
    </dgm:pt>
    <dgm:pt modelId="{BBD077FF-A50D-4EA7-8BD7-33D0656D10FE}" type="pres">
      <dgm:prSet presAssocID="{DBC40976-CBF4-43A2-8BC1-16CE6F366D34}" presName="compNode" presStyleCnt="0"/>
      <dgm:spPr/>
    </dgm:pt>
    <dgm:pt modelId="{EF270EDA-2316-42ED-A5A5-A5FC4E53CFD6}" type="pres">
      <dgm:prSet presAssocID="{DBC40976-CBF4-43A2-8BC1-16CE6F366D3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343C85B-F9E1-4726-B665-6F5AA1EB5526}" type="pres">
      <dgm:prSet presAssocID="{DBC40976-CBF4-43A2-8BC1-16CE6F366D34}" presName="spaceRect" presStyleCnt="0"/>
      <dgm:spPr/>
    </dgm:pt>
    <dgm:pt modelId="{8176BAB0-EE14-4D50-9801-D4473516AC17}" type="pres">
      <dgm:prSet presAssocID="{DBC40976-CBF4-43A2-8BC1-16CE6F366D34}" presName="textRect" presStyleLbl="revTx" presStyleIdx="0" presStyleCnt="2">
        <dgm:presLayoutVars>
          <dgm:chMax val="1"/>
          <dgm:chPref val="1"/>
        </dgm:presLayoutVars>
      </dgm:prSet>
      <dgm:spPr/>
    </dgm:pt>
    <dgm:pt modelId="{347B4A3A-AB94-4E05-9025-68DDAB33A055}" type="pres">
      <dgm:prSet presAssocID="{D91D95CF-D9B9-489C-A87D-548B7D238460}" presName="sibTrans" presStyleCnt="0"/>
      <dgm:spPr/>
    </dgm:pt>
    <dgm:pt modelId="{FB1194A2-F19C-4884-90AA-1822B77C61EF}" type="pres">
      <dgm:prSet presAssocID="{9847850B-450C-49C0-9079-744FCC509F7D}" presName="compNode" presStyleCnt="0"/>
      <dgm:spPr/>
    </dgm:pt>
    <dgm:pt modelId="{76E9C122-7C80-4F81-AB5E-5E5A6F1F5133}" type="pres">
      <dgm:prSet presAssocID="{9847850B-450C-49C0-9079-744FCC509F7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0DBEDAF6-651C-41C7-93EC-42C0A5815059}" type="pres">
      <dgm:prSet presAssocID="{9847850B-450C-49C0-9079-744FCC509F7D}" presName="spaceRect" presStyleCnt="0"/>
      <dgm:spPr/>
    </dgm:pt>
    <dgm:pt modelId="{8E1D6A3C-D19B-4E8D-89F6-B0F67C1621AC}" type="pres">
      <dgm:prSet presAssocID="{9847850B-450C-49C0-9079-744FCC509F7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9C9295F-C2D6-47B1-9936-DDAF7EE5BD4A}" type="presOf" srcId="{8A8261A3-CE42-49CD-A602-1AEA673E728E}" destId="{97C96EDF-DA52-49A0-820E-69892233F194}" srcOrd="0" destOrd="0" presId="urn:microsoft.com/office/officeart/2018/2/layout/IconLabelList"/>
    <dgm:cxn modelId="{D7078660-DB40-4AAC-B0D9-A6C7F563989C}" srcId="{8A8261A3-CE42-49CD-A602-1AEA673E728E}" destId="{9847850B-450C-49C0-9079-744FCC509F7D}" srcOrd="1" destOrd="0" parTransId="{DCD23C4A-01F4-43E2-AD1D-B96C6716DA4F}" sibTransId="{5C3A9D6B-AE25-48C5-9D2E-4EEE7F66F308}"/>
    <dgm:cxn modelId="{10FFEA58-5FB8-4543-AE84-B7BF3F68AA0F}" type="presOf" srcId="{9847850B-450C-49C0-9079-744FCC509F7D}" destId="{8E1D6A3C-D19B-4E8D-89F6-B0F67C1621AC}" srcOrd="0" destOrd="0" presId="urn:microsoft.com/office/officeart/2018/2/layout/IconLabelList"/>
    <dgm:cxn modelId="{00F69C9D-E24A-40AE-ADF5-773ED0E82305}" type="presOf" srcId="{DBC40976-CBF4-43A2-8BC1-16CE6F366D34}" destId="{8176BAB0-EE14-4D50-9801-D4473516AC17}" srcOrd="0" destOrd="0" presId="urn:microsoft.com/office/officeart/2018/2/layout/IconLabelList"/>
    <dgm:cxn modelId="{C0383EEB-3BBE-4151-A711-981A7A59961E}" srcId="{8A8261A3-CE42-49CD-A602-1AEA673E728E}" destId="{DBC40976-CBF4-43A2-8BC1-16CE6F366D34}" srcOrd="0" destOrd="0" parTransId="{618A86B5-EB24-4503-8972-777F06B7108D}" sibTransId="{D91D95CF-D9B9-489C-A87D-548B7D238460}"/>
    <dgm:cxn modelId="{0F25318E-A7EA-4531-8B0F-4F2FD24913A4}" type="presParOf" srcId="{97C96EDF-DA52-49A0-820E-69892233F194}" destId="{BBD077FF-A50D-4EA7-8BD7-33D0656D10FE}" srcOrd="0" destOrd="0" presId="urn:microsoft.com/office/officeart/2018/2/layout/IconLabelList"/>
    <dgm:cxn modelId="{266B9ACE-F91C-464C-B53A-37E384733084}" type="presParOf" srcId="{BBD077FF-A50D-4EA7-8BD7-33D0656D10FE}" destId="{EF270EDA-2316-42ED-A5A5-A5FC4E53CFD6}" srcOrd="0" destOrd="0" presId="urn:microsoft.com/office/officeart/2018/2/layout/IconLabelList"/>
    <dgm:cxn modelId="{95DFCFDD-37A0-448B-BF5C-6E8E92212FA7}" type="presParOf" srcId="{BBD077FF-A50D-4EA7-8BD7-33D0656D10FE}" destId="{A343C85B-F9E1-4726-B665-6F5AA1EB5526}" srcOrd="1" destOrd="0" presId="urn:microsoft.com/office/officeart/2018/2/layout/IconLabelList"/>
    <dgm:cxn modelId="{675BACFB-1A25-48EA-BD99-DD07386B7A20}" type="presParOf" srcId="{BBD077FF-A50D-4EA7-8BD7-33D0656D10FE}" destId="{8176BAB0-EE14-4D50-9801-D4473516AC17}" srcOrd="2" destOrd="0" presId="urn:microsoft.com/office/officeart/2018/2/layout/IconLabelList"/>
    <dgm:cxn modelId="{A4C7EDD9-53EF-4E58-8589-5E3A1ED2A93A}" type="presParOf" srcId="{97C96EDF-DA52-49A0-820E-69892233F194}" destId="{347B4A3A-AB94-4E05-9025-68DDAB33A055}" srcOrd="1" destOrd="0" presId="urn:microsoft.com/office/officeart/2018/2/layout/IconLabelList"/>
    <dgm:cxn modelId="{8736BB5B-7845-4AEF-AF2F-B1CE9D74B6E5}" type="presParOf" srcId="{97C96EDF-DA52-49A0-820E-69892233F194}" destId="{FB1194A2-F19C-4884-90AA-1822B77C61EF}" srcOrd="2" destOrd="0" presId="urn:microsoft.com/office/officeart/2018/2/layout/IconLabelList"/>
    <dgm:cxn modelId="{C7C7E746-2BC9-47EF-B944-B9C9097EEC01}" type="presParOf" srcId="{FB1194A2-F19C-4884-90AA-1822B77C61EF}" destId="{76E9C122-7C80-4F81-AB5E-5E5A6F1F5133}" srcOrd="0" destOrd="0" presId="urn:microsoft.com/office/officeart/2018/2/layout/IconLabelList"/>
    <dgm:cxn modelId="{1DDD9012-1005-4384-B6D9-9A855D34D4B5}" type="presParOf" srcId="{FB1194A2-F19C-4884-90AA-1822B77C61EF}" destId="{0DBEDAF6-651C-41C7-93EC-42C0A5815059}" srcOrd="1" destOrd="0" presId="urn:microsoft.com/office/officeart/2018/2/layout/IconLabelList"/>
    <dgm:cxn modelId="{ABE1C7BB-D244-4C39-A36A-42AE86FD5404}" type="presParOf" srcId="{FB1194A2-F19C-4884-90AA-1822B77C61EF}" destId="{8E1D6A3C-D19B-4E8D-89F6-B0F67C1621A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B043E-0799-4387-9C14-2C1B4750604A}">
      <dsp:nvSpPr>
        <dsp:cNvPr id="0" name=""/>
        <dsp:cNvSpPr/>
      </dsp:nvSpPr>
      <dsp:spPr>
        <a:xfrm>
          <a:off x="0" y="2000"/>
          <a:ext cx="11493500" cy="10138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05CE6-487D-40BF-B73E-113E96949932}">
      <dsp:nvSpPr>
        <dsp:cNvPr id="0" name=""/>
        <dsp:cNvSpPr/>
      </dsp:nvSpPr>
      <dsp:spPr>
        <a:xfrm>
          <a:off x="306699" y="230123"/>
          <a:ext cx="557635" cy="5576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F744D-53F6-43FD-81A3-294D87E5DFC2}">
      <dsp:nvSpPr>
        <dsp:cNvPr id="0" name=""/>
        <dsp:cNvSpPr/>
      </dsp:nvSpPr>
      <dsp:spPr>
        <a:xfrm>
          <a:off x="1171033" y="2000"/>
          <a:ext cx="10322466" cy="101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03" tIns="107303" rIns="107303" bIns="107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Working on a shared presentation</a:t>
          </a:r>
        </a:p>
      </dsp:txBody>
      <dsp:txXfrm>
        <a:off x="1171033" y="2000"/>
        <a:ext cx="10322466" cy="1013882"/>
      </dsp:txXfrm>
    </dsp:sp>
    <dsp:sp modelId="{A3970F17-2FF1-4338-A828-BC1B8F96B777}">
      <dsp:nvSpPr>
        <dsp:cNvPr id="0" name=""/>
        <dsp:cNvSpPr/>
      </dsp:nvSpPr>
      <dsp:spPr>
        <a:xfrm>
          <a:off x="0" y="1269353"/>
          <a:ext cx="11493500" cy="10138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E838E8-82E3-4D76-BC36-72DDCBA408C2}">
      <dsp:nvSpPr>
        <dsp:cNvPr id="0" name=""/>
        <dsp:cNvSpPr/>
      </dsp:nvSpPr>
      <dsp:spPr>
        <a:xfrm>
          <a:off x="306699" y="1497476"/>
          <a:ext cx="557635" cy="5576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A10A6-2962-444D-B576-4023456D4790}">
      <dsp:nvSpPr>
        <dsp:cNvPr id="0" name=""/>
        <dsp:cNvSpPr/>
      </dsp:nvSpPr>
      <dsp:spPr>
        <a:xfrm>
          <a:off x="1171033" y="1269353"/>
          <a:ext cx="10322466" cy="101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03" tIns="107303" rIns="107303" bIns="107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Recording in PowerPoint</a:t>
          </a:r>
          <a:endParaRPr lang="en-US" sz="2200" kern="1200" dirty="0"/>
        </a:p>
      </dsp:txBody>
      <dsp:txXfrm>
        <a:off x="1171033" y="1269353"/>
        <a:ext cx="10322466" cy="1013882"/>
      </dsp:txXfrm>
    </dsp:sp>
    <dsp:sp modelId="{88BF8E72-D9B9-4BE4-B83D-5CAAC78EB21B}">
      <dsp:nvSpPr>
        <dsp:cNvPr id="0" name=""/>
        <dsp:cNvSpPr/>
      </dsp:nvSpPr>
      <dsp:spPr>
        <a:xfrm>
          <a:off x="0" y="2536705"/>
          <a:ext cx="11493500" cy="10138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AF2D16-7E6A-4EB5-88A7-70D444066432}">
      <dsp:nvSpPr>
        <dsp:cNvPr id="0" name=""/>
        <dsp:cNvSpPr/>
      </dsp:nvSpPr>
      <dsp:spPr>
        <a:xfrm>
          <a:off x="306699" y="2764829"/>
          <a:ext cx="557635" cy="5576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E4F7D-ACB5-474B-A60D-55F3A553A79F}">
      <dsp:nvSpPr>
        <dsp:cNvPr id="0" name=""/>
        <dsp:cNvSpPr/>
      </dsp:nvSpPr>
      <dsp:spPr>
        <a:xfrm>
          <a:off x="1171033" y="2536705"/>
          <a:ext cx="10322466" cy="101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03" tIns="107303" rIns="107303" bIns="107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Recording in Teams</a:t>
          </a:r>
          <a:endParaRPr lang="en-US" sz="2200" kern="1200" dirty="0"/>
        </a:p>
      </dsp:txBody>
      <dsp:txXfrm>
        <a:off x="1171033" y="2536705"/>
        <a:ext cx="10322466" cy="1013882"/>
      </dsp:txXfrm>
    </dsp:sp>
    <dsp:sp modelId="{59BA74D2-98A3-413B-8E0B-BE4AE189F890}">
      <dsp:nvSpPr>
        <dsp:cNvPr id="0" name=""/>
        <dsp:cNvSpPr/>
      </dsp:nvSpPr>
      <dsp:spPr>
        <a:xfrm>
          <a:off x="0" y="3804058"/>
          <a:ext cx="11493500" cy="10138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4285F2-AAE3-4F11-9F57-47004FC142EA}">
      <dsp:nvSpPr>
        <dsp:cNvPr id="0" name=""/>
        <dsp:cNvSpPr/>
      </dsp:nvSpPr>
      <dsp:spPr>
        <a:xfrm>
          <a:off x="306699" y="4032181"/>
          <a:ext cx="557635" cy="5576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0D3A1-801E-4CF0-8E41-AAE29B8F9BC7}">
      <dsp:nvSpPr>
        <dsp:cNvPr id="0" name=""/>
        <dsp:cNvSpPr/>
      </dsp:nvSpPr>
      <dsp:spPr>
        <a:xfrm>
          <a:off x="1171033" y="3804058"/>
          <a:ext cx="10322466" cy="101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03" tIns="107303" rIns="107303" bIns="107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Editing in Clipchamp</a:t>
          </a:r>
          <a:endParaRPr lang="en-US" sz="2200" kern="1200" dirty="0"/>
        </a:p>
      </dsp:txBody>
      <dsp:txXfrm>
        <a:off x="1171033" y="3804058"/>
        <a:ext cx="10322466" cy="1013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70EDA-2316-42ED-A5A5-A5FC4E53CFD6}">
      <dsp:nvSpPr>
        <dsp:cNvPr id="0" name=""/>
        <dsp:cNvSpPr/>
      </dsp:nvSpPr>
      <dsp:spPr>
        <a:xfrm>
          <a:off x="1176242" y="145128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6BAB0-EE14-4D50-9801-D4473516AC17}">
      <dsp:nvSpPr>
        <dsp:cNvPr id="0" name=""/>
        <dsp:cNvSpPr/>
      </dsp:nvSpPr>
      <dsp:spPr>
        <a:xfrm>
          <a:off x="9898" y="2517938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Practice your presentation</a:t>
          </a:r>
        </a:p>
      </dsp:txBody>
      <dsp:txXfrm>
        <a:off x="9898" y="2517938"/>
        <a:ext cx="4241250" cy="720000"/>
      </dsp:txXfrm>
    </dsp:sp>
    <dsp:sp modelId="{76E9C122-7C80-4F81-AB5E-5E5A6F1F5133}">
      <dsp:nvSpPr>
        <dsp:cNvPr id="0" name=""/>
        <dsp:cNvSpPr/>
      </dsp:nvSpPr>
      <dsp:spPr>
        <a:xfrm>
          <a:off x="6159711" y="145128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D6A3C-D19B-4E8D-89F6-B0F67C1621AC}">
      <dsp:nvSpPr>
        <dsp:cNvPr id="0" name=""/>
        <dsp:cNvSpPr/>
      </dsp:nvSpPr>
      <dsp:spPr>
        <a:xfrm>
          <a:off x="4993367" y="2517938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Notes if you speak too quickly, slowly, filler words etc.</a:t>
          </a:r>
        </a:p>
      </dsp:txBody>
      <dsp:txXfrm>
        <a:off x="4993367" y="2517938"/>
        <a:ext cx="424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8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4469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72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12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0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7.jpeg"/><Relationship Id="rId12" Type="http://schemas.openxmlformats.org/officeDocument/2006/relationships/image" Target="../media/image9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5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6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8.png"/><Relationship Id="rId14" Type="http://schemas.openxmlformats.org/officeDocument/2006/relationships/hyperlink" Target="mailto:r.covello@uwtsd.ac.uk" TargetMode="Externa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0096" y="3105166"/>
            <a:ext cx="5032354" cy="86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49F4A-C3E6-CB8C-F2C1-DA888CF0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539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rst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662256D-3DF3-C531-68DA-31E5DE7CA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8"/>
            <a:ext cx="3564000" cy="547098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127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h 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659BC5-83A5-CB31-96FC-7401E3F6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9"/>
            <a:ext cx="3564000" cy="4581274"/>
          </a:xfrm>
          <a:noFill/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9461E8-39C0-6439-9720-2C58A323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3715179" y="5619243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826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hyperlink" Target="https://www.uwtsd.ac.uk/" TargetMode="Externa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Relationship Id="rId14" Type="http://schemas.openxmlformats.org/officeDocument/2006/relationships/hyperlink" Target="mailto:digitalskills@uwtsd.ac.uk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0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13.png"/><Relationship Id="rId10" Type="http://schemas.openxmlformats.org/officeDocument/2006/relationships/slideLayout" Target="../slideLayouts/slideLayout18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0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2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4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8" r:id="rId2"/>
    <p:sldLayoutId id="2147483678" r:id="rId3"/>
    <p:sldLayoutId id="2147483686" r:id="rId4"/>
    <p:sldLayoutId id="2147483685" r:id="rId5"/>
    <p:sldLayoutId id="2147483671" r:id="rId6"/>
    <p:sldLayoutId id="2147483663" r:id="rId7"/>
    <p:sldLayoutId id="2147483683" r:id="rId8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0A22F5-0AEA-60F5-FF96-A1C778977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46" y="580767"/>
            <a:ext cx="3834797" cy="592818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6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i="1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Z809q0dh-c" TargetMode="External"/><Relationship Id="rId2" Type="http://schemas.openxmlformats.org/officeDocument/2006/relationships/hyperlink" Target="https://www.linkedin.com/learning/search?keywords=recording%20presentation&amp;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skills.uwtsd.ac.uk/resource-finder/" TargetMode="External"/><Relationship Id="rId5" Type="http://schemas.openxmlformats.org/officeDocument/2006/relationships/hyperlink" Target="https://clipchamp.com/en/training-center/" TargetMode="External"/><Relationship Id="rId4" Type="http://schemas.openxmlformats.org/officeDocument/2006/relationships/hyperlink" Target="https://support.microsoft.com/en-gb/office/record-a-presentation-2570dff5-f81c-40bc-b404-e04e95ffab33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53470-4F4B-E187-C67E-8FFC7C463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a Group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CA9E-2921-2C94-4033-5A121C4726A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Digital Skills Session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DF27B5-0105-7720-5601-1656FC7CD667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whiteboard">
            <a:extLst>
              <a:ext uri="{FF2B5EF4-FFF2-40B4-BE49-F238E27FC236}">
                <a16:creationId xmlns:a16="http://schemas.microsoft.com/office/drawing/2014/main" id="{5F3FF1F2-3E3C-B89E-A1F9-6404CA0B616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4" r="33182"/>
          <a:stretch/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0407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F375422-5ECD-7691-1702-D4F6F1880118}"/>
              </a:ext>
            </a:extLst>
          </p:cNvPr>
          <p:cNvSpPr txBox="1">
            <a:spLocks/>
          </p:cNvSpPr>
          <p:nvPr/>
        </p:nvSpPr>
        <p:spPr>
          <a:xfrm>
            <a:off x="1905802" y="67376"/>
            <a:ext cx="10029524" cy="936539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dirty="0">
                <a:latin typeface="+mj-lt"/>
              </a:rPr>
              <a:t>Session Outline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6FB670C7-8DD6-13B0-3298-B0418C7A0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2858034"/>
              </p:ext>
            </p:extLst>
          </p:nvPr>
        </p:nvGraphicFramePr>
        <p:xfrm>
          <a:off x="349250" y="1232515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D2F203C-7D1B-BF09-ECD8-881CA359F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/>
          <a:lstStyle/>
          <a:p>
            <a:r>
              <a:rPr lang="en-US"/>
              <a:t>PowerPoint</a:t>
            </a:r>
          </a:p>
        </p:txBody>
      </p:sp>
      <p:pic>
        <p:nvPicPr>
          <p:cNvPr id="3" name="Picture 2" descr="PowerPoint logo&#10;">
            <a:extLst>
              <a:ext uri="{FF2B5EF4-FFF2-40B4-BE49-F238E27FC236}">
                <a16:creationId xmlns:a16="http://schemas.microsoft.com/office/drawing/2014/main" id="{994A9253-E211-1B1A-457C-2ED532E4A5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029" y="1232515"/>
            <a:ext cx="4819941" cy="48199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44354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48BA6-617A-D99F-C4C2-6E21CF290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Collaborating on a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67A9E2-FD29-1E9E-90CC-E347E15E4EB0}"/>
              </a:ext>
            </a:extLst>
          </p:cNvPr>
          <p:cNvSpPr txBox="1"/>
          <p:nvPr/>
        </p:nvSpPr>
        <p:spPr>
          <a:xfrm>
            <a:off x="619143" y="1444877"/>
            <a:ext cx="952638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Collaborate on a shared PowerPoint.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You can use Teams to share files, arrange calls etc.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Work on your slides, changes will be saved automatically.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Record your parts on specific slides.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‘Version history’ – if accidental changes are made.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759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in PowerPoint</a:t>
            </a:r>
          </a:p>
        </p:txBody>
      </p:sp>
      <p:pic>
        <p:nvPicPr>
          <p:cNvPr id="7" name="Picture 6" descr="Screenshot of options under the 'Record' tab in PowerPoint">
            <a:extLst>
              <a:ext uri="{FF2B5EF4-FFF2-40B4-BE49-F238E27FC236}">
                <a16:creationId xmlns:a16="http://schemas.microsoft.com/office/drawing/2014/main" id="{6A9B13B0-BCD2-A208-8192-A76635A15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633" y="2114153"/>
            <a:ext cx="10940096" cy="212226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67B6077-B3A2-2FFC-74FC-831382A1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16478" y="2114152"/>
            <a:ext cx="989814" cy="327389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0DAB67-B35C-3E5A-9198-3FFD6B9D2A31}"/>
              </a:ext>
            </a:extLst>
          </p:cNvPr>
          <p:cNvSpPr txBox="1"/>
          <p:nvPr/>
        </p:nvSpPr>
        <p:spPr>
          <a:xfrm>
            <a:off x="7778839" y="5796518"/>
            <a:ext cx="4243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*Note – not an option on Chromebooks*</a:t>
            </a:r>
          </a:p>
        </p:txBody>
      </p:sp>
    </p:spTree>
    <p:extLst>
      <p:ext uri="{BB962C8B-B14F-4D97-AF65-F5344CB8AC3E}">
        <p14:creationId xmlns:p14="http://schemas.microsoft.com/office/powerpoint/2010/main" val="2590261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‘Rehearse with Coach’</a:t>
            </a:r>
          </a:p>
        </p:txBody>
      </p:sp>
      <p:graphicFrame>
        <p:nvGraphicFramePr>
          <p:cNvPr id="13" name="TextBox 2">
            <a:extLst>
              <a:ext uri="{FF2B5EF4-FFF2-40B4-BE49-F238E27FC236}">
                <a16:creationId xmlns:a16="http://schemas.microsoft.com/office/drawing/2014/main" id="{F805B256-099F-FCD6-4E46-D1B593EFB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4760747"/>
              </p:ext>
            </p:extLst>
          </p:nvPr>
        </p:nvGraphicFramePr>
        <p:xfrm>
          <a:off x="1473742" y="1516565"/>
          <a:ext cx="9244516" cy="338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2819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344BC-0C61-6138-0338-11877C5CC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Rehearse with Coach</a:t>
            </a:r>
          </a:p>
        </p:txBody>
      </p:sp>
      <p:pic>
        <p:nvPicPr>
          <p:cNvPr id="6" name="Picture 5" descr="Screenshot of Rehearse with Coach report showing Summary, filler words, pace, pitch, originality">
            <a:extLst>
              <a:ext uri="{FF2B5EF4-FFF2-40B4-BE49-F238E27FC236}">
                <a16:creationId xmlns:a16="http://schemas.microsoft.com/office/drawing/2014/main" id="{998B5783-EF71-F171-32AC-1EAA3CD25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949" y="1186018"/>
            <a:ext cx="7364606" cy="495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859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D3539-B97A-2B5E-D110-B3FE722AA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Export as video</a:t>
            </a:r>
          </a:p>
        </p:txBody>
      </p:sp>
      <p:pic>
        <p:nvPicPr>
          <p:cNvPr id="6" name="Picture 5" descr="Screenshort of Export - create a video in PowerPoint">
            <a:extLst>
              <a:ext uri="{FF2B5EF4-FFF2-40B4-BE49-F238E27FC236}">
                <a16:creationId xmlns:a16="http://schemas.microsoft.com/office/drawing/2014/main" id="{CCC5A6E6-8EC1-07CD-EE2B-8E6E3C59F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4201" y="1190723"/>
            <a:ext cx="5125247" cy="49730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9CE941-75DD-8CF3-AC65-23077D200AD5}"/>
              </a:ext>
            </a:extLst>
          </p:cNvPr>
          <p:cNvSpPr txBox="1"/>
          <p:nvPr/>
        </p:nvSpPr>
        <p:spPr>
          <a:xfrm>
            <a:off x="447423" y="2951606"/>
            <a:ext cx="5125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File &gt; Export &gt; Create a Video</a:t>
            </a:r>
          </a:p>
        </p:txBody>
      </p:sp>
    </p:spTree>
    <p:extLst>
      <p:ext uri="{BB962C8B-B14F-4D97-AF65-F5344CB8AC3E}">
        <p14:creationId xmlns:p14="http://schemas.microsoft.com/office/powerpoint/2010/main" val="3494931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941BD-A24C-A740-8840-3305088B8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anchor="ctr">
            <a:normAutofit/>
          </a:bodyPr>
          <a:lstStyle/>
          <a:p>
            <a:r>
              <a:rPr lang="en-GB" dirty="0"/>
              <a:t>Recording in Teams</a:t>
            </a:r>
          </a:p>
        </p:txBody>
      </p:sp>
      <p:pic>
        <p:nvPicPr>
          <p:cNvPr id="7" name="Picture 6" descr="Microsoft Teams logo">
            <a:extLst>
              <a:ext uri="{FF2B5EF4-FFF2-40B4-BE49-F238E27FC236}">
                <a16:creationId xmlns:a16="http://schemas.microsoft.com/office/drawing/2014/main" id="{8076E0C1-36F0-6269-E259-CB7AFB3F8E8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029" y="1232515"/>
            <a:ext cx="4819941" cy="48199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7262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941BD-A24C-A740-8840-3305088B8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anchor="ctr">
            <a:normAutofit/>
          </a:bodyPr>
          <a:lstStyle/>
          <a:p>
            <a:r>
              <a:rPr lang="en-GB" dirty="0"/>
              <a:t>Create a Teams meeting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47B431-CB50-60E2-46B9-F2166F13F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389" y="1469206"/>
            <a:ext cx="6068272" cy="9621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1B1BFF-F8CB-B820-2A4D-C7F5B82A6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62" r="12644" b="9951"/>
          <a:stretch/>
        </p:blipFill>
        <p:spPr>
          <a:xfrm>
            <a:off x="6596661" y="3290325"/>
            <a:ext cx="3889578" cy="27652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EA6492-E057-3F63-CB06-3D2ED394467D}"/>
              </a:ext>
            </a:extLst>
          </p:cNvPr>
          <p:cNvSpPr txBox="1"/>
          <p:nvPr/>
        </p:nvSpPr>
        <p:spPr>
          <a:xfrm>
            <a:off x="6803472" y="1652631"/>
            <a:ext cx="49411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Organise a meeting in your calendar.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Invite your group.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13FE36-9481-DD45-FC2C-8A81995BB201}"/>
              </a:ext>
            </a:extLst>
          </p:cNvPr>
          <p:cNvSpPr txBox="1"/>
          <p:nvPr/>
        </p:nvSpPr>
        <p:spPr>
          <a:xfrm>
            <a:off x="806741" y="4072772"/>
            <a:ext cx="55115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Or if you have created a Teams chat or group you can organise a call from there.</a:t>
            </a:r>
          </a:p>
        </p:txBody>
      </p:sp>
    </p:spTree>
    <p:extLst>
      <p:ext uri="{BB962C8B-B14F-4D97-AF65-F5344CB8AC3E}">
        <p14:creationId xmlns:p14="http://schemas.microsoft.com/office/powerpoint/2010/main" val="791780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your screen</a:t>
            </a:r>
          </a:p>
        </p:txBody>
      </p:sp>
      <p:pic>
        <p:nvPicPr>
          <p:cNvPr id="4" name="Picture 3" descr="Share icon in Teams call">
            <a:extLst>
              <a:ext uri="{FF2B5EF4-FFF2-40B4-BE49-F238E27FC236}">
                <a16:creationId xmlns:a16="http://schemas.microsoft.com/office/drawing/2014/main" id="{019B6370-4218-169A-9642-5C24EB18B6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91342"/>
            <a:ext cx="12192000" cy="14432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1CC7FDC-04CF-BDDB-4C1F-65691C647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2665142"/>
            <a:ext cx="858644" cy="85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99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</a:t>
            </a:r>
          </a:p>
        </p:txBody>
      </p:sp>
      <p:pic>
        <p:nvPicPr>
          <p:cNvPr id="6" name="Picture 5" descr="'three dots' in Teams call for Record and transcribe options">
            <a:extLst>
              <a:ext uri="{FF2B5EF4-FFF2-40B4-BE49-F238E27FC236}">
                <a16:creationId xmlns:a16="http://schemas.microsoft.com/office/drawing/2014/main" id="{53E9DDDB-419C-94E5-FC0A-9839574F7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4" y="2151176"/>
            <a:ext cx="12192000" cy="28996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9ECA1B-4B0A-109C-2641-384D6AF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4292" y="2697767"/>
            <a:ext cx="1042506" cy="903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608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90F46-EEB2-7023-ACC0-6F5DB8AC4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/>
          <a:lstStyle/>
          <a:p>
            <a:r>
              <a:rPr lang="en-US" dirty="0"/>
              <a:t>Clipchamp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A077EB4-AF67-BCF1-CE00-8362EC507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13" y="1239982"/>
            <a:ext cx="48768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4791A6-3850-BA0C-E3E7-8399215693A5}"/>
              </a:ext>
            </a:extLst>
          </p:cNvPr>
          <p:cNvSpPr txBox="1"/>
          <p:nvPr/>
        </p:nvSpPr>
        <p:spPr>
          <a:xfrm>
            <a:off x="5719157" y="2283229"/>
            <a:ext cx="5818909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/>
              <a:t>Teams recordings are stored here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Can record screen/webcam here too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Video editor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Add multiple videos together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386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CF474-E54D-75BA-0086-6E046009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recording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28B03-2AAC-1F75-FCD8-AC0345F86AB7}"/>
              </a:ext>
            </a:extLst>
          </p:cNvPr>
          <p:cNvSpPr txBox="1"/>
          <p:nvPr/>
        </p:nvSpPr>
        <p:spPr>
          <a:xfrm>
            <a:off x="432262" y="1352204"/>
            <a:ext cx="1091738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Record in a quiet space to reduce background noise.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Wait about 2 seconds after clicking Record so the microphone fully activates before you start speaking.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Use the same computer and mic for all slides for consistency.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Check audio before exporting - play back each slide to check clarity.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Export the video in high quality</a:t>
            </a:r>
            <a:r>
              <a:rPr lang="en-GB" sz="2000" dirty="0">
                <a:solidFill>
                  <a:srgbClr val="000000"/>
                </a:solidFill>
              </a:rPr>
              <a:t> - 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Full HD (1080p).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Play the video after exporting to check the sound is clear.</a:t>
            </a: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Save the original file - keep the PowerPoint file with narrations in case you need to re-export.</a:t>
            </a:r>
          </a:p>
        </p:txBody>
      </p:sp>
    </p:spTree>
    <p:extLst>
      <p:ext uri="{BB962C8B-B14F-4D97-AF65-F5344CB8AC3E}">
        <p14:creationId xmlns:p14="http://schemas.microsoft.com/office/powerpoint/2010/main" val="228798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00885-B0D2-3C4A-819A-5BDA879ED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Resources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D35B707-9E70-6B34-F0AD-9AB8CAA38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2051218"/>
            <a:ext cx="11493500" cy="2755563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hlinkClick r:id="rId2"/>
              </a:rPr>
              <a:t>Recording Presentations - LinkedIn Learning </a:t>
            </a:r>
            <a:endParaRPr lang="en-GB" sz="2800" dirty="0"/>
          </a:p>
          <a:p>
            <a:pPr>
              <a:lnSpc>
                <a:spcPct val="113999"/>
              </a:lnSpc>
            </a:pPr>
            <a:r>
              <a:rPr lang="en-GB" sz="2800" dirty="0">
                <a:ea typeface="+mn-lt"/>
                <a:cs typeface="+mn-lt"/>
                <a:hlinkClick r:id="rId3"/>
              </a:rPr>
              <a:t>How to record a group presentation | Canva for Students</a:t>
            </a:r>
            <a:endParaRPr lang="en-GB" sz="2800" dirty="0">
              <a:cs typeface="Arial"/>
            </a:endParaRPr>
          </a:p>
          <a:p>
            <a:r>
              <a:rPr lang="en-GB" sz="2800" dirty="0">
                <a:ea typeface="+mn-lt"/>
                <a:cs typeface="+mn-lt"/>
                <a:hlinkClick r:id="rId4"/>
              </a:rPr>
              <a:t>Record a presentation - Microsoft Support</a:t>
            </a:r>
            <a:endParaRPr lang="en-GB" sz="2800" dirty="0">
              <a:ea typeface="+mn-lt"/>
              <a:cs typeface="+mn-lt"/>
            </a:endParaRPr>
          </a:p>
          <a:p>
            <a:r>
              <a:rPr lang="en-GB" sz="2800" dirty="0">
                <a:hlinkClick r:id="rId5"/>
              </a:rPr>
              <a:t>Clipchamp Training Centre</a:t>
            </a:r>
            <a:endParaRPr lang="en-GB" sz="2800" dirty="0"/>
          </a:p>
          <a:p>
            <a:r>
              <a:rPr lang="en-GB" sz="2800" dirty="0">
                <a:hlinkClick r:id="rId6"/>
              </a:rPr>
              <a:t>Resource Finder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0763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0E071-8789-4AA4-A317-E3615BACA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 us know how we did</a:t>
            </a:r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960811f9-4543-4c7c-a9a5-615613dbbf93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oup Presentation.potx  -  Last saved by user" id="{316AB7E3-742F-461D-86A4-EF0FED4D7B75}" vid="{0C3F95CE-B336-4219-8B2F-813605017AF0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roup Presentation.potx  -  Last saved by user" id="{316AB7E3-742F-461D-86A4-EF0FED4D7B75}" vid="{A4EF5EB1-2AE4-4789-BA1A-0BEA05093BAE}"/>
    </a:ext>
  </a:extLst>
</a:theme>
</file>

<file path=ppt/theme/theme3.xml><?xml version="1.0" encoding="utf-8"?>
<a:theme xmlns:a="http://schemas.openxmlformats.org/drawingml/2006/main" name="Left Ba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roup Presentation.potx  -  Last saved by user" id="{316AB7E3-742F-461D-86A4-EF0FED4D7B75}" vid="{C5DE983C-846F-4312-96B1-1F1199C619C2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61b8a593-e33f-405c-9ec9-a885dee76581"/>
    <ds:schemaRef ds:uri="http://schemas.microsoft.com/office/2006/documentManagement/types"/>
    <ds:schemaRef ds:uri="http://purl.org/dc/terms/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16f2420-4a0a-4c49-8a81-53a9bcc36554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322</Words>
  <Application>Microsoft Office PowerPoint</Application>
  <PresentationFormat>Widescreen</PresentationFormat>
  <Paragraphs>68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Akzidenz Grotesk BE Bold</vt:lpstr>
      <vt:lpstr>Arial</vt:lpstr>
      <vt:lpstr>Calibri</vt:lpstr>
      <vt:lpstr>Wingdings</vt:lpstr>
      <vt:lpstr>Content</vt:lpstr>
      <vt:lpstr>Half-Page Titles</vt:lpstr>
      <vt:lpstr>Left Bar</vt:lpstr>
      <vt:lpstr>Recording a Group Presentation</vt:lpstr>
      <vt:lpstr>PowerPoint Presentation</vt:lpstr>
      <vt:lpstr>PowerPoint</vt:lpstr>
      <vt:lpstr>Collaborating on a Presentation</vt:lpstr>
      <vt:lpstr>Recording in PowerPoint</vt:lpstr>
      <vt:lpstr>‘Rehearse with Coach’</vt:lpstr>
      <vt:lpstr>Rehearse with Coach</vt:lpstr>
      <vt:lpstr>Export as video</vt:lpstr>
      <vt:lpstr>Recording in Teams</vt:lpstr>
      <vt:lpstr>Create a Teams meeting</vt:lpstr>
      <vt:lpstr>Share your screen</vt:lpstr>
      <vt:lpstr>Record</vt:lpstr>
      <vt:lpstr>Clipchamp</vt:lpstr>
      <vt:lpstr>Tips for recording</vt:lpstr>
      <vt:lpstr>Additional Resources</vt:lpstr>
      <vt:lpstr>Find Us On Social Media!</vt:lpstr>
      <vt:lpstr>Let us know how we did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5</cp:revision>
  <dcterms:created xsi:type="dcterms:W3CDTF">2024-01-22T14:45:26Z</dcterms:created>
  <dcterms:modified xsi:type="dcterms:W3CDTF">2026-01-28T16:54:57Z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