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4A725FC-8D41-EA81-76DC-7172C0348292}" v="3" dt="2025-10-03T16:02:54.125"/>
    <p1510:client id="{37EE401E-311C-9296-6968-849DEF137728}" v="1" dt="2025-10-02T07:21:31.49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75" d="100"/>
          <a:sy n="75" d="100"/>
        </p:scale>
        <p:origin x="66" y="7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34A725FC-8D41-EA81-76DC-7172C0348292}"/>
    <pc:docChg chg="addSld delSld">
      <pc:chgData name="Moutushi Tanha" userId="S::m.tanha@uwtsd.ac.uk::62f9b1f3-ddcf-45d7-a6a4-b667feecf47e" providerId="AD" clId="Web-{34A725FC-8D41-EA81-76DC-7172C0348292}" dt="2025-10-03T16:02:54.125" v="2"/>
      <pc:docMkLst>
        <pc:docMk/>
      </pc:docMkLst>
      <pc:sldChg chg="new del">
        <pc:chgData name="Moutushi Tanha" userId="S::m.tanha@uwtsd.ac.uk::62f9b1f3-ddcf-45d7-a6a4-b667feecf47e" providerId="AD" clId="Web-{34A725FC-8D41-EA81-76DC-7172C0348292}" dt="2025-10-03T16:02:54.125" v="2"/>
        <pc:sldMkLst>
          <pc:docMk/>
          <pc:sldMk cId="1637118641" sldId="267"/>
        </pc:sldMkLst>
      </pc:sldChg>
      <pc:sldChg chg="add">
        <pc:chgData name="Moutushi Tanha" userId="S::m.tanha@uwtsd.ac.uk::62f9b1f3-ddcf-45d7-a6a4-b667feecf47e" providerId="AD" clId="Web-{34A725FC-8D41-EA81-76DC-7172C0348292}" dt="2025-10-03T16:02:50.375" v="1"/>
        <pc:sldMkLst>
          <pc:docMk/>
          <pc:sldMk cId="123578362" sldId="268"/>
        </pc:sldMkLst>
      </pc:sldChg>
    </pc:docChg>
  </pc:docChgLst>
  <pc:docChgLst>
    <pc:chgData clId="Web-{A26FB717-7F55-0443-6E8F-9AFC4D1BEE9C}"/>
    <pc:docChg chg="modSld">
      <pc:chgData name="" userId="" providerId="" clId="Web-{A26FB717-7F55-0443-6E8F-9AFC4D1BEE9C}" dt="2025-09-17T17:28:17.847" v="3" actId="20577"/>
      <pc:docMkLst>
        <pc:docMk/>
      </pc:docMkLst>
      <pc:sldChg chg="modSp">
        <pc:chgData name="" userId="" providerId="" clId="Web-{A26FB717-7F55-0443-6E8F-9AFC4D1BEE9C}" dt="2025-09-17T17:28:17.847" v="3" actId="20577"/>
        <pc:sldMkLst>
          <pc:docMk/>
          <pc:sldMk cId="214383627" sldId="256"/>
        </pc:sldMkLst>
        <pc:spChg chg="mod">
          <ac:chgData name="" userId="" providerId="" clId="Web-{A26FB717-7F55-0443-6E8F-9AFC4D1BEE9C}" dt="2025-09-17T17:28:17.847" v="3" actId="20577"/>
          <ac:spMkLst>
            <pc:docMk/>
            <pc:sldMk cId="214383627" sldId="256"/>
            <ac:spMk id="2" creationId="{23AE050F-1DC9-8F23-CD00-447CC3595D4A}"/>
          </ac:spMkLst>
        </pc:spChg>
      </pc:sldChg>
    </pc:docChg>
  </pc:docChgLst>
  <pc:docChgLst>
    <pc:chgData name="Moutushi Tanha" userId="S::m.tanha@uwtsd.ac.uk::62f9b1f3-ddcf-45d7-a6a4-b667feecf47e" providerId="AD" clId="Web-{37EE401E-311C-9296-6968-849DEF137728}"/>
    <pc:docChg chg="delSld">
      <pc:chgData name="Moutushi Tanha" userId="S::m.tanha@uwtsd.ac.uk::62f9b1f3-ddcf-45d7-a6a4-b667feecf47e" providerId="AD" clId="Web-{37EE401E-311C-9296-6968-849DEF137728}" dt="2025-10-02T07:21:31.496" v="0"/>
      <pc:docMkLst>
        <pc:docMk/>
      </pc:docMkLst>
      <pc:sldChg chg="del">
        <pc:chgData name="Moutushi Tanha" userId="S::m.tanha@uwtsd.ac.uk::62f9b1f3-ddcf-45d7-a6a4-b667feecf47e" providerId="AD" clId="Web-{37EE401E-311C-9296-6968-849DEF137728}" dt="2025-10-02T07:21:31.496" v="0"/>
        <pc:sldMkLst>
          <pc:docMk/>
          <pc:sldMk cId="123578362" sldId="267"/>
        </pc:sldMkLst>
      </pc:sldChg>
    </pc:docChg>
  </pc:docChgLst>
  <pc:docChgLst>
    <pc:chgData name="Moutushi Tanha" userId="62f9b1f3-ddcf-45d7-a6a4-b667feecf47e" providerId="ADAL" clId="{480F835D-5020-497D-B04F-0169E4364EE9}"/>
    <pc:docChg chg="modSld">
      <pc:chgData name="Moutushi Tanha" userId="62f9b1f3-ddcf-45d7-a6a4-b667feecf47e" providerId="ADAL" clId="{480F835D-5020-497D-B04F-0169E4364EE9}" dt="2025-09-16T15:17:17.661" v="6" actId="14100"/>
      <pc:docMkLst>
        <pc:docMk/>
      </pc:docMkLst>
      <pc:sldChg chg="modSp mod">
        <pc:chgData name="Moutushi Tanha" userId="62f9b1f3-ddcf-45d7-a6a4-b667feecf47e" providerId="ADAL" clId="{480F835D-5020-497D-B04F-0169E4364EE9}" dt="2025-09-16T15:17:17.661" v="6" actId="14100"/>
        <pc:sldMkLst>
          <pc:docMk/>
          <pc:sldMk cId="1896095881" sldId="266"/>
        </pc:sldMkLst>
        <pc:picChg chg="mod">
          <ac:chgData name="Moutushi Tanha" userId="62f9b1f3-ddcf-45d7-a6a4-b667feecf47e" providerId="ADAL" clId="{480F835D-5020-497D-B04F-0169E4364EE9}" dt="2025-09-16T15:17:17.661" v="6" actId="14100"/>
          <ac:picMkLst>
            <pc:docMk/>
            <pc:sldMk cId="1896095881" sldId="266"/>
            <ac:picMk id="3" creationId="{F7D4DFAB-36D2-AA01-CCF7-BC7B288D67D4}"/>
          </ac:picMkLst>
        </pc:picChg>
      </pc:sldChg>
    </pc:docChg>
  </pc:docChgLst>
  <pc:docChgLst>
    <pc:chgData name="Moutushi Tanha" userId="S::m.tanha@uwtsd.ac.uk::62f9b1f3-ddcf-45d7-a6a4-b667feecf47e" providerId="AD" clId="Web-{A26FB717-7F55-0443-6E8F-9AFC4D1BEE9C}"/>
    <pc:docChg chg="modSld">
      <pc:chgData name="Moutushi Tanha" userId="S::m.tanha@uwtsd.ac.uk::62f9b1f3-ddcf-45d7-a6a4-b667feecf47e" providerId="AD" clId="Web-{A26FB717-7F55-0443-6E8F-9AFC4D1BEE9C}" dt="2025-09-17T18:01:39.372" v="50" actId="20577"/>
      <pc:docMkLst>
        <pc:docMk/>
      </pc:docMkLst>
      <pc:sldChg chg="modSp">
        <pc:chgData name="Moutushi Tanha" userId="S::m.tanha@uwtsd.ac.uk::62f9b1f3-ddcf-45d7-a6a4-b667feecf47e" providerId="AD" clId="Web-{A26FB717-7F55-0443-6E8F-9AFC4D1BEE9C}" dt="2025-09-17T18:01:39.372" v="50" actId="20577"/>
        <pc:sldMkLst>
          <pc:docMk/>
          <pc:sldMk cId="214383627" sldId="256"/>
        </pc:sldMkLst>
        <pc:spChg chg="mod">
          <ac:chgData name="Moutushi Tanha" userId="S::m.tanha@uwtsd.ac.uk::62f9b1f3-ddcf-45d7-a6a4-b667feecf47e" providerId="AD" clId="Web-{A26FB717-7F55-0443-6E8F-9AFC4D1BEE9C}" dt="2025-09-17T18:01:39.372" v="50" actId="20577"/>
          <ac:spMkLst>
            <pc:docMk/>
            <pc:sldMk cId="214383627" sldId="256"/>
            <ac:spMk id="3" creationId="{23B7AA91-6E25-C871-89B3-D81DAD0F5157}"/>
          </ac:spMkLst>
        </pc:spChg>
      </pc:sldChg>
      <pc:sldChg chg="modSp">
        <pc:chgData name="Moutushi Tanha" userId="S::m.tanha@uwtsd.ac.uk::62f9b1f3-ddcf-45d7-a6a4-b667feecf47e" providerId="AD" clId="Web-{A26FB717-7F55-0443-6E8F-9AFC4D1BEE9C}" dt="2025-09-17T17:45:16.090" v="1" actId="14100"/>
        <pc:sldMkLst>
          <pc:docMk/>
          <pc:sldMk cId="4016216997" sldId="257"/>
        </pc:sldMkLst>
        <pc:picChg chg="mod">
          <ac:chgData name="Moutushi Tanha" userId="S::m.tanha@uwtsd.ac.uk::62f9b1f3-ddcf-45d7-a6a4-b667feecf47e" providerId="AD" clId="Web-{A26FB717-7F55-0443-6E8F-9AFC4D1BEE9C}" dt="2025-09-17T17:45:16.090" v="1" actId="14100"/>
          <ac:picMkLst>
            <pc:docMk/>
            <pc:sldMk cId="4016216997" sldId="257"/>
            <ac:picMk id="3" creationId="{9F17F0A6-FA01-F4FA-BC12-EBA9DF617838}"/>
          </ac:picMkLst>
        </pc:picChg>
      </pc:sldChg>
      <pc:sldChg chg="modSp">
        <pc:chgData name="Moutushi Tanha" userId="S::m.tanha@uwtsd.ac.uk::62f9b1f3-ddcf-45d7-a6a4-b667feecf47e" providerId="AD" clId="Web-{A26FB717-7F55-0443-6E8F-9AFC4D1BEE9C}" dt="2025-09-17T17:45:36.030" v="5" actId="14100"/>
        <pc:sldMkLst>
          <pc:docMk/>
          <pc:sldMk cId="2402658983" sldId="258"/>
        </pc:sldMkLst>
        <pc:picChg chg="mod">
          <ac:chgData name="Moutushi Tanha" userId="S::m.tanha@uwtsd.ac.uk::62f9b1f3-ddcf-45d7-a6a4-b667feecf47e" providerId="AD" clId="Web-{A26FB717-7F55-0443-6E8F-9AFC4D1BEE9C}" dt="2025-09-17T17:45:36.030" v="5" actId="14100"/>
          <ac:picMkLst>
            <pc:docMk/>
            <pc:sldMk cId="2402658983" sldId="258"/>
            <ac:picMk id="3" creationId="{2D501548-D16A-D63F-150E-187647494638}"/>
          </ac:picMkLst>
        </pc:picChg>
      </pc:sldChg>
      <pc:sldChg chg="modSp">
        <pc:chgData name="Moutushi Tanha" userId="S::m.tanha@uwtsd.ac.uk::62f9b1f3-ddcf-45d7-a6a4-b667feecf47e" providerId="AD" clId="Web-{A26FB717-7F55-0443-6E8F-9AFC4D1BEE9C}" dt="2025-09-17T17:45:58.625" v="9" actId="14100"/>
        <pc:sldMkLst>
          <pc:docMk/>
          <pc:sldMk cId="1714080949" sldId="259"/>
        </pc:sldMkLst>
        <pc:picChg chg="mod">
          <ac:chgData name="Moutushi Tanha" userId="S::m.tanha@uwtsd.ac.uk::62f9b1f3-ddcf-45d7-a6a4-b667feecf47e" providerId="AD" clId="Web-{A26FB717-7F55-0443-6E8F-9AFC4D1BEE9C}" dt="2025-09-17T17:45:58.625" v="9" actId="14100"/>
          <ac:picMkLst>
            <pc:docMk/>
            <pc:sldMk cId="1714080949" sldId="259"/>
            <ac:picMk id="3" creationId="{C3858626-7172-D298-12E2-CCB686D1417C}"/>
          </ac:picMkLst>
        </pc:picChg>
      </pc:sldChg>
      <pc:sldChg chg="modSp">
        <pc:chgData name="Moutushi Tanha" userId="S::m.tanha@uwtsd.ac.uk::62f9b1f3-ddcf-45d7-a6a4-b667feecf47e" providerId="AD" clId="Web-{A26FB717-7F55-0443-6E8F-9AFC4D1BEE9C}" dt="2025-09-17T17:46:48.113" v="18" actId="14100"/>
        <pc:sldMkLst>
          <pc:docMk/>
          <pc:sldMk cId="1651829374" sldId="260"/>
        </pc:sldMkLst>
        <pc:picChg chg="mod">
          <ac:chgData name="Moutushi Tanha" userId="S::m.tanha@uwtsd.ac.uk::62f9b1f3-ddcf-45d7-a6a4-b667feecf47e" providerId="AD" clId="Web-{A26FB717-7F55-0443-6E8F-9AFC4D1BEE9C}" dt="2025-09-17T17:46:48.113" v="18" actId="14100"/>
          <ac:picMkLst>
            <pc:docMk/>
            <pc:sldMk cId="1651829374" sldId="260"/>
            <ac:picMk id="3" creationId="{865E46BD-03EB-E88A-2FF6-C810E35D0E9F}"/>
          </ac:picMkLst>
        </pc:picChg>
      </pc:sldChg>
      <pc:sldChg chg="modSp">
        <pc:chgData name="Moutushi Tanha" userId="S::m.tanha@uwtsd.ac.uk::62f9b1f3-ddcf-45d7-a6a4-b667feecf47e" providerId="AD" clId="Web-{A26FB717-7F55-0443-6E8F-9AFC4D1BEE9C}" dt="2025-09-17T17:46:32.065" v="15" actId="14100"/>
        <pc:sldMkLst>
          <pc:docMk/>
          <pc:sldMk cId="733736028" sldId="261"/>
        </pc:sldMkLst>
        <pc:picChg chg="mod">
          <ac:chgData name="Moutushi Tanha" userId="S::m.tanha@uwtsd.ac.uk::62f9b1f3-ddcf-45d7-a6a4-b667feecf47e" providerId="AD" clId="Web-{A26FB717-7F55-0443-6E8F-9AFC4D1BEE9C}" dt="2025-09-17T17:46:32.065" v="15" actId="14100"/>
          <ac:picMkLst>
            <pc:docMk/>
            <pc:sldMk cId="733736028" sldId="261"/>
            <ac:picMk id="3" creationId="{7644ECEF-54E0-FBB4-5507-C80BAC8091DD}"/>
          </ac:picMkLst>
        </pc:picChg>
      </pc:sldChg>
      <pc:sldChg chg="modSp">
        <pc:chgData name="Moutushi Tanha" userId="S::m.tanha@uwtsd.ac.uk::62f9b1f3-ddcf-45d7-a6a4-b667feecf47e" providerId="AD" clId="Web-{A26FB717-7F55-0443-6E8F-9AFC4D1BEE9C}" dt="2025-09-17T17:47:16.943" v="22" actId="14100"/>
        <pc:sldMkLst>
          <pc:docMk/>
          <pc:sldMk cId="3574320948" sldId="262"/>
        </pc:sldMkLst>
        <pc:picChg chg="mod">
          <ac:chgData name="Moutushi Tanha" userId="S::m.tanha@uwtsd.ac.uk::62f9b1f3-ddcf-45d7-a6a4-b667feecf47e" providerId="AD" clId="Web-{A26FB717-7F55-0443-6E8F-9AFC4D1BEE9C}" dt="2025-09-17T17:47:16.943" v="22" actId="14100"/>
          <ac:picMkLst>
            <pc:docMk/>
            <pc:sldMk cId="3574320948" sldId="262"/>
            <ac:picMk id="3" creationId="{42CBF8F3-BE41-AC95-B7C1-FED0A001747C}"/>
          </ac:picMkLst>
        </pc:picChg>
      </pc:sldChg>
      <pc:sldChg chg="modSp">
        <pc:chgData name="Moutushi Tanha" userId="S::m.tanha@uwtsd.ac.uk::62f9b1f3-ddcf-45d7-a6a4-b667feecf47e" providerId="AD" clId="Web-{A26FB717-7F55-0443-6E8F-9AFC4D1BEE9C}" dt="2025-09-17T17:47:46.007" v="27" actId="14100"/>
        <pc:sldMkLst>
          <pc:docMk/>
          <pc:sldMk cId="2210683053" sldId="263"/>
        </pc:sldMkLst>
        <pc:picChg chg="mod">
          <ac:chgData name="Moutushi Tanha" userId="S::m.tanha@uwtsd.ac.uk::62f9b1f3-ddcf-45d7-a6a4-b667feecf47e" providerId="AD" clId="Web-{A26FB717-7F55-0443-6E8F-9AFC4D1BEE9C}" dt="2025-09-17T17:47:46.007" v="27" actId="14100"/>
          <ac:picMkLst>
            <pc:docMk/>
            <pc:sldMk cId="2210683053" sldId="263"/>
            <ac:picMk id="3" creationId="{22ACF3FE-6BD8-C04C-5B30-E17BD37C26C4}"/>
          </ac:picMkLst>
        </pc:picChg>
      </pc:sldChg>
      <pc:sldChg chg="modSp">
        <pc:chgData name="Moutushi Tanha" userId="S::m.tanha@uwtsd.ac.uk::62f9b1f3-ddcf-45d7-a6a4-b667feecf47e" providerId="AD" clId="Web-{A26FB717-7F55-0443-6E8F-9AFC4D1BEE9C}" dt="2025-09-17T17:47:56.851" v="29" actId="14100"/>
        <pc:sldMkLst>
          <pc:docMk/>
          <pc:sldMk cId="2078156883" sldId="264"/>
        </pc:sldMkLst>
        <pc:picChg chg="mod">
          <ac:chgData name="Moutushi Tanha" userId="S::m.tanha@uwtsd.ac.uk::62f9b1f3-ddcf-45d7-a6a4-b667feecf47e" providerId="AD" clId="Web-{A26FB717-7F55-0443-6E8F-9AFC4D1BEE9C}" dt="2025-09-17T17:47:56.851" v="29" actId="14100"/>
          <ac:picMkLst>
            <pc:docMk/>
            <pc:sldMk cId="2078156883" sldId="264"/>
            <ac:picMk id="3" creationId="{3A10AC1C-B205-5D07-1950-A4A16AFF0137}"/>
          </ac:picMkLst>
        </pc:picChg>
      </pc:sldChg>
      <pc:sldChg chg="modSp">
        <pc:chgData name="Moutushi Tanha" userId="S::m.tanha@uwtsd.ac.uk::62f9b1f3-ddcf-45d7-a6a4-b667feecf47e" providerId="AD" clId="Web-{A26FB717-7F55-0443-6E8F-9AFC4D1BEE9C}" dt="2025-09-17T18:00:18.869" v="33" actId="14100"/>
        <pc:sldMkLst>
          <pc:docMk/>
          <pc:sldMk cId="1115607092" sldId="265"/>
        </pc:sldMkLst>
        <pc:picChg chg="mod">
          <ac:chgData name="Moutushi Tanha" userId="S::m.tanha@uwtsd.ac.uk::62f9b1f3-ddcf-45d7-a6a4-b667feecf47e" providerId="AD" clId="Web-{A26FB717-7F55-0443-6E8F-9AFC4D1BEE9C}" dt="2025-09-17T18:00:18.869" v="33" actId="14100"/>
          <ac:picMkLst>
            <pc:docMk/>
            <pc:sldMk cId="1115607092" sldId="265"/>
            <ac:picMk id="3" creationId="{C8575C79-F080-4A70-D979-5567B5B1364D}"/>
          </ac:picMkLst>
        </pc:picChg>
      </pc:sldChg>
      <pc:sldChg chg="modSp">
        <pc:chgData name="Moutushi Tanha" userId="S::m.tanha@uwtsd.ac.uk::62f9b1f3-ddcf-45d7-a6a4-b667feecf47e" providerId="AD" clId="Web-{A26FB717-7F55-0443-6E8F-9AFC4D1BEE9C}" dt="2025-09-17T18:00:46.182" v="37" actId="14100"/>
        <pc:sldMkLst>
          <pc:docMk/>
          <pc:sldMk cId="1896095881" sldId="266"/>
        </pc:sldMkLst>
        <pc:picChg chg="mod">
          <ac:chgData name="Moutushi Tanha" userId="S::m.tanha@uwtsd.ac.uk::62f9b1f3-ddcf-45d7-a6a4-b667feecf47e" providerId="AD" clId="Web-{A26FB717-7F55-0443-6E8F-9AFC4D1BEE9C}" dt="2025-09-17T18:00:46.182" v="37" actId="14100"/>
          <ac:picMkLst>
            <pc:docMk/>
            <pc:sldMk cId="1896095881" sldId="266"/>
            <ac:picMk id="3" creationId="{F7D4DFAB-36D2-AA01-CCF7-BC7B288D67D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992F1-6A59-56BE-9354-BB8FC6259C9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437C90-64B3-ED7B-5754-95CE499E941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E15ACC-436A-4438-414D-9CA39AA49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1F7C54-46C3-0A58-2499-2C0EBD8E0D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D27844-84D4-CCA8-244F-5441749A5F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8449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46F289-88C5-8D0B-93FC-E5AB3AE5DF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B8A294-C92B-CAF8-4ACC-899E4A2CAD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715984-2CD7-065D-08BE-A7004D9C30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DC3130-3B9E-4D7A-2D62-618A8C2FCE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237A7-B408-D1E0-D2BE-4E5C363094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57748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DDB1EE-B703-4F8C-4E68-3DDF6C763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B3BA8C-3B79-7C64-F289-01506F972B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70F2E-8D4C-36CD-D8FF-8580B474B2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136B5-8850-A05D-35AA-6A87BEF286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C9BC67-0677-B3C7-5A1B-FDB304BD0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9809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5EA79-A11F-C762-9F2F-1516575D5B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E6FDDA-62F1-A6F0-2903-3E2B0006FA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9C44D1-9B08-5DEA-9A90-75BE4BF29F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A8E6C86-A343-B28C-3E36-98CD02D860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D730B8-4541-F486-0B29-B2BE142CD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088A14-CEB0-CFDB-6A6A-9EAE4C8B0E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9858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FCB0A0-F7C5-D668-058C-5EC100543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BAE609-1174-6849-6786-CF1B409A02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3FFE00-6CAC-60EF-9F29-206C7260B0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0579574-2035-63A4-453C-819E1E08972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93EA231-EA2B-6B49-16D5-6A5DC84EA14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BDB46C-CE98-E96B-CB1B-FB45DE0539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B3E35B-2A6E-649C-948A-BEF507A81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3DFEB23-90E4-95BB-635B-255AB11DA1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25570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CFBFA-F652-4795-2440-6744964289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FDE1CF-19C6-BD06-11F1-93BA89426D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89358C-F479-A4B0-160F-D72462B89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2D692F6-E6F3-0426-DE84-B14E2CD20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2873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4BF21B2-DD46-D2BE-CB1F-0B7150E7AA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32837A9-8E7A-EFC2-6E1B-E51726E5D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FC758B-349C-23B9-E487-51E6556E2C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7389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77C08-D0DE-4756-6AB4-0212A804D4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0BB4A1-0128-947D-AC4E-7EBD97CCB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E842F1-4D86-C6CC-DD58-BEAD9C39C1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4A7AEB5-2C87-D71D-9F5B-FFDD0D9EC6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C13512-F077-4291-80DF-0841D94F55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24385D-2E34-7E93-E8A7-EE6804979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2131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9461A9-075B-673A-71CC-24AC045041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723F13-5405-AB32-EECE-65A9BA6DB66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70AE2E-57FE-9AF8-C5DA-16978A55F7F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C5A089-F713-8721-3049-17B40E8D0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86906A-11F5-0560-7D00-FE987E29F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C104A5-8292-A02B-5C06-75E2036DB1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971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02761-06BD-9983-698E-F6A0AE56CA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C49935-6692-B502-B648-3D325409FD7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217D34-5750-1030-24D1-0B2F1CB3D3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753D5E-124E-658F-66ED-C345A59A47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8F5AB-09E5-B669-7C32-B50BF3776D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9240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BD08B54-F947-6D26-6F19-A5F683A7501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333F17-B26B-489F-6ABF-6E19920137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96AA4D-6109-8FAF-B09D-11D9AC68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EFEDE4-A993-1064-FB24-D83B30E8F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FAB298-AB05-FEA9-8909-0E411B76CC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1655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B6C105-1216-2845-8346-3BEA56D085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440B024-4C8F-183B-E2FC-55DFB8997C2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445F3C-A322-6676-8AEE-363B31A5C3C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A32586-747B-4717-88B2-2445E8320D5B}" type="datetimeFigureOut">
              <a:rPr lang="en-GB" smtClean="0"/>
              <a:t>03/10/2025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77C97F-40F2-1886-5E1A-F47D643B77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A9595-07F3-D82D-95A3-D55FC90BC34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54358A-C7F9-416E-A042-659AD9F1A8A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1017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E050F-1DC9-8F23-CD00-447CC3595D4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>
                <a:ea typeface="Calibri Light"/>
                <a:cs typeface="Calibri Light"/>
              </a:rPr>
              <a:t>Case Study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3B7AA91-6E25-C871-89B3-D81DAD0F515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600" dirty="0">
                <a:ea typeface="Calibri"/>
                <a:cs typeface="Calibri"/>
              </a:rPr>
              <a:t>In-Class Exercise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143836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F17F0A6-FA01-F4FA-BC12-EBA9DF6178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817348"/>
            <a:ext cx="11277600" cy="54446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6216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501548-D16A-D63F-150E-1876474946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133" y="1308766"/>
            <a:ext cx="11957221" cy="4065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26589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858626-7172-D298-12E2-CCB686D141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201" y="689374"/>
            <a:ext cx="12029301" cy="5556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080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5E46BD-03EB-E88A-2FF6-C810E35D0E9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728" y="352148"/>
            <a:ext cx="11864544" cy="6179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18293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44ECEF-54E0-FBB4-5507-C80BAC809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430" y="422385"/>
            <a:ext cx="11895437" cy="6002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337360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CBF8F3-BE41-AC95-B7C1-FED0A00174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836" y="659203"/>
            <a:ext cx="11926328" cy="56013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3209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2ACF3FE-6BD8-C04C-5B30-E17BD37C26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133" y="444308"/>
            <a:ext cx="11885139" cy="59899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06830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A10AC1C-B205-5D07-1950-A4A16AFF01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62120"/>
            <a:ext cx="11277600" cy="5702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81568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575C79-F080-4A70-D979-5567B5B1364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646" y="216800"/>
            <a:ext cx="11998410" cy="6424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56070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D4DFAB-36D2-AA01-CCF7-BC7B288D67D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4917" y="625218"/>
            <a:ext cx="11833653" cy="5533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609588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3007EE7-4911-53C5-C6E6-F68FC42C47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650" y="254000"/>
            <a:ext cx="11690350" cy="6248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578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Office Theme</vt:lpstr>
      <vt:lpstr>Case Study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36</cp:revision>
  <dcterms:created xsi:type="dcterms:W3CDTF">2025-09-16T15:06:55Z</dcterms:created>
  <dcterms:modified xsi:type="dcterms:W3CDTF">2025-10-03T16:02:57Z</dcterms:modified>
</cp:coreProperties>
</file>