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3"/>
  </p:notesMasterIdLst>
  <p:sldIdLst>
    <p:sldId id="260" r:id="rId2"/>
    <p:sldId id="264" r:id="rId3"/>
    <p:sldId id="266" r:id="rId4"/>
    <p:sldId id="256" r:id="rId5"/>
    <p:sldId id="259" r:id="rId6"/>
    <p:sldId id="257" r:id="rId7"/>
    <p:sldId id="258" r:id="rId8"/>
    <p:sldId id="261" r:id="rId9"/>
    <p:sldId id="262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75805C5-F4B5-4C9E-9BBC-ABB80E330E83}">
          <p14:sldIdLst>
            <p14:sldId id="260"/>
            <p14:sldId id="264"/>
          </p14:sldIdLst>
        </p14:section>
        <p14:section name="Untitled Section" id="{D0B988D3-AB8A-43C4-A026-FF74AA57AA7D}">
          <p14:sldIdLst>
            <p14:sldId id="266"/>
            <p14:sldId id="256"/>
            <p14:sldId id="259"/>
            <p14:sldId id="257"/>
            <p14:sldId id="258"/>
            <p14:sldId id="261"/>
            <p14:sldId id="262"/>
            <p14:sldId id="267"/>
            <p14:sldId id="268"/>
          </p14:sldIdLst>
        </p14:section>
        <p14:section name="Untitled Section" id="{5408165A-1B8F-49E6-A425-0C8C0BDDF1E1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lly evans" initials="ke" lastIdx="1" clrIdx="0">
    <p:extLst>
      <p:ext uri="{19B8F6BF-5375-455C-9EA6-DF929625EA0E}">
        <p15:presenceInfo xmlns:p15="http://schemas.microsoft.com/office/powerpoint/2012/main" userId="ee58c7a867151a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A845E9-B5D5-D82B-1CCA-8EA9D5DF0576}" v="775" dt="2021-02-23T17:50:44.272"/>
    <p1510:client id="{C45E5802-FA31-4B41-9DAA-6837559C76CF}" v="363" dt="2021-02-23T17:21:53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Evans (2004456)" userId="S::2004456@student.uwtsd.ac.uk::1c245cac-5d48-4364-b01a-61950771719b" providerId="AD" clId="Web-{2318FE89-213A-659D-9403-04988E75CE4A}"/>
    <pc:docChg chg="addSld modSld addMainMaster delMainMaster modSection">
      <pc:chgData name="Kelly Evans (2004456)" userId="S::2004456@student.uwtsd.ac.uk::1c245cac-5d48-4364-b01a-61950771719b" providerId="AD" clId="Web-{2318FE89-213A-659D-9403-04988E75CE4A}" dt="2021-02-21T17:39:31.606" v="538" actId="20577"/>
      <pc:docMkLst>
        <pc:docMk/>
      </pc:docMkLst>
      <pc:sldChg chg="modSp mod modClrScheme chgLayout">
        <pc:chgData name="Kelly Evans (2004456)" userId="S::2004456@student.uwtsd.ac.uk::1c245cac-5d48-4364-b01a-61950771719b" providerId="AD" clId="Web-{2318FE89-213A-659D-9403-04988E75CE4A}" dt="2021-02-21T17:30:41.018" v="482" actId="20577"/>
        <pc:sldMkLst>
          <pc:docMk/>
          <pc:sldMk cId="109857222" sldId="256"/>
        </pc:sldMkLst>
        <pc:spChg chg="mod ord">
          <ac:chgData name="Kelly Evans (2004456)" userId="S::2004456@student.uwtsd.ac.uk::1c245cac-5d48-4364-b01a-61950771719b" providerId="AD" clId="Web-{2318FE89-213A-659D-9403-04988E75CE4A}" dt="2021-02-21T16:40:43.764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30:41.018" v="482" actId="20577"/>
          <ac:spMkLst>
            <pc:docMk/>
            <pc:sldMk cId="109857222" sldId="256"/>
            <ac:spMk id="11" creationId="{55B1C382-12A3-47BF-89BC-2D7A7897940A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09:56.359" v="314" actId="20577"/>
          <ac:spMkLst>
            <pc:docMk/>
            <pc:sldMk cId="109857222" sldId="256"/>
            <ac:spMk id="13" creationId="{871D4F0D-B348-4BF0-973F-89AD6FF6EE92}"/>
          </ac:spMkLst>
        </pc:spChg>
        <pc:picChg chg="mod">
          <ac:chgData name="Kelly Evans (2004456)" userId="S::2004456@student.uwtsd.ac.uk::1c245cac-5d48-4364-b01a-61950771719b" providerId="AD" clId="Web-{2318FE89-213A-659D-9403-04988E75CE4A}" dt="2021-02-21T17:09:26.982" v="310" actId="1076"/>
          <ac:picMkLst>
            <pc:docMk/>
            <pc:sldMk cId="109857222" sldId="256"/>
            <ac:picMk id="9" creationId="{EB3C6461-1FE4-447A-A09D-3E19C392E11C}"/>
          </ac:picMkLst>
        </pc:picChg>
      </pc:sldChg>
      <pc:sldChg chg="addSp delSp modSp mod modClrScheme delDesignElem chgLayout">
        <pc:chgData name="Kelly Evans (2004456)" userId="S::2004456@student.uwtsd.ac.uk::1c245cac-5d48-4364-b01a-61950771719b" providerId="AD" clId="Web-{2318FE89-213A-659D-9403-04988E75CE4A}" dt="2021-02-21T17:26:57.762" v="421" actId="20577"/>
        <pc:sldMkLst>
          <pc:docMk/>
          <pc:sldMk cId="1328510348" sldId="257"/>
        </pc:sldMkLst>
        <pc:spChg chg="mod ord">
          <ac:chgData name="Kelly Evans (2004456)" userId="S::2004456@student.uwtsd.ac.uk::1c245cac-5d48-4364-b01a-61950771719b" providerId="AD" clId="Web-{2318FE89-213A-659D-9403-04988E75CE4A}" dt="2021-02-21T17:23:37.679" v="392" actId="20577"/>
          <ac:spMkLst>
            <pc:docMk/>
            <pc:sldMk cId="1328510348" sldId="257"/>
            <ac:spMk id="2" creationId="{2FC01334-D66A-4D25-A095-4DA777D12F4B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26:57.762" v="421" actId="20577"/>
          <ac:spMkLst>
            <pc:docMk/>
            <pc:sldMk cId="1328510348" sldId="257"/>
            <ac:spMk id="4" creationId="{BE324D78-8F0C-448B-A897-80AB2E336177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28510348" sldId="257"/>
            <ac:spMk id="7" creationId="{BD4C0BBB-0042-4603-A226-6117F3FD5B3C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28510348" sldId="257"/>
            <ac:spMk id="8" creationId="{EC44F520-2598-460E-9F91-B02F60830CA2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28510348" sldId="257"/>
            <ac:spMk id="9" creationId="{ED9D89B5-CCAB-4617-B70E-501DBE3C8437}"/>
          </ac:spMkLst>
        </pc:spChg>
        <pc:spChg chg="add del mod">
          <ac:chgData name="Kelly Evans (2004456)" userId="S::2004456@student.uwtsd.ac.uk::1c245cac-5d48-4364-b01a-61950771719b" providerId="AD" clId="Web-{2318FE89-213A-659D-9403-04988E75CE4A}" dt="2021-02-21T17:20:07.939" v="369"/>
          <ac:spMkLst>
            <pc:docMk/>
            <pc:sldMk cId="1328510348" sldId="257"/>
            <ac:spMk id="10" creationId="{5B2C142F-B625-4235-B713-06590B6F3199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28510348" sldId="257"/>
            <ac:spMk id="11" creationId="{955DEFE8-24AF-47F7-B020-D4D76ABA1830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28510348" sldId="257"/>
            <ac:spMk id="13" creationId="{6EAE3873-25FC-4346-B1D5-82E5F9D953ED}"/>
          </ac:spMkLst>
        </pc:spChg>
        <pc:spChg chg="add del mod">
          <ac:chgData name="Kelly Evans (2004456)" userId="S::2004456@student.uwtsd.ac.uk::1c245cac-5d48-4364-b01a-61950771719b" providerId="AD" clId="Web-{2318FE89-213A-659D-9403-04988E75CE4A}" dt="2021-02-21T17:23:13.881" v="390"/>
          <ac:spMkLst>
            <pc:docMk/>
            <pc:sldMk cId="1328510348" sldId="257"/>
            <ac:spMk id="15" creationId="{0AA48F2B-59CB-42F0-8CF3-A7682CF5537C}"/>
          </ac:spMkLst>
        </pc:spChg>
        <pc:picChg chg="mod">
          <ac:chgData name="Kelly Evans (2004456)" userId="S::2004456@student.uwtsd.ac.uk::1c245cac-5d48-4364-b01a-61950771719b" providerId="AD" clId="Web-{2318FE89-213A-659D-9403-04988E75CE4A}" dt="2021-02-21T17:22:57.537" v="387" actId="1076"/>
          <ac:picMkLst>
            <pc:docMk/>
            <pc:sldMk cId="1328510348" sldId="257"/>
            <ac:picMk id="3" creationId="{A87F497F-E007-4EE3-8D28-B5EF5EA2C90E}"/>
          </ac:picMkLst>
        </pc:picChg>
        <pc:picChg chg="del mod ord">
          <ac:chgData name="Kelly Evans (2004456)" userId="S::2004456@student.uwtsd.ac.uk::1c245cac-5d48-4364-b01a-61950771719b" providerId="AD" clId="Web-{2318FE89-213A-659D-9403-04988E75CE4A}" dt="2021-02-21T17:19:08.625" v="367"/>
          <ac:picMkLst>
            <pc:docMk/>
            <pc:sldMk cId="1328510348" sldId="257"/>
            <ac:picMk id="5" creationId="{A2AB925C-4B3F-4B68-B65E-84C5B8BDD0C2}"/>
          </ac:picMkLst>
        </pc:picChg>
        <pc:picChg chg="add del mod ord modCrop">
          <ac:chgData name="Kelly Evans (2004456)" userId="S::2004456@student.uwtsd.ac.uk::1c245cac-5d48-4364-b01a-61950771719b" providerId="AD" clId="Web-{2318FE89-213A-659D-9403-04988E75CE4A}" dt="2021-02-21T17:21:21.019" v="379"/>
          <ac:picMkLst>
            <pc:docMk/>
            <pc:sldMk cId="1328510348" sldId="257"/>
            <ac:picMk id="12" creationId="{B5315E4E-557B-4C0C-93FC-B73B913ECE9F}"/>
          </ac:picMkLst>
        </pc:picChg>
        <pc:picChg chg="add mod ord modCrop">
          <ac:chgData name="Kelly Evans (2004456)" userId="S::2004456@student.uwtsd.ac.uk::1c245cac-5d48-4364-b01a-61950771719b" providerId="AD" clId="Web-{2318FE89-213A-659D-9403-04988E75CE4A}" dt="2021-02-21T17:23:13.881" v="390"/>
          <ac:picMkLst>
            <pc:docMk/>
            <pc:sldMk cId="1328510348" sldId="257"/>
            <ac:picMk id="16" creationId="{FB7250B7-0A50-470F-B3AD-C45CEA6EAF7F}"/>
          </ac:picMkLst>
        </pc:picChg>
      </pc:sldChg>
      <pc:sldChg chg="delSp modSp mod modClrScheme chgLayout">
        <pc:chgData name="Kelly Evans (2004456)" userId="S::2004456@student.uwtsd.ac.uk::1c245cac-5d48-4364-b01a-61950771719b" providerId="AD" clId="Web-{2318FE89-213A-659D-9403-04988E75CE4A}" dt="2021-02-21T17:39:31.606" v="538" actId="20577"/>
        <pc:sldMkLst>
          <pc:docMk/>
          <pc:sldMk cId="3769184656" sldId="258"/>
        </pc:sldMkLst>
        <pc:spChg chg="mod ord">
          <ac:chgData name="Kelly Evans (2004456)" userId="S::2004456@student.uwtsd.ac.uk::1c245cac-5d48-4364-b01a-61950771719b" providerId="AD" clId="Web-{2318FE89-213A-659D-9403-04988E75CE4A}" dt="2021-02-21T17:36:49.476" v="506" actId="1076"/>
          <ac:spMkLst>
            <pc:docMk/>
            <pc:sldMk cId="3769184656" sldId="258"/>
            <ac:spMk id="6" creationId="{AE5B4503-C9D6-4797-BE68-12C0AC4A178D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39:31.606" v="538" actId="20577"/>
          <ac:spMkLst>
            <pc:docMk/>
            <pc:sldMk cId="3769184656" sldId="258"/>
            <ac:spMk id="7" creationId="{E5F6AFEF-7398-4683-8E1F-6D06D542B645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38:28.932" v="521" actId="14100"/>
          <ac:spMkLst>
            <pc:docMk/>
            <pc:sldMk cId="3769184656" sldId="258"/>
            <ac:spMk id="8" creationId="{EC4698BA-677E-4FDC-B585-DAAA9A5898CE}"/>
          </ac:spMkLst>
        </pc:spChg>
        <pc:picChg chg="del">
          <ac:chgData name="Kelly Evans (2004456)" userId="S::2004456@student.uwtsd.ac.uk::1c245cac-5d48-4364-b01a-61950771719b" providerId="AD" clId="Web-{2318FE89-213A-659D-9403-04988E75CE4A}" dt="2021-02-21T17:36:11.554" v="503"/>
          <ac:picMkLst>
            <pc:docMk/>
            <pc:sldMk cId="3769184656" sldId="258"/>
            <ac:picMk id="4" creationId="{A542A4AF-E112-42E7-BD82-1D8526BA7C3B}"/>
          </ac:picMkLst>
        </pc:picChg>
        <pc:picChg chg="mod">
          <ac:chgData name="Kelly Evans (2004456)" userId="S::2004456@student.uwtsd.ac.uk::1c245cac-5d48-4364-b01a-61950771719b" providerId="AD" clId="Web-{2318FE89-213A-659D-9403-04988E75CE4A}" dt="2021-02-21T17:36:46.476" v="505" actId="1076"/>
          <ac:picMkLst>
            <pc:docMk/>
            <pc:sldMk cId="3769184656" sldId="258"/>
            <ac:picMk id="5" creationId="{54496AD7-8109-42ED-9651-1210049CAA7C}"/>
          </ac:picMkLst>
        </pc:picChg>
      </pc:sldChg>
      <pc:sldChg chg="addSp delSp modSp mod modClrScheme chgLayout">
        <pc:chgData name="Kelly Evans (2004456)" userId="S::2004456@student.uwtsd.ac.uk::1c245cac-5d48-4364-b01a-61950771719b" providerId="AD" clId="Web-{2318FE89-213A-659D-9403-04988E75CE4A}" dt="2021-02-21T17:31:30.847" v="485" actId="20577"/>
        <pc:sldMkLst>
          <pc:docMk/>
          <pc:sldMk cId="2896554220" sldId="259"/>
        </pc:sldMkLst>
        <pc:spChg chg="mod ord">
          <ac:chgData name="Kelly Evans (2004456)" userId="S::2004456@student.uwtsd.ac.uk::1c245cac-5d48-4364-b01a-61950771719b" providerId="AD" clId="Web-{2318FE89-213A-659D-9403-04988E75CE4A}" dt="2021-02-21T17:16:14.118" v="350"/>
          <ac:spMkLst>
            <pc:docMk/>
            <pc:sldMk cId="2896554220" sldId="259"/>
            <ac:spMk id="3" creationId="{C60B6A82-2D72-47FE-82BC-89963BDA4864}"/>
          </ac:spMkLst>
        </pc:spChg>
        <pc:spChg chg="add del mod ord">
          <ac:chgData name="Kelly Evans (2004456)" userId="S::2004456@student.uwtsd.ac.uk::1c245cac-5d48-4364-b01a-61950771719b" providerId="AD" clId="Web-{2318FE89-213A-659D-9403-04988E75CE4A}" dt="2021-02-21T17:16:14.118" v="350"/>
          <ac:spMkLst>
            <pc:docMk/>
            <pc:sldMk cId="2896554220" sldId="259"/>
            <ac:spMk id="4" creationId="{B1E9AFFD-FE12-4846-A878-3058F8753FF0}"/>
          </ac:spMkLst>
        </pc:spChg>
        <pc:spChg chg="add del mod ord">
          <ac:chgData name="Kelly Evans (2004456)" userId="S::2004456@student.uwtsd.ac.uk::1c245cac-5d48-4364-b01a-61950771719b" providerId="AD" clId="Web-{2318FE89-213A-659D-9403-04988E75CE4A}" dt="2021-02-21T17:16:14.118" v="350"/>
          <ac:spMkLst>
            <pc:docMk/>
            <pc:sldMk cId="2896554220" sldId="259"/>
            <ac:spMk id="5" creationId="{A115367A-0C44-4733-9CC4-89C9AFAAE2D1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30:59.768" v="483" actId="1076"/>
          <ac:spMkLst>
            <pc:docMk/>
            <pc:sldMk cId="2896554220" sldId="259"/>
            <ac:spMk id="37" creationId="{23AE2C55-2AD0-4549-90FC-079CD3674B51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7:31:30.847" v="485" actId="20577"/>
          <ac:spMkLst>
            <pc:docMk/>
            <pc:sldMk cId="2896554220" sldId="259"/>
            <ac:spMk id="41" creationId="{F471DA82-8495-4D1E-8708-5DD262D5880F}"/>
          </ac:spMkLst>
        </pc:spChg>
        <pc:picChg chg="add mod">
          <ac:chgData name="Kelly Evans (2004456)" userId="S::2004456@student.uwtsd.ac.uk::1c245cac-5d48-4364-b01a-61950771719b" providerId="AD" clId="Web-{2318FE89-213A-659D-9403-04988E75CE4A}" dt="2021-02-21T17:14:13.505" v="334" actId="14100"/>
          <ac:picMkLst>
            <pc:docMk/>
            <pc:sldMk cId="2896554220" sldId="259"/>
            <ac:picMk id="2" creationId="{D3485C79-9C3B-4AC1-9ED4-8360AADD4B9F}"/>
          </ac:picMkLst>
        </pc:picChg>
        <pc:picChg chg="mod">
          <ac:chgData name="Kelly Evans (2004456)" userId="S::2004456@student.uwtsd.ac.uk::1c245cac-5d48-4364-b01a-61950771719b" providerId="AD" clId="Web-{2318FE89-213A-659D-9403-04988E75CE4A}" dt="2021-02-21T17:18:24.968" v="366" actId="1076"/>
          <ac:picMkLst>
            <pc:docMk/>
            <pc:sldMk cId="2896554220" sldId="259"/>
            <ac:picMk id="10" creationId="{B772DA22-0CBC-4AE9-AD11-0D336B949E76}"/>
          </ac:picMkLst>
        </pc:picChg>
        <pc:picChg chg="mod">
          <ac:chgData name="Kelly Evans (2004456)" userId="S::2004456@student.uwtsd.ac.uk::1c245cac-5d48-4364-b01a-61950771719b" providerId="AD" clId="Web-{2318FE89-213A-659D-9403-04988E75CE4A}" dt="2021-02-21T17:15:44.430" v="348" actId="1076"/>
          <ac:picMkLst>
            <pc:docMk/>
            <pc:sldMk cId="2896554220" sldId="259"/>
            <ac:picMk id="2050" creationId="{CA21DA94-051A-44A7-BDB3-EDC9D7E73462}"/>
          </ac:picMkLst>
        </pc:picChg>
      </pc:sldChg>
      <pc:sldChg chg="addSp delSp modSp mod modClrScheme delDesignElem chgLayout">
        <pc:chgData name="Kelly Evans (2004456)" userId="S::2004456@student.uwtsd.ac.uk::1c245cac-5d48-4364-b01a-61950771719b" providerId="AD" clId="Web-{2318FE89-213A-659D-9403-04988E75CE4A}" dt="2021-02-21T17:00:19.343" v="163" actId="20577"/>
        <pc:sldMkLst>
          <pc:docMk/>
          <pc:sldMk cId="1366169468" sldId="260"/>
        </pc:sldMkLst>
        <pc:spChg chg="mod ord">
          <ac:chgData name="Kelly Evans (2004456)" userId="S::2004456@student.uwtsd.ac.uk::1c245cac-5d48-4364-b01a-61950771719b" providerId="AD" clId="Web-{2318FE89-213A-659D-9403-04988E75CE4A}" dt="2021-02-21T17:00:19.343" v="163" actId="20577"/>
          <ac:spMkLst>
            <pc:docMk/>
            <pc:sldMk cId="1366169468" sldId="260"/>
            <ac:spMk id="2" creationId="{8F9C7D72-24EB-40DC-A344-BFACE746DD86}"/>
          </ac:spMkLst>
        </pc:spChg>
        <pc:spChg chg="add mod">
          <ac:chgData name="Kelly Evans (2004456)" userId="S::2004456@student.uwtsd.ac.uk::1c245cac-5d48-4364-b01a-61950771719b" providerId="AD" clId="Web-{2318FE89-213A-659D-9403-04988E75CE4A}" dt="2021-02-21T16:59:18.029" v="133" actId="20577"/>
          <ac:spMkLst>
            <pc:docMk/>
            <pc:sldMk cId="1366169468" sldId="260"/>
            <ac:spMk id="3" creationId="{C2E11A38-FFA8-4326-A3FB-063CCAE68E37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8" creationId="{BD4C0BBB-0042-4603-A226-6117F3FD5B3C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10" creationId="{EC44F520-2598-460E-9F91-B02F60830CA2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12" creationId="{7404E292-5FAB-47E8-A663-A07530CED8FF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14" creationId="{D80FF8ED-64CE-400C-A4D5-9F943FC264DE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16" creationId="{568868AD-100D-45F3-B11E-8A2936712B9E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18" creationId="{714742CC-05F9-44AC-AF98-AB6EF810E47D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0:38.311" v="5"/>
          <ac:spMkLst>
            <pc:docMk/>
            <pc:sldMk cId="1366169468" sldId="260"/>
            <ac:spMk id="19" creationId="{0ADFFC45-3DC9-4433-926F-043E879D9DFC}"/>
          </ac:spMkLst>
        </pc:spChg>
        <pc:spChg chg="del">
          <ac:chgData name="Kelly Evans (2004456)" userId="S::2004456@student.uwtsd.ac.uk::1c245cac-5d48-4364-b01a-61950771719b" providerId="AD" clId="Web-{2318FE89-213A-659D-9403-04988E75CE4A}" dt="2021-02-21T16:37:56.317" v="1"/>
          <ac:spMkLst>
            <pc:docMk/>
            <pc:sldMk cId="1366169468" sldId="260"/>
            <ac:spMk id="20" creationId="{853C77DB-C7E3-4B1F-9AD0-1EB2982A8659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0:38.311" v="5"/>
          <ac:spMkLst>
            <pc:docMk/>
            <pc:sldMk cId="1366169468" sldId="260"/>
            <ac:spMk id="30" creationId="{69370F01-B8C9-4CE4-824C-92B2792E6ED0}"/>
          </ac:spMkLst>
        </pc:spChg>
        <pc:grpChg chg="add del">
          <ac:chgData name="Kelly Evans (2004456)" userId="S::2004456@student.uwtsd.ac.uk::1c245cac-5d48-4364-b01a-61950771719b" providerId="AD" clId="Web-{2318FE89-213A-659D-9403-04988E75CE4A}" dt="2021-02-21T16:40:38.311" v="5"/>
          <ac:grpSpMkLst>
            <pc:docMk/>
            <pc:sldMk cId="1366169468" sldId="260"/>
            <ac:grpSpMk id="7" creationId="{38369844-B327-4D49-98E4-827203ADF009}"/>
          </ac:grpSpMkLst>
        </pc:grpChg>
        <pc:grpChg chg="add del">
          <ac:chgData name="Kelly Evans (2004456)" userId="S::2004456@student.uwtsd.ac.uk::1c245cac-5d48-4364-b01a-61950771719b" providerId="AD" clId="Web-{2318FE89-213A-659D-9403-04988E75CE4A}" dt="2021-02-21T16:40:38.311" v="5"/>
          <ac:grpSpMkLst>
            <pc:docMk/>
            <pc:sldMk cId="1366169468" sldId="260"/>
            <ac:grpSpMk id="21" creationId="{B5F26A87-0610-435F-AA13-BD658385C9D9}"/>
          </ac:grpSpMkLst>
        </pc:grpChg>
      </pc:sldChg>
      <pc:sldChg chg="modSp mod modClrScheme chgLayout">
        <pc:chgData name="Kelly Evans (2004456)" userId="S::2004456@student.uwtsd.ac.uk::1c245cac-5d48-4364-b01a-61950771719b" providerId="AD" clId="Web-{2318FE89-213A-659D-9403-04988E75CE4A}" dt="2021-02-21T16:55:45.821" v="109" actId="20577"/>
        <pc:sldMkLst>
          <pc:docMk/>
          <pc:sldMk cId="803718561" sldId="261"/>
        </pc:sldMkLst>
        <pc:spChg chg="mod ord">
          <ac:chgData name="Kelly Evans (2004456)" userId="S::2004456@student.uwtsd.ac.uk::1c245cac-5d48-4364-b01a-61950771719b" providerId="AD" clId="Web-{2318FE89-213A-659D-9403-04988E75CE4A}" dt="2021-02-21T16:40:43.764" v="6"/>
          <ac:spMkLst>
            <pc:docMk/>
            <pc:sldMk cId="803718561" sldId="261"/>
            <ac:spMk id="6" creationId="{080E0178-12EE-4C03-8BD6-FFC5D3D2B2ED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6:55:45.821" v="109" actId="20577"/>
          <ac:spMkLst>
            <pc:docMk/>
            <pc:sldMk cId="803718561" sldId="261"/>
            <ac:spMk id="7" creationId="{3FF64D9F-3691-416E-913B-8A5D85860D5A}"/>
          </ac:spMkLst>
        </pc:spChg>
        <pc:picChg chg="mod ord">
          <ac:chgData name="Kelly Evans (2004456)" userId="S::2004456@student.uwtsd.ac.uk::1c245cac-5d48-4364-b01a-61950771719b" providerId="AD" clId="Web-{2318FE89-213A-659D-9403-04988E75CE4A}" dt="2021-02-21T16:40:43.764" v="6"/>
          <ac:picMkLst>
            <pc:docMk/>
            <pc:sldMk cId="803718561" sldId="261"/>
            <ac:picMk id="4" creationId="{3CB3EE30-C0D2-44D3-AEC6-26EFFB64CEA3}"/>
          </ac:picMkLst>
        </pc:picChg>
      </pc:sldChg>
      <pc:sldChg chg="modSp mod modClrScheme chgLayout">
        <pc:chgData name="Kelly Evans (2004456)" userId="S::2004456@student.uwtsd.ac.uk::1c245cac-5d48-4364-b01a-61950771719b" providerId="AD" clId="Web-{2318FE89-213A-659D-9403-04988E75CE4A}" dt="2021-02-21T16:40:43.764" v="6"/>
        <pc:sldMkLst>
          <pc:docMk/>
          <pc:sldMk cId="7440260" sldId="262"/>
        </pc:sldMkLst>
        <pc:spChg chg="mod ord">
          <ac:chgData name="Kelly Evans (2004456)" userId="S::2004456@student.uwtsd.ac.uk::1c245cac-5d48-4364-b01a-61950771719b" providerId="AD" clId="Web-{2318FE89-213A-659D-9403-04988E75CE4A}" dt="2021-02-21T16:40:43.764" v="6"/>
          <ac:spMkLst>
            <pc:docMk/>
            <pc:sldMk cId="7440260" sldId="262"/>
            <ac:spMk id="2" creationId="{1BB56399-4FCA-47F4-B04E-525FF2AB455C}"/>
          </ac:spMkLst>
        </pc:spChg>
        <pc:picChg chg="mod ord">
          <ac:chgData name="Kelly Evans (2004456)" userId="S::2004456@student.uwtsd.ac.uk::1c245cac-5d48-4364-b01a-61950771719b" providerId="AD" clId="Web-{2318FE89-213A-659D-9403-04988E75CE4A}" dt="2021-02-21T16:40:43.764" v="6"/>
          <ac:picMkLst>
            <pc:docMk/>
            <pc:sldMk cId="7440260" sldId="262"/>
            <ac:picMk id="1026" creationId="{FC33254C-E31D-4B6C-861A-231B288434E7}"/>
          </ac:picMkLst>
        </pc:picChg>
      </pc:sldChg>
      <pc:sldChg chg="addSp delSp modSp mod setBg modClrScheme delDesignElem chgLayout">
        <pc:chgData name="Kelly Evans (2004456)" userId="S::2004456@student.uwtsd.ac.uk::1c245cac-5d48-4364-b01a-61950771719b" providerId="AD" clId="Web-{2318FE89-213A-659D-9403-04988E75CE4A}" dt="2021-02-21T16:56:49.900" v="115" actId="20577"/>
        <pc:sldMkLst>
          <pc:docMk/>
          <pc:sldMk cId="1002813548" sldId="263"/>
        </pc:sldMkLst>
        <pc:spChg chg="mod ord">
          <ac:chgData name="Kelly Evans (2004456)" userId="S::2004456@student.uwtsd.ac.uk::1c245cac-5d48-4364-b01a-61950771719b" providerId="AD" clId="Web-{2318FE89-213A-659D-9403-04988E75CE4A}" dt="2021-02-21T16:47:59.200" v="54" actId="1076"/>
          <ac:spMkLst>
            <pc:docMk/>
            <pc:sldMk cId="1002813548" sldId="263"/>
            <ac:spMk id="2" creationId="{0B3E1114-9D3A-4AC9-906F-592C3E9346CD}"/>
          </ac:spMkLst>
        </pc:spChg>
        <pc:spChg chg="mod ord">
          <ac:chgData name="Kelly Evans (2004456)" userId="S::2004456@student.uwtsd.ac.uk::1c245cac-5d48-4364-b01a-61950771719b" providerId="AD" clId="Web-{2318FE89-213A-659D-9403-04988E75CE4A}" dt="2021-02-21T16:56:49.900" v="115" actId="20577"/>
          <ac:spMkLst>
            <pc:docMk/>
            <pc:sldMk cId="1002813548" sldId="263"/>
            <ac:spMk id="3" creationId="{44EAE4DE-CECD-4823-B7DD-3B52DC48DC7B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0:38.311" v="5"/>
          <ac:spMkLst>
            <pc:docMk/>
            <pc:sldMk cId="1002813548" sldId="263"/>
            <ac:spMk id="8" creationId="{E80B86A7-A1EC-475B-9166-88902B033A38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0:38.311" v="5"/>
          <ac:spMkLst>
            <pc:docMk/>
            <pc:sldMk cId="1002813548" sldId="263"/>
            <ac:spMk id="10" creationId="{C2C29CB1-9F74-4879-A6AF-AEA67B6F1F4D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0:38.311" v="5"/>
          <ac:spMkLst>
            <pc:docMk/>
            <pc:sldMk cId="1002813548" sldId="263"/>
            <ac:spMk id="12" creationId="{7E2C7115-5336-410C-AD71-0F0952A2E5A7}"/>
          </ac:spMkLst>
        </pc:spChg>
      </pc:sldChg>
      <pc:sldChg chg="addSp delSp modSp new mod setBg modClrScheme chgLayout">
        <pc:chgData name="Kelly Evans (2004456)" userId="S::2004456@student.uwtsd.ac.uk::1c245cac-5d48-4364-b01a-61950771719b" providerId="AD" clId="Web-{2318FE89-213A-659D-9403-04988E75CE4A}" dt="2021-02-21T17:07:18.025" v="298" actId="20577"/>
        <pc:sldMkLst>
          <pc:docMk/>
          <pc:sldMk cId="3410002964" sldId="264"/>
        </pc:sldMkLst>
        <pc:spChg chg="mod or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" creationId="{02D8C0F6-55C9-4DAF-8C31-624E96DB3967}"/>
          </ac:spMkLst>
        </pc:spChg>
        <pc:spChg chg="add del mod ord">
          <ac:chgData name="Kelly Evans (2004456)" userId="S::2004456@student.uwtsd.ac.uk::1c245cac-5d48-4364-b01a-61950771719b" providerId="AD" clId="Web-{2318FE89-213A-659D-9403-04988E75CE4A}" dt="2021-02-21T17:07:18.025" v="298" actId="20577"/>
          <ac:spMkLst>
            <pc:docMk/>
            <pc:sldMk cId="3410002964" sldId="264"/>
            <ac:spMk id="3" creationId="{2080B5F4-DE3C-453F-B313-E0691FCCCF76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8" creationId="{C52ED567-06B3-4107-9773-BBB6BD78673C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10" creationId="{AF551D8B-3775-4477-88B7-7B7C350D34E4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16" creationId="{BB934D2B-85E2-4375-94EE-B66C16BF7999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18" creationId="{9B445E02-D785-4565-B842-9567BBC09508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0" creationId="{2C153736-D102-4F57-9DE7-615AFC02B0AC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2" creationId="{BA407A52-66F4-4CDE-A726-FF79F3EC342D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4" creationId="{D28FFB34-4FC3-46F5-B900-D3B774FD0BE6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25" creationId="{66D61E08-70C3-48D8-BEA0-787111DC30DA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6" creationId="{205F7B13-ACB5-46BE-8070-0431266B183B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27" creationId="{FC55298F-0AE5-478E-AD2B-03C2614C5833}"/>
          </ac:spMkLst>
        </pc:spChg>
        <pc:spChg chg="add">
          <ac:chgData name="Kelly Evans (2004456)" userId="S::2004456@student.uwtsd.ac.uk::1c245cac-5d48-4364-b01a-61950771719b" providerId="AD" clId="Web-{2318FE89-213A-659D-9403-04988E75CE4A}" dt="2021-02-21T16:42:08.629" v="18"/>
          <ac:spMkLst>
            <pc:docMk/>
            <pc:sldMk cId="3410002964" sldId="264"/>
            <ac:spMk id="28" creationId="{D52A0D23-45DD-4DF4-ADE6-A81F409BB9FB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29" creationId="{C180E4EA-0B63-4779-A895-7E90E71088F3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31" creationId="{CEE01D9D-3DE8-4EED-B0D3-8F3C79CC7673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33" creationId="{89AF5CE9-607F-43F4-8983-DCD6DA4051FD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35" creationId="{6EEA2DBD-9E1E-4521-8C01-F32AD18A89E3}"/>
          </ac:spMkLst>
        </pc:spChg>
        <pc:spChg chg="add del">
          <ac:chgData name="Kelly Evans (2004456)" userId="S::2004456@student.uwtsd.ac.uk::1c245cac-5d48-4364-b01a-61950771719b" providerId="AD" clId="Web-{2318FE89-213A-659D-9403-04988E75CE4A}" dt="2021-02-21T16:42:08.613" v="17"/>
          <ac:spMkLst>
            <pc:docMk/>
            <pc:sldMk cId="3410002964" sldId="264"/>
            <ac:spMk id="37" creationId="{15BBD2C1-BA9B-46A9-A27A-33498B169272}"/>
          </ac:spMkLst>
        </pc:spChg>
        <pc:grpChg chg="add del">
          <ac:chgData name="Kelly Evans (2004456)" userId="S::2004456@student.uwtsd.ac.uk::1c245cac-5d48-4364-b01a-61950771719b" providerId="AD" clId="Web-{2318FE89-213A-659D-9403-04988E75CE4A}" dt="2021-02-21T16:42:08.613" v="17"/>
          <ac:grpSpMkLst>
            <pc:docMk/>
            <pc:sldMk cId="3410002964" sldId="264"/>
            <ac:grpSpMk id="9" creationId="{9AE27B9D-0F04-458B-A718-F84902C79F7C}"/>
          </ac:grpSpMkLst>
        </pc:grpChg>
        <pc:picChg chg="add del">
          <ac:chgData name="Kelly Evans (2004456)" userId="S::2004456@student.uwtsd.ac.uk::1c245cac-5d48-4364-b01a-61950771719b" providerId="AD" clId="Web-{2318FE89-213A-659D-9403-04988E75CE4A}" dt="2021-02-21T16:42:08.613" v="17"/>
          <ac:picMkLst>
            <pc:docMk/>
            <pc:sldMk cId="3410002964" sldId="264"/>
            <ac:picMk id="5" creationId="{EAC5859E-BFD6-4778-99EB-FA684ACFAD89}"/>
          </ac:picMkLst>
        </pc:picChg>
        <pc:cxnChg chg="add">
          <ac:chgData name="Kelly Evans (2004456)" userId="S::2004456@student.uwtsd.ac.uk::1c245cac-5d48-4364-b01a-61950771719b" providerId="AD" clId="Web-{2318FE89-213A-659D-9403-04988E75CE4A}" dt="2021-02-21T16:42:08.629" v="18"/>
          <ac:cxnSpMkLst>
            <pc:docMk/>
            <pc:sldMk cId="3410002964" sldId="264"/>
            <ac:cxnSpMk id="12" creationId="{1A901C3D-CFAE-460D-BD0E-7D22164D7DFB}"/>
          </ac:cxnSpMkLst>
        </pc:cxnChg>
        <pc:cxnChg chg="add">
          <ac:chgData name="Kelly Evans (2004456)" userId="S::2004456@student.uwtsd.ac.uk::1c245cac-5d48-4364-b01a-61950771719b" providerId="AD" clId="Web-{2318FE89-213A-659D-9403-04988E75CE4A}" dt="2021-02-21T16:42:08.629" v="18"/>
          <ac:cxnSpMkLst>
            <pc:docMk/>
            <pc:sldMk cId="3410002964" sldId="264"/>
            <ac:cxnSpMk id="14" creationId="{837C0EA9-1437-4437-9D20-2BBDA1AA9FF8}"/>
          </ac:cxnSpMkLst>
        </pc:cxnChg>
        <pc:cxnChg chg="add del">
          <ac:chgData name="Kelly Evans (2004456)" userId="S::2004456@student.uwtsd.ac.uk::1c245cac-5d48-4364-b01a-61950771719b" providerId="AD" clId="Web-{2318FE89-213A-659D-9403-04988E75CE4A}" dt="2021-02-21T16:42:08.613" v="17"/>
          <ac:cxnSpMkLst>
            <pc:docMk/>
            <pc:sldMk cId="3410002964" sldId="264"/>
            <ac:cxnSpMk id="21" creationId="{A57C1A16-B8AB-4D99-A195-A38F556A6486}"/>
          </ac:cxnSpMkLst>
        </pc:cxnChg>
        <pc:cxnChg chg="add del">
          <ac:chgData name="Kelly Evans (2004456)" userId="S::2004456@student.uwtsd.ac.uk::1c245cac-5d48-4364-b01a-61950771719b" providerId="AD" clId="Web-{2318FE89-213A-659D-9403-04988E75CE4A}" dt="2021-02-21T16:42:08.613" v="17"/>
          <ac:cxnSpMkLst>
            <pc:docMk/>
            <pc:sldMk cId="3410002964" sldId="264"/>
            <ac:cxnSpMk id="23" creationId="{F8A9B20B-D1DD-4573-B5EC-558029519236}"/>
          </ac:cxnSpMkLst>
        </pc:cxnChg>
      </pc:sldChg>
      <pc:sldChg chg="modSp new">
        <pc:chgData name="Kelly Evans (2004456)" userId="S::2004456@student.uwtsd.ac.uk::1c245cac-5d48-4364-b01a-61950771719b" providerId="AD" clId="Web-{2318FE89-213A-659D-9403-04988E75CE4A}" dt="2021-02-21T17:29:30.860" v="471" actId="20577"/>
        <pc:sldMkLst>
          <pc:docMk/>
          <pc:sldMk cId="3984376128" sldId="265"/>
        </pc:sldMkLst>
        <pc:spChg chg="mod">
          <ac:chgData name="Kelly Evans (2004456)" userId="S::2004456@student.uwtsd.ac.uk::1c245cac-5d48-4364-b01a-61950771719b" providerId="AD" clId="Web-{2318FE89-213A-659D-9403-04988E75CE4A}" dt="2021-02-21T16:50:00.234" v="71" actId="1076"/>
          <ac:spMkLst>
            <pc:docMk/>
            <pc:sldMk cId="3984376128" sldId="265"/>
            <ac:spMk id="2" creationId="{D572148E-7789-41CE-A434-978F7E40ED31}"/>
          </ac:spMkLst>
        </pc:spChg>
        <pc:spChg chg="mod">
          <ac:chgData name="Kelly Evans (2004456)" userId="S::2004456@student.uwtsd.ac.uk::1c245cac-5d48-4364-b01a-61950771719b" providerId="AD" clId="Web-{2318FE89-213A-659D-9403-04988E75CE4A}" dt="2021-02-21T17:29:30.860" v="471" actId="20577"/>
          <ac:spMkLst>
            <pc:docMk/>
            <pc:sldMk cId="3984376128" sldId="265"/>
            <ac:spMk id="3" creationId="{FCA9144E-F84B-409C-94F8-68F91A5333DF}"/>
          </ac:spMkLst>
        </pc:spChg>
      </pc:sldChg>
      <pc:sldMasterChg chg="del delSldLayout">
        <pc:chgData name="Kelly Evans (2004456)" userId="S::2004456@student.uwtsd.ac.uk::1c245cac-5d48-4364-b01a-61950771719b" providerId="AD" clId="Web-{2318FE89-213A-659D-9403-04988E75CE4A}" dt="2021-02-21T16:37:56.317" v="1"/>
        <pc:sldMasterMkLst>
          <pc:docMk/>
          <pc:sldMasterMk cId="4237305051" sldId="2147483824"/>
        </pc:sldMasterMkLst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3288276724" sldId="2147483813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2280055130" sldId="2147483814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14257476" sldId="2147483815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2427693944" sldId="2147483816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2868369019" sldId="2147483817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1469720365" sldId="2147483818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3069257355" sldId="2147483819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2504014552" sldId="2147483820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2487883072" sldId="2147483821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3389705895" sldId="2147483822"/>
          </pc:sldLayoutMkLst>
        </pc:sldLayoutChg>
        <pc:sldLayoutChg chg="del">
          <pc:chgData name="Kelly Evans (2004456)" userId="S::2004456@student.uwtsd.ac.uk::1c245cac-5d48-4364-b01a-61950771719b" providerId="AD" clId="Web-{2318FE89-213A-659D-9403-04988E75CE4A}" dt="2021-02-21T16:37:56.317" v="1"/>
          <pc:sldLayoutMkLst>
            <pc:docMk/>
            <pc:sldMasterMk cId="4237305051" sldId="2147483824"/>
            <pc:sldLayoutMk cId="4033447007" sldId="2147483823"/>
          </pc:sldLayoutMkLst>
        </pc:sldLayoutChg>
      </pc:sldMasterChg>
      <pc:sldMasterChg chg="add del addSldLayout delSldLayout modSldLayout">
        <pc:chgData name="Kelly Evans (2004456)" userId="S::2004456@student.uwtsd.ac.uk::1c245cac-5d48-4364-b01a-61950771719b" providerId="AD" clId="Web-{2318FE89-213A-659D-9403-04988E75CE4A}" dt="2021-02-21T16:38:08.239" v="2"/>
        <pc:sldMasterMkLst>
          <pc:docMk/>
          <pc:sldMasterMk cId="1704846184" sldId="2147483825"/>
        </pc:sldMasterMkLst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2981340565" sldId="2147483826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229212544" sldId="2147483827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3237404891" sldId="2147483828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3870516230" sldId="2147483829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596498633" sldId="2147483830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208756448" sldId="2147483831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909870352" sldId="2147483832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2345747549" sldId="2147483833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1876612980" sldId="2147483834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3359328792" sldId="2147483835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1932945792" sldId="2147483836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3075849182" sldId="2147483837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2259921214" sldId="2147483838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84240233" sldId="2147483839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1367376530" sldId="2147483840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38:08.239" v="2"/>
          <pc:sldLayoutMkLst>
            <pc:docMk/>
            <pc:sldMasterMk cId="1704846184" sldId="2147483825"/>
            <pc:sldLayoutMk cId="51334708" sldId="2147483841"/>
          </pc:sldLayoutMkLst>
        </pc:sldLayoutChg>
      </pc:sldMasterChg>
      <pc:sldMasterChg chg="add del addSldLayout delSldLayout modSldLayout">
        <pc:chgData name="Kelly Evans (2004456)" userId="S::2004456@student.uwtsd.ac.uk::1c245cac-5d48-4364-b01a-61950771719b" providerId="AD" clId="Web-{2318FE89-213A-659D-9403-04988E75CE4A}" dt="2021-02-21T16:40:38.311" v="5"/>
        <pc:sldMasterMkLst>
          <pc:docMk/>
          <pc:sldMasterMk cId="1524498980" sldId="2147483842"/>
        </pc:sldMasterMkLst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902075747" sldId="2147483843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2822223647" sldId="2147483844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416299708" sldId="2147483845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250374093" sldId="2147483846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1606907907" sldId="2147483847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1236920260" sldId="2147483848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2715165514" sldId="2147483849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380016755" sldId="2147483850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212764013" sldId="2147483851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995176495" sldId="2147483852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3767731163" sldId="2147483853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146558548" sldId="2147483854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1086800390" sldId="2147483855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2306890366" sldId="2147483856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643019103" sldId="2147483857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38.311" v="5"/>
          <pc:sldLayoutMkLst>
            <pc:docMk/>
            <pc:sldMasterMk cId="1524498980" sldId="2147483842"/>
            <pc:sldLayoutMk cId="2935059061" sldId="2147483858"/>
          </pc:sldLayoutMkLst>
        </pc:sldLayoutChg>
      </pc:sldMasterChg>
      <pc:sldMasterChg chg="add del addSldLayout delSldLayout modSldLayout">
        <pc:chgData name="Kelly Evans (2004456)" userId="S::2004456@student.uwtsd.ac.uk::1c245cac-5d48-4364-b01a-61950771719b" providerId="AD" clId="Web-{2318FE89-213A-659D-9403-04988E75CE4A}" dt="2021-02-21T16:40:43.764" v="6"/>
        <pc:sldMasterMkLst>
          <pc:docMk/>
          <pc:sldMasterMk cId="3678314482" sldId="2147483859"/>
        </pc:sldMasterMkLst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2983605744" sldId="2147483860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2887719034" sldId="2147483861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1698903460" sldId="2147483862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1318801734" sldId="2147483863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1199119391" sldId="2147483864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1784281202" sldId="2147483865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2211460609" sldId="2147483866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532758896" sldId="2147483867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3883314339" sldId="2147483868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3179584452" sldId="2147483869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557540317" sldId="2147483870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1828886261" sldId="2147483871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673685979" sldId="2147483872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3409268423" sldId="2147483873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2310818012" sldId="2147483874"/>
          </pc:sldLayoutMkLst>
        </pc:sldLayoutChg>
        <pc:sldLayoutChg chg="add del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3678314482" sldId="2147483859"/>
            <pc:sldLayoutMk cId="31008861" sldId="2147483875"/>
          </pc:sldLayoutMkLst>
        </pc:sldLayoutChg>
      </pc:sldMasterChg>
      <pc:sldMasterChg chg="add addSldLayout modSldLayout">
        <pc:chgData name="Kelly Evans (2004456)" userId="S::2004456@student.uwtsd.ac.uk::1c245cac-5d48-4364-b01a-61950771719b" providerId="AD" clId="Web-{2318FE89-213A-659D-9403-04988E75CE4A}" dt="2021-02-21T16:40:43.764" v="6"/>
        <pc:sldMasterMkLst>
          <pc:docMk/>
          <pc:sldMasterMk cId="1718014248" sldId="2147483876"/>
        </pc:sldMasterMkLst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4275669357" sldId="2147483877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2914104269" sldId="2147483878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2856956894" sldId="2147483879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2659195083" sldId="2147483880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1645042551" sldId="2147483881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1338112863" sldId="2147483882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4180915256" sldId="2147483883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2058146756" sldId="2147483884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4045818289" sldId="2147483885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1186852259" sldId="2147483886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996954487" sldId="2147483887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1050409846" sldId="2147483888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1694308999" sldId="2147483889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4094933768" sldId="2147483890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3970788192" sldId="2147483891"/>
          </pc:sldLayoutMkLst>
        </pc:sldLayoutChg>
        <pc:sldLayoutChg chg="add mod replId">
          <pc:chgData name="Kelly Evans (2004456)" userId="S::2004456@student.uwtsd.ac.uk::1c245cac-5d48-4364-b01a-61950771719b" providerId="AD" clId="Web-{2318FE89-213A-659D-9403-04988E75CE4A}" dt="2021-02-21T16:40:43.764" v="6"/>
          <pc:sldLayoutMkLst>
            <pc:docMk/>
            <pc:sldMasterMk cId="1718014248" sldId="2147483876"/>
            <pc:sldLayoutMk cId="972933555" sldId="2147483892"/>
          </pc:sldLayoutMkLst>
        </pc:sldLayoutChg>
      </pc:sldMasterChg>
    </pc:docChg>
  </pc:docChgLst>
  <pc:docChgLst>
    <pc:chgData name="Kelly Evans (2004456)" userId="S::2004456@student.uwtsd.ac.uk::1c245cac-5d48-4364-b01a-61950771719b" providerId="AD" clId="Web-{22A845E9-B5D5-D82B-1CCA-8EA9D5DF0576}"/>
    <pc:docChg chg="addSld delSld modSld sldOrd modSection">
      <pc:chgData name="Kelly Evans (2004456)" userId="S::2004456@student.uwtsd.ac.uk::1c245cac-5d48-4364-b01a-61950771719b" providerId="AD" clId="Web-{22A845E9-B5D5-D82B-1CCA-8EA9D5DF0576}" dt="2021-02-23T17:50:43.131" v="467" actId="20577"/>
      <pc:docMkLst>
        <pc:docMk/>
      </pc:docMkLst>
      <pc:sldChg chg="modSp ord">
        <pc:chgData name="Kelly Evans (2004456)" userId="S::2004456@student.uwtsd.ac.uk::1c245cac-5d48-4364-b01a-61950771719b" providerId="AD" clId="Web-{22A845E9-B5D5-D82B-1CCA-8EA9D5DF0576}" dt="2021-02-23T17:26:19.228" v="307" actId="20577"/>
        <pc:sldMkLst>
          <pc:docMk/>
          <pc:sldMk cId="109857222" sldId="256"/>
        </pc:sldMkLst>
        <pc:spChg chg="mod">
          <ac:chgData name="Kelly Evans (2004456)" userId="S::2004456@student.uwtsd.ac.uk::1c245cac-5d48-4364-b01a-61950771719b" providerId="AD" clId="Web-{22A845E9-B5D5-D82B-1CCA-8EA9D5DF0576}" dt="2021-02-23T17:26:19.228" v="307" actId="20577"/>
          <ac:spMkLst>
            <pc:docMk/>
            <pc:sldMk cId="109857222" sldId="256"/>
            <ac:spMk id="11" creationId="{55B1C382-12A3-47BF-89BC-2D7A7897940A}"/>
          </ac:spMkLst>
        </pc:spChg>
        <pc:spChg chg="mod">
          <ac:chgData name="Kelly Evans (2004456)" userId="S::2004456@student.uwtsd.ac.uk::1c245cac-5d48-4364-b01a-61950771719b" providerId="AD" clId="Web-{22A845E9-B5D5-D82B-1CCA-8EA9D5DF0576}" dt="2021-02-23T17:24:15.532" v="223" actId="20577"/>
          <ac:spMkLst>
            <pc:docMk/>
            <pc:sldMk cId="109857222" sldId="256"/>
            <ac:spMk id="13" creationId="{871D4F0D-B348-4BF0-973F-89AD6FF6EE92}"/>
          </ac:spMkLst>
        </pc:spChg>
      </pc:sldChg>
      <pc:sldChg chg="addSp modSp mod setBg setClrOvrMap">
        <pc:chgData name="Kelly Evans (2004456)" userId="S::2004456@student.uwtsd.ac.uk::1c245cac-5d48-4364-b01a-61950771719b" providerId="AD" clId="Web-{22A845E9-B5D5-D82B-1CCA-8EA9D5DF0576}" dt="2021-02-23T17:45:17.720" v="442"/>
        <pc:sldMkLst>
          <pc:docMk/>
          <pc:sldMk cId="1366169468" sldId="260"/>
        </pc:sldMkLst>
        <pc:spChg chg="mo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2" creationId="{8F9C7D72-24EB-40DC-A344-BFACE746DD86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26" creationId="{52FB45E9-914E-4471-AC87-E475CD51767D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28" creationId="{C310626D-5743-49D4-8F7D-88C4F8F05774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1" creationId="{9179DE42-5613-4B35-A1E6-6CCBAA13C743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2" creationId="{EF2BDF77-362C-43F0-8CBB-A969EC2AE0C4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3" creationId="{3C195FC1-B568-4C72-9902-34CB35DDD7A1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4" creationId="{4BE96B01-3929-432D-B8C2-ADBCB74C2EF4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6" creationId="{2A6FCDE6-CDE2-4C51-B18E-A95CFB679714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7:45:17.720" v="442"/>
          <ac:spMkLst>
            <pc:docMk/>
            <pc:sldMk cId="1366169468" sldId="260"/>
            <ac:spMk id="38" creationId="{9D2E8756-2465-473A-BA2A-2DB1D6224745}"/>
          </ac:spMkLst>
        </pc:spChg>
        <pc:grpChg chg="add">
          <ac:chgData name="Kelly Evans (2004456)" userId="S::2004456@student.uwtsd.ac.uk::1c245cac-5d48-4364-b01a-61950771719b" providerId="AD" clId="Web-{22A845E9-B5D5-D82B-1CCA-8EA9D5DF0576}" dt="2021-02-23T17:45:17.720" v="442"/>
          <ac:grpSpMkLst>
            <pc:docMk/>
            <pc:sldMk cId="1366169468" sldId="260"/>
            <ac:grpSpMk id="5" creationId="{38369844-B327-4D49-98E4-827203ADF009}"/>
          </ac:grpSpMkLst>
        </pc:grpChg>
        <pc:cxnChg chg="add">
          <ac:chgData name="Kelly Evans (2004456)" userId="S::2004456@student.uwtsd.ac.uk::1c245cac-5d48-4364-b01a-61950771719b" providerId="AD" clId="Web-{22A845E9-B5D5-D82B-1CCA-8EA9D5DF0576}" dt="2021-02-23T17:45:17.720" v="442"/>
          <ac:cxnSpMkLst>
            <pc:docMk/>
            <pc:sldMk cId="1366169468" sldId="260"/>
            <ac:cxnSpMk id="22" creationId="{EB898B32-3891-4C3A-8F58-C5969D2E9033}"/>
          </ac:cxnSpMkLst>
        </pc:cxnChg>
        <pc:cxnChg chg="add">
          <ac:chgData name="Kelly Evans (2004456)" userId="S::2004456@student.uwtsd.ac.uk::1c245cac-5d48-4364-b01a-61950771719b" providerId="AD" clId="Web-{22A845E9-B5D5-D82B-1CCA-8EA9D5DF0576}" dt="2021-02-23T17:45:17.720" v="442"/>
          <ac:cxnSpMkLst>
            <pc:docMk/>
            <pc:sldMk cId="1366169468" sldId="260"/>
            <ac:cxnSpMk id="24" creationId="{4AE4806D-B8F9-4679-A68A-9BD21C01A301}"/>
          </ac:cxnSpMkLst>
        </pc:cxnChg>
      </pc:sldChg>
      <pc:sldChg chg="modSp del">
        <pc:chgData name="Kelly Evans (2004456)" userId="S::2004456@student.uwtsd.ac.uk::1c245cac-5d48-4364-b01a-61950771719b" providerId="AD" clId="Web-{22A845E9-B5D5-D82B-1CCA-8EA9D5DF0576}" dt="2021-02-23T17:41:21.190" v="421"/>
        <pc:sldMkLst>
          <pc:docMk/>
          <pc:sldMk cId="1002813548" sldId="263"/>
        </pc:sldMkLst>
        <pc:spChg chg="mod">
          <ac:chgData name="Kelly Evans (2004456)" userId="S::2004456@student.uwtsd.ac.uk::1c245cac-5d48-4364-b01a-61950771719b" providerId="AD" clId="Web-{22A845E9-B5D5-D82B-1CCA-8EA9D5DF0576}" dt="2021-02-23T17:40:38.969" v="412" actId="20577"/>
          <ac:spMkLst>
            <pc:docMk/>
            <pc:sldMk cId="1002813548" sldId="263"/>
            <ac:spMk id="3" creationId="{44EAE4DE-CECD-4823-B7DD-3B52DC48DC7B}"/>
          </ac:spMkLst>
        </pc:spChg>
      </pc:sldChg>
      <pc:sldChg chg="modSp">
        <pc:chgData name="Kelly Evans (2004456)" userId="S::2004456@student.uwtsd.ac.uk::1c245cac-5d48-4364-b01a-61950771719b" providerId="AD" clId="Web-{22A845E9-B5D5-D82B-1CCA-8EA9D5DF0576}" dt="2021-02-23T17:50:43.131" v="467" actId="20577"/>
        <pc:sldMkLst>
          <pc:docMk/>
          <pc:sldMk cId="3410002964" sldId="264"/>
        </pc:sldMkLst>
        <pc:spChg chg="mod">
          <ac:chgData name="Kelly Evans (2004456)" userId="S::2004456@student.uwtsd.ac.uk::1c245cac-5d48-4364-b01a-61950771719b" providerId="AD" clId="Web-{22A845E9-B5D5-D82B-1CCA-8EA9D5DF0576}" dt="2021-02-23T17:50:43.131" v="467" actId="20577"/>
          <ac:spMkLst>
            <pc:docMk/>
            <pc:sldMk cId="3410002964" sldId="264"/>
            <ac:spMk id="3" creationId="{2080B5F4-DE3C-453F-B313-E0691FCCCF76}"/>
          </ac:spMkLst>
        </pc:spChg>
      </pc:sldChg>
      <pc:sldChg chg="modSp del">
        <pc:chgData name="Kelly Evans (2004456)" userId="S::2004456@student.uwtsd.ac.uk::1c245cac-5d48-4364-b01a-61950771719b" providerId="AD" clId="Web-{22A845E9-B5D5-D82B-1CCA-8EA9D5DF0576}" dt="2021-02-23T17:41:17.674" v="420"/>
        <pc:sldMkLst>
          <pc:docMk/>
          <pc:sldMk cId="3984376128" sldId="265"/>
        </pc:sldMkLst>
        <pc:spChg chg="mod">
          <ac:chgData name="Kelly Evans (2004456)" userId="S::2004456@student.uwtsd.ac.uk::1c245cac-5d48-4364-b01a-61950771719b" providerId="AD" clId="Web-{22A845E9-B5D5-D82B-1CCA-8EA9D5DF0576}" dt="2021-02-23T17:40:59.861" v="416" actId="20577"/>
          <ac:spMkLst>
            <pc:docMk/>
            <pc:sldMk cId="3984376128" sldId="265"/>
            <ac:spMk id="3" creationId="{FCA9144E-F84B-409C-94F8-68F91A5333DF}"/>
          </ac:spMkLst>
        </pc:spChg>
      </pc:sldChg>
      <pc:sldChg chg="addSp delSp modSp new mod setBg">
        <pc:chgData name="Kelly Evans (2004456)" userId="S::2004456@student.uwtsd.ac.uk::1c245cac-5d48-4364-b01a-61950771719b" providerId="AD" clId="Web-{22A845E9-B5D5-D82B-1CCA-8EA9D5DF0576}" dt="2021-02-23T17:09:54.806" v="190" actId="1076"/>
        <pc:sldMkLst>
          <pc:docMk/>
          <pc:sldMk cId="1165157245" sldId="266"/>
        </pc:sldMkLst>
        <pc:spChg chg="mod">
          <ac:chgData name="Kelly Evans (2004456)" userId="S::2004456@student.uwtsd.ac.uk::1c245cac-5d48-4364-b01a-61950771719b" providerId="AD" clId="Web-{22A845E9-B5D5-D82B-1CCA-8EA9D5DF0576}" dt="2021-02-23T16:58:48.733" v="156" actId="14100"/>
          <ac:spMkLst>
            <pc:docMk/>
            <pc:sldMk cId="1165157245" sldId="266"/>
            <ac:spMk id="2" creationId="{876C0F1C-6608-400C-8FCE-DB554AC269C2}"/>
          </ac:spMkLst>
        </pc:spChg>
        <pc:spChg chg="mod">
          <ac:chgData name="Kelly Evans (2004456)" userId="S::2004456@student.uwtsd.ac.uk::1c245cac-5d48-4364-b01a-61950771719b" providerId="AD" clId="Web-{22A845E9-B5D5-D82B-1CCA-8EA9D5DF0576}" dt="2021-02-23T17:09:51.212" v="189" actId="20577"/>
          <ac:spMkLst>
            <pc:docMk/>
            <pc:sldMk cId="1165157245" sldId="266"/>
            <ac:spMk id="3" creationId="{58656645-761D-40B0-AF9D-E963578CFFFA}"/>
          </ac:spMkLst>
        </pc:spChg>
        <pc:spChg chg="del">
          <ac:chgData name="Kelly Evans (2004456)" userId="S::2004456@student.uwtsd.ac.uk::1c245cac-5d48-4364-b01a-61950771719b" providerId="AD" clId="Web-{22A845E9-B5D5-D82B-1CCA-8EA9D5DF0576}" dt="2021-02-23T16:57:41.041" v="151"/>
          <ac:spMkLst>
            <pc:docMk/>
            <pc:sldMk cId="1165157245" sldId="266"/>
            <ac:spMk id="4" creationId="{1892F9CC-40A2-4DF9-A58F-E0E9AE9CDE25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26" creationId="{3F088236-D655-4F88-B238-E16762358025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28" creationId="{3DAC0C92-199E-475C-9390-119A9B027276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30" creationId="{C4CFB339-0ED8-4FE2-9EF1-6D1375B8499B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32" creationId="{31896C80-2069-4431-9C19-83B913734490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34" creationId="{BF120A21-0841-4823-B0C4-28AEBCEF9B78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36" creationId="{DBB05BAE-BBD3-4289-899F-A6851503C6B0}"/>
          </ac:spMkLst>
        </pc:spChg>
        <pc:spChg chg="add">
          <ac:chgData name="Kelly Evans (2004456)" userId="S::2004456@student.uwtsd.ac.uk::1c245cac-5d48-4364-b01a-61950771719b" providerId="AD" clId="Web-{22A845E9-B5D5-D82B-1CCA-8EA9D5DF0576}" dt="2021-02-23T16:58:01.371" v="152"/>
          <ac:spMkLst>
            <pc:docMk/>
            <pc:sldMk cId="1165157245" sldId="266"/>
            <ac:spMk id="38" creationId="{9874D11C-36F5-4BBE-A490-019A54E953B0}"/>
          </ac:spMkLst>
        </pc:spChg>
        <pc:grpChg chg="add">
          <ac:chgData name="Kelly Evans (2004456)" userId="S::2004456@student.uwtsd.ac.uk::1c245cac-5d48-4364-b01a-61950771719b" providerId="AD" clId="Web-{22A845E9-B5D5-D82B-1CCA-8EA9D5DF0576}" dt="2021-02-23T16:58:01.371" v="152"/>
          <ac:grpSpMkLst>
            <pc:docMk/>
            <pc:sldMk cId="1165157245" sldId="266"/>
            <ac:grpSpMk id="10" creationId="{6223A2CF-282D-4D97-960D-435F2BA68214}"/>
          </ac:grpSpMkLst>
        </pc:grpChg>
        <pc:picChg chg="mod">
          <ac:chgData name="Kelly Evans (2004456)" userId="S::2004456@student.uwtsd.ac.uk::1c245cac-5d48-4364-b01a-61950771719b" providerId="AD" clId="Web-{22A845E9-B5D5-D82B-1CCA-8EA9D5DF0576}" dt="2021-02-23T17:09:54.806" v="190" actId="1076"/>
          <ac:picMkLst>
            <pc:docMk/>
            <pc:sldMk cId="1165157245" sldId="266"/>
            <ac:picMk id="4" creationId="{277F7C66-348C-411A-BD94-454A61597A31}"/>
          </ac:picMkLst>
        </pc:picChg>
        <pc:picChg chg="add mod ord">
          <ac:chgData name="Kelly Evans (2004456)" userId="S::2004456@student.uwtsd.ac.uk::1c245cac-5d48-4364-b01a-61950771719b" providerId="AD" clId="Web-{22A845E9-B5D5-D82B-1CCA-8EA9D5DF0576}" dt="2021-02-23T16:58:01.371" v="152"/>
          <ac:picMkLst>
            <pc:docMk/>
            <pc:sldMk cId="1165157245" sldId="266"/>
            <ac:picMk id="5" creationId="{DC9D97BB-497F-4BA3-A4EF-D31A9536B60A}"/>
          </ac:picMkLst>
        </pc:picChg>
        <pc:cxnChg chg="add">
          <ac:chgData name="Kelly Evans (2004456)" userId="S::2004456@student.uwtsd.ac.uk::1c245cac-5d48-4364-b01a-61950771719b" providerId="AD" clId="Web-{22A845E9-B5D5-D82B-1CCA-8EA9D5DF0576}" dt="2021-02-23T16:58:01.371" v="152"/>
          <ac:cxnSpMkLst>
            <pc:docMk/>
            <pc:sldMk cId="1165157245" sldId="266"/>
            <ac:cxnSpMk id="22" creationId="{64FA5DFF-7FE6-4855-84E6-DFA78EE978BD}"/>
          </ac:cxnSpMkLst>
        </pc:cxnChg>
        <pc:cxnChg chg="add">
          <ac:chgData name="Kelly Evans (2004456)" userId="S::2004456@student.uwtsd.ac.uk::1c245cac-5d48-4364-b01a-61950771719b" providerId="AD" clId="Web-{22A845E9-B5D5-D82B-1CCA-8EA9D5DF0576}" dt="2021-02-23T16:58:01.371" v="152"/>
          <ac:cxnSpMkLst>
            <pc:docMk/>
            <pc:sldMk cId="1165157245" sldId="266"/>
            <ac:cxnSpMk id="24" creationId="{2AFD8CBA-54A3-4363-991B-B9C631BBFA74}"/>
          </ac:cxnSpMkLst>
        </pc:cxnChg>
      </pc:sldChg>
      <pc:sldChg chg="modSp new">
        <pc:chgData name="Kelly Evans (2004456)" userId="S::2004456@student.uwtsd.ac.uk::1c245cac-5d48-4364-b01a-61950771719b" providerId="AD" clId="Web-{22A845E9-B5D5-D82B-1CCA-8EA9D5DF0576}" dt="2021-02-23T17:44:04.372" v="441" actId="1076"/>
        <pc:sldMkLst>
          <pc:docMk/>
          <pc:sldMk cId="2953052298" sldId="267"/>
        </pc:sldMkLst>
        <pc:spChg chg="mod">
          <ac:chgData name="Kelly Evans (2004456)" userId="S::2004456@student.uwtsd.ac.uk::1c245cac-5d48-4364-b01a-61950771719b" providerId="AD" clId="Web-{22A845E9-B5D5-D82B-1CCA-8EA9D5DF0576}" dt="2021-02-23T17:44:04.372" v="441" actId="1076"/>
          <ac:spMkLst>
            <pc:docMk/>
            <pc:sldMk cId="2953052298" sldId="267"/>
            <ac:spMk id="2" creationId="{3D20E5C1-CAA0-494F-9A25-F7638C00CD58}"/>
          </ac:spMkLst>
        </pc:spChg>
        <pc:spChg chg="mod">
          <ac:chgData name="Kelly Evans (2004456)" userId="S::2004456@student.uwtsd.ac.uk::1c245cac-5d48-4364-b01a-61950771719b" providerId="AD" clId="Web-{22A845E9-B5D5-D82B-1CCA-8EA9D5DF0576}" dt="2021-02-23T17:43:57.700" v="440" actId="20577"/>
          <ac:spMkLst>
            <pc:docMk/>
            <pc:sldMk cId="2953052298" sldId="267"/>
            <ac:spMk id="3" creationId="{E468912B-78E3-4DFF-9658-BD8F9CB4F601}"/>
          </ac:spMkLst>
        </pc:spChg>
      </pc:sldChg>
      <pc:sldChg chg="modSp new">
        <pc:chgData name="Kelly Evans (2004456)" userId="S::2004456@student.uwtsd.ac.uk::1c245cac-5d48-4364-b01a-61950771719b" providerId="AD" clId="Web-{22A845E9-B5D5-D82B-1CCA-8EA9D5DF0576}" dt="2021-02-23T17:41:12.705" v="419" actId="20577"/>
        <pc:sldMkLst>
          <pc:docMk/>
          <pc:sldMk cId="3962544468" sldId="268"/>
        </pc:sldMkLst>
        <pc:spChg chg="mod">
          <ac:chgData name="Kelly Evans (2004456)" userId="S::2004456@student.uwtsd.ac.uk::1c245cac-5d48-4364-b01a-61950771719b" providerId="AD" clId="Web-{22A845E9-B5D5-D82B-1CCA-8EA9D5DF0576}" dt="2021-02-23T17:35:43.091" v="382" actId="14100"/>
          <ac:spMkLst>
            <pc:docMk/>
            <pc:sldMk cId="3962544468" sldId="268"/>
            <ac:spMk id="2" creationId="{35255071-89DB-49BB-A47F-D65DE8357582}"/>
          </ac:spMkLst>
        </pc:spChg>
        <pc:spChg chg="mod">
          <ac:chgData name="Kelly Evans (2004456)" userId="S::2004456@student.uwtsd.ac.uk::1c245cac-5d48-4364-b01a-61950771719b" providerId="AD" clId="Web-{22A845E9-B5D5-D82B-1CCA-8EA9D5DF0576}" dt="2021-02-23T17:41:12.705" v="419" actId="20577"/>
          <ac:spMkLst>
            <pc:docMk/>
            <pc:sldMk cId="3962544468" sldId="268"/>
            <ac:spMk id="3" creationId="{C13B380C-8439-4CDC-9801-36FAED19CC86}"/>
          </ac:spMkLst>
        </pc:spChg>
      </pc:sldChg>
    </pc:docChg>
  </pc:docChgLst>
  <pc:docChgLst>
    <pc:chgData name="kelly evans" userId="ee58c7a867151a53" providerId="LiveId" clId="{C45E5802-FA31-4B41-9DAA-6837559C76CF}"/>
    <pc:docChg chg="undo custSel addSld delSld modSld addSection modSection">
      <pc:chgData name="kelly evans" userId="ee58c7a867151a53" providerId="LiveId" clId="{C45E5802-FA31-4B41-9DAA-6837559C76CF}" dt="2021-02-17T19:37:03.205" v="2216" actId="14100"/>
      <pc:docMkLst>
        <pc:docMk/>
      </pc:docMkLst>
      <pc:sldChg chg="addSp delSp modSp mod delAnim delDesignElem chgLayout">
        <pc:chgData name="kelly evans" userId="ee58c7a867151a53" providerId="LiveId" clId="{C45E5802-FA31-4B41-9DAA-6837559C76CF}" dt="2021-02-17T17:28:55.056" v="788" actId="1076"/>
        <pc:sldMkLst>
          <pc:docMk/>
          <pc:sldMk cId="109857222" sldId="256"/>
        </pc:sldMkLst>
        <pc:spChg chg="mod ord">
          <ac:chgData name="kelly evans" userId="ee58c7a867151a53" providerId="LiveId" clId="{C45E5802-FA31-4B41-9DAA-6837559C76CF}" dt="2021-02-17T16:32:11.812" v="196" actId="70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kelly evans" userId="ee58c7a867151a53" providerId="LiveId" clId="{C45E5802-FA31-4B41-9DAA-6837559C76CF}" dt="2021-02-17T14:00:22.175" v="68" actId="7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kelly evans" userId="ee58c7a867151a53" providerId="LiveId" clId="{C45E5802-FA31-4B41-9DAA-6837559C76CF}" dt="2021-02-17T16:31:24.504" v="195" actId="6264"/>
          <ac:spMkLst>
            <pc:docMk/>
            <pc:sldMk cId="109857222" sldId="256"/>
            <ac:spMk id="3" creationId="{B3480FF8-C06F-4F30-A451-BA8E83A4F3B7}"/>
          </ac:spMkLst>
        </pc:spChg>
        <pc:spChg chg="add del mod ord">
          <ac:chgData name="kelly evans" userId="ee58c7a867151a53" providerId="LiveId" clId="{C45E5802-FA31-4B41-9DAA-6837559C76CF}" dt="2021-02-17T16:31:24.504" v="195" actId="6264"/>
          <ac:spMkLst>
            <pc:docMk/>
            <pc:sldMk cId="109857222" sldId="256"/>
            <ac:spMk id="4" creationId="{00B6251B-C921-4896-845F-926D91264308}"/>
          </ac:spMkLst>
        </pc:spChg>
        <pc:spChg chg="del">
          <ac:chgData name="kelly evans" userId="ee58c7a867151a53" providerId="LiveId" clId="{C45E5802-FA31-4B41-9DAA-6837559C76CF}" dt="2021-02-17T16:31:24.504" v="195" actId="6264"/>
          <ac:spMkLst>
            <pc:docMk/>
            <pc:sldMk cId="109857222" sldId="256"/>
            <ac:spMk id="6" creationId="{70CE5D98-C2C5-4CC4-B3D6-F3B1909230DE}"/>
          </ac:spMkLst>
        </pc:spChg>
        <pc:spChg chg="add del mod ord">
          <ac:chgData name="kelly evans" userId="ee58c7a867151a53" providerId="LiveId" clId="{C45E5802-FA31-4B41-9DAA-6837559C76CF}" dt="2021-02-17T16:32:11.812" v="196" actId="700"/>
          <ac:spMkLst>
            <pc:docMk/>
            <pc:sldMk cId="109857222" sldId="256"/>
            <ac:spMk id="7" creationId="{7D2273FC-1904-439A-BD42-3403E8E1A565}"/>
          </ac:spMkLst>
        </pc:spChg>
        <pc:spChg chg="add del mod ord">
          <ac:chgData name="kelly evans" userId="ee58c7a867151a53" providerId="LiveId" clId="{C45E5802-FA31-4B41-9DAA-6837559C76CF}" dt="2021-02-17T16:32:11.812" v="196" actId="700"/>
          <ac:spMkLst>
            <pc:docMk/>
            <pc:sldMk cId="109857222" sldId="256"/>
            <ac:spMk id="8" creationId="{49D26491-7E61-415E-B287-8158FE4B3220}"/>
          </ac:spMkLst>
        </pc:spChg>
        <pc:spChg chg="add del mod ord">
          <ac:chgData name="kelly evans" userId="ee58c7a867151a53" providerId="LiveId" clId="{C45E5802-FA31-4B41-9DAA-6837559C76CF}" dt="2021-02-17T16:39:35.120" v="345" actId="478"/>
          <ac:spMkLst>
            <pc:docMk/>
            <pc:sldMk cId="109857222" sldId="256"/>
            <ac:spMk id="10" creationId="{74C77C70-1829-4D7B-98B7-80E88EF8259F}"/>
          </ac:spMkLst>
        </pc:spChg>
        <pc:spChg chg="add del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10" creationId="{ACE9E2ED-2BB1-46AE-A037-86EC1BFB3373}"/>
          </ac:spMkLst>
        </pc:spChg>
        <pc:spChg chg="add mod ord">
          <ac:chgData name="kelly evans" userId="ee58c7a867151a53" providerId="LiveId" clId="{C45E5802-FA31-4B41-9DAA-6837559C76CF}" dt="2021-02-17T17:28:01.263" v="786" actId="20577"/>
          <ac:spMkLst>
            <pc:docMk/>
            <pc:sldMk cId="109857222" sldId="256"/>
            <ac:spMk id="11" creationId="{55B1C382-12A3-47BF-89BC-2D7A7897940A}"/>
          </ac:spMkLst>
        </pc:spChg>
        <pc:spChg chg="add del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12" creationId="{D28B54C3-B57B-472A-B96E-1FCB67093DC2}"/>
          </ac:spMkLst>
        </pc:spChg>
        <pc:spChg chg="add mod">
          <ac:chgData name="kelly evans" userId="ee58c7a867151a53" providerId="LiveId" clId="{C45E5802-FA31-4B41-9DAA-6837559C76CF}" dt="2021-02-17T17:22:44.393" v="691" actId="14100"/>
          <ac:spMkLst>
            <pc:docMk/>
            <pc:sldMk cId="109857222" sldId="256"/>
            <ac:spMk id="13" creationId="{871D4F0D-B348-4BF0-973F-89AD6FF6EE92}"/>
          </ac:spMkLst>
        </pc:spChg>
        <pc:spChg chg="add del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14" creationId="{C4C9F2B0-1044-46EB-8AEB-C3BFFDE6C2CC}"/>
          </ac:spMkLst>
        </pc:spChg>
        <pc:spChg chg="add del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16" creationId="{7DB3C429-F8DA-49B9-AF84-21996FCF78B5}"/>
          </ac:spMkLst>
        </pc:spChg>
        <pc:spChg chg="add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18" creationId="{FE24B7F3-4D2E-4BA5-87BD-CCFC49B7D556}"/>
          </ac:spMkLst>
        </pc:spChg>
        <pc:spChg chg="add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20" creationId="{DF863C81-E2D4-4B3C-B77F-3F69FAD1A523}"/>
          </ac:spMkLst>
        </pc:spChg>
        <pc:spChg chg="add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22" creationId="{9036A89F-8DEA-43AA-9D06-4B6FA8CE2962}"/>
          </ac:spMkLst>
        </pc:spChg>
        <pc:spChg chg="add">
          <ac:chgData name="kelly evans" userId="ee58c7a867151a53" providerId="LiveId" clId="{C45E5802-FA31-4B41-9DAA-6837559C76CF}" dt="2021-02-17T14:07:15.840" v="181" actId="26606"/>
          <ac:spMkLst>
            <pc:docMk/>
            <pc:sldMk cId="109857222" sldId="256"/>
            <ac:spMk id="24" creationId="{D01BD803-8FF4-4D42-B00C-DB693F0332A0}"/>
          </ac:spMkLst>
        </pc:spChg>
        <pc:spChg chg="del">
          <ac:chgData name="kelly evans" userId="ee58c7a867151a53" providerId="LiveId" clId="{C45E5802-FA31-4B41-9DAA-6837559C76CF}" dt="2021-02-17T14:00:22.175" v="68" actId="700"/>
          <ac:spMkLst>
            <pc:docMk/>
            <pc:sldMk cId="109857222" sldId="256"/>
            <ac:spMk id="74" creationId="{A8384FB5-9ADC-4DDC-881B-597D56F5B15D}"/>
          </ac:spMkLst>
        </pc:spChg>
        <pc:spChg chg="del">
          <ac:chgData name="kelly evans" userId="ee58c7a867151a53" providerId="LiveId" clId="{C45E5802-FA31-4B41-9DAA-6837559C76CF}" dt="2021-02-17T14:00:22.175" v="68" actId="700"/>
          <ac:spMkLst>
            <pc:docMk/>
            <pc:sldMk cId="109857222" sldId="256"/>
            <ac:spMk id="75" creationId="{0AF57B88-1D4C-41FA-A761-EC1DD10C35CB}"/>
          </ac:spMkLst>
        </pc:spChg>
        <pc:spChg chg="del">
          <ac:chgData name="kelly evans" userId="ee58c7a867151a53" providerId="LiveId" clId="{C45E5802-FA31-4B41-9DAA-6837559C76CF}" dt="2021-02-17T14:00:22.175" v="68" actId="700"/>
          <ac:spMkLst>
            <pc:docMk/>
            <pc:sldMk cId="109857222" sldId="256"/>
            <ac:spMk id="76" creationId="{D2548F45-5164-4ABB-8212-7F293FDED8D4}"/>
          </ac:spMkLst>
        </pc:spChg>
        <pc:spChg chg="del">
          <ac:chgData name="kelly evans" userId="ee58c7a867151a53" providerId="LiveId" clId="{C45E5802-FA31-4B41-9DAA-6837559C76CF}" dt="2021-02-17T14:00:22.175" v="68" actId="700"/>
          <ac:spMkLst>
            <pc:docMk/>
            <pc:sldMk cId="109857222" sldId="256"/>
            <ac:spMk id="78" creationId="{5E81CCFB-7BEF-4186-86FB-D09450B4D02D}"/>
          </ac:spMkLst>
        </pc:spChg>
        <pc:picChg chg="mod ord">
          <ac:chgData name="kelly evans" userId="ee58c7a867151a53" providerId="LiveId" clId="{C45E5802-FA31-4B41-9DAA-6837559C76CF}" dt="2021-02-17T17:28:49.101" v="787" actId="14100"/>
          <ac:picMkLst>
            <pc:docMk/>
            <pc:sldMk cId="109857222" sldId="256"/>
            <ac:picMk id="5" creationId="{7BBD652D-CA95-4946-ABBD-4D9382AA9D33}"/>
          </ac:picMkLst>
        </pc:picChg>
        <pc:picChg chg="del mod">
          <ac:chgData name="kelly evans" userId="ee58c7a867151a53" providerId="LiveId" clId="{C45E5802-FA31-4B41-9DAA-6837559C76CF}" dt="2021-02-17T14:12:33.208" v="183" actId="21"/>
          <ac:picMkLst>
            <pc:docMk/>
            <pc:sldMk cId="109857222" sldId="256"/>
            <ac:picMk id="6" creationId="{B3593D77-5DC8-4BB6-A192-BA0C095F57CA}"/>
          </ac:picMkLst>
        </pc:picChg>
        <pc:picChg chg="del mod">
          <ac:chgData name="kelly evans" userId="ee58c7a867151a53" providerId="LiveId" clId="{C45E5802-FA31-4B41-9DAA-6837559C76CF}" dt="2021-02-17T14:15:41.152" v="185" actId="21"/>
          <ac:picMkLst>
            <pc:docMk/>
            <pc:sldMk cId="109857222" sldId="256"/>
            <ac:picMk id="7" creationId="{6C001682-2F6A-4B30-8B02-A847D7EC8501}"/>
          </ac:picMkLst>
        </pc:picChg>
        <pc:picChg chg="del">
          <ac:chgData name="kelly evans" userId="ee58c7a867151a53" providerId="LiveId" clId="{C45E5802-FA31-4B41-9DAA-6837559C76CF}" dt="2021-02-17T14:21:04.152" v="186" actId="21"/>
          <ac:picMkLst>
            <pc:docMk/>
            <pc:sldMk cId="109857222" sldId="256"/>
            <ac:picMk id="8" creationId="{1DB0936D-4D7E-4A81-A7F7-25BDFBE15F49}"/>
          </ac:picMkLst>
        </pc:picChg>
        <pc:picChg chg="mod">
          <ac:chgData name="kelly evans" userId="ee58c7a867151a53" providerId="LiveId" clId="{C45E5802-FA31-4B41-9DAA-6837559C76CF}" dt="2021-02-17T17:28:55.056" v="788" actId="1076"/>
          <ac:picMkLst>
            <pc:docMk/>
            <pc:sldMk cId="109857222" sldId="256"/>
            <ac:picMk id="9" creationId="{EB3C6461-1FE4-447A-A09D-3E19C392E11C}"/>
          </ac:picMkLst>
        </pc:picChg>
      </pc:sldChg>
      <pc:sldChg chg="modSp mod">
        <pc:chgData name="kelly evans" userId="ee58c7a867151a53" providerId="LiveId" clId="{C45E5802-FA31-4B41-9DAA-6837559C76CF}" dt="2021-02-17T18:19:55.076" v="1676" actId="255"/>
        <pc:sldMkLst>
          <pc:docMk/>
          <pc:sldMk cId="1328510348" sldId="257"/>
        </pc:sldMkLst>
        <pc:spChg chg="mod">
          <ac:chgData name="kelly evans" userId="ee58c7a867151a53" providerId="LiveId" clId="{C45E5802-FA31-4B41-9DAA-6837559C76CF}" dt="2021-02-17T18:14:44.331" v="1602" actId="20577"/>
          <ac:spMkLst>
            <pc:docMk/>
            <pc:sldMk cId="1328510348" sldId="257"/>
            <ac:spMk id="2" creationId="{2FC01334-D66A-4D25-A095-4DA777D12F4B}"/>
          </ac:spMkLst>
        </pc:spChg>
        <pc:spChg chg="mod">
          <ac:chgData name="kelly evans" userId="ee58c7a867151a53" providerId="LiveId" clId="{C45E5802-FA31-4B41-9DAA-6837559C76CF}" dt="2021-02-17T18:19:55.076" v="1676" actId="255"/>
          <ac:spMkLst>
            <pc:docMk/>
            <pc:sldMk cId="1328510348" sldId="257"/>
            <ac:spMk id="4" creationId="{BE324D78-8F0C-448B-A897-80AB2E336177}"/>
          </ac:spMkLst>
        </pc:spChg>
        <pc:picChg chg="mod">
          <ac:chgData name="kelly evans" userId="ee58c7a867151a53" providerId="LiveId" clId="{C45E5802-FA31-4B41-9DAA-6837559C76CF}" dt="2021-02-17T18:15:06.448" v="1603" actId="1076"/>
          <ac:picMkLst>
            <pc:docMk/>
            <pc:sldMk cId="1328510348" sldId="257"/>
            <ac:picMk id="3" creationId="{A87F497F-E007-4EE3-8D28-B5EF5EA2C90E}"/>
          </ac:picMkLst>
        </pc:picChg>
        <pc:picChg chg="mod">
          <ac:chgData name="kelly evans" userId="ee58c7a867151a53" providerId="LiveId" clId="{C45E5802-FA31-4B41-9DAA-6837559C76CF}" dt="2021-02-17T18:11:09.367" v="1532" actId="14100"/>
          <ac:picMkLst>
            <pc:docMk/>
            <pc:sldMk cId="1328510348" sldId="257"/>
            <ac:picMk id="5" creationId="{A2AB925C-4B3F-4B68-B65E-84C5B8BDD0C2}"/>
          </ac:picMkLst>
        </pc:picChg>
      </pc:sldChg>
      <pc:sldChg chg="addSp delSp modSp mod modClrScheme delAnim delDesignElem chgLayout modNotesTx">
        <pc:chgData name="kelly evans" userId="ee58c7a867151a53" providerId="LiveId" clId="{C45E5802-FA31-4B41-9DAA-6837559C76CF}" dt="2021-02-17T18:25:23.808" v="1971" actId="20577"/>
        <pc:sldMkLst>
          <pc:docMk/>
          <pc:sldMk cId="3769184656" sldId="258"/>
        </pc:sldMkLst>
        <pc:spChg chg="del mod ord">
          <ac:chgData name="kelly evans" userId="ee58c7a867151a53" providerId="LiveId" clId="{C45E5802-FA31-4B41-9DAA-6837559C76CF}" dt="2021-02-17T18:15:27.529" v="1604" actId="700"/>
          <ac:spMkLst>
            <pc:docMk/>
            <pc:sldMk cId="3769184656" sldId="258"/>
            <ac:spMk id="2" creationId="{0EA8B2C7-0949-491F-BD5C-C1C449FE1F1E}"/>
          </ac:spMkLst>
        </pc:spChg>
        <pc:spChg chg="add mod ord">
          <ac:chgData name="kelly evans" userId="ee58c7a867151a53" providerId="LiveId" clId="{C45E5802-FA31-4B41-9DAA-6837559C76CF}" dt="2021-02-17T18:25:23.808" v="1971" actId="20577"/>
          <ac:spMkLst>
            <pc:docMk/>
            <pc:sldMk cId="3769184656" sldId="258"/>
            <ac:spMk id="6" creationId="{AE5B4503-C9D6-4797-BE68-12C0AC4A178D}"/>
          </ac:spMkLst>
        </pc:spChg>
        <pc:spChg chg="add mod ord">
          <ac:chgData name="kelly evans" userId="ee58c7a867151a53" providerId="LiveId" clId="{C45E5802-FA31-4B41-9DAA-6837559C76CF}" dt="2021-02-17T18:15:43.040" v="1608" actId="1076"/>
          <ac:spMkLst>
            <pc:docMk/>
            <pc:sldMk cId="3769184656" sldId="258"/>
            <ac:spMk id="7" creationId="{E5F6AFEF-7398-4683-8E1F-6D06D542B645}"/>
          </ac:spMkLst>
        </pc:spChg>
        <pc:spChg chg="add mod ord">
          <ac:chgData name="kelly evans" userId="ee58c7a867151a53" providerId="LiveId" clId="{C45E5802-FA31-4B41-9DAA-6837559C76CF}" dt="2021-02-17T18:24:50.538" v="1945" actId="20577"/>
          <ac:spMkLst>
            <pc:docMk/>
            <pc:sldMk cId="3769184656" sldId="258"/>
            <ac:spMk id="8" creationId="{EC4698BA-677E-4FDC-B585-DAAA9A5898CE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9" creationId="{BD4C0BBB-0042-4603-A226-6117F3FD5B3C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11" creationId="{EC44F520-2598-460E-9F91-B02F60830CA2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13" creationId="{D3F794D0-2982-490E-88DA-93D48975085F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15" creationId="{AFD24A3D-F07A-44A9-BE55-5576292E152D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17" creationId="{204441C9-FD2D-4031-B5C5-67478196CCCF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19" creationId="{EBF09AEC-6E6E-418F-9974-8730F1B2B6EF}"/>
          </ac:spMkLst>
        </pc:spChg>
        <pc:spChg chg="del">
          <ac:chgData name="kelly evans" userId="ee58c7a867151a53" providerId="LiveId" clId="{C45E5802-FA31-4B41-9DAA-6837559C76CF}" dt="2021-02-17T14:02:40.566" v="94" actId="26606"/>
          <ac:spMkLst>
            <pc:docMk/>
            <pc:sldMk cId="3769184656" sldId="258"/>
            <ac:spMk id="21" creationId="{3D9D3989-3E00-4727-914E-959DFE8FACE9}"/>
          </ac:spMkLst>
        </pc:spChg>
        <pc:spChg chg="add del mod ord">
          <ac:chgData name="kelly evans" userId="ee58c7a867151a53" providerId="LiveId" clId="{C45E5802-FA31-4B41-9DAA-6837559C76CF}" dt="2021-02-17T18:15:27.529" v="1604" actId="700"/>
          <ac:spMkLst>
            <pc:docMk/>
            <pc:sldMk cId="3769184656" sldId="258"/>
            <ac:spMk id="25" creationId="{6A496ACB-6CE5-4005-989C-D8BA32F266FB}"/>
          </ac:spMkLst>
        </pc:spChg>
        <pc:spChg chg="add del">
          <ac:chgData name="kelly evans" userId="ee58c7a867151a53" providerId="LiveId" clId="{C45E5802-FA31-4B41-9DAA-6837559C76CF}" dt="2021-02-17T18:15:27.529" v="1604" actId="700"/>
          <ac:spMkLst>
            <pc:docMk/>
            <pc:sldMk cId="3769184656" sldId="258"/>
            <ac:spMk id="28" creationId="{ED9D89B5-CCAB-4617-B70E-501DBE3C8437}"/>
          </ac:spMkLst>
        </pc:spChg>
        <pc:spChg chg="add del">
          <ac:chgData name="kelly evans" userId="ee58c7a867151a53" providerId="LiveId" clId="{C45E5802-FA31-4B41-9DAA-6837559C76CF}" dt="2021-02-17T18:15:27.529" v="1604" actId="700"/>
          <ac:spMkLst>
            <pc:docMk/>
            <pc:sldMk cId="3769184656" sldId="258"/>
            <ac:spMk id="30" creationId="{955DEFE8-24AF-47F7-B020-D4D76ABA1830}"/>
          </ac:spMkLst>
        </pc:spChg>
        <pc:spChg chg="add del">
          <ac:chgData name="kelly evans" userId="ee58c7a867151a53" providerId="LiveId" clId="{C45E5802-FA31-4B41-9DAA-6837559C76CF}" dt="2021-02-17T18:15:27.529" v="1604" actId="700"/>
          <ac:spMkLst>
            <pc:docMk/>
            <pc:sldMk cId="3769184656" sldId="258"/>
            <ac:spMk id="32" creationId="{6EAE3873-25FC-4346-B1D5-82E5F9D953ED}"/>
          </ac:spMkLst>
        </pc:spChg>
        <pc:picChg chg="del">
          <ac:chgData name="kelly evans" userId="ee58c7a867151a53" providerId="LiveId" clId="{C45E5802-FA31-4B41-9DAA-6837559C76CF}" dt="2021-02-17T15:19:56.341" v="193" actId="21"/>
          <ac:picMkLst>
            <pc:docMk/>
            <pc:sldMk cId="3769184656" sldId="258"/>
            <ac:picMk id="3" creationId="{EBA7E0FA-2C97-4740-874E-E545F431EF04}"/>
          </ac:picMkLst>
        </pc:picChg>
        <pc:picChg chg="mod ord">
          <ac:chgData name="kelly evans" userId="ee58c7a867151a53" providerId="LiveId" clId="{C45E5802-FA31-4B41-9DAA-6837559C76CF}" dt="2021-02-17T18:16:38.459" v="1621" actId="14100"/>
          <ac:picMkLst>
            <pc:docMk/>
            <pc:sldMk cId="3769184656" sldId="258"/>
            <ac:picMk id="4" creationId="{A542A4AF-E112-42E7-BD82-1D8526BA7C3B}"/>
          </ac:picMkLst>
        </pc:picChg>
        <pc:picChg chg="mod">
          <ac:chgData name="kelly evans" userId="ee58c7a867151a53" providerId="LiveId" clId="{C45E5802-FA31-4B41-9DAA-6837559C76CF}" dt="2021-02-17T18:22:17.800" v="1884" actId="1076"/>
          <ac:picMkLst>
            <pc:docMk/>
            <pc:sldMk cId="3769184656" sldId="258"/>
            <ac:picMk id="5" creationId="{54496AD7-8109-42ED-9651-1210049CAA7C}"/>
          </ac:picMkLst>
        </pc:picChg>
      </pc:sldChg>
      <pc:sldChg chg="addSp delSp modSp mod setBg modClrScheme delAnim delDesignElem addCm delCm chgLayout">
        <pc:chgData name="kelly evans" userId="ee58c7a867151a53" providerId="LiveId" clId="{C45E5802-FA31-4B41-9DAA-6837559C76CF}" dt="2021-02-17T19:37:03.205" v="2216" actId="14100"/>
        <pc:sldMkLst>
          <pc:docMk/>
          <pc:sldMk cId="2896554220" sldId="259"/>
        </pc:sldMkLst>
        <pc:spChg chg="del mod ord">
          <ac:chgData name="kelly evans" userId="ee58c7a867151a53" providerId="LiveId" clId="{C45E5802-FA31-4B41-9DAA-6837559C76CF}" dt="2021-02-17T17:52:59.549" v="1306" actId="700"/>
          <ac:spMkLst>
            <pc:docMk/>
            <pc:sldMk cId="2896554220" sldId="259"/>
            <ac:spMk id="2" creationId="{3930A42F-8C9C-4D71-A11C-F968192A6B9C}"/>
          </ac:spMkLst>
        </pc:spChg>
        <pc:spChg chg="mod ord">
          <ac:chgData name="kelly evans" userId="ee58c7a867151a53" providerId="LiveId" clId="{C45E5802-FA31-4B41-9DAA-6837559C76CF}" dt="2021-02-17T18:06:46.141" v="1461" actId="5793"/>
          <ac:spMkLst>
            <pc:docMk/>
            <pc:sldMk cId="2896554220" sldId="259"/>
            <ac:spMk id="3" creationId="{C60B6A82-2D72-47FE-82BC-89963BDA4864}"/>
          </ac:spMkLst>
        </pc:spChg>
        <pc:spChg chg="del">
          <ac:chgData name="kelly evans" userId="ee58c7a867151a53" providerId="LiveId" clId="{C45E5802-FA31-4B41-9DAA-6837559C76CF}" dt="2021-02-17T14:01:57.122" v="87" actId="26606"/>
          <ac:spMkLst>
            <pc:docMk/>
            <pc:sldMk cId="2896554220" sldId="259"/>
            <ac:spMk id="9" creationId="{1DBC8414-BE7E-4B6C-A114-B2C3795C883F}"/>
          </ac:spMkLst>
        </pc:spChg>
        <pc:spChg chg="del">
          <ac:chgData name="kelly evans" userId="ee58c7a867151a53" providerId="LiveId" clId="{C45E5802-FA31-4B41-9DAA-6837559C76CF}" dt="2021-02-17T14:01:57.122" v="87" actId="26606"/>
          <ac:spMkLst>
            <pc:docMk/>
            <pc:sldMk cId="2896554220" sldId="259"/>
            <ac:spMk id="11" creationId="{0EC398C5-5C2E-4038-9DB3-DE2B5A9BEFFB}"/>
          </ac:spMkLst>
        </pc:spChg>
        <pc:spChg chg="add del mod">
          <ac:chgData name="kelly evans" userId="ee58c7a867151a53" providerId="LiveId" clId="{C45E5802-FA31-4B41-9DAA-6837559C76CF}" dt="2021-02-17T17:46:51.828" v="1283" actId="6264"/>
          <ac:spMkLst>
            <pc:docMk/>
            <pc:sldMk cId="2896554220" sldId="259"/>
            <ac:spMk id="12" creationId="{4F8BFE40-0DA8-4C0E-A144-FC694CFE33D2}"/>
          </ac:spMkLst>
        </pc:spChg>
        <pc:spChg chg="del">
          <ac:chgData name="kelly evans" userId="ee58c7a867151a53" providerId="LiveId" clId="{C45E5802-FA31-4B41-9DAA-6837559C76CF}" dt="2021-02-17T14:01:57.122" v="87" actId="26606"/>
          <ac:spMkLst>
            <pc:docMk/>
            <pc:sldMk cId="2896554220" sldId="259"/>
            <ac:spMk id="13" creationId="{A2F10B26-073B-4B10-8AAA-161242DD82B0}"/>
          </ac:spMkLst>
        </pc:spChg>
        <pc:spChg chg="add del mod">
          <ac:chgData name="kelly evans" userId="ee58c7a867151a53" providerId="LiveId" clId="{C45E5802-FA31-4B41-9DAA-6837559C76CF}" dt="2021-02-17T17:46:51.828" v="1283" actId="6264"/>
          <ac:spMkLst>
            <pc:docMk/>
            <pc:sldMk cId="2896554220" sldId="259"/>
            <ac:spMk id="14" creationId="{CEC4EE78-B32D-4C9A-A1A9-537651805BC1}"/>
          </ac:spMkLst>
        </pc:spChg>
        <pc:spChg chg="del">
          <ac:chgData name="kelly evans" userId="ee58c7a867151a53" providerId="LiveId" clId="{C45E5802-FA31-4B41-9DAA-6837559C76CF}" dt="2021-02-17T14:01:57.122" v="87" actId="26606"/>
          <ac:spMkLst>
            <pc:docMk/>
            <pc:sldMk cId="2896554220" sldId="259"/>
            <ac:spMk id="15" creationId="{610DBBC7-698F-4A54-B1CB-A99F9CC356DF}"/>
          </ac:spMkLst>
        </pc:spChg>
        <pc:spChg chg="add del mod ord">
          <ac:chgData name="kelly evans" userId="ee58c7a867151a53" providerId="LiveId" clId="{C45E5802-FA31-4B41-9DAA-6837559C76CF}" dt="2021-02-17T17:48:00.798" v="1286" actId="700"/>
          <ac:spMkLst>
            <pc:docMk/>
            <pc:sldMk cId="2896554220" sldId="259"/>
            <ac:spMk id="16" creationId="{B6D700D1-A736-4821-BADF-D830F9E3EA00}"/>
          </ac:spMkLst>
        </pc:spChg>
        <pc:spChg chg="del">
          <ac:chgData name="kelly evans" userId="ee58c7a867151a53" providerId="LiveId" clId="{C45E5802-FA31-4B41-9DAA-6837559C76CF}" dt="2021-02-17T14:01:57.122" v="87" actId="26606"/>
          <ac:spMkLst>
            <pc:docMk/>
            <pc:sldMk cId="2896554220" sldId="259"/>
            <ac:spMk id="17" creationId="{DE6E822A-8BCF-432C-83E6-BBE821476CD4}"/>
          </ac:spMkLst>
        </pc:spChg>
        <pc:spChg chg="add del mod ord">
          <ac:chgData name="kelly evans" userId="ee58c7a867151a53" providerId="LiveId" clId="{C45E5802-FA31-4B41-9DAA-6837559C76CF}" dt="2021-02-17T17:48:48.196" v="1292" actId="6264"/>
          <ac:spMkLst>
            <pc:docMk/>
            <pc:sldMk cId="2896554220" sldId="259"/>
            <ac:spMk id="18" creationId="{C0B495FE-0B06-495A-8AEE-0D62DF05B62F}"/>
          </ac:spMkLst>
        </pc:spChg>
        <pc:spChg chg="add del mod">
          <ac:chgData name="kelly evans" userId="ee58c7a867151a53" providerId="LiveId" clId="{C45E5802-FA31-4B41-9DAA-6837559C76CF}" dt="2021-02-17T17:48:48.196" v="1292" actId="6264"/>
          <ac:spMkLst>
            <pc:docMk/>
            <pc:sldMk cId="2896554220" sldId="259"/>
            <ac:spMk id="19" creationId="{638523F3-7BAF-4FE2-804B-EB1454B2B8C4}"/>
          </ac:spMkLst>
        </pc:spChg>
        <pc:spChg chg="add del mod">
          <ac:chgData name="kelly evans" userId="ee58c7a867151a53" providerId="LiveId" clId="{C45E5802-FA31-4B41-9DAA-6837559C76CF}" dt="2021-02-17T17:48:48.196" v="1292" actId="6264"/>
          <ac:spMkLst>
            <pc:docMk/>
            <pc:sldMk cId="2896554220" sldId="259"/>
            <ac:spMk id="20" creationId="{9F581330-2480-41C7-87CC-8E12A10AF800}"/>
          </ac:spMkLst>
        </pc:spChg>
        <pc:spChg chg="add del mod ord">
          <ac:chgData name="kelly evans" userId="ee58c7a867151a53" providerId="LiveId" clId="{C45E5802-FA31-4B41-9DAA-6837559C76CF}" dt="2021-02-17T17:48:53.135" v="1293" actId="6264"/>
          <ac:spMkLst>
            <pc:docMk/>
            <pc:sldMk cId="2896554220" sldId="259"/>
            <ac:spMk id="21" creationId="{891C45C1-D4BD-4463-8F1B-D5C64A760847}"/>
          </ac:spMkLst>
        </pc:spChg>
        <pc:spChg chg="add del">
          <ac:chgData name="kelly evans" userId="ee58c7a867151a53" providerId="LiveId" clId="{C45E5802-FA31-4B41-9DAA-6837559C76CF}" dt="2021-02-17T17:46:17.234" v="1276" actId="700"/>
          <ac:spMkLst>
            <pc:docMk/>
            <pc:sldMk cId="2896554220" sldId="259"/>
            <ac:spMk id="22" creationId="{FE24B7F3-4D2E-4BA5-87BD-CCFC49B7D556}"/>
          </ac:spMkLst>
        </pc:spChg>
        <pc:spChg chg="add del mod">
          <ac:chgData name="kelly evans" userId="ee58c7a867151a53" providerId="LiveId" clId="{C45E5802-FA31-4B41-9DAA-6837559C76CF}" dt="2021-02-17T17:48:53.135" v="1293" actId="6264"/>
          <ac:spMkLst>
            <pc:docMk/>
            <pc:sldMk cId="2896554220" sldId="259"/>
            <ac:spMk id="23" creationId="{C4E390ED-C53C-4B30-B404-C260E77E5206}"/>
          </ac:spMkLst>
        </pc:spChg>
        <pc:spChg chg="add del">
          <ac:chgData name="kelly evans" userId="ee58c7a867151a53" providerId="LiveId" clId="{C45E5802-FA31-4B41-9DAA-6837559C76CF}" dt="2021-02-17T17:46:17.234" v="1276" actId="700"/>
          <ac:spMkLst>
            <pc:docMk/>
            <pc:sldMk cId="2896554220" sldId="259"/>
            <ac:spMk id="24" creationId="{DF863C81-E2D4-4B3C-B77F-3F69FAD1A523}"/>
          </ac:spMkLst>
        </pc:spChg>
        <pc:spChg chg="add del mod">
          <ac:chgData name="kelly evans" userId="ee58c7a867151a53" providerId="LiveId" clId="{C45E5802-FA31-4B41-9DAA-6837559C76CF}" dt="2021-02-17T17:48:53.135" v="1293" actId="6264"/>
          <ac:spMkLst>
            <pc:docMk/>
            <pc:sldMk cId="2896554220" sldId="259"/>
            <ac:spMk id="25" creationId="{9BB89754-4FFB-4CA6-91F5-8723C91236BE}"/>
          </ac:spMkLst>
        </pc:spChg>
        <pc:spChg chg="add del">
          <ac:chgData name="kelly evans" userId="ee58c7a867151a53" providerId="LiveId" clId="{C45E5802-FA31-4B41-9DAA-6837559C76CF}" dt="2021-02-17T17:46:17.234" v="1276" actId="700"/>
          <ac:spMkLst>
            <pc:docMk/>
            <pc:sldMk cId="2896554220" sldId="259"/>
            <ac:spMk id="26" creationId="{9036A89F-8DEA-43AA-9D06-4B6FA8CE2962}"/>
          </ac:spMkLst>
        </pc:spChg>
        <pc:spChg chg="add del mod ord">
          <ac:chgData name="kelly evans" userId="ee58c7a867151a53" providerId="LiveId" clId="{C45E5802-FA31-4B41-9DAA-6837559C76CF}" dt="2021-02-17T17:48:57.477" v="1294" actId="6264"/>
          <ac:spMkLst>
            <pc:docMk/>
            <pc:sldMk cId="2896554220" sldId="259"/>
            <ac:spMk id="27" creationId="{9451F086-CB24-4B66-9DBB-1ED1D27515F6}"/>
          </ac:spMkLst>
        </pc:spChg>
        <pc:spChg chg="add del">
          <ac:chgData name="kelly evans" userId="ee58c7a867151a53" providerId="LiveId" clId="{C45E5802-FA31-4B41-9DAA-6837559C76CF}" dt="2021-02-17T17:46:17.234" v="1276" actId="700"/>
          <ac:spMkLst>
            <pc:docMk/>
            <pc:sldMk cId="2896554220" sldId="259"/>
            <ac:spMk id="28" creationId="{D01BD803-8FF4-4D42-B00C-DB693F0332A0}"/>
          </ac:spMkLst>
        </pc:spChg>
        <pc:spChg chg="add del mod">
          <ac:chgData name="kelly evans" userId="ee58c7a867151a53" providerId="LiveId" clId="{C45E5802-FA31-4B41-9DAA-6837559C76CF}" dt="2021-02-17T17:48:57.477" v="1294" actId="6264"/>
          <ac:spMkLst>
            <pc:docMk/>
            <pc:sldMk cId="2896554220" sldId="259"/>
            <ac:spMk id="29" creationId="{5C596398-8D51-4E0E-902A-E9BF317B307B}"/>
          </ac:spMkLst>
        </pc:spChg>
        <pc:spChg chg="add del mod">
          <ac:chgData name="kelly evans" userId="ee58c7a867151a53" providerId="LiveId" clId="{C45E5802-FA31-4B41-9DAA-6837559C76CF}" dt="2021-02-17T17:48:57.477" v="1294" actId="6264"/>
          <ac:spMkLst>
            <pc:docMk/>
            <pc:sldMk cId="2896554220" sldId="259"/>
            <ac:spMk id="30" creationId="{D6000688-E13A-4339-AD7B-7567883D001F}"/>
          </ac:spMkLst>
        </pc:spChg>
        <pc:spChg chg="add del mod ord">
          <ac:chgData name="kelly evans" userId="ee58c7a867151a53" providerId="LiveId" clId="{C45E5802-FA31-4B41-9DAA-6837559C76CF}" dt="2021-02-17T17:49:11.504" v="1295" actId="700"/>
          <ac:spMkLst>
            <pc:docMk/>
            <pc:sldMk cId="2896554220" sldId="259"/>
            <ac:spMk id="31" creationId="{DF3D3E79-3E92-4AB0-A84D-B3E2D4C0188A}"/>
          </ac:spMkLst>
        </pc:spChg>
        <pc:spChg chg="add del mod ord">
          <ac:chgData name="kelly evans" userId="ee58c7a867151a53" providerId="LiveId" clId="{C45E5802-FA31-4B41-9DAA-6837559C76CF}" dt="2021-02-17T17:50:18.423" v="1298" actId="700"/>
          <ac:spMkLst>
            <pc:docMk/>
            <pc:sldMk cId="2896554220" sldId="259"/>
            <ac:spMk id="32" creationId="{4BA447D2-AE37-4BE0-A30F-C75E21FD678A}"/>
          </ac:spMkLst>
        </pc:spChg>
        <pc:spChg chg="add del mod ord">
          <ac:chgData name="kelly evans" userId="ee58c7a867151a53" providerId="LiveId" clId="{C45E5802-FA31-4B41-9DAA-6837559C76CF}" dt="2021-02-17T17:50:18.423" v="1298" actId="700"/>
          <ac:spMkLst>
            <pc:docMk/>
            <pc:sldMk cId="2896554220" sldId="259"/>
            <ac:spMk id="33" creationId="{4AD0A915-4356-4CE1-89D4-4D4512B870B2}"/>
          </ac:spMkLst>
        </pc:spChg>
        <pc:spChg chg="add del mod ord">
          <ac:chgData name="kelly evans" userId="ee58c7a867151a53" providerId="LiveId" clId="{C45E5802-FA31-4B41-9DAA-6837559C76CF}" dt="2021-02-17T17:50:18.423" v="1298" actId="700"/>
          <ac:spMkLst>
            <pc:docMk/>
            <pc:sldMk cId="2896554220" sldId="259"/>
            <ac:spMk id="34" creationId="{7AE96605-4376-4D5F-9947-41B5EF33A6DA}"/>
          </ac:spMkLst>
        </pc:spChg>
        <pc:spChg chg="add del mod ord">
          <ac:chgData name="kelly evans" userId="ee58c7a867151a53" providerId="LiveId" clId="{C45E5802-FA31-4B41-9DAA-6837559C76CF}" dt="2021-02-17T17:52:59.549" v="1306" actId="700"/>
          <ac:spMkLst>
            <pc:docMk/>
            <pc:sldMk cId="2896554220" sldId="259"/>
            <ac:spMk id="35" creationId="{73CC9C3B-5F0C-4AC8-AF73-9BA6F6502862}"/>
          </ac:spMkLst>
        </pc:spChg>
        <pc:spChg chg="add del mod ord">
          <ac:chgData name="kelly evans" userId="ee58c7a867151a53" providerId="LiveId" clId="{C45E5802-FA31-4B41-9DAA-6837559C76CF}" dt="2021-02-17T17:54:24.690" v="1309" actId="700"/>
          <ac:spMkLst>
            <pc:docMk/>
            <pc:sldMk cId="2896554220" sldId="259"/>
            <ac:spMk id="36" creationId="{1983D208-35EB-47C6-A29C-3DEF98A07999}"/>
          </ac:spMkLst>
        </pc:spChg>
        <pc:spChg chg="add mod ord">
          <ac:chgData name="kelly evans" userId="ee58c7a867151a53" providerId="LiveId" clId="{C45E5802-FA31-4B41-9DAA-6837559C76CF}" dt="2021-02-17T18:06:06.075" v="1457" actId="14100"/>
          <ac:spMkLst>
            <pc:docMk/>
            <pc:sldMk cId="2896554220" sldId="259"/>
            <ac:spMk id="37" creationId="{23AE2C55-2AD0-4549-90FC-079CD3674B51}"/>
          </ac:spMkLst>
        </pc:spChg>
        <pc:spChg chg="add del mod ord">
          <ac:chgData name="kelly evans" userId="ee58c7a867151a53" providerId="LiveId" clId="{C45E5802-FA31-4B41-9DAA-6837559C76CF}" dt="2021-02-17T17:55:47.298" v="1319" actId="478"/>
          <ac:spMkLst>
            <pc:docMk/>
            <pc:sldMk cId="2896554220" sldId="259"/>
            <ac:spMk id="38" creationId="{62558ED7-46CC-4A47-9BED-0F907B1D9D43}"/>
          </ac:spMkLst>
        </pc:spChg>
        <pc:spChg chg="add mod">
          <ac:chgData name="kelly evans" userId="ee58c7a867151a53" providerId="LiveId" clId="{C45E5802-FA31-4B41-9DAA-6837559C76CF}" dt="2021-02-17T18:04:12.942" v="1428" actId="27636"/>
          <ac:spMkLst>
            <pc:docMk/>
            <pc:sldMk cId="2896554220" sldId="259"/>
            <ac:spMk id="41" creationId="{F471DA82-8495-4D1E-8708-5DD262D5880F}"/>
          </ac:spMkLst>
        </pc:spChg>
        <pc:picChg chg="del mod">
          <ac:chgData name="kelly evans" userId="ee58c7a867151a53" providerId="LiveId" clId="{C45E5802-FA31-4B41-9DAA-6837559C76CF}" dt="2021-02-17T17:51:48.714" v="1301" actId="21"/>
          <ac:picMkLst>
            <pc:docMk/>
            <pc:sldMk cId="2896554220" sldId="259"/>
            <ac:picMk id="4" creationId="{F7FBD52C-7775-4349-A098-0D6C6A5B7E54}"/>
          </ac:picMkLst>
        </pc:picChg>
        <pc:picChg chg="del">
          <ac:chgData name="kelly evans" userId="ee58c7a867151a53" providerId="LiveId" clId="{C45E5802-FA31-4B41-9DAA-6837559C76CF}" dt="2021-02-17T14:42:30.084" v="188" actId="21"/>
          <ac:picMkLst>
            <pc:docMk/>
            <pc:sldMk cId="2896554220" sldId="259"/>
            <ac:picMk id="5" creationId="{91C897E2-4B2A-487D-8247-8F4EC30397D6}"/>
          </ac:picMkLst>
        </pc:picChg>
        <pc:picChg chg="del">
          <ac:chgData name="kelly evans" userId="ee58c7a867151a53" providerId="LiveId" clId="{C45E5802-FA31-4B41-9DAA-6837559C76CF}" dt="2021-02-17T14:48:48.304" v="190" actId="21"/>
          <ac:picMkLst>
            <pc:docMk/>
            <pc:sldMk cId="2896554220" sldId="259"/>
            <ac:picMk id="6" creationId="{7E29EC1C-82F9-4B75-9A35-A725489CCB2F}"/>
          </ac:picMkLst>
        </pc:picChg>
        <pc:picChg chg="del">
          <ac:chgData name="kelly evans" userId="ee58c7a867151a53" providerId="LiveId" clId="{C45E5802-FA31-4B41-9DAA-6837559C76CF}" dt="2021-02-17T14:48:42.790" v="189" actId="21"/>
          <ac:picMkLst>
            <pc:docMk/>
            <pc:sldMk cId="2896554220" sldId="259"/>
            <ac:picMk id="7" creationId="{0DAD4CB4-AD4E-4173-A35F-FB914C5A0F08}"/>
          </ac:picMkLst>
        </pc:picChg>
        <pc:picChg chg="del">
          <ac:chgData name="kelly evans" userId="ee58c7a867151a53" providerId="LiveId" clId="{C45E5802-FA31-4B41-9DAA-6837559C76CF}" dt="2021-02-17T14:51:27.648" v="191" actId="21"/>
          <ac:picMkLst>
            <pc:docMk/>
            <pc:sldMk cId="2896554220" sldId="259"/>
            <ac:picMk id="8" creationId="{0E74506C-92D0-4928-A999-03FD7CE821F8}"/>
          </ac:picMkLst>
        </pc:picChg>
        <pc:picChg chg="mod">
          <ac:chgData name="kelly evans" userId="ee58c7a867151a53" providerId="LiveId" clId="{C45E5802-FA31-4B41-9DAA-6837559C76CF}" dt="2021-02-17T18:06:10.164" v="1458" actId="1076"/>
          <ac:picMkLst>
            <pc:docMk/>
            <pc:sldMk cId="2896554220" sldId="259"/>
            <ac:picMk id="10" creationId="{B772DA22-0CBC-4AE9-AD11-0D336B949E76}"/>
          </ac:picMkLst>
        </pc:picChg>
        <pc:picChg chg="add del mod">
          <ac:chgData name="kelly evans" userId="ee58c7a867151a53" providerId="LiveId" clId="{C45E5802-FA31-4B41-9DAA-6837559C76CF}" dt="2021-02-17T19:34:28.026" v="2209" actId="21"/>
          <ac:picMkLst>
            <pc:docMk/>
            <pc:sldMk cId="2896554220" sldId="259"/>
            <ac:picMk id="39" creationId="{85386733-63E0-4975-93CB-4C3F02B157A2}"/>
          </ac:picMkLst>
        </pc:picChg>
        <pc:picChg chg="add del mod">
          <ac:chgData name="kelly evans" userId="ee58c7a867151a53" providerId="LiveId" clId="{C45E5802-FA31-4B41-9DAA-6837559C76CF}" dt="2021-02-17T19:35:06.227" v="2211" actId="21"/>
          <ac:picMkLst>
            <pc:docMk/>
            <pc:sldMk cId="2896554220" sldId="259"/>
            <ac:picMk id="42" creationId="{3D1F9079-C193-474B-9A6E-010DA67C1AEE}"/>
          </ac:picMkLst>
        </pc:picChg>
        <pc:picChg chg="add mod">
          <ac:chgData name="kelly evans" userId="ee58c7a867151a53" providerId="LiveId" clId="{C45E5802-FA31-4B41-9DAA-6837559C76CF}" dt="2021-02-17T19:37:03.205" v="2216" actId="14100"/>
          <ac:picMkLst>
            <pc:docMk/>
            <pc:sldMk cId="2896554220" sldId="259"/>
            <ac:picMk id="2050" creationId="{CA21DA94-051A-44A7-BDB3-EDC9D7E73462}"/>
          </ac:picMkLst>
        </pc:picChg>
      </pc:sldChg>
      <pc:sldChg chg="addSp delSp modSp mod modClrScheme delAnim delDesignElem chgLayout">
        <pc:chgData name="kelly evans" userId="ee58c7a867151a53" providerId="LiveId" clId="{C45E5802-FA31-4B41-9DAA-6837559C76CF}" dt="2021-02-17T18:33:06.074" v="2137" actId="20577"/>
        <pc:sldMkLst>
          <pc:docMk/>
          <pc:sldMk cId="803718561" sldId="261"/>
        </pc:sldMkLst>
        <pc:spChg chg="del mod ord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2" creationId="{51635F3D-CB48-4D3F-ACA9-D68B60927A78}"/>
          </ac:spMkLst>
        </pc:spChg>
        <pc:spChg chg="add mod ord">
          <ac:chgData name="kelly evans" userId="ee58c7a867151a53" providerId="LiveId" clId="{C45E5802-FA31-4B41-9DAA-6837559C76CF}" dt="2021-02-17T18:28:16.974" v="2036" actId="27636"/>
          <ac:spMkLst>
            <pc:docMk/>
            <pc:sldMk cId="803718561" sldId="261"/>
            <ac:spMk id="6" creationId="{080E0178-12EE-4C03-8BD6-FFC5D3D2B2ED}"/>
          </ac:spMkLst>
        </pc:spChg>
        <pc:spChg chg="add mod ord">
          <ac:chgData name="kelly evans" userId="ee58c7a867151a53" providerId="LiveId" clId="{C45E5802-FA31-4B41-9DAA-6837559C76CF}" dt="2021-02-17T18:33:06.074" v="2137" actId="20577"/>
          <ac:spMkLst>
            <pc:docMk/>
            <pc:sldMk cId="803718561" sldId="261"/>
            <ac:spMk id="7" creationId="{3FF64D9F-3691-416E-913B-8A5D85860D5A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9" creationId="{BD4C0BBB-0042-4603-A226-6117F3FD5B3C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11" creationId="{EC44F520-2598-460E-9F91-B02F60830CA2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13" creationId="{A8384FB5-9ADC-4DDC-881B-597D56F5B15D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15" creationId="{0AF57B88-1D4C-41FA-A761-EC1DD10C35CB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17" creationId="{D2548F45-5164-4ABB-8212-7F293FDED8D4}"/>
          </ac:spMkLst>
        </pc:spChg>
        <pc:spChg chg="add del">
          <ac:chgData name="kelly evans" userId="ee58c7a867151a53" providerId="LiveId" clId="{C45E5802-FA31-4B41-9DAA-6837559C76CF}" dt="2021-02-17T14:03:57.873" v="101" actId="26606"/>
          <ac:spMkLst>
            <pc:docMk/>
            <pc:sldMk cId="803718561" sldId="261"/>
            <ac:spMk id="19" creationId="{5E81CCFB-7BEF-4186-86FB-D09450B4D02D}"/>
          </ac:spMkLst>
        </pc:spChg>
        <pc:spChg chg="add del">
          <ac:chgData name="kelly evans" userId="ee58c7a867151a53" providerId="LiveId" clId="{C45E5802-FA31-4B41-9DAA-6837559C76CF}" dt="2021-02-17T14:03:57.842" v="100" actId="26606"/>
          <ac:spMkLst>
            <pc:docMk/>
            <pc:sldMk cId="803718561" sldId="261"/>
            <ac:spMk id="23" creationId="{D07CEBFE-77B8-443B-BDA1-09D1B6358385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24" creationId="{BD4C0BBB-0042-4603-A226-6117F3FD5B3C}"/>
          </ac:spMkLst>
        </pc:spChg>
        <pc:spChg chg="add del">
          <ac:chgData name="kelly evans" userId="ee58c7a867151a53" providerId="LiveId" clId="{C45E5802-FA31-4B41-9DAA-6837559C76CF}" dt="2021-02-17T14:03:57.842" v="100" actId="26606"/>
          <ac:spMkLst>
            <pc:docMk/>
            <pc:sldMk cId="803718561" sldId="261"/>
            <ac:spMk id="26" creationId="{1B15ED52-F352-441B-82BF-E0EA34836D08}"/>
          </ac:spMkLst>
        </pc:spChg>
        <pc:spChg chg="add del">
          <ac:chgData name="kelly evans" userId="ee58c7a867151a53" providerId="LiveId" clId="{C45E5802-FA31-4B41-9DAA-6837559C76CF}" dt="2021-02-17T14:03:57.842" v="100" actId="26606"/>
          <ac:spMkLst>
            <pc:docMk/>
            <pc:sldMk cId="803718561" sldId="261"/>
            <ac:spMk id="28" creationId="{61707E60-CEC9-4661-AA82-69242EB4BDC3}"/>
          </ac:spMkLst>
        </pc:spChg>
        <pc:spChg chg="add del">
          <ac:chgData name="kelly evans" userId="ee58c7a867151a53" providerId="LiveId" clId="{C45E5802-FA31-4B41-9DAA-6837559C76CF}" dt="2021-02-17T14:03:57.842" v="100" actId="26606"/>
          <ac:spMkLst>
            <pc:docMk/>
            <pc:sldMk cId="803718561" sldId="261"/>
            <ac:spMk id="30" creationId="{8F035CD8-AE30-4146-96F2-036B0CE5E4F3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32" creationId="{9036A89F-8DEA-43AA-9D06-4B6FA8CE2962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33" creationId="{EC44F520-2598-460E-9F91-B02F60830CA2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34" creationId="{D01BD803-8FF4-4D42-B00C-DB693F0332A0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35" creationId="{FE24B7F3-4D2E-4BA5-87BD-CCFC49B7D556}"/>
          </ac:spMkLst>
        </pc:spChg>
        <pc:spChg chg="add del">
          <ac:chgData name="kelly evans" userId="ee58c7a867151a53" providerId="LiveId" clId="{C45E5802-FA31-4B41-9DAA-6837559C76CF}" dt="2021-02-17T18:27:12.444" v="1978" actId="700"/>
          <ac:spMkLst>
            <pc:docMk/>
            <pc:sldMk cId="803718561" sldId="261"/>
            <ac:spMk id="36" creationId="{DF863C81-E2D4-4B3C-B77F-3F69FAD1A523}"/>
          </ac:spMkLst>
        </pc:spChg>
        <pc:picChg chg="del">
          <ac:chgData name="kelly evans" userId="ee58c7a867151a53" providerId="LiveId" clId="{C45E5802-FA31-4B41-9DAA-6837559C76CF}" dt="2021-02-17T15:31:56.035" v="194" actId="21"/>
          <ac:picMkLst>
            <pc:docMk/>
            <pc:sldMk cId="803718561" sldId="261"/>
            <ac:picMk id="3" creationId="{756B2B49-BCAE-457D-9455-AE86AEA93422}"/>
          </ac:picMkLst>
        </pc:picChg>
        <pc:picChg chg="mod ord">
          <ac:chgData name="kelly evans" userId="ee58c7a867151a53" providerId="LiveId" clId="{C45E5802-FA31-4B41-9DAA-6837559C76CF}" dt="2021-02-17T18:27:27.873" v="1982" actId="14100"/>
          <ac:picMkLst>
            <pc:docMk/>
            <pc:sldMk cId="803718561" sldId="261"/>
            <ac:picMk id="4" creationId="{3CB3EE30-C0D2-44D3-AEC6-26EFFB64CEA3}"/>
          </ac:picMkLst>
        </pc:picChg>
        <pc:picChg chg="mod">
          <ac:chgData name="kelly evans" userId="ee58c7a867151a53" providerId="LiveId" clId="{C45E5802-FA31-4B41-9DAA-6837559C76CF}" dt="2021-02-17T18:28:27.053" v="2038" actId="1076"/>
          <ac:picMkLst>
            <pc:docMk/>
            <pc:sldMk cId="803718561" sldId="261"/>
            <ac:picMk id="5" creationId="{9E53B9C4-33BF-4C63-9C83-CDE3813A72D9}"/>
          </ac:picMkLst>
        </pc:picChg>
      </pc:sldChg>
      <pc:sldChg chg="addSp delSp modSp mod delAnim">
        <pc:chgData name="kelly evans" userId="ee58c7a867151a53" providerId="LiveId" clId="{C45E5802-FA31-4B41-9DAA-6837559C76CF}" dt="2021-02-17T19:32:27.854" v="2208" actId="14100"/>
        <pc:sldMkLst>
          <pc:docMk/>
          <pc:sldMk cId="7440260" sldId="262"/>
        </pc:sldMkLst>
        <pc:spChg chg="del">
          <ac:chgData name="kelly evans" userId="ee58c7a867151a53" providerId="LiveId" clId="{C45E5802-FA31-4B41-9DAA-6837559C76CF}" dt="2021-02-17T19:32:11.386" v="2204"/>
          <ac:spMkLst>
            <pc:docMk/>
            <pc:sldMk cId="7440260" sldId="262"/>
            <ac:spMk id="3" creationId="{359FBCA3-5457-4AE1-AA27-2FD08BE1C15A}"/>
          </ac:spMkLst>
        </pc:spChg>
        <pc:picChg chg="del">
          <ac:chgData name="kelly evans" userId="ee58c7a867151a53" providerId="LiveId" clId="{C45E5802-FA31-4B41-9DAA-6837559C76CF}" dt="2021-02-17T19:29:28.116" v="2199" actId="21"/>
          <ac:picMkLst>
            <pc:docMk/>
            <pc:sldMk cId="7440260" sldId="262"/>
            <ac:picMk id="4" creationId="{7D3C3FC9-BAF2-4E59-B9FD-750887690FDF}"/>
          </ac:picMkLst>
        </pc:picChg>
        <pc:picChg chg="mod">
          <ac:chgData name="kelly evans" userId="ee58c7a867151a53" providerId="LiveId" clId="{C45E5802-FA31-4B41-9DAA-6837559C76CF}" dt="2021-02-17T19:29:44.940" v="2203" actId="14100"/>
          <ac:picMkLst>
            <pc:docMk/>
            <pc:sldMk cId="7440260" sldId="262"/>
            <ac:picMk id="5" creationId="{DF5ED98C-7900-47EB-ACC2-AB0BCCFC4B2F}"/>
          </ac:picMkLst>
        </pc:picChg>
        <pc:picChg chg="add mod">
          <ac:chgData name="kelly evans" userId="ee58c7a867151a53" providerId="LiveId" clId="{C45E5802-FA31-4B41-9DAA-6837559C76CF}" dt="2021-02-17T19:32:27.854" v="2208" actId="14100"/>
          <ac:picMkLst>
            <pc:docMk/>
            <pc:sldMk cId="7440260" sldId="262"/>
            <ac:picMk id="1026" creationId="{FC33254C-E31D-4B6C-861A-231B288434E7}"/>
          </ac:picMkLst>
        </pc:picChg>
      </pc:sldChg>
      <pc:sldChg chg="modSp new mod">
        <pc:chgData name="kelly evans" userId="ee58c7a867151a53" providerId="LiveId" clId="{C45E5802-FA31-4B41-9DAA-6837559C76CF}" dt="2021-02-17T18:39:09.367" v="2192" actId="5793"/>
        <pc:sldMkLst>
          <pc:docMk/>
          <pc:sldMk cId="1002813548" sldId="263"/>
        </pc:sldMkLst>
        <pc:spChg chg="mod">
          <ac:chgData name="kelly evans" userId="ee58c7a867151a53" providerId="LiveId" clId="{C45E5802-FA31-4B41-9DAA-6837559C76CF}" dt="2021-02-17T18:38:35.628" v="2170" actId="1076"/>
          <ac:spMkLst>
            <pc:docMk/>
            <pc:sldMk cId="1002813548" sldId="263"/>
            <ac:spMk id="2" creationId="{0B3E1114-9D3A-4AC9-906F-592C3E9346CD}"/>
          </ac:spMkLst>
        </pc:spChg>
        <pc:spChg chg="mod">
          <ac:chgData name="kelly evans" userId="ee58c7a867151a53" providerId="LiveId" clId="{C45E5802-FA31-4B41-9DAA-6837559C76CF}" dt="2021-02-17T18:39:09.367" v="2192" actId="5793"/>
          <ac:spMkLst>
            <pc:docMk/>
            <pc:sldMk cId="1002813548" sldId="263"/>
            <ac:spMk id="3" creationId="{44EAE4DE-CECD-4823-B7DD-3B52DC48DC7B}"/>
          </ac:spMkLst>
        </pc:spChg>
      </pc:sldChg>
      <pc:sldChg chg="addSp delSp modSp new del mod setBg modClrScheme delDesignElem chgLayout">
        <pc:chgData name="kelly evans" userId="ee58c7a867151a53" providerId="LiveId" clId="{C45E5802-FA31-4B41-9DAA-6837559C76CF}" dt="2021-02-17T18:38:00.156" v="2156" actId="2696"/>
        <pc:sldMkLst>
          <pc:docMk/>
          <pc:sldMk cId="3843723209" sldId="263"/>
        </pc:sldMkLst>
        <pc:spChg chg="del">
          <ac:chgData name="kelly evans" userId="ee58c7a867151a53" providerId="LiveId" clId="{C45E5802-FA31-4B41-9DAA-6837559C76CF}" dt="2021-02-17T18:34:06.799" v="2139" actId="700"/>
          <ac:spMkLst>
            <pc:docMk/>
            <pc:sldMk cId="3843723209" sldId="263"/>
            <ac:spMk id="2" creationId="{46286788-4BBC-45C3-9766-86EC1CE9EFD1}"/>
          </ac:spMkLst>
        </pc:spChg>
        <pc:spChg chg="del">
          <ac:chgData name="kelly evans" userId="ee58c7a867151a53" providerId="LiveId" clId="{C45E5802-FA31-4B41-9DAA-6837559C76CF}" dt="2021-02-17T18:34:06.799" v="2139" actId="700"/>
          <ac:spMkLst>
            <pc:docMk/>
            <pc:sldMk cId="3843723209" sldId="263"/>
            <ac:spMk id="3" creationId="{967A57DC-C421-4AD0-B811-2584DDC506B1}"/>
          </ac:spMkLst>
        </pc:spChg>
        <pc:spChg chg="add del mod">
          <ac:chgData name="kelly evans" userId="ee58c7a867151a53" providerId="LiveId" clId="{C45E5802-FA31-4B41-9DAA-6837559C76CF}" dt="2021-02-17T18:35:58.342" v="2150"/>
          <ac:spMkLst>
            <pc:docMk/>
            <pc:sldMk cId="3843723209" sldId="263"/>
            <ac:spMk id="5" creationId="{E70DEDC6-7E5E-41BB-A7FC-810C86960C1B}"/>
          </ac:spMkLst>
        </pc:spChg>
        <pc:spChg chg="add del mod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6" creationId="{D5666F53-B771-419E-86C6-5FBC1417BDB0}"/>
          </ac:spMkLst>
        </pc:spChg>
        <pc:spChg chg="add del mod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7" creationId="{717734A5-5A64-401D-92C8-4D52D96DECFE}"/>
          </ac:spMkLst>
        </pc:spChg>
        <pc:spChg chg="add del mod ord">
          <ac:chgData name="kelly evans" userId="ee58c7a867151a53" providerId="LiveId" clId="{C45E5802-FA31-4B41-9DAA-6837559C76CF}" dt="2021-02-17T18:37:39.352" v="2155" actId="6264"/>
          <ac:spMkLst>
            <pc:docMk/>
            <pc:sldMk cId="3843723209" sldId="263"/>
            <ac:spMk id="8" creationId="{24DE3396-03B1-401A-99FE-D729CADAEF53}"/>
          </ac:spMkLst>
        </pc:spChg>
        <pc:spChg chg="add del mod ord">
          <ac:chgData name="kelly evans" userId="ee58c7a867151a53" providerId="LiveId" clId="{C45E5802-FA31-4B41-9DAA-6837559C76CF}" dt="2021-02-17T18:37:39.352" v="2155" actId="6264"/>
          <ac:spMkLst>
            <pc:docMk/>
            <pc:sldMk cId="3843723209" sldId="263"/>
            <ac:spMk id="10" creationId="{4C1AFD9C-1689-4192-8C72-AA72EB4BEA86}"/>
          </ac:spMkLst>
        </pc:spChg>
        <pc:spChg chg="add mod ord">
          <ac:chgData name="kelly evans" userId="ee58c7a867151a53" providerId="LiveId" clId="{C45E5802-FA31-4B41-9DAA-6837559C76CF}" dt="2021-02-17T18:37:39.352" v="2155" actId="6264"/>
          <ac:spMkLst>
            <pc:docMk/>
            <pc:sldMk cId="3843723209" sldId="263"/>
            <ac:spMk id="11" creationId="{C5C17CAE-6999-4744-97F0-895308E18F5A}"/>
          </ac:spMkLst>
        </pc:spChg>
        <pc:spChg chg="add mod ord">
          <ac:chgData name="kelly evans" userId="ee58c7a867151a53" providerId="LiveId" clId="{C45E5802-FA31-4B41-9DAA-6837559C76CF}" dt="2021-02-17T18:37:39.352" v="2155" actId="6264"/>
          <ac:spMkLst>
            <pc:docMk/>
            <pc:sldMk cId="3843723209" sldId="263"/>
            <ac:spMk id="12" creationId="{C6C1292E-CFDE-493F-B148-D0DFCCEC6C67}"/>
          </ac:spMkLst>
        </pc:spChg>
        <pc:spChg chg="add del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13" creationId="{D3F794D0-2982-490E-88DA-93D48975085F}"/>
          </ac:spMkLst>
        </pc:spChg>
        <pc:spChg chg="add del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15" creationId="{AFD24A3D-F07A-44A9-BE55-5576292E152D}"/>
          </ac:spMkLst>
        </pc:spChg>
        <pc:spChg chg="add del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17" creationId="{204441C9-FD2D-4031-B5C5-67478196CCCF}"/>
          </ac:spMkLst>
        </pc:spChg>
        <pc:spChg chg="add del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19" creationId="{EBF09AEC-6E6E-418F-9974-8730F1B2B6EF}"/>
          </ac:spMkLst>
        </pc:spChg>
        <pc:spChg chg="add del">
          <ac:chgData name="kelly evans" userId="ee58c7a867151a53" providerId="LiveId" clId="{C45E5802-FA31-4B41-9DAA-6837559C76CF}" dt="2021-02-17T18:37:34.150" v="2154" actId="6264"/>
          <ac:spMkLst>
            <pc:docMk/>
            <pc:sldMk cId="3843723209" sldId="263"/>
            <ac:spMk id="21" creationId="{3D9D3989-3E00-4727-914E-959DFE8FACE9}"/>
          </ac:spMkLst>
        </pc:spChg>
        <pc:picChg chg="add">
          <ac:chgData name="kelly evans" userId="ee58c7a867151a53" providerId="LiveId" clId="{C45E5802-FA31-4B41-9DAA-6837559C76CF}" dt="2021-02-17T18:37:13.297" v="2152" actId="26606"/>
          <ac:picMkLst>
            <pc:docMk/>
            <pc:sldMk cId="3843723209" sldId="263"/>
            <ac:picMk id="9" creationId="{5FC5ECA6-213C-4F02-81CD-F5533BC63E62}"/>
          </ac:picMkLst>
        </pc:picChg>
      </pc:sldChg>
    </pc:docChg>
  </pc:docChgLst>
  <pc:docChgLst>
    <pc:chgData name="Kelly Evans (2004456)" userId="S::2004456@student.uwtsd.ac.uk::1c245cac-5d48-4364-b01a-61950771719b" providerId="AD" clId="Web-{293875FB-7BAC-8302-D428-228C14C86484}"/>
    <pc:docChg chg="modSld">
      <pc:chgData name="Kelly Evans (2004456)" userId="S::2004456@student.uwtsd.ac.uk::1c245cac-5d48-4364-b01a-61950771719b" providerId="AD" clId="Web-{293875FB-7BAC-8302-D428-228C14C86484}" dt="2021-02-19T01:03:08.279" v="0"/>
      <pc:docMkLst>
        <pc:docMk/>
      </pc:docMkLst>
      <pc:sldChg chg="modSp modMedia">
        <pc:chgData name="Kelly Evans (2004456)" userId="S::2004456@student.uwtsd.ac.uk::1c245cac-5d48-4364-b01a-61950771719b" providerId="AD" clId="Web-{293875FB-7BAC-8302-D428-228C14C86484}" dt="2021-02-19T01:03:08.279" v="0"/>
        <pc:sldMkLst>
          <pc:docMk/>
          <pc:sldMk cId="109857222" sldId="256"/>
        </pc:sldMkLst>
        <pc:picChg chg="mod">
          <ac:chgData name="Kelly Evans (2004456)" userId="S::2004456@student.uwtsd.ac.uk::1c245cac-5d48-4364-b01a-61950771719b" providerId="AD" clId="Web-{293875FB-7BAC-8302-D428-228C14C86484}" dt="2021-02-19T01:03:08.279" v="0"/>
          <ac:picMkLst>
            <pc:docMk/>
            <pc:sldMk cId="109857222" sldId="256"/>
            <ac:picMk id="9" creationId="{EB3C6461-1FE4-447A-A09D-3E19C392E11C}"/>
          </ac:picMkLst>
        </pc:picChg>
      </pc:sldChg>
    </pc:docChg>
  </pc:docChgLst>
  <pc:docChgLst>
    <pc:chgData name="Kelly" userId="1c245cac-5d48-4364-b01a-61950771719b" providerId="ADAL" clId="{C45E5802-FA31-4B41-9DAA-6837559C76CF}"/>
    <pc:docChg chg="custSel modSld">
      <pc:chgData name="Kelly" userId="1c245cac-5d48-4364-b01a-61950771719b" providerId="ADAL" clId="{C45E5802-FA31-4B41-9DAA-6837559C76CF}" dt="2021-02-23T17:10:51.483" v="0" actId="21"/>
      <pc:docMkLst>
        <pc:docMk/>
      </pc:docMkLst>
      <pc:sldChg chg="delSp mod delAnim">
        <pc:chgData name="Kelly" userId="1c245cac-5d48-4364-b01a-61950771719b" providerId="ADAL" clId="{C45E5802-FA31-4B41-9DAA-6837559C76CF}" dt="2021-02-23T17:10:51.483" v="0" actId="21"/>
        <pc:sldMkLst>
          <pc:docMk/>
          <pc:sldMk cId="109857222" sldId="256"/>
        </pc:sldMkLst>
        <pc:picChg chg="del">
          <ac:chgData name="Kelly" userId="1c245cac-5d48-4364-b01a-61950771719b" providerId="ADAL" clId="{C45E5802-FA31-4B41-9DAA-6837559C76CF}" dt="2021-02-23T17:10:51.483" v="0" actId="21"/>
          <ac:picMkLst>
            <pc:docMk/>
            <pc:sldMk cId="109857222" sldId="256"/>
            <ac:picMk id="9" creationId="{EB3C6461-1FE4-447A-A09D-3E19C392E11C}"/>
          </ac:picMkLst>
        </pc:picChg>
      </pc:sldChg>
    </pc:docChg>
  </pc:docChgLst>
  <pc:docChgLst>
    <pc:chgData name="Kelly Evans (2004456)" userId="S::2004456@student.uwtsd.ac.uk::1c245cac-5d48-4364-b01a-61950771719b" providerId="AD" clId="Web-{F26BBDB3-E26C-6527-D820-295D6AB01E90}"/>
    <pc:docChg chg="modSld">
      <pc:chgData name="Kelly Evans (2004456)" userId="S::2004456@student.uwtsd.ac.uk::1c245cac-5d48-4364-b01a-61950771719b" providerId="AD" clId="Web-{F26BBDB3-E26C-6527-D820-295D6AB01E90}" dt="2021-02-22T00:18:14.735" v="78" actId="20577"/>
      <pc:docMkLst>
        <pc:docMk/>
      </pc:docMkLst>
      <pc:sldChg chg="modSp">
        <pc:chgData name="Kelly Evans (2004456)" userId="S::2004456@student.uwtsd.ac.uk::1c245cac-5d48-4364-b01a-61950771719b" providerId="AD" clId="Web-{F26BBDB3-E26C-6527-D820-295D6AB01E90}" dt="2021-02-22T00:13:47.362" v="58" actId="20577"/>
        <pc:sldMkLst>
          <pc:docMk/>
          <pc:sldMk cId="109857222" sldId="256"/>
        </pc:sldMkLst>
        <pc:spChg chg="mod">
          <ac:chgData name="Kelly Evans (2004456)" userId="S::2004456@student.uwtsd.ac.uk::1c245cac-5d48-4364-b01a-61950771719b" providerId="AD" clId="Web-{F26BBDB3-E26C-6527-D820-295D6AB01E90}" dt="2021-02-22T00:13:47.362" v="58" actId="20577"/>
          <ac:spMkLst>
            <pc:docMk/>
            <pc:sldMk cId="109857222" sldId="256"/>
            <ac:spMk id="11" creationId="{55B1C382-12A3-47BF-89BC-2D7A7897940A}"/>
          </ac:spMkLst>
        </pc:spChg>
      </pc:sldChg>
      <pc:sldChg chg="modSp">
        <pc:chgData name="Kelly Evans (2004456)" userId="S::2004456@student.uwtsd.ac.uk::1c245cac-5d48-4364-b01a-61950771719b" providerId="AD" clId="Web-{F26BBDB3-E26C-6527-D820-295D6AB01E90}" dt="2021-02-21T23:44:41.927" v="1" actId="1076"/>
        <pc:sldMkLst>
          <pc:docMk/>
          <pc:sldMk cId="1328510348" sldId="257"/>
        </pc:sldMkLst>
        <pc:picChg chg="mod">
          <ac:chgData name="Kelly Evans (2004456)" userId="S::2004456@student.uwtsd.ac.uk::1c245cac-5d48-4364-b01a-61950771719b" providerId="AD" clId="Web-{F26BBDB3-E26C-6527-D820-295D6AB01E90}" dt="2021-02-21T23:44:41.927" v="1" actId="1076"/>
          <ac:picMkLst>
            <pc:docMk/>
            <pc:sldMk cId="1328510348" sldId="257"/>
            <ac:picMk id="3" creationId="{A87F497F-E007-4EE3-8D28-B5EF5EA2C90E}"/>
          </ac:picMkLst>
        </pc:picChg>
      </pc:sldChg>
      <pc:sldChg chg="addSp modSp">
        <pc:chgData name="Kelly Evans (2004456)" userId="S::2004456@student.uwtsd.ac.uk::1c245cac-5d48-4364-b01a-61950771719b" providerId="AD" clId="Web-{F26BBDB3-E26C-6527-D820-295D6AB01E90}" dt="2021-02-22T00:12:43.925" v="57" actId="20577"/>
        <pc:sldMkLst>
          <pc:docMk/>
          <pc:sldMk cId="3769184656" sldId="258"/>
        </pc:sldMkLst>
        <pc:spChg chg="mod">
          <ac:chgData name="Kelly Evans (2004456)" userId="S::2004456@student.uwtsd.ac.uk::1c245cac-5d48-4364-b01a-61950771719b" providerId="AD" clId="Web-{F26BBDB3-E26C-6527-D820-295D6AB01E90}" dt="2021-02-22T00:12:43.925" v="57" actId="20577"/>
          <ac:spMkLst>
            <pc:docMk/>
            <pc:sldMk cId="3769184656" sldId="258"/>
            <ac:spMk id="7" creationId="{E5F6AFEF-7398-4683-8E1F-6D06D542B645}"/>
          </ac:spMkLst>
        </pc:spChg>
        <pc:picChg chg="add mod">
          <ac:chgData name="Kelly Evans (2004456)" userId="S::2004456@student.uwtsd.ac.uk::1c245cac-5d48-4364-b01a-61950771719b" providerId="AD" clId="Web-{F26BBDB3-E26C-6527-D820-295D6AB01E90}" dt="2021-02-22T00:08:46.146" v="9" actId="14100"/>
          <ac:picMkLst>
            <pc:docMk/>
            <pc:sldMk cId="3769184656" sldId="258"/>
            <ac:picMk id="2" creationId="{DB535CEF-6175-4EFE-ABC6-072D6BD35151}"/>
          </ac:picMkLst>
        </pc:picChg>
        <pc:picChg chg="mod">
          <ac:chgData name="Kelly Evans (2004456)" userId="S::2004456@student.uwtsd.ac.uk::1c245cac-5d48-4364-b01a-61950771719b" providerId="AD" clId="Web-{F26BBDB3-E26C-6527-D820-295D6AB01E90}" dt="2021-02-21T23:44:53.645" v="2" actId="1076"/>
          <ac:picMkLst>
            <pc:docMk/>
            <pc:sldMk cId="3769184656" sldId="258"/>
            <ac:picMk id="5" creationId="{54496AD7-8109-42ED-9651-1210049CAA7C}"/>
          </ac:picMkLst>
        </pc:picChg>
      </pc:sldChg>
      <pc:sldChg chg="modSp">
        <pc:chgData name="Kelly Evans (2004456)" userId="S::2004456@student.uwtsd.ac.uk::1c245cac-5d48-4364-b01a-61950771719b" providerId="AD" clId="Web-{F26BBDB3-E26C-6527-D820-295D6AB01E90}" dt="2021-02-21T23:44:06.130" v="0" actId="20577"/>
        <pc:sldMkLst>
          <pc:docMk/>
          <pc:sldMk cId="1366169468" sldId="260"/>
        </pc:sldMkLst>
        <pc:spChg chg="mod">
          <ac:chgData name="Kelly Evans (2004456)" userId="S::2004456@student.uwtsd.ac.uk::1c245cac-5d48-4364-b01a-61950771719b" providerId="AD" clId="Web-{F26BBDB3-E26C-6527-D820-295D6AB01E90}" dt="2021-02-21T23:44:06.130" v="0" actId="20577"/>
          <ac:spMkLst>
            <pc:docMk/>
            <pc:sldMk cId="1366169468" sldId="260"/>
            <ac:spMk id="2" creationId="{8F9C7D72-24EB-40DC-A344-BFACE746DD86}"/>
          </ac:spMkLst>
        </pc:spChg>
      </pc:sldChg>
      <pc:sldChg chg="modSp">
        <pc:chgData name="Kelly Evans (2004456)" userId="S::2004456@student.uwtsd.ac.uk::1c245cac-5d48-4364-b01a-61950771719b" providerId="AD" clId="Web-{F26BBDB3-E26C-6527-D820-295D6AB01E90}" dt="2021-02-22T00:12:28.332" v="54" actId="20577"/>
        <pc:sldMkLst>
          <pc:docMk/>
          <pc:sldMk cId="803718561" sldId="261"/>
        </pc:sldMkLst>
        <pc:spChg chg="mod">
          <ac:chgData name="Kelly Evans (2004456)" userId="S::2004456@student.uwtsd.ac.uk::1c245cac-5d48-4364-b01a-61950771719b" providerId="AD" clId="Web-{F26BBDB3-E26C-6527-D820-295D6AB01E90}" dt="2021-02-22T00:11:12.738" v="30" actId="20577"/>
          <ac:spMkLst>
            <pc:docMk/>
            <pc:sldMk cId="803718561" sldId="261"/>
            <ac:spMk id="6" creationId="{080E0178-12EE-4C03-8BD6-FFC5D3D2B2ED}"/>
          </ac:spMkLst>
        </pc:spChg>
        <pc:spChg chg="mod">
          <ac:chgData name="Kelly Evans (2004456)" userId="S::2004456@student.uwtsd.ac.uk::1c245cac-5d48-4364-b01a-61950771719b" providerId="AD" clId="Web-{F26BBDB3-E26C-6527-D820-295D6AB01E90}" dt="2021-02-22T00:12:28.332" v="54" actId="20577"/>
          <ac:spMkLst>
            <pc:docMk/>
            <pc:sldMk cId="803718561" sldId="261"/>
            <ac:spMk id="7" creationId="{3FF64D9F-3691-416E-913B-8A5D85860D5A}"/>
          </ac:spMkLst>
        </pc:spChg>
      </pc:sldChg>
      <pc:sldChg chg="modSp">
        <pc:chgData name="Kelly Evans (2004456)" userId="S::2004456@student.uwtsd.ac.uk::1c245cac-5d48-4364-b01a-61950771719b" providerId="AD" clId="Web-{F26BBDB3-E26C-6527-D820-295D6AB01E90}" dt="2021-02-22T00:18:14.735" v="78" actId="20577"/>
        <pc:sldMkLst>
          <pc:docMk/>
          <pc:sldMk cId="7440260" sldId="262"/>
        </pc:sldMkLst>
        <pc:spChg chg="mod">
          <ac:chgData name="Kelly Evans (2004456)" userId="S::2004456@student.uwtsd.ac.uk::1c245cac-5d48-4364-b01a-61950771719b" providerId="AD" clId="Web-{F26BBDB3-E26C-6527-D820-295D6AB01E90}" dt="2021-02-22T00:18:14.735" v="78" actId="20577"/>
          <ac:spMkLst>
            <pc:docMk/>
            <pc:sldMk cId="7440260" sldId="262"/>
            <ac:spMk id="2" creationId="{1BB56399-4FCA-47F4-B04E-525FF2AB455C}"/>
          </ac:spMkLst>
        </pc:spChg>
        <pc:picChg chg="mod">
          <ac:chgData name="Kelly Evans (2004456)" userId="S::2004456@student.uwtsd.ac.uk::1c245cac-5d48-4364-b01a-61950771719b" providerId="AD" clId="Web-{F26BBDB3-E26C-6527-D820-295D6AB01E90}" dt="2021-02-22T00:16:50.549" v="62" actId="1076"/>
          <ac:picMkLst>
            <pc:docMk/>
            <pc:sldMk cId="7440260" sldId="262"/>
            <ac:picMk id="5" creationId="{DF5ED98C-7900-47EB-ACC2-AB0BCCFC4B2F}"/>
          </ac:picMkLst>
        </pc:picChg>
      </pc:sldChg>
    </pc:docChg>
  </pc:docChgLst>
  <pc:docChgLst>
    <pc:chgData name="Kelly Evans (2004456)" userId="S::2004456@student.uwtsd.ac.uk::1c245cac-5d48-4364-b01a-61950771719b" providerId="AD" clId="Web-{60BA67CA-286E-4B35-A0FA-6CD5900961EE}"/>
    <pc:docChg chg="addSld delSld modSld addMainMaster delMainMaster">
      <pc:chgData name="Kelly Evans (2004456)" userId="S::2004456@student.uwtsd.ac.uk::1c245cac-5d48-4364-b01a-61950771719b" providerId="AD" clId="Web-{60BA67CA-286E-4B35-A0FA-6CD5900961EE}" dt="2021-02-12T11:29:12.854" v="59"/>
      <pc:docMkLst>
        <pc:docMk/>
      </pc:docMkLst>
      <pc:sldChg chg="addSp delSp modSp mod setBg modClrScheme chgLayout">
        <pc:chgData name="Kelly Evans (2004456)" userId="S::2004456@student.uwtsd.ac.uk::1c245cac-5d48-4364-b01a-61950771719b" providerId="AD" clId="Web-{60BA67CA-286E-4B35-A0FA-6CD5900961EE}" dt="2021-02-12T11:18:48.764" v="45"/>
        <pc:sldMkLst>
          <pc:docMk/>
          <pc:sldMk cId="109857222" sldId="256"/>
        </pc:sldMkLst>
        <pc:spChg chg="mo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6" creationId="{07322A9E-F1EC-405E-8971-BA906EFFCCB8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7" creationId="{A5704422-1118-4FD1-95AD-29A064EB80D9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8" creationId="{A88B2AAA-B805-498E-A9E6-98B885855498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19.986" v="4"/>
          <ac:spMkLst>
            <pc:docMk/>
            <pc:sldMk cId="109857222" sldId="256"/>
            <ac:spMk id="9" creationId="{605494DE-B078-4D87-BB01-C84320618DAD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19.986" v="4"/>
          <ac:spMkLst>
            <pc:docMk/>
            <pc:sldMk cId="109857222" sldId="256"/>
            <ac:spMk id="11" creationId="{9A0576B0-CD8C-4661-95C8-A9F2CE7CDDB0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19.986" v="4"/>
          <ac:spMkLst>
            <pc:docMk/>
            <pc:sldMk cId="109857222" sldId="256"/>
            <ac:spMk id="13" creationId="{3FF60E2B-3919-423C-B1FF-56CDE6681165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15" creationId="{9B8051E0-19D7-43E1-BFD9-E6DBFEB3A3F1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17" creationId="{4EDB2B02-86A2-46F5-A4BE-B7D9B10411D6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19" creationId="{43954639-FB5D-41F4-9560-6F6DFE778425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21" creationId="{E898931C-0323-41FA-A036-20F818B1FF81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23" creationId="{89AFE9DD-0792-4B98-B4EB-97ACA17E6AA8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25" creationId="{3981F5C4-9AE1-404E-AF44-A4E6DB374F9D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27" creationId="{763C1781-8726-4FAC-8C45-FF40376BE409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29" creationId="{301491B5-56C7-43DC-A3D9-861EECCA056A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31" creationId="{237E2353-22DF-46E0-A200-FB30F8F394E2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33" creationId="{DD6138DB-057B-45F7-A5F4-E7BFDA20D02C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2:48.798" v="10"/>
          <ac:spMkLst>
            <pc:docMk/>
            <pc:sldMk cId="109857222" sldId="256"/>
            <ac:spMk id="35" creationId="{79A54AB1-B64F-4843-BFAB-81CB74E66B65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3:08.704" v="16"/>
          <ac:spMkLst>
            <pc:docMk/>
            <pc:sldMk cId="109857222" sldId="256"/>
            <ac:spMk id="40" creationId="{1DB043B4-68C6-45B9-82AC-A5800EADB8DB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45" creationId="{0A609FA1-66A6-415B-92B9-358030A690E5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47" creationId="{C6AAC2E7-7798-447E-893B-FB7FF71F6DE8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49" creationId="{E305489D-7E74-4ABB-970C-EB5E853E6537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51" creationId="{4D71D159-A1DF-4F65-8788-481D9698627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64" creationId="{8F1DA978-2FF0-4E09-976F-91C6D4AA5270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66" creationId="{0EC398C5-5C2E-4038-9DB3-DE2B5A9BEFFB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68" creationId="{A2F10B26-073B-4B10-8AAA-161242DD82B0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70" creationId="{610DBBC7-698F-4A54-B1CB-A99F9CC356D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8:48.764" v="45"/>
          <ac:spMkLst>
            <pc:docMk/>
            <pc:sldMk cId="109857222" sldId="256"/>
            <ac:spMk id="72" creationId="{579BBB12-9455-421B-86B2-0EA77520230B}"/>
          </ac:spMkLst>
        </pc:spChg>
        <pc:picChg chg="add mod">
          <ac:chgData name="Kelly Evans (2004456)" userId="S::2004456@student.uwtsd.ac.uk::1c245cac-5d48-4364-b01a-61950771719b" providerId="AD" clId="Web-{60BA67CA-286E-4B35-A0FA-6CD5900961EE}" dt="2021-02-12T11:18:48.764" v="45"/>
          <ac:picMkLst>
            <pc:docMk/>
            <pc:sldMk cId="109857222" sldId="256"/>
            <ac:picMk id="4" creationId="{F9AF869A-B445-4F9E-B1D4-DFBAB74DFD16}"/>
          </ac:picMkLst>
        </pc:picChg>
        <pc:cxnChg chg="add del">
          <ac:chgData name="Kelly Evans (2004456)" userId="S::2004456@student.uwtsd.ac.uk::1c245cac-5d48-4364-b01a-61950771719b" providerId="AD" clId="Web-{60BA67CA-286E-4B35-A0FA-6CD5900961EE}" dt="2021-02-12T11:18:48.764" v="45"/>
          <ac:cxnSpMkLst>
            <pc:docMk/>
            <pc:sldMk cId="109857222" sldId="256"/>
            <ac:cxnSpMk id="53" creationId="{29E95324-29FA-4B64-9A99-0F7037323C80}"/>
          </ac:cxnSpMkLst>
        </pc:cxnChg>
        <pc:cxnChg chg="add del">
          <ac:chgData name="Kelly Evans (2004456)" userId="S::2004456@student.uwtsd.ac.uk::1c245cac-5d48-4364-b01a-61950771719b" providerId="AD" clId="Web-{60BA67CA-286E-4B35-A0FA-6CD5900961EE}" dt="2021-02-12T11:18:48.764" v="45"/>
          <ac:cxnSpMkLst>
            <pc:docMk/>
            <pc:sldMk cId="109857222" sldId="256"/>
            <ac:cxnSpMk id="55" creationId="{957D6974-7D69-4C5A-9069-2C6D3351FB36}"/>
          </ac:cxnSpMkLst>
        </pc:cxnChg>
        <pc:cxnChg chg="add del">
          <ac:chgData name="Kelly Evans (2004456)" userId="S::2004456@student.uwtsd.ac.uk::1c245cac-5d48-4364-b01a-61950771719b" providerId="AD" clId="Web-{60BA67CA-286E-4B35-A0FA-6CD5900961EE}" dt="2021-02-12T11:18:48.764" v="45"/>
          <ac:cxnSpMkLst>
            <pc:docMk/>
            <pc:sldMk cId="109857222" sldId="256"/>
            <ac:cxnSpMk id="57" creationId="{66E5FCEE-5988-4D87-B294-5E39454ED7C9}"/>
          </ac:cxnSpMkLst>
        </pc:cxnChg>
        <pc:cxnChg chg="add del">
          <ac:chgData name="Kelly Evans (2004456)" userId="S::2004456@student.uwtsd.ac.uk::1c245cac-5d48-4364-b01a-61950771719b" providerId="AD" clId="Web-{60BA67CA-286E-4B35-A0FA-6CD5900961EE}" dt="2021-02-12T11:18:48.764" v="45"/>
          <ac:cxnSpMkLst>
            <pc:docMk/>
            <pc:sldMk cId="109857222" sldId="256"/>
            <ac:cxnSpMk id="59" creationId="{4859395A-E9B2-4640-911E-0C4DE63AA775}"/>
          </ac:cxnSpMkLst>
        </pc:cxnChg>
      </pc:sldChg>
      <pc:sldChg chg="addSp delSp modSp new del mod setBg modShow">
        <pc:chgData name="Kelly Evans (2004456)" userId="S::2004456@student.uwtsd.ac.uk::1c245cac-5d48-4364-b01a-61950771719b" providerId="AD" clId="Web-{60BA67CA-286E-4B35-A0FA-6CD5900961EE}" dt="2021-02-12T11:18:34.280" v="44"/>
        <pc:sldMkLst>
          <pc:docMk/>
          <pc:sldMk cId="1248982252" sldId="257"/>
        </pc:sldMkLst>
        <pc:spChg chg="mod ord">
          <ac:chgData name="Kelly Evans (2004456)" userId="S::2004456@student.uwtsd.ac.uk::1c245cac-5d48-4364-b01a-61950771719b" providerId="AD" clId="Web-{60BA67CA-286E-4B35-A0FA-6CD5900961EE}" dt="2021-02-12T11:16:17.593" v="25"/>
          <ac:spMkLst>
            <pc:docMk/>
            <pc:sldMk cId="1248982252" sldId="257"/>
            <ac:spMk id="2" creationId="{8BE193B2-5331-4BDE-AC99-7D73CC72BA04}"/>
          </ac:spMkLst>
        </pc:spChg>
        <pc:spChg chg="mod">
          <ac:chgData name="Kelly Evans (2004456)" userId="S::2004456@student.uwtsd.ac.uk::1c245cac-5d48-4364-b01a-61950771719b" providerId="AD" clId="Web-{60BA67CA-286E-4B35-A0FA-6CD5900961EE}" dt="2021-02-12T11:17:08.890" v="39" actId="20577"/>
          <ac:spMkLst>
            <pc:docMk/>
            <pc:sldMk cId="1248982252" sldId="257"/>
            <ac:spMk id="3" creationId="{DB596950-3AD3-4F99-8B2B-C431629A8A6F}"/>
          </ac:spMkLst>
        </pc:spChg>
        <pc:spChg chg="mod">
          <ac:chgData name="Kelly Evans (2004456)" userId="S::2004456@student.uwtsd.ac.uk::1c245cac-5d48-4364-b01a-61950771719b" providerId="AD" clId="Web-{60BA67CA-286E-4B35-A0FA-6CD5900961EE}" dt="2021-02-12T11:16:17.593" v="25"/>
          <ac:spMkLst>
            <pc:docMk/>
            <pc:sldMk cId="1248982252" sldId="257"/>
            <ac:spMk id="4" creationId="{856B56B2-0C2C-4D82-B792-A3FC2FD7B2FC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10" creationId="{E0F51E7E-0980-4671-8E08-F7E71D0DC6FB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12" creationId="{495181ED-559D-4048-A0F3-C655473A2D83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14" creationId="{2F40FB03-2487-4771-BE4C-7C9683E1264A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23" creationId="{E0F51E7E-0980-4671-8E08-F7E71D0DC6FB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25" creationId="{495181ED-559D-4048-A0F3-C655473A2D83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6:51.624" v="27"/>
          <ac:spMkLst>
            <pc:docMk/>
            <pc:sldMk cId="1248982252" sldId="257"/>
            <ac:spMk id="27" creationId="{2F40FB03-2487-4771-BE4C-7C9683E1264A}"/>
          </ac:spMkLst>
        </pc:spChg>
        <pc:picChg chg="add del mod ord modCrop">
          <ac:chgData name="Kelly Evans (2004456)" userId="S::2004456@student.uwtsd.ac.uk::1c245cac-5d48-4364-b01a-61950771719b" providerId="AD" clId="Web-{60BA67CA-286E-4B35-A0FA-6CD5900961EE}" dt="2021-02-12T11:18:23.186" v="43"/>
          <ac:picMkLst>
            <pc:docMk/>
            <pc:sldMk cId="1248982252" sldId="257"/>
            <ac:picMk id="5" creationId="{31CE9153-6519-417F-9A67-97C53F632A81}"/>
          </ac:picMkLst>
        </pc:picChg>
        <pc:cxnChg chg="add del">
          <ac:chgData name="Kelly Evans (2004456)" userId="S::2004456@student.uwtsd.ac.uk::1c245cac-5d48-4364-b01a-61950771719b" providerId="AD" clId="Web-{60BA67CA-286E-4B35-A0FA-6CD5900961EE}" dt="2021-02-12T11:16:51.624" v="27"/>
          <ac:cxnSpMkLst>
            <pc:docMk/>
            <pc:sldMk cId="1248982252" sldId="257"/>
            <ac:cxnSpMk id="16" creationId="{9C40B179-3D9E-461C-ACC0-931EEC310EFE}"/>
          </ac:cxnSpMkLst>
        </pc:cxnChg>
        <pc:cxnChg chg="add del">
          <ac:chgData name="Kelly Evans (2004456)" userId="S::2004456@student.uwtsd.ac.uk::1c245cac-5d48-4364-b01a-61950771719b" providerId="AD" clId="Web-{60BA67CA-286E-4B35-A0FA-6CD5900961EE}" dt="2021-02-12T11:16:51.624" v="27"/>
          <ac:cxnSpMkLst>
            <pc:docMk/>
            <pc:sldMk cId="1248982252" sldId="257"/>
            <ac:cxnSpMk id="18" creationId="{96EAA0AE-B19C-4857-9460-1F6A32FCED54}"/>
          </ac:cxnSpMkLst>
        </pc:cxnChg>
        <pc:cxnChg chg="add">
          <ac:chgData name="Kelly Evans (2004456)" userId="S::2004456@student.uwtsd.ac.uk::1c245cac-5d48-4364-b01a-61950771719b" providerId="AD" clId="Web-{60BA67CA-286E-4B35-A0FA-6CD5900961EE}" dt="2021-02-12T11:16:51.624" v="27"/>
          <ac:cxnSpMkLst>
            <pc:docMk/>
            <pc:sldMk cId="1248982252" sldId="257"/>
            <ac:cxnSpMk id="29" creationId="{9C40B179-3D9E-461C-ACC0-931EEC310EFE}"/>
          </ac:cxnSpMkLst>
        </pc:cxnChg>
        <pc:cxnChg chg="add">
          <ac:chgData name="Kelly Evans (2004456)" userId="S::2004456@student.uwtsd.ac.uk::1c245cac-5d48-4364-b01a-61950771719b" providerId="AD" clId="Web-{60BA67CA-286E-4B35-A0FA-6CD5900961EE}" dt="2021-02-12T11:16:51.624" v="27"/>
          <ac:cxnSpMkLst>
            <pc:docMk/>
            <pc:sldMk cId="1248982252" sldId="257"/>
            <ac:cxnSpMk id="31" creationId="{96EAA0AE-B19C-4857-9460-1F6A32FCED54}"/>
          </ac:cxnSpMkLst>
        </pc:cxnChg>
      </pc:sldChg>
      <pc:sldChg chg="addSp delSp modSp new mod setBg">
        <pc:chgData name="Kelly Evans (2004456)" userId="S::2004456@student.uwtsd.ac.uk::1c245cac-5d48-4364-b01a-61950771719b" providerId="AD" clId="Web-{60BA67CA-286E-4B35-A0FA-6CD5900961EE}" dt="2021-02-12T11:19:57.811" v="53"/>
        <pc:sldMkLst>
          <pc:docMk/>
          <pc:sldMk cId="1328510348" sldId="257"/>
        </pc:sldMkLst>
        <pc:spChg chg="mo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2" creationId="{2FC01334-D66A-4D25-A095-4DA777D12F4B}"/>
          </ac:spMkLst>
        </pc:spChg>
        <pc:spChg chg="del">
          <ac:chgData name="Kelly Evans (2004456)" userId="S::2004456@student.uwtsd.ac.uk::1c245cac-5d48-4364-b01a-61950771719b" providerId="AD" clId="Web-{60BA67CA-286E-4B35-A0FA-6CD5900961EE}" dt="2021-02-12T11:19:23.077" v="47"/>
          <ac:spMkLst>
            <pc:docMk/>
            <pc:sldMk cId="1328510348" sldId="257"/>
            <ac:spMk id="3" creationId="{639AECD0-0B21-4B91-BEA3-32FC5E5BAAF0}"/>
          </ac:spMkLst>
        </pc:spChg>
        <pc:spChg chg="mo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4" creationId="{BE324D78-8F0C-448B-A897-80AB2E336177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7" creationId="{BD4C0BBB-0042-4603-A226-6117F3FD5B3C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8" creationId="{EC44F520-2598-460E-9F91-B02F60830CA2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9" creationId="{ED9D89B5-CCAB-4617-B70E-501DBE3C8437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10" creationId="{BD4C0BBB-0042-4603-A226-6117F3FD5B3C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11" creationId="{955DEFE8-24AF-47F7-B020-D4D76ABA1830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12" creationId="{EC44F520-2598-460E-9F91-B02F60830CA2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19:57.811" v="53"/>
          <ac:spMkLst>
            <pc:docMk/>
            <pc:sldMk cId="1328510348" sldId="257"/>
            <ac:spMk id="13" creationId="{6EAE3873-25FC-4346-B1D5-82E5F9D953ED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14" creationId="{78DAC5EB-CB66-4144-944F-FCA082908508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16" creationId="{2596F992-698C-48C0-9D89-70DA4CE927EF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18" creationId="{86B7A620-47FC-4678-9F07-D291E9CD578E}"/>
          </ac:spMkLst>
        </pc:spChg>
        <pc:spChg chg="add del">
          <ac:chgData name="Kelly Evans (2004456)" userId="S::2004456@student.uwtsd.ac.uk::1c245cac-5d48-4364-b01a-61950771719b" providerId="AD" clId="Web-{60BA67CA-286E-4B35-A0FA-6CD5900961EE}" dt="2021-02-12T11:19:57.795" v="52"/>
          <ac:spMkLst>
            <pc:docMk/>
            <pc:sldMk cId="1328510348" sldId="257"/>
            <ac:spMk id="20" creationId="{D4CE6113-16AE-4250-8027-F864DE5BC338}"/>
          </ac:spMkLst>
        </pc:spChg>
        <pc:picChg chg="add mod ord modCrop">
          <ac:chgData name="Kelly Evans (2004456)" userId="S::2004456@student.uwtsd.ac.uk::1c245cac-5d48-4364-b01a-61950771719b" providerId="AD" clId="Web-{60BA67CA-286E-4B35-A0FA-6CD5900961EE}" dt="2021-02-12T11:19:57.811" v="53"/>
          <ac:picMkLst>
            <pc:docMk/>
            <pc:sldMk cId="1328510348" sldId="257"/>
            <ac:picMk id="5" creationId="{A2AB925C-4B3F-4B68-B65E-84C5B8BDD0C2}"/>
          </ac:picMkLst>
        </pc:picChg>
      </pc:sldChg>
      <pc:sldChg chg="addSp modSp new del">
        <pc:chgData name="Kelly Evans (2004456)" userId="S::2004456@student.uwtsd.ac.uk::1c245cac-5d48-4364-b01a-61950771719b" providerId="AD" clId="Web-{60BA67CA-286E-4B35-A0FA-6CD5900961EE}" dt="2021-02-12T11:14:24.782" v="19"/>
        <pc:sldMkLst>
          <pc:docMk/>
          <pc:sldMk cId="2723638468" sldId="257"/>
        </pc:sldMkLst>
        <pc:picChg chg="add mod">
          <ac:chgData name="Kelly Evans (2004456)" userId="S::2004456@student.uwtsd.ac.uk::1c245cac-5d48-4364-b01a-61950771719b" providerId="AD" clId="Web-{60BA67CA-286E-4B35-A0FA-6CD5900961EE}" dt="2021-02-12T11:14:13.094" v="18"/>
          <ac:picMkLst>
            <pc:docMk/>
            <pc:sldMk cId="2723638468" sldId="257"/>
            <ac:picMk id="5" creationId="{6F6B283C-9E30-406A-912D-245BF45B6347}"/>
          </ac:picMkLst>
        </pc:picChg>
      </pc:sldChg>
      <pc:sldChg chg="addSp delSp modSp new mod setBg">
        <pc:chgData name="Kelly Evans (2004456)" userId="S::2004456@student.uwtsd.ac.uk::1c245cac-5d48-4364-b01a-61950771719b" providerId="AD" clId="Web-{60BA67CA-286E-4B35-A0FA-6CD5900961EE}" dt="2021-02-12T11:25:01.121" v="56"/>
        <pc:sldMkLst>
          <pc:docMk/>
          <pc:sldMk cId="3769184656" sldId="258"/>
        </pc:sldMkLst>
        <pc:spChg chg="mod or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2" creationId="{0EA8B2C7-0949-491F-BD5C-C1C449FE1F1E}"/>
          </ac:spMkLst>
        </pc:spChg>
        <pc:spChg chg="del">
          <ac:chgData name="Kelly Evans (2004456)" userId="S::2004456@student.uwtsd.ac.uk::1c245cac-5d48-4364-b01a-61950771719b" providerId="AD" clId="Web-{60BA67CA-286E-4B35-A0FA-6CD5900961EE}" dt="2021-02-12T11:24:54.246" v="55"/>
          <ac:spMkLst>
            <pc:docMk/>
            <pc:sldMk cId="3769184656" sldId="258"/>
            <ac:spMk id="3" creationId="{62A23EEB-B699-4E0C-B085-350D25329002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9" creationId="{BD4C0BBB-0042-4603-A226-6117F3FD5B3C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11" creationId="{EC44F520-2598-460E-9F91-B02F60830CA2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13" creationId="{D3F794D0-2982-490E-88DA-93D48975085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15" creationId="{AFD24A3D-F07A-44A9-BE55-5576292E152D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17" creationId="{204441C9-FD2D-4031-B5C5-67478196CCC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19" creationId="{EBF09AEC-6E6E-418F-9974-8730F1B2B6E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5:01.121" v="56"/>
          <ac:spMkLst>
            <pc:docMk/>
            <pc:sldMk cId="3769184656" sldId="258"/>
            <ac:spMk id="21" creationId="{3D9D3989-3E00-4727-914E-959DFE8FACE9}"/>
          </ac:spMkLst>
        </pc:spChg>
        <pc:picChg chg="add mod ord">
          <ac:chgData name="Kelly Evans (2004456)" userId="S::2004456@student.uwtsd.ac.uk::1c245cac-5d48-4364-b01a-61950771719b" providerId="AD" clId="Web-{60BA67CA-286E-4B35-A0FA-6CD5900961EE}" dt="2021-02-12T11:25:01.121" v="56"/>
          <ac:picMkLst>
            <pc:docMk/>
            <pc:sldMk cId="3769184656" sldId="258"/>
            <ac:picMk id="4" creationId="{A542A4AF-E112-42E7-BD82-1D8526BA7C3B}"/>
          </ac:picMkLst>
        </pc:picChg>
      </pc:sldChg>
      <pc:sldChg chg="addSp modSp new mod setBg">
        <pc:chgData name="Kelly Evans (2004456)" userId="S::2004456@student.uwtsd.ac.uk::1c245cac-5d48-4364-b01a-61950771719b" providerId="AD" clId="Web-{60BA67CA-286E-4B35-A0FA-6CD5900961EE}" dt="2021-02-12T11:29:12.854" v="59"/>
        <pc:sldMkLst>
          <pc:docMk/>
          <pc:sldMk cId="2896554220" sldId="259"/>
        </pc:sldMkLst>
        <pc:spChg chg="mo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2" creationId="{3930A42F-8C9C-4D71-A11C-F968192A6B9C}"/>
          </ac:spMkLst>
        </pc:spChg>
        <pc:spChg chg="mo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3" creationId="{C60B6A82-2D72-47FE-82BC-89963BDA4864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9" creationId="{1DBC8414-BE7E-4B6C-A114-B2C3795C883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11" creationId="{0EC398C5-5C2E-4038-9DB3-DE2B5A9BEFFB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13" creationId="{A2F10B26-073B-4B10-8AAA-161242DD82B0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15" creationId="{610DBBC7-698F-4A54-B1CB-A99F9CC356DF}"/>
          </ac:spMkLst>
        </pc:spChg>
        <pc:spChg chg="add">
          <ac:chgData name="Kelly Evans (2004456)" userId="S::2004456@student.uwtsd.ac.uk::1c245cac-5d48-4364-b01a-61950771719b" providerId="AD" clId="Web-{60BA67CA-286E-4B35-A0FA-6CD5900961EE}" dt="2021-02-12T11:29:12.854" v="59"/>
          <ac:spMkLst>
            <pc:docMk/>
            <pc:sldMk cId="2896554220" sldId="259"/>
            <ac:spMk id="17" creationId="{DE6E822A-8BCF-432C-83E6-BBE821476CD4}"/>
          </ac:spMkLst>
        </pc:spChg>
        <pc:picChg chg="add mod">
          <ac:chgData name="Kelly Evans (2004456)" userId="S::2004456@student.uwtsd.ac.uk::1c245cac-5d48-4364-b01a-61950771719b" providerId="AD" clId="Web-{60BA67CA-286E-4B35-A0FA-6CD5900961EE}" dt="2021-02-12T11:29:12.854" v="59"/>
          <ac:picMkLst>
            <pc:docMk/>
            <pc:sldMk cId="2896554220" sldId="259"/>
            <ac:picMk id="4" creationId="{F7FBD52C-7775-4349-A098-0D6C6A5B7E54}"/>
          </ac:picMkLst>
        </pc:picChg>
      </pc:sldChg>
      <pc:sldMasterChg chg="del delSldLayout">
        <pc:chgData name="Kelly Evans (2004456)" userId="S::2004456@student.uwtsd.ac.uk::1c245cac-5d48-4364-b01a-61950771719b" providerId="AD" clId="Web-{60BA67CA-286E-4B35-A0FA-6CD5900961EE}" dt="2021-02-12T11:12:48.798" v="10"/>
        <pc:sldMasterMkLst>
          <pc:docMk/>
          <pc:sldMasterMk cId="2460954070" sldId="2147483660"/>
        </pc:sldMasterMkLst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elly Evans (2004456)" userId="S::2004456@student.uwtsd.ac.uk::1c245cac-5d48-4364-b01a-61950771719b" providerId="AD" clId="Web-{60BA67CA-286E-4B35-A0FA-6CD5900961EE}" dt="2021-02-12T11:12:48.798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elly Evans (2004456)" userId="S::2004456@student.uwtsd.ac.uk::1c245cac-5d48-4364-b01a-61950771719b" providerId="AD" clId="Web-{60BA67CA-286E-4B35-A0FA-6CD5900961EE}" dt="2021-02-12T11:13:08.704" v="16"/>
        <pc:sldMasterMkLst>
          <pc:docMk/>
          <pc:sldMasterMk cId="1349842368" sldId="2147483698"/>
        </pc:sldMasterMkLst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1970662881" sldId="2147483687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3921644974" sldId="2147483688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2107093473" sldId="2147483689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771469055" sldId="2147483690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1966774981" sldId="2147483691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4041201188" sldId="2147483692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2258168541" sldId="2147483693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3965905659" sldId="2147483694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190525318" sldId="2147483695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2855043128" sldId="2147483696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3:08.704" v="16"/>
          <pc:sldLayoutMkLst>
            <pc:docMk/>
            <pc:sldMasterMk cId="1349842368" sldId="2147483698"/>
            <pc:sldLayoutMk cId="2663742903" sldId="2147483697"/>
          </pc:sldLayoutMkLst>
        </pc:sldLayoutChg>
      </pc:sldMasterChg>
      <pc:sldMasterChg chg="add del addSldLayout delSldLayout">
        <pc:chgData name="Kelly Evans (2004456)" userId="S::2004456@student.uwtsd.ac.uk::1c245cac-5d48-4364-b01a-61950771719b" providerId="AD" clId="Web-{60BA67CA-286E-4B35-A0FA-6CD5900961EE}" dt="2021-02-12T11:18:48.764" v="45"/>
        <pc:sldMasterMkLst>
          <pc:docMk/>
          <pc:sldMasterMk cId="1710676174" sldId="2147483748"/>
        </pc:sldMasterMkLst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616035329" sldId="2147483737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2910906266" sldId="2147483738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1425339049" sldId="2147483739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2752811351" sldId="2147483740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4015902774" sldId="2147483741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2085030227" sldId="2147483742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2194569540" sldId="2147483743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553079772" sldId="2147483744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3583668963" sldId="2147483745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4011333801" sldId="2147483746"/>
          </pc:sldLayoutMkLst>
        </pc:sldLayoutChg>
        <pc:sldLayoutChg chg="add del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1710676174" sldId="2147483748"/>
            <pc:sldLayoutMk cId="2091563808" sldId="2147483747"/>
          </pc:sldLayoutMkLst>
        </pc:sldLayoutChg>
      </pc:sldMasterChg>
      <pc:sldMasterChg chg="add addSldLayout">
        <pc:chgData name="Kelly Evans (2004456)" userId="S::2004456@student.uwtsd.ac.uk::1c245cac-5d48-4364-b01a-61950771719b" providerId="AD" clId="Web-{60BA67CA-286E-4B35-A0FA-6CD5900961EE}" dt="2021-02-12T11:18:48.764" v="45"/>
        <pc:sldMasterMkLst>
          <pc:docMk/>
          <pc:sldMasterMk cId="4237305051" sldId="2147483824"/>
        </pc:sldMasterMkLst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3288276724" sldId="2147483813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2280055130" sldId="2147483814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14257476" sldId="2147483815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2427693944" sldId="2147483816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2868369019" sldId="2147483817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1469720365" sldId="2147483818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3069257355" sldId="2147483819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2504014552" sldId="2147483820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2487883072" sldId="2147483821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3389705895" sldId="2147483822"/>
          </pc:sldLayoutMkLst>
        </pc:sldLayoutChg>
        <pc:sldLayoutChg chg="add">
          <pc:chgData name="Kelly Evans (2004456)" userId="S::2004456@student.uwtsd.ac.uk::1c245cac-5d48-4364-b01a-61950771719b" providerId="AD" clId="Web-{60BA67CA-286E-4B35-A0FA-6CD5900961EE}" dt="2021-02-12T11:18:48.764" v="45"/>
          <pc:sldLayoutMkLst>
            <pc:docMk/>
            <pc:sldMasterMk cId="4237305051" sldId="2147483824"/>
            <pc:sldLayoutMk cId="4033447007" sldId="2147483823"/>
          </pc:sldLayoutMkLst>
        </pc:sldLayoutChg>
      </pc:sldMasterChg>
    </pc:docChg>
  </pc:docChgLst>
  <pc:docChgLst>
    <pc:chgData name="Kelly Evans (2004456)" userId="S::2004456@student.uwtsd.ac.uk::1c245cac-5d48-4364-b01a-61950771719b" providerId="AD" clId="Web-{B151F5FB-2EF9-4D53-124B-B764C42112F3}"/>
    <pc:docChg chg="modSld">
      <pc:chgData name="Kelly Evans (2004456)" userId="S::2004456@student.uwtsd.ac.uk::1c245cac-5d48-4364-b01a-61950771719b" providerId="AD" clId="Web-{B151F5FB-2EF9-4D53-124B-B764C42112F3}" dt="2021-02-17T16:35:49.528" v="101" actId="20577"/>
      <pc:docMkLst>
        <pc:docMk/>
      </pc:docMkLst>
      <pc:sldChg chg="addSp delSp modSp mod modClrScheme delDesignElem chgLayout">
        <pc:chgData name="Kelly Evans (2004456)" userId="S::2004456@student.uwtsd.ac.uk::1c245cac-5d48-4364-b01a-61950771719b" providerId="AD" clId="Web-{B151F5FB-2EF9-4D53-124B-B764C42112F3}" dt="2021-02-17T16:35:49.528" v="101" actId="20577"/>
        <pc:sldMkLst>
          <pc:docMk/>
          <pc:sldMk cId="109857222" sldId="256"/>
        </pc:sldMkLst>
        <pc:spChg chg="mod ord">
          <ac:chgData name="Kelly Evans (2004456)" userId="S::2004456@student.uwtsd.ac.uk::1c245cac-5d48-4364-b01a-61950771719b" providerId="AD" clId="Web-{B151F5FB-2EF9-4D53-124B-B764C42112F3}" dt="2021-02-17T16:29:59.986" v="75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Kelly Evans (2004456)" userId="S::2004456@student.uwtsd.ac.uk::1c245cac-5d48-4364-b01a-61950771719b" providerId="AD" clId="Web-{B151F5FB-2EF9-4D53-124B-B764C42112F3}" dt="2021-02-17T16:29:51.392" v="74"/>
          <ac:spMkLst>
            <pc:docMk/>
            <pc:sldMk cId="109857222" sldId="256"/>
            <ac:spMk id="3" creationId="{B74C2395-5357-46ED-89D6-A86606D6C261}"/>
          </ac:spMkLst>
        </pc:spChg>
        <pc:spChg chg="mod ord">
          <ac:chgData name="Kelly Evans (2004456)" userId="S::2004456@student.uwtsd.ac.uk::1c245cac-5d48-4364-b01a-61950771719b" providerId="AD" clId="Web-{B151F5FB-2EF9-4D53-124B-B764C42112F3}" dt="2021-02-17T16:29:59.986" v="75"/>
          <ac:spMkLst>
            <pc:docMk/>
            <pc:sldMk cId="109857222" sldId="256"/>
            <ac:spMk id="4" creationId="{00B6251B-C921-4896-845F-926D91264308}"/>
          </ac:spMkLst>
        </pc:spChg>
        <pc:spChg chg="add mod ord">
          <ac:chgData name="Kelly Evans (2004456)" userId="S::2004456@student.uwtsd.ac.uk::1c245cac-5d48-4364-b01a-61950771719b" providerId="AD" clId="Web-{B151F5FB-2EF9-4D53-124B-B764C42112F3}" dt="2021-02-17T16:29:59.986" v="75"/>
          <ac:spMkLst>
            <pc:docMk/>
            <pc:sldMk cId="109857222" sldId="256"/>
            <ac:spMk id="6" creationId="{70CE5D98-C2C5-4CC4-B3D6-F3B1909230DE}"/>
          </ac:spMkLst>
        </pc:spChg>
        <pc:spChg chg="mod">
          <ac:chgData name="Kelly Evans (2004456)" userId="S::2004456@student.uwtsd.ac.uk::1c245cac-5d48-4364-b01a-61950771719b" providerId="AD" clId="Web-{B151F5FB-2EF9-4D53-124B-B764C42112F3}" dt="2021-02-17T16:35:49.528" v="101" actId="20577"/>
          <ac:spMkLst>
            <pc:docMk/>
            <pc:sldMk cId="109857222" sldId="256"/>
            <ac:spMk id="10" creationId="{74C77C70-1829-4D7B-98B7-80E88EF8259F}"/>
          </ac:spMkLst>
        </pc:spChg>
        <pc:spChg chg="del">
          <ac:chgData name="Kelly Evans (2004456)" userId="S::2004456@student.uwtsd.ac.uk::1c245cac-5d48-4364-b01a-61950771719b" providerId="AD" clId="Web-{B151F5FB-2EF9-4D53-124B-B764C42112F3}" dt="2021-02-17T16:28:46.484" v="72"/>
          <ac:spMkLst>
            <pc:docMk/>
            <pc:sldMk cId="109857222" sldId="256"/>
            <ac:spMk id="18" creationId="{FE24B7F3-4D2E-4BA5-87BD-CCFC49B7D556}"/>
          </ac:spMkLst>
        </pc:spChg>
        <pc:spChg chg="del">
          <ac:chgData name="Kelly Evans (2004456)" userId="S::2004456@student.uwtsd.ac.uk::1c245cac-5d48-4364-b01a-61950771719b" providerId="AD" clId="Web-{B151F5FB-2EF9-4D53-124B-B764C42112F3}" dt="2021-02-17T16:28:46.484" v="72"/>
          <ac:spMkLst>
            <pc:docMk/>
            <pc:sldMk cId="109857222" sldId="256"/>
            <ac:spMk id="20" creationId="{DF863C81-E2D4-4B3C-B77F-3F69FAD1A523}"/>
          </ac:spMkLst>
        </pc:spChg>
        <pc:spChg chg="del">
          <ac:chgData name="Kelly Evans (2004456)" userId="S::2004456@student.uwtsd.ac.uk::1c245cac-5d48-4364-b01a-61950771719b" providerId="AD" clId="Web-{B151F5FB-2EF9-4D53-124B-B764C42112F3}" dt="2021-02-17T16:28:46.484" v="72"/>
          <ac:spMkLst>
            <pc:docMk/>
            <pc:sldMk cId="109857222" sldId="256"/>
            <ac:spMk id="22" creationId="{9036A89F-8DEA-43AA-9D06-4B6FA8CE2962}"/>
          </ac:spMkLst>
        </pc:spChg>
        <pc:spChg chg="del">
          <ac:chgData name="Kelly Evans (2004456)" userId="S::2004456@student.uwtsd.ac.uk::1c245cac-5d48-4364-b01a-61950771719b" providerId="AD" clId="Web-{B151F5FB-2EF9-4D53-124B-B764C42112F3}" dt="2021-02-17T16:28:46.484" v="72"/>
          <ac:spMkLst>
            <pc:docMk/>
            <pc:sldMk cId="109857222" sldId="256"/>
            <ac:spMk id="24" creationId="{D01BD803-8FF4-4D42-B00C-DB693F0332A0}"/>
          </ac:spMkLst>
        </pc:spChg>
        <pc:picChg chg="mod">
          <ac:chgData name="Kelly Evans (2004456)" userId="S::2004456@student.uwtsd.ac.uk::1c245cac-5d48-4364-b01a-61950771719b" providerId="AD" clId="Web-{B151F5FB-2EF9-4D53-124B-B764C42112F3}" dt="2021-02-17T16:30:06.752" v="76" actId="1076"/>
          <ac:picMkLst>
            <pc:docMk/>
            <pc:sldMk cId="109857222" sldId="256"/>
            <ac:picMk id="5" creationId="{7BBD652D-CA95-4946-ABBD-4D9382AA9D33}"/>
          </ac:picMkLst>
        </pc:picChg>
        <pc:picChg chg="mod">
          <ac:chgData name="Kelly Evans (2004456)" userId="S::2004456@student.uwtsd.ac.uk::1c245cac-5d48-4364-b01a-61950771719b" providerId="AD" clId="Web-{B151F5FB-2EF9-4D53-124B-B764C42112F3}" dt="2021-02-17T16:27:35.133" v="67" actId="1076"/>
          <ac:picMkLst>
            <pc:docMk/>
            <pc:sldMk cId="109857222" sldId="256"/>
            <ac:picMk id="9" creationId="{EB3C6461-1FE4-447A-A09D-3E19C392E11C}"/>
          </ac:picMkLst>
        </pc:picChg>
      </pc:sldChg>
      <pc:sldChg chg="modSp">
        <pc:chgData name="Kelly Evans (2004456)" userId="S::2004456@student.uwtsd.ac.uk::1c245cac-5d48-4364-b01a-61950771719b" providerId="AD" clId="Web-{B151F5FB-2EF9-4D53-124B-B764C42112F3}" dt="2021-02-17T16:27:15.336" v="65" actId="20577"/>
        <pc:sldMkLst>
          <pc:docMk/>
          <pc:sldMk cId="1366169468" sldId="260"/>
        </pc:sldMkLst>
        <pc:spChg chg="mod">
          <ac:chgData name="Kelly Evans (2004456)" userId="S::2004456@student.uwtsd.ac.uk::1c245cac-5d48-4364-b01a-61950771719b" providerId="AD" clId="Web-{B151F5FB-2EF9-4D53-124B-B764C42112F3}" dt="2021-02-17T16:27:15.336" v="65" actId="20577"/>
          <ac:spMkLst>
            <pc:docMk/>
            <pc:sldMk cId="1366169468" sldId="260"/>
            <ac:spMk id="2" creationId="{8F9C7D72-24EB-40DC-A344-BFACE746DD86}"/>
          </ac:spMkLst>
        </pc:spChg>
      </pc:sldChg>
      <pc:sldChg chg="modSp">
        <pc:chgData name="Kelly Evans (2004456)" userId="S::2004456@student.uwtsd.ac.uk::1c245cac-5d48-4364-b01a-61950771719b" providerId="AD" clId="Web-{B151F5FB-2EF9-4D53-124B-B764C42112F3}" dt="2021-02-17T15:59:23.682" v="12" actId="20577"/>
        <pc:sldMkLst>
          <pc:docMk/>
          <pc:sldMk cId="7440260" sldId="262"/>
        </pc:sldMkLst>
        <pc:spChg chg="mod">
          <ac:chgData name="Kelly Evans (2004456)" userId="S::2004456@student.uwtsd.ac.uk::1c245cac-5d48-4364-b01a-61950771719b" providerId="AD" clId="Web-{B151F5FB-2EF9-4D53-124B-B764C42112F3}" dt="2021-02-17T15:59:23.682" v="12" actId="20577"/>
          <ac:spMkLst>
            <pc:docMk/>
            <pc:sldMk cId="7440260" sldId="262"/>
            <ac:spMk id="2" creationId="{1BB56399-4FCA-47F4-B04E-525FF2AB455C}"/>
          </ac:spMkLst>
        </pc:spChg>
      </pc:sldChg>
    </pc:docChg>
  </pc:docChgLst>
  <pc:docChgLst>
    <pc:chgData name="Kelly Evans (2004456)" userId="S::2004456@student.uwtsd.ac.uk::1c245cac-5d48-4364-b01a-61950771719b" providerId="AD" clId="Web-{1C61A98D-4FE0-1B73-9DF9-28DAF00CB5D6}"/>
    <pc:docChg chg="addSld modSld sldOrd">
      <pc:chgData name="Kelly Evans (2004456)" userId="S::2004456@student.uwtsd.ac.uk::1c245cac-5d48-4364-b01a-61950771719b" providerId="AD" clId="Web-{1C61A98D-4FE0-1B73-9DF9-28DAF00CB5D6}" dt="2021-02-17T11:54:10.660" v="44" actId="20577"/>
      <pc:docMkLst>
        <pc:docMk/>
      </pc:docMkLst>
      <pc:sldChg chg="addSp delSp modSp ord">
        <pc:chgData name="Kelly Evans (2004456)" userId="S::2004456@student.uwtsd.ac.uk::1c245cac-5d48-4364-b01a-61950771719b" providerId="AD" clId="Web-{1C61A98D-4FE0-1B73-9DF9-28DAF00CB5D6}" dt="2021-02-17T11:27:38.309" v="6"/>
        <pc:sldMkLst>
          <pc:docMk/>
          <pc:sldMk cId="109857222" sldId="256"/>
        </pc:sldMkLst>
        <pc:spChg chg="mo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64" creationId="{8F1DA978-2FF0-4E09-976F-91C6D4AA5270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66" creationId="{0EC398C5-5C2E-4038-9DB3-DE2B5A9BEFFB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68" creationId="{A2F10B26-073B-4B10-8AAA-161242DD82B0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0" creationId="{610DBBC7-698F-4A54-B1CB-A99F9CC356DF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2" creationId="{579BBB12-9455-421B-86B2-0EA77520230B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4" creationId="{A8384FB5-9ADC-4DDC-881B-597D56F5B15D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5" creationId="{0AF57B88-1D4C-41FA-A761-EC1DD10C35CB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6" creationId="{D2548F45-5164-4ABB-8212-7F293FDED8D4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14" v="3"/>
          <ac:spMkLst>
            <pc:docMk/>
            <pc:sldMk cId="109857222" sldId="256"/>
            <ac:spMk id="77" creationId="{A8384FB5-9ADC-4DDC-881B-597D56F5B15D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24:25.428" v="4"/>
          <ac:spMkLst>
            <pc:docMk/>
            <pc:sldMk cId="109857222" sldId="256"/>
            <ac:spMk id="78" creationId="{5E81CCFB-7BEF-4186-86FB-D09450B4D02D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14" v="3"/>
          <ac:spMkLst>
            <pc:docMk/>
            <pc:sldMk cId="109857222" sldId="256"/>
            <ac:spMk id="79" creationId="{0AF57B88-1D4C-41FA-A761-EC1DD10C35CB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14" v="3"/>
          <ac:spMkLst>
            <pc:docMk/>
            <pc:sldMk cId="109857222" sldId="256"/>
            <ac:spMk id="81" creationId="{D2548F45-5164-4ABB-8212-7F293FDED8D4}"/>
          </ac:spMkLst>
        </pc:spChg>
        <pc:spChg chg="add del">
          <ac:chgData name="Kelly Evans (2004456)" userId="S::2004456@student.uwtsd.ac.uk::1c245cac-5d48-4364-b01a-61950771719b" providerId="AD" clId="Web-{1C61A98D-4FE0-1B73-9DF9-28DAF00CB5D6}" dt="2021-02-17T11:24:25.414" v="3"/>
          <ac:spMkLst>
            <pc:docMk/>
            <pc:sldMk cId="109857222" sldId="256"/>
            <ac:spMk id="83" creationId="{5E81CCFB-7BEF-4186-86FB-D09450B4D02D}"/>
          </ac:spMkLst>
        </pc:spChg>
        <pc:picChg chg="del">
          <ac:chgData name="Kelly Evans (2004456)" userId="S::2004456@student.uwtsd.ac.uk::1c245cac-5d48-4364-b01a-61950771719b" providerId="AD" clId="Web-{1C61A98D-4FE0-1B73-9DF9-28DAF00CB5D6}" dt="2021-02-17T11:19:06.857" v="0"/>
          <ac:picMkLst>
            <pc:docMk/>
            <pc:sldMk cId="109857222" sldId="256"/>
            <ac:picMk id="4" creationId="{F9AF869A-B445-4F9E-B1D4-DFBAB74DFD16}"/>
          </ac:picMkLst>
        </pc:picChg>
        <pc:picChg chg="add mod ord">
          <ac:chgData name="Kelly Evans (2004456)" userId="S::2004456@student.uwtsd.ac.uk::1c245cac-5d48-4364-b01a-61950771719b" providerId="AD" clId="Web-{1C61A98D-4FE0-1B73-9DF9-28DAF00CB5D6}" dt="2021-02-17T11:24:25.428" v="4"/>
          <ac:picMkLst>
            <pc:docMk/>
            <pc:sldMk cId="109857222" sldId="256"/>
            <ac:picMk id="5" creationId="{7BBD652D-CA95-4946-ABBD-4D9382AA9D33}"/>
          </ac:picMkLst>
        </pc:picChg>
      </pc:sldChg>
      <pc:sldChg chg="ord">
        <pc:chgData name="Kelly Evans (2004456)" userId="S::2004456@student.uwtsd.ac.uk::1c245cac-5d48-4364-b01a-61950771719b" providerId="AD" clId="Web-{1C61A98D-4FE0-1B73-9DF9-28DAF00CB5D6}" dt="2021-02-17T11:32:12.534" v="8"/>
        <pc:sldMkLst>
          <pc:docMk/>
          <pc:sldMk cId="1328510348" sldId="257"/>
        </pc:sldMkLst>
      </pc:sldChg>
      <pc:sldChg chg="ord">
        <pc:chgData name="Kelly Evans (2004456)" userId="S::2004456@student.uwtsd.ac.uk::1c245cac-5d48-4364-b01a-61950771719b" providerId="AD" clId="Web-{1C61A98D-4FE0-1B73-9DF9-28DAF00CB5D6}" dt="2021-02-17T11:32:02.127" v="7"/>
        <pc:sldMkLst>
          <pc:docMk/>
          <pc:sldMk cId="2896554220" sldId="259"/>
        </pc:sldMkLst>
      </pc:sldChg>
      <pc:sldChg chg="addSp delSp modSp new mod setBg modClrScheme chgLayout">
        <pc:chgData name="Kelly Evans (2004456)" userId="S::2004456@student.uwtsd.ac.uk::1c245cac-5d48-4364-b01a-61950771719b" providerId="AD" clId="Web-{1C61A98D-4FE0-1B73-9DF9-28DAF00CB5D6}" dt="2021-02-17T11:54:10.660" v="44" actId="20577"/>
        <pc:sldMkLst>
          <pc:docMk/>
          <pc:sldMk cId="1366169468" sldId="260"/>
        </pc:sldMkLst>
        <pc:spChg chg="add mod">
          <ac:chgData name="Kelly Evans (2004456)" userId="S::2004456@student.uwtsd.ac.uk::1c245cac-5d48-4364-b01a-61950771719b" providerId="AD" clId="Web-{1C61A98D-4FE0-1B73-9DF9-28DAF00CB5D6}" dt="2021-02-17T11:54:10.660" v="44" actId="20577"/>
          <ac:spMkLst>
            <pc:docMk/>
            <pc:sldMk cId="1366169468" sldId="260"/>
            <ac:spMk id="2" creationId="{8F9C7D72-24EB-40DC-A344-BFACE746DD86}"/>
          </ac:spMkLst>
        </pc:spChg>
        <pc:spChg chg="add del mo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3" creationId="{F61D4374-826D-4FFA-B566-6E8FB516AACE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8" creationId="{BD4C0BBB-0042-4603-A226-6117F3FD5B3C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10" creationId="{EC44F520-2598-460E-9F91-B02F60830CA2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12" creationId="{7404E292-5FAB-47E8-A663-A07530CED8FF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14" creationId="{D80FF8ED-64CE-400C-A4D5-9F943FC264DE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16" creationId="{568868AD-100D-45F3-B11E-8A2936712B9E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18" creationId="{714742CC-05F9-44AC-AF98-AB6EF810E47D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6:27.353" v="16"/>
          <ac:spMkLst>
            <pc:docMk/>
            <pc:sldMk cId="1366169468" sldId="260"/>
            <ac:spMk id="20" creationId="{853C77DB-C7E3-4B1F-9AD0-1EB2982A8659}"/>
          </ac:spMkLst>
        </pc:spChg>
      </pc:sldChg>
      <pc:sldChg chg="addSp delSp modSp new mod setBg">
        <pc:chgData name="Kelly Evans (2004456)" userId="S::2004456@student.uwtsd.ac.uk::1c245cac-5d48-4364-b01a-61950771719b" providerId="AD" clId="Web-{1C61A98D-4FE0-1B73-9DF9-28DAF00CB5D6}" dt="2021-02-17T11:41:38.094" v="11"/>
        <pc:sldMkLst>
          <pc:docMk/>
          <pc:sldMk cId="803718561" sldId="261"/>
        </pc:sldMkLst>
        <pc:spChg chg="mod or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2" creationId="{51635F3D-CB48-4D3F-ACA9-D68B60927A78}"/>
          </ac:spMkLst>
        </pc:spChg>
        <pc:spChg chg="del">
          <ac:chgData name="Kelly Evans (2004456)" userId="S::2004456@student.uwtsd.ac.uk::1c245cac-5d48-4364-b01a-61950771719b" providerId="AD" clId="Web-{1C61A98D-4FE0-1B73-9DF9-28DAF00CB5D6}" dt="2021-02-17T11:41:34.703" v="10"/>
          <ac:spMkLst>
            <pc:docMk/>
            <pc:sldMk cId="803718561" sldId="261"/>
            <ac:spMk id="3" creationId="{3158FDEA-4B6E-494B-9FB0-401E2A5EFBE1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9" creationId="{BD4C0BBB-0042-4603-A226-6117F3FD5B3C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11" creationId="{EC44F520-2598-460E-9F91-B02F60830CA2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13" creationId="{A8384FB5-9ADC-4DDC-881B-597D56F5B15D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15" creationId="{0AF57B88-1D4C-41FA-A761-EC1DD10C35CB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17" creationId="{D2548F45-5164-4ABB-8212-7F293FDED8D4}"/>
          </ac:spMkLst>
        </pc:spChg>
        <pc:spChg chg="add">
          <ac:chgData name="Kelly Evans (2004456)" userId="S::2004456@student.uwtsd.ac.uk::1c245cac-5d48-4364-b01a-61950771719b" providerId="AD" clId="Web-{1C61A98D-4FE0-1B73-9DF9-28DAF00CB5D6}" dt="2021-02-17T11:41:38.094" v="11"/>
          <ac:spMkLst>
            <pc:docMk/>
            <pc:sldMk cId="803718561" sldId="261"/>
            <ac:spMk id="19" creationId="{5E81CCFB-7BEF-4186-86FB-D09450B4D02D}"/>
          </ac:spMkLst>
        </pc:spChg>
        <pc:picChg chg="add mod ord">
          <ac:chgData name="Kelly Evans (2004456)" userId="S::2004456@student.uwtsd.ac.uk::1c245cac-5d48-4364-b01a-61950771719b" providerId="AD" clId="Web-{1C61A98D-4FE0-1B73-9DF9-28DAF00CB5D6}" dt="2021-02-17T11:41:38.094" v="11"/>
          <ac:picMkLst>
            <pc:docMk/>
            <pc:sldMk cId="803718561" sldId="261"/>
            <ac:picMk id="4" creationId="{3CB3EE30-C0D2-44D3-AEC6-26EFFB64CEA3}"/>
          </ac:picMkLst>
        </pc:picChg>
      </pc:sldChg>
      <pc:sldChg chg="addSp modSp new mod ord modClrScheme chgLayout">
        <pc:chgData name="Kelly Evans (2004456)" userId="S::2004456@student.uwtsd.ac.uk::1c245cac-5d48-4364-b01a-61950771719b" providerId="AD" clId="Web-{1C61A98D-4FE0-1B73-9DF9-28DAF00CB5D6}" dt="2021-02-17T11:45:19.646" v="14"/>
        <pc:sldMkLst>
          <pc:docMk/>
          <pc:sldMk cId="7440260" sldId="262"/>
        </pc:sldMkLst>
        <pc:spChg chg="add mod">
          <ac:chgData name="Kelly Evans (2004456)" userId="S::2004456@student.uwtsd.ac.uk::1c245cac-5d48-4364-b01a-61950771719b" providerId="AD" clId="Web-{1C61A98D-4FE0-1B73-9DF9-28DAF00CB5D6}" dt="2021-02-17T11:45:19.646" v="14"/>
          <ac:spMkLst>
            <pc:docMk/>
            <pc:sldMk cId="7440260" sldId="262"/>
            <ac:spMk id="2" creationId="{1BB56399-4FCA-47F4-B04E-525FF2AB455C}"/>
          </ac:spMkLst>
        </pc:spChg>
        <pc:spChg chg="add mod">
          <ac:chgData name="Kelly Evans (2004456)" userId="S::2004456@student.uwtsd.ac.uk::1c245cac-5d48-4364-b01a-61950771719b" providerId="AD" clId="Web-{1C61A98D-4FE0-1B73-9DF9-28DAF00CB5D6}" dt="2021-02-17T11:45:19.646" v="14"/>
          <ac:spMkLst>
            <pc:docMk/>
            <pc:sldMk cId="7440260" sldId="262"/>
            <ac:spMk id="3" creationId="{359FBCA3-5457-4AE1-AA27-2FD08BE1C15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C06A60-C2C9-41F2-9C11-805BA819868D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08386-5AF6-4D3C-916D-709FD3191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303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908386-5AF6-4D3C-916D-709FD3191C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30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66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104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956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195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04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112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915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146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81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852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6954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409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308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933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788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933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014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  <p:sldLayoutId id="2147483888" r:id="rId12"/>
    <p:sldLayoutId id="2147483889" r:id="rId13"/>
    <p:sldLayoutId id="2147483890" r:id="rId14"/>
    <p:sldLayoutId id="2147483891" r:id="rId15"/>
    <p:sldLayoutId id="214748389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1" name="Rectangle 1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C7D72-24EB-40DC-A344-BFACE746D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136" y="1020871"/>
            <a:ext cx="6960759" cy="284967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spc="750">
                <a:solidFill>
                  <a:srgbClr val="FFFFFF"/>
                </a:solidFill>
              </a:rPr>
              <a:t>Pressure ulcers.</a:t>
            </a:r>
            <a:br>
              <a:rPr lang="en-US" sz="3800" spc="750">
                <a:solidFill>
                  <a:srgbClr val="FFFFFF"/>
                </a:solidFill>
              </a:rPr>
            </a:br>
            <a:br>
              <a:rPr lang="en-US" sz="3800" spc="750">
                <a:solidFill>
                  <a:srgbClr val="FFFFFF"/>
                </a:solidFill>
              </a:rPr>
            </a:br>
            <a:r>
              <a:rPr lang="en-US" sz="3800" spc="750">
                <a:solidFill>
                  <a:srgbClr val="FFFFFF"/>
                </a:solidFill>
              </a:rPr>
              <a:t>Kelly Evans </a:t>
            </a:r>
            <a:br>
              <a:rPr lang="en-US" sz="3800" spc="750">
                <a:solidFill>
                  <a:srgbClr val="FFFFFF"/>
                </a:solidFill>
              </a:rPr>
            </a:br>
            <a:r>
              <a:rPr lang="en-US" sz="3800" spc="750">
                <a:solidFill>
                  <a:srgbClr val="FFFFFF"/>
                </a:solidFill>
              </a:rPr>
              <a:t>2004456</a:t>
            </a:r>
            <a:br>
              <a:rPr lang="en-US" sz="3800" spc="750">
                <a:solidFill>
                  <a:srgbClr val="FFFFFF"/>
                </a:solidFill>
              </a:rPr>
            </a:br>
            <a:r>
              <a:rPr lang="en-US" sz="3800" spc="750">
                <a:solidFill>
                  <a:srgbClr val="FFFFFF"/>
                </a:solidFill>
              </a:rPr>
              <a:t>23 March 2021</a:t>
            </a:r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E11A38-FFA8-4326-A3FB-063CCAE68E37}"/>
              </a:ext>
            </a:extLst>
          </p:cNvPr>
          <p:cNvSpPr txBox="1"/>
          <p:nvPr/>
        </p:nvSpPr>
        <p:spPr>
          <a:xfrm>
            <a:off x="973931" y="59293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69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0B5F4-DE3C-453F-B313-E0691FCCC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65" y="241036"/>
            <a:ext cx="7179203" cy="6459272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endParaRPr lang="en-GB" sz="3200">
              <a:latin typeface="Trade Gothic Next Cond Hv"/>
            </a:endParaRPr>
          </a:p>
          <a:p>
            <a:pPr marL="0" indent="0">
              <a:buNone/>
            </a:pPr>
            <a:endParaRPr lang="en-GB" sz="3200">
              <a:latin typeface="Trade Gothic Next Cond Hv"/>
            </a:endParaRPr>
          </a:p>
          <a:p>
            <a:pPr marL="0" indent="0">
              <a:buNone/>
            </a:pPr>
            <a:endParaRPr lang="en-GB" sz="3200">
              <a:latin typeface="Trade Gothic Next Cond Hv"/>
            </a:endParaRP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Where were pressure ulcers first discovered and what remedies were used then and now today?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How do people get pressure ulcers?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Pressure ulcer prevention.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Areas where pressure ulcers are most common.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Stages of pressure ulcers.</a:t>
            </a:r>
          </a:p>
          <a:p>
            <a:pPr marL="457200" indent="-457200">
              <a:buClr>
                <a:srgbClr val="EB3D9F"/>
              </a:buClr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Quality of life living with pressure ulcers.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Conclusion.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>
                <a:latin typeface="Trade Gothic Next Cond Hv"/>
              </a:rPr>
              <a:t>References.</a:t>
            </a:r>
          </a:p>
          <a:p>
            <a:endParaRPr lang="en-GB" sz="3200">
              <a:latin typeface="Trade Gothic Next Cond Hv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D8C0F6-55C9-4DAF-8C31-624E96DB3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Contents. </a:t>
            </a:r>
          </a:p>
        </p:txBody>
      </p:sp>
    </p:spTree>
    <p:extLst>
      <p:ext uri="{BB962C8B-B14F-4D97-AF65-F5344CB8AC3E}">
        <p14:creationId xmlns:p14="http://schemas.microsoft.com/office/powerpoint/2010/main" val="3410002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23A2CF-282D-4D97-960D-435F2BA68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E704595-09C7-4F19-9C35-A1585DE5E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F5D3415-BEB8-49B5-A258-65A6DB069A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4572FE66-7C7C-4ED1-BB96-D4E741F7E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7DAB653-28E4-473D-BFF3-5B5530900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D42B9441-BD12-4ADD-98F9-146048C029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6849A7E1-FFE1-40FC-987C-B58FD2547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3A76386-AD1C-4954-82C0-0AA48165E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276B172-4E18-465E-9AA3-FB122B17D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4D72FB7-F5AA-4F4D-8EFD-1958081CB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811DE47E-CE10-46D2-9FA8-B48990695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5" descr="View of the Great Pyramid Complex of Giza in Egypt">
            <a:extLst>
              <a:ext uri="{FF2B5EF4-FFF2-40B4-BE49-F238E27FC236}">
                <a16:creationId xmlns:a16="http://schemas.microsoft.com/office/drawing/2014/main" id="{DC9D97BB-497F-4BA3-A4EF-D31A9536B60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5803" r="17088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6C0F1C-6608-400C-8FCE-DB554AC26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709" y="180976"/>
            <a:ext cx="4279747" cy="174942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chemeClr val="tx1"/>
                </a:solidFill>
                <a:latin typeface="Trade Gothic Next Cond Hv"/>
              </a:rPr>
              <a:t>Where pressure ulcers were first discovered, and remedies that were used and still used today.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56645-761D-40B0-AF9D-E963578CFF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5865" y="2982119"/>
            <a:ext cx="4172590" cy="35831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(Agrawal and Chauhan, 2012). </a:t>
            </a:r>
          </a:p>
          <a:p>
            <a:pPr>
              <a:buClr>
                <a:srgbClr val="EB3D9F"/>
              </a:buClr>
            </a:pPr>
            <a:r>
              <a:rPr lang="en-GB">
                <a:ea typeface="+mn-lt"/>
                <a:cs typeface="+mn-lt"/>
              </a:rPr>
              <a:t>(A van der Weyden, 2003).</a:t>
            </a:r>
          </a:p>
          <a:p>
            <a:pPr>
              <a:buClr>
                <a:srgbClr val="EB3D9F"/>
              </a:buClr>
            </a:pPr>
            <a:r>
              <a:rPr lang="en-GB"/>
              <a:t>(</a:t>
            </a:r>
            <a:r>
              <a:rPr lang="en-GB" err="1"/>
              <a:t>Powerpoint</a:t>
            </a:r>
            <a:r>
              <a:rPr lang="en-GB"/>
              <a:t> images, 2021).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7F7C66-348C-411A-BD94-454A61597A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85081" y="495220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157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871D4F0D-B348-4BF0-973F-89AD6FF6E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1377" y="1581323"/>
            <a:ext cx="5793972" cy="16618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>
                <a:latin typeface="Trade Gothic Next Cond Hv"/>
              </a:rPr>
              <a:t>What are pressure ulcers?</a:t>
            </a:r>
          </a:p>
          <a:p>
            <a:pPr marL="0" indent="0">
              <a:buNone/>
            </a:pPr>
            <a:r>
              <a:rPr lang="en-GB" sz="3200">
                <a:latin typeface="Trade Gothic Next Cond Hv"/>
              </a:rPr>
              <a:t>Why do people get pressure ulcers?</a:t>
            </a:r>
          </a:p>
          <a:p>
            <a:pPr marL="0" indent="0">
              <a:buNone/>
            </a:pPr>
            <a:endParaRPr lang="en-GB" sz="3200">
              <a:latin typeface="Trade Gothic Next Cond Hv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5B1C382-12A3-47BF-89BC-2D7A78979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6877" y="4790338"/>
            <a:ext cx="9234878" cy="15201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GB" sz="1800">
                <a:latin typeface="Calibri"/>
                <a:cs typeface="Calibri"/>
              </a:rPr>
              <a:t>(National Health Service, 2020).</a:t>
            </a:r>
            <a:endParaRPr lang="en-US"/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latin typeface="Calibri"/>
                <a:cs typeface="Calibri"/>
              </a:rPr>
              <a:t>(National Institute for Health and Care Excellence, 2014).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latin typeface="Calibri"/>
                <a:cs typeface="Calibri"/>
              </a:rPr>
              <a:t>(Levine,2005).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latin typeface="Calibri"/>
                <a:cs typeface="Calibri"/>
              </a:rPr>
              <a:t>(Google images, 2021).</a:t>
            </a:r>
          </a:p>
        </p:txBody>
      </p:sp>
      <p:pic>
        <p:nvPicPr>
          <p:cNvPr id="5" name="Picture 5" descr="A picture containing bed, person, indoor, laying&#10;&#10;Description automatically generated">
            <a:extLst>
              <a:ext uri="{FF2B5EF4-FFF2-40B4-BE49-F238E27FC236}">
                <a16:creationId xmlns:a16="http://schemas.microsoft.com/office/drawing/2014/main" id="{7BBD652D-CA95-4946-ABBD-4D9382AA9D3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218" r="33782" b="1"/>
          <a:stretch/>
        </p:blipFill>
        <p:spPr>
          <a:xfrm>
            <a:off x="291630" y="703001"/>
            <a:ext cx="5294523" cy="3935501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30256E-BEFB-4791-8D28-ADEE896A8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itle 36">
            <a:extLst>
              <a:ext uri="{FF2B5EF4-FFF2-40B4-BE49-F238E27FC236}">
                <a16:creationId xmlns:a16="http://schemas.microsoft.com/office/drawing/2014/main" id="{23AE2C55-2AD0-4549-90FC-079CD3674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240" y="677073"/>
            <a:ext cx="3854528" cy="1278466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tx1"/>
                </a:solidFill>
                <a:latin typeface="Trade Gothic Next Cond Hv"/>
              </a:rPr>
              <a:t>Pressure ulcer prevention.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0B6A82-2D72-47FE-82BC-89963BDA4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 anchor="t" anchorCtr="0">
            <a:spAutoFit/>
          </a:bodyPr>
          <a:lstStyle/>
          <a:p>
            <a:pPr marL="0" indent="0">
              <a:buNone/>
            </a:pPr>
            <a:r>
              <a:rPr lang="en-GB"/>
              <a:t> </a:t>
            </a:r>
          </a:p>
          <a:p>
            <a:pPr marL="0" indent="0">
              <a:buNone/>
            </a:pPr>
            <a:r>
              <a:rPr lang="en-GB"/>
              <a:t> </a:t>
            </a:r>
          </a:p>
          <a:p>
            <a:endParaRPr lang="en-GB"/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F471DA82-8495-4D1E-8708-5DD262D588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615" y="3658131"/>
            <a:ext cx="3854528" cy="2584449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endParaRPr lang="en-GB"/>
          </a:p>
          <a:p>
            <a:pPr marL="457200" indent="-457200">
              <a:buFont typeface="Arial" charset="2"/>
              <a:buChar char="•"/>
            </a:pPr>
            <a:r>
              <a:rPr lang="en-GB" sz="3200">
                <a:latin typeface="Calibri"/>
                <a:cs typeface="Calibri"/>
              </a:rPr>
              <a:t>(</a:t>
            </a:r>
            <a:r>
              <a:rPr lang="en-GB" sz="3200">
                <a:solidFill>
                  <a:schemeClr val="tx1"/>
                </a:solidFill>
                <a:latin typeface="Calibri"/>
                <a:cs typeface="Calibri"/>
              </a:rPr>
              <a:t>Moore and Patton, 2019).</a:t>
            </a:r>
          </a:p>
          <a:p>
            <a:pPr marL="457200" indent="-457200" fontAlgn="base">
              <a:buFont typeface="Arial" charset="2"/>
              <a:buChar char="•"/>
            </a:pPr>
            <a:endParaRPr lang="en-GB" sz="3200">
              <a:solidFill>
                <a:schemeClr val="tx1"/>
              </a:solidFill>
              <a:latin typeface="Calibri"/>
              <a:cs typeface="Calibri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3200" b="0" i="0">
                <a:solidFill>
                  <a:schemeClr val="tx1"/>
                </a:solidFill>
                <a:effectLst/>
                <a:latin typeface="Calibri"/>
                <a:cs typeface="Calibri"/>
              </a:rPr>
              <a:t>(Young and Fletcher, 2019).</a:t>
            </a:r>
            <a:endParaRPr lang="en-GB">
              <a:solidFill>
                <a:schemeClr val="tx1"/>
              </a:solidFill>
            </a:endParaRPr>
          </a:p>
          <a:p>
            <a:pPr marL="457200" indent="-457200" algn="l" rtl="0" fontAlgn="base">
              <a:buFont typeface="Arial" charset="2"/>
              <a:buChar char="•"/>
            </a:pPr>
            <a:endParaRPr lang="en-GB" sz="3200" b="0" i="0">
              <a:solidFill>
                <a:schemeClr val="tx1"/>
              </a:solidFill>
              <a:effectLst/>
              <a:latin typeface="Calibri" panose="020F0502020204030204" pitchFamily="34" charset="0"/>
              <a:cs typeface="Calibri"/>
            </a:endParaRPr>
          </a:p>
          <a:p>
            <a:pPr marL="457200" indent="-457200" algn="l" rtl="0" fontAlgn="base">
              <a:buFont typeface="Arial" charset="2"/>
              <a:buChar char="•"/>
            </a:pPr>
            <a:r>
              <a:rPr lang="en-GB" sz="3200" b="0" i="0">
                <a:solidFill>
                  <a:schemeClr val="tx1"/>
                </a:solidFill>
                <a:effectLst/>
                <a:latin typeface="Calibri"/>
                <a:cs typeface="Calibri"/>
              </a:rPr>
              <a:t>(Anthony, et al, 2008).</a:t>
            </a:r>
          </a:p>
          <a:p>
            <a:pPr marL="457200" indent="-457200" algn="l" rtl="0" fontAlgn="base">
              <a:buFont typeface="Arial" charset="2"/>
              <a:buChar char="•"/>
            </a:pPr>
            <a:endParaRPr lang="en-GB" sz="3200" b="0" i="0">
              <a:solidFill>
                <a:schemeClr val="tx1"/>
              </a:solidFill>
              <a:effectLst/>
              <a:latin typeface="Calibri"/>
              <a:cs typeface="Calibri"/>
            </a:endParaRPr>
          </a:p>
          <a:p>
            <a:pPr marL="457200" indent="-457200">
              <a:buFont typeface="Arial" charset="2"/>
              <a:buChar char="•"/>
            </a:pPr>
            <a:r>
              <a:rPr lang="en-GB" sz="3200">
                <a:solidFill>
                  <a:schemeClr val="tx1"/>
                </a:solidFill>
                <a:latin typeface="Calibri"/>
                <a:cs typeface="Calibri"/>
              </a:rPr>
              <a:t>(Google images, 2021)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72DA22-0CBC-4AE9-AD11-0D336B949E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779" y="2483961"/>
            <a:ext cx="406400" cy="406400"/>
          </a:xfrm>
          <a:prstGeom prst="rect">
            <a:avLst/>
          </a:prstGeo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A21DA94-051A-44A7-BDB3-EDC9D7E73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8862" y="131971"/>
            <a:ext cx="5791200" cy="275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D3485C79-9C3B-4AC1-9ED4-8360AADD4B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4650" y="2967037"/>
            <a:ext cx="5207793" cy="396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554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05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01334-D66A-4D25-A095-4DA777D12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95" y="3878056"/>
            <a:ext cx="9543607" cy="799794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800">
                <a:solidFill>
                  <a:schemeClr val="tx1"/>
                </a:solidFill>
                <a:latin typeface="Trade Gothic Next Cond Hv"/>
              </a:rPr>
              <a:t>Areas where pressure sores are most common.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24D78-8F0C-448B-A897-80AB2E3361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6003" y="4678316"/>
            <a:ext cx="7097007" cy="3760565"/>
          </a:xfrm>
        </p:spPr>
        <p:txBody>
          <a:bodyPr vert="horz" lIns="0" tIns="0" rIns="0" bIns="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Calibri"/>
                <a:cs typeface="Calibri"/>
              </a:rPr>
              <a:t>(Zeller, Lynm and Glass 2006).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  <a:latin typeface="Calibri"/>
                <a:cs typeface="Calibri"/>
              </a:rPr>
              <a:t>(</a:t>
            </a:r>
            <a:r>
              <a:rPr lang="en-US" sz="1800" err="1">
                <a:solidFill>
                  <a:schemeClr val="tx1"/>
                </a:solidFill>
                <a:latin typeface="Calibri"/>
                <a:cs typeface="Calibri"/>
              </a:rPr>
              <a:t>Mclnnes</a:t>
            </a:r>
            <a:r>
              <a:rPr lang="en-US" sz="1800">
                <a:solidFill>
                  <a:schemeClr val="tx1"/>
                </a:solidFill>
                <a:latin typeface="Calibri"/>
                <a:cs typeface="Calibri"/>
              </a:rPr>
              <a:t>, et al, 2015).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1800" b="0" i="0">
                <a:solidFill>
                  <a:schemeClr val="tx1"/>
                </a:solidFill>
                <a:effectLst/>
                <a:latin typeface="Calibri"/>
                <a:cs typeface="Calibri"/>
              </a:rPr>
              <a:t>(National Health Service, 2020).</a:t>
            </a:r>
          </a:p>
          <a:p>
            <a:pPr indent="-228600">
              <a:buClr>
                <a:srgbClr val="EB3D9F"/>
              </a:buClr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(Cancer Research UK, 2019).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7F497F-E007-4EE3-8D28-B5EF5EA2C9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89028" y="5280342"/>
            <a:ext cx="406400" cy="40640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FB7250B7-0A50-470F-B3AD-C45CEA6EAF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t="5435" b="5435"/>
          <a:stretch/>
        </p:blipFill>
        <p:spPr>
          <a:xfrm>
            <a:off x="1318067" y="377428"/>
            <a:ext cx="8553450" cy="2667000"/>
          </a:xfrm>
        </p:spPr>
      </p:pic>
    </p:spTree>
    <p:extLst>
      <p:ext uri="{BB962C8B-B14F-4D97-AF65-F5344CB8AC3E}">
        <p14:creationId xmlns:p14="http://schemas.microsoft.com/office/powerpoint/2010/main" val="132851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2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E5B4503-C9D6-4797-BE68-12C0AC4A1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90" y="284166"/>
            <a:ext cx="3854528" cy="1278466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tx1"/>
                </a:solidFill>
                <a:latin typeface="Trade Gothic Next Cond Hv"/>
              </a:rPr>
              <a:t>Stages of pressure ulcers.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5F6AFEF-7398-4683-8E1F-6D06D542B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274" y="1657924"/>
            <a:ext cx="4513541" cy="55264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(Anthony, 2018).</a:t>
            </a:r>
            <a:endParaRPr lang="en-US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(Harvest Healthcare, 2020).</a:t>
            </a: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(Google images, 2021).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C4698BA-677E-4FDC-B585-DAAA9A5898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3928" y="1562632"/>
            <a:ext cx="4437934" cy="379888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>
              <a:solidFill>
                <a:schemeClr val="tx1"/>
              </a:solidFill>
              <a:latin typeface="Calibri"/>
              <a:cs typeface="Calibri"/>
            </a:endParaRPr>
          </a:p>
          <a:p>
            <a:endParaRPr lang="en-GB" sz="1800">
              <a:solidFill>
                <a:schemeClr val="tx1"/>
              </a:solidFill>
              <a:latin typeface="Calibri"/>
              <a:cs typeface="Calibri"/>
            </a:endParaRPr>
          </a:p>
          <a:p>
            <a:endParaRPr lang="en-GB" sz="1800">
              <a:solidFill>
                <a:schemeClr val="tx1"/>
              </a:solidFill>
              <a:latin typeface="Calibri"/>
              <a:cs typeface="Calibri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496AD7-8109-42ED-9651-1210049CAA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87536" y="4006056"/>
            <a:ext cx="406400" cy="406400"/>
          </a:xfrm>
          <a:prstGeom prst="rect">
            <a:avLst/>
          </a:prstGeom>
        </p:spPr>
      </p:pic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B535CEF-6175-4EFE-ABC6-072D6BD351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0463" y="779359"/>
            <a:ext cx="7791447" cy="534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18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6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80E0178-12EE-4C03-8BD6-FFC5D3D2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" y="765810"/>
            <a:ext cx="6827520" cy="594360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tx1"/>
                </a:solidFill>
                <a:latin typeface="Trade Gothic Next Cond Hv"/>
              </a:rPr>
              <a:t>Quality of life, living with pressure ulcers.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CB3EE30-C0D2-44D3-AEC6-26EFFB64C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tretch/>
        </p:blipFill>
        <p:spPr>
          <a:xfrm>
            <a:off x="7239000" y="594360"/>
            <a:ext cx="4808220" cy="5266690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64D9F-3691-416E-913B-8A5D85860D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780" y="2114550"/>
            <a:ext cx="6918960" cy="424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</a:t>
            </a:r>
            <a:r>
              <a:rPr lang="en-GB" sz="1800" err="1">
                <a:solidFill>
                  <a:schemeClr val="tx1"/>
                </a:solidFill>
                <a:latin typeface="Calibri"/>
                <a:cs typeface="Calibri"/>
              </a:rPr>
              <a:t>Mclnnes</a:t>
            </a: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, et al. 2015).</a:t>
            </a:r>
            <a:endParaRPr lang="en-US">
              <a:solidFill>
                <a:schemeClr val="tx1"/>
              </a:solidFill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(Gorecki, et al. 2009).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(Repic and Ivanovic, 2014).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(Google images, 2021).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53B9C4-33BF-4C63-9C83-CDE3813A72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4970" y="161117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718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56399-4FCA-47F4-B04E-525FF2AB4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5" y="609600"/>
            <a:ext cx="8977667" cy="13208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  <a:latin typeface="Trade Gothic Next Cond Hv"/>
              </a:rPr>
              <a:t>Conclusion.</a:t>
            </a:r>
            <a:br>
              <a:rPr lang="en-GB">
                <a:solidFill>
                  <a:schemeClr val="tx1"/>
                </a:solidFill>
                <a:latin typeface="Trade Gothic Next Cond Hv"/>
              </a:rPr>
            </a:br>
            <a:br>
              <a:rPr lang="en-GB">
                <a:latin typeface="Trade Gothic Next Cond Hv"/>
              </a:rPr>
            </a:br>
            <a:r>
              <a:rPr lang="en-GB" sz="1800">
                <a:solidFill>
                  <a:schemeClr val="tx1"/>
                </a:solidFill>
                <a:latin typeface="Calibri"/>
                <a:cs typeface="Calibri"/>
              </a:rPr>
              <a:t>(Google images,2021).</a:t>
            </a:r>
            <a:br>
              <a:rPr lang="en-GB" sz="1800">
                <a:latin typeface="Calibri"/>
              </a:rPr>
            </a:br>
            <a:endParaRPr lang="en-GB">
              <a:solidFill>
                <a:schemeClr val="tx1"/>
              </a:solidFill>
              <a:latin typeface="Trade Gothic Next Cond Hv"/>
            </a:endParaRP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C33254C-E31D-4B6C-861A-231B288434E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648" y="259882"/>
            <a:ext cx="6763352" cy="581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5ED98C-7900-47EB-ACC2-AB0BCCFC4B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H="1" flipV="1">
            <a:off x="823562" y="3300485"/>
            <a:ext cx="665680" cy="261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0E5C1-CAA0-494F-9A25-F7638C00C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48" y="61913"/>
            <a:ext cx="9275323" cy="701675"/>
          </a:xfrm>
        </p:spPr>
        <p:txBody>
          <a:bodyPr/>
          <a:lstStyle/>
          <a:p>
            <a:r>
              <a:rPr lang="en-GB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8912B-78E3-4DFF-9658-BD8F9CB4F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9" y="767558"/>
            <a:ext cx="10096855" cy="582149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Anthony, D., </a:t>
            </a: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Parboteeah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S., Saleh, M. and Papanikolaou, P. (2008) ‘Norton, Waterlow and Braden scores: a review of the literature and a comparison between the scores and clinical judgement’,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Journal of Clinical Nursing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17(5), pp.646–653. </a:t>
            </a:r>
            <a:endParaRPr lang="en-GB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Anthony, K. (2018)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Pressure Ulcer Sore Stages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. Healthline. Available at: https://www.healthline.com/health/stages-of-pressure-ulcers#stages-and-treatment. (Accessed: 13 February 2021).</a:t>
            </a:r>
            <a:endParaRPr lang="en-GB">
              <a:solidFill>
                <a:schemeClr val="tx1"/>
              </a:solidFill>
              <a:latin typeface="Calibri"/>
              <a:ea typeface="+mn-lt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ea typeface="+mn-lt"/>
                <a:cs typeface="+mn-lt"/>
              </a:rPr>
              <a:t>A van der Weyden, E. (2003) ‘The use of honey for the treatment of two patients with pressure ulcers’, </a:t>
            </a:r>
            <a:r>
              <a:rPr lang="en-GB" i="1">
                <a:solidFill>
                  <a:schemeClr val="tx1"/>
                </a:solidFill>
                <a:latin typeface="Calibri"/>
                <a:ea typeface="+mn-lt"/>
                <a:cs typeface="+mn-lt"/>
              </a:rPr>
              <a:t>British Journal of Community Nursing</a:t>
            </a:r>
            <a:r>
              <a:rPr lang="en-GB">
                <a:solidFill>
                  <a:schemeClr val="tx1"/>
                </a:solidFill>
                <a:latin typeface="Calibri"/>
                <a:ea typeface="+mn-lt"/>
                <a:cs typeface="+mn-lt"/>
              </a:rPr>
              <a:t>, 8(Sup6), pp.S14–S20.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ea typeface="+mn-lt"/>
                <a:cs typeface="+mn-lt"/>
              </a:rPr>
              <a:t>Agrawal, K. and Chauhan, N. (2012) ‘Pressure ulcers: Back to the basics’, </a:t>
            </a:r>
            <a:r>
              <a:rPr lang="en-GB" i="1">
                <a:solidFill>
                  <a:schemeClr val="tx1"/>
                </a:solidFill>
                <a:latin typeface="Calibri"/>
                <a:ea typeface="+mn-lt"/>
                <a:cs typeface="+mn-lt"/>
              </a:rPr>
              <a:t>Indian Journal of Plastic Surgery</a:t>
            </a:r>
            <a:r>
              <a:rPr lang="en-GB">
                <a:solidFill>
                  <a:schemeClr val="tx1"/>
                </a:solidFill>
                <a:latin typeface="Calibri"/>
                <a:ea typeface="+mn-lt"/>
                <a:cs typeface="+mn-lt"/>
              </a:rPr>
              <a:t>, 45(2), p.244. 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 Cancerresearchuk.org. (2019).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Causes and prevention of pressure sores | Coping with cancer | Cancer Research UK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.  Available at: https://www.cancerresearchuk.org/about-cancer/coping/physically/skin-problems/pressure-sores/causes-and-prevention. (Accessed: 14 February 2021)</a:t>
            </a:r>
            <a:endParaRPr lang="en-GB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Gorecki, C., Brown, J.M., Nelson, E.A., Briggs, M., Schoonhoven, L., Dealey, C., </a:t>
            </a: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Defloor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T. and Nixon, J. (2009) ‘Impact of Pressure Ulcers on Quality of Life in Older Patients: A Systematic Review’,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Journal of the American Geriatrics Society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57(7), pp.1175–1183. </a:t>
            </a:r>
            <a:endParaRPr lang="en-GB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Harvest Healthcare (2020)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Staging / Grading of Pressure Ulcers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. Available at: https://harvesthealthcare.co.uk/clinical-information/staging-grading-of-pressure-ulcers/. (Accessed: 13 February 2021). </a:t>
            </a:r>
            <a:endParaRPr lang="en-GB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Levine, J.M. (2005) ‘Historical Perspective on Pressure Ulcers: The Decubitus </a:t>
            </a: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Ominosus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 of Jean-Martin Charcot’,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Journal of the American Geriatrics Society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53(7), pp.1248–1251.</a:t>
            </a:r>
            <a:endParaRPr lang="en-GB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chemeClr val="tx1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404040"/>
              </a:solidFill>
              <a:latin typeface="Trebuchet MS" panose="020B060302020202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3052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55071-89DB-49BB-A47F-D65DE8357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28" y="50007"/>
            <a:ext cx="9275324" cy="808831"/>
          </a:xfrm>
        </p:spPr>
        <p:txBody>
          <a:bodyPr/>
          <a:lstStyle/>
          <a:p>
            <a:r>
              <a:rPr lang="en-GB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B380C-8439-4CDC-9801-36FAED19C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28" y="934245"/>
            <a:ext cx="10882667" cy="58929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McInnes, E., </a:t>
            </a: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Jammali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-Blasi, A., Bell-Syer, S.E., </a:t>
            </a: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Dumville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J.C., Middleton, V. and Cullum, N. (2015) ‘Support surfaces for pressure ulcer prevention’,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Cochrane Database of Systematic Reviews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.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 Moore, Z.E. and Patton, D. (2019) ‘Risk assessment tools for the prevention of pressure ulcers’,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Cochrane Database of Systematic Reviews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.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National Health Service (2020)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 Overview-Pressure ulcers (pressure sores). 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Available at: https:// www.nhs.uk/conditions/pressure-sores/ (Accessed: 12 February 2021). 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National Institute for Health and Care Excellence (2014)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 Pressure ulcers: prevention and management. What is a pressure ulcer? 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Available at: https://www.nice.org.uk/guidance/cg179/ifp/chapter/what-is-a-pressure-ulcer (Accessed: 12 February 2021).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 err="1">
                <a:solidFill>
                  <a:schemeClr val="tx1"/>
                </a:solidFill>
                <a:latin typeface="Calibri"/>
                <a:cs typeface="Calibri"/>
              </a:rPr>
              <a:t>Repić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G. and Ivanović, S. (2014) ‘PRESSURE ULCERS AND THEIR IMPACT ON QUALITY OF LIFE’,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Acta medica </a:t>
            </a:r>
            <a:r>
              <a:rPr lang="en-GB" i="1" err="1">
                <a:solidFill>
                  <a:schemeClr val="tx1"/>
                </a:solidFill>
                <a:latin typeface="Calibri"/>
                <a:cs typeface="Calibri"/>
              </a:rPr>
              <a:t>medianae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pp.75–80.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Young, C and Fletcher, J. (2019) Pressure ulcer education 2: assessing patients’ risk of pressure ulcers.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Nursing Times,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 115 (11), pp. 20-22.  </a:t>
            </a:r>
            <a:endParaRPr lang="en-GB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Zeller, J.L., Lynm, C. and Glass, R.M. (2006) ‘Pressure Ulcers’, </a:t>
            </a:r>
            <a:r>
              <a:rPr lang="en-GB" i="1">
                <a:solidFill>
                  <a:schemeClr val="tx1"/>
                </a:solidFill>
                <a:latin typeface="Calibri"/>
                <a:cs typeface="Calibri"/>
              </a:rPr>
              <a:t>JAMA</a:t>
            </a:r>
            <a:r>
              <a:rPr lang="en-GB">
                <a:solidFill>
                  <a:schemeClr val="tx1"/>
                </a:solidFill>
                <a:latin typeface="Calibri"/>
                <a:cs typeface="Calibri"/>
              </a:rPr>
              <a:t>, 296(8), p.1020.</a:t>
            </a: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444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Pressure ulcers.  Kelly Evans  2004456 23 March 2021</vt:lpstr>
      <vt:lpstr>Contents. </vt:lpstr>
      <vt:lpstr>Where pressure ulcers were first discovered, and remedies that were used and still used today.</vt:lpstr>
      <vt:lpstr>  </vt:lpstr>
      <vt:lpstr>Pressure ulcer prevention. </vt:lpstr>
      <vt:lpstr>Areas where pressure sores are most common.</vt:lpstr>
      <vt:lpstr>Stages of pressure ulcers.</vt:lpstr>
      <vt:lpstr>Quality of life, living with pressure ulcers.</vt:lpstr>
      <vt:lpstr>Conclusion.  (Google images,2021). </vt:lpstr>
      <vt:lpstr>References.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2021-02-12T11:11:28Z</dcterms:created>
  <dcterms:modified xsi:type="dcterms:W3CDTF">2021-02-23T17:50:53Z</dcterms:modified>
</cp:coreProperties>
</file>