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616F5B91-1FE2-4554-98E2-0A1BC46FDA90}"/>
    <pc:docChg chg="modSld">
      <pc:chgData name="Maria Heffernan" userId="4d9eba02-b8e8-4648-a199-ce89b84b8b1e" providerId="ADAL" clId="{616F5B91-1FE2-4554-98E2-0A1BC46FDA90}" dt="2024-04-18T10:05:27.889" v="1" actId="6549"/>
      <pc:docMkLst>
        <pc:docMk/>
      </pc:docMkLst>
      <pc:sldChg chg="modSp mod">
        <pc:chgData name="Maria Heffernan" userId="4d9eba02-b8e8-4648-a199-ce89b84b8b1e" providerId="ADAL" clId="{616F5B91-1FE2-4554-98E2-0A1BC46FDA90}" dt="2024-04-18T10:05:27.889" v="1" actId="6549"/>
        <pc:sldMkLst>
          <pc:docMk/>
          <pc:sldMk cId="243809787" sldId="256"/>
        </pc:sldMkLst>
        <pc:spChg chg="mod">
          <ac:chgData name="Maria Heffernan" userId="4d9eba02-b8e8-4648-a199-ce89b84b8b1e" providerId="ADAL" clId="{616F5B91-1FE2-4554-98E2-0A1BC46FDA90}" dt="2024-04-18T10:05:27.889" v="1" actId="6549"/>
          <ac:spMkLst>
            <pc:docMk/>
            <pc:sldMk cId="243809787" sldId="256"/>
            <ac:spMk id="3" creationId="{056EB457-D866-D500-834B-2DD3D768128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3E5F0-0008-6800-E84F-12CD6FC4D1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E19D76-FF17-E7E1-A378-5F832BE114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D0889C6-303D-CB7E-5B53-D7C44A075253}"/>
              </a:ext>
            </a:extLst>
          </p:cNvPr>
          <p:cNvSpPr>
            <a:spLocks noGrp="1"/>
          </p:cNvSpPr>
          <p:nvPr>
            <p:ph type="dt" sz="half" idx="10"/>
          </p:nvPr>
        </p:nvSpPr>
        <p:spPr/>
        <p:txBody>
          <a:bodyPr/>
          <a:lstStyle/>
          <a:p>
            <a:fld id="{D590756E-C268-4C35-BB28-B595F5846117}" type="datetimeFigureOut">
              <a:rPr lang="en-GB" smtClean="0"/>
              <a:t>18/04/2024</a:t>
            </a:fld>
            <a:endParaRPr lang="en-GB"/>
          </a:p>
        </p:txBody>
      </p:sp>
      <p:sp>
        <p:nvSpPr>
          <p:cNvPr id="5" name="Footer Placeholder 4">
            <a:extLst>
              <a:ext uri="{FF2B5EF4-FFF2-40B4-BE49-F238E27FC236}">
                <a16:creationId xmlns:a16="http://schemas.microsoft.com/office/drawing/2014/main" id="{85BE2C66-EF77-FF1B-2654-FA8459D1E6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0DE520-11A1-65EB-641C-59E91D8DA1A1}"/>
              </a:ext>
            </a:extLst>
          </p:cNvPr>
          <p:cNvSpPr>
            <a:spLocks noGrp="1"/>
          </p:cNvSpPr>
          <p:nvPr>
            <p:ph type="sldNum" sz="quarter" idx="12"/>
          </p:nvPr>
        </p:nvSpPr>
        <p:spPr/>
        <p:txBody>
          <a:bodyPr/>
          <a:lstStyle/>
          <a:p>
            <a:fld id="{F4D71CC8-5077-4A07-8190-FE1007618597}" type="slidenum">
              <a:rPr lang="en-GB" smtClean="0"/>
              <a:t>‹#›</a:t>
            </a:fld>
            <a:endParaRPr lang="en-GB"/>
          </a:p>
        </p:txBody>
      </p:sp>
    </p:spTree>
    <p:extLst>
      <p:ext uri="{BB962C8B-B14F-4D97-AF65-F5344CB8AC3E}">
        <p14:creationId xmlns:p14="http://schemas.microsoft.com/office/powerpoint/2010/main" val="460486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25E35-DCC5-7B3B-8548-050AD3B83B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10A4BD-185E-2287-6699-FBF15AFAFC3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D2F424-BB75-2CFD-5D4D-19F146104287}"/>
              </a:ext>
            </a:extLst>
          </p:cNvPr>
          <p:cNvSpPr>
            <a:spLocks noGrp="1"/>
          </p:cNvSpPr>
          <p:nvPr>
            <p:ph type="dt" sz="half" idx="10"/>
          </p:nvPr>
        </p:nvSpPr>
        <p:spPr/>
        <p:txBody>
          <a:bodyPr/>
          <a:lstStyle/>
          <a:p>
            <a:fld id="{D590756E-C268-4C35-BB28-B595F5846117}" type="datetimeFigureOut">
              <a:rPr lang="en-GB" smtClean="0"/>
              <a:t>18/04/2024</a:t>
            </a:fld>
            <a:endParaRPr lang="en-GB"/>
          </a:p>
        </p:txBody>
      </p:sp>
      <p:sp>
        <p:nvSpPr>
          <p:cNvPr id="5" name="Footer Placeholder 4">
            <a:extLst>
              <a:ext uri="{FF2B5EF4-FFF2-40B4-BE49-F238E27FC236}">
                <a16:creationId xmlns:a16="http://schemas.microsoft.com/office/drawing/2014/main" id="{182F454E-E320-C9A5-0708-3C3F4E5EE0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6EFCBE-3160-F2FE-2935-B2FD50E6FADB}"/>
              </a:ext>
            </a:extLst>
          </p:cNvPr>
          <p:cNvSpPr>
            <a:spLocks noGrp="1"/>
          </p:cNvSpPr>
          <p:nvPr>
            <p:ph type="sldNum" sz="quarter" idx="12"/>
          </p:nvPr>
        </p:nvSpPr>
        <p:spPr/>
        <p:txBody>
          <a:bodyPr/>
          <a:lstStyle/>
          <a:p>
            <a:fld id="{F4D71CC8-5077-4A07-8190-FE1007618597}" type="slidenum">
              <a:rPr lang="en-GB" smtClean="0"/>
              <a:t>‹#›</a:t>
            </a:fld>
            <a:endParaRPr lang="en-GB"/>
          </a:p>
        </p:txBody>
      </p:sp>
    </p:spTree>
    <p:extLst>
      <p:ext uri="{BB962C8B-B14F-4D97-AF65-F5344CB8AC3E}">
        <p14:creationId xmlns:p14="http://schemas.microsoft.com/office/powerpoint/2010/main" val="2109437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FA7E8-8F2E-1694-9BF4-06E0E43641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BEEA7F-AF54-A523-F89F-C6247640C5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5B7B60A-ECB8-8B60-2AE9-BB0045C24C93}"/>
              </a:ext>
            </a:extLst>
          </p:cNvPr>
          <p:cNvSpPr>
            <a:spLocks noGrp="1"/>
          </p:cNvSpPr>
          <p:nvPr>
            <p:ph type="dt" sz="half" idx="10"/>
          </p:nvPr>
        </p:nvSpPr>
        <p:spPr/>
        <p:txBody>
          <a:bodyPr/>
          <a:lstStyle/>
          <a:p>
            <a:fld id="{D590756E-C268-4C35-BB28-B595F5846117}" type="datetimeFigureOut">
              <a:rPr lang="en-GB" smtClean="0"/>
              <a:t>18/04/2024</a:t>
            </a:fld>
            <a:endParaRPr lang="en-GB"/>
          </a:p>
        </p:txBody>
      </p:sp>
      <p:sp>
        <p:nvSpPr>
          <p:cNvPr id="5" name="Footer Placeholder 4">
            <a:extLst>
              <a:ext uri="{FF2B5EF4-FFF2-40B4-BE49-F238E27FC236}">
                <a16:creationId xmlns:a16="http://schemas.microsoft.com/office/drawing/2014/main" id="{F17ACBA8-E3A9-7559-CEB9-83B3A1EF4C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7937F1-AA00-E804-DAC7-CFBCEB6F0904}"/>
              </a:ext>
            </a:extLst>
          </p:cNvPr>
          <p:cNvSpPr>
            <a:spLocks noGrp="1"/>
          </p:cNvSpPr>
          <p:nvPr>
            <p:ph type="sldNum" sz="quarter" idx="12"/>
          </p:nvPr>
        </p:nvSpPr>
        <p:spPr/>
        <p:txBody>
          <a:bodyPr/>
          <a:lstStyle/>
          <a:p>
            <a:fld id="{F4D71CC8-5077-4A07-8190-FE1007618597}" type="slidenum">
              <a:rPr lang="en-GB" smtClean="0"/>
              <a:t>‹#›</a:t>
            </a:fld>
            <a:endParaRPr lang="en-GB"/>
          </a:p>
        </p:txBody>
      </p:sp>
    </p:spTree>
    <p:extLst>
      <p:ext uri="{BB962C8B-B14F-4D97-AF65-F5344CB8AC3E}">
        <p14:creationId xmlns:p14="http://schemas.microsoft.com/office/powerpoint/2010/main" val="744257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9EC1D-CBA0-B24A-7874-A98A5D41B0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21C7DB-F783-B00B-8E4E-4B4C071DE1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2F7A289-C1AE-2E78-4996-5A46779AF2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05EFAE-8A38-D4DC-9161-F2E657CDD01E}"/>
              </a:ext>
            </a:extLst>
          </p:cNvPr>
          <p:cNvSpPr>
            <a:spLocks noGrp="1"/>
          </p:cNvSpPr>
          <p:nvPr>
            <p:ph type="dt" sz="half" idx="10"/>
          </p:nvPr>
        </p:nvSpPr>
        <p:spPr/>
        <p:txBody>
          <a:bodyPr/>
          <a:lstStyle/>
          <a:p>
            <a:fld id="{D590756E-C268-4C35-BB28-B595F5846117}" type="datetimeFigureOut">
              <a:rPr lang="en-GB" smtClean="0"/>
              <a:t>18/04/2024</a:t>
            </a:fld>
            <a:endParaRPr lang="en-GB"/>
          </a:p>
        </p:txBody>
      </p:sp>
      <p:sp>
        <p:nvSpPr>
          <p:cNvPr id="6" name="Footer Placeholder 5">
            <a:extLst>
              <a:ext uri="{FF2B5EF4-FFF2-40B4-BE49-F238E27FC236}">
                <a16:creationId xmlns:a16="http://schemas.microsoft.com/office/drawing/2014/main" id="{289F065E-D184-6B16-0232-C68902193B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7F4B07-004E-1299-BC1A-DACA46904615}"/>
              </a:ext>
            </a:extLst>
          </p:cNvPr>
          <p:cNvSpPr>
            <a:spLocks noGrp="1"/>
          </p:cNvSpPr>
          <p:nvPr>
            <p:ph type="sldNum" sz="quarter" idx="12"/>
          </p:nvPr>
        </p:nvSpPr>
        <p:spPr/>
        <p:txBody>
          <a:bodyPr/>
          <a:lstStyle/>
          <a:p>
            <a:fld id="{F4D71CC8-5077-4A07-8190-FE1007618597}" type="slidenum">
              <a:rPr lang="en-GB" smtClean="0"/>
              <a:t>‹#›</a:t>
            </a:fld>
            <a:endParaRPr lang="en-GB"/>
          </a:p>
        </p:txBody>
      </p:sp>
    </p:spTree>
    <p:extLst>
      <p:ext uri="{BB962C8B-B14F-4D97-AF65-F5344CB8AC3E}">
        <p14:creationId xmlns:p14="http://schemas.microsoft.com/office/powerpoint/2010/main" val="1490936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F00FC-8413-5148-E119-CF34A535AA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FD5FBE-D47C-18E0-4E89-DDAA566B66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9F4DE69-AF99-BA00-87E8-32FC4D5028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A388B0-2A90-6003-F808-75EA29C718D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955617-D438-FD88-9328-413449A160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CC010E-B2DD-E9C1-06A3-2DFBAEE2D7BA}"/>
              </a:ext>
            </a:extLst>
          </p:cNvPr>
          <p:cNvSpPr>
            <a:spLocks noGrp="1"/>
          </p:cNvSpPr>
          <p:nvPr>
            <p:ph type="dt" sz="half" idx="10"/>
          </p:nvPr>
        </p:nvSpPr>
        <p:spPr/>
        <p:txBody>
          <a:bodyPr/>
          <a:lstStyle/>
          <a:p>
            <a:fld id="{D590756E-C268-4C35-BB28-B595F5846117}" type="datetimeFigureOut">
              <a:rPr lang="en-GB" smtClean="0"/>
              <a:t>18/04/2024</a:t>
            </a:fld>
            <a:endParaRPr lang="en-GB"/>
          </a:p>
        </p:txBody>
      </p:sp>
      <p:sp>
        <p:nvSpPr>
          <p:cNvPr id="8" name="Footer Placeholder 7">
            <a:extLst>
              <a:ext uri="{FF2B5EF4-FFF2-40B4-BE49-F238E27FC236}">
                <a16:creationId xmlns:a16="http://schemas.microsoft.com/office/drawing/2014/main" id="{1622DE82-B866-F885-F53C-939FAE7BA4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F89A9A-4F64-8CE7-C500-22A937E1C401}"/>
              </a:ext>
            </a:extLst>
          </p:cNvPr>
          <p:cNvSpPr>
            <a:spLocks noGrp="1"/>
          </p:cNvSpPr>
          <p:nvPr>
            <p:ph type="sldNum" sz="quarter" idx="12"/>
          </p:nvPr>
        </p:nvSpPr>
        <p:spPr/>
        <p:txBody>
          <a:bodyPr/>
          <a:lstStyle/>
          <a:p>
            <a:fld id="{F4D71CC8-5077-4A07-8190-FE1007618597}" type="slidenum">
              <a:rPr lang="en-GB" smtClean="0"/>
              <a:t>‹#›</a:t>
            </a:fld>
            <a:endParaRPr lang="en-GB"/>
          </a:p>
        </p:txBody>
      </p:sp>
    </p:spTree>
    <p:extLst>
      <p:ext uri="{BB962C8B-B14F-4D97-AF65-F5344CB8AC3E}">
        <p14:creationId xmlns:p14="http://schemas.microsoft.com/office/powerpoint/2010/main" val="2584956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497FC-CD48-486B-1E7F-E6F46657E6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74C231-1384-5850-0CB1-A13C8C7C1B8F}"/>
              </a:ext>
            </a:extLst>
          </p:cNvPr>
          <p:cNvSpPr>
            <a:spLocks noGrp="1"/>
          </p:cNvSpPr>
          <p:nvPr>
            <p:ph type="dt" sz="half" idx="10"/>
          </p:nvPr>
        </p:nvSpPr>
        <p:spPr/>
        <p:txBody>
          <a:bodyPr/>
          <a:lstStyle/>
          <a:p>
            <a:fld id="{D590756E-C268-4C35-BB28-B595F5846117}" type="datetimeFigureOut">
              <a:rPr lang="en-GB" smtClean="0"/>
              <a:t>18/04/2024</a:t>
            </a:fld>
            <a:endParaRPr lang="en-GB"/>
          </a:p>
        </p:txBody>
      </p:sp>
      <p:sp>
        <p:nvSpPr>
          <p:cNvPr id="4" name="Footer Placeholder 3">
            <a:extLst>
              <a:ext uri="{FF2B5EF4-FFF2-40B4-BE49-F238E27FC236}">
                <a16:creationId xmlns:a16="http://schemas.microsoft.com/office/drawing/2014/main" id="{2813BD12-D106-C8F2-8C07-EA716A5A41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5BAA5EB-1367-189E-B55A-AA4695F181C0}"/>
              </a:ext>
            </a:extLst>
          </p:cNvPr>
          <p:cNvSpPr>
            <a:spLocks noGrp="1"/>
          </p:cNvSpPr>
          <p:nvPr>
            <p:ph type="sldNum" sz="quarter" idx="12"/>
          </p:nvPr>
        </p:nvSpPr>
        <p:spPr/>
        <p:txBody>
          <a:bodyPr/>
          <a:lstStyle/>
          <a:p>
            <a:fld id="{F4D71CC8-5077-4A07-8190-FE1007618597}" type="slidenum">
              <a:rPr lang="en-GB" smtClean="0"/>
              <a:t>‹#›</a:t>
            </a:fld>
            <a:endParaRPr lang="en-GB"/>
          </a:p>
        </p:txBody>
      </p:sp>
    </p:spTree>
    <p:extLst>
      <p:ext uri="{BB962C8B-B14F-4D97-AF65-F5344CB8AC3E}">
        <p14:creationId xmlns:p14="http://schemas.microsoft.com/office/powerpoint/2010/main" val="1185650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B8D464-BA79-C8C3-D76E-C9D8D7E13A16}"/>
              </a:ext>
            </a:extLst>
          </p:cNvPr>
          <p:cNvSpPr>
            <a:spLocks noGrp="1"/>
          </p:cNvSpPr>
          <p:nvPr>
            <p:ph type="dt" sz="half" idx="10"/>
          </p:nvPr>
        </p:nvSpPr>
        <p:spPr/>
        <p:txBody>
          <a:bodyPr/>
          <a:lstStyle/>
          <a:p>
            <a:fld id="{D590756E-C268-4C35-BB28-B595F5846117}" type="datetimeFigureOut">
              <a:rPr lang="en-GB" smtClean="0"/>
              <a:t>18/04/2024</a:t>
            </a:fld>
            <a:endParaRPr lang="en-GB"/>
          </a:p>
        </p:txBody>
      </p:sp>
      <p:sp>
        <p:nvSpPr>
          <p:cNvPr id="3" name="Footer Placeholder 2">
            <a:extLst>
              <a:ext uri="{FF2B5EF4-FFF2-40B4-BE49-F238E27FC236}">
                <a16:creationId xmlns:a16="http://schemas.microsoft.com/office/drawing/2014/main" id="{D6C7E66E-E8AD-CA1A-B3AE-6F430ADFEC3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0DE66F3-E718-88F1-A311-3B23FC910669}"/>
              </a:ext>
            </a:extLst>
          </p:cNvPr>
          <p:cNvSpPr>
            <a:spLocks noGrp="1"/>
          </p:cNvSpPr>
          <p:nvPr>
            <p:ph type="sldNum" sz="quarter" idx="12"/>
          </p:nvPr>
        </p:nvSpPr>
        <p:spPr/>
        <p:txBody>
          <a:bodyPr/>
          <a:lstStyle/>
          <a:p>
            <a:fld id="{F4D71CC8-5077-4A07-8190-FE1007618597}" type="slidenum">
              <a:rPr lang="en-GB" smtClean="0"/>
              <a:t>‹#›</a:t>
            </a:fld>
            <a:endParaRPr lang="en-GB"/>
          </a:p>
        </p:txBody>
      </p:sp>
    </p:spTree>
    <p:extLst>
      <p:ext uri="{BB962C8B-B14F-4D97-AF65-F5344CB8AC3E}">
        <p14:creationId xmlns:p14="http://schemas.microsoft.com/office/powerpoint/2010/main" val="432591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37F08-F39C-F6DF-458A-B57150B28F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3587481-35A0-B7B2-18CC-B5D83A6F3B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832F58-7E28-9BA5-4E8D-CDD418A36D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BAFB1B-B2D1-2BB0-AD5A-BD0B55819E7E}"/>
              </a:ext>
            </a:extLst>
          </p:cNvPr>
          <p:cNvSpPr>
            <a:spLocks noGrp="1"/>
          </p:cNvSpPr>
          <p:nvPr>
            <p:ph type="dt" sz="half" idx="10"/>
          </p:nvPr>
        </p:nvSpPr>
        <p:spPr/>
        <p:txBody>
          <a:bodyPr/>
          <a:lstStyle/>
          <a:p>
            <a:fld id="{D590756E-C268-4C35-BB28-B595F5846117}" type="datetimeFigureOut">
              <a:rPr lang="en-GB" smtClean="0"/>
              <a:t>18/04/2024</a:t>
            </a:fld>
            <a:endParaRPr lang="en-GB"/>
          </a:p>
        </p:txBody>
      </p:sp>
      <p:sp>
        <p:nvSpPr>
          <p:cNvPr id="6" name="Footer Placeholder 5">
            <a:extLst>
              <a:ext uri="{FF2B5EF4-FFF2-40B4-BE49-F238E27FC236}">
                <a16:creationId xmlns:a16="http://schemas.microsoft.com/office/drawing/2014/main" id="{8D3F88F4-A7FD-4EC6-B574-DE05DE797C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118862-FD7F-8D27-7A5E-4AA977C09C17}"/>
              </a:ext>
            </a:extLst>
          </p:cNvPr>
          <p:cNvSpPr>
            <a:spLocks noGrp="1"/>
          </p:cNvSpPr>
          <p:nvPr>
            <p:ph type="sldNum" sz="quarter" idx="12"/>
          </p:nvPr>
        </p:nvSpPr>
        <p:spPr/>
        <p:txBody>
          <a:bodyPr/>
          <a:lstStyle/>
          <a:p>
            <a:fld id="{F4D71CC8-5077-4A07-8190-FE1007618597}" type="slidenum">
              <a:rPr lang="en-GB" smtClean="0"/>
              <a:t>‹#›</a:t>
            </a:fld>
            <a:endParaRPr lang="en-GB"/>
          </a:p>
        </p:txBody>
      </p:sp>
    </p:spTree>
    <p:extLst>
      <p:ext uri="{BB962C8B-B14F-4D97-AF65-F5344CB8AC3E}">
        <p14:creationId xmlns:p14="http://schemas.microsoft.com/office/powerpoint/2010/main" val="686353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C0062-0D36-EC99-DF0A-A73FD63923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C3CAA5-5705-2077-28C7-2CCCBEA11E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EE4763-C169-D028-4E4A-16B3B80CE1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79E64C-3052-5DCD-B953-7C8B90AA34C0}"/>
              </a:ext>
            </a:extLst>
          </p:cNvPr>
          <p:cNvSpPr>
            <a:spLocks noGrp="1"/>
          </p:cNvSpPr>
          <p:nvPr>
            <p:ph type="dt" sz="half" idx="10"/>
          </p:nvPr>
        </p:nvSpPr>
        <p:spPr/>
        <p:txBody>
          <a:bodyPr/>
          <a:lstStyle/>
          <a:p>
            <a:fld id="{D590756E-C268-4C35-BB28-B595F5846117}" type="datetimeFigureOut">
              <a:rPr lang="en-GB" smtClean="0"/>
              <a:t>18/04/2024</a:t>
            </a:fld>
            <a:endParaRPr lang="en-GB"/>
          </a:p>
        </p:txBody>
      </p:sp>
      <p:sp>
        <p:nvSpPr>
          <p:cNvPr id="6" name="Footer Placeholder 5">
            <a:extLst>
              <a:ext uri="{FF2B5EF4-FFF2-40B4-BE49-F238E27FC236}">
                <a16:creationId xmlns:a16="http://schemas.microsoft.com/office/drawing/2014/main" id="{A4C5E1A2-9A56-A927-3081-1286E83132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821DA6-E856-151C-3AB9-A3D5DCB56725}"/>
              </a:ext>
            </a:extLst>
          </p:cNvPr>
          <p:cNvSpPr>
            <a:spLocks noGrp="1"/>
          </p:cNvSpPr>
          <p:nvPr>
            <p:ph type="sldNum" sz="quarter" idx="12"/>
          </p:nvPr>
        </p:nvSpPr>
        <p:spPr/>
        <p:txBody>
          <a:bodyPr/>
          <a:lstStyle/>
          <a:p>
            <a:fld id="{F4D71CC8-5077-4A07-8190-FE1007618597}" type="slidenum">
              <a:rPr lang="en-GB" smtClean="0"/>
              <a:t>‹#›</a:t>
            </a:fld>
            <a:endParaRPr lang="en-GB"/>
          </a:p>
        </p:txBody>
      </p:sp>
    </p:spTree>
    <p:extLst>
      <p:ext uri="{BB962C8B-B14F-4D97-AF65-F5344CB8AC3E}">
        <p14:creationId xmlns:p14="http://schemas.microsoft.com/office/powerpoint/2010/main" val="2156368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EF6EC-6342-4922-AF86-91505FB56F1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17E473-D291-4FC3-5715-35EC985C85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C1C54A-CCFA-00C0-A055-872028266704}"/>
              </a:ext>
            </a:extLst>
          </p:cNvPr>
          <p:cNvSpPr>
            <a:spLocks noGrp="1"/>
          </p:cNvSpPr>
          <p:nvPr>
            <p:ph type="dt" sz="half" idx="10"/>
          </p:nvPr>
        </p:nvSpPr>
        <p:spPr/>
        <p:txBody>
          <a:bodyPr/>
          <a:lstStyle/>
          <a:p>
            <a:fld id="{D590756E-C268-4C35-BB28-B595F5846117}" type="datetimeFigureOut">
              <a:rPr lang="en-GB" smtClean="0"/>
              <a:t>18/04/2024</a:t>
            </a:fld>
            <a:endParaRPr lang="en-GB"/>
          </a:p>
        </p:txBody>
      </p:sp>
      <p:sp>
        <p:nvSpPr>
          <p:cNvPr id="5" name="Footer Placeholder 4">
            <a:extLst>
              <a:ext uri="{FF2B5EF4-FFF2-40B4-BE49-F238E27FC236}">
                <a16:creationId xmlns:a16="http://schemas.microsoft.com/office/drawing/2014/main" id="{9F84E5C7-80EE-1EF1-F51E-AF9D4201C3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3CA07A-AFD8-3AD1-22DF-DBB229B5C885}"/>
              </a:ext>
            </a:extLst>
          </p:cNvPr>
          <p:cNvSpPr>
            <a:spLocks noGrp="1"/>
          </p:cNvSpPr>
          <p:nvPr>
            <p:ph type="sldNum" sz="quarter" idx="12"/>
          </p:nvPr>
        </p:nvSpPr>
        <p:spPr/>
        <p:txBody>
          <a:bodyPr/>
          <a:lstStyle/>
          <a:p>
            <a:fld id="{F4D71CC8-5077-4A07-8190-FE1007618597}" type="slidenum">
              <a:rPr lang="en-GB" smtClean="0"/>
              <a:t>‹#›</a:t>
            </a:fld>
            <a:endParaRPr lang="en-GB"/>
          </a:p>
        </p:txBody>
      </p:sp>
    </p:spTree>
    <p:extLst>
      <p:ext uri="{BB962C8B-B14F-4D97-AF65-F5344CB8AC3E}">
        <p14:creationId xmlns:p14="http://schemas.microsoft.com/office/powerpoint/2010/main" val="2433685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D3F213-8919-5912-F627-2704A7D4388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CEE069-66CC-EA7D-B604-8AF59051611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198086-C3D7-73E4-F9AC-CBC4FFDFBB84}"/>
              </a:ext>
            </a:extLst>
          </p:cNvPr>
          <p:cNvSpPr>
            <a:spLocks noGrp="1"/>
          </p:cNvSpPr>
          <p:nvPr>
            <p:ph type="dt" sz="half" idx="10"/>
          </p:nvPr>
        </p:nvSpPr>
        <p:spPr/>
        <p:txBody>
          <a:bodyPr/>
          <a:lstStyle/>
          <a:p>
            <a:fld id="{D590756E-C268-4C35-BB28-B595F5846117}" type="datetimeFigureOut">
              <a:rPr lang="en-GB" smtClean="0"/>
              <a:t>18/04/2024</a:t>
            </a:fld>
            <a:endParaRPr lang="en-GB"/>
          </a:p>
        </p:txBody>
      </p:sp>
      <p:sp>
        <p:nvSpPr>
          <p:cNvPr id="5" name="Footer Placeholder 4">
            <a:extLst>
              <a:ext uri="{FF2B5EF4-FFF2-40B4-BE49-F238E27FC236}">
                <a16:creationId xmlns:a16="http://schemas.microsoft.com/office/drawing/2014/main" id="{A245622E-899F-E0BC-3462-11BD40EA3C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CFC33B-941C-F3CE-20AD-10526030CC2C}"/>
              </a:ext>
            </a:extLst>
          </p:cNvPr>
          <p:cNvSpPr>
            <a:spLocks noGrp="1"/>
          </p:cNvSpPr>
          <p:nvPr>
            <p:ph type="sldNum" sz="quarter" idx="12"/>
          </p:nvPr>
        </p:nvSpPr>
        <p:spPr/>
        <p:txBody>
          <a:bodyPr/>
          <a:lstStyle/>
          <a:p>
            <a:fld id="{F4D71CC8-5077-4A07-8190-FE1007618597}" type="slidenum">
              <a:rPr lang="en-GB" smtClean="0"/>
              <a:t>‹#›</a:t>
            </a:fld>
            <a:endParaRPr lang="en-GB"/>
          </a:p>
        </p:txBody>
      </p:sp>
    </p:spTree>
    <p:extLst>
      <p:ext uri="{BB962C8B-B14F-4D97-AF65-F5344CB8AC3E}">
        <p14:creationId xmlns:p14="http://schemas.microsoft.com/office/powerpoint/2010/main" val="1463841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78FF13-CEDE-5960-99A6-CEF35C42B6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D3077C-EF67-40AA-2AC8-E709D0E072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695C77-7150-8D4C-070C-8C2D212713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90756E-C268-4C35-BB28-B595F5846117}" type="datetimeFigureOut">
              <a:rPr lang="en-GB" smtClean="0"/>
              <a:t>18/04/2024</a:t>
            </a:fld>
            <a:endParaRPr lang="en-GB"/>
          </a:p>
        </p:txBody>
      </p:sp>
      <p:sp>
        <p:nvSpPr>
          <p:cNvPr id="5" name="Footer Placeholder 4">
            <a:extLst>
              <a:ext uri="{FF2B5EF4-FFF2-40B4-BE49-F238E27FC236}">
                <a16:creationId xmlns:a16="http://schemas.microsoft.com/office/drawing/2014/main" id="{39E5F251-C866-F7C1-A73A-7B42546558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3AC4C4-95A5-EF76-BEB9-8919269EE6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D71CC8-5077-4A07-8190-FE1007618597}" type="slidenum">
              <a:rPr lang="en-GB" smtClean="0"/>
              <a:t>‹#›</a:t>
            </a:fld>
            <a:endParaRPr lang="en-GB"/>
          </a:p>
        </p:txBody>
      </p:sp>
    </p:spTree>
    <p:extLst>
      <p:ext uri="{BB962C8B-B14F-4D97-AF65-F5344CB8AC3E}">
        <p14:creationId xmlns:p14="http://schemas.microsoft.com/office/powerpoint/2010/main" val="24449761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983DC-FC05-7D55-E8D5-AA7C812237E3}"/>
              </a:ext>
            </a:extLst>
          </p:cNvPr>
          <p:cNvSpPr>
            <a:spLocks noGrp="1"/>
          </p:cNvSpPr>
          <p:nvPr>
            <p:ph type="ctrTitle"/>
          </p:nvPr>
        </p:nvSpPr>
        <p:spPr/>
        <p:txBody>
          <a:bodyPr/>
          <a:lstStyle/>
          <a:p>
            <a:r>
              <a:rPr lang="en-GB" dirty="0"/>
              <a:t>Initial Presentation for Projects</a:t>
            </a:r>
          </a:p>
        </p:txBody>
      </p:sp>
      <p:sp>
        <p:nvSpPr>
          <p:cNvPr id="3" name="Subtitle 2">
            <a:extLst>
              <a:ext uri="{FF2B5EF4-FFF2-40B4-BE49-F238E27FC236}">
                <a16:creationId xmlns:a16="http://schemas.microsoft.com/office/drawing/2014/main" id="{056EB457-D866-D500-834B-2DD3D768128A}"/>
              </a:ext>
            </a:extLst>
          </p:cNvPr>
          <p:cNvSpPr>
            <a:spLocks noGrp="1"/>
          </p:cNvSpPr>
          <p:nvPr>
            <p:ph type="subTitle" idx="1"/>
          </p:nvPr>
        </p:nvSpPr>
        <p:spPr/>
        <p:txBody>
          <a:bodyPr/>
          <a:lstStyle/>
          <a:p>
            <a:r>
              <a:rPr lang="en-GB"/>
              <a:t>Date 13/5/23</a:t>
            </a:r>
            <a:endParaRPr lang="en-GB" dirty="0"/>
          </a:p>
          <a:p>
            <a:r>
              <a:rPr lang="en-GB" b="1" dirty="0"/>
              <a:t>Time for all groups 10.00</a:t>
            </a:r>
          </a:p>
          <a:p>
            <a:r>
              <a:rPr lang="en-GB" b="1" dirty="0"/>
              <a:t>This is not an assessed presentation</a:t>
            </a:r>
          </a:p>
        </p:txBody>
      </p:sp>
    </p:spTree>
    <p:extLst>
      <p:ext uri="{BB962C8B-B14F-4D97-AF65-F5344CB8AC3E}">
        <p14:creationId xmlns:p14="http://schemas.microsoft.com/office/powerpoint/2010/main" val="243809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13FA6-06D1-1AE9-97E0-13B6D42E1B35}"/>
              </a:ext>
            </a:extLst>
          </p:cNvPr>
          <p:cNvSpPr>
            <a:spLocks noGrp="1"/>
          </p:cNvSpPr>
          <p:nvPr>
            <p:ph type="title"/>
          </p:nvPr>
        </p:nvSpPr>
        <p:spPr/>
        <p:txBody>
          <a:bodyPr/>
          <a:lstStyle/>
          <a:p>
            <a:r>
              <a:rPr lang="en-GB" dirty="0"/>
              <a:t>Guidance for presentation</a:t>
            </a:r>
          </a:p>
        </p:txBody>
      </p:sp>
      <p:sp>
        <p:nvSpPr>
          <p:cNvPr id="3" name="Content Placeholder 2">
            <a:extLst>
              <a:ext uri="{FF2B5EF4-FFF2-40B4-BE49-F238E27FC236}">
                <a16:creationId xmlns:a16="http://schemas.microsoft.com/office/drawing/2014/main" id="{78FE9D5B-F94C-A83A-BF72-AA6CD7070C8D}"/>
              </a:ext>
            </a:extLst>
          </p:cNvPr>
          <p:cNvSpPr>
            <a:spLocks noGrp="1"/>
          </p:cNvSpPr>
          <p:nvPr>
            <p:ph idx="1"/>
          </p:nvPr>
        </p:nvSpPr>
        <p:spPr/>
        <p:txBody>
          <a:bodyPr/>
          <a:lstStyle/>
          <a:p>
            <a:r>
              <a:rPr lang="en-GB" dirty="0"/>
              <a:t>The presentation can either be by </a:t>
            </a:r>
            <a:r>
              <a:rPr lang="en-GB" dirty="0" err="1"/>
              <a:t>powerpoint</a:t>
            </a:r>
            <a:r>
              <a:rPr lang="en-GB" dirty="0"/>
              <a:t> or flip chart.</a:t>
            </a:r>
          </a:p>
          <a:p>
            <a:r>
              <a:rPr lang="en-GB" dirty="0"/>
              <a:t>The presentation should be approx. 10 mins in length.</a:t>
            </a:r>
          </a:p>
          <a:p>
            <a:r>
              <a:rPr lang="en-GB" dirty="0"/>
              <a:t>It is required to cover the following:</a:t>
            </a:r>
          </a:p>
          <a:p>
            <a:r>
              <a:rPr lang="en-GB" dirty="0"/>
              <a:t>What is the name of your project team/sponsor organisation.</a:t>
            </a:r>
          </a:p>
          <a:p>
            <a:r>
              <a:rPr lang="en-GB" dirty="0"/>
              <a:t>Introduce your team members and identify the area of work for the project they have undertaken.</a:t>
            </a:r>
          </a:p>
          <a:p>
            <a:endParaRPr lang="en-GB" dirty="0"/>
          </a:p>
        </p:txBody>
      </p:sp>
    </p:spTree>
    <p:extLst>
      <p:ext uri="{BB962C8B-B14F-4D97-AF65-F5344CB8AC3E}">
        <p14:creationId xmlns:p14="http://schemas.microsoft.com/office/powerpoint/2010/main" val="620378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E82F2-0BDA-2F40-BC5E-6F79C6F56FD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F0AC6B0-C529-2588-E433-D432E9A158B7}"/>
              </a:ext>
            </a:extLst>
          </p:cNvPr>
          <p:cNvSpPr>
            <a:spLocks noGrp="1"/>
          </p:cNvSpPr>
          <p:nvPr>
            <p:ph idx="1"/>
          </p:nvPr>
        </p:nvSpPr>
        <p:spPr/>
        <p:txBody>
          <a:bodyPr>
            <a:normAutofit/>
          </a:bodyPr>
          <a:lstStyle/>
          <a:p>
            <a:r>
              <a:rPr lang="en-GB" dirty="0"/>
              <a:t>Provide a referenced  ‘definition’ of project management and briefly explain why it is important to an organisation such as the one you have chosen.</a:t>
            </a:r>
          </a:p>
          <a:p>
            <a:r>
              <a:rPr lang="en-GB" dirty="0"/>
              <a:t>Explain why the project is required.</a:t>
            </a:r>
          </a:p>
          <a:p>
            <a:r>
              <a:rPr lang="en-GB" dirty="0"/>
              <a:t>Describe the ‘aim’ of the project- what it wants to achieve.</a:t>
            </a:r>
          </a:p>
          <a:p>
            <a:r>
              <a:rPr lang="en-GB" dirty="0"/>
              <a:t>Provide </a:t>
            </a:r>
            <a:r>
              <a:rPr lang="en-GB" b="1" dirty="0"/>
              <a:t>one </a:t>
            </a:r>
            <a:r>
              <a:rPr lang="en-GB" dirty="0"/>
              <a:t>example of your projects smart </a:t>
            </a:r>
            <a:r>
              <a:rPr lang="en-GB" dirty="0" err="1"/>
              <a:t>objectives.dates</a:t>
            </a:r>
            <a:r>
              <a:rPr lang="en-GB" dirty="0"/>
              <a:t> </a:t>
            </a:r>
          </a:p>
          <a:p>
            <a:pPr marL="0" indent="0">
              <a:buNone/>
            </a:pPr>
            <a:endParaRPr lang="en-GB" dirty="0"/>
          </a:p>
        </p:txBody>
      </p:sp>
    </p:spTree>
    <p:extLst>
      <p:ext uri="{BB962C8B-B14F-4D97-AF65-F5344CB8AC3E}">
        <p14:creationId xmlns:p14="http://schemas.microsoft.com/office/powerpoint/2010/main" val="2317435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5CF64-6E49-C9A2-8044-B6242E2A99C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199132-B4DF-DA2B-48B4-1B93E75599C3}"/>
              </a:ext>
            </a:extLst>
          </p:cNvPr>
          <p:cNvSpPr>
            <a:spLocks noGrp="1"/>
          </p:cNvSpPr>
          <p:nvPr>
            <p:ph idx="1"/>
          </p:nvPr>
        </p:nvSpPr>
        <p:spPr/>
        <p:txBody>
          <a:bodyPr>
            <a:normAutofit fontScale="92500" lnSpcReduction="20000"/>
          </a:bodyPr>
          <a:lstStyle/>
          <a:p>
            <a:r>
              <a:rPr lang="en-GB" dirty="0"/>
              <a:t>Prepare an initial Gantt chart which is based on the activities you have undertaken to date- up to delivering the presentation.  Include in this chart dates of when you formed your team and who was involved in this activity, what date you set for the skills matrix activity and when you completed this- it may be different for each member of the team, when did final decide on the project- again date set/date completed, what date did you set for writing the aim and objectives of the project- when did you complete these and who did these tasks,</a:t>
            </a:r>
          </a:p>
          <a:p>
            <a:r>
              <a:rPr lang="en-GB" dirty="0"/>
              <a:t>What date did you allocate to put the presentation together and what date did you complete this and who did this task. If you had a rehearsal when did you intend to do this and when did it happen.</a:t>
            </a:r>
          </a:p>
          <a:p>
            <a:r>
              <a:rPr lang="en-GB" dirty="0"/>
              <a:t>You do not have to read through all this information in the presentation but just highlight an example of when you missed a deadline date and explain why this happened and how you rectified this.</a:t>
            </a:r>
          </a:p>
          <a:p>
            <a:endParaRPr lang="en-GB" dirty="0"/>
          </a:p>
        </p:txBody>
      </p:sp>
    </p:spTree>
    <p:extLst>
      <p:ext uri="{BB962C8B-B14F-4D97-AF65-F5344CB8AC3E}">
        <p14:creationId xmlns:p14="http://schemas.microsoft.com/office/powerpoint/2010/main" val="3067439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319</Words>
  <Application>Microsoft Office PowerPoint</Application>
  <PresentationFormat>Widescreen</PresentationFormat>
  <Paragraphs>17</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Initial Presentation for Projects</vt:lpstr>
      <vt:lpstr>Guidance for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Initial Presentation for Projects</dc:title>
  <dc:creator>Maria Heffernan</dc:creator>
  <cp:lastModifiedBy>Maria Heffernan</cp:lastModifiedBy>
  <cp:revision>1</cp:revision>
  <dcterms:created xsi:type="dcterms:W3CDTF">2023-05-02T13:24:44Z</dcterms:created>
  <dcterms:modified xsi:type="dcterms:W3CDTF">2024-04-18T10:05:32Z</dcterms:modified>
</cp:coreProperties>
</file>