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0"/>
  </p:notesMasterIdLst>
  <p:handoutMasterIdLst>
    <p:handoutMasterId r:id="rId31"/>
  </p:handoutMasterIdLst>
  <p:sldIdLst>
    <p:sldId id="373" r:id="rId6"/>
    <p:sldId id="347" r:id="rId7"/>
    <p:sldId id="349" r:id="rId8"/>
    <p:sldId id="351" r:id="rId9"/>
    <p:sldId id="352" r:id="rId10"/>
    <p:sldId id="378" r:id="rId11"/>
    <p:sldId id="353" r:id="rId12"/>
    <p:sldId id="354" r:id="rId13"/>
    <p:sldId id="355" r:id="rId14"/>
    <p:sldId id="357" r:id="rId15"/>
    <p:sldId id="358" r:id="rId16"/>
    <p:sldId id="359" r:id="rId17"/>
    <p:sldId id="360" r:id="rId18"/>
    <p:sldId id="361" r:id="rId19"/>
    <p:sldId id="372" r:id="rId20"/>
    <p:sldId id="379" r:id="rId21"/>
    <p:sldId id="362" r:id="rId22"/>
    <p:sldId id="363" r:id="rId23"/>
    <p:sldId id="380" r:id="rId24"/>
    <p:sldId id="381" r:id="rId25"/>
    <p:sldId id="366" r:id="rId26"/>
    <p:sldId id="382" r:id="rId27"/>
    <p:sldId id="383" r:id="rId28"/>
    <p:sldId id="384" r:id="rId2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521" autoAdjust="0"/>
    <p:restoredTop sz="86475" autoAdjust="0"/>
  </p:normalViewPr>
  <p:slideViewPr>
    <p:cSldViewPr>
      <p:cViewPr varScale="1">
        <p:scale>
          <a:sx n="104" d="100"/>
          <a:sy n="104" d="100"/>
        </p:scale>
        <p:origin x="1400" y="200"/>
      </p:cViewPr>
      <p:guideLst>
        <p:guide orient="horz" pos="3792"/>
        <p:guide pos="576"/>
        <p:guide orient="horz" pos="1008"/>
      </p:guideLst>
    </p:cSldViewPr>
  </p:slideViewPr>
  <p:outlineViewPr>
    <p:cViewPr>
      <p:scale>
        <a:sx n="33" d="100"/>
        <a:sy n="33" d="100"/>
      </p:scale>
      <p:origin x="0" y="406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handoutMaster" Target="handoutMasters/handout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17.png"/><Relationship Id="rId7" Type="http://schemas.openxmlformats.org/officeDocument/2006/relationships/image" Target="../media/image33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51B5B0-56AB-4FF9-8273-457B4F259BAF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190B4C9-4016-4D11-BD2B-EBF6E7BA3136}">
      <dgm:prSet/>
      <dgm:spPr/>
      <dgm:t>
        <a:bodyPr/>
        <a:lstStyle/>
        <a:p>
          <a:r>
            <a:rPr lang="en-US" b="1"/>
            <a:t>Muscle Sense</a:t>
          </a:r>
          <a:r>
            <a:rPr lang="en-US"/>
            <a:t> (proprioception)—knowing where our muscles are without seeing them</a:t>
          </a:r>
        </a:p>
      </dgm:t>
    </dgm:pt>
    <dgm:pt modelId="{CA7936B1-1D00-4083-BC02-88FD4AFE513C}" type="parTrans" cxnId="{954DB596-9749-4414-A28D-D35C22CBE411}">
      <dgm:prSet/>
      <dgm:spPr/>
      <dgm:t>
        <a:bodyPr/>
        <a:lstStyle/>
        <a:p>
          <a:endParaRPr lang="en-US"/>
        </a:p>
      </dgm:t>
    </dgm:pt>
    <dgm:pt modelId="{DC527E5F-0BBB-4EB5-8464-37A64D9E1B0B}" type="sibTrans" cxnId="{954DB596-9749-4414-A28D-D35C22CBE411}">
      <dgm:prSet/>
      <dgm:spPr/>
      <dgm:t>
        <a:bodyPr/>
        <a:lstStyle/>
        <a:p>
          <a:endParaRPr lang="en-US"/>
        </a:p>
      </dgm:t>
    </dgm:pt>
    <dgm:pt modelId="{E781EA70-2D90-42C2-9835-027D8AF68CE6}">
      <dgm:prSet/>
      <dgm:spPr/>
      <dgm:t>
        <a:bodyPr/>
        <a:lstStyle/>
        <a:p>
          <a:r>
            <a:rPr lang="en-US"/>
            <a:t>Stretch receptors (proprioceptors) in muscles detect stretching, generate impulses.</a:t>
          </a:r>
        </a:p>
      </dgm:t>
    </dgm:pt>
    <dgm:pt modelId="{780D939C-8D99-4B5A-BFFD-9468CBDA88A0}" type="parTrans" cxnId="{40D4FD33-2024-4CB3-8FF2-CDF5736B8E53}">
      <dgm:prSet/>
      <dgm:spPr/>
      <dgm:t>
        <a:bodyPr/>
        <a:lstStyle/>
        <a:p>
          <a:endParaRPr lang="en-US"/>
        </a:p>
      </dgm:t>
    </dgm:pt>
    <dgm:pt modelId="{0D522989-2350-46EE-862E-D9994F3F4726}" type="sibTrans" cxnId="{40D4FD33-2024-4CB3-8FF2-CDF5736B8E53}">
      <dgm:prSet/>
      <dgm:spPr/>
      <dgm:t>
        <a:bodyPr/>
        <a:lstStyle/>
        <a:p>
          <a:endParaRPr lang="en-US"/>
        </a:p>
      </dgm:t>
    </dgm:pt>
    <dgm:pt modelId="{F9FBF4B5-DA3F-488A-9AA3-3F06A1360046}">
      <dgm:prSet/>
      <dgm:spPr/>
      <dgm:t>
        <a:bodyPr/>
        <a:lstStyle/>
        <a:p>
          <a:r>
            <a:rPr lang="en-US"/>
            <a:t>The brain creates a mental picture:</a:t>
          </a:r>
        </a:p>
      </dgm:t>
    </dgm:pt>
    <dgm:pt modelId="{366CA438-445F-411B-88E8-DF257DECEB49}" type="parTrans" cxnId="{170C8123-6FEF-458E-8800-43A77F8CDEE5}">
      <dgm:prSet/>
      <dgm:spPr/>
      <dgm:t>
        <a:bodyPr/>
        <a:lstStyle/>
        <a:p>
          <a:endParaRPr lang="en-US"/>
        </a:p>
      </dgm:t>
    </dgm:pt>
    <dgm:pt modelId="{00BC250A-1489-4B35-B631-491FC13276DC}" type="sibTrans" cxnId="{170C8123-6FEF-458E-8800-43A77F8CDEE5}">
      <dgm:prSet/>
      <dgm:spPr/>
      <dgm:t>
        <a:bodyPr/>
        <a:lstStyle/>
        <a:p>
          <a:endParaRPr lang="en-US"/>
        </a:p>
      </dgm:t>
    </dgm:pt>
    <dgm:pt modelId="{4DF1D503-2530-4941-ABD0-66FC79899557}">
      <dgm:prSet/>
      <dgm:spPr/>
      <dgm:t>
        <a:bodyPr/>
        <a:lstStyle/>
        <a:p>
          <a:r>
            <a:rPr lang="en-US"/>
            <a:t>Conscious muscle sense—the parietal lobes</a:t>
          </a:r>
        </a:p>
      </dgm:t>
    </dgm:pt>
    <dgm:pt modelId="{A1EC30DA-62EE-48B2-964C-9097C5B4C53B}" type="parTrans" cxnId="{4FD659E6-C6F2-4595-AD97-E50CF73DD65A}">
      <dgm:prSet/>
      <dgm:spPr/>
      <dgm:t>
        <a:bodyPr/>
        <a:lstStyle/>
        <a:p>
          <a:endParaRPr lang="en-US"/>
        </a:p>
      </dgm:t>
    </dgm:pt>
    <dgm:pt modelId="{ED2654BD-0B20-4A99-A84E-7D88E9C107E9}" type="sibTrans" cxnId="{4FD659E6-C6F2-4595-AD97-E50CF73DD65A}">
      <dgm:prSet/>
      <dgm:spPr/>
      <dgm:t>
        <a:bodyPr/>
        <a:lstStyle/>
        <a:p>
          <a:endParaRPr lang="en-US"/>
        </a:p>
      </dgm:t>
    </dgm:pt>
    <dgm:pt modelId="{11846859-B2C0-437E-B414-A517C57E57DF}">
      <dgm:prSet/>
      <dgm:spPr/>
      <dgm:t>
        <a:bodyPr/>
        <a:lstStyle/>
        <a:p>
          <a:r>
            <a:rPr lang="en-US"/>
            <a:t>Unconscious muscle sense—essential for coordination—the cerebellum</a:t>
          </a:r>
        </a:p>
      </dgm:t>
    </dgm:pt>
    <dgm:pt modelId="{0F1649E5-5A72-4BEE-88A6-8E0A108F83AB}" type="parTrans" cxnId="{C11A655B-47AB-4687-A6D0-2BA5E80D6824}">
      <dgm:prSet/>
      <dgm:spPr/>
      <dgm:t>
        <a:bodyPr/>
        <a:lstStyle/>
        <a:p>
          <a:endParaRPr lang="en-US"/>
        </a:p>
      </dgm:t>
    </dgm:pt>
    <dgm:pt modelId="{3D082375-D8EC-4668-81C5-29F36C24F843}" type="sibTrans" cxnId="{C11A655B-47AB-4687-A6D0-2BA5E80D6824}">
      <dgm:prSet/>
      <dgm:spPr/>
      <dgm:t>
        <a:bodyPr/>
        <a:lstStyle/>
        <a:p>
          <a:endParaRPr lang="en-US"/>
        </a:p>
      </dgm:t>
    </dgm:pt>
    <dgm:pt modelId="{6D4F8F52-88BB-1145-B3CD-2842186B4EE1}" type="pres">
      <dgm:prSet presAssocID="{E851B5B0-56AB-4FF9-8273-457B4F259BAF}" presName="linear" presStyleCnt="0">
        <dgm:presLayoutVars>
          <dgm:animLvl val="lvl"/>
          <dgm:resizeHandles val="exact"/>
        </dgm:presLayoutVars>
      </dgm:prSet>
      <dgm:spPr/>
    </dgm:pt>
    <dgm:pt modelId="{30BE3B79-31A4-A34C-88D9-378E00083F08}" type="pres">
      <dgm:prSet presAssocID="{A190B4C9-4016-4D11-BD2B-EBF6E7BA313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39B44C2-BAF8-3749-B44E-6CDC9F42BFD5}" type="pres">
      <dgm:prSet presAssocID="{DC527E5F-0BBB-4EB5-8464-37A64D9E1B0B}" presName="spacer" presStyleCnt="0"/>
      <dgm:spPr/>
    </dgm:pt>
    <dgm:pt modelId="{9761EBF1-9C97-1A4B-BE50-65D156FE00FE}" type="pres">
      <dgm:prSet presAssocID="{E781EA70-2D90-42C2-9835-027D8AF68CE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3F2F0CA-E79A-234D-A562-511659921315}" type="pres">
      <dgm:prSet presAssocID="{0D522989-2350-46EE-862E-D9994F3F4726}" presName="spacer" presStyleCnt="0"/>
      <dgm:spPr/>
    </dgm:pt>
    <dgm:pt modelId="{DDDFDAC7-1AA5-274F-89DF-ED61D0435207}" type="pres">
      <dgm:prSet presAssocID="{F9FBF4B5-DA3F-488A-9AA3-3F06A136004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3D62D6A-4675-4A4E-9122-65A495460A51}" type="pres">
      <dgm:prSet presAssocID="{00BC250A-1489-4B35-B631-491FC13276DC}" presName="spacer" presStyleCnt="0"/>
      <dgm:spPr/>
    </dgm:pt>
    <dgm:pt modelId="{E7A03E8E-D7E3-0E44-B6DC-855A363C544D}" type="pres">
      <dgm:prSet presAssocID="{4DF1D503-2530-4941-ABD0-66FC7989955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3BCAD4F-ADD5-2849-A94D-7F6CBB4E187B}" type="pres">
      <dgm:prSet presAssocID="{ED2654BD-0B20-4A99-A84E-7D88E9C107E9}" presName="spacer" presStyleCnt="0"/>
      <dgm:spPr/>
    </dgm:pt>
    <dgm:pt modelId="{8EB7AE27-DBAA-634D-898E-53299F8BA1A3}" type="pres">
      <dgm:prSet presAssocID="{11846859-B2C0-437E-B414-A517C57E57D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70C8123-6FEF-458E-8800-43A77F8CDEE5}" srcId="{E851B5B0-56AB-4FF9-8273-457B4F259BAF}" destId="{F9FBF4B5-DA3F-488A-9AA3-3F06A1360046}" srcOrd="2" destOrd="0" parTransId="{366CA438-445F-411B-88E8-DF257DECEB49}" sibTransId="{00BC250A-1489-4B35-B631-491FC13276DC}"/>
    <dgm:cxn modelId="{40D4FD33-2024-4CB3-8FF2-CDF5736B8E53}" srcId="{E851B5B0-56AB-4FF9-8273-457B4F259BAF}" destId="{E781EA70-2D90-42C2-9835-027D8AF68CE6}" srcOrd="1" destOrd="0" parTransId="{780D939C-8D99-4B5A-BFFD-9468CBDA88A0}" sibTransId="{0D522989-2350-46EE-862E-D9994F3F4726}"/>
    <dgm:cxn modelId="{C11A655B-47AB-4687-A6D0-2BA5E80D6824}" srcId="{E851B5B0-56AB-4FF9-8273-457B4F259BAF}" destId="{11846859-B2C0-437E-B414-A517C57E57DF}" srcOrd="4" destOrd="0" parTransId="{0F1649E5-5A72-4BEE-88A6-8E0A108F83AB}" sibTransId="{3D082375-D8EC-4668-81C5-29F36C24F843}"/>
    <dgm:cxn modelId="{E39EC27A-DBDB-6D44-8B9F-427E17511B40}" type="presOf" srcId="{11846859-B2C0-437E-B414-A517C57E57DF}" destId="{8EB7AE27-DBAA-634D-898E-53299F8BA1A3}" srcOrd="0" destOrd="0" presId="urn:microsoft.com/office/officeart/2005/8/layout/vList2"/>
    <dgm:cxn modelId="{954DB596-9749-4414-A28D-D35C22CBE411}" srcId="{E851B5B0-56AB-4FF9-8273-457B4F259BAF}" destId="{A190B4C9-4016-4D11-BD2B-EBF6E7BA3136}" srcOrd="0" destOrd="0" parTransId="{CA7936B1-1D00-4083-BC02-88FD4AFE513C}" sibTransId="{DC527E5F-0BBB-4EB5-8464-37A64D9E1B0B}"/>
    <dgm:cxn modelId="{681610AD-A6D7-F34C-B190-94C6D9F2AEC4}" type="presOf" srcId="{A190B4C9-4016-4D11-BD2B-EBF6E7BA3136}" destId="{30BE3B79-31A4-A34C-88D9-378E00083F08}" srcOrd="0" destOrd="0" presId="urn:microsoft.com/office/officeart/2005/8/layout/vList2"/>
    <dgm:cxn modelId="{C10102CC-E63B-8741-B732-ACDB35636C43}" type="presOf" srcId="{E781EA70-2D90-42C2-9835-027D8AF68CE6}" destId="{9761EBF1-9C97-1A4B-BE50-65D156FE00FE}" srcOrd="0" destOrd="0" presId="urn:microsoft.com/office/officeart/2005/8/layout/vList2"/>
    <dgm:cxn modelId="{FC2E1BD8-4328-5D43-90F8-3B30BE54191A}" type="presOf" srcId="{F9FBF4B5-DA3F-488A-9AA3-3F06A1360046}" destId="{DDDFDAC7-1AA5-274F-89DF-ED61D0435207}" srcOrd="0" destOrd="0" presId="urn:microsoft.com/office/officeart/2005/8/layout/vList2"/>
    <dgm:cxn modelId="{4FD659E6-C6F2-4595-AD97-E50CF73DD65A}" srcId="{E851B5B0-56AB-4FF9-8273-457B4F259BAF}" destId="{4DF1D503-2530-4941-ABD0-66FC79899557}" srcOrd="3" destOrd="0" parTransId="{A1EC30DA-62EE-48B2-964C-9097C5B4C53B}" sibTransId="{ED2654BD-0B20-4A99-A84E-7D88E9C107E9}"/>
    <dgm:cxn modelId="{20F748F7-5793-9C4F-A748-7E70DDC94AAD}" type="presOf" srcId="{4DF1D503-2530-4941-ABD0-66FC79899557}" destId="{E7A03E8E-D7E3-0E44-B6DC-855A363C544D}" srcOrd="0" destOrd="0" presId="urn:microsoft.com/office/officeart/2005/8/layout/vList2"/>
    <dgm:cxn modelId="{807AE6FC-732A-164E-9001-1015D34C1974}" type="presOf" srcId="{E851B5B0-56AB-4FF9-8273-457B4F259BAF}" destId="{6D4F8F52-88BB-1145-B3CD-2842186B4EE1}" srcOrd="0" destOrd="0" presId="urn:microsoft.com/office/officeart/2005/8/layout/vList2"/>
    <dgm:cxn modelId="{9478CB8E-8BDA-1541-9FE7-8CB18B29DC44}" type="presParOf" srcId="{6D4F8F52-88BB-1145-B3CD-2842186B4EE1}" destId="{30BE3B79-31A4-A34C-88D9-378E00083F08}" srcOrd="0" destOrd="0" presId="urn:microsoft.com/office/officeart/2005/8/layout/vList2"/>
    <dgm:cxn modelId="{12271491-E2F4-AD49-BA30-09A7E869A0D5}" type="presParOf" srcId="{6D4F8F52-88BB-1145-B3CD-2842186B4EE1}" destId="{B39B44C2-BAF8-3749-B44E-6CDC9F42BFD5}" srcOrd="1" destOrd="0" presId="urn:microsoft.com/office/officeart/2005/8/layout/vList2"/>
    <dgm:cxn modelId="{22117B89-2CE8-A045-8C41-DFCCA3713E2C}" type="presParOf" srcId="{6D4F8F52-88BB-1145-B3CD-2842186B4EE1}" destId="{9761EBF1-9C97-1A4B-BE50-65D156FE00FE}" srcOrd="2" destOrd="0" presId="urn:microsoft.com/office/officeart/2005/8/layout/vList2"/>
    <dgm:cxn modelId="{8AFC3658-C199-5148-BB50-70F609DABDCE}" type="presParOf" srcId="{6D4F8F52-88BB-1145-B3CD-2842186B4EE1}" destId="{43F2F0CA-E79A-234D-A562-511659921315}" srcOrd="3" destOrd="0" presId="urn:microsoft.com/office/officeart/2005/8/layout/vList2"/>
    <dgm:cxn modelId="{8CCBE67D-AF9D-0D4C-8234-55AA517EE318}" type="presParOf" srcId="{6D4F8F52-88BB-1145-B3CD-2842186B4EE1}" destId="{DDDFDAC7-1AA5-274F-89DF-ED61D0435207}" srcOrd="4" destOrd="0" presId="urn:microsoft.com/office/officeart/2005/8/layout/vList2"/>
    <dgm:cxn modelId="{DAE1D7B6-7598-5349-9185-2B9B6442FB30}" type="presParOf" srcId="{6D4F8F52-88BB-1145-B3CD-2842186B4EE1}" destId="{93D62D6A-4675-4A4E-9122-65A495460A51}" srcOrd="5" destOrd="0" presId="urn:microsoft.com/office/officeart/2005/8/layout/vList2"/>
    <dgm:cxn modelId="{EF656FD0-D61D-2043-982D-6DD7348E35BB}" type="presParOf" srcId="{6D4F8F52-88BB-1145-B3CD-2842186B4EE1}" destId="{E7A03E8E-D7E3-0E44-B6DC-855A363C544D}" srcOrd="6" destOrd="0" presId="urn:microsoft.com/office/officeart/2005/8/layout/vList2"/>
    <dgm:cxn modelId="{B474873B-5B72-6640-B325-6A4E20B85A6A}" type="presParOf" srcId="{6D4F8F52-88BB-1145-B3CD-2842186B4EE1}" destId="{93BCAD4F-ADD5-2849-A94D-7F6CBB4E187B}" srcOrd="7" destOrd="0" presId="urn:microsoft.com/office/officeart/2005/8/layout/vList2"/>
    <dgm:cxn modelId="{F240D35A-8B5F-5A4A-B2D1-BAE900E0DDF1}" type="presParOf" srcId="{6D4F8F52-88BB-1145-B3CD-2842186B4EE1}" destId="{8EB7AE27-DBAA-634D-898E-53299F8BA1A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7C4C5F-7C3A-40E7-A6D5-6023A923FF2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420BD74-A613-4B1E-AB42-97BE15E15498}">
      <dgm:prSet/>
      <dgm:spPr/>
      <dgm:t>
        <a:bodyPr/>
        <a:lstStyle/>
        <a:p>
          <a:r>
            <a:rPr lang="en-US"/>
            <a:t>A T P—the direct source</a:t>
          </a:r>
        </a:p>
      </dgm:t>
    </dgm:pt>
    <dgm:pt modelId="{B1E2EAE1-C76F-4AFF-A887-7CCC007ED74A}" type="parTrans" cxnId="{6E01EE6F-E1E7-4045-A815-9FBF9B41F4A5}">
      <dgm:prSet/>
      <dgm:spPr/>
      <dgm:t>
        <a:bodyPr/>
        <a:lstStyle/>
        <a:p>
          <a:endParaRPr lang="en-US"/>
        </a:p>
      </dgm:t>
    </dgm:pt>
    <dgm:pt modelId="{E7BC1B5E-4C03-4887-A319-8E10E98F1099}" type="sibTrans" cxnId="{6E01EE6F-E1E7-4045-A815-9FBF9B41F4A5}">
      <dgm:prSet/>
      <dgm:spPr/>
      <dgm:t>
        <a:bodyPr/>
        <a:lstStyle/>
        <a:p>
          <a:endParaRPr lang="en-US"/>
        </a:p>
      </dgm:t>
    </dgm:pt>
    <dgm:pt modelId="{6ACA4C82-E1E9-4247-9EED-943148822837}">
      <dgm:prSet/>
      <dgm:spPr/>
      <dgm:t>
        <a:bodyPr/>
        <a:lstStyle/>
        <a:p>
          <a:r>
            <a:rPr lang="en-US"/>
            <a:t>Creatine phosphate—for the resynthesis of </a:t>
          </a:r>
          <a:br>
            <a:rPr lang="en-US"/>
          </a:br>
          <a:r>
            <a:rPr lang="en-US"/>
            <a:t>A T P</a:t>
          </a:r>
        </a:p>
      </dgm:t>
    </dgm:pt>
    <dgm:pt modelId="{094B06E8-FF28-4D04-BA05-588072CB3182}" type="parTrans" cxnId="{4E42B374-C555-465E-904F-9E558E1CFA33}">
      <dgm:prSet/>
      <dgm:spPr/>
      <dgm:t>
        <a:bodyPr/>
        <a:lstStyle/>
        <a:p>
          <a:endParaRPr lang="en-US"/>
        </a:p>
      </dgm:t>
    </dgm:pt>
    <dgm:pt modelId="{43BD2187-6AE9-45CD-B2DF-FBB6C26E2208}" type="sibTrans" cxnId="{4E42B374-C555-465E-904F-9E558E1CFA33}">
      <dgm:prSet/>
      <dgm:spPr/>
      <dgm:t>
        <a:bodyPr/>
        <a:lstStyle/>
        <a:p>
          <a:endParaRPr lang="en-US"/>
        </a:p>
      </dgm:t>
    </dgm:pt>
    <dgm:pt modelId="{5A013217-93A6-4497-997C-7A25E3878DA7}">
      <dgm:prSet/>
      <dgm:spPr/>
      <dgm:t>
        <a:bodyPr/>
        <a:lstStyle/>
        <a:p>
          <a:r>
            <a:rPr lang="en-US"/>
            <a:t>Creatinine: a nitrogenous waste product.</a:t>
          </a:r>
        </a:p>
      </dgm:t>
    </dgm:pt>
    <dgm:pt modelId="{EF008B46-639F-463B-88DB-88E0F7DB29A5}" type="parTrans" cxnId="{929081B9-1607-4E6E-A64E-9B3F4AFF2E94}">
      <dgm:prSet/>
      <dgm:spPr/>
      <dgm:t>
        <a:bodyPr/>
        <a:lstStyle/>
        <a:p>
          <a:endParaRPr lang="en-US"/>
        </a:p>
      </dgm:t>
    </dgm:pt>
    <dgm:pt modelId="{5713CF15-4042-4E57-A353-8FF64712500E}" type="sibTrans" cxnId="{929081B9-1607-4E6E-A64E-9B3F4AFF2E94}">
      <dgm:prSet/>
      <dgm:spPr/>
      <dgm:t>
        <a:bodyPr/>
        <a:lstStyle/>
        <a:p>
          <a:endParaRPr lang="en-US"/>
        </a:p>
      </dgm:t>
    </dgm:pt>
    <dgm:pt modelId="{010A393F-FD93-4CF7-977C-052CE8F89CCD}">
      <dgm:prSet/>
      <dgm:spPr/>
      <dgm:t>
        <a:bodyPr/>
        <a:lstStyle/>
        <a:p>
          <a:r>
            <a:rPr lang="en-US"/>
            <a:t>Glycogen—most abundant, stored in muscles</a:t>
          </a:r>
        </a:p>
      </dgm:t>
    </dgm:pt>
    <dgm:pt modelId="{9A56F611-BBC4-41F0-B345-EE939D8BB5B7}" type="parTrans" cxnId="{56F349BA-EA5A-4F22-8A14-FEF9E4B52D74}">
      <dgm:prSet/>
      <dgm:spPr/>
      <dgm:t>
        <a:bodyPr/>
        <a:lstStyle/>
        <a:p>
          <a:endParaRPr lang="en-US"/>
        </a:p>
      </dgm:t>
    </dgm:pt>
    <dgm:pt modelId="{766EEA21-F723-4FE1-95A1-8E1A51E265D1}" type="sibTrans" cxnId="{56F349BA-EA5A-4F22-8A14-FEF9E4B52D74}">
      <dgm:prSet/>
      <dgm:spPr/>
      <dgm:t>
        <a:bodyPr/>
        <a:lstStyle/>
        <a:p>
          <a:endParaRPr lang="en-US"/>
        </a:p>
      </dgm:t>
    </dgm:pt>
    <dgm:pt modelId="{F47FB1E3-3659-4E28-9F7C-E4F0FECAFD7A}">
      <dgm:prSet/>
      <dgm:spPr/>
      <dgm:t>
        <a:bodyPr/>
        <a:lstStyle/>
        <a:p>
          <a:r>
            <a:rPr lang="en-US"/>
            <a:t>First broken down to glucose:</a:t>
          </a:r>
        </a:p>
      </dgm:t>
    </dgm:pt>
    <dgm:pt modelId="{F6028E33-D326-43D4-8B8F-C1DE3D3CD273}" type="parTrans" cxnId="{BC34C9FA-E705-47AB-9808-A0ED23EA8A8A}">
      <dgm:prSet/>
      <dgm:spPr/>
      <dgm:t>
        <a:bodyPr/>
        <a:lstStyle/>
        <a:p>
          <a:endParaRPr lang="en-US"/>
        </a:p>
      </dgm:t>
    </dgm:pt>
    <dgm:pt modelId="{7E4A5234-1F16-4C6B-AC15-3324EC70F33A}" type="sibTrans" cxnId="{BC34C9FA-E705-47AB-9808-A0ED23EA8A8A}">
      <dgm:prSet/>
      <dgm:spPr/>
      <dgm:t>
        <a:bodyPr/>
        <a:lstStyle/>
        <a:p>
          <a:endParaRPr lang="en-US"/>
        </a:p>
      </dgm:t>
    </dgm:pt>
    <dgm:pt modelId="{0939B640-DE01-40B0-AA3F-7637AD3A49B5}">
      <dgm:prSet/>
      <dgm:spPr/>
      <dgm:t>
        <a:bodyPr/>
        <a:lstStyle/>
        <a:p>
          <a:r>
            <a:rPr lang="en-US"/>
            <a:t>Glucose + O</a:t>
          </a:r>
          <a:r>
            <a:rPr lang="en-US" baseline="-25000"/>
            <a:t>2</a:t>
          </a:r>
          <a:r>
            <a:rPr lang="en-US"/>
            <a:t> </a:t>
          </a:r>
          <a:r>
            <a:rPr lang="en-US">
              <a:sym typeface="Wingdings" panose="05000000000000000000" pitchFamily="2" charset="2"/>
            </a:rPr>
            <a:t></a:t>
          </a:r>
          <a:r>
            <a:rPr lang="en-US"/>
            <a:t> C O</a:t>
          </a:r>
          <a:r>
            <a:rPr lang="en-US" baseline="-25000"/>
            <a:t>2</a:t>
          </a:r>
          <a:r>
            <a:rPr lang="en-US"/>
            <a:t> + H</a:t>
          </a:r>
          <a:r>
            <a:rPr lang="en-US" baseline="-25000"/>
            <a:t>2</a:t>
          </a:r>
          <a:r>
            <a:rPr lang="en-US"/>
            <a:t>O + A T P + heat</a:t>
          </a:r>
        </a:p>
      </dgm:t>
    </dgm:pt>
    <dgm:pt modelId="{C994E448-1C28-4D3C-8E29-119FF878FC59}" type="parTrans" cxnId="{FFA7F60C-04A3-4ED6-9E6B-3E3312771866}">
      <dgm:prSet/>
      <dgm:spPr/>
      <dgm:t>
        <a:bodyPr/>
        <a:lstStyle/>
        <a:p>
          <a:endParaRPr lang="en-US"/>
        </a:p>
      </dgm:t>
    </dgm:pt>
    <dgm:pt modelId="{179FCC88-5BC8-4A12-B20F-5B1FDB16829B}" type="sibTrans" cxnId="{FFA7F60C-04A3-4ED6-9E6B-3E3312771866}">
      <dgm:prSet/>
      <dgm:spPr/>
      <dgm:t>
        <a:bodyPr/>
        <a:lstStyle/>
        <a:p>
          <a:endParaRPr lang="en-US"/>
        </a:p>
      </dgm:t>
    </dgm:pt>
    <dgm:pt modelId="{2A1AB672-1EEA-491E-9AF8-510BBA36B9FF}" type="pres">
      <dgm:prSet presAssocID="{977C4C5F-7C3A-40E7-A6D5-6023A923FF2A}" presName="root" presStyleCnt="0">
        <dgm:presLayoutVars>
          <dgm:dir/>
          <dgm:resizeHandles val="exact"/>
        </dgm:presLayoutVars>
      </dgm:prSet>
      <dgm:spPr/>
    </dgm:pt>
    <dgm:pt modelId="{BB5B8D06-4363-400C-BF2F-31C632F0CD05}" type="pres">
      <dgm:prSet presAssocID="{2420BD74-A613-4B1E-AB42-97BE15E15498}" presName="compNode" presStyleCnt="0"/>
      <dgm:spPr/>
    </dgm:pt>
    <dgm:pt modelId="{720E4951-40B0-4966-8102-CE6E4B231B1C}" type="pres">
      <dgm:prSet presAssocID="{2420BD74-A613-4B1E-AB42-97BE15E15498}" presName="bgRect" presStyleLbl="bgShp" presStyleIdx="0" presStyleCnt="3"/>
      <dgm:spPr/>
    </dgm:pt>
    <dgm:pt modelId="{8B352C39-4A5C-46BA-B070-5FA559E9F9FC}" type="pres">
      <dgm:prSet presAssocID="{2420BD74-A613-4B1E-AB42-97BE15E1549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BDC9DC1F-9796-4E18-87D2-6882BCD0B80D}" type="pres">
      <dgm:prSet presAssocID="{2420BD74-A613-4B1E-AB42-97BE15E15498}" presName="spaceRect" presStyleCnt="0"/>
      <dgm:spPr/>
    </dgm:pt>
    <dgm:pt modelId="{9CB2E247-2B90-453C-ACD7-057EA93EF7A1}" type="pres">
      <dgm:prSet presAssocID="{2420BD74-A613-4B1E-AB42-97BE15E15498}" presName="parTx" presStyleLbl="revTx" presStyleIdx="0" presStyleCnt="5">
        <dgm:presLayoutVars>
          <dgm:chMax val="0"/>
          <dgm:chPref val="0"/>
        </dgm:presLayoutVars>
      </dgm:prSet>
      <dgm:spPr/>
    </dgm:pt>
    <dgm:pt modelId="{A38A4353-248A-4AE4-83DB-919979D52978}" type="pres">
      <dgm:prSet presAssocID="{E7BC1B5E-4C03-4887-A319-8E10E98F1099}" presName="sibTrans" presStyleCnt="0"/>
      <dgm:spPr/>
    </dgm:pt>
    <dgm:pt modelId="{F3AF817A-36E5-4074-8980-F1F44A4F505E}" type="pres">
      <dgm:prSet presAssocID="{6ACA4C82-E1E9-4247-9EED-943148822837}" presName="compNode" presStyleCnt="0"/>
      <dgm:spPr/>
    </dgm:pt>
    <dgm:pt modelId="{C8A88F95-E0D0-40CE-A763-BF4DC4952AE1}" type="pres">
      <dgm:prSet presAssocID="{6ACA4C82-E1E9-4247-9EED-943148822837}" presName="bgRect" presStyleLbl="bgShp" presStyleIdx="1" presStyleCnt="3"/>
      <dgm:spPr/>
    </dgm:pt>
    <dgm:pt modelId="{D8A4C71E-8F77-49C7-9DDD-D1F1EB838786}" type="pres">
      <dgm:prSet presAssocID="{6ACA4C82-E1E9-4247-9EED-94314882283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F7C3F1A7-DEA2-48C7-9DEA-7D255DB86DE5}" type="pres">
      <dgm:prSet presAssocID="{6ACA4C82-E1E9-4247-9EED-943148822837}" presName="spaceRect" presStyleCnt="0"/>
      <dgm:spPr/>
    </dgm:pt>
    <dgm:pt modelId="{057438D7-D63F-4A8B-9843-48619B9BDA08}" type="pres">
      <dgm:prSet presAssocID="{6ACA4C82-E1E9-4247-9EED-943148822837}" presName="parTx" presStyleLbl="revTx" presStyleIdx="1" presStyleCnt="5">
        <dgm:presLayoutVars>
          <dgm:chMax val="0"/>
          <dgm:chPref val="0"/>
        </dgm:presLayoutVars>
      </dgm:prSet>
      <dgm:spPr/>
    </dgm:pt>
    <dgm:pt modelId="{A39FFB77-4778-4C53-9A18-6991621D6052}" type="pres">
      <dgm:prSet presAssocID="{6ACA4C82-E1E9-4247-9EED-943148822837}" presName="desTx" presStyleLbl="revTx" presStyleIdx="2" presStyleCnt="5">
        <dgm:presLayoutVars/>
      </dgm:prSet>
      <dgm:spPr/>
    </dgm:pt>
    <dgm:pt modelId="{64A0D60A-1687-4FA7-ACA4-B43288B6E897}" type="pres">
      <dgm:prSet presAssocID="{43BD2187-6AE9-45CD-B2DF-FBB6C26E2208}" presName="sibTrans" presStyleCnt="0"/>
      <dgm:spPr/>
    </dgm:pt>
    <dgm:pt modelId="{8B53C3EC-8B42-4791-927A-5AF99D6712C2}" type="pres">
      <dgm:prSet presAssocID="{010A393F-FD93-4CF7-977C-052CE8F89CCD}" presName="compNode" presStyleCnt="0"/>
      <dgm:spPr/>
    </dgm:pt>
    <dgm:pt modelId="{3AC88783-36CB-44A5-9BFB-418438D7CE6C}" type="pres">
      <dgm:prSet presAssocID="{010A393F-FD93-4CF7-977C-052CE8F89CCD}" presName="bgRect" presStyleLbl="bgShp" presStyleIdx="2" presStyleCnt="3"/>
      <dgm:spPr/>
    </dgm:pt>
    <dgm:pt modelId="{724315DC-DF22-4CC9-AC98-3ABBFFA3EFBC}" type="pres">
      <dgm:prSet presAssocID="{010A393F-FD93-4CF7-977C-052CE8F89CC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CA81D077-E87D-4782-84AE-CF28291D60A8}" type="pres">
      <dgm:prSet presAssocID="{010A393F-FD93-4CF7-977C-052CE8F89CCD}" presName="spaceRect" presStyleCnt="0"/>
      <dgm:spPr/>
    </dgm:pt>
    <dgm:pt modelId="{C56357AF-E3D5-422D-A1F1-0DF56095E426}" type="pres">
      <dgm:prSet presAssocID="{010A393F-FD93-4CF7-977C-052CE8F89CCD}" presName="parTx" presStyleLbl="revTx" presStyleIdx="3" presStyleCnt="5">
        <dgm:presLayoutVars>
          <dgm:chMax val="0"/>
          <dgm:chPref val="0"/>
        </dgm:presLayoutVars>
      </dgm:prSet>
      <dgm:spPr/>
    </dgm:pt>
    <dgm:pt modelId="{37AAFE1D-F8C6-4918-A269-60375CD241C8}" type="pres">
      <dgm:prSet presAssocID="{010A393F-FD93-4CF7-977C-052CE8F89CCD}" presName="desTx" presStyleLbl="revTx" presStyleIdx="4" presStyleCnt="5">
        <dgm:presLayoutVars/>
      </dgm:prSet>
      <dgm:spPr/>
    </dgm:pt>
  </dgm:ptLst>
  <dgm:cxnLst>
    <dgm:cxn modelId="{A8304304-E281-414E-BF58-33D656E674B9}" type="presOf" srcId="{5A013217-93A6-4497-997C-7A25E3878DA7}" destId="{A39FFB77-4778-4C53-9A18-6991621D6052}" srcOrd="0" destOrd="0" presId="urn:microsoft.com/office/officeart/2018/2/layout/IconVerticalSolidList"/>
    <dgm:cxn modelId="{FFA7F60C-04A3-4ED6-9E6B-3E3312771866}" srcId="{010A393F-FD93-4CF7-977C-052CE8F89CCD}" destId="{0939B640-DE01-40B0-AA3F-7637AD3A49B5}" srcOrd="1" destOrd="0" parTransId="{C994E448-1C28-4D3C-8E29-119FF878FC59}" sibTransId="{179FCC88-5BC8-4A12-B20F-5B1FDB16829B}"/>
    <dgm:cxn modelId="{AA87192B-4140-4EB0-A9A3-5FFE491628DA}" type="presOf" srcId="{F47FB1E3-3659-4E28-9F7C-E4F0FECAFD7A}" destId="{37AAFE1D-F8C6-4918-A269-60375CD241C8}" srcOrd="0" destOrd="0" presId="urn:microsoft.com/office/officeart/2018/2/layout/IconVerticalSolidList"/>
    <dgm:cxn modelId="{CDF4E945-C457-4597-B4CE-9D86C3FA0983}" type="presOf" srcId="{2420BD74-A613-4B1E-AB42-97BE15E15498}" destId="{9CB2E247-2B90-453C-ACD7-057EA93EF7A1}" srcOrd="0" destOrd="0" presId="urn:microsoft.com/office/officeart/2018/2/layout/IconVerticalSolidList"/>
    <dgm:cxn modelId="{23B2C04B-C002-4B58-B310-1C20BD8EDDD9}" type="presOf" srcId="{977C4C5F-7C3A-40E7-A6D5-6023A923FF2A}" destId="{2A1AB672-1EEA-491E-9AF8-510BBA36B9FF}" srcOrd="0" destOrd="0" presId="urn:microsoft.com/office/officeart/2018/2/layout/IconVerticalSolidList"/>
    <dgm:cxn modelId="{44DE7A60-51D8-4E9A-9836-5D111EE7DBDD}" type="presOf" srcId="{0939B640-DE01-40B0-AA3F-7637AD3A49B5}" destId="{37AAFE1D-F8C6-4918-A269-60375CD241C8}" srcOrd="0" destOrd="1" presId="urn:microsoft.com/office/officeart/2018/2/layout/IconVerticalSolidList"/>
    <dgm:cxn modelId="{6E01EE6F-E1E7-4045-A815-9FBF9B41F4A5}" srcId="{977C4C5F-7C3A-40E7-A6D5-6023A923FF2A}" destId="{2420BD74-A613-4B1E-AB42-97BE15E15498}" srcOrd="0" destOrd="0" parTransId="{B1E2EAE1-C76F-4AFF-A887-7CCC007ED74A}" sibTransId="{E7BC1B5E-4C03-4887-A319-8E10E98F1099}"/>
    <dgm:cxn modelId="{4E42B374-C555-465E-904F-9E558E1CFA33}" srcId="{977C4C5F-7C3A-40E7-A6D5-6023A923FF2A}" destId="{6ACA4C82-E1E9-4247-9EED-943148822837}" srcOrd="1" destOrd="0" parTransId="{094B06E8-FF28-4D04-BA05-588072CB3182}" sibTransId="{43BD2187-6AE9-45CD-B2DF-FBB6C26E2208}"/>
    <dgm:cxn modelId="{7E62EA9E-F675-4BED-97DF-69646A1FEC02}" type="presOf" srcId="{6ACA4C82-E1E9-4247-9EED-943148822837}" destId="{057438D7-D63F-4A8B-9843-48619B9BDA08}" srcOrd="0" destOrd="0" presId="urn:microsoft.com/office/officeart/2018/2/layout/IconVerticalSolidList"/>
    <dgm:cxn modelId="{929081B9-1607-4E6E-A64E-9B3F4AFF2E94}" srcId="{6ACA4C82-E1E9-4247-9EED-943148822837}" destId="{5A013217-93A6-4497-997C-7A25E3878DA7}" srcOrd="0" destOrd="0" parTransId="{EF008B46-639F-463B-88DB-88E0F7DB29A5}" sibTransId="{5713CF15-4042-4E57-A353-8FF64712500E}"/>
    <dgm:cxn modelId="{56F349BA-EA5A-4F22-8A14-FEF9E4B52D74}" srcId="{977C4C5F-7C3A-40E7-A6D5-6023A923FF2A}" destId="{010A393F-FD93-4CF7-977C-052CE8F89CCD}" srcOrd="2" destOrd="0" parTransId="{9A56F611-BBC4-41F0-B345-EE939D8BB5B7}" sibTransId="{766EEA21-F723-4FE1-95A1-8E1A51E265D1}"/>
    <dgm:cxn modelId="{5B5491E7-B28E-4882-85F6-053F29B9D2CB}" type="presOf" srcId="{010A393F-FD93-4CF7-977C-052CE8F89CCD}" destId="{C56357AF-E3D5-422D-A1F1-0DF56095E426}" srcOrd="0" destOrd="0" presId="urn:microsoft.com/office/officeart/2018/2/layout/IconVerticalSolidList"/>
    <dgm:cxn modelId="{BC34C9FA-E705-47AB-9808-A0ED23EA8A8A}" srcId="{010A393F-FD93-4CF7-977C-052CE8F89CCD}" destId="{F47FB1E3-3659-4E28-9F7C-E4F0FECAFD7A}" srcOrd="0" destOrd="0" parTransId="{F6028E33-D326-43D4-8B8F-C1DE3D3CD273}" sibTransId="{7E4A5234-1F16-4C6B-AC15-3324EC70F33A}"/>
    <dgm:cxn modelId="{E2834486-CA12-4301-A4DB-938B7ADAD49F}" type="presParOf" srcId="{2A1AB672-1EEA-491E-9AF8-510BBA36B9FF}" destId="{BB5B8D06-4363-400C-BF2F-31C632F0CD05}" srcOrd="0" destOrd="0" presId="urn:microsoft.com/office/officeart/2018/2/layout/IconVerticalSolidList"/>
    <dgm:cxn modelId="{EBA6A020-8F06-4132-BF79-C70365B7B314}" type="presParOf" srcId="{BB5B8D06-4363-400C-BF2F-31C632F0CD05}" destId="{720E4951-40B0-4966-8102-CE6E4B231B1C}" srcOrd="0" destOrd="0" presId="urn:microsoft.com/office/officeart/2018/2/layout/IconVerticalSolidList"/>
    <dgm:cxn modelId="{0E1926D1-1E82-4815-96FD-90CEED2B6F0A}" type="presParOf" srcId="{BB5B8D06-4363-400C-BF2F-31C632F0CD05}" destId="{8B352C39-4A5C-46BA-B070-5FA559E9F9FC}" srcOrd="1" destOrd="0" presId="urn:microsoft.com/office/officeart/2018/2/layout/IconVerticalSolidList"/>
    <dgm:cxn modelId="{F450821F-7A33-41EC-90DB-8680F0EA7453}" type="presParOf" srcId="{BB5B8D06-4363-400C-BF2F-31C632F0CD05}" destId="{BDC9DC1F-9796-4E18-87D2-6882BCD0B80D}" srcOrd="2" destOrd="0" presId="urn:microsoft.com/office/officeart/2018/2/layout/IconVerticalSolidList"/>
    <dgm:cxn modelId="{15C4C811-C23F-4D6E-BF40-96AFB5D2D975}" type="presParOf" srcId="{BB5B8D06-4363-400C-BF2F-31C632F0CD05}" destId="{9CB2E247-2B90-453C-ACD7-057EA93EF7A1}" srcOrd="3" destOrd="0" presId="urn:microsoft.com/office/officeart/2018/2/layout/IconVerticalSolidList"/>
    <dgm:cxn modelId="{E2302FC9-19FD-45BB-B58F-77EAB86754F8}" type="presParOf" srcId="{2A1AB672-1EEA-491E-9AF8-510BBA36B9FF}" destId="{A38A4353-248A-4AE4-83DB-919979D52978}" srcOrd="1" destOrd="0" presId="urn:microsoft.com/office/officeart/2018/2/layout/IconVerticalSolidList"/>
    <dgm:cxn modelId="{5199F6BD-2EF9-4843-837E-6BB1533EA368}" type="presParOf" srcId="{2A1AB672-1EEA-491E-9AF8-510BBA36B9FF}" destId="{F3AF817A-36E5-4074-8980-F1F44A4F505E}" srcOrd="2" destOrd="0" presId="urn:microsoft.com/office/officeart/2018/2/layout/IconVerticalSolidList"/>
    <dgm:cxn modelId="{410660F1-E7B8-4F75-900A-09ECBFF62C29}" type="presParOf" srcId="{F3AF817A-36E5-4074-8980-F1F44A4F505E}" destId="{C8A88F95-E0D0-40CE-A763-BF4DC4952AE1}" srcOrd="0" destOrd="0" presId="urn:microsoft.com/office/officeart/2018/2/layout/IconVerticalSolidList"/>
    <dgm:cxn modelId="{891FE641-725B-47A8-84FB-EA5F73286648}" type="presParOf" srcId="{F3AF817A-36E5-4074-8980-F1F44A4F505E}" destId="{D8A4C71E-8F77-49C7-9DDD-D1F1EB838786}" srcOrd="1" destOrd="0" presId="urn:microsoft.com/office/officeart/2018/2/layout/IconVerticalSolidList"/>
    <dgm:cxn modelId="{664DFAF3-0715-4F65-AEAD-34FE57F6E8C2}" type="presParOf" srcId="{F3AF817A-36E5-4074-8980-F1F44A4F505E}" destId="{F7C3F1A7-DEA2-48C7-9DEA-7D255DB86DE5}" srcOrd="2" destOrd="0" presId="urn:microsoft.com/office/officeart/2018/2/layout/IconVerticalSolidList"/>
    <dgm:cxn modelId="{11A79A6B-3A0D-4A4B-A952-F84BABDB2B55}" type="presParOf" srcId="{F3AF817A-36E5-4074-8980-F1F44A4F505E}" destId="{057438D7-D63F-4A8B-9843-48619B9BDA08}" srcOrd="3" destOrd="0" presId="urn:microsoft.com/office/officeart/2018/2/layout/IconVerticalSolidList"/>
    <dgm:cxn modelId="{247D32AF-0B00-4EFC-AD30-A7556F28B96F}" type="presParOf" srcId="{F3AF817A-36E5-4074-8980-F1F44A4F505E}" destId="{A39FFB77-4778-4C53-9A18-6991621D6052}" srcOrd="4" destOrd="0" presId="urn:microsoft.com/office/officeart/2018/2/layout/IconVerticalSolidList"/>
    <dgm:cxn modelId="{0A5DCED0-E017-45EA-8DEA-E5850ACD0FE6}" type="presParOf" srcId="{2A1AB672-1EEA-491E-9AF8-510BBA36B9FF}" destId="{64A0D60A-1687-4FA7-ACA4-B43288B6E897}" srcOrd="3" destOrd="0" presId="urn:microsoft.com/office/officeart/2018/2/layout/IconVerticalSolidList"/>
    <dgm:cxn modelId="{71C96B89-F4B2-4140-922F-5C589C6640C4}" type="presParOf" srcId="{2A1AB672-1EEA-491E-9AF8-510BBA36B9FF}" destId="{8B53C3EC-8B42-4791-927A-5AF99D6712C2}" srcOrd="4" destOrd="0" presId="urn:microsoft.com/office/officeart/2018/2/layout/IconVerticalSolidList"/>
    <dgm:cxn modelId="{A225EECE-3335-493B-8A94-482BC0CD08AE}" type="presParOf" srcId="{8B53C3EC-8B42-4791-927A-5AF99D6712C2}" destId="{3AC88783-36CB-44A5-9BFB-418438D7CE6C}" srcOrd="0" destOrd="0" presId="urn:microsoft.com/office/officeart/2018/2/layout/IconVerticalSolidList"/>
    <dgm:cxn modelId="{EE7D7771-8AF6-429F-8143-C9B8F900D650}" type="presParOf" srcId="{8B53C3EC-8B42-4791-927A-5AF99D6712C2}" destId="{724315DC-DF22-4CC9-AC98-3ABBFFA3EFBC}" srcOrd="1" destOrd="0" presId="urn:microsoft.com/office/officeart/2018/2/layout/IconVerticalSolidList"/>
    <dgm:cxn modelId="{605CADE2-F65A-4696-9FF3-89D538B85391}" type="presParOf" srcId="{8B53C3EC-8B42-4791-927A-5AF99D6712C2}" destId="{CA81D077-E87D-4782-84AE-CF28291D60A8}" srcOrd="2" destOrd="0" presId="urn:microsoft.com/office/officeart/2018/2/layout/IconVerticalSolidList"/>
    <dgm:cxn modelId="{6970F112-026D-407D-B96B-97179A249916}" type="presParOf" srcId="{8B53C3EC-8B42-4791-927A-5AF99D6712C2}" destId="{C56357AF-E3D5-422D-A1F1-0DF56095E426}" srcOrd="3" destOrd="0" presId="urn:microsoft.com/office/officeart/2018/2/layout/IconVerticalSolidList"/>
    <dgm:cxn modelId="{5524359D-0A21-4702-9E00-7D6925AA157D}" type="presParOf" srcId="{8B53C3EC-8B42-4791-927A-5AF99D6712C2}" destId="{37AAFE1D-F8C6-4918-A269-60375CD241C8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8A141C1-6225-4867-AA49-C8677CB608F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A3BE922-B6A5-4A59-9DC0-D879D9777735}">
      <dgm:prSet/>
      <dgm:spPr/>
      <dgm:t>
        <a:bodyPr/>
        <a:lstStyle/>
        <a:p>
          <a:r>
            <a:rPr lang="en-US"/>
            <a:t>Hemoglobin in R B C's:</a:t>
          </a:r>
        </a:p>
      </dgm:t>
    </dgm:pt>
    <dgm:pt modelId="{D21CB493-2CAD-491F-BAC5-B532A53DC510}" type="parTrans" cxnId="{F229FACE-7350-4771-97A2-9F6D01545BD5}">
      <dgm:prSet/>
      <dgm:spPr/>
      <dgm:t>
        <a:bodyPr/>
        <a:lstStyle/>
        <a:p>
          <a:endParaRPr lang="en-US"/>
        </a:p>
      </dgm:t>
    </dgm:pt>
    <dgm:pt modelId="{ED20106E-F0E8-461A-83FF-FBD096AF910A}" type="sibTrans" cxnId="{F229FACE-7350-4771-97A2-9F6D01545BD5}">
      <dgm:prSet/>
      <dgm:spPr/>
      <dgm:t>
        <a:bodyPr/>
        <a:lstStyle/>
        <a:p>
          <a:endParaRPr lang="en-US"/>
        </a:p>
      </dgm:t>
    </dgm:pt>
    <dgm:pt modelId="{39052314-411C-49D7-BDFC-9B0D7B4BB38A}">
      <dgm:prSet/>
      <dgm:spPr/>
      <dgm:t>
        <a:bodyPr/>
        <a:lstStyle/>
        <a:p>
          <a:r>
            <a:rPr lang="en-US"/>
            <a:t>Myoglobin in muscle cells:</a:t>
          </a:r>
        </a:p>
      </dgm:t>
    </dgm:pt>
    <dgm:pt modelId="{41D5EE42-C32C-416F-A228-F23AF63894C0}" type="parTrans" cxnId="{36F88AFC-7F32-4F44-A618-5C655D14CF8C}">
      <dgm:prSet/>
      <dgm:spPr/>
      <dgm:t>
        <a:bodyPr/>
        <a:lstStyle/>
        <a:p>
          <a:endParaRPr lang="en-US"/>
        </a:p>
      </dgm:t>
    </dgm:pt>
    <dgm:pt modelId="{D68891D3-B013-4255-B055-95C19F325EED}" type="sibTrans" cxnId="{36F88AFC-7F32-4F44-A618-5C655D14CF8C}">
      <dgm:prSet/>
      <dgm:spPr/>
      <dgm:t>
        <a:bodyPr/>
        <a:lstStyle/>
        <a:p>
          <a:endParaRPr lang="en-US"/>
        </a:p>
      </dgm:t>
    </dgm:pt>
    <dgm:pt modelId="{3963F315-0A2F-48BE-BE50-54F6CE4A5AFF}">
      <dgm:prSet/>
      <dgm:spPr/>
      <dgm:t>
        <a:bodyPr/>
        <a:lstStyle/>
        <a:p>
          <a:r>
            <a:rPr lang="en-US"/>
            <a:t>Oxygen debt following exercise:</a:t>
          </a:r>
        </a:p>
      </dgm:t>
    </dgm:pt>
    <dgm:pt modelId="{BA4EAF6B-61D8-4BEF-AC59-B91633DB1EFC}" type="parTrans" cxnId="{B0768876-1E47-4085-8D67-70535F20A257}">
      <dgm:prSet/>
      <dgm:spPr/>
      <dgm:t>
        <a:bodyPr/>
        <a:lstStyle/>
        <a:p>
          <a:endParaRPr lang="en-US"/>
        </a:p>
      </dgm:t>
    </dgm:pt>
    <dgm:pt modelId="{CCD96A67-DC07-49EB-A0D1-7142D25E74EE}" type="sibTrans" cxnId="{B0768876-1E47-4085-8D67-70535F20A257}">
      <dgm:prSet/>
      <dgm:spPr/>
      <dgm:t>
        <a:bodyPr/>
        <a:lstStyle/>
        <a:p>
          <a:endParaRPr lang="en-US"/>
        </a:p>
      </dgm:t>
    </dgm:pt>
    <dgm:pt modelId="{9859EEA6-60FC-4030-B4D5-A96DEA127228}">
      <dgm:prSet/>
      <dgm:spPr/>
      <dgm:t>
        <a:bodyPr/>
        <a:lstStyle/>
        <a:p>
          <a:r>
            <a:rPr lang="en-US"/>
            <a:t>Lactic acid is formed in place of C O</a:t>
          </a:r>
          <a:r>
            <a:rPr lang="en-US" baseline="-25000"/>
            <a:t>2</a:t>
          </a:r>
          <a:r>
            <a:rPr lang="en-US"/>
            <a:t> and H</a:t>
          </a:r>
          <a:r>
            <a:rPr lang="en-US" baseline="-25000"/>
            <a:t>2</a:t>
          </a:r>
          <a:r>
            <a:rPr lang="en-US"/>
            <a:t>O:</a:t>
          </a:r>
        </a:p>
      </dgm:t>
    </dgm:pt>
    <dgm:pt modelId="{09C48AB1-5EFF-4195-BD70-9A3131BBA3F1}" type="parTrans" cxnId="{B667DA0F-BAE4-424C-91B2-ABE15DB710AC}">
      <dgm:prSet/>
      <dgm:spPr/>
      <dgm:t>
        <a:bodyPr/>
        <a:lstStyle/>
        <a:p>
          <a:endParaRPr lang="en-US"/>
        </a:p>
      </dgm:t>
    </dgm:pt>
    <dgm:pt modelId="{A083E68A-DCBD-414A-B642-A2A61AC553AF}" type="sibTrans" cxnId="{B667DA0F-BAE4-424C-91B2-ABE15DB710AC}">
      <dgm:prSet/>
      <dgm:spPr/>
      <dgm:t>
        <a:bodyPr/>
        <a:lstStyle/>
        <a:p>
          <a:endParaRPr lang="en-US"/>
        </a:p>
      </dgm:t>
    </dgm:pt>
    <dgm:pt modelId="{1205A167-B793-4A23-B233-7FDA9C817103}" type="pres">
      <dgm:prSet presAssocID="{58A141C1-6225-4867-AA49-C8677CB608FF}" presName="root" presStyleCnt="0">
        <dgm:presLayoutVars>
          <dgm:dir/>
          <dgm:resizeHandles val="exact"/>
        </dgm:presLayoutVars>
      </dgm:prSet>
      <dgm:spPr/>
    </dgm:pt>
    <dgm:pt modelId="{96D3B0DF-4466-4CB6-B046-47B795E37FCE}" type="pres">
      <dgm:prSet presAssocID="{AA3BE922-B6A5-4A59-9DC0-D879D9777735}" presName="compNode" presStyleCnt="0"/>
      <dgm:spPr/>
    </dgm:pt>
    <dgm:pt modelId="{7E7D8D2E-04D1-4053-9282-C7CE201F0A1F}" type="pres">
      <dgm:prSet presAssocID="{AA3BE922-B6A5-4A59-9DC0-D879D9777735}" presName="bgRect" presStyleLbl="bgShp" presStyleIdx="0" presStyleCnt="3"/>
      <dgm:spPr/>
    </dgm:pt>
    <dgm:pt modelId="{1C138E2A-F322-4DD6-934D-9558DF21F666}" type="pres">
      <dgm:prSet presAssocID="{AA3BE922-B6A5-4A59-9DC0-D879D97777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739E11B0-DB84-45EB-8C5D-622FB9B9084D}" type="pres">
      <dgm:prSet presAssocID="{AA3BE922-B6A5-4A59-9DC0-D879D9777735}" presName="spaceRect" presStyleCnt="0"/>
      <dgm:spPr/>
    </dgm:pt>
    <dgm:pt modelId="{61456905-4327-42FF-92AB-5A59AE4764B9}" type="pres">
      <dgm:prSet presAssocID="{AA3BE922-B6A5-4A59-9DC0-D879D9777735}" presName="parTx" presStyleLbl="revTx" presStyleIdx="0" presStyleCnt="4">
        <dgm:presLayoutVars>
          <dgm:chMax val="0"/>
          <dgm:chPref val="0"/>
        </dgm:presLayoutVars>
      </dgm:prSet>
      <dgm:spPr/>
    </dgm:pt>
    <dgm:pt modelId="{96832F4F-8867-43EB-8C8C-62D217958B45}" type="pres">
      <dgm:prSet presAssocID="{ED20106E-F0E8-461A-83FF-FBD096AF910A}" presName="sibTrans" presStyleCnt="0"/>
      <dgm:spPr/>
    </dgm:pt>
    <dgm:pt modelId="{F3C23F4C-1D9B-4439-BDF4-DE1685784D94}" type="pres">
      <dgm:prSet presAssocID="{39052314-411C-49D7-BDFC-9B0D7B4BB38A}" presName="compNode" presStyleCnt="0"/>
      <dgm:spPr/>
    </dgm:pt>
    <dgm:pt modelId="{58BD5BD8-D13B-4B41-A61A-F02ECE4633A9}" type="pres">
      <dgm:prSet presAssocID="{39052314-411C-49D7-BDFC-9B0D7B4BB38A}" presName="bgRect" presStyleLbl="bgShp" presStyleIdx="1" presStyleCnt="3"/>
      <dgm:spPr/>
    </dgm:pt>
    <dgm:pt modelId="{F3E314BE-BDD9-48CA-91BB-EAFE56410072}" type="pres">
      <dgm:prSet presAssocID="{39052314-411C-49D7-BDFC-9B0D7B4BB38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6D55149C-E9EE-4DB6-B827-7814F89E1379}" type="pres">
      <dgm:prSet presAssocID="{39052314-411C-49D7-BDFC-9B0D7B4BB38A}" presName="spaceRect" presStyleCnt="0"/>
      <dgm:spPr/>
    </dgm:pt>
    <dgm:pt modelId="{26DC9922-76F0-4786-A528-E70455AB0939}" type="pres">
      <dgm:prSet presAssocID="{39052314-411C-49D7-BDFC-9B0D7B4BB38A}" presName="parTx" presStyleLbl="revTx" presStyleIdx="1" presStyleCnt="4">
        <dgm:presLayoutVars>
          <dgm:chMax val="0"/>
          <dgm:chPref val="0"/>
        </dgm:presLayoutVars>
      </dgm:prSet>
      <dgm:spPr/>
    </dgm:pt>
    <dgm:pt modelId="{FCAD353D-AE89-4190-9453-5110E2E0EC7B}" type="pres">
      <dgm:prSet presAssocID="{D68891D3-B013-4255-B055-95C19F325EED}" presName="sibTrans" presStyleCnt="0"/>
      <dgm:spPr/>
    </dgm:pt>
    <dgm:pt modelId="{EDB93ED0-9AFB-4654-B411-1FC301E94863}" type="pres">
      <dgm:prSet presAssocID="{3963F315-0A2F-48BE-BE50-54F6CE4A5AFF}" presName="compNode" presStyleCnt="0"/>
      <dgm:spPr/>
    </dgm:pt>
    <dgm:pt modelId="{8D63C77E-E113-4616-9AE5-AD47F32B4270}" type="pres">
      <dgm:prSet presAssocID="{3963F315-0A2F-48BE-BE50-54F6CE4A5AFF}" presName="bgRect" presStyleLbl="bgShp" presStyleIdx="2" presStyleCnt="3"/>
      <dgm:spPr/>
    </dgm:pt>
    <dgm:pt modelId="{C64B1972-6995-40EA-8B50-53028C77AA69}" type="pres">
      <dgm:prSet presAssocID="{3963F315-0A2F-48BE-BE50-54F6CE4A5A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AE19AE2A-2D13-454E-AAE2-A4A960D368C0}" type="pres">
      <dgm:prSet presAssocID="{3963F315-0A2F-48BE-BE50-54F6CE4A5AFF}" presName="spaceRect" presStyleCnt="0"/>
      <dgm:spPr/>
    </dgm:pt>
    <dgm:pt modelId="{7E9A2576-E274-4537-BA01-FE4B0F8AF7E8}" type="pres">
      <dgm:prSet presAssocID="{3963F315-0A2F-48BE-BE50-54F6CE4A5AFF}" presName="parTx" presStyleLbl="revTx" presStyleIdx="2" presStyleCnt="4">
        <dgm:presLayoutVars>
          <dgm:chMax val="0"/>
          <dgm:chPref val="0"/>
        </dgm:presLayoutVars>
      </dgm:prSet>
      <dgm:spPr/>
    </dgm:pt>
    <dgm:pt modelId="{8E4F8708-7C50-4DB2-B357-66CF8C863663}" type="pres">
      <dgm:prSet presAssocID="{3963F315-0A2F-48BE-BE50-54F6CE4A5AFF}" presName="desTx" presStyleLbl="revTx" presStyleIdx="3" presStyleCnt="4">
        <dgm:presLayoutVars/>
      </dgm:prSet>
      <dgm:spPr/>
    </dgm:pt>
  </dgm:ptLst>
  <dgm:cxnLst>
    <dgm:cxn modelId="{B667DA0F-BAE4-424C-91B2-ABE15DB710AC}" srcId="{3963F315-0A2F-48BE-BE50-54F6CE4A5AFF}" destId="{9859EEA6-60FC-4030-B4D5-A96DEA127228}" srcOrd="0" destOrd="0" parTransId="{09C48AB1-5EFF-4195-BD70-9A3131BBA3F1}" sibTransId="{A083E68A-DCBD-414A-B642-A2A61AC553AF}"/>
    <dgm:cxn modelId="{BC962E1C-8CD9-4904-ADB3-D02AF76D250F}" type="presOf" srcId="{9859EEA6-60FC-4030-B4D5-A96DEA127228}" destId="{8E4F8708-7C50-4DB2-B357-66CF8C863663}" srcOrd="0" destOrd="0" presId="urn:microsoft.com/office/officeart/2018/2/layout/IconVerticalSolidList"/>
    <dgm:cxn modelId="{DB3F5D52-4C7B-400D-908C-2EAD6ECECD71}" type="presOf" srcId="{58A141C1-6225-4867-AA49-C8677CB608FF}" destId="{1205A167-B793-4A23-B233-7FDA9C817103}" srcOrd="0" destOrd="0" presId="urn:microsoft.com/office/officeart/2018/2/layout/IconVerticalSolidList"/>
    <dgm:cxn modelId="{6B5EDD5F-1467-4CFC-B729-D29D1C3BD5F4}" type="presOf" srcId="{3963F315-0A2F-48BE-BE50-54F6CE4A5AFF}" destId="{7E9A2576-E274-4537-BA01-FE4B0F8AF7E8}" srcOrd="0" destOrd="0" presId="urn:microsoft.com/office/officeart/2018/2/layout/IconVerticalSolidList"/>
    <dgm:cxn modelId="{B0768876-1E47-4085-8D67-70535F20A257}" srcId="{58A141C1-6225-4867-AA49-C8677CB608FF}" destId="{3963F315-0A2F-48BE-BE50-54F6CE4A5AFF}" srcOrd="2" destOrd="0" parTransId="{BA4EAF6B-61D8-4BEF-AC59-B91633DB1EFC}" sibTransId="{CCD96A67-DC07-49EB-A0D1-7142D25E74EE}"/>
    <dgm:cxn modelId="{E4E0D48D-DB60-48C5-88E4-A232C2F282D9}" type="presOf" srcId="{AA3BE922-B6A5-4A59-9DC0-D879D9777735}" destId="{61456905-4327-42FF-92AB-5A59AE4764B9}" srcOrd="0" destOrd="0" presId="urn:microsoft.com/office/officeart/2018/2/layout/IconVerticalSolidList"/>
    <dgm:cxn modelId="{7B8A8AB8-CF1E-477D-A6F1-C368D17D4025}" type="presOf" srcId="{39052314-411C-49D7-BDFC-9B0D7B4BB38A}" destId="{26DC9922-76F0-4786-A528-E70455AB0939}" srcOrd="0" destOrd="0" presId="urn:microsoft.com/office/officeart/2018/2/layout/IconVerticalSolidList"/>
    <dgm:cxn modelId="{F229FACE-7350-4771-97A2-9F6D01545BD5}" srcId="{58A141C1-6225-4867-AA49-C8677CB608FF}" destId="{AA3BE922-B6A5-4A59-9DC0-D879D9777735}" srcOrd="0" destOrd="0" parTransId="{D21CB493-2CAD-491F-BAC5-B532A53DC510}" sibTransId="{ED20106E-F0E8-461A-83FF-FBD096AF910A}"/>
    <dgm:cxn modelId="{36F88AFC-7F32-4F44-A618-5C655D14CF8C}" srcId="{58A141C1-6225-4867-AA49-C8677CB608FF}" destId="{39052314-411C-49D7-BDFC-9B0D7B4BB38A}" srcOrd="1" destOrd="0" parTransId="{41D5EE42-C32C-416F-A228-F23AF63894C0}" sibTransId="{D68891D3-B013-4255-B055-95C19F325EED}"/>
    <dgm:cxn modelId="{38D4D45E-5C03-4AD5-BA27-01D4FDF7A0FC}" type="presParOf" srcId="{1205A167-B793-4A23-B233-7FDA9C817103}" destId="{96D3B0DF-4466-4CB6-B046-47B795E37FCE}" srcOrd="0" destOrd="0" presId="urn:microsoft.com/office/officeart/2018/2/layout/IconVerticalSolidList"/>
    <dgm:cxn modelId="{8C619E5E-B3D7-47E4-897E-29423DE1AC4C}" type="presParOf" srcId="{96D3B0DF-4466-4CB6-B046-47B795E37FCE}" destId="{7E7D8D2E-04D1-4053-9282-C7CE201F0A1F}" srcOrd="0" destOrd="0" presId="urn:microsoft.com/office/officeart/2018/2/layout/IconVerticalSolidList"/>
    <dgm:cxn modelId="{CC466E02-E388-4EB9-AC4F-4E73E853C460}" type="presParOf" srcId="{96D3B0DF-4466-4CB6-B046-47B795E37FCE}" destId="{1C138E2A-F322-4DD6-934D-9558DF21F666}" srcOrd="1" destOrd="0" presId="urn:microsoft.com/office/officeart/2018/2/layout/IconVerticalSolidList"/>
    <dgm:cxn modelId="{40BD57E3-78A0-4485-9412-D36DAD65E18E}" type="presParOf" srcId="{96D3B0DF-4466-4CB6-B046-47B795E37FCE}" destId="{739E11B0-DB84-45EB-8C5D-622FB9B9084D}" srcOrd="2" destOrd="0" presId="urn:microsoft.com/office/officeart/2018/2/layout/IconVerticalSolidList"/>
    <dgm:cxn modelId="{2421201C-FAEF-4C48-8595-C0FD522AE1A6}" type="presParOf" srcId="{96D3B0DF-4466-4CB6-B046-47B795E37FCE}" destId="{61456905-4327-42FF-92AB-5A59AE4764B9}" srcOrd="3" destOrd="0" presId="urn:microsoft.com/office/officeart/2018/2/layout/IconVerticalSolidList"/>
    <dgm:cxn modelId="{6BAD4937-C319-4017-92CB-DACA9F784CEB}" type="presParOf" srcId="{1205A167-B793-4A23-B233-7FDA9C817103}" destId="{96832F4F-8867-43EB-8C8C-62D217958B45}" srcOrd="1" destOrd="0" presId="urn:microsoft.com/office/officeart/2018/2/layout/IconVerticalSolidList"/>
    <dgm:cxn modelId="{53D7F8DB-BB1B-45CD-A3AF-36A0D9F99DE4}" type="presParOf" srcId="{1205A167-B793-4A23-B233-7FDA9C817103}" destId="{F3C23F4C-1D9B-4439-BDF4-DE1685784D94}" srcOrd="2" destOrd="0" presId="urn:microsoft.com/office/officeart/2018/2/layout/IconVerticalSolidList"/>
    <dgm:cxn modelId="{7EB9A9A2-A4E7-4E33-804E-7D16CCD0C746}" type="presParOf" srcId="{F3C23F4C-1D9B-4439-BDF4-DE1685784D94}" destId="{58BD5BD8-D13B-4B41-A61A-F02ECE4633A9}" srcOrd="0" destOrd="0" presId="urn:microsoft.com/office/officeart/2018/2/layout/IconVerticalSolidList"/>
    <dgm:cxn modelId="{E047D531-92D0-45CD-83FD-8209DF480BC6}" type="presParOf" srcId="{F3C23F4C-1D9B-4439-BDF4-DE1685784D94}" destId="{F3E314BE-BDD9-48CA-91BB-EAFE56410072}" srcOrd="1" destOrd="0" presId="urn:microsoft.com/office/officeart/2018/2/layout/IconVerticalSolidList"/>
    <dgm:cxn modelId="{E6120D2B-F8F8-426C-9824-11D43122A3DE}" type="presParOf" srcId="{F3C23F4C-1D9B-4439-BDF4-DE1685784D94}" destId="{6D55149C-E9EE-4DB6-B827-7814F89E1379}" srcOrd="2" destOrd="0" presId="urn:microsoft.com/office/officeart/2018/2/layout/IconVerticalSolidList"/>
    <dgm:cxn modelId="{71FD3229-1017-4978-93A2-4F7ED2C9AA4D}" type="presParOf" srcId="{F3C23F4C-1D9B-4439-BDF4-DE1685784D94}" destId="{26DC9922-76F0-4786-A528-E70455AB0939}" srcOrd="3" destOrd="0" presId="urn:microsoft.com/office/officeart/2018/2/layout/IconVerticalSolidList"/>
    <dgm:cxn modelId="{F229CA78-F392-4A45-9C97-8E1CF3AC9954}" type="presParOf" srcId="{1205A167-B793-4A23-B233-7FDA9C817103}" destId="{FCAD353D-AE89-4190-9453-5110E2E0EC7B}" srcOrd="3" destOrd="0" presId="urn:microsoft.com/office/officeart/2018/2/layout/IconVerticalSolidList"/>
    <dgm:cxn modelId="{6ADFEADF-4C5E-46B4-B8B4-9910B50B89F0}" type="presParOf" srcId="{1205A167-B793-4A23-B233-7FDA9C817103}" destId="{EDB93ED0-9AFB-4654-B411-1FC301E94863}" srcOrd="4" destOrd="0" presId="urn:microsoft.com/office/officeart/2018/2/layout/IconVerticalSolidList"/>
    <dgm:cxn modelId="{DB181A06-8FEE-44CB-B4B4-5A8B17A0E189}" type="presParOf" srcId="{EDB93ED0-9AFB-4654-B411-1FC301E94863}" destId="{8D63C77E-E113-4616-9AE5-AD47F32B4270}" srcOrd="0" destOrd="0" presId="urn:microsoft.com/office/officeart/2018/2/layout/IconVerticalSolidList"/>
    <dgm:cxn modelId="{34E34D44-AAD4-4A04-9D2D-0AC132855C2A}" type="presParOf" srcId="{EDB93ED0-9AFB-4654-B411-1FC301E94863}" destId="{C64B1972-6995-40EA-8B50-53028C77AA69}" srcOrd="1" destOrd="0" presId="urn:microsoft.com/office/officeart/2018/2/layout/IconVerticalSolidList"/>
    <dgm:cxn modelId="{1436964A-FCF2-437E-9B3F-CCABF96CC4B3}" type="presParOf" srcId="{EDB93ED0-9AFB-4654-B411-1FC301E94863}" destId="{AE19AE2A-2D13-454E-AAE2-A4A960D368C0}" srcOrd="2" destOrd="0" presId="urn:microsoft.com/office/officeart/2018/2/layout/IconVerticalSolidList"/>
    <dgm:cxn modelId="{14DB07D8-A690-45D1-B17C-AA62CE0043B1}" type="presParOf" srcId="{EDB93ED0-9AFB-4654-B411-1FC301E94863}" destId="{7E9A2576-E274-4537-BA01-FE4B0F8AF7E8}" srcOrd="3" destOrd="0" presId="urn:microsoft.com/office/officeart/2018/2/layout/IconVerticalSolidList"/>
    <dgm:cxn modelId="{2505561E-066B-451D-B48A-2FA71FC5F3E8}" type="presParOf" srcId="{EDB93ED0-9AFB-4654-B411-1FC301E94863}" destId="{8E4F8708-7C50-4DB2-B357-66CF8C86366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76BD99-CF1B-4EF3-806F-97984FE1EB7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9209F4-FC12-4E31-8C2E-3A3C565702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Electrical charges outside and inside the membrane are created by the presence and movement of ions.</a:t>
          </a:r>
        </a:p>
      </dgm:t>
    </dgm:pt>
    <dgm:pt modelId="{13231B28-4E14-4CD4-B538-4542D2C78FA6}" type="parTrans" cxnId="{A9F05791-27B0-4D28-8724-1538C1D15EBB}">
      <dgm:prSet/>
      <dgm:spPr/>
      <dgm:t>
        <a:bodyPr/>
        <a:lstStyle/>
        <a:p>
          <a:endParaRPr lang="en-US"/>
        </a:p>
      </dgm:t>
    </dgm:pt>
    <dgm:pt modelId="{DA78A7D2-467C-4176-ACF9-AD2D90E4B3A6}" type="sibTrans" cxnId="{A9F05791-27B0-4D28-8724-1538C1D15EBB}">
      <dgm:prSet/>
      <dgm:spPr/>
      <dgm:t>
        <a:bodyPr/>
        <a:lstStyle/>
        <a:p>
          <a:endParaRPr lang="en-US"/>
        </a:p>
      </dgm:t>
    </dgm:pt>
    <dgm:pt modelId="{B6F8D21C-D2EF-4306-ACA4-30AC3B5AC9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Polarization (resting potential)—the sarcolemma has a (+) charge outside and a (negative) charge inside.</a:t>
          </a:r>
        </a:p>
      </dgm:t>
    </dgm:pt>
    <dgm:pt modelId="{6DB83721-24DB-498E-91E7-5784A206AB73}" type="parTrans" cxnId="{D719F08C-F35B-45E5-A7B9-031E7C3FEF69}">
      <dgm:prSet/>
      <dgm:spPr/>
      <dgm:t>
        <a:bodyPr/>
        <a:lstStyle/>
        <a:p>
          <a:endParaRPr lang="en-US"/>
        </a:p>
      </dgm:t>
    </dgm:pt>
    <dgm:pt modelId="{11654BF8-F426-4BF7-89E2-9926B076BDBB}" type="sibTrans" cxnId="{D719F08C-F35B-45E5-A7B9-031E7C3FEF69}">
      <dgm:prSet/>
      <dgm:spPr/>
      <dgm:t>
        <a:bodyPr/>
        <a:lstStyle/>
        <a:p>
          <a:endParaRPr lang="en-US"/>
        </a:p>
      </dgm:t>
    </dgm:pt>
    <dgm:pt modelId="{65E06095-BE93-4865-87E6-02E90495C8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 a</a:t>
          </a:r>
          <a:r>
            <a:rPr lang="en-US" baseline="30000"/>
            <a:t>+</a:t>
          </a:r>
          <a:r>
            <a:rPr lang="en-US"/>
            <a:t> ions are more abundant outside:</a:t>
          </a:r>
        </a:p>
      </dgm:t>
    </dgm:pt>
    <dgm:pt modelId="{8B923881-1D65-4DE4-85FB-A26712178BBF}" type="parTrans" cxnId="{9A52D037-ACA7-4C4C-9334-EBE91A3448D9}">
      <dgm:prSet/>
      <dgm:spPr/>
      <dgm:t>
        <a:bodyPr/>
        <a:lstStyle/>
        <a:p>
          <a:endParaRPr lang="en-US"/>
        </a:p>
      </dgm:t>
    </dgm:pt>
    <dgm:pt modelId="{E5D53A77-55CE-4578-AC70-DFA5C781521A}" type="sibTrans" cxnId="{9A52D037-ACA7-4C4C-9334-EBE91A3448D9}">
      <dgm:prSet/>
      <dgm:spPr/>
      <dgm:t>
        <a:bodyPr/>
        <a:lstStyle/>
        <a:p>
          <a:endParaRPr lang="en-US"/>
        </a:p>
      </dgm:t>
    </dgm:pt>
    <dgm:pt modelId="{E9E02597-F60E-4565-B088-3D4AB36F4C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</a:t>
          </a:r>
          <a:r>
            <a:rPr lang="en-US" baseline="30000"/>
            <a:t>+</a:t>
          </a:r>
          <a:r>
            <a:rPr lang="en-US"/>
            <a:t> ions are more abundant inside:</a:t>
          </a:r>
        </a:p>
      </dgm:t>
    </dgm:pt>
    <dgm:pt modelId="{5DDF462B-83F9-4869-837E-EC9F999A5448}" type="parTrans" cxnId="{BFAA606E-3107-4478-BEDB-FE0ADDE0EB0F}">
      <dgm:prSet/>
      <dgm:spPr/>
      <dgm:t>
        <a:bodyPr/>
        <a:lstStyle/>
        <a:p>
          <a:endParaRPr lang="en-US"/>
        </a:p>
      </dgm:t>
    </dgm:pt>
    <dgm:pt modelId="{80E2CFF2-3F73-4D73-9716-6C4116D3F8F0}" type="sibTrans" cxnId="{BFAA606E-3107-4478-BEDB-FE0ADDE0EB0F}">
      <dgm:prSet/>
      <dgm:spPr/>
      <dgm:t>
        <a:bodyPr/>
        <a:lstStyle/>
        <a:p>
          <a:endParaRPr lang="en-US"/>
        </a:p>
      </dgm:t>
    </dgm:pt>
    <dgm:pt modelId="{E410AD0B-CE23-454C-B1E2-236966DB58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sodium and potassium pumps:</a:t>
          </a:r>
        </a:p>
      </dgm:t>
    </dgm:pt>
    <dgm:pt modelId="{3F1AB819-5B4D-4CC9-A337-CA2C0E0ECA5E}" type="parTrans" cxnId="{77D0C95A-40E0-47F0-80EF-960EF297C33E}">
      <dgm:prSet/>
      <dgm:spPr/>
      <dgm:t>
        <a:bodyPr/>
        <a:lstStyle/>
        <a:p>
          <a:endParaRPr lang="en-US"/>
        </a:p>
      </dgm:t>
    </dgm:pt>
    <dgm:pt modelId="{3BC9E11F-F2D2-4F7E-9B2F-2BAEA4CEE141}" type="sibTrans" cxnId="{77D0C95A-40E0-47F0-80EF-960EF297C33E}">
      <dgm:prSet/>
      <dgm:spPr/>
      <dgm:t>
        <a:bodyPr/>
        <a:lstStyle/>
        <a:p>
          <a:endParaRPr lang="en-US"/>
        </a:p>
      </dgm:t>
    </dgm:pt>
    <dgm:pt modelId="{03224BB2-D04B-4848-B7CE-E866B82F1930}" type="pres">
      <dgm:prSet presAssocID="{0C76BD99-CF1B-4EF3-806F-97984FE1EB75}" presName="root" presStyleCnt="0">
        <dgm:presLayoutVars>
          <dgm:dir/>
          <dgm:resizeHandles val="exact"/>
        </dgm:presLayoutVars>
      </dgm:prSet>
      <dgm:spPr/>
    </dgm:pt>
    <dgm:pt modelId="{622B792E-7DE0-4F8D-B2A0-04F66BB3FD63}" type="pres">
      <dgm:prSet presAssocID="{5D9209F4-FC12-4E31-8C2E-3A3C565702B4}" presName="compNode" presStyleCnt="0"/>
      <dgm:spPr/>
    </dgm:pt>
    <dgm:pt modelId="{39C04156-4ADA-45FA-88E6-843D468EBBC0}" type="pres">
      <dgm:prSet presAssocID="{5D9209F4-FC12-4E31-8C2E-3A3C565702B4}" presName="bgRect" presStyleLbl="bgShp" presStyleIdx="0" presStyleCnt="5"/>
      <dgm:spPr/>
    </dgm:pt>
    <dgm:pt modelId="{63D76028-2E9E-4F88-9A1D-E0EEC7499E76}" type="pres">
      <dgm:prSet presAssocID="{5D9209F4-FC12-4E31-8C2E-3A3C565702B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5D9C6A66-C23B-4FD1-BB7F-18525B6A2B5E}" type="pres">
      <dgm:prSet presAssocID="{5D9209F4-FC12-4E31-8C2E-3A3C565702B4}" presName="spaceRect" presStyleCnt="0"/>
      <dgm:spPr/>
    </dgm:pt>
    <dgm:pt modelId="{432E509B-75A9-45A2-AEA3-16FA4D0E26F5}" type="pres">
      <dgm:prSet presAssocID="{5D9209F4-FC12-4E31-8C2E-3A3C565702B4}" presName="parTx" presStyleLbl="revTx" presStyleIdx="0" presStyleCnt="5">
        <dgm:presLayoutVars>
          <dgm:chMax val="0"/>
          <dgm:chPref val="0"/>
        </dgm:presLayoutVars>
      </dgm:prSet>
      <dgm:spPr/>
    </dgm:pt>
    <dgm:pt modelId="{67D0943E-0002-426B-A0BE-343E2C52D4EA}" type="pres">
      <dgm:prSet presAssocID="{DA78A7D2-467C-4176-ACF9-AD2D90E4B3A6}" presName="sibTrans" presStyleCnt="0"/>
      <dgm:spPr/>
    </dgm:pt>
    <dgm:pt modelId="{FDAB2557-7E23-42EC-8C6D-0B1C828FBE15}" type="pres">
      <dgm:prSet presAssocID="{B6F8D21C-D2EF-4306-ACA4-30AC3B5AC988}" presName="compNode" presStyleCnt="0"/>
      <dgm:spPr/>
    </dgm:pt>
    <dgm:pt modelId="{10F4E2B2-D961-4306-A098-5E146FB9D3A4}" type="pres">
      <dgm:prSet presAssocID="{B6F8D21C-D2EF-4306-ACA4-30AC3B5AC988}" presName="bgRect" presStyleLbl="bgShp" presStyleIdx="1" presStyleCnt="5"/>
      <dgm:spPr/>
    </dgm:pt>
    <dgm:pt modelId="{82AEF732-2D0C-4D35-A022-8F690AD0E030}" type="pres">
      <dgm:prSet presAssocID="{B6F8D21C-D2EF-4306-ACA4-30AC3B5AC98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et"/>
        </a:ext>
      </dgm:extLst>
    </dgm:pt>
    <dgm:pt modelId="{EFB5C7C0-796A-4F4B-B8B7-8B1A98C7CC68}" type="pres">
      <dgm:prSet presAssocID="{B6F8D21C-D2EF-4306-ACA4-30AC3B5AC988}" presName="spaceRect" presStyleCnt="0"/>
      <dgm:spPr/>
    </dgm:pt>
    <dgm:pt modelId="{CABE59B4-DAEC-46BB-9E78-06106E09380C}" type="pres">
      <dgm:prSet presAssocID="{B6F8D21C-D2EF-4306-ACA4-30AC3B5AC988}" presName="parTx" presStyleLbl="revTx" presStyleIdx="1" presStyleCnt="5">
        <dgm:presLayoutVars>
          <dgm:chMax val="0"/>
          <dgm:chPref val="0"/>
        </dgm:presLayoutVars>
      </dgm:prSet>
      <dgm:spPr/>
    </dgm:pt>
    <dgm:pt modelId="{6B5AB966-D3CF-4E92-B83F-2672C143FEFF}" type="pres">
      <dgm:prSet presAssocID="{11654BF8-F426-4BF7-89E2-9926B076BDBB}" presName="sibTrans" presStyleCnt="0"/>
      <dgm:spPr/>
    </dgm:pt>
    <dgm:pt modelId="{731F63EA-D138-4DF7-A5FA-D095C4739105}" type="pres">
      <dgm:prSet presAssocID="{65E06095-BE93-4865-87E6-02E90495C8AF}" presName="compNode" presStyleCnt="0"/>
      <dgm:spPr/>
    </dgm:pt>
    <dgm:pt modelId="{0D5CADA6-4AE7-4DF7-B574-89CEBB67D80F}" type="pres">
      <dgm:prSet presAssocID="{65E06095-BE93-4865-87E6-02E90495C8AF}" presName="bgRect" presStyleLbl="bgShp" presStyleIdx="2" presStyleCnt="5"/>
      <dgm:spPr/>
    </dgm:pt>
    <dgm:pt modelId="{653DD927-7508-4454-BA01-C7F35424AE3D}" type="pres">
      <dgm:prSet presAssocID="{65E06095-BE93-4865-87E6-02E90495C8A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B6FD03C1-EF47-4C24-922A-CAD9AA4F349E}" type="pres">
      <dgm:prSet presAssocID="{65E06095-BE93-4865-87E6-02E90495C8AF}" presName="spaceRect" presStyleCnt="0"/>
      <dgm:spPr/>
    </dgm:pt>
    <dgm:pt modelId="{2EC41A73-CB83-4604-9C39-C1E704BD45EA}" type="pres">
      <dgm:prSet presAssocID="{65E06095-BE93-4865-87E6-02E90495C8AF}" presName="parTx" presStyleLbl="revTx" presStyleIdx="2" presStyleCnt="5">
        <dgm:presLayoutVars>
          <dgm:chMax val="0"/>
          <dgm:chPref val="0"/>
        </dgm:presLayoutVars>
      </dgm:prSet>
      <dgm:spPr/>
    </dgm:pt>
    <dgm:pt modelId="{0C2F078D-96B9-4FB2-A38A-CB48C1FDB5C3}" type="pres">
      <dgm:prSet presAssocID="{E5D53A77-55CE-4578-AC70-DFA5C781521A}" presName="sibTrans" presStyleCnt="0"/>
      <dgm:spPr/>
    </dgm:pt>
    <dgm:pt modelId="{84B3A097-DF2F-42A1-A4E1-EA451078E6E2}" type="pres">
      <dgm:prSet presAssocID="{E9E02597-F60E-4565-B088-3D4AB36F4C99}" presName="compNode" presStyleCnt="0"/>
      <dgm:spPr/>
    </dgm:pt>
    <dgm:pt modelId="{85957959-2B62-4DD2-B435-D56244876014}" type="pres">
      <dgm:prSet presAssocID="{E9E02597-F60E-4565-B088-3D4AB36F4C99}" presName="bgRect" presStyleLbl="bgShp" presStyleIdx="3" presStyleCnt="5"/>
      <dgm:spPr/>
    </dgm:pt>
    <dgm:pt modelId="{40B62ADC-BDF1-4000-A914-959C978ABD2D}" type="pres">
      <dgm:prSet presAssocID="{E9E02597-F60E-4565-B088-3D4AB36F4C9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08D9CBBF-A083-496E-8406-3C9A331A7132}" type="pres">
      <dgm:prSet presAssocID="{E9E02597-F60E-4565-B088-3D4AB36F4C99}" presName="spaceRect" presStyleCnt="0"/>
      <dgm:spPr/>
    </dgm:pt>
    <dgm:pt modelId="{883FC304-A28D-4DD9-9315-6499CF4E7274}" type="pres">
      <dgm:prSet presAssocID="{E9E02597-F60E-4565-B088-3D4AB36F4C99}" presName="parTx" presStyleLbl="revTx" presStyleIdx="3" presStyleCnt="5">
        <dgm:presLayoutVars>
          <dgm:chMax val="0"/>
          <dgm:chPref val="0"/>
        </dgm:presLayoutVars>
      </dgm:prSet>
      <dgm:spPr/>
    </dgm:pt>
    <dgm:pt modelId="{FB8D8B22-BE46-47F1-AB5E-D9B9B89B250B}" type="pres">
      <dgm:prSet presAssocID="{80E2CFF2-3F73-4D73-9716-6C4116D3F8F0}" presName="sibTrans" presStyleCnt="0"/>
      <dgm:spPr/>
    </dgm:pt>
    <dgm:pt modelId="{0E265FAD-59CF-4AE0-AC7D-57F6FFB959B1}" type="pres">
      <dgm:prSet presAssocID="{E410AD0B-CE23-454C-B1E2-236966DB583A}" presName="compNode" presStyleCnt="0"/>
      <dgm:spPr/>
    </dgm:pt>
    <dgm:pt modelId="{B704C046-0601-4D23-9A84-FC89AE8B71DF}" type="pres">
      <dgm:prSet presAssocID="{E410AD0B-CE23-454C-B1E2-236966DB583A}" presName="bgRect" presStyleLbl="bgShp" presStyleIdx="4" presStyleCnt="5"/>
      <dgm:spPr/>
    </dgm:pt>
    <dgm:pt modelId="{3F0443BF-B1A0-4289-A76F-B50CC7097CB4}" type="pres">
      <dgm:prSet presAssocID="{E410AD0B-CE23-454C-B1E2-236966DB583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BBE9FBA2-6B0E-49D3-93DA-8895B78F20EC}" type="pres">
      <dgm:prSet presAssocID="{E410AD0B-CE23-454C-B1E2-236966DB583A}" presName="spaceRect" presStyleCnt="0"/>
      <dgm:spPr/>
    </dgm:pt>
    <dgm:pt modelId="{516AEC47-958B-43F1-85DA-BBA7187104EC}" type="pres">
      <dgm:prSet presAssocID="{E410AD0B-CE23-454C-B1E2-236966DB583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5393D15-24B7-F543-A1BB-C9A08D89E413}" type="presOf" srcId="{E9E02597-F60E-4565-B088-3D4AB36F4C99}" destId="{883FC304-A28D-4DD9-9315-6499CF4E7274}" srcOrd="0" destOrd="0" presId="urn:microsoft.com/office/officeart/2018/2/layout/IconVerticalSolidList"/>
    <dgm:cxn modelId="{98DDF122-5469-CE45-969C-90248873747C}" type="presOf" srcId="{B6F8D21C-D2EF-4306-ACA4-30AC3B5AC988}" destId="{CABE59B4-DAEC-46BB-9E78-06106E09380C}" srcOrd="0" destOrd="0" presId="urn:microsoft.com/office/officeart/2018/2/layout/IconVerticalSolidList"/>
    <dgm:cxn modelId="{9A52D037-ACA7-4C4C-9334-EBE91A3448D9}" srcId="{0C76BD99-CF1B-4EF3-806F-97984FE1EB75}" destId="{65E06095-BE93-4865-87E6-02E90495C8AF}" srcOrd="2" destOrd="0" parTransId="{8B923881-1D65-4DE4-85FB-A26712178BBF}" sibTransId="{E5D53A77-55CE-4578-AC70-DFA5C781521A}"/>
    <dgm:cxn modelId="{94D0B451-7C14-124B-BC70-962904E25212}" type="presOf" srcId="{E410AD0B-CE23-454C-B1E2-236966DB583A}" destId="{516AEC47-958B-43F1-85DA-BBA7187104EC}" srcOrd="0" destOrd="0" presId="urn:microsoft.com/office/officeart/2018/2/layout/IconVerticalSolidList"/>
    <dgm:cxn modelId="{77D0C95A-40E0-47F0-80EF-960EF297C33E}" srcId="{0C76BD99-CF1B-4EF3-806F-97984FE1EB75}" destId="{E410AD0B-CE23-454C-B1E2-236966DB583A}" srcOrd="4" destOrd="0" parTransId="{3F1AB819-5B4D-4CC9-A337-CA2C0E0ECA5E}" sibTransId="{3BC9E11F-F2D2-4F7E-9B2F-2BAEA4CEE141}"/>
    <dgm:cxn modelId="{BFAA606E-3107-4478-BEDB-FE0ADDE0EB0F}" srcId="{0C76BD99-CF1B-4EF3-806F-97984FE1EB75}" destId="{E9E02597-F60E-4565-B088-3D4AB36F4C99}" srcOrd="3" destOrd="0" parTransId="{5DDF462B-83F9-4869-837E-EC9F999A5448}" sibTransId="{80E2CFF2-3F73-4D73-9716-6C4116D3F8F0}"/>
    <dgm:cxn modelId="{30528C7F-4774-8A44-B798-1ADCA0419973}" type="presOf" srcId="{0C76BD99-CF1B-4EF3-806F-97984FE1EB75}" destId="{03224BB2-D04B-4848-B7CE-E866B82F1930}" srcOrd="0" destOrd="0" presId="urn:microsoft.com/office/officeart/2018/2/layout/IconVerticalSolidList"/>
    <dgm:cxn modelId="{D719F08C-F35B-45E5-A7B9-031E7C3FEF69}" srcId="{0C76BD99-CF1B-4EF3-806F-97984FE1EB75}" destId="{B6F8D21C-D2EF-4306-ACA4-30AC3B5AC988}" srcOrd="1" destOrd="0" parTransId="{6DB83721-24DB-498E-91E7-5784A206AB73}" sibTransId="{11654BF8-F426-4BF7-89E2-9926B076BDBB}"/>
    <dgm:cxn modelId="{A9F05791-27B0-4D28-8724-1538C1D15EBB}" srcId="{0C76BD99-CF1B-4EF3-806F-97984FE1EB75}" destId="{5D9209F4-FC12-4E31-8C2E-3A3C565702B4}" srcOrd="0" destOrd="0" parTransId="{13231B28-4E14-4CD4-B538-4542D2C78FA6}" sibTransId="{DA78A7D2-467C-4176-ACF9-AD2D90E4B3A6}"/>
    <dgm:cxn modelId="{BE7A3ABD-62B0-654A-A12B-4021D70BEA94}" type="presOf" srcId="{65E06095-BE93-4865-87E6-02E90495C8AF}" destId="{2EC41A73-CB83-4604-9C39-C1E704BD45EA}" srcOrd="0" destOrd="0" presId="urn:microsoft.com/office/officeart/2018/2/layout/IconVerticalSolidList"/>
    <dgm:cxn modelId="{BF24B6FA-EAF4-804B-AD42-F51F00842815}" type="presOf" srcId="{5D9209F4-FC12-4E31-8C2E-3A3C565702B4}" destId="{432E509B-75A9-45A2-AEA3-16FA4D0E26F5}" srcOrd="0" destOrd="0" presId="urn:microsoft.com/office/officeart/2018/2/layout/IconVerticalSolidList"/>
    <dgm:cxn modelId="{6290A5DE-E3EA-CD47-BA74-5929A1FB3DA8}" type="presParOf" srcId="{03224BB2-D04B-4848-B7CE-E866B82F1930}" destId="{622B792E-7DE0-4F8D-B2A0-04F66BB3FD63}" srcOrd="0" destOrd="0" presId="urn:microsoft.com/office/officeart/2018/2/layout/IconVerticalSolidList"/>
    <dgm:cxn modelId="{1761D757-81FE-7F43-AE25-335B79E95547}" type="presParOf" srcId="{622B792E-7DE0-4F8D-B2A0-04F66BB3FD63}" destId="{39C04156-4ADA-45FA-88E6-843D468EBBC0}" srcOrd="0" destOrd="0" presId="urn:microsoft.com/office/officeart/2018/2/layout/IconVerticalSolidList"/>
    <dgm:cxn modelId="{4042D7B7-1BAE-8A4C-B2AE-E15BCAADBEE0}" type="presParOf" srcId="{622B792E-7DE0-4F8D-B2A0-04F66BB3FD63}" destId="{63D76028-2E9E-4F88-9A1D-E0EEC7499E76}" srcOrd="1" destOrd="0" presId="urn:microsoft.com/office/officeart/2018/2/layout/IconVerticalSolidList"/>
    <dgm:cxn modelId="{C5C8D362-4D03-8C4B-8DBD-E0E2FC57D5D4}" type="presParOf" srcId="{622B792E-7DE0-4F8D-B2A0-04F66BB3FD63}" destId="{5D9C6A66-C23B-4FD1-BB7F-18525B6A2B5E}" srcOrd="2" destOrd="0" presId="urn:microsoft.com/office/officeart/2018/2/layout/IconVerticalSolidList"/>
    <dgm:cxn modelId="{AA7119BD-5D8E-C147-BCE0-F8E10C8F5FE7}" type="presParOf" srcId="{622B792E-7DE0-4F8D-B2A0-04F66BB3FD63}" destId="{432E509B-75A9-45A2-AEA3-16FA4D0E26F5}" srcOrd="3" destOrd="0" presId="urn:microsoft.com/office/officeart/2018/2/layout/IconVerticalSolidList"/>
    <dgm:cxn modelId="{32333E9C-0CCB-4542-A35D-033E29B8A630}" type="presParOf" srcId="{03224BB2-D04B-4848-B7CE-E866B82F1930}" destId="{67D0943E-0002-426B-A0BE-343E2C52D4EA}" srcOrd="1" destOrd="0" presId="urn:microsoft.com/office/officeart/2018/2/layout/IconVerticalSolidList"/>
    <dgm:cxn modelId="{442214CF-4D7D-7B4F-A9B7-2F689E1BB812}" type="presParOf" srcId="{03224BB2-D04B-4848-B7CE-E866B82F1930}" destId="{FDAB2557-7E23-42EC-8C6D-0B1C828FBE15}" srcOrd="2" destOrd="0" presId="urn:microsoft.com/office/officeart/2018/2/layout/IconVerticalSolidList"/>
    <dgm:cxn modelId="{08EF8977-D6C4-5A45-BAFD-203DF4AB9074}" type="presParOf" srcId="{FDAB2557-7E23-42EC-8C6D-0B1C828FBE15}" destId="{10F4E2B2-D961-4306-A098-5E146FB9D3A4}" srcOrd="0" destOrd="0" presId="urn:microsoft.com/office/officeart/2018/2/layout/IconVerticalSolidList"/>
    <dgm:cxn modelId="{7EF7B623-86F6-2C4F-87E3-F9745759B356}" type="presParOf" srcId="{FDAB2557-7E23-42EC-8C6D-0B1C828FBE15}" destId="{82AEF732-2D0C-4D35-A022-8F690AD0E030}" srcOrd="1" destOrd="0" presId="urn:microsoft.com/office/officeart/2018/2/layout/IconVerticalSolidList"/>
    <dgm:cxn modelId="{95B9693F-3A6F-6E43-B580-391C35E19AE9}" type="presParOf" srcId="{FDAB2557-7E23-42EC-8C6D-0B1C828FBE15}" destId="{EFB5C7C0-796A-4F4B-B8B7-8B1A98C7CC68}" srcOrd="2" destOrd="0" presId="urn:microsoft.com/office/officeart/2018/2/layout/IconVerticalSolidList"/>
    <dgm:cxn modelId="{B9759858-C595-D047-A79C-D85D2FED0DD0}" type="presParOf" srcId="{FDAB2557-7E23-42EC-8C6D-0B1C828FBE15}" destId="{CABE59B4-DAEC-46BB-9E78-06106E09380C}" srcOrd="3" destOrd="0" presId="urn:microsoft.com/office/officeart/2018/2/layout/IconVerticalSolidList"/>
    <dgm:cxn modelId="{FF5F6E28-DCEC-C940-8F1C-7F597595BAA2}" type="presParOf" srcId="{03224BB2-D04B-4848-B7CE-E866B82F1930}" destId="{6B5AB966-D3CF-4E92-B83F-2672C143FEFF}" srcOrd="3" destOrd="0" presId="urn:microsoft.com/office/officeart/2018/2/layout/IconVerticalSolidList"/>
    <dgm:cxn modelId="{405DD4EC-C1F1-104D-8E12-FED346577E95}" type="presParOf" srcId="{03224BB2-D04B-4848-B7CE-E866B82F1930}" destId="{731F63EA-D138-4DF7-A5FA-D095C4739105}" srcOrd="4" destOrd="0" presId="urn:microsoft.com/office/officeart/2018/2/layout/IconVerticalSolidList"/>
    <dgm:cxn modelId="{0F157957-CEC4-724B-A91B-F66F95FFCBAC}" type="presParOf" srcId="{731F63EA-D138-4DF7-A5FA-D095C4739105}" destId="{0D5CADA6-4AE7-4DF7-B574-89CEBB67D80F}" srcOrd="0" destOrd="0" presId="urn:microsoft.com/office/officeart/2018/2/layout/IconVerticalSolidList"/>
    <dgm:cxn modelId="{5340AF08-747B-B047-BF8E-A26E54A5A806}" type="presParOf" srcId="{731F63EA-D138-4DF7-A5FA-D095C4739105}" destId="{653DD927-7508-4454-BA01-C7F35424AE3D}" srcOrd="1" destOrd="0" presId="urn:microsoft.com/office/officeart/2018/2/layout/IconVerticalSolidList"/>
    <dgm:cxn modelId="{77C81776-AA70-BB49-9C13-385ADC81B2A5}" type="presParOf" srcId="{731F63EA-D138-4DF7-A5FA-D095C4739105}" destId="{B6FD03C1-EF47-4C24-922A-CAD9AA4F349E}" srcOrd="2" destOrd="0" presId="urn:microsoft.com/office/officeart/2018/2/layout/IconVerticalSolidList"/>
    <dgm:cxn modelId="{0C1BD0A4-9CE4-B948-A562-E39D26C85468}" type="presParOf" srcId="{731F63EA-D138-4DF7-A5FA-D095C4739105}" destId="{2EC41A73-CB83-4604-9C39-C1E704BD45EA}" srcOrd="3" destOrd="0" presId="urn:microsoft.com/office/officeart/2018/2/layout/IconVerticalSolidList"/>
    <dgm:cxn modelId="{CA44D7E7-323A-8B48-B972-50F823F5E2EA}" type="presParOf" srcId="{03224BB2-D04B-4848-B7CE-E866B82F1930}" destId="{0C2F078D-96B9-4FB2-A38A-CB48C1FDB5C3}" srcOrd="5" destOrd="0" presId="urn:microsoft.com/office/officeart/2018/2/layout/IconVerticalSolidList"/>
    <dgm:cxn modelId="{D0FC72C7-D647-924D-8D6C-125193921345}" type="presParOf" srcId="{03224BB2-D04B-4848-B7CE-E866B82F1930}" destId="{84B3A097-DF2F-42A1-A4E1-EA451078E6E2}" srcOrd="6" destOrd="0" presId="urn:microsoft.com/office/officeart/2018/2/layout/IconVerticalSolidList"/>
    <dgm:cxn modelId="{B7EA4065-F28E-4A45-86F1-836B5A25526D}" type="presParOf" srcId="{84B3A097-DF2F-42A1-A4E1-EA451078E6E2}" destId="{85957959-2B62-4DD2-B435-D56244876014}" srcOrd="0" destOrd="0" presId="urn:microsoft.com/office/officeart/2018/2/layout/IconVerticalSolidList"/>
    <dgm:cxn modelId="{90EE9DEB-DFA6-0A41-A802-548D5C7E51B6}" type="presParOf" srcId="{84B3A097-DF2F-42A1-A4E1-EA451078E6E2}" destId="{40B62ADC-BDF1-4000-A914-959C978ABD2D}" srcOrd="1" destOrd="0" presId="urn:microsoft.com/office/officeart/2018/2/layout/IconVerticalSolidList"/>
    <dgm:cxn modelId="{29C7B170-37CE-1740-81BA-CB25AE60A4B4}" type="presParOf" srcId="{84B3A097-DF2F-42A1-A4E1-EA451078E6E2}" destId="{08D9CBBF-A083-496E-8406-3C9A331A7132}" srcOrd="2" destOrd="0" presId="urn:microsoft.com/office/officeart/2018/2/layout/IconVerticalSolidList"/>
    <dgm:cxn modelId="{4354F7A1-2208-934E-B475-500174F646EE}" type="presParOf" srcId="{84B3A097-DF2F-42A1-A4E1-EA451078E6E2}" destId="{883FC304-A28D-4DD9-9315-6499CF4E7274}" srcOrd="3" destOrd="0" presId="urn:microsoft.com/office/officeart/2018/2/layout/IconVerticalSolidList"/>
    <dgm:cxn modelId="{E1C57DF5-05D4-C340-82AF-C1C96A8E986E}" type="presParOf" srcId="{03224BB2-D04B-4848-B7CE-E866B82F1930}" destId="{FB8D8B22-BE46-47F1-AB5E-D9B9B89B250B}" srcOrd="7" destOrd="0" presId="urn:microsoft.com/office/officeart/2018/2/layout/IconVerticalSolidList"/>
    <dgm:cxn modelId="{A0C8B8D1-4CA2-7446-9336-F387FC023911}" type="presParOf" srcId="{03224BB2-D04B-4848-B7CE-E866B82F1930}" destId="{0E265FAD-59CF-4AE0-AC7D-57F6FFB959B1}" srcOrd="8" destOrd="0" presId="urn:microsoft.com/office/officeart/2018/2/layout/IconVerticalSolidList"/>
    <dgm:cxn modelId="{F27D6666-3F1F-074D-8E29-1858B3B8FC67}" type="presParOf" srcId="{0E265FAD-59CF-4AE0-AC7D-57F6FFB959B1}" destId="{B704C046-0601-4D23-9A84-FC89AE8B71DF}" srcOrd="0" destOrd="0" presId="urn:microsoft.com/office/officeart/2018/2/layout/IconVerticalSolidList"/>
    <dgm:cxn modelId="{10092FF8-4126-704D-9635-3DBDBC62D3FA}" type="presParOf" srcId="{0E265FAD-59CF-4AE0-AC7D-57F6FFB959B1}" destId="{3F0443BF-B1A0-4289-A76F-B50CC7097CB4}" srcOrd="1" destOrd="0" presId="urn:microsoft.com/office/officeart/2018/2/layout/IconVerticalSolidList"/>
    <dgm:cxn modelId="{E3C9F163-9232-434A-BEBF-F1B98563D318}" type="presParOf" srcId="{0E265FAD-59CF-4AE0-AC7D-57F6FFB959B1}" destId="{BBE9FBA2-6B0E-49D3-93DA-8895B78F20EC}" srcOrd="2" destOrd="0" presId="urn:microsoft.com/office/officeart/2018/2/layout/IconVerticalSolidList"/>
    <dgm:cxn modelId="{70B9D0F8-187E-7A4C-BBE7-8F96B14DC58F}" type="presParOf" srcId="{0E265FAD-59CF-4AE0-AC7D-57F6FFB959B1}" destId="{516AEC47-958B-43F1-85DA-BBA7187104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0BF020-77E4-4ACA-AEF6-3D008CD42BA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32A6FAA-92CF-4A80-87CA-6DBF33149A73}">
      <dgm:prSet/>
      <dgm:spPr/>
      <dgm:t>
        <a:bodyPr/>
        <a:lstStyle/>
        <a:p>
          <a:r>
            <a:rPr lang="en-US"/>
            <a:t>A nerve impulse releases acetylcholine (A c h) at the axon terminal.</a:t>
          </a:r>
        </a:p>
      </dgm:t>
    </dgm:pt>
    <dgm:pt modelId="{830B05C6-32B3-4302-8B52-FBBD8D9423B9}" type="parTrans" cxnId="{290E0796-2F6B-4476-A35D-A0EABB958046}">
      <dgm:prSet/>
      <dgm:spPr/>
      <dgm:t>
        <a:bodyPr/>
        <a:lstStyle/>
        <a:p>
          <a:endParaRPr lang="en-US"/>
        </a:p>
      </dgm:t>
    </dgm:pt>
    <dgm:pt modelId="{6207DDDE-1333-439C-80F3-8D03A029FC0A}" type="sibTrans" cxnId="{290E0796-2F6B-4476-A35D-A0EABB958046}">
      <dgm:prSet/>
      <dgm:spPr/>
      <dgm:t>
        <a:bodyPr/>
        <a:lstStyle/>
        <a:p>
          <a:endParaRPr lang="en-US"/>
        </a:p>
      </dgm:t>
    </dgm:pt>
    <dgm:pt modelId="{8EB81ECD-0326-48B0-AF45-9BB73BD0589A}">
      <dgm:prSet/>
      <dgm:spPr/>
      <dgm:t>
        <a:bodyPr/>
        <a:lstStyle/>
        <a:p>
          <a:r>
            <a:rPr lang="en-US"/>
            <a:t>A c h makes the sarcolemma permeable to N a</a:t>
          </a:r>
          <a:r>
            <a:rPr lang="en-US" baseline="30000"/>
            <a:t>+</a:t>
          </a:r>
          <a:r>
            <a:rPr lang="en-US"/>
            <a:t>:</a:t>
          </a:r>
        </a:p>
      </dgm:t>
    </dgm:pt>
    <dgm:pt modelId="{B0B897AC-101E-477B-A105-3460B34B95B7}" type="parTrans" cxnId="{77298422-4E85-4187-AAE8-689EBEC547C9}">
      <dgm:prSet/>
      <dgm:spPr/>
      <dgm:t>
        <a:bodyPr/>
        <a:lstStyle/>
        <a:p>
          <a:endParaRPr lang="en-US"/>
        </a:p>
      </dgm:t>
    </dgm:pt>
    <dgm:pt modelId="{C7629AF3-4D14-4B8F-8543-D1CC09D5942F}" type="sibTrans" cxnId="{77298422-4E85-4187-AAE8-689EBEC547C9}">
      <dgm:prSet/>
      <dgm:spPr/>
      <dgm:t>
        <a:bodyPr/>
        <a:lstStyle/>
        <a:p>
          <a:endParaRPr lang="en-US"/>
        </a:p>
      </dgm:t>
    </dgm:pt>
    <dgm:pt modelId="{376E8966-65F1-4528-BAFB-8E3A8778510D}">
      <dgm:prSet/>
      <dgm:spPr/>
      <dgm:t>
        <a:bodyPr/>
        <a:lstStyle/>
        <a:p>
          <a:r>
            <a:rPr lang="en-US"/>
            <a:t>Depolarization—the outside of the sarcolemma becomes negative relative to the inside.</a:t>
          </a:r>
        </a:p>
      </dgm:t>
    </dgm:pt>
    <dgm:pt modelId="{894EA927-F304-4D1B-A835-FA5548A3FF9F}" type="parTrans" cxnId="{51C7B9A5-E1C5-4943-9DD7-07B57E9B0BEB}">
      <dgm:prSet/>
      <dgm:spPr/>
      <dgm:t>
        <a:bodyPr/>
        <a:lstStyle/>
        <a:p>
          <a:endParaRPr lang="en-US"/>
        </a:p>
      </dgm:t>
    </dgm:pt>
    <dgm:pt modelId="{78F3CCCF-4A1A-4B07-AEA6-0E6B61305180}" type="sibTrans" cxnId="{51C7B9A5-E1C5-4943-9DD7-07B57E9B0BEB}">
      <dgm:prSet/>
      <dgm:spPr/>
      <dgm:t>
        <a:bodyPr/>
        <a:lstStyle/>
        <a:p>
          <a:endParaRPr lang="en-US"/>
        </a:p>
      </dgm:t>
    </dgm:pt>
    <dgm:pt modelId="{CB48645E-FD58-489A-9E40-91B529E62F76}">
      <dgm:prSet/>
      <dgm:spPr/>
      <dgm:t>
        <a:bodyPr/>
        <a:lstStyle/>
        <a:p>
          <a:r>
            <a:rPr lang="en-US"/>
            <a:t>Repolarization— </a:t>
          </a:r>
        </a:p>
      </dgm:t>
    </dgm:pt>
    <dgm:pt modelId="{78C2FBCE-F834-46B2-93E3-3DFAC2B3C772}" type="parTrans" cxnId="{840249F6-4EDF-4383-8C00-BB52365CD609}">
      <dgm:prSet/>
      <dgm:spPr/>
      <dgm:t>
        <a:bodyPr/>
        <a:lstStyle/>
        <a:p>
          <a:endParaRPr lang="en-US"/>
        </a:p>
      </dgm:t>
    </dgm:pt>
    <dgm:pt modelId="{443DF5B0-A9FC-4A63-A052-5B7FF0B363A5}" type="sibTrans" cxnId="{840249F6-4EDF-4383-8C00-BB52365CD609}">
      <dgm:prSet/>
      <dgm:spPr/>
      <dgm:t>
        <a:bodyPr/>
        <a:lstStyle/>
        <a:p>
          <a:endParaRPr lang="en-US"/>
        </a:p>
      </dgm:t>
    </dgm:pt>
    <dgm:pt modelId="{DD24086F-9F9E-4F9E-AF87-21C46E53178B}" type="pres">
      <dgm:prSet presAssocID="{810BF020-77E4-4ACA-AEF6-3D008CD42BA9}" presName="root" presStyleCnt="0">
        <dgm:presLayoutVars>
          <dgm:dir/>
          <dgm:resizeHandles val="exact"/>
        </dgm:presLayoutVars>
      </dgm:prSet>
      <dgm:spPr/>
    </dgm:pt>
    <dgm:pt modelId="{2CB8FBBB-1EB2-4D4D-A4B1-CB93509B6FC3}" type="pres">
      <dgm:prSet presAssocID="{F32A6FAA-92CF-4A80-87CA-6DBF33149A73}" presName="compNode" presStyleCnt="0"/>
      <dgm:spPr/>
    </dgm:pt>
    <dgm:pt modelId="{A82F549B-C3C6-4170-A3C5-FAE19BC34352}" type="pres">
      <dgm:prSet presAssocID="{F32A6FAA-92CF-4A80-87CA-6DBF33149A73}" presName="bgRect" presStyleLbl="bgShp" presStyleIdx="0" presStyleCnt="4"/>
      <dgm:spPr/>
    </dgm:pt>
    <dgm:pt modelId="{6D4538EA-C7D5-4BC7-A51E-C75CDC1796AF}" type="pres">
      <dgm:prSet presAssocID="{F32A6FAA-92CF-4A80-87CA-6DBF33149A7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1B26C4E6-755C-4FB3-AB05-6EBF026300BE}" type="pres">
      <dgm:prSet presAssocID="{F32A6FAA-92CF-4A80-87CA-6DBF33149A73}" presName="spaceRect" presStyleCnt="0"/>
      <dgm:spPr/>
    </dgm:pt>
    <dgm:pt modelId="{9029BF2D-6C57-4D8B-8BFC-3C824CBAEBD3}" type="pres">
      <dgm:prSet presAssocID="{F32A6FAA-92CF-4A80-87CA-6DBF33149A73}" presName="parTx" presStyleLbl="revTx" presStyleIdx="0" presStyleCnt="4">
        <dgm:presLayoutVars>
          <dgm:chMax val="0"/>
          <dgm:chPref val="0"/>
        </dgm:presLayoutVars>
      </dgm:prSet>
      <dgm:spPr/>
    </dgm:pt>
    <dgm:pt modelId="{51233C8C-3660-44C6-A443-8D17D306F84C}" type="pres">
      <dgm:prSet presAssocID="{6207DDDE-1333-439C-80F3-8D03A029FC0A}" presName="sibTrans" presStyleCnt="0"/>
      <dgm:spPr/>
    </dgm:pt>
    <dgm:pt modelId="{909DC39C-8AAB-49D7-8C91-A63A34BD476C}" type="pres">
      <dgm:prSet presAssocID="{8EB81ECD-0326-48B0-AF45-9BB73BD0589A}" presName="compNode" presStyleCnt="0"/>
      <dgm:spPr/>
    </dgm:pt>
    <dgm:pt modelId="{EFBB60F5-36A4-4370-BCCF-91D4D55B15C8}" type="pres">
      <dgm:prSet presAssocID="{8EB81ECD-0326-48B0-AF45-9BB73BD0589A}" presName="bgRect" presStyleLbl="bgShp" presStyleIdx="1" presStyleCnt="4"/>
      <dgm:spPr/>
    </dgm:pt>
    <dgm:pt modelId="{5D08762B-838A-4667-9248-D9C52D13B72B}" type="pres">
      <dgm:prSet presAssocID="{8EB81ECD-0326-48B0-AF45-9BB73BD0589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3CA3BE82-5545-44F5-A2A3-E3C1A008A505}" type="pres">
      <dgm:prSet presAssocID="{8EB81ECD-0326-48B0-AF45-9BB73BD0589A}" presName="spaceRect" presStyleCnt="0"/>
      <dgm:spPr/>
    </dgm:pt>
    <dgm:pt modelId="{D40F4E83-A319-483F-B498-8BBA50766C64}" type="pres">
      <dgm:prSet presAssocID="{8EB81ECD-0326-48B0-AF45-9BB73BD0589A}" presName="parTx" presStyleLbl="revTx" presStyleIdx="1" presStyleCnt="4">
        <dgm:presLayoutVars>
          <dgm:chMax val="0"/>
          <dgm:chPref val="0"/>
        </dgm:presLayoutVars>
      </dgm:prSet>
      <dgm:spPr/>
    </dgm:pt>
    <dgm:pt modelId="{9958269A-AFFC-4053-9095-0490A55DD0F8}" type="pres">
      <dgm:prSet presAssocID="{C7629AF3-4D14-4B8F-8543-D1CC09D5942F}" presName="sibTrans" presStyleCnt="0"/>
      <dgm:spPr/>
    </dgm:pt>
    <dgm:pt modelId="{2C707D1F-C874-41FF-A191-DA4047732244}" type="pres">
      <dgm:prSet presAssocID="{376E8966-65F1-4528-BAFB-8E3A8778510D}" presName="compNode" presStyleCnt="0"/>
      <dgm:spPr/>
    </dgm:pt>
    <dgm:pt modelId="{68600019-D2D4-46BC-B6BF-7138469A9263}" type="pres">
      <dgm:prSet presAssocID="{376E8966-65F1-4528-BAFB-8E3A8778510D}" presName="bgRect" presStyleLbl="bgShp" presStyleIdx="2" presStyleCnt="4"/>
      <dgm:spPr/>
    </dgm:pt>
    <dgm:pt modelId="{CDB243F3-799B-4213-893A-5E3162DE696F}" type="pres">
      <dgm:prSet presAssocID="{376E8966-65F1-4528-BAFB-8E3A877851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3410B43C-A2EB-46A7-994D-0BF4FA80E6C7}" type="pres">
      <dgm:prSet presAssocID="{376E8966-65F1-4528-BAFB-8E3A8778510D}" presName="spaceRect" presStyleCnt="0"/>
      <dgm:spPr/>
    </dgm:pt>
    <dgm:pt modelId="{0290D664-8587-43BD-91C5-9C70688D26F9}" type="pres">
      <dgm:prSet presAssocID="{376E8966-65F1-4528-BAFB-8E3A8778510D}" presName="parTx" presStyleLbl="revTx" presStyleIdx="2" presStyleCnt="4">
        <dgm:presLayoutVars>
          <dgm:chMax val="0"/>
          <dgm:chPref val="0"/>
        </dgm:presLayoutVars>
      </dgm:prSet>
      <dgm:spPr/>
    </dgm:pt>
    <dgm:pt modelId="{2E746C01-DDE4-4FAE-89AD-E0551FF1BA89}" type="pres">
      <dgm:prSet presAssocID="{78F3CCCF-4A1A-4B07-AEA6-0E6B61305180}" presName="sibTrans" presStyleCnt="0"/>
      <dgm:spPr/>
    </dgm:pt>
    <dgm:pt modelId="{DFB21A88-7275-41F7-A9DF-49898C7895E4}" type="pres">
      <dgm:prSet presAssocID="{CB48645E-FD58-489A-9E40-91B529E62F76}" presName="compNode" presStyleCnt="0"/>
      <dgm:spPr/>
    </dgm:pt>
    <dgm:pt modelId="{D312261D-9AD0-4F3C-9961-3C29247F3D9E}" type="pres">
      <dgm:prSet presAssocID="{CB48645E-FD58-489A-9E40-91B529E62F76}" presName="bgRect" presStyleLbl="bgShp" presStyleIdx="3" presStyleCnt="4"/>
      <dgm:spPr/>
    </dgm:pt>
    <dgm:pt modelId="{13C15AEC-BE6A-4B8C-B3DC-B2A2156A3058}" type="pres">
      <dgm:prSet presAssocID="{CB48645E-FD58-489A-9E40-91B529E62F7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BF326A0F-BC83-4B6C-B95C-1FD292C171CB}" type="pres">
      <dgm:prSet presAssocID="{CB48645E-FD58-489A-9E40-91B529E62F76}" presName="spaceRect" presStyleCnt="0"/>
      <dgm:spPr/>
    </dgm:pt>
    <dgm:pt modelId="{9AA74350-DC35-46FC-BD99-5B90899D8F14}" type="pres">
      <dgm:prSet presAssocID="{CB48645E-FD58-489A-9E40-91B529E62F7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0FFFE06-85FC-4397-9D1A-B8837D53A008}" type="presOf" srcId="{CB48645E-FD58-489A-9E40-91B529E62F76}" destId="{9AA74350-DC35-46FC-BD99-5B90899D8F14}" srcOrd="0" destOrd="0" presId="urn:microsoft.com/office/officeart/2018/2/layout/IconVerticalSolidList"/>
    <dgm:cxn modelId="{CCC4AC15-4474-48C4-8C4C-6A64E3190F5D}" type="presOf" srcId="{810BF020-77E4-4ACA-AEF6-3D008CD42BA9}" destId="{DD24086F-9F9E-4F9E-AF87-21C46E53178B}" srcOrd="0" destOrd="0" presId="urn:microsoft.com/office/officeart/2018/2/layout/IconVerticalSolidList"/>
    <dgm:cxn modelId="{77298422-4E85-4187-AAE8-689EBEC547C9}" srcId="{810BF020-77E4-4ACA-AEF6-3D008CD42BA9}" destId="{8EB81ECD-0326-48B0-AF45-9BB73BD0589A}" srcOrd="1" destOrd="0" parTransId="{B0B897AC-101E-477B-A105-3460B34B95B7}" sibTransId="{C7629AF3-4D14-4B8F-8543-D1CC09D5942F}"/>
    <dgm:cxn modelId="{2B33A034-C068-4053-B976-BB9154330070}" type="presOf" srcId="{376E8966-65F1-4528-BAFB-8E3A8778510D}" destId="{0290D664-8587-43BD-91C5-9C70688D26F9}" srcOrd="0" destOrd="0" presId="urn:microsoft.com/office/officeart/2018/2/layout/IconVerticalSolidList"/>
    <dgm:cxn modelId="{2371044C-B901-4439-9A9C-C6D2B881E55A}" type="presOf" srcId="{8EB81ECD-0326-48B0-AF45-9BB73BD0589A}" destId="{D40F4E83-A319-483F-B498-8BBA50766C64}" srcOrd="0" destOrd="0" presId="urn:microsoft.com/office/officeart/2018/2/layout/IconVerticalSolidList"/>
    <dgm:cxn modelId="{290E0796-2F6B-4476-A35D-A0EABB958046}" srcId="{810BF020-77E4-4ACA-AEF6-3D008CD42BA9}" destId="{F32A6FAA-92CF-4A80-87CA-6DBF33149A73}" srcOrd="0" destOrd="0" parTransId="{830B05C6-32B3-4302-8B52-FBBD8D9423B9}" sibTransId="{6207DDDE-1333-439C-80F3-8D03A029FC0A}"/>
    <dgm:cxn modelId="{51C7B9A5-E1C5-4943-9DD7-07B57E9B0BEB}" srcId="{810BF020-77E4-4ACA-AEF6-3D008CD42BA9}" destId="{376E8966-65F1-4528-BAFB-8E3A8778510D}" srcOrd="2" destOrd="0" parTransId="{894EA927-F304-4D1B-A835-FA5548A3FF9F}" sibTransId="{78F3CCCF-4A1A-4B07-AEA6-0E6B61305180}"/>
    <dgm:cxn modelId="{840249F6-4EDF-4383-8C00-BB52365CD609}" srcId="{810BF020-77E4-4ACA-AEF6-3D008CD42BA9}" destId="{CB48645E-FD58-489A-9E40-91B529E62F76}" srcOrd="3" destOrd="0" parTransId="{78C2FBCE-F834-46B2-93E3-3DFAC2B3C772}" sibTransId="{443DF5B0-A9FC-4A63-A052-5B7FF0B363A5}"/>
    <dgm:cxn modelId="{858A5FFB-8744-47B7-9FB2-A870E9B262AC}" type="presOf" srcId="{F32A6FAA-92CF-4A80-87CA-6DBF33149A73}" destId="{9029BF2D-6C57-4D8B-8BFC-3C824CBAEBD3}" srcOrd="0" destOrd="0" presId="urn:microsoft.com/office/officeart/2018/2/layout/IconVerticalSolidList"/>
    <dgm:cxn modelId="{5EF5D14F-461C-4D3F-A74B-BB3EA44DF171}" type="presParOf" srcId="{DD24086F-9F9E-4F9E-AF87-21C46E53178B}" destId="{2CB8FBBB-1EB2-4D4D-A4B1-CB93509B6FC3}" srcOrd="0" destOrd="0" presId="urn:microsoft.com/office/officeart/2018/2/layout/IconVerticalSolidList"/>
    <dgm:cxn modelId="{F09E62F8-3F8D-4650-8131-94B6BCBDAAD8}" type="presParOf" srcId="{2CB8FBBB-1EB2-4D4D-A4B1-CB93509B6FC3}" destId="{A82F549B-C3C6-4170-A3C5-FAE19BC34352}" srcOrd="0" destOrd="0" presId="urn:microsoft.com/office/officeart/2018/2/layout/IconVerticalSolidList"/>
    <dgm:cxn modelId="{3EF6419E-7B2E-4E34-A039-01919BE78A0B}" type="presParOf" srcId="{2CB8FBBB-1EB2-4D4D-A4B1-CB93509B6FC3}" destId="{6D4538EA-C7D5-4BC7-A51E-C75CDC1796AF}" srcOrd="1" destOrd="0" presId="urn:microsoft.com/office/officeart/2018/2/layout/IconVerticalSolidList"/>
    <dgm:cxn modelId="{F300F7ED-673E-4FE9-873D-1A0343715B1D}" type="presParOf" srcId="{2CB8FBBB-1EB2-4D4D-A4B1-CB93509B6FC3}" destId="{1B26C4E6-755C-4FB3-AB05-6EBF026300BE}" srcOrd="2" destOrd="0" presId="urn:microsoft.com/office/officeart/2018/2/layout/IconVerticalSolidList"/>
    <dgm:cxn modelId="{08433CBF-7590-4155-9099-2D8DDCFCBD6F}" type="presParOf" srcId="{2CB8FBBB-1EB2-4D4D-A4B1-CB93509B6FC3}" destId="{9029BF2D-6C57-4D8B-8BFC-3C824CBAEBD3}" srcOrd="3" destOrd="0" presId="urn:microsoft.com/office/officeart/2018/2/layout/IconVerticalSolidList"/>
    <dgm:cxn modelId="{42D66202-54EB-45E3-ABA2-2D8447FD4232}" type="presParOf" srcId="{DD24086F-9F9E-4F9E-AF87-21C46E53178B}" destId="{51233C8C-3660-44C6-A443-8D17D306F84C}" srcOrd="1" destOrd="0" presId="urn:microsoft.com/office/officeart/2018/2/layout/IconVerticalSolidList"/>
    <dgm:cxn modelId="{33B9F096-47B1-42A1-8C40-9F11C7C6A919}" type="presParOf" srcId="{DD24086F-9F9E-4F9E-AF87-21C46E53178B}" destId="{909DC39C-8AAB-49D7-8C91-A63A34BD476C}" srcOrd="2" destOrd="0" presId="urn:microsoft.com/office/officeart/2018/2/layout/IconVerticalSolidList"/>
    <dgm:cxn modelId="{89EF75E4-B87E-4D7A-B9DB-2251DC9BCBBE}" type="presParOf" srcId="{909DC39C-8AAB-49D7-8C91-A63A34BD476C}" destId="{EFBB60F5-36A4-4370-BCCF-91D4D55B15C8}" srcOrd="0" destOrd="0" presId="urn:microsoft.com/office/officeart/2018/2/layout/IconVerticalSolidList"/>
    <dgm:cxn modelId="{AF50B08A-7B82-46EF-B3D4-6298301F1FDB}" type="presParOf" srcId="{909DC39C-8AAB-49D7-8C91-A63A34BD476C}" destId="{5D08762B-838A-4667-9248-D9C52D13B72B}" srcOrd="1" destOrd="0" presId="urn:microsoft.com/office/officeart/2018/2/layout/IconVerticalSolidList"/>
    <dgm:cxn modelId="{5F19E6AC-C3BE-4307-BAFC-EC4302A7449B}" type="presParOf" srcId="{909DC39C-8AAB-49D7-8C91-A63A34BD476C}" destId="{3CA3BE82-5545-44F5-A2A3-E3C1A008A505}" srcOrd="2" destOrd="0" presId="urn:microsoft.com/office/officeart/2018/2/layout/IconVerticalSolidList"/>
    <dgm:cxn modelId="{45E0D57A-D5E9-43B3-A5D3-8B10DCA79355}" type="presParOf" srcId="{909DC39C-8AAB-49D7-8C91-A63A34BD476C}" destId="{D40F4E83-A319-483F-B498-8BBA50766C64}" srcOrd="3" destOrd="0" presId="urn:microsoft.com/office/officeart/2018/2/layout/IconVerticalSolidList"/>
    <dgm:cxn modelId="{36DAF42D-C4F7-43DD-866E-F6D0CF572D23}" type="presParOf" srcId="{DD24086F-9F9E-4F9E-AF87-21C46E53178B}" destId="{9958269A-AFFC-4053-9095-0490A55DD0F8}" srcOrd="3" destOrd="0" presId="urn:microsoft.com/office/officeart/2018/2/layout/IconVerticalSolidList"/>
    <dgm:cxn modelId="{E909E43C-6D2E-414E-B774-02E2393C9446}" type="presParOf" srcId="{DD24086F-9F9E-4F9E-AF87-21C46E53178B}" destId="{2C707D1F-C874-41FF-A191-DA4047732244}" srcOrd="4" destOrd="0" presId="urn:microsoft.com/office/officeart/2018/2/layout/IconVerticalSolidList"/>
    <dgm:cxn modelId="{F4DB1228-B352-43CD-B11B-B439C2D97F08}" type="presParOf" srcId="{2C707D1F-C874-41FF-A191-DA4047732244}" destId="{68600019-D2D4-46BC-B6BF-7138469A9263}" srcOrd="0" destOrd="0" presId="urn:microsoft.com/office/officeart/2018/2/layout/IconVerticalSolidList"/>
    <dgm:cxn modelId="{D0CE7DB4-102E-4F8F-9326-0B0E14B2DAD3}" type="presParOf" srcId="{2C707D1F-C874-41FF-A191-DA4047732244}" destId="{CDB243F3-799B-4213-893A-5E3162DE696F}" srcOrd="1" destOrd="0" presId="urn:microsoft.com/office/officeart/2018/2/layout/IconVerticalSolidList"/>
    <dgm:cxn modelId="{AEAEBADF-A31A-4B8F-9519-F891F62C0649}" type="presParOf" srcId="{2C707D1F-C874-41FF-A191-DA4047732244}" destId="{3410B43C-A2EB-46A7-994D-0BF4FA80E6C7}" srcOrd="2" destOrd="0" presId="urn:microsoft.com/office/officeart/2018/2/layout/IconVerticalSolidList"/>
    <dgm:cxn modelId="{CFE768F6-2767-419B-8DF3-D276CBB532C3}" type="presParOf" srcId="{2C707D1F-C874-41FF-A191-DA4047732244}" destId="{0290D664-8587-43BD-91C5-9C70688D26F9}" srcOrd="3" destOrd="0" presId="urn:microsoft.com/office/officeart/2018/2/layout/IconVerticalSolidList"/>
    <dgm:cxn modelId="{B75F488F-DD9D-496B-ADB1-145C58A10FAF}" type="presParOf" srcId="{DD24086F-9F9E-4F9E-AF87-21C46E53178B}" destId="{2E746C01-DDE4-4FAE-89AD-E0551FF1BA89}" srcOrd="5" destOrd="0" presId="urn:microsoft.com/office/officeart/2018/2/layout/IconVerticalSolidList"/>
    <dgm:cxn modelId="{CFF99C89-C693-4741-A5FC-2341D99DFB1B}" type="presParOf" srcId="{DD24086F-9F9E-4F9E-AF87-21C46E53178B}" destId="{DFB21A88-7275-41F7-A9DF-49898C7895E4}" srcOrd="6" destOrd="0" presId="urn:microsoft.com/office/officeart/2018/2/layout/IconVerticalSolidList"/>
    <dgm:cxn modelId="{BBCE243F-C43C-4EC8-871C-428523450527}" type="presParOf" srcId="{DFB21A88-7275-41F7-A9DF-49898C7895E4}" destId="{D312261D-9AD0-4F3C-9961-3C29247F3D9E}" srcOrd="0" destOrd="0" presId="urn:microsoft.com/office/officeart/2018/2/layout/IconVerticalSolidList"/>
    <dgm:cxn modelId="{3255D22A-5120-4A22-BF19-AEE6840B9C35}" type="presParOf" srcId="{DFB21A88-7275-41F7-A9DF-49898C7895E4}" destId="{13C15AEC-BE6A-4B8C-B3DC-B2A2156A3058}" srcOrd="1" destOrd="0" presId="urn:microsoft.com/office/officeart/2018/2/layout/IconVerticalSolidList"/>
    <dgm:cxn modelId="{7621F539-9178-4324-B954-CC81E3AEE7B4}" type="presParOf" srcId="{DFB21A88-7275-41F7-A9DF-49898C7895E4}" destId="{BF326A0F-BC83-4B6C-B95C-1FD292C171CB}" srcOrd="2" destOrd="0" presId="urn:microsoft.com/office/officeart/2018/2/layout/IconVerticalSolidList"/>
    <dgm:cxn modelId="{3E12027D-7549-47D2-AC48-B6AD10101E0E}" type="presParOf" srcId="{DFB21A88-7275-41F7-A9DF-49898C7895E4}" destId="{9AA74350-DC35-46FC-BD99-5B90899D8F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D792519-00EC-4B6C-86E3-F6D96E50DC7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E7D8AD2-CD2D-4916-B55F-E67B5FA2AE1D}">
      <dgm:prSet/>
      <dgm:spPr/>
      <dgm:t>
        <a:bodyPr/>
        <a:lstStyle/>
        <a:p>
          <a:r>
            <a:rPr lang="en-US"/>
            <a:t>The electrical impulse spreads along the entire sarcolemma.</a:t>
          </a:r>
        </a:p>
      </dgm:t>
    </dgm:pt>
    <dgm:pt modelId="{55A659DF-FEF1-4026-92B4-0DFEF1662CD7}" type="parTrans" cxnId="{AC7B4C8E-582A-49B8-A5C5-7EE8A8458199}">
      <dgm:prSet/>
      <dgm:spPr/>
      <dgm:t>
        <a:bodyPr/>
        <a:lstStyle/>
        <a:p>
          <a:endParaRPr lang="en-US"/>
        </a:p>
      </dgm:t>
    </dgm:pt>
    <dgm:pt modelId="{0F31C11A-9DDD-4B03-A533-6242B2B49233}" type="sibTrans" cxnId="{AC7B4C8E-582A-49B8-A5C5-7EE8A8458199}">
      <dgm:prSet/>
      <dgm:spPr/>
      <dgm:t>
        <a:bodyPr/>
        <a:lstStyle/>
        <a:p>
          <a:endParaRPr lang="en-US"/>
        </a:p>
      </dgm:t>
    </dgm:pt>
    <dgm:pt modelId="{5F02CDA1-B85E-4CA0-80F3-E1D276C31690}">
      <dgm:prSet/>
      <dgm:spPr/>
      <dgm:t>
        <a:bodyPr/>
        <a:lstStyle/>
        <a:p>
          <a:r>
            <a:rPr lang="en-US"/>
            <a:t>Action potential—depolarization followed by repolarization</a:t>
          </a:r>
        </a:p>
      </dgm:t>
    </dgm:pt>
    <dgm:pt modelId="{0C8D8B52-8606-4C3D-8E6A-CCA108A2A904}" type="parTrans" cxnId="{66C411F1-3E67-4DA2-A2BC-5405BF6A8F2A}">
      <dgm:prSet/>
      <dgm:spPr/>
      <dgm:t>
        <a:bodyPr/>
        <a:lstStyle/>
        <a:p>
          <a:endParaRPr lang="en-US"/>
        </a:p>
      </dgm:t>
    </dgm:pt>
    <dgm:pt modelId="{D8AF8086-65D8-4475-B5B5-CB2FCAAEAA3E}" type="sibTrans" cxnId="{66C411F1-3E67-4DA2-A2BC-5405BF6A8F2A}">
      <dgm:prSet/>
      <dgm:spPr/>
      <dgm:t>
        <a:bodyPr/>
        <a:lstStyle/>
        <a:p>
          <a:endParaRPr lang="en-US"/>
        </a:p>
      </dgm:t>
    </dgm:pt>
    <dgm:pt modelId="{D61576B1-176D-4390-8122-8AA7E71F26E9}" type="pres">
      <dgm:prSet presAssocID="{1D792519-00EC-4B6C-86E3-F6D96E50DC72}" presName="root" presStyleCnt="0">
        <dgm:presLayoutVars>
          <dgm:dir/>
          <dgm:resizeHandles val="exact"/>
        </dgm:presLayoutVars>
      </dgm:prSet>
      <dgm:spPr/>
    </dgm:pt>
    <dgm:pt modelId="{07D104F8-4803-45E4-89D7-74EFB2F18E67}" type="pres">
      <dgm:prSet presAssocID="{1E7D8AD2-CD2D-4916-B55F-E67B5FA2AE1D}" presName="compNode" presStyleCnt="0"/>
      <dgm:spPr/>
    </dgm:pt>
    <dgm:pt modelId="{F8D00462-FE6D-4625-A570-E7E8900B0C3B}" type="pres">
      <dgm:prSet presAssocID="{1E7D8AD2-CD2D-4916-B55F-E67B5FA2AE1D}" presName="bgRect" presStyleLbl="bgShp" presStyleIdx="0" presStyleCnt="2"/>
      <dgm:spPr/>
    </dgm:pt>
    <dgm:pt modelId="{A384C296-8566-476C-B6CE-F1EF01C56641}" type="pres">
      <dgm:prSet presAssocID="{1E7D8AD2-CD2D-4916-B55F-E67B5FA2AE1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0F877470-35D5-47E5-945B-DE94CDC82B7C}" type="pres">
      <dgm:prSet presAssocID="{1E7D8AD2-CD2D-4916-B55F-E67B5FA2AE1D}" presName="spaceRect" presStyleCnt="0"/>
      <dgm:spPr/>
    </dgm:pt>
    <dgm:pt modelId="{32865027-0344-4DA9-B092-58C5B9A9E91A}" type="pres">
      <dgm:prSet presAssocID="{1E7D8AD2-CD2D-4916-B55F-E67B5FA2AE1D}" presName="parTx" presStyleLbl="revTx" presStyleIdx="0" presStyleCnt="2">
        <dgm:presLayoutVars>
          <dgm:chMax val="0"/>
          <dgm:chPref val="0"/>
        </dgm:presLayoutVars>
      </dgm:prSet>
      <dgm:spPr/>
    </dgm:pt>
    <dgm:pt modelId="{7DF934F3-2025-4394-A4BB-A22FB5BB41CA}" type="pres">
      <dgm:prSet presAssocID="{0F31C11A-9DDD-4B03-A533-6242B2B49233}" presName="sibTrans" presStyleCnt="0"/>
      <dgm:spPr/>
    </dgm:pt>
    <dgm:pt modelId="{990511A5-7AE2-4461-9487-168DD09332C1}" type="pres">
      <dgm:prSet presAssocID="{5F02CDA1-B85E-4CA0-80F3-E1D276C31690}" presName="compNode" presStyleCnt="0"/>
      <dgm:spPr/>
    </dgm:pt>
    <dgm:pt modelId="{BCD1CE04-D342-40B4-82C0-1DAC46AB1FF0}" type="pres">
      <dgm:prSet presAssocID="{5F02CDA1-B85E-4CA0-80F3-E1D276C31690}" presName="bgRect" presStyleLbl="bgShp" presStyleIdx="1" presStyleCnt="2"/>
      <dgm:spPr/>
    </dgm:pt>
    <dgm:pt modelId="{C04BD73B-63EC-44EE-94E4-79ABF76A1481}" type="pres">
      <dgm:prSet presAssocID="{5F02CDA1-B85E-4CA0-80F3-E1D276C3169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79F7C97-175F-47D0-BA64-A0D894EE5F13}" type="pres">
      <dgm:prSet presAssocID="{5F02CDA1-B85E-4CA0-80F3-E1D276C31690}" presName="spaceRect" presStyleCnt="0"/>
      <dgm:spPr/>
    </dgm:pt>
    <dgm:pt modelId="{207D587D-3CCA-4F3B-8D3D-DD89C562DC20}" type="pres">
      <dgm:prSet presAssocID="{5F02CDA1-B85E-4CA0-80F3-E1D276C3169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529C53C-E834-476C-B29E-5DBDF1271A16}" type="presOf" srcId="{1E7D8AD2-CD2D-4916-B55F-E67B5FA2AE1D}" destId="{32865027-0344-4DA9-B092-58C5B9A9E91A}" srcOrd="0" destOrd="0" presId="urn:microsoft.com/office/officeart/2018/2/layout/IconVerticalSolidList"/>
    <dgm:cxn modelId="{94DD116A-519F-417F-BBDD-5CC531CB2B5B}" type="presOf" srcId="{5F02CDA1-B85E-4CA0-80F3-E1D276C31690}" destId="{207D587D-3CCA-4F3B-8D3D-DD89C562DC20}" srcOrd="0" destOrd="0" presId="urn:microsoft.com/office/officeart/2018/2/layout/IconVerticalSolidList"/>
    <dgm:cxn modelId="{103F3976-7CFE-45E5-B4CF-F0D9FECC6B4A}" type="presOf" srcId="{1D792519-00EC-4B6C-86E3-F6D96E50DC72}" destId="{D61576B1-176D-4390-8122-8AA7E71F26E9}" srcOrd="0" destOrd="0" presId="urn:microsoft.com/office/officeart/2018/2/layout/IconVerticalSolidList"/>
    <dgm:cxn modelId="{AC7B4C8E-582A-49B8-A5C5-7EE8A8458199}" srcId="{1D792519-00EC-4B6C-86E3-F6D96E50DC72}" destId="{1E7D8AD2-CD2D-4916-B55F-E67B5FA2AE1D}" srcOrd="0" destOrd="0" parTransId="{55A659DF-FEF1-4026-92B4-0DFEF1662CD7}" sibTransId="{0F31C11A-9DDD-4B03-A533-6242B2B49233}"/>
    <dgm:cxn modelId="{66C411F1-3E67-4DA2-A2BC-5405BF6A8F2A}" srcId="{1D792519-00EC-4B6C-86E3-F6D96E50DC72}" destId="{5F02CDA1-B85E-4CA0-80F3-E1D276C31690}" srcOrd="1" destOrd="0" parTransId="{0C8D8B52-8606-4C3D-8E6A-CCA108A2A904}" sibTransId="{D8AF8086-65D8-4475-B5B5-CB2FCAAEAA3E}"/>
    <dgm:cxn modelId="{5A7E81E3-E7B0-44D6-9695-F00805A91C8B}" type="presParOf" srcId="{D61576B1-176D-4390-8122-8AA7E71F26E9}" destId="{07D104F8-4803-45E4-89D7-74EFB2F18E67}" srcOrd="0" destOrd="0" presId="urn:microsoft.com/office/officeart/2018/2/layout/IconVerticalSolidList"/>
    <dgm:cxn modelId="{6B4D1EB7-D63D-40BF-BEBF-155B7CC2CADE}" type="presParOf" srcId="{07D104F8-4803-45E4-89D7-74EFB2F18E67}" destId="{F8D00462-FE6D-4625-A570-E7E8900B0C3B}" srcOrd="0" destOrd="0" presId="urn:microsoft.com/office/officeart/2018/2/layout/IconVerticalSolidList"/>
    <dgm:cxn modelId="{C682911E-F6E8-41B8-B9AB-67DDF9E3E2AB}" type="presParOf" srcId="{07D104F8-4803-45E4-89D7-74EFB2F18E67}" destId="{A384C296-8566-476C-B6CE-F1EF01C56641}" srcOrd="1" destOrd="0" presId="urn:microsoft.com/office/officeart/2018/2/layout/IconVerticalSolidList"/>
    <dgm:cxn modelId="{BA48F472-8F84-4EF0-89F3-83ADC1D35B28}" type="presParOf" srcId="{07D104F8-4803-45E4-89D7-74EFB2F18E67}" destId="{0F877470-35D5-47E5-945B-DE94CDC82B7C}" srcOrd="2" destOrd="0" presId="urn:microsoft.com/office/officeart/2018/2/layout/IconVerticalSolidList"/>
    <dgm:cxn modelId="{EAEE8BB3-38D0-4A36-BE42-72C730057D93}" type="presParOf" srcId="{07D104F8-4803-45E4-89D7-74EFB2F18E67}" destId="{32865027-0344-4DA9-B092-58C5B9A9E91A}" srcOrd="3" destOrd="0" presId="urn:microsoft.com/office/officeart/2018/2/layout/IconVerticalSolidList"/>
    <dgm:cxn modelId="{C18C1B94-141B-4D1C-877A-D1420B815232}" type="presParOf" srcId="{D61576B1-176D-4390-8122-8AA7E71F26E9}" destId="{7DF934F3-2025-4394-A4BB-A22FB5BB41CA}" srcOrd="1" destOrd="0" presId="urn:microsoft.com/office/officeart/2018/2/layout/IconVerticalSolidList"/>
    <dgm:cxn modelId="{197B5080-DC7A-4715-9E10-AB18AE351BFD}" type="presParOf" srcId="{D61576B1-176D-4390-8122-8AA7E71F26E9}" destId="{990511A5-7AE2-4461-9487-168DD09332C1}" srcOrd="2" destOrd="0" presId="urn:microsoft.com/office/officeart/2018/2/layout/IconVerticalSolidList"/>
    <dgm:cxn modelId="{2716F115-7C3C-4326-85C7-526D1406A094}" type="presParOf" srcId="{990511A5-7AE2-4461-9487-168DD09332C1}" destId="{BCD1CE04-D342-40B4-82C0-1DAC46AB1FF0}" srcOrd="0" destOrd="0" presId="urn:microsoft.com/office/officeart/2018/2/layout/IconVerticalSolidList"/>
    <dgm:cxn modelId="{9D009458-80EC-4446-8869-822B46262F2F}" type="presParOf" srcId="{990511A5-7AE2-4461-9487-168DD09332C1}" destId="{C04BD73B-63EC-44EE-94E4-79ABF76A1481}" srcOrd="1" destOrd="0" presId="urn:microsoft.com/office/officeart/2018/2/layout/IconVerticalSolidList"/>
    <dgm:cxn modelId="{C3908E1D-7FC7-435E-B464-AA3D9958E8A9}" type="presParOf" srcId="{990511A5-7AE2-4461-9487-168DD09332C1}" destId="{479F7C97-175F-47D0-BA64-A0D894EE5F13}" srcOrd="2" destOrd="0" presId="urn:microsoft.com/office/officeart/2018/2/layout/IconVerticalSolidList"/>
    <dgm:cxn modelId="{6EBE407C-02CA-4C03-95D7-A73DFD30D717}" type="presParOf" srcId="{990511A5-7AE2-4461-9487-168DD09332C1}" destId="{207D587D-3CCA-4F3B-8D3D-DD89C562DC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BE3B79-31A4-A34C-88D9-378E00083F08}">
      <dsp:nvSpPr>
        <dsp:cNvPr id="0" name=""/>
        <dsp:cNvSpPr/>
      </dsp:nvSpPr>
      <dsp:spPr>
        <a:xfrm>
          <a:off x="0" y="35391"/>
          <a:ext cx="8229600" cy="7558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Muscle Sense</a:t>
          </a:r>
          <a:r>
            <a:rPr lang="en-US" sz="1900" kern="1200"/>
            <a:t> (proprioception)—knowing where our muscles are without seeing them</a:t>
          </a:r>
        </a:p>
      </dsp:txBody>
      <dsp:txXfrm>
        <a:off x="36896" y="72287"/>
        <a:ext cx="8155808" cy="682028"/>
      </dsp:txXfrm>
    </dsp:sp>
    <dsp:sp modelId="{9761EBF1-9C97-1A4B-BE50-65D156FE00FE}">
      <dsp:nvSpPr>
        <dsp:cNvPr id="0" name=""/>
        <dsp:cNvSpPr/>
      </dsp:nvSpPr>
      <dsp:spPr>
        <a:xfrm>
          <a:off x="0" y="845931"/>
          <a:ext cx="8229600" cy="7558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Stretch receptors (proprioceptors) in muscles detect stretching, generate impulses.</a:t>
          </a:r>
        </a:p>
      </dsp:txBody>
      <dsp:txXfrm>
        <a:off x="36896" y="882827"/>
        <a:ext cx="8155808" cy="682028"/>
      </dsp:txXfrm>
    </dsp:sp>
    <dsp:sp modelId="{DDDFDAC7-1AA5-274F-89DF-ED61D0435207}">
      <dsp:nvSpPr>
        <dsp:cNvPr id="0" name=""/>
        <dsp:cNvSpPr/>
      </dsp:nvSpPr>
      <dsp:spPr>
        <a:xfrm>
          <a:off x="0" y="1656471"/>
          <a:ext cx="8229600" cy="7558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brain creates a mental picture:</a:t>
          </a:r>
        </a:p>
      </dsp:txBody>
      <dsp:txXfrm>
        <a:off x="36896" y="1693367"/>
        <a:ext cx="8155808" cy="682028"/>
      </dsp:txXfrm>
    </dsp:sp>
    <dsp:sp modelId="{E7A03E8E-D7E3-0E44-B6DC-855A363C544D}">
      <dsp:nvSpPr>
        <dsp:cNvPr id="0" name=""/>
        <dsp:cNvSpPr/>
      </dsp:nvSpPr>
      <dsp:spPr>
        <a:xfrm>
          <a:off x="0" y="2467011"/>
          <a:ext cx="8229600" cy="7558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Conscious muscle sense—the parietal lobes</a:t>
          </a:r>
        </a:p>
      </dsp:txBody>
      <dsp:txXfrm>
        <a:off x="36896" y="2503907"/>
        <a:ext cx="8155808" cy="682028"/>
      </dsp:txXfrm>
    </dsp:sp>
    <dsp:sp modelId="{8EB7AE27-DBAA-634D-898E-53299F8BA1A3}">
      <dsp:nvSpPr>
        <dsp:cNvPr id="0" name=""/>
        <dsp:cNvSpPr/>
      </dsp:nvSpPr>
      <dsp:spPr>
        <a:xfrm>
          <a:off x="0" y="3277551"/>
          <a:ext cx="8229600" cy="7558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Unconscious muscle sense—essential for coordination—the cerebellum</a:t>
          </a:r>
        </a:p>
      </dsp:txBody>
      <dsp:txXfrm>
        <a:off x="36896" y="3314447"/>
        <a:ext cx="8155808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0E4951-40B0-4966-8102-CE6E4B231B1C}">
      <dsp:nvSpPr>
        <dsp:cNvPr id="0" name=""/>
        <dsp:cNvSpPr/>
      </dsp:nvSpPr>
      <dsp:spPr>
        <a:xfrm>
          <a:off x="0" y="558"/>
          <a:ext cx="7620000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52C39-4A5C-46BA-B070-5FA559E9F9FC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2E247-2B90-453C-ACD7-057EA93EF7A1}">
      <dsp:nvSpPr>
        <dsp:cNvPr id="0" name=""/>
        <dsp:cNvSpPr/>
      </dsp:nvSpPr>
      <dsp:spPr>
        <a:xfrm>
          <a:off x="1508391" y="558"/>
          <a:ext cx="6111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T P—the direct source</a:t>
          </a:r>
        </a:p>
      </dsp:txBody>
      <dsp:txXfrm>
        <a:off x="1508391" y="558"/>
        <a:ext cx="6111608" cy="1305966"/>
      </dsp:txXfrm>
    </dsp:sp>
    <dsp:sp modelId="{C8A88F95-E0D0-40CE-A763-BF4DC4952AE1}">
      <dsp:nvSpPr>
        <dsp:cNvPr id="0" name=""/>
        <dsp:cNvSpPr/>
      </dsp:nvSpPr>
      <dsp:spPr>
        <a:xfrm>
          <a:off x="0" y="1633016"/>
          <a:ext cx="7620000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A4C71E-8F77-49C7-9DDD-D1F1EB838786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438D7-D63F-4A8B-9843-48619B9BDA08}">
      <dsp:nvSpPr>
        <dsp:cNvPr id="0" name=""/>
        <dsp:cNvSpPr/>
      </dsp:nvSpPr>
      <dsp:spPr>
        <a:xfrm>
          <a:off x="1508391" y="1633016"/>
          <a:ext cx="3429000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Creatine phosphate—for the resynthesis of </a:t>
          </a:r>
          <a:br>
            <a:rPr lang="en-US" sz="2400" kern="1200"/>
          </a:br>
          <a:r>
            <a:rPr lang="en-US" sz="2400" kern="1200"/>
            <a:t>A T P</a:t>
          </a:r>
        </a:p>
      </dsp:txBody>
      <dsp:txXfrm>
        <a:off x="1508391" y="1633016"/>
        <a:ext cx="3429000" cy="1305966"/>
      </dsp:txXfrm>
    </dsp:sp>
    <dsp:sp modelId="{A39FFB77-4778-4C53-9A18-6991621D6052}">
      <dsp:nvSpPr>
        <dsp:cNvPr id="0" name=""/>
        <dsp:cNvSpPr/>
      </dsp:nvSpPr>
      <dsp:spPr>
        <a:xfrm>
          <a:off x="4937391" y="1633016"/>
          <a:ext cx="2682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Creatinine: a nitrogenous waste product.</a:t>
          </a:r>
        </a:p>
      </dsp:txBody>
      <dsp:txXfrm>
        <a:off x="4937391" y="1633016"/>
        <a:ext cx="2682608" cy="1305966"/>
      </dsp:txXfrm>
    </dsp:sp>
    <dsp:sp modelId="{3AC88783-36CB-44A5-9BFB-418438D7CE6C}">
      <dsp:nvSpPr>
        <dsp:cNvPr id="0" name=""/>
        <dsp:cNvSpPr/>
      </dsp:nvSpPr>
      <dsp:spPr>
        <a:xfrm>
          <a:off x="0" y="3265475"/>
          <a:ext cx="7620000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315DC-DF22-4CC9-AC98-3ABBFFA3EFBC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357AF-E3D5-422D-A1F1-0DF56095E426}">
      <dsp:nvSpPr>
        <dsp:cNvPr id="0" name=""/>
        <dsp:cNvSpPr/>
      </dsp:nvSpPr>
      <dsp:spPr>
        <a:xfrm>
          <a:off x="1508391" y="3265475"/>
          <a:ext cx="3429000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Glycogen—most abundant, stored in muscles</a:t>
          </a:r>
        </a:p>
      </dsp:txBody>
      <dsp:txXfrm>
        <a:off x="1508391" y="3265475"/>
        <a:ext cx="3429000" cy="1305966"/>
      </dsp:txXfrm>
    </dsp:sp>
    <dsp:sp modelId="{37AAFE1D-F8C6-4918-A269-60375CD241C8}">
      <dsp:nvSpPr>
        <dsp:cNvPr id="0" name=""/>
        <dsp:cNvSpPr/>
      </dsp:nvSpPr>
      <dsp:spPr>
        <a:xfrm>
          <a:off x="4937391" y="3265475"/>
          <a:ext cx="2682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First broken down to glucose: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Glucose + O</a:t>
          </a:r>
          <a:r>
            <a:rPr lang="en-US" sz="1600" kern="1200" baseline="-25000"/>
            <a:t>2</a:t>
          </a:r>
          <a:r>
            <a:rPr lang="en-US" sz="1600" kern="1200"/>
            <a:t> </a:t>
          </a:r>
          <a:r>
            <a:rPr lang="en-US" sz="1600" kern="1200">
              <a:sym typeface="Wingdings" panose="05000000000000000000" pitchFamily="2" charset="2"/>
            </a:rPr>
            <a:t></a:t>
          </a:r>
          <a:r>
            <a:rPr lang="en-US" sz="1600" kern="1200"/>
            <a:t> C O</a:t>
          </a:r>
          <a:r>
            <a:rPr lang="en-US" sz="1600" kern="1200" baseline="-25000"/>
            <a:t>2</a:t>
          </a:r>
          <a:r>
            <a:rPr lang="en-US" sz="1600" kern="1200"/>
            <a:t> + H</a:t>
          </a:r>
          <a:r>
            <a:rPr lang="en-US" sz="1600" kern="1200" baseline="-25000"/>
            <a:t>2</a:t>
          </a:r>
          <a:r>
            <a:rPr lang="en-US" sz="1600" kern="1200"/>
            <a:t>O + A T P + heat</a:t>
          </a:r>
        </a:p>
      </dsp:txBody>
      <dsp:txXfrm>
        <a:off x="4937391" y="3265475"/>
        <a:ext cx="2682608" cy="13059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7D8D2E-04D1-4053-9282-C7CE201F0A1F}">
      <dsp:nvSpPr>
        <dsp:cNvPr id="0" name=""/>
        <dsp:cNvSpPr/>
      </dsp:nvSpPr>
      <dsp:spPr>
        <a:xfrm>
          <a:off x="0" y="558"/>
          <a:ext cx="7620000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138E2A-F322-4DD6-934D-9558DF21F666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56905-4327-42FF-92AB-5A59AE4764B9}">
      <dsp:nvSpPr>
        <dsp:cNvPr id="0" name=""/>
        <dsp:cNvSpPr/>
      </dsp:nvSpPr>
      <dsp:spPr>
        <a:xfrm>
          <a:off x="1508391" y="558"/>
          <a:ext cx="6111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Hemoglobin in R B C's:</a:t>
          </a:r>
        </a:p>
      </dsp:txBody>
      <dsp:txXfrm>
        <a:off x="1508391" y="558"/>
        <a:ext cx="6111608" cy="1305966"/>
      </dsp:txXfrm>
    </dsp:sp>
    <dsp:sp modelId="{58BD5BD8-D13B-4B41-A61A-F02ECE4633A9}">
      <dsp:nvSpPr>
        <dsp:cNvPr id="0" name=""/>
        <dsp:cNvSpPr/>
      </dsp:nvSpPr>
      <dsp:spPr>
        <a:xfrm>
          <a:off x="0" y="1633016"/>
          <a:ext cx="7620000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E314BE-BDD9-48CA-91BB-EAFE56410072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DC9922-76F0-4786-A528-E70455AB0939}">
      <dsp:nvSpPr>
        <dsp:cNvPr id="0" name=""/>
        <dsp:cNvSpPr/>
      </dsp:nvSpPr>
      <dsp:spPr>
        <a:xfrm>
          <a:off x="1508391" y="1633016"/>
          <a:ext cx="6111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Myoglobin in muscle cells:</a:t>
          </a:r>
        </a:p>
      </dsp:txBody>
      <dsp:txXfrm>
        <a:off x="1508391" y="1633016"/>
        <a:ext cx="6111608" cy="1305966"/>
      </dsp:txXfrm>
    </dsp:sp>
    <dsp:sp modelId="{8D63C77E-E113-4616-9AE5-AD47F32B4270}">
      <dsp:nvSpPr>
        <dsp:cNvPr id="0" name=""/>
        <dsp:cNvSpPr/>
      </dsp:nvSpPr>
      <dsp:spPr>
        <a:xfrm>
          <a:off x="0" y="3265475"/>
          <a:ext cx="7620000" cy="1305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4B1972-6995-40EA-8B50-53028C77AA69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A2576-E274-4537-BA01-FE4B0F8AF7E8}">
      <dsp:nvSpPr>
        <dsp:cNvPr id="0" name=""/>
        <dsp:cNvSpPr/>
      </dsp:nvSpPr>
      <dsp:spPr>
        <a:xfrm>
          <a:off x="1508391" y="3265475"/>
          <a:ext cx="3429000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Oxygen debt following exercise:</a:t>
          </a:r>
        </a:p>
      </dsp:txBody>
      <dsp:txXfrm>
        <a:off x="1508391" y="3265475"/>
        <a:ext cx="3429000" cy="1305966"/>
      </dsp:txXfrm>
    </dsp:sp>
    <dsp:sp modelId="{8E4F8708-7C50-4DB2-B357-66CF8C863663}">
      <dsp:nvSpPr>
        <dsp:cNvPr id="0" name=""/>
        <dsp:cNvSpPr/>
      </dsp:nvSpPr>
      <dsp:spPr>
        <a:xfrm>
          <a:off x="4937391" y="3265475"/>
          <a:ext cx="2682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Lactic acid is formed in place of C O</a:t>
          </a:r>
          <a:r>
            <a:rPr lang="en-US" sz="1800" kern="1200" baseline="-25000"/>
            <a:t>2</a:t>
          </a:r>
          <a:r>
            <a:rPr lang="en-US" sz="1800" kern="1200"/>
            <a:t> and H</a:t>
          </a:r>
          <a:r>
            <a:rPr lang="en-US" sz="1800" kern="1200" baseline="-25000"/>
            <a:t>2</a:t>
          </a:r>
          <a:r>
            <a:rPr lang="en-US" sz="1800" kern="1200"/>
            <a:t>O:</a:t>
          </a:r>
        </a:p>
      </dsp:txBody>
      <dsp:txXfrm>
        <a:off x="4937391" y="3265475"/>
        <a:ext cx="2682608" cy="13059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04156-4ADA-45FA-88E6-843D468EBBC0}">
      <dsp:nvSpPr>
        <dsp:cNvPr id="0" name=""/>
        <dsp:cNvSpPr/>
      </dsp:nvSpPr>
      <dsp:spPr>
        <a:xfrm>
          <a:off x="0" y="3178"/>
          <a:ext cx="8229600" cy="677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D76028-2E9E-4F88-9A1D-E0EEC7499E76}">
      <dsp:nvSpPr>
        <dsp:cNvPr id="0" name=""/>
        <dsp:cNvSpPr/>
      </dsp:nvSpPr>
      <dsp:spPr>
        <a:xfrm>
          <a:off x="204812" y="155518"/>
          <a:ext cx="372387" cy="372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E509B-75A9-45A2-AEA3-16FA4D0E26F5}">
      <dsp:nvSpPr>
        <dsp:cNvPr id="0" name=""/>
        <dsp:cNvSpPr/>
      </dsp:nvSpPr>
      <dsp:spPr>
        <a:xfrm>
          <a:off x="782013" y="3178"/>
          <a:ext cx="7447586" cy="677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56" tIns="71656" rIns="71656" bIns="7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Electrical charges outside and inside the membrane are created by the presence and movement of ions.</a:t>
          </a:r>
        </a:p>
      </dsp:txBody>
      <dsp:txXfrm>
        <a:off x="782013" y="3178"/>
        <a:ext cx="7447586" cy="677067"/>
      </dsp:txXfrm>
    </dsp:sp>
    <dsp:sp modelId="{10F4E2B2-D961-4306-A098-5E146FB9D3A4}">
      <dsp:nvSpPr>
        <dsp:cNvPr id="0" name=""/>
        <dsp:cNvSpPr/>
      </dsp:nvSpPr>
      <dsp:spPr>
        <a:xfrm>
          <a:off x="0" y="849513"/>
          <a:ext cx="8229600" cy="677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EF732-2D0C-4D35-A022-8F690AD0E030}">
      <dsp:nvSpPr>
        <dsp:cNvPr id="0" name=""/>
        <dsp:cNvSpPr/>
      </dsp:nvSpPr>
      <dsp:spPr>
        <a:xfrm>
          <a:off x="204812" y="1001853"/>
          <a:ext cx="372387" cy="3723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BE59B4-DAEC-46BB-9E78-06106E09380C}">
      <dsp:nvSpPr>
        <dsp:cNvPr id="0" name=""/>
        <dsp:cNvSpPr/>
      </dsp:nvSpPr>
      <dsp:spPr>
        <a:xfrm>
          <a:off x="782013" y="849513"/>
          <a:ext cx="7447586" cy="677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56" tIns="71656" rIns="71656" bIns="7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Polarization (resting potential)—the sarcolemma has a (+) charge outside and a (negative) charge inside.</a:t>
          </a:r>
        </a:p>
      </dsp:txBody>
      <dsp:txXfrm>
        <a:off x="782013" y="849513"/>
        <a:ext cx="7447586" cy="677067"/>
      </dsp:txXfrm>
    </dsp:sp>
    <dsp:sp modelId="{0D5CADA6-4AE7-4DF7-B574-89CEBB67D80F}">
      <dsp:nvSpPr>
        <dsp:cNvPr id="0" name=""/>
        <dsp:cNvSpPr/>
      </dsp:nvSpPr>
      <dsp:spPr>
        <a:xfrm>
          <a:off x="0" y="1695847"/>
          <a:ext cx="8229600" cy="677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DD927-7508-4454-BA01-C7F35424AE3D}">
      <dsp:nvSpPr>
        <dsp:cNvPr id="0" name=""/>
        <dsp:cNvSpPr/>
      </dsp:nvSpPr>
      <dsp:spPr>
        <a:xfrm>
          <a:off x="204812" y="1848187"/>
          <a:ext cx="372387" cy="372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C41A73-CB83-4604-9C39-C1E704BD45EA}">
      <dsp:nvSpPr>
        <dsp:cNvPr id="0" name=""/>
        <dsp:cNvSpPr/>
      </dsp:nvSpPr>
      <dsp:spPr>
        <a:xfrm>
          <a:off x="782013" y="1695847"/>
          <a:ext cx="7447586" cy="677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56" tIns="71656" rIns="71656" bIns="7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 a</a:t>
          </a:r>
          <a:r>
            <a:rPr lang="en-US" sz="1700" kern="1200" baseline="30000"/>
            <a:t>+</a:t>
          </a:r>
          <a:r>
            <a:rPr lang="en-US" sz="1700" kern="1200"/>
            <a:t> ions are more abundant outside:</a:t>
          </a:r>
        </a:p>
      </dsp:txBody>
      <dsp:txXfrm>
        <a:off x="782013" y="1695847"/>
        <a:ext cx="7447586" cy="677067"/>
      </dsp:txXfrm>
    </dsp:sp>
    <dsp:sp modelId="{85957959-2B62-4DD2-B435-D56244876014}">
      <dsp:nvSpPr>
        <dsp:cNvPr id="0" name=""/>
        <dsp:cNvSpPr/>
      </dsp:nvSpPr>
      <dsp:spPr>
        <a:xfrm>
          <a:off x="0" y="2542182"/>
          <a:ext cx="8229600" cy="677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62ADC-BDF1-4000-A914-959C978ABD2D}">
      <dsp:nvSpPr>
        <dsp:cNvPr id="0" name=""/>
        <dsp:cNvSpPr/>
      </dsp:nvSpPr>
      <dsp:spPr>
        <a:xfrm>
          <a:off x="204812" y="2694522"/>
          <a:ext cx="372387" cy="3723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FC304-A28D-4DD9-9315-6499CF4E7274}">
      <dsp:nvSpPr>
        <dsp:cNvPr id="0" name=""/>
        <dsp:cNvSpPr/>
      </dsp:nvSpPr>
      <dsp:spPr>
        <a:xfrm>
          <a:off x="782013" y="2542182"/>
          <a:ext cx="7447586" cy="677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56" tIns="71656" rIns="71656" bIns="7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</a:t>
          </a:r>
          <a:r>
            <a:rPr lang="en-US" sz="1700" kern="1200" baseline="30000"/>
            <a:t>+</a:t>
          </a:r>
          <a:r>
            <a:rPr lang="en-US" sz="1700" kern="1200"/>
            <a:t> ions are more abundant inside:</a:t>
          </a:r>
        </a:p>
      </dsp:txBody>
      <dsp:txXfrm>
        <a:off x="782013" y="2542182"/>
        <a:ext cx="7447586" cy="677067"/>
      </dsp:txXfrm>
    </dsp:sp>
    <dsp:sp modelId="{B704C046-0601-4D23-9A84-FC89AE8B71DF}">
      <dsp:nvSpPr>
        <dsp:cNvPr id="0" name=""/>
        <dsp:cNvSpPr/>
      </dsp:nvSpPr>
      <dsp:spPr>
        <a:xfrm>
          <a:off x="0" y="3388516"/>
          <a:ext cx="8229600" cy="6770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0443BF-B1A0-4289-A76F-B50CC7097CB4}">
      <dsp:nvSpPr>
        <dsp:cNvPr id="0" name=""/>
        <dsp:cNvSpPr/>
      </dsp:nvSpPr>
      <dsp:spPr>
        <a:xfrm>
          <a:off x="204812" y="3540856"/>
          <a:ext cx="372387" cy="3723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AEC47-958B-43F1-85DA-BBA7187104EC}">
      <dsp:nvSpPr>
        <dsp:cNvPr id="0" name=""/>
        <dsp:cNvSpPr/>
      </dsp:nvSpPr>
      <dsp:spPr>
        <a:xfrm>
          <a:off x="782013" y="3388516"/>
          <a:ext cx="7447586" cy="6770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56" tIns="71656" rIns="71656" bIns="71656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sodium and potassium pumps:</a:t>
          </a:r>
        </a:p>
      </dsp:txBody>
      <dsp:txXfrm>
        <a:off x="782013" y="3388516"/>
        <a:ext cx="7447586" cy="6770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F549B-C3C6-4170-A3C5-FAE19BC34352}">
      <dsp:nvSpPr>
        <dsp:cNvPr id="0" name=""/>
        <dsp:cNvSpPr/>
      </dsp:nvSpPr>
      <dsp:spPr>
        <a:xfrm>
          <a:off x="0" y="1897"/>
          <a:ext cx="7620000" cy="961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538EA-C7D5-4BC7-A51E-C75CDC1796AF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29BF2D-6C57-4D8B-8BFC-3C824CBAEBD3}">
      <dsp:nvSpPr>
        <dsp:cNvPr id="0" name=""/>
        <dsp:cNvSpPr/>
      </dsp:nvSpPr>
      <dsp:spPr>
        <a:xfrm>
          <a:off x="1110795" y="1897"/>
          <a:ext cx="650920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nerve impulse releases acetylcholine (A c h) at the axon terminal.</a:t>
          </a:r>
        </a:p>
      </dsp:txBody>
      <dsp:txXfrm>
        <a:off x="1110795" y="1897"/>
        <a:ext cx="6509204" cy="961727"/>
      </dsp:txXfrm>
    </dsp:sp>
    <dsp:sp modelId="{EFBB60F5-36A4-4370-BCCF-91D4D55B15C8}">
      <dsp:nvSpPr>
        <dsp:cNvPr id="0" name=""/>
        <dsp:cNvSpPr/>
      </dsp:nvSpPr>
      <dsp:spPr>
        <a:xfrm>
          <a:off x="0" y="1204056"/>
          <a:ext cx="7620000" cy="961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8762B-838A-4667-9248-D9C52D13B72B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F4E83-A319-483F-B498-8BBA50766C64}">
      <dsp:nvSpPr>
        <dsp:cNvPr id="0" name=""/>
        <dsp:cNvSpPr/>
      </dsp:nvSpPr>
      <dsp:spPr>
        <a:xfrm>
          <a:off x="1110795" y="1204056"/>
          <a:ext cx="650920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c h makes the sarcolemma permeable to N a</a:t>
          </a:r>
          <a:r>
            <a:rPr lang="en-US" sz="2200" kern="1200" baseline="30000"/>
            <a:t>+</a:t>
          </a:r>
          <a:r>
            <a:rPr lang="en-US" sz="2200" kern="1200"/>
            <a:t>:</a:t>
          </a:r>
        </a:p>
      </dsp:txBody>
      <dsp:txXfrm>
        <a:off x="1110795" y="1204056"/>
        <a:ext cx="6509204" cy="961727"/>
      </dsp:txXfrm>
    </dsp:sp>
    <dsp:sp modelId="{68600019-D2D4-46BC-B6BF-7138469A9263}">
      <dsp:nvSpPr>
        <dsp:cNvPr id="0" name=""/>
        <dsp:cNvSpPr/>
      </dsp:nvSpPr>
      <dsp:spPr>
        <a:xfrm>
          <a:off x="0" y="2406215"/>
          <a:ext cx="7620000" cy="961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243F3-799B-4213-893A-5E3162DE696F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0D664-8587-43BD-91C5-9C70688D26F9}">
      <dsp:nvSpPr>
        <dsp:cNvPr id="0" name=""/>
        <dsp:cNvSpPr/>
      </dsp:nvSpPr>
      <dsp:spPr>
        <a:xfrm>
          <a:off x="1110795" y="2406215"/>
          <a:ext cx="650920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Depolarization—the outside of the sarcolemma becomes negative relative to the inside.</a:t>
          </a:r>
        </a:p>
      </dsp:txBody>
      <dsp:txXfrm>
        <a:off x="1110795" y="2406215"/>
        <a:ext cx="6509204" cy="961727"/>
      </dsp:txXfrm>
    </dsp:sp>
    <dsp:sp modelId="{D312261D-9AD0-4F3C-9961-3C29247F3D9E}">
      <dsp:nvSpPr>
        <dsp:cNvPr id="0" name=""/>
        <dsp:cNvSpPr/>
      </dsp:nvSpPr>
      <dsp:spPr>
        <a:xfrm>
          <a:off x="0" y="3608375"/>
          <a:ext cx="7620000" cy="9617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15AEC-BE6A-4B8C-B3DC-B2A2156A3058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74350-DC35-46FC-BD99-5B90899D8F14}">
      <dsp:nvSpPr>
        <dsp:cNvPr id="0" name=""/>
        <dsp:cNvSpPr/>
      </dsp:nvSpPr>
      <dsp:spPr>
        <a:xfrm>
          <a:off x="1110795" y="3608375"/>
          <a:ext cx="650920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Repolarization— </a:t>
          </a:r>
        </a:p>
      </dsp:txBody>
      <dsp:txXfrm>
        <a:off x="1110795" y="3608375"/>
        <a:ext cx="6509204" cy="961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00462-FE6D-4625-A570-E7E8900B0C3B}">
      <dsp:nvSpPr>
        <dsp:cNvPr id="0" name=""/>
        <dsp:cNvSpPr/>
      </dsp:nvSpPr>
      <dsp:spPr>
        <a:xfrm>
          <a:off x="0" y="661173"/>
          <a:ext cx="8229600" cy="12206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84C296-8566-476C-B6CE-F1EF01C56641}">
      <dsp:nvSpPr>
        <dsp:cNvPr id="0" name=""/>
        <dsp:cNvSpPr/>
      </dsp:nvSpPr>
      <dsp:spPr>
        <a:xfrm>
          <a:off x="369240" y="935815"/>
          <a:ext cx="671345" cy="6713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65027-0344-4DA9-B092-58C5B9A9E91A}">
      <dsp:nvSpPr>
        <dsp:cNvPr id="0" name=""/>
        <dsp:cNvSpPr/>
      </dsp:nvSpPr>
      <dsp:spPr>
        <a:xfrm>
          <a:off x="1409826" y="661173"/>
          <a:ext cx="6819773" cy="122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183" tIns="129183" rIns="129183" bIns="1291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electrical impulse spreads along the entire sarcolemma.</a:t>
          </a:r>
        </a:p>
      </dsp:txBody>
      <dsp:txXfrm>
        <a:off x="1409826" y="661173"/>
        <a:ext cx="6819773" cy="1220628"/>
      </dsp:txXfrm>
    </dsp:sp>
    <dsp:sp modelId="{BCD1CE04-D342-40B4-82C0-1DAC46AB1FF0}">
      <dsp:nvSpPr>
        <dsp:cNvPr id="0" name=""/>
        <dsp:cNvSpPr/>
      </dsp:nvSpPr>
      <dsp:spPr>
        <a:xfrm>
          <a:off x="0" y="2186960"/>
          <a:ext cx="8229600" cy="122062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BD73B-63EC-44EE-94E4-79ABF76A1481}">
      <dsp:nvSpPr>
        <dsp:cNvPr id="0" name=""/>
        <dsp:cNvSpPr/>
      </dsp:nvSpPr>
      <dsp:spPr>
        <a:xfrm>
          <a:off x="369240" y="2461601"/>
          <a:ext cx="671345" cy="6713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D587D-3CCA-4F3B-8D3D-DD89C562DC20}">
      <dsp:nvSpPr>
        <dsp:cNvPr id="0" name=""/>
        <dsp:cNvSpPr/>
      </dsp:nvSpPr>
      <dsp:spPr>
        <a:xfrm>
          <a:off x="1409826" y="2186960"/>
          <a:ext cx="6819773" cy="1220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183" tIns="129183" rIns="129183" bIns="12918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Action potential—depolarization followed by repolarization</a:t>
          </a:r>
        </a:p>
      </dsp:txBody>
      <dsp:txXfrm>
        <a:off x="1409826" y="2186960"/>
        <a:ext cx="6819773" cy="1220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11/22/24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11/22/24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1159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5FBA3A77-546E-4F0B-97F8-842F7E74308B}" type="slidenum">
              <a:rPr lang="en-US" altLang="en-US" sz="120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37318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E7189CA-CACC-4E89-B748-B6509BD9DD01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76164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31D6CE7-B738-4A00-B422-A9E7DD3E978C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975679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C7C29BC-CDE5-4018-B7BA-7049C47CA06E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56442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AF4C0AD-A5DC-4686-8773-C494EADB774F}" type="slidenum">
              <a:rPr lang="en-US" altLang="en-US" sz="120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526231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FD896A3-234A-4F8A-AF8C-66CF695B137C}" type="slidenum">
              <a:rPr lang="en-US" altLang="en-US" sz="1200"/>
              <a:pPr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693608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9D8C73F-56F3-47AB-8AE1-246A3C997FD9}" type="slidenum">
              <a:rPr lang="en-US" altLang="en-US" sz="120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547794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02F25DBC-47E7-4505-87F0-250BD6ED82C1}" type="slidenum">
              <a:rPr lang="en-US" altLang="en-US" sz="120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4497508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0CF36D5-9138-442D-A068-89180341F598}" type="slidenum">
              <a:rPr lang="en-US" altLang="en-US" sz="1200"/>
              <a:pPr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101489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705E5BD-657A-489A-B765-C9C03BDC5430}" type="slidenum">
              <a:rPr lang="en-US" altLang="en-US" sz="120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978622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B32F982-178A-4531-9863-3080B533BA98}" type="slidenum">
              <a:rPr lang="en-US" altLang="en-US" sz="1200"/>
              <a:pPr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592964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BD404B7-656B-48EC-9D51-86C59F68C64C}" type="slidenum">
              <a:rPr lang="en-US" altLang="en-US" sz="120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539294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BD404B7-656B-48EC-9D51-86C59F68C64C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42258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BCB23DD-0822-4A2A-A7B8-7A5A023E6752}" type="slidenum">
              <a:rPr lang="en-US" altLang="en-US" sz="1200"/>
              <a:pPr/>
              <a:t>17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50729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2F45CA31-E8AA-4C6A-8339-BE9C122499BE}" type="slidenum">
              <a:rPr lang="en-US" altLang="en-US" sz="1200"/>
              <a:pPr/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979045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B5D4B5F-52DA-4315-B7AA-1718B8683E24}" type="slidenum">
              <a:rPr lang="en-US" altLang="en-US" sz="120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506026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249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0"/>
          </p:nvPr>
        </p:nvSpPr>
        <p:spPr>
          <a:xfrm>
            <a:off x="457200" y="2667000"/>
            <a:ext cx="8229600" cy="2011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1"/>
          </p:nvPr>
        </p:nvSpPr>
        <p:spPr>
          <a:xfrm>
            <a:off x="457200" y="4846637"/>
            <a:ext cx="8229600" cy="11731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0113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731786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60489831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246771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4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4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684" r:id="rId7"/>
    <p:sldLayoutId id="2147483678" r:id="rId8"/>
    <p:sldLayoutId id="2147483679" r:id="rId9"/>
    <p:sldLayoutId id="2147483680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2" r:id="rId17"/>
    <p:sldLayoutId id="2147483694" r:id="rId18"/>
    <p:sldLayoutId id="2147483697" r:id="rId19"/>
    <p:sldLayoutId id="2147483698" r:id="rId20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7</a:t>
            </a:r>
            <a:br>
              <a:rPr lang="en-US" altLang="en-US" dirty="0"/>
            </a:br>
            <a:r>
              <a:rPr lang="en-US" altLang="en-US" dirty="0"/>
              <a:t>The Muscular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275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15004" y="1189037"/>
            <a:ext cx="7947996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muscular system consists of the skeletal muscles and tendons.</a:t>
            </a:r>
          </a:p>
          <a:p>
            <a:pPr marL="346075" indent="-457200">
              <a:buNone/>
            </a:pPr>
            <a:r>
              <a:rPr lang="en-US" altLang="en-US" dirty="0"/>
              <a:t>The functions of the muscular system are to:</a:t>
            </a:r>
          </a:p>
          <a:p>
            <a:pPr marL="77724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Move the skeleton</a:t>
            </a:r>
          </a:p>
          <a:p>
            <a:pPr marL="77724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 </a:t>
            </a:r>
            <a:r>
              <a:rPr lang="en-US" altLang="en-US" dirty="0"/>
              <a:t>Produce heat</a:t>
            </a:r>
          </a:p>
        </p:txBody>
      </p:sp>
    </p:spTree>
    <p:extLst>
      <p:ext uri="{BB962C8B-B14F-4D97-AF65-F5344CB8AC3E}">
        <p14:creationId xmlns:p14="http://schemas.microsoft.com/office/powerpoint/2010/main" val="1652395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07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  </a:t>
            </a:r>
          </a:p>
        </p:txBody>
      </p:sp>
      <p:sp>
        <p:nvSpPr>
          <p:cNvPr id="8195" name="Rectangle 3075"/>
          <p:cNvSpPr>
            <a:spLocks noGrp="1" noChangeArrowheads="1"/>
          </p:cNvSpPr>
          <p:nvPr>
            <p:ph idx="1"/>
          </p:nvPr>
        </p:nvSpPr>
        <p:spPr>
          <a:xfrm>
            <a:off x="801756" y="1189037"/>
            <a:ext cx="7427844" cy="36115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The organ systems directly necessary for movement are the: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Skeletal system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Nervous system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Respiratory system</a:t>
            </a:r>
          </a:p>
          <a:p>
            <a:pPr marL="4572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Circulatory system</a:t>
            </a:r>
          </a:p>
        </p:txBody>
      </p:sp>
    </p:spTree>
    <p:extLst>
      <p:ext uri="{BB962C8B-B14F-4D97-AF65-F5344CB8AC3E}">
        <p14:creationId xmlns:p14="http://schemas.microsoft.com/office/powerpoint/2010/main" val="4267235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Muscle Structure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87400" y="1167701"/>
            <a:ext cx="8229600" cy="363289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Muscle fibers contract, shorten, and bring about movement.</a:t>
            </a:r>
          </a:p>
          <a:p>
            <a:pPr marL="346075" indent="-457200">
              <a:buNone/>
            </a:pPr>
            <a:r>
              <a:rPr lang="en-US" altLang="en-US" dirty="0"/>
              <a:t>One muscle is made of thousands of muscle fibers.</a:t>
            </a:r>
          </a:p>
          <a:p>
            <a:pPr marL="346075" indent="-457200">
              <a:buNone/>
            </a:pPr>
            <a:r>
              <a:rPr lang="en-US" altLang="en-US" dirty="0"/>
              <a:t>Tendons attach muscles to bone:</a:t>
            </a:r>
          </a:p>
          <a:p>
            <a:pPr marL="685800" lvl="1"/>
            <a:r>
              <a:rPr lang="en-US" altLang="en-US" dirty="0"/>
              <a:t>A tendon merges with the fascia of the muscle and the periosteum of the bone.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87400" y="4902200"/>
            <a:ext cx="8229600" cy="838200"/>
          </a:xfrm>
        </p:spPr>
        <p:txBody>
          <a:bodyPr/>
          <a:lstStyle/>
          <a:p>
            <a:pPr indent="-457200"/>
            <a:r>
              <a:rPr lang="en-US" altLang="en-US" dirty="0"/>
              <a:t>The origin of a muscle:</a:t>
            </a:r>
          </a:p>
          <a:p>
            <a:pPr indent="-457200"/>
            <a:r>
              <a:rPr lang="en-US" altLang="en-US" dirty="0"/>
              <a:t>The insertion of a muscle: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331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Muscle Arrangements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812800" y="1189037"/>
            <a:ext cx="8229600" cy="1020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Antagonistic muscles:</a:t>
            </a:r>
          </a:p>
          <a:p>
            <a:pPr marL="685800" lvl="1"/>
            <a:r>
              <a:rPr lang="en-US" altLang="en-US" dirty="0"/>
              <a:t>A muscle can only pull a bone.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812800" y="2286001"/>
            <a:ext cx="8229600" cy="10668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Synergistic muscles:</a:t>
            </a:r>
          </a:p>
          <a:p>
            <a:pPr marL="685800" lvl="1"/>
            <a:r>
              <a:rPr lang="en-US" altLang="en-US" dirty="0"/>
              <a:t>Prime mover: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1"/>
          </p:nvPr>
        </p:nvSpPr>
        <p:spPr>
          <a:xfrm>
            <a:off x="812800" y="3416302"/>
            <a:ext cx="8229600" cy="11731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Frontal lobes of the cerebrum:</a:t>
            </a:r>
          </a:p>
          <a:p>
            <a:pPr marL="685800" lvl="1"/>
            <a:r>
              <a:rPr lang="en-US" altLang="en-US" dirty="0"/>
              <a:t>Cerebellum: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412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iagram of a human arm&#10;&#10;Description automatically generated">
            <a:extLst>
              <a:ext uri="{FF2B5EF4-FFF2-40B4-BE49-F238E27FC236}">
                <a16:creationId xmlns:a16="http://schemas.microsoft.com/office/drawing/2014/main" id="{EF6F57B5-6A2F-20CE-7C04-7B376CFA2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6350"/>
            <a:ext cx="5435600" cy="620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9424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Muscle Tone</a:t>
            </a:r>
            <a:endParaRPr lang="en-US" alt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54017"/>
            <a:ext cx="8153400" cy="5018183"/>
          </a:xfrm>
        </p:spPr>
        <p:txBody>
          <a:bodyPr/>
          <a:lstStyle/>
          <a:p>
            <a:pPr marL="346075" indent="-457200">
              <a:lnSpc>
                <a:spcPts val="3600"/>
              </a:lnSpc>
              <a:buNone/>
            </a:pPr>
            <a:r>
              <a:rPr lang="en-US" altLang="en-US" b="1" dirty="0"/>
              <a:t>Muscle Tone</a:t>
            </a:r>
            <a:r>
              <a:rPr lang="en-US" altLang="en-US" dirty="0"/>
              <a:t>—the state of slight contraction present in healthy muscles; regulated by the cerebellum</a:t>
            </a:r>
          </a:p>
          <a:p>
            <a:pPr marL="346075" indent="-457200">
              <a:lnSpc>
                <a:spcPts val="3600"/>
              </a:lnSpc>
              <a:buNone/>
            </a:pPr>
            <a:r>
              <a:rPr lang="en-US" altLang="en-US" dirty="0"/>
              <a:t>Functions: Posture:</a:t>
            </a:r>
          </a:p>
          <a:p>
            <a:pPr marL="623887" lvl="1" indent="0">
              <a:lnSpc>
                <a:spcPts val="3200"/>
              </a:lnSpc>
              <a:buNone/>
            </a:pPr>
            <a:r>
              <a:rPr lang="en-US" altLang="en-US" dirty="0"/>
              <a:t>		Coordination:</a:t>
            </a:r>
          </a:p>
          <a:p>
            <a:pPr marL="623887" lvl="1" indent="0">
              <a:lnSpc>
                <a:spcPts val="3200"/>
              </a:lnSpc>
              <a:buNone/>
            </a:pPr>
            <a:r>
              <a:rPr lang="en-US" altLang="en-US" dirty="0"/>
              <a:t>		Heat production:</a:t>
            </a:r>
          </a:p>
          <a:p>
            <a:pPr marL="346075" indent="-457200">
              <a:buNone/>
            </a:pPr>
            <a:r>
              <a:rPr lang="en-US" altLang="en-US" dirty="0"/>
              <a:t>Isotonic exercise:</a:t>
            </a:r>
          </a:p>
          <a:p>
            <a:pPr marL="623887" lvl="1" indent="0">
              <a:lnSpc>
                <a:spcPts val="3200"/>
              </a:lnSpc>
              <a:buNone/>
            </a:pPr>
            <a:r>
              <a:rPr lang="en-US" altLang="en-US" dirty="0"/>
              <a:t>Concentric contraction— </a:t>
            </a:r>
          </a:p>
          <a:p>
            <a:pPr marL="623887" lvl="1" indent="0">
              <a:lnSpc>
                <a:spcPts val="3200"/>
              </a:lnSpc>
              <a:buNone/>
            </a:pPr>
            <a:r>
              <a:rPr lang="en-US" altLang="en-US" dirty="0"/>
              <a:t>Eccentric contraction—</a:t>
            </a:r>
          </a:p>
          <a:p>
            <a:pPr marL="346075" indent="-457200">
              <a:lnSpc>
                <a:spcPts val="3200"/>
              </a:lnSpc>
              <a:buNone/>
            </a:pPr>
            <a:r>
              <a:rPr lang="en-US" altLang="en-US" sz="3000" dirty="0"/>
              <a:t>Isometric exercise:</a:t>
            </a:r>
          </a:p>
        </p:txBody>
      </p:sp>
    </p:spTree>
    <p:extLst>
      <p:ext uri="{BB962C8B-B14F-4D97-AF65-F5344CB8AC3E}">
        <p14:creationId xmlns:p14="http://schemas.microsoft.com/office/powerpoint/2010/main" val="1670628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1" name="Text Placeholder 2">
            <a:extLst>
              <a:ext uri="{FF2B5EF4-FFF2-40B4-BE49-F238E27FC236}">
                <a16:creationId xmlns:a16="http://schemas.microsoft.com/office/drawing/2014/main" id="{1046261E-31DF-EBD1-A4D1-0515746871B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/>
          <a:lstStyle/>
          <a:p>
            <a:endParaRPr 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8229600" cy="590550"/>
          </a:xfrm>
        </p:spPr>
        <p:txBody>
          <a:bodyPr wrap="square" anchor="ctr">
            <a:normAutofit/>
          </a:bodyPr>
          <a:lstStyle/>
          <a:p>
            <a:r>
              <a:rPr lang="en-US" altLang="en-US"/>
              <a:t>Muscle Sense (proprioception)</a:t>
            </a:r>
            <a:endParaRPr lang="en-US" altLang="en-US" dirty="0"/>
          </a:p>
        </p:txBody>
      </p:sp>
      <p:graphicFrame>
        <p:nvGraphicFramePr>
          <p:cNvPr id="13317" name="Rectangle 3">
            <a:extLst>
              <a:ext uri="{FF2B5EF4-FFF2-40B4-BE49-F238E27FC236}">
                <a16:creationId xmlns:a16="http://schemas.microsoft.com/office/drawing/2014/main" id="{58782C17-CED5-6CC6-4AAF-11E9D484AC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379037"/>
              </p:ext>
            </p:extLst>
          </p:nvPr>
        </p:nvGraphicFramePr>
        <p:xfrm>
          <a:off x="457200" y="1763751"/>
          <a:ext cx="8229600" cy="406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6681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8229600" cy="590550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Energy Sources for Muscle Contraction</a:t>
            </a:r>
          </a:p>
        </p:txBody>
      </p:sp>
      <p:graphicFrame>
        <p:nvGraphicFramePr>
          <p:cNvPr id="14341" name="Rectangle 3">
            <a:extLst>
              <a:ext uri="{FF2B5EF4-FFF2-40B4-BE49-F238E27FC236}">
                <a16:creationId xmlns:a16="http://schemas.microsoft.com/office/drawing/2014/main" id="{5F6F625C-7FB2-5211-F9F7-6423356F4A33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1946921866"/>
              </p:ext>
            </p:extLst>
          </p:nvPr>
        </p:nvGraphicFramePr>
        <p:xfrm>
          <a:off x="762000" y="1338147"/>
          <a:ext cx="76200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96447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8229600" cy="590550"/>
          </a:xfrm>
        </p:spPr>
        <p:txBody>
          <a:bodyPr wrap="square" anchor="ctr">
            <a:normAutofit/>
          </a:bodyPr>
          <a:lstStyle/>
          <a:p>
            <a:r>
              <a:rPr lang="en-US" altLang="en-US" dirty="0"/>
              <a:t>Oxygen and Muscle Cells </a:t>
            </a:r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C22212F8-9BD9-78A0-1C36-CB0C9765CA25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2313995756"/>
              </p:ext>
            </p:extLst>
          </p:nvPr>
        </p:nvGraphicFramePr>
        <p:xfrm>
          <a:off x="762000" y="1338147"/>
          <a:ext cx="76200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0854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Muscle Fiber</a:t>
            </a:r>
            <a:endParaRPr lang="en-US" alt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81100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Muscle Fiber</a:t>
            </a:r>
            <a:r>
              <a:rPr lang="en-US" altLang="en-US" dirty="0"/>
              <a:t>—microscopic structure</a:t>
            </a:r>
          </a:p>
          <a:p>
            <a:pPr marL="346075" indent="-457200">
              <a:buNone/>
            </a:pPr>
            <a:r>
              <a:rPr lang="en-US" altLang="en-US" dirty="0"/>
              <a:t>Neuromuscular junction:</a:t>
            </a:r>
          </a:p>
          <a:p>
            <a:pPr marL="685800" lvl="1"/>
            <a:r>
              <a:rPr lang="en-US" altLang="en-US" dirty="0"/>
              <a:t>Axon terminal:</a:t>
            </a:r>
          </a:p>
          <a:p>
            <a:pPr marL="685800" lvl="1"/>
            <a:r>
              <a:rPr lang="en-US" altLang="en-US" dirty="0"/>
              <a:t>Sarcolemma:</a:t>
            </a:r>
          </a:p>
          <a:p>
            <a:pPr marL="1051560" lvl="2">
              <a:buClr>
                <a:schemeClr val="tx1">
                  <a:lumMod val="75000"/>
                </a:schemeClr>
              </a:buClr>
            </a:pPr>
            <a:r>
              <a:rPr lang="en-US" altLang="en-US" dirty="0"/>
              <a:t>T tubules:</a:t>
            </a:r>
          </a:p>
          <a:p>
            <a:pPr marL="685800" lvl="1"/>
            <a:r>
              <a:rPr lang="en-US" altLang="en-US" dirty="0"/>
              <a:t>Synapse (synaptic cleft):</a:t>
            </a:r>
          </a:p>
          <a:p>
            <a:pPr marL="1051560" lvl="2">
              <a:buClr>
                <a:schemeClr val="tx1">
                  <a:lumMod val="75000"/>
                </a:schemeClr>
              </a:buClr>
            </a:pPr>
            <a:r>
              <a:rPr lang="en-US" altLang="en-US" dirty="0"/>
              <a:t>Acetylcholine:</a:t>
            </a:r>
          </a:p>
          <a:p>
            <a:pPr marL="1051560" lvl="2">
              <a:buClr>
                <a:schemeClr val="tx1">
                  <a:lumMod val="75000"/>
                </a:schemeClr>
              </a:buClr>
            </a:pPr>
            <a:r>
              <a:rPr lang="en-US" altLang="en-US" dirty="0"/>
              <a:t>Cholinesterase: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00100" y="5411598"/>
            <a:ext cx="8229600" cy="722502"/>
          </a:xfrm>
        </p:spPr>
        <p:txBody>
          <a:bodyPr/>
          <a:lstStyle/>
          <a:p>
            <a:pPr marL="347472" indent="-457200"/>
            <a:r>
              <a:rPr lang="en-US" altLang="en-US" dirty="0"/>
              <a:t>Motor unit—a motor neuron and all of the muscle fibers it innervates: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00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/>
              <a:t>Muscle Fiber (continued)</a:t>
            </a:r>
            <a:endParaRPr lang="en-US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Sarcomere—the unit of contraction:</a:t>
            </a:r>
          </a:p>
          <a:p>
            <a:pPr marL="685800" lvl="1"/>
            <a:r>
              <a:rPr lang="en-US" altLang="en-US" dirty="0"/>
              <a:t>Myosin and actin filaments—the contracting proteins:	</a:t>
            </a:r>
          </a:p>
          <a:p>
            <a:pPr marL="685800" lvl="1"/>
            <a:r>
              <a:rPr lang="en-US" altLang="en-US" dirty="0"/>
              <a:t>Troponin and </a:t>
            </a:r>
            <a:r>
              <a:rPr lang="en-US" altLang="en-US" dirty="0" err="1"/>
              <a:t>tropomyosin</a:t>
            </a:r>
            <a:r>
              <a:rPr lang="en-US" altLang="en-US" dirty="0"/>
              <a:t>—the inhibiting proteins:	</a:t>
            </a:r>
          </a:p>
          <a:p>
            <a:pPr marL="685800" lvl="1"/>
            <a:r>
              <a:rPr lang="en-US" altLang="en-US" dirty="0"/>
              <a:t>Sarcoplasmic reticulum—a reservoir:</a:t>
            </a:r>
          </a:p>
        </p:txBody>
      </p:sp>
    </p:spTree>
    <p:extLst>
      <p:ext uri="{BB962C8B-B14F-4D97-AF65-F5344CB8AC3E}">
        <p14:creationId xmlns:p14="http://schemas.microsoft.com/office/powerpoint/2010/main" val="2016381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000"/>
              <a:t>Sarcolemma (see Table 7–1)</a:t>
            </a:r>
          </a:p>
        </p:txBody>
      </p:sp>
      <p:graphicFrame>
        <p:nvGraphicFramePr>
          <p:cNvPr id="19463" name="Rectangle 3">
            <a:extLst>
              <a:ext uri="{FF2B5EF4-FFF2-40B4-BE49-F238E27FC236}">
                <a16:creationId xmlns:a16="http://schemas.microsoft.com/office/drawing/2014/main" id="{AD8C3914-CD62-B053-675F-49A9954311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753518"/>
              </p:ext>
            </p:extLst>
          </p:nvPr>
        </p:nvGraphicFramePr>
        <p:xfrm>
          <a:off x="457200" y="1763751"/>
          <a:ext cx="8229600" cy="406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92978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225"/>
            <a:ext cx="8229600" cy="590550"/>
          </a:xfrm>
        </p:spPr>
        <p:txBody>
          <a:bodyPr wrap="square" anchor="ctr">
            <a:normAutofit/>
          </a:bodyPr>
          <a:lstStyle/>
          <a:p>
            <a:pPr indent="0">
              <a:buNone/>
            </a:pPr>
            <a:r>
              <a:rPr lang="en-US" altLang="en-US" dirty="0"/>
              <a:t>Sarcolemma (continued_1)</a:t>
            </a:r>
            <a:endParaRPr lang="en-US" altLang="en-US"/>
          </a:p>
        </p:txBody>
      </p:sp>
      <p:graphicFrame>
        <p:nvGraphicFramePr>
          <p:cNvPr id="20485" name="Rectangle 3">
            <a:extLst>
              <a:ext uri="{FF2B5EF4-FFF2-40B4-BE49-F238E27FC236}">
                <a16:creationId xmlns:a16="http://schemas.microsoft.com/office/drawing/2014/main" id="{A2BC5A1A-BFC9-C322-A961-84D2CD48BB33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438352640"/>
              </p:ext>
            </p:extLst>
          </p:nvPr>
        </p:nvGraphicFramePr>
        <p:xfrm>
          <a:off x="762000" y="1338147"/>
          <a:ext cx="76200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45602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 wrap="square" anchor="ctr">
            <a:normAutofit/>
          </a:bodyPr>
          <a:lstStyle/>
          <a:p>
            <a:pPr indent="0">
              <a:buNone/>
            </a:pPr>
            <a:r>
              <a:rPr lang="en-US" altLang="en-US" dirty="0"/>
              <a:t>Sarcolemma (continued_2)</a:t>
            </a:r>
            <a:endParaRPr lang="en-US" altLang="en-US"/>
          </a:p>
        </p:txBody>
      </p:sp>
      <p:sp>
        <p:nvSpPr>
          <p:cNvPr id="20489" name="Text Placeholder 3">
            <a:extLst>
              <a:ext uri="{FF2B5EF4-FFF2-40B4-BE49-F238E27FC236}">
                <a16:creationId xmlns:a16="http://schemas.microsoft.com/office/drawing/2014/main" id="{CB71530E-45DA-BFED-4CC6-9B3BB85638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20485" name="Rectangle 3">
            <a:extLst>
              <a:ext uri="{FF2B5EF4-FFF2-40B4-BE49-F238E27FC236}">
                <a16:creationId xmlns:a16="http://schemas.microsoft.com/office/drawing/2014/main" id="{507A69AE-B751-8C55-0690-290301116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4821940"/>
              </p:ext>
            </p:extLst>
          </p:nvPr>
        </p:nvGraphicFramePr>
        <p:xfrm>
          <a:off x="457200" y="1741449"/>
          <a:ext cx="8229600" cy="4068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967735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diagram of the muscles of the body&#10;&#10;Description automatically generated">
            <a:extLst>
              <a:ext uri="{FF2B5EF4-FFF2-40B4-BE49-F238E27FC236}">
                <a16:creationId xmlns:a16="http://schemas.microsoft.com/office/drawing/2014/main" id="{4086AB79-B17C-2E90-D17D-889AE9F5D10E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00" y="152400"/>
            <a:ext cx="5493322" cy="5867400"/>
          </a:xfrm>
        </p:spPr>
      </p:pic>
    </p:spTree>
    <p:extLst>
      <p:ext uri="{BB962C8B-B14F-4D97-AF65-F5344CB8AC3E}">
        <p14:creationId xmlns:p14="http://schemas.microsoft.com/office/powerpoint/2010/main" val="51897224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Sliding Filament Mechanism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26717" y="1154151"/>
            <a:ext cx="8364884" cy="4408449"/>
          </a:xfrm>
        </p:spPr>
        <p:txBody>
          <a:bodyPr/>
          <a:lstStyle/>
          <a:p>
            <a:pPr marL="6858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Nerve impulse arrives at the axon terminal; </a:t>
            </a:r>
            <a:br>
              <a:rPr lang="en-US" altLang="en-US" dirty="0"/>
            </a:br>
            <a:r>
              <a:rPr lang="en-US" altLang="en-US" dirty="0"/>
              <a:t>A c h is released.</a:t>
            </a:r>
          </a:p>
          <a:p>
            <a:pPr marL="6858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A c h </a:t>
            </a:r>
            <a:r>
              <a:rPr lang="en-US" altLang="en-US" dirty="0">
                <a:sym typeface="Wingdings" pitchFamily="2" charset="2"/>
              </a:rPr>
              <a:t> </a:t>
            </a:r>
            <a:r>
              <a:rPr lang="en-US" altLang="en-US" dirty="0"/>
              <a:t>A c h receptors on the sarcolemma; N a</a:t>
            </a:r>
            <a:r>
              <a:rPr lang="en-US" altLang="en-US" baseline="30000" dirty="0"/>
              <a:t>+</a:t>
            </a:r>
            <a:r>
              <a:rPr lang="en-US" altLang="en-US" dirty="0"/>
              <a:t> ions enter the cell.</a:t>
            </a:r>
          </a:p>
          <a:p>
            <a:pPr marL="6858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The sarcolemma depolarizes.</a:t>
            </a:r>
          </a:p>
          <a:p>
            <a:pPr marL="685800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With depolarization: C a</a:t>
            </a:r>
            <a:r>
              <a:rPr lang="en-US" altLang="en-US" baseline="30000" dirty="0"/>
              <a:t>+2</a:t>
            </a:r>
            <a:r>
              <a:rPr lang="en-US" altLang="en-US" dirty="0"/>
              <a:t> ions are released from the sarcoplasmic reticulum; C a</a:t>
            </a:r>
            <a:r>
              <a:rPr lang="en-US" altLang="en-US" baseline="30000" dirty="0"/>
              <a:t>+2</a:t>
            </a:r>
            <a:r>
              <a:rPr lang="en-US" altLang="en-US" dirty="0"/>
              <a:t> ions bond to troponin-tropomyosin.</a:t>
            </a:r>
          </a:p>
        </p:txBody>
      </p:sp>
    </p:spTree>
    <p:extLst>
      <p:ext uri="{BB962C8B-B14F-4D97-AF65-F5344CB8AC3E}">
        <p14:creationId xmlns:p14="http://schemas.microsoft.com/office/powerpoint/2010/main" val="3189759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Sliding Filament Mechanism (continued)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655429" y="1176453"/>
            <a:ext cx="8348871" cy="4919547"/>
          </a:xfrm>
        </p:spPr>
        <p:txBody>
          <a:bodyPr/>
          <a:lstStyle/>
          <a:p>
            <a:pPr marL="685800" indent="-457200">
              <a:lnSpc>
                <a:spcPts val="33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5.</a:t>
            </a:r>
            <a:r>
              <a:rPr lang="en-US" altLang="en-US" dirty="0"/>
              <a:t> Myosin splits A T P.</a:t>
            </a:r>
          </a:p>
          <a:p>
            <a:pPr marL="685800" lvl="1" indent="0">
              <a:lnSpc>
                <a:spcPts val="3000"/>
              </a:lnSpc>
              <a:buNone/>
            </a:pPr>
            <a:r>
              <a:rPr lang="en-US" altLang="en-US" dirty="0"/>
              <a:t>Myosin bridges pull the actin filaments to the center of the sarcomere.</a:t>
            </a:r>
          </a:p>
          <a:p>
            <a:pPr marL="685800" indent="-457200">
              <a:lnSpc>
                <a:spcPts val="30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6.</a:t>
            </a:r>
            <a:r>
              <a:rPr lang="en-US" altLang="en-US" dirty="0"/>
              <a:t> All of the sarcomeres in a muscle fiber shorten.</a:t>
            </a:r>
          </a:p>
          <a:p>
            <a:pPr marL="685800" indent="-457200">
              <a:lnSpc>
                <a:spcPts val="30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7.</a:t>
            </a:r>
            <a:r>
              <a:rPr lang="en-US" altLang="en-US" dirty="0"/>
              <a:t> The sarcolemma repolarizes.</a:t>
            </a:r>
          </a:p>
          <a:p>
            <a:pPr marL="685800" indent="-457200">
              <a:lnSpc>
                <a:spcPts val="30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8.</a:t>
            </a:r>
            <a:r>
              <a:rPr lang="en-US" altLang="en-US" dirty="0"/>
              <a:t> Cholinesterase inactivates A c h.</a:t>
            </a:r>
          </a:p>
          <a:p>
            <a:pPr marL="685800" indent="-457200">
              <a:lnSpc>
                <a:spcPts val="30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9.</a:t>
            </a:r>
            <a:r>
              <a:rPr lang="en-US" altLang="en-US" dirty="0"/>
              <a:t> Subsequent nerve impulses: prolong contraction.</a:t>
            </a:r>
          </a:p>
          <a:p>
            <a:pPr marL="685800" indent="-594360">
              <a:lnSpc>
                <a:spcPts val="3000"/>
              </a:lnSpc>
              <a:buNone/>
            </a:pPr>
            <a:r>
              <a:rPr lang="en-US" altLang="en-US" dirty="0">
                <a:solidFill>
                  <a:srgbClr val="28805C"/>
                </a:solidFill>
              </a:rPr>
              <a:t>10. </a:t>
            </a:r>
            <a:r>
              <a:rPr lang="en-US" altLang="en-US" dirty="0"/>
              <a:t>No further impulses: the muscle fiber relaxes.</a:t>
            </a:r>
          </a:p>
        </p:txBody>
      </p:sp>
    </p:spTree>
    <p:extLst>
      <p:ext uri="{BB962C8B-B14F-4D97-AF65-F5344CB8AC3E}">
        <p14:creationId xmlns:p14="http://schemas.microsoft.com/office/powerpoint/2010/main" val="7597392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diagram showing the muscles of the body&#10;&#10;Description automatically generated">
            <a:extLst>
              <a:ext uri="{FF2B5EF4-FFF2-40B4-BE49-F238E27FC236}">
                <a16:creationId xmlns:a16="http://schemas.microsoft.com/office/drawing/2014/main" id="{8B25B789-8B60-3C26-B220-C970CD6EA3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74674"/>
            <a:ext cx="7512050" cy="598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899988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rocess&#10;&#10;Description automatically generated">
            <a:extLst>
              <a:ext uri="{FF2B5EF4-FFF2-40B4-BE49-F238E27FC236}">
                <a16:creationId xmlns:a16="http://schemas.microsoft.com/office/drawing/2014/main" id="{8F82E3E3-F1D4-5981-5D47-640B980DE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117600"/>
            <a:ext cx="7371862" cy="391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18345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Actions of Muscles (see Table 7–2)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72817"/>
            <a:ext cx="7835352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/>
              <a:t>Most muscle actions are in pairs:</a:t>
            </a:r>
          </a:p>
          <a:p>
            <a:pPr marL="685800" lvl="1"/>
            <a:r>
              <a:rPr lang="en-US" altLang="en-US" dirty="0"/>
              <a:t>Flexion—extension </a:t>
            </a:r>
          </a:p>
          <a:p>
            <a:pPr marL="685800" lvl="1"/>
            <a:r>
              <a:rPr lang="en-US" altLang="en-US" dirty="0"/>
              <a:t>Abduction—adduction </a:t>
            </a:r>
          </a:p>
          <a:p>
            <a:pPr marL="685800" lvl="1"/>
            <a:r>
              <a:rPr lang="en-US" altLang="en-US" dirty="0"/>
              <a:t>Inversion—eversion</a:t>
            </a:r>
          </a:p>
          <a:p>
            <a:pPr marL="685800" lvl="1"/>
            <a:r>
              <a:rPr lang="en-US" altLang="en-US" dirty="0"/>
              <a:t>Pronation—supination</a:t>
            </a:r>
          </a:p>
        </p:txBody>
      </p:sp>
    </p:spTree>
    <p:extLst>
      <p:ext uri="{BB962C8B-B14F-4D97-AF65-F5344CB8AC3E}">
        <p14:creationId xmlns:p14="http://schemas.microsoft.com/office/powerpoint/2010/main" val="15754401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Description automatically generated">
            <a:extLst>
              <a:ext uri="{FF2B5EF4-FFF2-40B4-BE49-F238E27FC236}">
                <a16:creationId xmlns:a16="http://schemas.microsoft.com/office/drawing/2014/main" id="{992C0992-3D21-0DCE-79DC-0F13F5262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250" y="177800"/>
            <a:ext cx="59055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12788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person's back&#10;&#10;Description automatically generated">
            <a:extLst>
              <a:ext uri="{FF2B5EF4-FFF2-40B4-BE49-F238E27FC236}">
                <a16:creationId xmlns:a16="http://schemas.microsoft.com/office/drawing/2014/main" id="{3D476F9E-EF52-8475-3FA6-574C12B72A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488" y="0"/>
            <a:ext cx="55310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582306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muscular person&#10;&#10;Description automatically generated">
            <a:extLst>
              <a:ext uri="{FF2B5EF4-FFF2-40B4-BE49-F238E27FC236}">
                <a16:creationId xmlns:a16="http://schemas.microsoft.com/office/drawing/2014/main" id="{70AD800F-A71C-31F1-6A82-028C1CAD58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670" y="0"/>
            <a:ext cx="43206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560896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2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CC939C3-7EE7-4FC7-818E-985D0213E860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88135b7f-3fab-49b6-8009-71309f2107a8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71d46e88-8733-4645-9284-85cf006978cc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customXml/itemProps3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4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523</TotalTime>
  <Words>742</Words>
  <Application>Microsoft Macintosh PowerPoint</Application>
  <PresentationFormat>On-screen Show (4:3)</PresentationFormat>
  <Paragraphs>118</Paragraphs>
  <Slides>24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Wingdings</vt:lpstr>
      <vt:lpstr>Office Theme</vt:lpstr>
      <vt:lpstr>Chapter 7 The Muscular System</vt:lpstr>
      <vt:lpstr> </vt:lpstr>
      <vt:lpstr>  </vt:lpstr>
      <vt:lpstr>Muscle Structure</vt:lpstr>
      <vt:lpstr>Muscle Arrangements</vt:lpstr>
      <vt:lpstr>PowerPoint Presentation</vt:lpstr>
      <vt:lpstr>Muscle Tone</vt:lpstr>
      <vt:lpstr>Muscle Sense (proprioception)</vt:lpstr>
      <vt:lpstr>Energy Sources for Muscle Contraction</vt:lpstr>
      <vt:lpstr>Oxygen and Muscle Cells </vt:lpstr>
      <vt:lpstr>Muscle Fiber</vt:lpstr>
      <vt:lpstr>Muscle Fiber (continued)</vt:lpstr>
      <vt:lpstr>PowerPoint Presentation</vt:lpstr>
      <vt:lpstr>Sarcolemma (continued_1)</vt:lpstr>
      <vt:lpstr>Sarcolemma (continued_2)</vt:lpstr>
      <vt:lpstr>PowerPoint Presentation</vt:lpstr>
      <vt:lpstr>Sliding Filament Mechanism</vt:lpstr>
      <vt:lpstr>Sliding Filament Mechanism (continued)</vt:lpstr>
      <vt:lpstr>PowerPoint Presentation</vt:lpstr>
      <vt:lpstr>PowerPoint Presentation</vt:lpstr>
      <vt:lpstr>Actions of Muscles (see Table 7–2)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7 The Muscular System</dc:title>
  <dc:creator>Rajarajan</dc:creator>
  <cp:lastModifiedBy>Geraint Forster</cp:lastModifiedBy>
  <cp:revision>161</cp:revision>
  <dcterms:created xsi:type="dcterms:W3CDTF">2018-06-20T07:51:02Z</dcterms:created>
  <dcterms:modified xsi:type="dcterms:W3CDTF">2024-11-22T09:50:48Z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