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81" d="100"/>
          <a:sy n="81" d="100"/>
        </p:scale>
        <p:origin x="63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B0C9C-5BA9-CEDB-DD6F-26A2F51FC4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AE7AC1-18B8-619D-8208-69DF3C4E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B8750-E6B7-E419-8AA0-9785FF3A0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6CDF7-5074-4F14-A9E0-2D665010C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B2ADA-89CA-81FE-4E1A-7C0D913C2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95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9383B-06F9-0534-0F70-40009A2E6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952F-2752-2300-1FB6-3EE98A30B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E2DB3-7B86-2D9E-96B0-F1BF6C1BB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87B88-CCE3-01AA-C19C-C7FD2A8F4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9923D-FDE8-03AB-E394-8B901011E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009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36872-BFE8-A0B0-86AA-B3F388148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9F9896-0BD7-0932-34CA-BCD23F952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BC41E-B2D9-8DC9-E095-8209E9664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61D62-8E7F-CA5D-DE6D-91E433F55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02AC9-EBEF-5E82-B6BD-66DE4B107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0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261B8-B6AE-E372-5402-31234C847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1973E-43DE-E505-20BB-B05AC5F002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71EBD-8C5E-1D2D-22CB-E70516E8F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FDD7EF-BF41-A593-9A03-0E1833ECF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BF2DF7-471D-5C5F-6121-0D410DDA5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54438-29C9-F08F-3DE2-E912F4369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9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BB1D9-F684-D247-7955-1F67ED2FF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21C75-F771-955D-836D-6876D2B347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E60D27-1C9F-EB20-F3B3-E59C19AF7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2BB9CB-28B7-8B68-0173-E7B4614B7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B3DC5A-1BD3-56AB-0DA7-3453D77CD7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18326C-C08C-BD90-811D-F84525F1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790491-83D2-AEC3-DB30-60604353F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FE7A63-BC53-B721-EB54-79C6FD811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09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B4240-D0FF-27AD-9456-783FB4D84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B6DC7D-8465-7233-F4F3-18F2B4EF6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A93652-BCF4-0896-B1EF-0FED9514B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52AD2B-88DB-79C7-379C-5E94B040A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557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0DB98C-6A17-45C9-B5B1-AEB053B5A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14544D-446C-07F3-8A8A-54C28E917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8838B-7312-8B84-8100-37013B57D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961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15CCF-36AC-03AE-E97F-767925E9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8DFD1-F1BA-A5B7-5F0E-25AD01ADF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1C413-9399-3992-EB0B-2080C94B8C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8F7CD-BF1C-50B8-3719-2618781F1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39CF5-E4B0-F56D-69AE-88528C268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D8A00-B060-EEB5-CCA2-156678A21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18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60FED-2E3A-7BCF-C7E2-F5E9B97A9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4AF5ED-D28B-781C-C65F-7B94D6878F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D388C-AEF8-47DF-B375-46F416DB3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263839-98E1-BBB9-6206-35B9B6F91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454BD1-A576-960E-7C72-E6673A09B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D9221-1367-1B96-C7DF-09FC52C26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12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6FDEA-61BB-3212-A1CB-8DC5CF1D1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2696AD-D1AD-493E-50A0-CB8B34D9E9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09645-788D-19CC-7F14-BD3C8A417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4CC25-2CB2-C35E-C8A9-DA73A562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468E2-EDA1-FB69-DAAA-D27255C76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74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5BE39-F503-03DE-35E8-AFD54852D8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0233E6-3F38-D41E-8506-BD80ACAB8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6D6D7-A35B-A767-93C4-7F1571F64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B67D8-3B7E-7428-E105-E6FA45703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33420-9AFC-F13D-AEB3-55EB31645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6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B7673A-FA21-9B59-E9DD-9BD06FEE8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F27A5E-1AC4-241F-E9CE-3189FB04A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0A97A-F0DA-3367-92D4-4FBCB84C34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A7F481-9E5D-49D3-A29E-8267FAFBEF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A20AB-ECD3-54C4-C05F-8B319B8073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77909-9D38-F4FA-BBFF-6003862DC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593FD7-6C0A-4217-B5B9-1CD078900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38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3D56-CE44-9B7F-8135-B4A268EAEA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Freeware Software for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8A8EC-6878-1E44-D7E7-9973C4C232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519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03B77-8824-54C3-69AF-E1E984298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585EA-9983-56F6-79E6-6146861571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18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495A5-D2FD-A413-5019-D1CCAB333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E4EC4-C622-F5C9-D1C7-B78D673DA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425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Freeware Software for Learning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Marion Phillips</dc:creator>
  <cp:lastModifiedBy>Marion Phillips</cp:lastModifiedBy>
  <cp:revision>1</cp:revision>
  <dcterms:created xsi:type="dcterms:W3CDTF">2025-11-12T10:03:37Z</dcterms:created>
  <dcterms:modified xsi:type="dcterms:W3CDTF">2025-11-12T10:07:45Z</dcterms:modified>
</cp:coreProperties>
</file>