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5.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Override6.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7.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theme/themeOverride85.xml" ContentType="application/vnd.openxmlformats-officedocument.themeOverride+xml"/>
  <Override PartName="/ppt/theme/themeOverride86.xml" ContentType="application/vnd.openxmlformats-officedocument.themeOverride+xml"/>
  <Override PartName="/ppt/theme/themeOverride87.xml" ContentType="application/vnd.openxmlformats-officedocument.themeOverride+xml"/>
  <Override PartName="/ppt/theme/themeOverride88.xml" ContentType="application/vnd.openxmlformats-officedocument.themeOverride+xml"/>
  <Override PartName="/ppt/theme/themeOverride89.xml" ContentType="application/vnd.openxmlformats-officedocument.themeOverride+xml"/>
  <Override PartName="/ppt/theme/themeOverride90.xml" ContentType="application/vnd.openxmlformats-officedocument.themeOverride+xml"/>
  <Override PartName="/ppt/theme/themeOverride91.xml" ContentType="application/vnd.openxmlformats-officedocument.themeOverride+xml"/>
  <Override PartName="/ppt/theme/themeOverride92.xml" ContentType="application/vnd.openxmlformats-officedocument.themeOverride+xml"/>
  <Override PartName="/ppt/theme/themeOverride93.xml" ContentType="application/vnd.openxmlformats-officedocument.themeOverride+xml"/>
  <Override PartName="/ppt/theme/themeOverride94.xml" ContentType="application/vnd.openxmlformats-officedocument.themeOverride+xml"/>
  <Override PartName="/ppt/theme/themeOverride95.xml" ContentType="application/vnd.openxmlformats-officedocument.themeOverride+xml"/>
  <Override PartName="/ppt/theme/themeOverride96.xml" ContentType="application/vnd.openxmlformats-officedocument.themeOverride+xml"/>
  <Override PartName="/ppt/theme/themeOverride97.xml" ContentType="application/vnd.openxmlformats-officedocument.themeOverride+xml"/>
  <Override PartName="/ppt/theme/themeOverride98.xml" ContentType="application/vnd.openxmlformats-officedocument.themeOverride+xml"/>
  <Override PartName="/ppt/theme/themeOverride99.xml" ContentType="application/vnd.openxmlformats-officedocument.themeOverride+xml"/>
  <Override PartName="/ppt/theme/themeOverride100.xml" ContentType="application/vnd.openxmlformats-officedocument.themeOverride+xml"/>
  <Override PartName="/ppt/theme/themeOverride101.xml" ContentType="application/vnd.openxmlformats-officedocument.themeOverride+xml"/>
  <Override PartName="/ppt/theme/themeOverride102.xml" ContentType="application/vnd.openxmlformats-officedocument.themeOverride+xml"/>
  <Override PartName="/ppt/theme/themeOverride103.xml" ContentType="application/vnd.openxmlformats-officedocument.themeOverride+xml"/>
  <Override PartName="/ppt/theme/themeOverride104.xml" ContentType="application/vnd.openxmlformats-officedocument.themeOverride+xml"/>
  <Override PartName="/ppt/theme/themeOverride105.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9"/>
  </p:notesMasterIdLst>
  <p:sldIdLst>
    <p:sldId id="256" r:id="rId2"/>
    <p:sldId id="326" r:id="rId3"/>
    <p:sldId id="257" r:id="rId4"/>
    <p:sldId id="327" r:id="rId5"/>
    <p:sldId id="351" r:id="rId6"/>
    <p:sldId id="329" r:id="rId7"/>
    <p:sldId id="401" r:id="rId8"/>
    <p:sldId id="402" r:id="rId9"/>
    <p:sldId id="403" r:id="rId10"/>
    <p:sldId id="331" r:id="rId11"/>
    <p:sldId id="349" r:id="rId12"/>
    <p:sldId id="332" r:id="rId13"/>
    <p:sldId id="333" r:id="rId14"/>
    <p:sldId id="334" r:id="rId15"/>
    <p:sldId id="330" r:id="rId16"/>
    <p:sldId id="335" r:id="rId17"/>
    <p:sldId id="336" r:id="rId18"/>
    <p:sldId id="337" r:id="rId19"/>
    <p:sldId id="338" r:id="rId20"/>
    <p:sldId id="339" r:id="rId21"/>
    <p:sldId id="340" r:id="rId22"/>
    <p:sldId id="341" r:id="rId23"/>
    <p:sldId id="342" r:id="rId24"/>
    <p:sldId id="352" r:id="rId25"/>
    <p:sldId id="343" r:id="rId26"/>
    <p:sldId id="344" r:id="rId27"/>
    <p:sldId id="345" r:id="rId28"/>
    <p:sldId id="346" r:id="rId29"/>
    <p:sldId id="348" r:id="rId30"/>
    <p:sldId id="347" r:id="rId31"/>
    <p:sldId id="353" r:id="rId32"/>
    <p:sldId id="354" r:id="rId33"/>
    <p:sldId id="404" r:id="rId34"/>
    <p:sldId id="355" r:id="rId35"/>
    <p:sldId id="356" r:id="rId36"/>
    <p:sldId id="357" r:id="rId37"/>
    <p:sldId id="358" r:id="rId38"/>
    <p:sldId id="359" r:id="rId39"/>
    <p:sldId id="360" r:id="rId40"/>
    <p:sldId id="361" r:id="rId41"/>
    <p:sldId id="362" r:id="rId42"/>
    <p:sldId id="422" r:id="rId43"/>
    <p:sldId id="363" r:id="rId44"/>
    <p:sldId id="407" r:id="rId45"/>
    <p:sldId id="364" r:id="rId46"/>
    <p:sldId id="365" r:id="rId47"/>
    <p:sldId id="405" r:id="rId48"/>
    <p:sldId id="406" r:id="rId49"/>
    <p:sldId id="366" r:id="rId50"/>
    <p:sldId id="367" r:id="rId51"/>
    <p:sldId id="409" r:id="rId52"/>
    <p:sldId id="410" r:id="rId53"/>
    <p:sldId id="411" r:id="rId54"/>
    <p:sldId id="412" r:id="rId55"/>
    <p:sldId id="413" r:id="rId56"/>
    <p:sldId id="424" r:id="rId57"/>
    <p:sldId id="423" r:id="rId58"/>
    <p:sldId id="414" r:id="rId59"/>
    <p:sldId id="415" r:id="rId60"/>
    <p:sldId id="416" r:id="rId61"/>
    <p:sldId id="425" r:id="rId62"/>
    <p:sldId id="417" r:id="rId63"/>
    <p:sldId id="418" r:id="rId64"/>
    <p:sldId id="419" r:id="rId65"/>
    <p:sldId id="421" r:id="rId66"/>
    <p:sldId id="408" r:id="rId67"/>
    <p:sldId id="426" r:id="rId68"/>
    <p:sldId id="427" r:id="rId69"/>
    <p:sldId id="428" r:id="rId70"/>
    <p:sldId id="368" r:id="rId71"/>
    <p:sldId id="369" r:id="rId72"/>
    <p:sldId id="370" r:id="rId73"/>
    <p:sldId id="371" r:id="rId74"/>
    <p:sldId id="372" r:id="rId75"/>
    <p:sldId id="373" r:id="rId76"/>
    <p:sldId id="374" r:id="rId77"/>
    <p:sldId id="375" r:id="rId78"/>
    <p:sldId id="376" r:id="rId79"/>
    <p:sldId id="377" r:id="rId80"/>
    <p:sldId id="378" r:id="rId81"/>
    <p:sldId id="380" r:id="rId82"/>
    <p:sldId id="381" r:id="rId83"/>
    <p:sldId id="382" r:id="rId84"/>
    <p:sldId id="383" r:id="rId85"/>
    <p:sldId id="384" r:id="rId86"/>
    <p:sldId id="385" r:id="rId87"/>
    <p:sldId id="386" r:id="rId88"/>
    <p:sldId id="387" r:id="rId89"/>
    <p:sldId id="388" r:id="rId90"/>
    <p:sldId id="389" r:id="rId91"/>
    <p:sldId id="390" r:id="rId92"/>
    <p:sldId id="392" r:id="rId93"/>
    <p:sldId id="393" r:id="rId94"/>
    <p:sldId id="394" r:id="rId95"/>
    <p:sldId id="395" r:id="rId96"/>
    <p:sldId id="396" r:id="rId97"/>
    <p:sldId id="397" r:id="rId98"/>
    <p:sldId id="399" r:id="rId99"/>
    <p:sldId id="398" r:id="rId100"/>
    <p:sldId id="430" r:id="rId101"/>
    <p:sldId id="400" r:id="rId102"/>
    <p:sldId id="432" r:id="rId103"/>
    <p:sldId id="431" r:id="rId104"/>
    <p:sldId id="434" r:id="rId105"/>
    <p:sldId id="437" r:id="rId106"/>
    <p:sldId id="433" r:id="rId107"/>
    <p:sldId id="435" r:id="rId10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ngmiao shi" initials="ss" lastIdx="4" clrIdx="0">
    <p:extLst>
      <p:ext uri="{19B8F6BF-5375-455C-9EA6-DF929625EA0E}">
        <p15:presenceInfo xmlns:p15="http://schemas.microsoft.com/office/powerpoint/2012/main" userId="77150279aade0da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EA34E6"/>
    <a:srgbClr val="92412E"/>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036" autoAdjust="0"/>
  </p:normalViewPr>
  <p:slideViewPr>
    <p:cSldViewPr snapToGrid="0">
      <p:cViewPr varScale="1">
        <p:scale>
          <a:sx n="92" d="100"/>
          <a:sy n="92" d="100"/>
        </p:scale>
        <p:origin x="12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viewProps" Target="view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theme" Target="theme/theme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notesMaster" Target="notesMasters/notesMaster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commentAuthors" Target="commentAuthor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A9966D-8634-483F-8A0F-D9459801A785}"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21F3FE4B-569C-4E63-8812-5AFFA97D0777}">
      <dgm:prSet phldrT="[文字]" custT="1"/>
      <dgm:spPr>
        <a:solidFill>
          <a:srgbClr val="FFC000"/>
        </a:solidFill>
      </dgm:spPr>
      <dgm:t>
        <a:bodyPr/>
        <a:lstStyle/>
        <a:p>
          <a:r>
            <a:rPr lang="en-US" altLang="zh-CN" sz="3200" dirty="0" smtClean="0"/>
            <a:t>Sangha</a:t>
          </a:r>
          <a:endParaRPr lang="zh-CN" altLang="en-US" sz="3200" dirty="0"/>
        </a:p>
      </dgm:t>
    </dgm:pt>
    <dgm:pt modelId="{33797724-3D46-4025-8F62-ABB5557D98DA}" type="parTrans" cxnId="{F44B1CE2-9B76-4432-95E9-413372B98CE0}">
      <dgm:prSet/>
      <dgm:spPr/>
      <dgm:t>
        <a:bodyPr/>
        <a:lstStyle/>
        <a:p>
          <a:endParaRPr lang="zh-CN" altLang="en-US"/>
        </a:p>
      </dgm:t>
    </dgm:pt>
    <dgm:pt modelId="{5351D22E-680B-4F92-9AF4-6560CA6BFFDA}" type="sibTrans" cxnId="{F44B1CE2-9B76-4432-95E9-413372B98CE0}">
      <dgm:prSet/>
      <dgm:spPr/>
      <dgm:t>
        <a:bodyPr/>
        <a:lstStyle/>
        <a:p>
          <a:endParaRPr lang="zh-CN" altLang="en-US"/>
        </a:p>
      </dgm:t>
    </dgm:pt>
    <dgm:pt modelId="{058D4FFB-51AF-4DA0-A3B6-D3BBF57AF352}">
      <dgm:prSet phldrT="[文字]" custT="1"/>
      <dgm:spPr>
        <a:solidFill>
          <a:schemeClr val="accent1"/>
        </a:solidFill>
      </dgm:spPr>
      <dgm:t>
        <a:bodyPr/>
        <a:lstStyle/>
        <a:p>
          <a:r>
            <a:rPr lang="en-US" altLang="zh-CN" sz="2400" dirty="0" err="1" smtClean="0"/>
            <a:t>Mahasamghika</a:t>
          </a:r>
          <a:endParaRPr lang="zh-CN" altLang="en-US" sz="2400" dirty="0"/>
        </a:p>
      </dgm:t>
    </dgm:pt>
    <dgm:pt modelId="{5BF7021C-83A0-4DEA-A3FE-134018B54FAF}" type="parTrans" cxnId="{DF3357A4-E843-41BD-92CB-A04D4BCD22C8}">
      <dgm:prSet/>
      <dgm:spPr>
        <a:ln w="38100">
          <a:solidFill>
            <a:schemeClr val="accent1"/>
          </a:solidFill>
        </a:ln>
      </dgm:spPr>
      <dgm:t>
        <a:bodyPr/>
        <a:lstStyle/>
        <a:p>
          <a:endParaRPr lang="zh-CN" altLang="en-US"/>
        </a:p>
      </dgm:t>
    </dgm:pt>
    <dgm:pt modelId="{46C24460-E1F8-4492-BF2E-368A97834CD5}" type="sibTrans" cxnId="{DF3357A4-E843-41BD-92CB-A04D4BCD22C8}">
      <dgm:prSet/>
      <dgm:spPr/>
      <dgm:t>
        <a:bodyPr/>
        <a:lstStyle/>
        <a:p>
          <a:endParaRPr lang="zh-CN" altLang="en-US"/>
        </a:p>
      </dgm:t>
    </dgm:pt>
    <dgm:pt modelId="{58E888F7-3ECF-4451-8978-A1472349E241}">
      <dgm:prSet phldrT="[文字]" custT="1"/>
      <dgm:spPr>
        <a:solidFill>
          <a:srgbClr val="FFC000"/>
        </a:solidFill>
      </dgm:spPr>
      <dgm:t>
        <a:bodyPr/>
        <a:lstStyle/>
        <a:p>
          <a:r>
            <a:rPr lang="en-US" altLang="zh-CN" sz="2800" dirty="0" err="1" smtClean="0"/>
            <a:t>Sthaviravada</a:t>
          </a:r>
          <a:endParaRPr lang="zh-CN" altLang="en-US" sz="2800" dirty="0"/>
        </a:p>
      </dgm:t>
    </dgm:pt>
    <dgm:pt modelId="{2FD42560-3FA4-4861-8CB9-01F39228C296}" type="parTrans" cxnId="{A15685A7-FEE6-42C4-BED5-CA041FEB99FA}">
      <dgm:prSet/>
      <dgm:spPr>
        <a:ln w="38100">
          <a:solidFill>
            <a:schemeClr val="accent1"/>
          </a:solidFill>
        </a:ln>
      </dgm:spPr>
      <dgm:t>
        <a:bodyPr/>
        <a:lstStyle/>
        <a:p>
          <a:endParaRPr lang="zh-CN" altLang="en-US"/>
        </a:p>
      </dgm:t>
    </dgm:pt>
    <dgm:pt modelId="{4004C3C5-CF92-42E7-B317-5A4A641099E9}" type="sibTrans" cxnId="{A15685A7-FEE6-42C4-BED5-CA041FEB99FA}">
      <dgm:prSet/>
      <dgm:spPr/>
      <dgm:t>
        <a:bodyPr/>
        <a:lstStyle/>
        <a:p>
          <a:endParaRPr lang="zh-CN" altLang="en-US"/>
        </a:p>
      </dgm:t>
    </dgm:pt>
    <dgm:pt modelId="{BB9FAA6F-B26A-4693-821E-FC3A8D6D62BE}">
      <dgm:prSet phldrT="[文字]" custT="1"/>
      <dgm:spPr/>
      <dgm:t>
        <a:bodyPr/>
        <a:lstStyle/>
        <a:p>
          <a:r>
            <a:rPr lang="en-US" altLang="zh-CN" sz="2400" dirty="0" err="1" smtClean="0"/>
            <a:t>Pudgalavada</a:t>
          </a:r>
          <a:endParaRPr lang="zh-CN" altLang="en-US" sz="2400" dirty="0"/>
        </a:p>
      </dgm:t>
    </dgm:pt>
    <dgm:pt modelId="{BA66E943-E9C6-4F76-8873-D6A81E3CBBCD}" type="parTrans" cxnId="{BF60423F-951B-469C-AAAB-B91D9E26E96E}">
      <dgm:prSet/>
      <dgm:spPr>
        <a:ln w="38100">
          <a:solidFill>
            <a:schemeClr val="accent1"/>
          </a:solidFill>
        </a:ln>
      </dgm:spPr>
      <dgm:t>
        <a:bodyPr/>
        <a:lstStyle/>
        <a:p>
          <a:endParaRPr lang="zh-CN" altLang="en-US"/>
        </a:p>
      </dgm:t>
    </dgm:pt>
    <dgm:pt modelId="{3226B034-A526-4847-BEBC-475CE6AA0D28}" type="sibTrans" cxnId="{BF60423F-951B-469C-AAAB-B91D9E26E96E}">
      <dgm:prSet/>
      <dgm:spPr/>
      <dgm:t>
        <a:bodyPr/>
        <a:lstStyle/>
        <a:p>
          <a:endParaRPr lang="zh-CN" altLang="en-US"/>
        </a:p>
      </dgm:t>
    </dgm:pt>
    <dgm:pt modelId="{7112D5CB-21C2-4557-9E27-F8D774A25342}">
      <dgm:prSet phldrT="[文字]" custT="1"/>
      <dgm:spPr/>
      <dgm:t>
        <a:bodyPr/>
        <a:lstStyle/>
        <a:p>
          <a:r>
            <a:rPr lang="en-US" altLang="zh-CN" sz="2400" dirty="0" err="1" smtClean="0"/>
            <a:t>Sarvastivada</a:t>
          </a:r>
          <a:endParaRPr lang="zh-CN" altLang="en-US" sz="2400" dirty="0"/>
        </a:p>
      </dgm:t>
    </dgm:pt>
    <dgm:pt modelId="{49C791DC-ACFB-4C23-B2C3-B49F8A0955D8}" type="parTrans" cxnId="{0EC7E856-921E-4FAA-9A24-2234D4EF11A3}">
      <dgm:prSet/>
      <dgm:spPr>
        <a:ln w="38100">
          <a:solidFill>
            <a:schemeClr val="accent1"/>
          </a:solidFill>
        </a:ln>
      </dgm:spPr>
      <dgm:t>
        <a:bodyPr/>
        <a:lstStyle/>
        <a:p>
          <a:endParaRPr lang="zh-CN" altLang="en-US"/>
        </a:p>
      </dgm:t>
    </dgm:pt>
    <dgm:pt modelId="{A2884AD6-4AC9-418D-886E-A1A70FA0CE62}" type="sibTrans" cxnId="{0EC7E856-921E-4FAA-9A24-2234D4EF11A3}">
      <dgm:prSet/>
      <dgm:spPr/>
      <dgm:t>
        <a:bodyPr/>
        <a:lstStyle/>
        <a:p>
          <a:endParaRPr lang="zh-CN" altLang="en-US"/>
        </a:p>
      </dgm:t>
    </dgm:pt>
    <dgm:pt modelId="{B9A878A9-9C7A-46F0-8740-FFA843EA5ED6}">
      <dgm:prSet phldrT="[文字]" custT="1"/>
      <dgm:spPr>
        <a:solidFill>
          <a:srgbClr val="FFC000"/>
        </a:solidFill>
      </dgm:spPr>
      <dgm:t>
        <a:bodyPr/>
        <a:lstStyle/>
        <a:p>
          <a:r>
            <a:rPr lang="en-US" altLang="zh-CN" sz="2800" dirty="0" err="1" smtClean="0"/>
            <a:t>Vibhajyavada</a:t>
          </a:r>
          <a:endParaRPr lang="zh-CN" altLang="en-US" sz="2800" dirty="0"/>
        </a:p>
      </dgm:t>
    </dgm:pt>
    <dgm:pt modelId="{31AFC91B-D4E3-4738-B4E1-5929DE926DA7}" type="parTrans" cxnId="{AFBF08EA-FA1D-4861-B950-03F71B7E6AE3}">
      <dgm:prSet/>
      <dgm:spPr>
        <a:ln w="38100">
          <a:solidFill>
            <a:schemeClr val="accent1"/>
          </a:solidFill>
        </a:ln>
      </dgm:spPr>
      <dgm:t>
        <a:bodyPr/>
        <a:lstStyle/>
        <a:p>
          <a:endParaRPr lang="zh-CN" altLang="en-US"/>
        </a:p>
      </dgm:t>
    </dgm:pt>
    <dgm:pt modelId="{8ACBE3DF-6BFC-45A1-A288-0DB45814F30F}" type="sibTrans" cxnId="{AFBF08EA-FA1D-4861-B950-03F71B7E6AE3}">
      <dgm:prSet/>
      <dgm:spPr/>
      <dgm:t>
        <a:bodyPr/>
        <a:lstStyle/>
        <a:p>
          <a:endParaRPr lang="zh-CN" altLang="en-US"/>
        </a:p>
      </dgm:t>
    </dgm:pt>
    <dgm:pt modelId="{ADD3EAEC-E356-404B-8F53-2DD6E0BFBE51}">
      <dgm:prSet custT="1"/>
      <dgm:spPr/>
      <dgm:t>
        <a:bodyPr/>
        <a:lstStyle/>
        <a:p>
          <a:r>
            <a:rPr lang="en-US" altLang="zh-CN" sz="2400" dirty="0" err="1" smtClean="0"/>
            <a:t>Kayapiya</a:t>
          </a:r>
          <a:endParaRPr lang="zh-CN" altLang="en-US" sz="2400" dirty="0"/>
        </a:p>
      </dgm:t>
    </dgm:pt>
    <dgm:pt modelId="{31853EA7-9C4A-494D-8F98-6FEF76659A4B}" type="parTrans" cxnId="{20228748-63F9-458B-97B3-AA257F5000AD}">
      <dgm:prSet/>
      <dgm:spPr>
        <a:ln w="38100">
          <a:solidFill>
            <a:schemeClr val="accent1"/>
          </a:solidFill>
        </a:ln>
      </dgm:spPr>
      <dgm:t>
        <a:bodyPr/>
        <a:lstStyle/>
        <a:p>
          <a:endParaRPr lang="zh-CN" altLang="en-US"/>
        </a:p>
      </dgm:t>
    </dgm:pt>
    <dgm:pt modelId="{F47282F5-1778-4536-A516-EC9C17595B5C}" type="sibTrans" cxnId="{20228748-63F9-458B-97B3-AA257F5000AD}">
      <dgm:prSet/>
      <dgm:spPr/>
      <dgm:t>
        <a:bodyPr/>
        <a:lstStyle/>
        <a:p>
          <a:endParaRPr lang="zh-CN" altLang="en-US"/>
        </a:p>
      </dgm:t>
    </dgm:pt>
    <dgm:pt modelId="{9A16ECC1-6E6C-49FB-A67C-03B6DA117745}">
      <dgm:prSet custT="1"/>
      <dgm:spPr/>
      <dgm:t>
        <a:bodyPr/>
        <a:lstStyle/>
        <a:p>
          <a:r>
            <a:rPr lang="en-US" altLang="zh-CN" sz="2400" dirty="0" err="1" smtClean="0"/>
            <a:t>Mahisasaka</a:t>
          </a:r>
          <a:endParaRPr lang="zh-CN" altLang="en-US" sz="2400" dirty="0"/>
        </a:p>
      </dgm:t>
    </dgm:pt>
    <dgm:pt modelId="{94EC9DEE-5784-443A-A206-7FD53338C765}" type="parTrans" cxnId="{39E99FAB-92AB-4751-989D-13B66732A431}">
      <dgm:prSet/>
      <dgm:spPr>
        <a:ln w="38100">
          <a:solidFill>
            <a:schemeClr val="accent1"/>
          </a:solidFill>
        </a:ln>
      </dgm:spPr>
      <dgm:t>
        <a:bodyPr/>
        <a:lstStyle/>
        <a:p>
          <a:endParaRPr lang="zh-CN" altLang="en-US"/>
        </a:p>
      </dgm:t>
    </dgm:pt>
    <dgm:pt modelId="{4D1436EB-5857-4507-9201-49C748FA7154}" type="sibTrans" cxnId="{39E99FAB-92AB-4751-989D-13B66732A431}">
      <dgm:prSet/>
      <dgm:spPr/>
      <dgm:t>
        <a:bodyPr/>
        <a:lstStyle/>
        <a:p>
          <a:endParaRPr lang="zh-CN" altLang="en-US"/>
        </a:p>
      </dgm:t>
    </dgm:pt>
    <dgm:pt modelId="{52B64372-FEF0-4F64-A274-412611F34D78}">
      <dgm:prSet custT="1"/>
      <dgm:spPr/>
      <dgm:t>
        <a:bodyPr/>
        <a:lstStyle/>
        <a:p>
          <a:r>
            <a:rPr lang="en-US" altLang="zh-CN" sz="2400" dirty="0" err="1" smtClean="0"/>
            <a:t>Dharmaguptaka</a:t>
          </a:r>
          <a:endParaRPr lang="zh-CN" altLang="en-US" sz="2400" dirty="0"/>
        </a:p>
      </dgm:t>
    </dgm:pt>
    <dgm:pt modelId="{5299ED1C-CF3C-4C74-854C-E58EC3E65707}" type="parTrans" cxnId="{F4B2B0B6-D235-4773-9AA5-758DEC2BA769}">
      <dgm:prSet/>
      <dgm:spPr>
        <a:ln w="38100">
          <a:solidFill>
            <a:schemeClr val="accent1"/>
          </a:solidFill>
        </a:ln>
      </dgm:spPr>
      <dgm:t>
        <a:bodyPr/>
        <a:lstStyle/>
        <a:p>
          <a:endParaRPr lang="zh-CN" altLang="en-US"/>
        </a:p>
      </dgm:t>
    </dgm:pt>
    <dgm:pt modelId="{B9B722AD-F8B8-4F12-8DAA-4CBEEA9A984E}" type="sibTrans" cxnId="{F4B2B0B6-D235-4773-9AA5-758DEC2BA769}">
      <dgm:prSet/>
      <dgm:spPr/>
      <dgm:t>
        <a:bodyPr/>
        <a:lstStyle/>
        <a:p>
          <a:endParaRPr lang="zh-CN" altLang="en-US"/>
        </a:p>
      </dgm:t>
    </dgm:pt>
    <dgm:pt modelId="{D0BFF9C0-E640-4E80-A889-E00F3CCE195A}">
      <dgm:prSet custT="1"/>
      <dgm:spPr>
        <a:solidFill>
          <a:srgbClr val="FFC000"/>
        </a:solidFill>
      </dgm:spPr>
      <dgm:t>
        <a:bodyPr/>
        <a:lstStyle/>
        <a:p>
          <a:r>
            <a:rPr lang="en-US" altLang="zh-CN" sz="2800" dirty="0" err="1" smtClean="0"/>
            <a:t>Tāmraparṇīya</a:t>
          </a:r>
          <a:endParaRPr lang="en-US" altLang="zh-CN" sz="2800" dirty="0" smtClean="0"/>
        </a:p>
        <a:p>
          <a:r>
            <a:rPr lang="en-US" altLang="zh-CN" sz="2800" dirty="0" smtClean="0"/>
            <a:t>(</a:t>
          </a:r>
          <a:r>
            <a:rPr lang="en-US" altLang="zh-CN" sz="2800" dirty="0" err="1" smtClean="0"/>
            <a:t>Tambapaṇṇiya</a:t>
          </a:r>
          <a:r>
            <a:rPr lang="en-US" altLang="zh-CN" sz="2800" dirty="0" smtClean="0"/>
            <a:t>)</a:t>
          </a:r>
          <a:endParaRPr lang="zh-CN" altLang="en-US" sz="2800" dirty="0"/>
        </a:p>
      </dgm:t>
    </dgm:pt>
    <dgm:pt modelId="{FEA8BCB1-D8AA-45B0-B218-F7318B3C402F}" type="parTrans" cxnId="{F4D090F4-F078-47FC-BBD9-C7BD8A67B8D0}">
      <dgm:prSet/>
      <dgm:spPr>
        <a:ln w="38100">
          <a:solidFill>
            <a:schemeClr val="accent1"/>
          </a:solidFill>
        </a:ln>
      </dgm:spPr>
      <dgm:t>
        <a:bodyPr/>
        <a:lstStyle/>
        <a:p>
          <a:endParaRPr lang="zh-CN" altLang="en-US"/>
        </a:p>
      </dgm:t>
    </dgm:pt>
    <dgm:pt modelId="{FB4EA7C9-9412-4A71-BACA-A06E020B6C56}" type="sibTrans" cxnId="{F4D090F4-F078-47FC-BBD9-C7BD8A67B8D0}">
      <dgm:prSet/>
      <dgm:spPr/>
      <dgm:t>
        <a:bodyPr/>
        <a:lstStyle/>
        <a:p>
          <a:endParaRPr lang="zh-CN" altLang="en-US"/>
        </a:p>
      </dgm:t>
    </dgm:pt>
    <dgm:pt modelId="{91F3CB79-2D45-4F6F-A00D-D2C2C1F2B9E1}">
      <dgm:prSet custT="1"/>
      <dgm:spPr>
        <a:solidFill>
          <a:srgbClr val="FFC000"/>
        </a:solidFill>
      </dgm:spPr>
      <dgm:t>
        <a:bodyPr/>
        <a:lstStyle/>
        <a:p>
          <a:r>
            <a:rPr lang="en-US" altLang="zh-CN" sz="2800" dirty="0" err="1" smtClean="0"/>
            <a:t>Thervada</a:t>
          </a:r>
          <a:endParaRPr lang="zh-CN" altLang="en-US" sz="2800" dirty="0"/>
        </a:p>
      </dgm:t>
    </dgm:pt>
    <dgm:pt modelId="{3C743B4D-57EE-4D3B-9695-77B971DE8B5C}" type="parTrans" cxnId="{331EDA43-4DCF-483A-8FD5-5A8E5C4F325A}">
      <dgm:prSet/>
      <dgm:spPr>
        <a:ln w="38100">
          <a:solidFill>
            <a:schemeClr val="accent1"/>
          </a:solidFill>
        </a:ln>
      </dgm:spPr>
      <dgm:t>
        <a:bodyPr/>
        <a:lstStyle/>
        <a:p>
          <a:endParaRPr lang="zh-CN" altLang="en-US"/>
        </a:p>
      </dgm:t>
    </dgm:pt>
    <dgm:pt modelId="{60BA3802-62C8-4752-9704-D8DE1AC410EC}" type="sibTrans" cxnId="{331EDA43-4DCF-483A-8FD5-5A8E5C4F325A}">
      <dgm:prSet/>
      <dgm:spPr/>
      <dgm:t>
        <a:bodyPr/>
        <a:lstStyle/>
        <a:p>
          <a:endParaRPr lang="zh-CN" altLang="en-US"/>
        </a:p>
      </dgm:t>
    </dgm:pt>
    <dgm:pt modelId="{E44BEC47-06BC-48DC-BACB-014D1EDB8378}" type="pres">
      <dgm:prSet presAssocID="{80A9966D-8634-483F-8A0F-D9459801A785}" presName="diagram" presStyleCnt="0">
        <dgm:presLayoutVars>
          <dgm:chPref val="1"/>
          <dgm:dir/>
          <dgm:animOne val="branch"/>
          <dgm:animLvl val="lvl"/>
          <dgm:resizeHandles val="exact"/>
        </dgm:presLayoutVars>
      </dgm:prSet>
      <dgm:spPr/>
      <dgm:t>
        <a:bodyPr/>
        <a:lstStyle/>
        <a:p>
          <a:endParaRPr lang="zh-CN" altLang="en-US"/>
        </a:p>
      </dgm:t>
    </dgm:pt>
    <dgm:pt modelId="{C8D09D20-FEED-49BB-ABB6-F3126531FA28}" type="pres">
      <dgm:prSet presAssocID="{21F3FE4B-569C-4E63-8812-5AFFA97D0777}" presName="root1" presStyleCnt="0"/>
      <dgm:spPr/>
    </dgm:pt>
    <dgm:pt modelId="{02E43965-51F9-4BF8-8E9E-23770AE68B51}" type="pres">
      <dgm:prSet presAssocID="{21F3FE4B-569C-4E63-8812-5AFFA97D0777}" presName="LevelOneTextNode" presStyleLbl="node0" presStyleIdx="0" presStyleCnt="1" custScaleX="93983" custScaleY="104308">
        <dgm:presLayoutVars>
          <dgm:chPref val="3"/>
        </dgm:presLayoutVars>
      </dgm:prSet>
      <dgm:spPr/>
      <dgm:t>
        <a:bodyPr/>
        <a:lstStyle/>
        <a:p>
          <a:endParaRPr lang="zh-CN" altLang="en-US"/>
        </a:p>
      </dgm:t>
    </dgm:pt>
    <dgm:pt modelId="{CB43EF52-4A50-4174-93F5-D878118389A5}" type="pres">
      <dgm:prSet presAssocID="{21F3FE4B-569C-4E63-8812-5AFFA97D0777}" presName="level2hierChild" presStyleCnt="0"/>
      <dgm:spPr/>
    </dgm:pt>
    <dgm:pt modelId="{1E5614B8-0A69-4C5C-BA20-E7827A02B803}" type="pres">
      <dgm:prSet presAssocID="{5BF7021C-83A0-4DEA-A3FE-134018B54FAF}" presName="conn2-1" presStyleLbl="parChTrans1D2" presStyleIdx="0" presStyleCnt="2"/>
      <dgm:spPr/>
      <dgm:t>
        <a:bodyPr/>
        <a:lstStyle/>
        <a:p>
          <a:endParaRPr lang="zh-CN" altLang="en-US"/>
        </a:p>
      </dgm:t>
    </dgm:pt>
    <dgm:pt modelId="{FBA736F0-6BC4-4AE4-B26B-3CA95F311DD2}" type="pres">
      <dgm:prSet presAssocID="{5BF7021C-83A0-4DEA-A3FE-134018B54FAF}" presName="connTx" presStyleLbl="parChTrans1D2" presStyleIdx="0" presStyleCnt="2"/>
      <dgm:spPr/>
      <dgm:t>
        <a:bodyPr/>
        <a:lstStyle/>
        <a:p>
          <a:endParaRPr lang="zh-CN" altLang="en-US"/>
        </a:p>
      </dgm:t>
    </dgm:pt>
    <dgm:pt modelId="{8D7988D7-A63C-4D18-951E-0A9641EC61AD}" type="pres">
      <dgm:prSet presAssocID="{058D4FFB-51AF-4DA0-A3B6-D3BBF57AF352}" presName="root2" presStyleCnt="0"/>
      <dgm:spPr/>
    </dgm:pt>
    <dgm:pt modelId="{F752AAA5-E0D1-48E3-955D-A0C90471F211}" type="pres">
      <dgm:prSet presAssocID="{058D4FFB-51AF-4DA0-A3B6-D3BBF57AF352}" presName="LevelTwoTextNode" presStyleLbl="node2" presStyleIdx="0" presStyleCnt="2" custScaleX="143536" custScaleY="69158" custLinFactNeighborX="-23457" custLinFactNeighborY="-77818">
        <dgm:presLayoutVars>
          <dgm:chPref val="3"/>
        </dgm:presLayoutVars>
      </dgm:prSet>
      <dgm:spPr/>
      <dgm:t>
        <a:bodyPr/>
        <a:lstStyle/>
        <a:p>
          <a:endParaRPr lang="zh-CN" altLang="en-US"/>
        </a:p>
      </dgm:t>
    </dgm:pt>
    <dgm:pt modelId="{2C17F9D1-FDFE-49B2-93A1-7514BBC3BCE2}" type="pres">
      <dgm:prSet presAssocID="{058D4FFB-51AF-4DA0-A3B6-D3BBF57AF352}" presName="level3hierChild" presStyleCnt="0"/>
      <dgm:spPr/>
    </dgm:pt>
    <dgm:pt modelId="{B78546A9-B71B-42BD-B291-00294F750799}" type="pres">
      <dgm:prSet presAssocID="{2FD42560-3FA4-4861-8CB9-01F39228C296}" presName="conn2-1" presStyleLbl="parChTrans1D2" presStyleIdx="1" presStyleCnt="2"/>
      <dgm:spPr/>
      <dgm:t>
        <a:bodyPr/>
        <a:lstStyle/>
        <a:p>
          <a:endParaRPr lang="zh-CN" altLang="en-US"/>
        </a:p>
      </dgm:t>
    </dgm:pt>
    <dgm:pt modelId="{8B4935C3-AEA1-4367-B0F2-9A63BA2F5989}" type="pres">
      <dgm:prSet presAssocID="{2FD42560-3FA4-4861-8CB9-01F39228C296}" presName="connTx" presStyleLbl="parChTrans1D2" presStyleIdx="1" presStyleCnt="2"/>
      <dgm:spPr/>
      <dgm:t>
        <a:bodyPr/>
        <a:lstStyle/>
        <a:p>
          <a:endParaRPr lang="zh-CN" altLang="en-US"/>
        </a:p>
      </dgm:t>
    </dgm:pt>
    <dgm:pt modelId="{42E36BC2-CE76-4F92-85BD-D19A320B1CC0}" type="pres">
      <dgm:prSet presAssocID="{58E888F7-3ECF-4451-8978-A1472349E241}" presName="root2" presStyleCnt="0"/>
      <dgm:spPr/>
    </dgm:pt>
    <dgm:pt modelId="{99C4AF13-E1E1-4729-B0C9-A61D9C184788}" type="pres">
      <dgm:prSet presAssocID="{58E888F7-3ECF-4451-8978-A1472349E241}" presName="LevelTwoTextNode" presStyleLbl="node2" presStyleIdx="1" presStyleCnt="2" custScaleX="159789" custLinFactNeighborX="-21248" custLinFactNeighborY="-2760">
        <dgm:presLayoutVars>
          <dgm:chPref val="3"/>
        </dgm:presLayoutVars>
      </dgm:prSet>
      <dgm:spPr/>
      <dgm:t>
        <a:bodyPr/>
        <a:lstStyle/>
        <a:p>
          <a:endParaRPr lang="zh-CN" altLang="en-US"/>
        </a:p>
      </dgm:t>
    </dgm:pt>
    <dgm:pt modelId="{9E9CE093-B601-437D-8899-FF250AB83CA9}" type="pres">
      <dgm:prSet presAssocID="{58E888F7-3ECF-4451-8978-A1472349E241}" presName="level3hierChild" presStyleCnt="0"/>
      <dgm:spPr/>
    </dgm:pt>
    <dgm:pt modelId="{ADCADD8B-9E21-4D97-9C1C-793C9CE39F23}" type="pres">
      <dgm:prSet presAssocID="{BA66E943-E9C6-4F76-8873-D6A81E3CBBCD}" presName="conn2-1" presStyleLbl="parChTrans1D3" presStyleIdx="0" presStyleCnt="3"/>
      <dgm:spPr/>
      <dgm:t>
        <a:bodyPr/>
        <a:lstStyle/>
        <a:p>
          <a:endParaRPr lang="zh-CN" altLang="en-US"/>
        </a:p>
      </dgm:t>
    </dgm:pt>
    <dgm:pt modelId="{0FB10AE2-6A75-49FD-A777-42A55CE487A0}" type="pres">
      <dgm:prSet presAssocID="{BA66E943-E9C6-4F76-8873-D6A81E3CBBCD}" presName="connTx" presStyleLbl="parChTrans1D3" presStyleIdx="0" presStyleCnt="3"/>
      <dgm:spPr/>
      <dgm:t>
        <a:bodyPr/>
        <a:lstStyle/>
        <a:p>
          <a:endParaRPr lang="zh-CN" altLang="en-US"/>
        </a:p>
      </dgm:t>
    </dgm:pt>
    <dgm:pt modelId="{BF696F1F-55ED-4926-83DB-816ADB727382}" type="pres">
      <dgm:prSet presAssocID="{BB9FAA6F-B26A-4693-821E-FC3A8D6D62BE}" presName="root2" presStyleCnt="0"/>
      <dgm:spPr/>
    </dgm:pt>
    <dgm:pt modelId="{5AF5CDCA-9A97-4CAE-BB14-A88597E45311}" type="pres">
      <dgm:prSet presAssocID="{BB9FAA6F-B26A-4693-821E-FC3A8D6D62BE}" presName="LevelTwoTextNode" presStyleLbl="node3" presStyleIdx="0" presStyleCnt="3" custScaleX="124028" custScaleY="49108" custLinFactNeighborX="-41032" custLinFactNeighborY="-68835">
        <dgm:presLayoutVars>
          <dgm:chPref val="3"/>
        </dgm:presLayoutVars>
      </dgm:prSet>
      <dgm:spPr/>
      <dgm:t>
        <a:bodyPr/>
        <a:lstStyle/>
        <a:p>
          <a:endParaRPr lang="zh-CN" altLang="en-US"/>
        </a:p>
      </dgm:t>
    </dgm:pt>
    <dgm:pt modelId="{F7089749-74EF-4B48-9AD5-49540F19C03F}" type="pres">
      <dgm:prSet presAssocID="{BB9FAA6F-B26A-4693-821E-FC3A8D6D62BE}" presName="level3hierChild" presStyleCnt="0"/>
      <dgm:spPr/>
    </dgm:pt>
    <dgm:pt modelId="{A526EC3D-143D-474D-84E5-D91B90B4CFE6}" type="pres">
      <dgm:prSet presAssocID="{49C791DC-ACFB-4C23-B2C3-B49F8A0955D8}" presName="conn2-1" presStyleLbl="parChTrans1D3" presStyleIdx="1" presStyleCnt="3"/>
      <dgm:spPr/>
      <dgm:t>
        <a:bodyPr/>
        <a:lstStyle/>
        <a:p>
          <a:endParaRPr lang="zh-CN" altLang="en-US"/>
        </a:p>
      </dgm:t>
    </dgm:pt>
    <dgm:pt modelId="{71969A4E-29D9-47EF-9209-8CCA1C3CBFCD}" type="pres">
      <dgm:prSet presAssocID="{49C791DC-ACFB-4C23-B2C3-B49F8A0955D8}" presName="connTx" presStyleLbl="parChTrans1D3" presStyleIdx="1" presStyleCnt="3"/>
      <dgm:spPr/>
      <dgm:t>
        <a:bodyPr/>
        <a:lstStyle/>
        <a:p>
          <a:endParaRPr lang="zh-CN" altLang="en-US"/>
        </a:p>
      </dgm:t>
    </dgm:pt>
    <dgm:pt modelId="{1D60889D-DB6C-4206-8F38-6312413928D0}" type="pres">
      <dgm:prSet presAssocID="{7112D5CB-21C2-4557-9E27-F8D774A25342}" presName="root2" presStyleCnt="0"/>
      <dgm:spPr/>
    </dgm:pt>
    <dgm:pt modelId="{1FD51F3C-02AD-410B-AA84-8C34B4599219}" type="pres">
      <dgm:prSet presAssocID="{7112D5CB-21C2-4557-9E27-F8D774A25342}" presName="LevelTwoTextNode" presStyleLbl="node3" presStyleIdx="1" presStyleCnt="3" custScaleX="125052" custScaleY="58625" custLinFactNeighborX="-38669" custLinFactNeighborY="-42866">
        <dgm:presLayoutVars>
          <dgm:chPref val="3"/>
        </dgm:presLayoutVars>
      </dgm:prSet>
      <dgm:spPr/>
      <dgm:t>
        <a:bodyPr/>
        <a:lstStyle/>
        <a:p>
          <a:endParaRPr lang="zh-CN" altLang="en-US"/>
        </a:p>
      </dgm:t>
    </dgm:pt>
    <dgm:pt modelId="{8F02F00A-731C-4B19-9374-03697BF2FEA0}" type="pres">
      <dgm:prSet presAssocID="{7112D5CB-21C2-4557-9E27-F8D774A25342}" presName="level3hierChild" presStyleCnt="0"/>
      <dgm:spPr/>
    </dgm:pt>
    <dgm:pt modelId="{4A12051D-AF84-410F-919C-A35D76FAA209}" type="pres">
      <dgm:prSet presAssocID="{31AFC91B-D4E3-4738-B4E1-5929DE926DA7}" presName="conn2-1" presStyleLbl="parChTrans1D3" presStyleIdx="2" presStyleCnt="3"/>
      <dgm:spPr/>
      <dgm:t>
        <a:bodyPr/>
        <a:lstStyle/>
        <a:p>
          <a:endParaRPr lang="zh-CN" altLang="en-US"/>
        </a:p>
      </dgm:t>
    </dgm:pt>
    <dgm:pt modelId="{B60AF1B5-AD8B-47B0-81BF-80F2D3DFC0BA}" type="pres">
      <dgm:prSet presAssocID="{31AFC91B-D4E3-4738-B4E1-5929DE926DA7}" presName="connTx" presStyleLbl="parChTrans1D3" presStyleIdx="2" presStyleCnt="3"/>
      <dgm:spPr/>
      <dgm:t>
        <a:bodyPr/>
        <a:lstStyle/>
        <a:p>
          <a:endParaRPr lang="zh-CN" altLang="en-US"/>
        </a:p>
      </dgm:t>
    </dgm:pt>
    <dgm:pt modelId="{E176F42B-0474-4F3B-8222-2E89AF7DDB12}" type="pres">
      <dgm:prSet presAssocID="{B9A878A9-9C7A-46F0-8740-FFA843EA5ED6}" presName="root2" presStyleCnt="0"/>
      <dgm:spPr/>
    </dgm:pt>
    <dgm:pt modelId="{84BC1F32-9466-4C7E-AFEA-978A986B4E01}" type="pres">
      <dgm:prSet presAssocID="{B9A878A9-9C7A-46F0-8740-FFA843EA5ED6}" presName="LevelTwoTextNode" presStyleLbl="node3" presStyleIdx="2" presStyleCnt="3" custScaleX="140103" custLinFactNeighborX="-40213" custLinFactNeighborY="-4415">
        <dgm:presLayoutVars>
          <dgm:chPref val="3"/>
        </dgm:presLayoutVars>
      </dgm:prSet>
      <dgm:spPr/>
      <dgm:t>
        <a:bodyPr/>
        <a:lstStyle/>
        <a:p>
          <a:endParaRPr lang="zh-CN" altLang="en-US"/>
        </a:p>
      </dgm:t>
    </dgm:pt>
    <dgm:pt modelId="{569FB611-DCB4-4B3B-A04E-32DF10952053}" type="pres">
      <dgm:prSet presAssocID="{B9A878A9-9C7A-46F0-8740-FFA843EA5ED6}" presName="level3hierChild" presStyleCnt="0"/>
      <dgm:spPr/>
    </dgm:pt>
    <dgm:pt modelId="{483F634B-5936-471B-9C8E-6708A2F75200}" type="pres">
      <dgm:prSet presAssocID="{31853EA7-9C4A-494D-8F98-6FEF76659A4B}" presName="conn2-1" presStyleLbl="parChTrans1D4" presStyleIdx="0" presStyleCnt="5"/>
      <dgm:spPr/>
      <dgm:t>
        <a:bodyPr/>
        <a:lstStyle/>
        <a:p>
          <a:endParaRPr lang="zh-CN" altLang="en-US"/>
        </a:p>
      </dgm:t>
    </dgm:pt>
    <dgm:pt modelId="{2838A9A9-FFAB-4AE0-918D-E8A2E66FDFB8}" type="pres">
      <dgm:prSet presAssocID="{31853EA7-9C4A-494D-8F98-6FEF76659A4B}" presName="connTx" presStyleLbl="parChTrans1D4" presStyleIdx="0" presStyleCnt="5"/>
      <dgm:spPr/>
      <dgm:t>
        <a:bodyPr/>
        <a:lstStyle/>
        <a:p>
          <a:endParaRPr lang="zh-CN" altLang="en-US"/>
        </a:p>
      </dgm:t>
    </dgm:pt>
    <dgm:pt modelId="{4C484241-6BA6-40F9-A5B7-9DAB3439C567}" type="pres">
      <dgm:prSet presAssocID="{ADD3EAEC-E356-404B-8F53-2DD6E0BFBE51}" presName="root2" presStyleCnt="0"/>
      <dgm:spPr/>
    </dgm:pt>
    <dgm:pt modelId="{8BE06CFC-5483-4914-9DCF-BF88693EEA95}" type="pres">
      <dgm:prSet presAssocID="{ADD3EAEC-E356-404B-8F53-2DD6E0BFBE51}" presName="LevelTwoTextNode" presStyleLbl="node4" presStyleIdx="0" presStyleCnt="5" custScaleX="123192" custScaleY="56362" custLinFactNeighborX="-55607" custLinFactNeighborY="-54056">
        <dgm:presLayoutVars>
          <dgm:chPref val="3"/>
        </dgm:presLayoutVars>
      </dgm:prSet>
      <dgm:spPr/>
      <dgm:t>
        <a:bodyPr/>
        <a:lstStyle/>
        <a:p>
          <a:endParaRPr lang="zh-CN" altLang="en-US"/>
        </a:p>
      </dgm:t>
    </dgm:pt>
    <dgm:pt modelId="{1B9B5D02-1D32-4852-BC75-B1FC6F94DD27}" type="pres">
      <dgm:prSet presAssocID="{ADD3EAEC-E356-404B-8F53-2DD6E0BFBE51}" presName="level3hierChild" presStyleCnt="0"/>
      <dgm:spPr/>
    </dgm:pt>
    <dgm:pt modelId="{3C27FF29-9A88-4385-8DBD-79652CA6D0F3}" type="pres">
      <dgm:prSet presAssocID="{94EC9DEE-5784-443A-A206-7FD53338C765}" presName="conn2-1" presStyleLbl="parChTrans1D4" presStyleIdx="1" presStyleCnt="5"/>
      <dgm:spPr/>
      <dgm:t>
        <a:bodyPr/>
        <a:lstStyle/>
        <a:p>
          <a:endParaRPr lang="zh-CN" altLang="en-US"/>
        </a:p>
      </dgm:t>
    </dgm:pt>
    <dgm:pt modelId="{6F4CBF58-C964-472C-8A3E-52F500C09204}" type="pres">
      <dgm:prSet presAssocID="{94EC9DEE-5784-443A-A206-7FD53338C765}" presName="connTx" presStyleLbl="parChTrans1D4" presStyleIdx="1" presStyleCnt="5"/>
      <dgm:spPr/>
      <dgm:t>
        <a:bodyPr/>
        <a:lstStyle/>
        <a:p>
          <a:endParaRPr lang="zh-CN" altLang="en-US"/>
        </a:p>
      </dgm:t>
    </dgm:pt>
    <dgm:pt modelId="{8BD491BB-96B4-4FDA-BEE5-24FB5E7B3821}" type="pres">
      <dgm:prSet presAssocID="{9A16ECC1-6E6C-49FB-A67C-03B6DA117745}" presName="root2" presStyleCnt="0"/>
      <dgm:spPr/>
    </dgm:pt>
    <dgm:pt modelId="{521BEF79-C68C-45F9-BE82-EB28E6B4436E}" type="pres">
      <dgm:prSet presAssocID="{9A16ECC1-6E6C-49FB-A67C-03B6DA117745}" presName="LevelTwoTextNode" presStyleLbl="node4" presStyleIdx="1" presStyleCnt="5" custScaleX="126286" custScaleY="56883" custLinFactNeighborX="-56839" custLinFactNeighborY="-22841">
        <dgm:presLayoutVars>
          <dgm:chPref val="3"/>
        </dgm:presLayoutVars>
      </dgm:prSet>
      <dgm:spPr/>
      <dgm:t>
        <a:bodyPr/>
        <a:lstStyle/>
        <a:p>
          <a:endParaRPr lang="zh-CN" altLang="en-US"/>
        </a:p>
      </dgm:t>
    </dgm:pt>
    <dgm:pt modelId="{9B6E35A6-2A3D-4CF5-AA52-51541936375E}" type="pres">
      <dgm:prSet presAssocID="{9A16ECC1-6E6C-49FB-A67C-03B6DA117745}" presName="level3hierChild" presStyleCnt="0"/>
      <dgm:spPr/>
    </dgm:pt>
    <dgm:pt modelId="{FEC675AC-00A6-4853-9D19-C310D6FEAF43}" type="pres">
      <dgm:prSet presAssocID="{5299ED1C-CF3C-4C74-854C-E58EC3E65707}" presName="conn2-1" presStyleLbl="parChTrans1D4" presStyleIdx="2" presStyleCnt="5"/>
      <dgm:spPr/>
      <dgm:t>
        <a:bodyPr/>
        <a:lstStyle/>
        <a:p>
          <a:endParaRPr lang="zh-CN" altLang="en-US"/>
        </a:p>
      </dgm:t>
    </dgm:pt>
    <dgm:pt modelId="{5585A1D7-34AB-406E-9D86-010F9FBE8FCB}" type="pres">
      <dgm:prSet presAssocID="{5299ED1C-CF3C-4C74-854C-E58EC3E65707}" presName="connTx" presStyleLbl="parChTrans1D4" presStyleIdx="2" presStyleCnt="5"/>
      <dgm:spPr/>
      <dgm:t>
        <a:bodyPr/>
        <a:lstStyle/>
        <a:p>
          <a:endParaRPr lang="zh-CN" altLang="en-US"/>
        </a:p>
      </dgm:t>
    </dgm:pt>
    <dgm:pt modelId="{8EA5D77C-1D48-4520-A527-68E3BD51F0ED}" type="pres">
      <dgm:prSet presAssocID="{52B64372-FEF0-4F64-A274-412611F34D78}" presName="root2" presStyleCnt="0"/>
      <dgm:spPr/>
    </dgm:pt>
    <dgm:pt modelId="{A3CD2FFE-0FA0-4097-B9FE-651BEC594195}" type="pres">
      <dgm:prSet presAssocID="{52B64372-FEF0-4F64-A274-412611F34D78}" presName="LevelTwoTextNode" presStyleLbl="node4" presStyleIdx="2" presStyleCnt="5" custScaleX="165906" custScaleY="53199" custLinFactNeighborX="-56839" custLinFactNeighborY="-7234">
        <dgm:presLayoutVars>
          <dgm:chPref val="3"/>
        </dgm:presLayoutVars>
      </dgm:prSet>
      <dgm:spPr/>
      <dgm:t>
        <a:bodyPr/>
        <a:lstStyle/>
        <a:p>
          <a:endParaRPr lang="zh-CN" altLang="en-US"/>
        </a:p>
      </dgm:t>
    </dgm:pt>
    <dgm:pt modelId="{AD66A8AB-B518-46F2-B729-E70328212F2A}" type="pres">
      <dgm:prSet presAssocID="{52B64372-FEF0-4F64-A274-412611F34D78}" presName="level3hierChild" presStyleCnt="0"/>
      <dgm:spPr/>
    </dgm:pt>
    <dgm:pt modelId="{2253C657-65E9-4965-B42E-4FCD3C12A577}" type="pres">
      <dgm:prSet presAssocID="{FEA8BCB1-D8AA-45B0-B218-F7318B3C402F}" presName="conn2-1" presStyleLbl="parChTrans1D4" presStyleIdx="3" presStyleCnt="5"/>
      <dgm:spPr/>
      <dgm:t>
        <a:bodyPr/>
        <a:lstStyle/>
        <a:p>
          <a:endParaRPr lang="zh-CN" altLang="en-US"/>
        </a:p>
      </dgm:t>
    </dgm:pt>
    <dgm:pt modelId="{59DF5936-9501-4541-8A58-83BA6CFB2A20}" type="pres">
      <dgm:prSet presAssocID="{FEA8BCB1-D8AA-45B0-B218-F7318B3C402F}" presName="connTx" presStyleLbl="parChTrans1D4" presStyleIdx="3" presStyleCnt="5"/>
      <dgm:spPr/>
      <dgm:t>
        <a:bodyPr/>
        <a:lstStyle/>
        <a:p>
          <a:endParaRPr lang="zh-CN" altLang="en-US"/>
        </a:p>
      </dgm:t>
    </dgm:pt>
    <dgm:pt modelId="{39908ECF-0627-4713-A125-0F5C15BDA681}" type="pres">
      <dgm:prSet presAssocID="{D0BFF9C0-E640-4E80-A889-E00F3CCE195A}" presName="root2" presStyleCnt="0"/>
      <dgm:spPr/>
    </dgm:pt>
    <dgm:pt modelId="{863692D3-348C-4C55-8D27-8449E1FE9651}" type="pres">
      <dgm:prSet presAssocID="{D0BFF9C0-E640-4E80-A889-E00F3CCE195A}" presName="LevelTwoTextNode" presStyleLbl="node4" presStyleIdx="3" presStyleCnt="5" custScaleX="173066" custScaleY="169920" custLinFactNeighborX="-55196" custLinFactNeighborY="13302">
        <dgm:presLayoutVars>
          <dgm:chPref val="3"/>
        </dgm:presLayoutVars>
      </dgm:prSet>
      <dgm:spPr/>
      <dgm:t>
        <a:bodyPr/>
        <a:lstStyle/>
        <a:p>
          <a:endParaRPr lang="zh-CN" altLang="en-US"/>
        </a:p>
      </dgm:t>
    </dgm:pt>
    <dgm:pt modelId="{CB6AFD77-3DC3-4748-A922-E57EEED6B72E}" type="pres">
      <dgm:prSet presAssocID="{D0BFF9C0-E640-4E80-A889-E00F3CCE195A}" presName="level3hierChild" presStyleCnt="0"/>
      <dgm:spPr/>
    </dgm:pt>
    <dgm:pt modelId="{AD2059A0-1F29-4D21-99B9-C892E6B80351}" type="pres">
      <dgm:prSet presAssocID="{3C743B4D-57EE-4D3B-9695-77B971DE8B5C}" presName="conn2-1" presStyleLbl="parChTrans1D4" presStyleIdx="4" presStyleCnt="5"/>
      <dgm:spPr/>
      <dgm:t>
        <a:bodyPr/>
        <a:lstStyle/>
        <a:p>
          <a:endParaRPr lang="zh-CN" altLang="en-US"/>
        </a:p>
      </dgm:t>
    </dgm:pt>
    <dgm:pt modelId="{D87C8CCF-8D9C-4C45-8929-93F6CACADFBA}" type="pres">
      <dgm:prSet presAssocID="{3C743B4D-57EE-4D3B-9695-77B971DE8B5C}" presName="connTx" presStyleLbl="parChTrans1D4" presStyleIdx="4" presStyleCnt="5"/>
      <dgm:spPr/>
      <dgm:t>
        <a:bodyPr/>
        <a:lstStyle/>
        <a:p>
          <a:endParaRPr lang="zh-CN" altLang="en-US"/>
        </a:p>
      </dgm:t>
    </dgm:pt>
    <dgm:pt modelId="{A08B95F3-8504-40D6-B115-8F9DCB55389D}" type="pres">
      <dgm:prSet presAssocID="{91F3CB79-2D45-4F6F-A00D-D2C2C1F2B9E1}" presName="root2" presStyleCnt="0"/>
      <dgm:spPr/>
    </dgm:pt>
    <dgm:pt modelId="{1EFD6E9D-7A6A-4737-9293-F3C58F2DA4BA}" type="pres">
      <dgm:prSet presAssocID="{91F3CB79-2D45-4F6F-A00D-D2C2C1F2B9E1}" presName="LevelTwoTextNode" presStyleLbl="node4" presStyleIdx="4" presStyleCnt="5" custLinFactNeighborX="-60955" custLinFactNeighborY="17822">
        <dgm:presLayoutVars>
          <dgm:chPref val="3"/>
        </dgm:presLayoutVars>
      </dgm:prSet>
      <dgm:spPr/>
      <dgm:t>
        <a:bodyPr/>
        <a:lstStyle/>
        <a:p>
          <a:endParaRPr lang="zh-CN" altLang="en-US"/>
        </a:p>
      </dgm:t>
    </dgm:pt>
    <dgm:pt modelId="{A0E1DA0C-AD46-4D73-B39D-3A14F007C8D3}" type="pres">
      <dgm:prSet presAssocID="{91F3CB79-2D45-4F6F-A00D-D2C2C1F2B9E1}" presName="level3hierChild" presStyleCnt="0"/>
      <dgm:spPr/>
    </dgm:pt>
  </dgm:ptLst>
  <dgm:cxnLst>
    <dgm:cxn modelId="{0EC7E856-921E-4FAA-9A24-2234D4EF11A3}" srcId="{58E888F7-3ECF-4451-8978-A1472349E241}" destId="{7112D5CB-21C2-4557-9E27-F8D774A25342}" srcOrd="1" destOrd="0" parTransId="{49C791DC-ACFB-4C23-B2C3-B49F8A0955D8}" sibTransId="{A2884AD6-4AC9-418D-886E-A1A70FA0CE62}"/>
    <dgm:cxn modelId="{AFBF08EA-FA1D-4861-B950-03F71B7E6AE3}" srcId="{58E888F7-3ECF-4451-8978-A1472349E241}" destId="{B9A878A9-9C7A-46F0-8740-FFA843EA5ED6}" srcOrd="2" destOrd="0" parTransId="{31AFC91B-D4E3-4738-B4E1-5929DE926DA7}" sibTransId="{8ACBE3DF-6BFC-45A1-A288-0DB45814F30F}"/>
    <dgm:cxn modelId="{9DECCAA7-7ED4-411C-BE24-2C2C1E96AB7F}" type="presOf" srcId="{2FD42560-3FA4-4861-8CB9-01F39228C296}" destId="{B78546A9-B71B-42BD-B291-00294F750799}" srcOrd="0" destOrd="0" presId="urn:microsoft.com/office/officeart/2005/8/layout/hierarchy2"/>
    <dgm:cxn modelId="{A2EE413C-04BD-40DE-9BBB-EC047F6DF290}" type="presOf" srcId="{BA66E943-E9C6-4F76-8873-D6A81E3CBBCD}" destId="{ADCADD8B-9E21-4D97-9C1C-793C9CE39F23}" srcOrd="0" destOrd="0" presId="urn:microsoft.com/office/officeart/2005/8/layout/hierarchy2"/>
    <dgm:cxn modelId="{E75A2748-3591-4F53-B87D-B51A8E230882}" type="presOf" srcId="{2FD42560-3FA4-4861-8CB9-01F39228C296}" destId="{8B4935C3-AEA1-4367-B0F2-9A63BA2F5989}" srcOrd="1" destOrd="0" presId="urn:microsoft.com/office/officeart/2005/8/layout/hierarchy2"/>
    <dgm:cxn modelId="{39E99FAB-92AB-4751-989D-13B66732A431}" srcId="{B9A878A9-9C7A-46F0-8740-FFA843EA5ED6}" destId="{9A16ECC1-6E6C-49FB-A67C-03B6DA117745}" srcOrd="1" destOrd="0" parTransId="{94EC9DEE-5784-443A-A206-7FD53338C765}" sibTransId="{4D1436EB-5857-4507-9201-49C748FA7154}"/>
    <dgm:cxn modelId="{3397D639-18C7-46E6-AA3A-F4EEEDA4E600}" type="presOf" srcId="{31AFC91B-D4E3-4738-B4E1-5929DE926DA7}" destId="{B60AF1B5-AD8B-47B0-81BF-80F2D3DFC0BA}" srcOrd="1" destOrd="0" presId="urn:microsoft.com/office/officeart/2005/8/layout/hierarchy2"/>
    <dgm:cxn modelId="{BA3BACA4-98D1-4144-A655-FB1DDFF76F70}" type="presOf" srcId="{3C743B4D-57EE-4D3B-9695-77B971DE8B5C}" destId="{AD2059A0-1F29-4D21-99B9-C892E6B80351}" srcOrd="0" destOrd="0" presId="urn:microsoft.com/office/officeart/2005/8/layout/hierarchy2"/>
    <dgm:cxn modelId="{7D4BFA48-D205-4367-B6F5-1CBDE52424BB}" type="presOf" srcId="{BB9FAA6F-B26A-4693-821E-FC3A8D6D62BE}" destId="{5AF5CDCA-9A97-4CAE-BB14-A88597E45311}" srcOrd="0" destOrd="0" presId="urn:microsoft.com/office/officeart/2005/8/layout/hierarchy2"/>
    <dgm:cxn modelId="{324EDBC8-8634-4053-BD0A-BCE262982836}" type="presOf" srcId="{31853EA7-9C4A-494D-8F98-6FEF76659A4B}" destId="{483F634B-5936-471B-9C8E-6708A2F75200}" srcOrd="0" destOrd="0" presId="urn:microsoft.com/office/officeart/2005/8/layout/hierarchy2"/>
    <dgm:cxn modelId="{BF60423F-951B-469C-AAAB-B91D9E26E96E}" srcId="{58E888F7-3ECF-4451-8978-A1472349E241}" destId="{BB9FAA6F-B26A-4693-821E-FC3A8D6D62BE}" srcOrd="0" destOrd="0" parTransId="{BA66E943-E9C6-4F76-8873-D6A81E3CBBCD}" sibTransId="{3226B034-A526-4847-BEBC-475CE6AA0D28}"/>
    <dgm:cxn modelId="{9CB7F5E0-5708-49CD-A984-D1D8C09D1FC1}" type="presOf" srcId="{49C791DC-ACFB-4C23-B2C3-B49F8A0955D8}" destId="{A526EC3D-143D-474D-84E5-D91B90B4CFE6}" srcOrd="0" destOrd="0" presId="urn:microsoft.com/office/officeart/2005/8/layout/hierarchy2"/>
    <dgm:cxn modelId="{52A45E64-3200-4839-BB7D-6D9BA067F702}" type="presOf" srcId="{5BF7021C-83A0-4DEA-A3FE-134018B54FAF}" destId="{FBA736F0-6BC4-4AE4-B26B-3CA95F311DD2}" srcOrd="1" destOrd="0" presId="urn:microsoft.com/office/officeart/2005/8/layout/hierarchy2"/>
    <dgm:cxn modelId="{2C089532-4221-4A13-B210-A8FE90050673}" type="presOf" srcId="{5BF7021C-83A0-4DEA-A3FE-134018B54FAF}" destId="{1E5614B8-0A69-4C5C-BA20-E7827A02B803}" srcOrd="0" destOrd="0" presId="urn:microsoft.com/office/officeart/2005/8/layout/hierarchy2"/>
    <dgm:cxn modelId="{F4B2B0B6-D235-4773-9AA5-758DEC2BA769}" srcId="{B9A878A9-9C7A-46F0-8740-FFA843EA5ED6}" destId="{52B64372-FEF0-4F64-A274-412611F34D78}" srcOrd="2" destOrd="0" parTransId="{5299ED1C-CF3C-4C74-854C-E58EC3E65707}" sibTransId="{B9B722AD-F8B8-4F12-8DAA-4CBEEA9A984E}"/>
    <dgm:cxn modelId="{F44B1CE2-9B76-4432-95E9-413372B98CE0}" srcId="{80A9966D-8634-483F-8A0F-D9459801A785}" destId="{21F3FE4B-569C-4E63-8812-5AFFA97D0777}" srcOrd="0" destOrd="0" parTransId="{33797724-3D46-4025-8F62-ABB5557D98DA}" sibTransId="{5351D22E-680B-4F92-9AF4-6560CA6BFFDA}"/>
    <dgm:cxn modelId="{20228748-63F9-458B-97B3-AA257F5000AD}" srcId="{B9A878A9-9C7A-46F0-8740-FFA843EA5ED6}" destId="{ADD3EAEC-E356-404B-8F53-2DD6E0BFBE51}" srcOrd="0" destOrd="0" parTransId="{31853EA7-9C4A-494D-8F98-6FEF76659A4B}" sibTransId="{F47282F5-1778-4536-A516-EC9C17595B5C}"/>
    <dgm:cxn modelId="{331EDA43-4DCF-483A-8FD5-5A8E5C4F325A}" srcId="{D0BFF9C0-E640-4E80-A889-E00F3CCE195A}" destId="{91F3CB79-2D45-4F6F-A00D-D2C2C1F2B9E1}" srcOrd="0" destOrd="0" parTransId="{3C743B4D-57EE-4D3B-9695-77B971DE8B5C}" sibTransId="{60BA3802-62C8-4752-9704-D8DE1AC410EC}"/>
    <dgm:cxn modelId="{8F7BC165-621A-4AC1-9850-B613634E355D}" type="presOf" srcId="{80A9966D-8634-483F-8A0F-D9459801A785}" destId="{E44BEC47-06BC-48DC-BACB-014D1EDB8378}" srcOrd="0" destOrd="0" presId="urn:microsoft.com/office/officeart/2005/8/layout/hierarchy2"/>
    <dgm:cxn modelId="{DF3357A4-E843-41BD-92CB-A04D4BCD22C8}" srcId="{21F3FE4B-569C-4E63-8812-5AFFA97D0777}" destId="{058D4FFB-51AF-4DA0-A3B6-D3BBF57AF352}" srcOrd="0" destOrd="0" parTransId="{5BF7021C-83A0-4DEA-A3FE-134018B54FAF}" sibTransId="{46C24460-E1F8-4492-BF2E-368A97834CD5}"/>
    <dgm:cxn modelId="{8B42B539-F473-4519-847B-693D1FDC35BC}" type="presOf" srcId="{94EC9DEE-5784-443A-A206-7FD53338C765}" destId="{6F4CBF58-C964-472C-8A3E-52F500C09204}" srcOrd="1" destOrd="0" presId="urn:microsoft.com/office/officeart/2005/8/layout/hierarchy2"/>
    <dgm:cxn modelId="{B5FCF46A-5FE0-4A43-94E1-33DF1A14CBC1}" type="presOf" srcId="{3C743B4D-57EE-4D3B-9695-77B971DE8B5C}" destId="{D87C8CCF-8D9C-4C45-8929-93F6CACADFBA}" srcOrd="1" destOrd="0" presId="urn:microsoft.com/office/officeart/2005/8/layout/hierarchy2"/>
    <dgm:cxn modelId="{74BDBDB3-56CE-49AE-AB1D-3FD4A036D67E}" type="presOf" srcId="{91F3CB79-2D45-4F6F-A00D-D2C2C1F2B9E1}" destId="{1EFD6E9D-7A6A-4737-9293-F3C58F2DA4BA}" srcOrd="0" destOrd="0" presId="urn:microsoft.com/office/officeart/2005/8/layout/hierarchy2"/>
    <dgm:cxn modelId="{3B22363C-6130-4D75-BC83-F5CD8DE07AE7}" type="presOf" srcId="{BA66E943-E9C6-4F76-8873-D6A81E3CBBCD}" destId="{0FB10AE2-6A75-49FD-A777-42A55CE487A0}" srcOrd="1" destOrd="0" presId="urn:microsoft.com/office/officeart/2005/8/layout/hierarchy2"/>
    <dgm:cxn modelId="{DE08F48F-6182-4554-AB80-1EB148AA04A1}" type="presOf" srcId="{31AFC91B-D4E3-4738-B4E1-5929DE926DA7}" destId="{4A12051D-AF84-410F-919C-A35D76FAA209}" srcOrd="0" destOrd="0" presId="urn:microsoft.com/office/officeart/2005/8/layout/hierarchy2"/>
    <dgm:cxn modelId="{47C7954C-26FC-49FF-BE1F-C370E2757F86}" type="presOf" srcId="{49C791DC-ACFB-4C23-B2C3-B49F8A0955D8}" destId="{71969A4E-29D9-47EF-9209-8CCA1C3CBFCD}" srcOrd="1" destOrd="0" presId="urn:microsoft.com/office/officeart/2005/8/layout/hierarchy2"/>
    <dgm:cxn modelId="{F494B116-9C1B-4522-A108-BC3F90F9E507}" type="presOf" srcId="{ADD3EAEC-E356-404B-8F53-2DD6E0BFBE51}" destId="{8BE06CFC-5483-4914-9DCF-BF88693EEA95}" srcOrd="0" destOrd="0" presId="urn:microsoft.com/office/officeart/2005/8/layout/hierarchy2"/>
    <dgm:cxn modelId="{0DDB31E6-3A54-454F-A304-5350729FF3D0}" type="presOf" srcId="{FEA8BCB1-D8AA-45B0-B218-F7318B3C402F}" destId="{59DF5936-9501-4541-8A58-83BA6CFB2A20}" srcOrd="1" destOrd="0" presId="urn:microsoft.com/office/officeart/2005/8/layout/hierarchy2"/>
    <dgm:cxn modelId="{3DD62E8F-24FF-4B3F-871C-F28803701442}" type="presOf" srcId="{058D4FFB-51AF-4DA0-A3B6-D3BBF57AF352}" destId="{F752AAA5-E0D1-48E3-955D-A0C90471F211}" srcOrd="0" destOrd="0" presId="urn:microsoft.com/office/officeart/2005/8/layout/hierarchy2"/>
    <dgm:cxn modelId="{A15685A7-FEE6-42C4-BED5-CA041FEB99FA}" srcId="{21F3FE4B-569C-4E63-8812-5AFFA97D0777}" destId="{58E888F7-3ECF-4451-8978-A1472349E241}" srcOrd="1" destOrd="0" parTransId="{2FD42560-3FA4-4861-8CB9-01F39228C296}" sibTransId="{4004C3C5-CF92-42E7-B317-5A4A641099E9}"/>
    <dgm:cxn modelId="{5679EB0F-0054-49C2-9D6D-12DE68403C30}" type="presOf" srcId="{21F3FE4B-569C-4E63-8812-5AFFA97D0777}" destId="{02E43965-51F9-4BF8-8E9E-23770AE68B51}" srcOrd="0" destOrd="0" presId="urn:microsoft.com/office/officeart/2005/8/layout/hierarchy2"/>
    <dgm:cxn modelId="{6F4D8294-B638-4606-9402-A78A7311C377}" type="presOf" srcId="{52B64372-FEF0-4F64-A274-412611F34D78}" destId="{A3CD2FFE-0FA0-4097-B9FE-651BEC594195}" srcOrd="0" destOrd="0" presId="urn:microsoft.com/office/officeart/2005/8/layout/hierarchy2"/>
    <dgm:cxn modelId="{30F42FA8-0C77-4D9E-B50C-C8E93858B513}" type="presOf" srcId="{31853EA7-9C4A-494D-8F98-6FEF76659A4B}" destId="{2838A9A9-FFAB-4AE0-918D-E8A2E66FDFB8}" srcOrd="1" destOrd="0" presId="urn:microsoft.com/office/officeart/2005/8/layout/hierarchy2"/>
    <dgm:cxn modelId="{A1836F92-8239-4972-A237-B9FD2D6D7CC0}" type="presOf" srcId="{B9A878A9-9C7A-46F0-8740-FFA843EA5ED6}" destId="{84BC1F32-9466-4C7E-AFEA-978A986B4E01}" srcOrd="0" destOrd="0" presId="urn:microsoft.com/office/officeart/2005/8/layout/hierarchy2"/>
    <dgm:cxn modelId="{3BAFE8A6-C384-4690-927B-5FE40D6136AA}" type="presOf" srcId="{5299ED1C-CF3C-4C74-854C-E58EC3E65707}" destId="{FEC675AC-00A6-4853-9D19-C310D6FEAF43}" srcOrd="0" destOrd="0" presId="urn:microsoft.com/office/officeart/2005/8/layout/hierarchy2"/>
    <dgm:cxn modelId="{76286299-8DBC-4219-9BBD-8F6A63D682CB}" type="presOf" srcId="{7112D5CB-21C2-4557-9E27-F8D774A25342}" destId="{1FD51F3C-02AD-410B-AA84-8C34B4599219}" srcOrd="0" destOrd="0" presId="urn:microsoft.com/office/officeart/2005/8/layout/hierarchy2"/>
    <dgm:cxn modelId="{716A5D5A-5C89-4A3E-807A-4A27AF84F4F2}" type="presOf" srcId="{D0BFF9C0-E640-4E80-A889-E00F3CCE195A}" destId="{863692D3-348C-4C55-8D27-8449E1FE9651}" srcOrd="0" destOrd="0" presId="urn:microsoft.com/office/officeart/2005/8/layout/hierarchy2"/>
    <dgm:cxn modelId="{F4D090F4-F078-47FC-BBD9-C7BD8A67B8D0}" srcId="{B9A878A9-9C7A-46F0-8740-FFA843EA5ED6}" destId="{D0BFF9C0-E640-4E80-A889-E00F3CCE195A}" srcOrd="3" destOrd="0" parTransId="{FEA8BCB1-D8AA-45B0-B218-F7318B3C402F}" sibTransId="{FB4EA7C9-9412-4A71-BACA-A06E020B6C56}"/>
    <dgm:cxn modelId="{0DC9F608-C631-47F2-AD92-33A7EC22F430}" type="presOf" srcId="{94EC9DEE-5784-443A-A206-7FD53338C765}" destId="{3C27FF29-9A88-4385-8DBD-79652CA6D0F3}" srcOrd="0" destOrd="0" presId="urn:microsoft.com/office/officeart/2005/8/layout/hierarchy2"/>
    <dgm:cxn modelId="{9C95C337-615E-4CF5-9908-2D802A9ED04D}" type="presOf" srcId="{58E888F7-3ECF-4451-8978-A1472349E241}" destId="{99C4AF13-E1E1-4729-B0C9-A61D9C184788}" srcOrd="0" destOrd="0" presId="urn:microsoft.com/office/officeart/2005/8/layout/hierarchy2"/>
    <dgm:cxn modelId="{5E356D67-6BAC-4DC9-8B29-8D54FF39D795}" type="presOf" srcId="{9A16ECC1-6E6C-49FB-A67C-03B6DA117745}" destId="{521BEF79-C68C-45F9-BE82-EB28E6B4436E}" srcOrd="0" destOrd="0" presId="urn:microsoft.com/office/officeart/2005/8/layout/hierarchy2"/>
    <dgm:cxn modelId="{A2E22DCB-44ED-4DA4-B77A-2A376113352A}" type="presOf" srcId="{FEA8BCB1-D8AA-45B0-B218-F7318B3C402F}" destId="{2253C657-65E9-4965-B42E-4FCD3C12A577}" srcOrd="0" destOrd="0" presId="urn:microsoft.com/office/officeart/2005/8/layout/hierarchy2"/>
    <dgm:cxn modelId="{8F05BE88-6161-450C-8326-261034D2AF84}" type="presOf" srcId="{5299ED1C-CF3C-4C74-854C-E58EC3E65707}" destId="{5585A1D7-34AB-406E-9D86-010F9FBE8FCB}" srcOrd="1" destOrd="0" presId="urn:microsoft.com/office/officeart/2005/8/layout/hierarchy2"/>
    <dgm:cxn modelId="{986AAAC9-1C73-487F-BFAE-7BE62A17CE37}" type="presParOf" srcId="{E44BEC47-06BC-48DC-BACB-014D1EDB8378}" destId="{C8D09D20-FEED-49BB-ABB6-F3126531FA28}" srcOrd="0" destOrd="0" presId="urn:microsoft.com/office/officeart/2005/8/layout/hierarchy2"/>
    <dgm:cxn modelId="{65AE30DD-1C0E-435A-B26A-32011028A745}" type="presParOf" srcId="{C8D09D20-FEED-49BB-ABB6-F3126531FA28}" destId="{02E43965-51F9-4BF8-8E9E-23770AE68B51}" srcOrd="0" destOrd="0" presId="urn:microsoft.com/office/officeart/2005/8/layout/hierarchy2"/>
    <dgm:cxn modelId="{17833B0E-ACA2-4427-B645-A93C6C0D3A96}" type="presParOf" srcId="{C8D09D20-FEED-49BB-ABB6-F3126531FA28}" destId="{CB43EF52-4A50-4174-93F5-D878118389A5}" srcOrd="1" destOrd="0" presId="urn:microsoft.com/office/officeart/2005/8/layout/hierarchy2"/>
    <dgm:cxn modelId="{0A80B7E5-A493-4562-8F56-D607ACE257F4}" type="presParOf" srcId="{CB43EF52-4A50-4174-93F5-D878118389A5}" destId="{1E5614B8-0A69-4C5C-BA20-E7827A02B803}" srcOrd="0" destOrd="0" presId="urn:microsoft.com/office/officeart/2005/8/layout/hierarchy2"/>
    <dgm:cxn modelId="{DC924C79-4575-467F-B383-E22536578144}" type="presParOf" srcId="{1E5614B8-0A69-4C5C-BA20-E7827A02B803}" destId="{FBA736F0-6BC4-4AE4-B26B-3CA95F311DD2}" srcOrd="0" destOrd="0" presId="urn:microsoft.com/office/officeart/2005/8/layout/hierarchy2"/>
    <dgm:cxn modelId="{E47C4071-E599-4401-B93F-5B0E09FB047C}" type="presParOf" srcId="{CB43EF52-4A50-4174-93F5-D878118389A5}" destId="{8D7988D7-A63C-4D18-951E-0A9641EC61AD}" srcOrd="1" destOrd="0" presId="urn:microsoft.com/office/officeart/2005/8/layout/hierarchy2"/>
    <dgm:cxn modelId="{EC7D212A-E6C4-4594-A0FE-D5BD2FD058AC}" type="presParOf" srcId="{8D7988D7-A63C-4D18-951E-0A9641EC61AD}" destId="{F752AAA5-E0D1-48E3-955D-A0C90471F211}" srcOrd="0" destOrd="0" presId="urn:microsoft.com/office/officeart/2005/8/layout/hierarchy2"/>
    <dgm:cxn modelId="{95DD0827-911E-493F-A8A7-2ACDECADB332}" type="presParOf" srcId="{8D7988D7-A63C-4D18-951E-0A9641EC61AD}" destId="{2C17F9D1-FDFE-49B2-93A1-7514BBC3BCE2}" srcOrd="1" destOrd="0" presId="urn:microsoft.com/office/officeart/2005/8/layout/hierarchy2"/>
    <dgm:cxn modelId="{F299683D-759C-4CF9-B017-B7BC74CF4EB7}" type="presParOf" srcId="{CB43EF52-4A50-4174-93F5-D878118389A5}" destId="{B78546A9-B71B-42BD-B291-00294F750799}" srcOrd="2" destOrd="0" presId="urn:microsoft.com/office/officeart/2005/8/layout/hierarchy2"/>
    <dgm:cxn modelId="{D2946423-0548-44A5-9263-84EB8F0559D4}" type="presParOf" srcId="{B78546A9-B71B-42BD-B291-00294F750799}" destId="{8B4935C3-AEA1-4367-B0F2-9A63BA2F5989}" srcOrd="0" destOrd="0" presId="urn:microsoft.com/office/officeart/2005/8/layout/hierarchy2"/>
    <dgm:cxn modelId="{C35F4774-EBDA-41A1-B336-0B809665283B}" type="presParOf" srcId="{CB43EF52-4A50-4174-93F5-D878118389A5}" destId="{42E36BC2-CE76-4F92-85BD-D19A320B1CC0}" srcOrd="3" destOrd="0" presId="urn:microsoft.com/office/officeart/2005/8/layout/hierarchy2"/>
    <dgm:cxn modelId="{F6974879-B758-4E9F-92F3-5E7C1285AE31}" type="presParOf" srcId="{42E36BC2-CE76-4F92-85BD-D19A320B1CC0}" destId="{99C4AF13-E1E1-4729-B0C9-A61D9C184788}" srcOrd="0" destOrd="0" presId="urn:microsoft.com/office/officeart/2005/8/layout/hierarchy2"/>
    <dgm:cxn modelId="{DE59F53E-4A71-4BA9-8C94-8F194B72B3B2}" type="presParOf" srcId="{42E36BC2-CE76-4F92-85BD-D19A320B1CC0}" destId="{9E9CE093-B601-437D-8899-FF250AB83CA9}" srcOrd="1" destOrd="0" presId="urn:microsoft.com/office/officeart/2005/8/layout/hierarchy2"/>
    <dgm:cxn modelId="{793D602F-EDF3-4EAC-8413-0E831A9BCF8C}" type="presParOf" srcId="{9E9CE093-B601-437D-8899-FF250AB83CA9}" destId="{ADCADD8B-9E21-4D97-9C1C-793C9CE39F23}" srcOrd="0" destOrd="0" presId="urn:microsoft.com/office/officeart/2005/8/layout/hierarchy2"/>
    <dgm:cxn modelId="{E972FFDE-12B2-4B34-9BC4-AA9442C4734B}" type="presParOf" srcId="{ADCADD8B-9E21-4D97-9C1C-793C9CE39F23}" destId="{0FB10AE2-6A75-49FD-A777-42A55CE487A0}" srcOrd="0" destOrd="0" presId="urn:microsoft.com/office/officeart/2005/8/layout/hierarchy2"/>
    <dgm:cxn modelId="{F54995DF-D7B6-49DF-A476-7571E564E599}" type="presParOf" srcId="{9E9CE093-B601-437D-8899-FF250AB83CA9}" destId="{BF696F1F-55ED-4926-83DB-816ADB727382}" srcOrd="1" destOrd="0" presId="urn:microsoft.com/office/officeart/2005/8/layout/hierarchy2"/>
    <dgm:cxn modelId="{7FFCE0E6-0E6E-4423-B614-252FC3BD66E2}" type="presParOf" srcId="{BF696F1F-55ED-4926-83DB-816ADB727382}" destId="{5AF5CDCA-9A97-4CAE-BB14-A88597E45311}" srcOrd="0" destOrd="0" presId="urn:microsoft.com/office/officeart/2005/8/layout/hierarchy2"/>
    <dgm:cxn modelId="{8F0781E0-EFC0-4B9C-8D33-9CA4579FF041}" type="presParOf" srcId="{BF696F1F-55ED-4926-83DB-816ADB727382}" destId="{F7089749-74EF-4B48-9AD5-49540F19C03F}" srcOrd="1" destOrd="0" presId="urn:microsoft.com/office/officeart/2005/8/layout/hierarchy2"/>
    <dgm:cxn modelId="{4A48D1EE-405A-4775-B5CC-798AE66DA702}" type="presParOf" srcId="{9E9CE093-B601-437D-8899-FF250AB83CA9}" destId="{A526EC3D-143D-474D-84E5-D91B90B4CFE6}" srcOrd="2" destOrd="0" presId="urn:microsoft.com/office/officeart/2005/8/layout/hierarchy2"/>
    <dgm:cxn modelId="{B1D7717D-2EF4-43B4-8E4E-065B8765A390}" type="presParOf" srcId="{A526EC3D-143D-474D-84E5-D91B90B4CFE6}" destId="{71969A4E-29D9-47EF-9209-8CCA1C3CBFCD}" srcOrd="0" destOrd="0" presId="urn:microsoft.com/office/officeart/2005/8/layout/hierarchy2"/>
    <dgm:cxn modelId="{B33FEFC7-6FCB-4CDF-82E1-F4053DC60364}" type="presParOf" srcId="{9E9CE093-B601-437D-8899-FF250AB83CA9}" destId="{1D60889D-DB6C-4206-8F38-6312413928D0}" srcOrd="3" destOrd="0" presId="urn:microsoft.com/office/officeart/2005/8/layout/hierarchy2"/>
    <dgm:cxn modelId="{092EEC95-2227-494B-B383-8E06EAB008C1}" type="presParOf" srcId="{1D60889D-DB6C-4206-8F38-6312413928D0}" destId="{1FD51F3C-02AD-410B-AA84-8C34B4599219}" srcOrd="0" destOrd="0" presId="urn:microsoft.com/office/officeart/2005/8/layout/hierarchy2"/>
    <dgm:cxn modelId="{92767EA0-93CE-45CB-840F-CA551D010FCF}" type="presParOf" srcId="{1D60889D-DB6C-4206-8F38-6312413928D0}" destId="{8F02F00A-731C-4B19-9374-03697BF2FEA0}" srcOrd="1" destOrd="0" presId="urn:microsoft.com/office/officeart/2005/8/layout/hierarchy2"/>
    <dgm:cxn modelId="{9DC9E140-A094-4D40-8BBC-B64175254762}" type="presParOf" srcId="{9E9CE093-B601-437D-8899-FF250AB83CA9}" destId="{4A12051D-AF84-410F-919C-A35D76FAA209}" srcOrd="4" destOrd="0" presId="urn:microsoft.com/office/officeart/2005/8/layout/hierarchy2"/>
    <dgm:cxn modelId="{0C2A900F-3FD9-4158-ABBF-93DC855FC7CB}" type="presParOf" srcId="{4A12051D-AF84-410F-919C-A35D76FAA209}" destId="{B60AF1B5-AD8B-47B0-81BF-80F2D3DFC0BA}" srcOrd="0" destOrd="0" presId="urn:microsoft.com/office/officeart/2005/8/layout/hierarchy2"/>
    <dgm:cxn modelId="{1B5B8D75-6585-49A0-B95D-DFEA905994CD}" type="presParOf" srcId="{9E9CE093-B601-437D-8899-FF250AB83CA9}" destId="{E176F42B-0474-4F3B-8222-2E89AF7DDB12}" srcOrd="5" destOrd="0" presId="urn:microsoft.com/office/officeart/2005/8/layout/hierarchy2"/>
    <dgm:cxn modelId="{BFD86676-A6DA-49A8-A7D6-9E858CF27F79}" type="presParOf" srcId="{E176F42B-0474-4F3B-8222-2E89AF7DDB12}" destId="{84BC1F32-9466-4C7E-AFEA-978A986B4E01}" srcOrd="0" destOrd="0" presId="urn:microsoft.com/office/officeart/2005/8/layout/hierarchy2"/>
    <dgm:cxn modelId="{15A016FD-5B79-4E8E-85E2-9BAB9520FE63}" type="presParOf" srcId="{E176F42B-0474-4F3B-8222-2E89AF7DDB12}" destId="{569FB611-DCB4-4B3B-A04E-32DF10952053}" srcOrd="1" destOrd="0" presId="urn:microsoft.com/office/officeart/2005/8/layout/hierarchy2"/>
    <dgm:cxn modelId="{CA0ABE9A-E853-45ED-BFA3-799AA55F9E7D}" type="presParOf" srcId="{569FB611-DCB4-4B3B-A04E-32DF10952053}" destId="{483F634B-5936-471B-9C8E-6708A2F75200}" srcOrd="0" destOrd="0" presId="urn:microsoft.com/office/officeart/2005/8/layout/hierarchy2"/>
    <dgm:cxn modelId="{CFD43ADC-1E41-4D9F-BC3B-DA5EAF45ED94}" type="presParOf" srcId="{483F634B-5936-471B-9C8E-6708A2F75200}" destId="{2838A9A9-FFAB-4AE0-918D-E8A2E66FDFB8}" srcOrd="0" destOrd="0" presId="urn:microsoft.com/office/officeart/2005/8/layout/hierarchy2"/>
    <dgm:cxn modelId="{CE22A457-7BB5-42E5-847C-3E7E73CB1CE9}" type="presParOf" srcId="{569FB611-DCB4-4B3B-A04E-32DF10952053}" destId="{4C484241-6BA6-40F9-A5B7-9DAB3439C567}" srcOrd="1" destOrd="0" presId="urn:microsoft.com/office/officeart/2005/8/layout/hierarchy2"/>
    <dgm:cxn modelId="{370ACBC5-99D8-432F-91D9-A93FAD888EEA}" type="presParOf" srcId="{4C484241-6BA6-40F9-A5B7-9DAB3439C567}" destId="{8BE06CFC-5483-4914-9DCF-BF88693EEA95}" srcOrd="0" destOrd="0" presId="urn:microsoft.com/office/officeart/2005/8/layout/hierarchy2"/>
    <dgm:cxn modelId="{82297D30-64D7-4ED5-B71E-DE96B21A0276}" type="presParOf" srcId="{4C484241-6BA6-40F9-A5B7-9DAB3439C567}" destId="{1B9B5D02-1D32-4852-BC75-B1FC6F94DD27}" srcOrd="1" destOrd="0" presId="urn:microsoft.com/office/officeart/2005/8/layout/hierarchy2"/>
    <dgm:cxn modelId="{26E0B547-A97D-470E-A98F-CCF1CB4251C8}" type="presParOf" srcId="{569FB611-DCB4-4B3B-A04E-32DF10952053}" destId="{3C27FF29-9A88-4385-8DBD-79652CA6D0F3}" srcOrd="2" destOrd="0" presId="urn:microsoft.com/office/officeart/2005/8/layout/hierarchy2"/>
    <dgm:cxn modelId="{900672BA-C380-4E9C-BEA6-BEC08A39401C}" type="presParOf" srcId="{3C27FF29-9A88-4385-8DBD-79652CA6D0F3}" destId="{6F4CBF58-C964-472C-8A3E-52F500C09204}" srcOrd="0" destOrd="0" presId="urn:microsoft.com/office/officeart/2005/8/layout/hierarchy2"/>
    <dgm:cxn modelId="{87202EA3-BF4B-47F9-A5EA-806A30AAC1BE}" type="presParOf" srcId="{569FB611-DCB4-4B3B-A04E-32DF10952053}" destId="{8BD491BB-96B4-4FDA-BEE5-24FB5E7B3821}" srcOrd="3" destOrd="0" presId="urn:microsoft.com/office/officeart/2005/8/layout/hierarchy2"/>
    <dgm:cxn modelId="{0A5FF55C-E990-46E7-A4C8-9A9FB00A89E1}" type="presParOf" srcId="{8BD491BB-96B4-4FDA-BEE5-24FB5E7B3821}" destId="{521BEF79-C68C-45F9-BE82-EB28E6B4436E}" srcOrd="0" destOrd="0" presId="urn:microsoft.com/office/officeart/2005/8/layout/hierarchy2"/>
    <dgm:cxn modelId="{D7B66E05-22C9-43F3-97AD-03A41F728F10}" type="presParOf" srcId="{8BD491BB-96B4-4FDA-BEE5-24FB5E7B3821}" destId="{9B6E35A6-2A3D-4CF5-AA52-51541936375E}" srcOrd="1" destOrd="0" presId="urn:microsoft.com/office/officeart/2005/8/layout/hierarchy2"/>
    <dgm:cxn modelId="{181222B8-E110-496C-9421-A55D7FF3D7E3}" type="presParOf" srcId="{569FB611-DCB4-4B3B-A04E-32DF10952053}" destId="{FEC675AC-00A6-4853-9D19-C310D6FEAF43}" srcOrd="4" destOrd="0" presId="urn:microsoft.com/office/officeart/2005/8/layout/hierarchy2"/>
    <dgm:cxn modelId="{138F33C7-2F80-4983-9F03-29673F9E32DD}" type="presParOf" srcId="{FEC675AC-00A6-4853-9D19-C310D6FEAF43}" destId="{5585A1D7-34AB-406E-9D86-010F9FBE8FCB}" srcOrd="0" destOrd="0" presId="urn:microsoft.com/office/officeart/2005/8/layout/hierarchy2"/>
    <dgm:cxn modelId="{3FF1FCDA-6FBF-4CDB-848E-14C8FD92ED76}" type="presParOf" srcId="{569FB611-DCB4-4B3B-A04E-32DF10952053}" destId="{8EA5D77C-1D48-4520-A527-68E3BD51F0ED}" srcOrd="5" destOrd="0" presId="urn:microsoft.com/office/officeart/2005/8/layout/hierarchy2"/>
    <dgm:cxn modelId="{00AEE858-891F-47EA-AF02-6DC7371678F9}" type="presParOf" srcId="{8EA5D77C-1D48-4520-A527-68E3BD51F0ED}" destId="{A3CD2FFE-0FA0-4097-B9FE-651BEC594195}" srcOrd="0" destOrd="0" presId="urn:microsoft.com/office/officeart/2005/8/layout/hierarchy2"/>
    <dgm:cxn modelId="{27EDFED7-185C-4D86-8C81-8CE41147120B}" type="presParOf" srcId="{8EA5D77C-1D48-4520-A527-68E3BD51F0ED}" destId="{AD66A8AB-B518-46F2-B729-E70328212F2A}" srcOrd="1" destOrd="0" presId="urn:microsoft.com/office/officeart/2005/8/layout/hierarchy2"/>
    <dgm:cxn modelId="{74303DF2-1DFA-4AD6-9402-C9608B15BB7D}" type="presParOf" srcId="{569FB611-DCB4-4B3B-A04E-32DF10952053}" destId="{2253C657-65E9-4965-B42E-4FCD3C12A577}" srcOrd="6" destOrd="0" presId="urn:microsoft.com/office/officeart/2005/8/layout/hierarchy2"/>
    <dgm:cxn modelId="{43ABFB72-1633-4D0D-A53A-7B839C10C36E}" type="presParOf" srcId="{2253C657-65E9-4965-B42E-4FCD3C12A577}" destId="{59DF5936-9501-4541-8A58-83BA6CFB2A20}" srcOrd="0" destOrd="0" presId="urn:microsoft.com/office/officeart/2005/8/layout/hierarchy2"/>
    <dgm:cxn modelId="{BEA90810-4F0E-4049-A1E3-958DAA697F28}" type="presParOf" srcId="{569FB611-DCB4-4B3B-A04E-32DF10952053}" destId="{39908ECF-0627-4713-A125-0F5C15BDA681}" srcOrd="7" destOrd="0" presId="urn:microsoft.com/office/officeart/2005/8/layout/hierarchy2"/>
    <dgm:cxn modelId="{7547B1B3-67E7-48A1-B54F-8A7EDA75B302}" type="presParOf" srcId="{39908ECF-0627-4713-A125-0F5C15BDA681}" destId="{863692D3-348C-4C55-8D27-8449E1FE9651}" srcOrd="0" destOrd="0" presId="urn:microsoft.com/office/officeart/2005/8/layout/hierarchy2"/>
    <dgm:cxn modelId="{20BBB885-B7D8-494E-A781-AF256463192D}" type="presParOf" srcId="{39908ECF-0627-4713-A125-0F5C15BDA681}" destId="{CB6AFD77-3DC3-4748-A922-E57EEED6B72E}" srcOrd="1" destOrd="0" presId="urn:microsoft.com/office/officeart/2005/8/layout/hierarchy2"/>
    <dgm:cxn modelId="{26DA9295-A830-4722-B858-24B26B99CE53}" type="presParOf" srcId="{CB6AFD77-3DC3-4748-A922-E57EEED6B72E}" destId="{AD2059A0-1F29-4D21-99B9-C892E6B80351}" srcOrd="0" destOrd="0" presId="urn:microsoft.com/office/officeart/2005/8/layout/hierarchy2"/>
    <dgm:cxn modelId="{FA23EC2D-4F45-4FD1-BFB4-88D33FA2FDDB}" type="presParOf" srcId="{AD2059A0-1F29-4D21-99B9-C892E6B80351}" destId="{D87C8CCF-8D9C-4C45-8929-93F6CACADFBA}" srcOrd="0" destOrd="0" presId="urn:microsoft.com/office/officeart/2005/8/layout/hierarchy2"/>
    <dgm:cxn modelId="{A760DE74-B9B3-47D6-8E57-FB4C6A4369CF}" type="presParOf" srcId="{CB6AFD77-3DC3-4748-A922-E57EEED6B72E}" destId="{A08B95F3-8504-40D6-B115-8F9DCB55389D}" srcOrd="1" destOrd="0" presId="urn:microsoft.com/office/officeart/2005/8/layout/hierarchy2"/>
    <dgm:cxn modelId="{E12890C9-09BD-498B-9CFF-60EE56862481}" type="presParOf" srcId="{A08B95F3-8504-40D6-B115-8F9DCB55389D}" destId="{1EFD6E9D-7A6A-4737-9293-F3C58F2DA4BA}" srcOrd="0" destOrd="0" presId="urn:microsoft.com/office/officeart/2005/8/layout/hierarchy2"/>
    <dgm:cxn modelId="{D48C901C-B381-4BF1-99D6-0617C0A7E5AE}" type="presParOf" srcId="{A08B95F3-8504-40D6-B115-8F9DCB55389D}" destId="{A0E1DA0C-AD46-4D73-B39D-3A14F007C8D3}"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A9966D-8634-483F-8A0F-D9459801A785}"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21F3FE4B-569C-4E63-8812-5AFFA97D0777}">
      <dgm:prSet phldrT="[文字]" custT="1"/>
      <dgm:spPr>
        <a:solidFill>
          <a:srgbClr val="FFC000"/>
        </a:solidFill>
      </dgm:spPr>
      <dgm:t>
        <a:bodyPr/>
        <a:lstStyle/>
        <a:p>
          <a:r>
            <a:rPr lang="en-US" altLang="zh-CN" sz="3200" dirty="0" smtClean="0"/>
            <a:t>Sangha</a:t>
          </a:r>
          <a:endParaRPr lang="zh-CN" altLang="en-US" sz="3200" dirty="0"/>
        </a:p>
      </dgm:t>
    </dgm:pt>
    <dgm:pt modelId="{33797724-3D46-4025-8F62-ABB5557D98DA}" type="parTrans" cxnId="{F44B1CE2-9B76-4432-95E9-413372B98CE0}">
      <dgm:prSet/>
      <dgm:spPr/>
      <dgm:t>
        <a:bodyPr/>
        <a:lstStyle/>
        <a:p>
          <a:endParaRPr lang="zh-CN" altLang="en-US"/>
        </a:p>
      </dgm:t>
    </dgm:pt>
    <dgm:pt modelId="{5351D22E-680B-4F92-9AF4-6560CA6BFFDA}" type="sibTrans" cxnId="{F44B1CE2-9B76-4432-95E9-413372B98CE0}">
      <dgm:prSet/>
      <dgm:spPr/>
      <dgm:t>
        <a:bodyPr/>
        <a:lstStyle/>
        <a:p>
          <a:endParaRPr lang="zh-CN" altLang="en-US"/>
        </a:p>
      </dgm:t>
    </dgm:pt>
    <dgm:pt modelId="{058D4FFB-51AF-4DA0-A3B6-D3BBF57AF352}">
      <dgm:prSet phldrT="[文字]" custT="1"/>
      <dgm:spPr>
        <a:solidFill>
          <a:schemeClr val="accent1"/>
        </a:solidFill>
      </dgm:spPr>
      <dgm:t>
        <a:bodyPr/>
        <a:lstStyle/>
        <a:p>
          <a:r>
            <a:rPr lang="en-US" altLang="zh-CN" sz="2400" dirty="0" err="1" smtClean="0"/>
            <a:t>Mahasamghika</a:t>
          </a:r>
          <a:endParaRPr lang="zh-CN" altLang="en-US" sz="2400" dirty="0"/>
        </a:p>
      </dgm:t>
    </dgm:pt>
    <dgm:pt modelId="{5BF7021C-83A0-4DEA-A3FE-134018B54FAF}" type="parTrans" cxnId="{DF3357A4-E843-41BD-92CB-A04D4BCD22C8}">
      <dgm:prSet/>
      <dgm:spPr>
        <a:ln w="38100">
          <a:solidFill>
            <a:schemeClr val="accent1"/>
          </a:solidFill>
        </a:ln>
      </dgm:spPr>
      <dgm:t>
        <a:bodyPr/>
        <a:lstStyle/>
        <a:p>
          <a:endParaRPr lang="zh-CN" altLang="en-US"/>
        </a:p>
      </dgm:t>
    </dgm:pt>
    <dgm:pt modelId="{46C24460-E1F8-4492-BF2E-368A97834CD5}" type="sibTrans" cxnId="{DF3357A4-E843-41BD-92CB-A04D4BCD22C8}">
      <dgm:prSet/>
      <dgm:spPr/>
      <dgm:t>
        <a:bodyPr/>
        <a:lstStyle/>
        <a:p>
          <a:endParaRPr lang="zh-CN" altLang="en-US"/>
        </a:p>
      </dgm:t>
    </dgm:pt>
    <dgm:pt modelId="{58E888F7-3ECF-4451-8978-A1472349E241}">
      <dgm:prSet phldrT="[文字]" custT="1"/>
      <dgm:spPr>
        <a:solidFill>
          <a:srgbClr val="FFC000"/>
        </a:solidFill>
      </dgm:spPr>
      <dgm:t>
        <a:bodyPr/>
        <a:lstStyle/>
        <a:p>
          <a:r>
            <a:rPr lang="en-US" altLang="zh-CN" sz="2800" dirty="0" err="1" smtClean="0"/>
            <a:t>Sthaviravada</a:t>
          </a:r>
          <a:endParaRPr lang="zh-CN" altLang="en-US" sz="2800" dirty="0"/>
        </a:p>
      </dgm:t>
    </dgm:pt>
    <dgm:pt modelId="{2FD42560-3FA4-4861-8CB9-01F39228C296}" type="parTrans" cxnId="{A15685A7-FEE6-42C4-BED5-CA041FEB99FA}">
      <dgm:prSet/>
      <dgm:spPr>
        <a:ln w="38100">
          <a:solidFill>
            <a:schemeClr val="accent1"/>
          </a:solidFill>
        </a:ln>
      </dgm:spPr>
      <dgm:t>
        <a:bodyPr/>
        <a:lstStyle/>
        <a:p>
          <a:endParaRPr lang="zh-CN" altLang="en-US"/>
        </a:p>
      </dgm:t>
    </dgm:pt>
    <dgm:pt modelId="{4004C3C5-CF92-42E7-B317-5A4A641099E9}" type="sibTrans" cxnId="{A15685A7-FEE6-42C4-BED5-CA041FEB99FA}">
      <dgm:prSet/>
      <dgm:spPr/>
      <dgm:t>
        <a:bodyPr/>
        <a:lstStyle/>
        <a:p>
          <a:endParaRPr lang="zh-CN" altLang="en-US"/>
        </a:p>
      </dgm:t>
    </dgm:pt>
    <dgm:pt modelId="{BB9FAA6F-B26A-4693-821E-FC3A8D6D62BE}">
      <dgm:prSet phldrT="[文字]" custT="1"/>
      <dgm:spPr/>
      <dgm:t>
        <a:bodyPr/>
        <a:lstStyle/>
        <a:p>
          <a:r>
            <a:rPr lang="en-US" altLang="zh-CN" sz="2400" dirty="0" err="1" smtClean="0"/>
            <a:t>Pudgalavada</a:t>
          </a:r>
          <a:endParaRPr lang="zh-CN" altLang="en-US" sz="2400" dirty="0"/>
        </a:p>
      </dgm:t>
    </dgm:pt>
    <dgm:pt modelId="{BA66E943-E9C6-4F76-8873-D6A81E3CBBCD}" type="parTrans" cxnId="{BF60423F-951B-469C-AAAB-B91D9E26E96E}">
      <dgm:prSet/>
      <dgm:spPr>
        <a:ln w="38100">
          <a:solidFill>
            <a:schemeClr val="accent1"/>
          </a:solidFill>
        </a:ln>
      </dgm:spPr>
      <dgm:t>
        <a:bodyPr/>
        <a:lstStyle/>
        <a:p>
          <a:endParaRPr lang="zh-CN" altLang="en-US"/>
        </a:p>
      </dgm:t>
    </dgm:pt>
    <dgm:pt modelId="{3226B034-A526-4847-BEBC-475CE6AA0D28}" type="sibTrans" cxnId="{BF60423F-951B-469C-AAAB-B91D9E26E96E}">
      <dgm:prSet/>
      <dgm:spPr/>
      <dgm:t>
        <a:bodyPr/>
        <a:lstStyle/>
        <a:p>
          <a:endParaRPr lang="zh-CN" altLang="en-US"/>
        </a:p>
      </dgm:t>
    </dgm:pt>
    <dgm:pt modelId="{7112D5CB-21C2-4557-9E27-F8D774A25342}">
      <dgm:prSet phldrT="[文字]" custT="1"/>
      <dgm:spPr/>
      <dgm:t>
        <a:bodyPr/>
        <a:lstStyle/>
        <a:p>
          <a:r>
            <a:rPr lang="en-US" altLang="zh-CN" sz="2400" dirty="0" err="1" smtClean="0"/>
            <a:t>Sarvastivada</a:t>
          </a:r>
          <a:endParaRPr lang="zh-CN" altLang="en-US" sz="2400" dirty="0"/>
        </a:p>
      </dgm:t>
    </dgm:pt>
    <dgm:pt modelId="{49C791DC-ACFB-4C23-B2C3-B49F8A0955D8}" type="parTrans" cxnId="{0EC7E856-921E-4FAA-9A24-2234D4EF11A3}">
      <dgm:prSet/>
      <dgm:spPr>
        <a:ln w="38100">
          <a:solidFill>
            <a:schemeClr val="accent1"/>
          </a:solidFill>
        </a:ln>
      </dgm:spPr>
      <dgm:t>
        <a:bodyPr/>
        <a:lstStyle/>
        <a:p>
          <a:endParaRPr lang="zh-CN" altLang="en-US"/>
        </a:p>
      </dgm:t>
    </dgm:pt>
    <dgm:pt modelId="{A2884AD6-4AC9-418D-886E-A1A70FA0CE62}" type="sibTrans" cxnId="{0EC7E856-921E-4FAA-9A24-2234D4EF11A3}">
      <dgm:prSet/>
      <dgm:spPr/>
      <dgm:t>
        <a:bodyPr/>
        <a:lstStyle/>
        <a:p>
          <a:endParaRPr lang="zh-CN" altLang="en-US"/>
        </a:p>
      </dgm:t>
    </dgm:pt>
    <dgm:pt modelId="{B9A878A9-9C7A-46F0-8740-FFA843EA5ED6}">
      <dgm:prSet phldrT="[文字]" custT="1"/>
      <dgm:spPr>
        <a:solidFill>
          <a:srgbClr val="FFC000"/>
        </a:solidFill>
      </dgm:spPr>
      <dgm:t>
        <a:bodyPr/>
        <a:lstStyle/>
        <a:p>
          <a:r>
            <a:rPr lang="en-US" altLang="zh-CN" sz="2800" dirty="0" err="1" smtClean="0"/>
            <a:t>Vibhajyavada</a:t>
          </a:r>
          <a:endParaRPr lang="zh-CN" altLang="en-US" sz="2800" dirty="0"/>
        </a:p>
      </dgm:t>
    </dgm:pt>
    <dgm:pt modelId="{31AFC91B-D4E3-4738-B4E1-5929DE926DA7}" type="parTrans" cxnId="{AFBF08EA-FA1D-4861-B950-03F71B7E6AE3}">
      <dgm:prSet/>
      <dgm:spPr>
        <a:ln w="38100">
          <a:solidFill>
            <a:schemeClr val="accent1"/>
          </a:solidFill>
        </a:ln>
      </dgm:spPr>
      <dgm:t>
        <a:bodyPr/>
        <a:lstStyle/>
        <a:p>
          <a:endParaRPr lang="zh-CN" altLang="en-US"/>
        </a:p>
      </dgm:t>
    </dgm:pt>
    <dgm:pt modelId="{8ACBE3DF-6BFC-45A1-A288-0DB45814F30F}" type="sibTrans" cxnId="{AFBF08EA-FA1D-4861-B950-03F71B7E6AE3}">
      <dgm:prSet/>
      <dgm:spPr/>
      <dgm:t>
        <a:bodyPr/>
        <a:lstStyle/>
        <a:p>
          <a:endParaRPr lang="zh-CN" altLang="en-US"/>
        </a:p>
      </dgm:t>
    </dgm:pt>
    <dgm:pt modelId="{ADD3EAEC-E356-404B-8F53-2DD6E0BFBE51}">
      <dgm:prSet custT="1"/>
      <dgm:spPr/>
      <dgm:t>
        <a:bodyPr/>
        <a:lstStyle/>
        <a:p>
          <a:r>
            <a:rPr lang="en-US" altLang="zh-CN" sz="2400" dirty="0" err="1" smtClean="0"/>
            <a:t>Kayapiya</a:t>
          </a:r>
          <a:endParaRPr lang="zh-CN" altLang="en-US" sz="2400" dirty="0"/>
        </a:p>
      </dgm:t>
    </dgm:pt>
    <dgm:pt modelId="{31853EA7-9C4A-494D-8F98-6FEF76659A4B}" type="parTrans" cxnId="{20228748-63F9-458B-97B3-AA257F5000AD}">
      <dgm:prSet/>
      <dgm:spPr>
        <a:ln w="38100">
          <a:solidFill>
            <a:schemeClr val="accent1"/>
          </a:solidFill>
        </a:ln>
      </dgm:spPr>
      <dgm:t>
        <a:bodyPr/>
        <a:lstStyle/>
        <a:p>
          <a:endParaRPr lang="zh-CN" altLang="en-US"/>
        </a:p>
      </dgm:t>
    </dgm:pt>
    <dgm:pt modelId="{F47282F5-1778-4536-A516-EC9C17595B5C}" type="sibTrans" cxnId="{20228748-63F9-458B-97B3-AA257F5000AD}">
      <dgm:prSet/>
      <dgm:spPr/>
      <dgm:t>
        <a:bodyPr/>
        <a:lstStyle/>
        <a:p>
          <a:endParaRPr lang="zh-CN" altLang="en-US"/>
        </a:p>
      </dgm:t>
    </dgm:pt>
    <dgm:pt modelId="{9A16ECC1-6E6C-49FB-A67C-03B6DA117745}">
      <dgm:prSet custT="1"/>
      <dgm:spPr/>
      <dgm:t>
        <a:bodyPr/>
        <a:lstStyle/>
        <a:p>
          <a:r>
            <a:rPr lang="en-US" altLang="zh-CN" sz="2400" dirty="0" err="1" smtClean="0"/>
            <a:t>Mahisasaka</a:t>
          </a:r>
          <a:endParaRPr lang="zh-CN" altLang="en-US" sz="2400" dirty="0"/>
        </a:p>
      </dgm:t>
    </dgm:pt>
    <dgm:pt modelId="{94EC9DEE-5784-443A-A206-7FD53338C765}" type="parTrans" cxnId="{39E99FAB-92AB-4751-989D-13B66732A431}">
      <dgm:prSet/>
      <dgm:spPr>
        <a:ln w="38100">
          <a:solidFill>
            <a:schemeClr val="accent1"/>
          </a:solidFill>
        </a:ln>
      </dgm:spPr>
      <dgm:t>
        <a:bodyPr/>
        <a:lstStyle/>
        <a:p>
          <a:endParaRPr lang="zh-CN" altLang="en-US"/>
        </a:p>
      </dgm:t>
    </dgm:pt>
    <dgm:pt modelId="{4D1436EB-5857-4507-9201-49C748FA7154}" type="sibTrans" cxnId="{39E99FAB-92AB-4751-989D-13B66732A431}">
      <dgm:prSet/>
      <dgm:spPr/>
      <dgm:t>
        <a:bodyPr/>
        <a:lstStyle/>
        <a:p>
          <a:endParaRPr lang="zh-CN" altLang="en-US"/>
        </a:p>
      </dgm:t>
    </dgm:pt>
    <dgm:pt modelId="{52B64372-FEF0-4F64-A274-412611F34D78}">
      <dgm:prSet custT="1"/>
      <dgm:spPr/>
      <dgm:t>
        <a:bodyPr/>
        <a:lstStyle/>
        <a:p>
          <a:r>
            <a:rPr lang="en-US" altLang="zh-CN" sz="2400" dirty="0" err="1" smtClean="0"/>
            <a:t>Dharmaguptaka</a:t>
          </a:r>
          <a:endParaRPr lang="zh-CN" altLang="en-US" sz="2400" dirty="0"/>
        </a:p>
      </dgm:t>
    </dgm:pt>
    <dgm:pt modelId="{5299ED1C-CF3C-4C74-854C-E58EC3E65707}" type="parTrans" cxnId="{F4B2B0B6-D235-4773-9AA5-758DEC2BA769}">
      <dgm:prSet/>
      <dgm:spPr>
        <a:ln w="38100">
          <a:solidFill>
            <a:schemeClr val="accent1"/>
          </a:solidFill>
        </a:ln>
      </dgm:spPr>
      <dgm:t>
        <a:bodyPr/>
        <a:lstStyle/>
        <a:p>
          <a:endParaRPr lang="zh-CN" altLang="en-US"/>
        </a:p>
      </dgm:t>
    </dgm:pt>
    <dgm:pt modelId="{B9B722AD-F8B8-4F12-8DAA-4CBEEA9A984E}" type="sibTrans" cxnId="{F4B2B0B6-D235-4773-9AA5-758DEC2BA769}">
      <dgm:prSet/>
      <dgm:spPr/>
      <dgm:t>
        <a:bodyPr/>
        <a:lstStyle/>
        <a:p>
          <a:endParaRPr lang="zh-CN" altLang="en-US"/>
        </a:p>
      </dgm:t>
    </dgm:pt>
    <dgm:pt modelId="{D0BFF9C0-E640-4E80-A889-E00F3CCE195A}">
      <dgm:prSet custT="1"/>
      <dgm:spPr>
        <a:solidFill>
          <a:srgbClr val="FFC000"/>
        </a:solidFill>
      </dgm:spPr>
      <dgm:t>
        <a:bodyPr/>
        <a:lstStyle/>
        <a:p>
          <a:r>
            <a:rPr lang="en-US" altLang="zh-CN" sz="2800" dirty="0" err="1" smtClean="0"/>
            <a:t>Tāmraparṇīya</a:t>
          </a:r>
          <a:endParaRPr lang="en-US" altLang="zh-CN" sz="2800" dirty="0" smtClean="0"/>
        </a:p>
        <a:p>
          <a:r>
            <a:rPr lang="en-US" altLang="zh-CN" sz="2800" dirty="0" smtClean="0"/>
            <a:t>(</a:t>
          </a:r>
          <a:r>
            <a:rPr lang="en-US" altLang="zh-CN" sz="2800" dirty="0" err="1" smtClean="0"/>
            <a:t>Tambapaṇṇiya</a:t>
          </a:r>
          <a:r>
            <a:rPr lang="en-US" altLang="zh-CN" sz="2800" dirty="0" smtClean="0"/>
            <a:t>)</a:t>
          </a:r>
          <a:endParaRPr lang="zh-CN" altLang="en-US" sz="2800" dirty="0"/>
        </a:p>
      </dgm:t>
    </dgm:pt>
    <dgm:pt modelId="{FEA8BCB1-D8AA-45B0-B218-F7318B3C402F}" type="parTrans" cxnId="{F4D090F4-F078-47FC-BBD9-C7BD8A67B8D0}">
      <dgm:prSet/>
      <dgm:spPr>
        <a:ln w="38100">
          <a:solidFill>
            <a:schemeClr val="accent1"/>
          </a:solidFill>
        </a:ln>
      </dgm:spPr>
      <dgm:t>
        <a:bodyPr/>
        <a:lstStyle/>
        <a:p>
          <a:endParaRPr lang="zh-CN" altLang="en-US"/>
        </a:p>
      </dgm:t>
    </dgm:pt>
    <dgm:pt modelId="{FB4EA7C9-9412-4A71-BACA-A06E020B6C56}" type="sibTrans" cxnId="{F4D090F4-F078-47FC-BBD9-C7BD8A67B8D0}">
      <dgm:prSet/>
      <dgm:spPr/>
      <dgm:t>
        <a:bodyPr/>
        <a:lstStyle/>
        <a:p>
          <a:endParaRPr lang="zh-CN" altLang="en-US"/>
        </a:p>
      </dgm:t>
    </dgm:pt>
    <dgm:pt modelId="{91F3CB79-2D45-4F6F-A00D-D2C2C1F2B9E1}">
      <dgm:prSet custT="1"/>
      <dgm:spPr>
        <a:solidFill>
          <a:srgbClr val="FFC000"/>
        </a:solidFill>
      </dgm:spPr>
      <dgm:t>
        <a:bodyPr/>
        <a:lstStyle/>
        <a:p>
          <a:r>
            <a:rPr lang="en-US" altLang="zh-CN" sz="2800" dirty="0" err="1" smtClean="0"/>
            <a:t>Thervada</a:t>
          </a:r>
          <a:endParaRPr lang="zh-CN" altLang="en-US" sz="2800" dirty="0"/>
        </a:p>
      </dgm:t>
    </dgm:pt>
    <dgm:pt modelId="{3C743B4D-57EE-4D3B-9695-77B971DE8B5C}" type="parTrans" cxnId="{331EDA43-4DCF-483A-8FD5-5A8E5C4F325A}">
      <dgm:prSet/>
      <dgm:spPr>
        <a:ln w="38100">
          <a:solidFill>
            <a:schemeClr val="accent1"/>
          </a:solidFill>
        </a:ln>
      </dgm:spPr>
      <dgm:t>
        <a:bodyPr/>
        <a:lstStyle/>
        <a:p>
          <a:endParaRPr lang="zh-CN" altLang="en-US"/>
        </a:p>
      </dgm:t>
    </dgm:pt>
    <dgm:pt modelId="{60BA3802-62C8-4752-9704-D8DE1AC410EC}" type="sibTrans" cxnId="{331EDA43-4DCF-483A-8FD5-5A8E5C4F325A}">
      <dgm:prSet/>
      <dgm:spPr/>
      <dgm:t>
        <a:bodyPr/>
        <a:lstStyle/>
        <a:p>
          <a:endParaRPr lang="zh-CN" altLang="en-US"/>
        </a:p>
      </dgm:t>
    </dgm:pt>
    <dgm:pt modelId="{E44BEC47-06BC-48DC-BACB-014D1EDB8378}" type="pres">
      <dgm:prSet presAssocID="{80A9966D-8634-483F-8A0F-D9459801A785}" presName="diagram" presStyleCnt="0">
        <dgm:presLayoutVars>
          <dgm:chPref val="1"/>
          <dgm:dir/>
          <dgm:animOne val="branch"/>
          <dgm:animLvl val="lvl"/>
          <dgm:resizeHandles val="exact"/>
        </dgm:presLayoutVars>
      </dgm:prSet>
      <dgm:spPr/>
      <dgm:t>
        <a:bodyPr/>
        <a:lstStyle/>
        <a:p>
          <a:endParaRPr lang="zh-CN" altLang="en-US"/>
        </a:p>
      </dgm:t>
    </dgm:pt>
    <dgm:pt modelId="{C8D09D20-FEED-49BB-ABB6-F3126531FA28}" type="pres">
      <dgm:prSet presAssocID="{21F3FE4B-569C-4E63-8812-5AFFA97D0777}" presName="root1" presStyleCnt="0"/>
      <dgm:spPr/>
    </dgm:pt>
    <dgm:pt modelId="{02E43965-51F9-4BF8-8E9E-23770AE68B51}" type="pres">
      <dgm:prSet presAssocID="{21F3FE4B-569C-4E63-8812-5AFFA97D0777}" presName="LevelOneTextNode" presStyleLbl="node0" presStyleIdx="0" presStyleCnt="1" custScaleX="93983" custScaleY="104308">
        <dgm:presLayoutVars>
          <dgm:chPref val="3"/>
        </dgm:presLayoutVars>
      </dgm:prSet>
      <dgm:spPr/>
      <dgm:t>
        <a:bodyPr/>
        <a:lstStyle/>
        <a:p>
          <a:endParaRPr lang="zh-CN" altLang="en-US"/>
        </a:p>
      </dgm:t>
    </dgm:pt>
    <dgm:pt modelId="{CB43EF52-4A50-4174-93F5-D878118389A5}" type="pres">
      <dgm:prSet presAssocID="{21F3FE4B-569C-4E63-8812-5AFFA97D0777}" presName="level2hierChild" presStyleCnt="0"/>
      <dgm:spPr/>
    </dgm:pt>
    <dgm:pt modelId="{1E5614B8-0A69-4C5C-BA20-E7827A02B803}" type="pres">
      <dgm:prSet presAssocID="{5BF7021C-83A0-4DEA-A3FE-134018B54FAF}" presName="conn2-1" presStyleLbl="parChTrans1D2" presStyleIdx="0" presStyleCnt="2"/>
      <dgm:spPr/>
      <dgm:t>
        <a:bodyPr/>
        <a:lstStyle/>
        <a:p>
          <a:endParaRPr lang="zh-CN" altLang="en-US"/>
        </a:p>
      </dgm:t>
    </dgm:pt>
    <dgm:pt modelId="{FBA736F0-6BC4-4AE4-B26B-3CA95F311DD2}" type="pres">
      <dgm:prSet presAssocID="{5BF7021C-83A0-4DEA-A3FE-134018B54FAF}" presName="connTx" presStyleLbl="parChTrans1D2" presStyleIdx="0" presStyleCnt="2"/>
      <dgm:spPr/>
      <dgm:t>
        <a:bodyPr/>
        <a:lstStyle/>
        <a:p>
          <a:endParaRPr lang="zh-CN" altLang="en-US"/>
        </a:p>
      </dgm:t>
    </dgm:pt>
    <dgm:pt modelId="{8D7988D7-A63C-4D18-951E-0A9641EC61AD}" type="pres">
      <dgm:prSet presAssocID="{058D4FFB-51AF-4DA0-A3B6-D3BBF57AF352}" presName="root2" presStyleCnt="0"/>
      <dgm:spPr/>
    </dgm:pt>
    <dgm:pt modelId="{F752AAA5-E0D1-48E3-955D-A0C90471F211}" type="pres">
      <dgm:prSet presAssocID="{058D4FFB-51AF-4DA0-A3B6-D3BBF57AF352}" presName="LevelTwoTextNode" presStyleLbl="node2" presStyleIdx="0" presStyleCnt="2" custScaleX="143536" custScaleY="69158" custLinFactNeighborX="-23457" custLinFactNeighborY="-77818">
        <dgm:presLayoutVars>
          <dgm:chPref val="3"/>
        </dgm:presLayoutVars>
      </dgm:prSet>
      <dgm:spPr/>
      <dgm:t>
        <a:bodyPr/>
        <a:lstStyle/>
        <a:p>
          <a:endParaRPr lang="zh-CN" altLang="en-US"/>
        </a:p>
      </dgm:t>
    </dgm:pt>
    <dgm:pt modelId="{2C17F9D1-FDFE-49B2-93A1-7514BBC3BCE2}" type="pres">
      <dgm:prSet presAssocID="{058D4FFB-51AF-4DA0-A3B6-D3BBF57AF352}" presName="level3hierChild" presStyleCnt="0"/>
      <dgm:spPr/>
    </dgm:pt>
    <dgm:pt modelId="{B78546A9-B71B-42BD-B291-00294F750799}" type="pres">
      <dgm:prSet presAssocID="{2FD42560-3FA4-4861-8CB9-01F39228C296}" presName="conn2-1" presStyleLbl="parChTrans1D2" presStyleIdx="1" presStyleCnt="2"/>
      <dgm:spPr/>
      <dgm:t>
        <a:bodyPr/>
        <a:lstStyle/>
        <a:p>
          <a:endParaRPr lang="zh-CN" altLang="en-US"/>
        </a:p>
      </dgm:t>
    </dgm:pt>
    <dgm:pt modelId="{8B4935C3-AEA1-4367-B0F2-9A63BA2F5989}" type="pres">
      <dgm:prSet presAssocID="{2FD42560-3FA4-4861-8CB9-01F39228C296}" presName="connTx" presStyleLbl="parChTrans1D2" presStyleIdx="1" presStyleCnt="2"/>
      <dgm:spPr/>
      <dgm:t>
        <a:bodyPr/>
        <a:lstStyle/>
        <a:p>
          <a:endParaRPr lang="zh-CN" altLang="en-US"/>
        </a:p>
      </dgm:t>
    </dgm:pt>
    <dgm:pt modelId="{42E36BC2-CE76-4F92-85BD-D19A320B1CC0}" type="pres">
      <dgm:prSet presAssocID="{58E888F7-3ECF-4451-8978-A1472349E241}" presName="root2" presStyleCnt="0"/>
      <dgm:spPr/>
    </dgm:pt>
    <dgm:pt modelId="{99C4AF13-E1E1-4729-B0C9-A61D9C184788}" type="pres">
      <dgm:prSet presAssocID="{58E888F7-3ECF-4451-8978-A1472349E241}" presName="LevelTwoTextNode" presStyleLbl="node2" presStyleIdx="1" presStyleCnt="2" custScaleX="159789" custLinFactNeighborX="-21248" custLinFactNeighborY="-2760">
        <dgm:presLayoutVars>
          <dgm:chPref val="3"/>
        </dgm:presLayoutVars>
      </dgm:prSet>
      <dgm:spPr/>
      <dgm:t>
        <a:bodyPr/>
        <a:lstStyle/>
        <a:p>
          <a:endParaRPr lang="zh-CN" altLang="en-US"/>
        </a:p>
      </dgm:t>
    </dgm:pt>
    <dgm:pt modelId="{9E9CE093-B601-437D-8899-FF250AB83CA9}" type="pres">
      <dgm:prSet presAssocID="{58E888F7-3ECF-4451-8978-A1472349E241}" presName="level3hierChild" presStyleCnt="0"/>
      <dgm:spPr/>
    </dgm:pt>
    <dgm:pt modelId="{ADCADD8B-9E21-4D97-9C1C-793C9CE39F23}" type="pres">
      <dgm:prSet presAssocID="{BA66E943-E9C6-4F76-8873-D6A81E3CBBCD}" presName="conn2-1" presStyleLbl="parChTrans1D3" presStyleIdx="0" presStyleCnt="3"/>
      <dgm:spPr/>
      <dgm:t>
        <a:bodyPr/>
        <a:lstStyle/>
        <a:p>
          <a:endParaRPr lang="zh-CN" altLang="en-US"/>
        </a:p>
      </dgm:t>
    </dgm:pt>
    <dgm:pt modelId="{0FB10AE2-6A75-49FD-A777-42A55CE487A0}" type="pres">
      <dgm:prSet presAssocID="{BA66E943-E9C6-4F76-8873-D6A81E3CBBCD}" presName="connTx" presStyleLbl="parChTrans1D3" presStyleIdx="0" presStyleCnt="3"/>
      <dgm:spPr/>
      <dgm:t>
        <a:bodyPr/>
        <a:lstStyle/>
        <a:p>
          <a:endParaRPr lang="zh-CN" altLang="en-US"/>
        </a:p>
      </dgm:t>
    </dgm:pt>
    <dgm:pt modelId="{BF696F1F-55ED-4926-83DB-816ADB727382}" type="pres">
      <dgm:prSet presAssocID="{BB9FAA6F-B26A-4693-821E-FC3A8D6D62BE}" presName="root2" presStyleCnt="0"/>
      <dgm:spPr/>
    </dgm:pt>
    <dgm:pt modelId="{5AF5CDCA-9A97-4CAE-BB14-A88597E45311}" type="pres">
      <dgm:prSet presAssocID="{BB9FAA6F-B26A-4693-821E-FC3A8D6D62BE}" presName="LevelTwoTextNode" presStyleLbl="node3" presStyleIdx="0" presStyleCnt="3" custScaleX="124028" custScaleY="49108" custLinFactNeighborX="-41032" custLinFactNeighborY="-68835">
        <dgm:presLayoutVars>
          <dgm:chPref val="3"/>
        </dgm:presLayoutVars>
      </dgm:prSet>
      <dgm:spPr/>
      <dgm:t>
        <a:bodyPr/>
        <a:lstStyle/>
        <a:p>
          <a:endParaRPr lang="zh-CN" altLang="en-US"/>
        </a:p>
      </dgm:t>
    </dgm:pt>
    <dgm:pt modelId="{F7089749-74EF-4B48-9AD5-49540F19C03F}" type="pres">
      <dgm:prSet presAssocID="{BB9FAA6F-B26A-4693-821E-FC3A8D6D62BE}" presName="level3hierChild" presStyleCnt="0"/>
      <dgm:spPr/>
    </dgm:pt>
    <dgm:pt modelId="{A526EC3D-143D-474D-84E5-D91B90B4CFE6}" type="pres">
      <dgm:prSet presAssocID="{49C791DC-ACFB-4C23-B2C3-B49F8A0955D8}" presName="conn2-1" presStyleLbl="parChTrans1D3" presStyleIdx="1" presStyleCnt="3"/>
      <dgm:spPr/>
      <dgm:t>
        <a:bodyPr/>
        <a:lstStyle/>
        <a:p>
          <a:endParaRPr lang="zh-CN" altLang="en-US"/>
        </a:p>
      </dgm:t>
    </dgm:pt>
    <dgm:pt modelId="{71969A4E-29D9-47EF-9209-8CCA1C3CBFCD}" type="pres">
      <dgm:prSet presAssocID="{49C791DC-ACFB-4C23-B2C3-B49F8A0955D8}" presName="connTx" presStyleLbl="parChTrans1D3" presStyleIdx="1" presStyleCnt="3"/>
      <dgm:spPr/>
      <dgm:t>
        <a:bodyPr/>
        <a:lstStyle/>
        <a:p>
          <a:endParaRPr lang="zh-CN" altLang="en-US"/>
        </a:p>
      </dgm:t>
    </dgm:pt>
    <dgm:pt modelId="{1D60889D-DB6C-4206-8F38-6312413928D0}" type="pres">
      <dgm:prSet presAssocID="{7112D5CB-21C2-4557-9E27-F8D774A25342}" presName="root2" presStyleCnt="0"/>
      <dgm:spPr/>
    </dgm:pt>
    <dgm:pt modelId="{1FD51F3C-02AD-410B-AA84-8C34B4599219}" type="pres">
      <dgm:prSet presAssocID="{7112D5CB-21C2-4557-9E27-F8D774A25342}" presName="LevelTwoTextNode" presStyleLbl="node3" presStyleIdx="1" presStyleCnt="3" custScaleX="125052" custScaleY="58625" custLinFactNeighborX="-38669" custLinFactNeighborY="-42866">
        <dgm:presLayoutVars>
          <dgm:chPref val="3"/>
        </dgm:presLayoutVars>
      </dgm:prSet>
      <dgm:spPr/>
      <dgm:t>
        <a:bodyPr/>
        <a:lstStyle/>
        <a:p>
          <a:endParaRPr lang="zh-CN" altLang="en-US"/>
        </a:p>
      </dgm:t>
    </dgm:pt>
    <dgm:pt modelId="{8F02F00A-731C-4B19-9374-03697BF2FEA0}" type="pres">
      <dgm:prSet presAssocID="{7112D5CB-21C2-4557-9E27-F8D774A25342}" presName="level3hierChild" presStyleCnt="0"/>
      <dgm:spPr/>
    </dgm:pt>
    <dgm:pt modelId="{4A12051D-AF84-410F-919C-A35D76FAA209}" type="pres">
      <dgm:prSet presAssocID="{31AFC91B-D4E3-4738-B4E1-5929DE926DA7}" presName="conn2-1" presStyleLbl="parChTrans1D3" presStyleIdx="2" presStyleCnt="3"/>
      <dgm:spPr/>
      <dgm:t>
        <a:bodyPr/>
        <a:lstStyle/>
        <a:p>
          <a:endParaRPr lang="zh-CN" altLang="en-US"/>
        </a:p>
      </dgm:t>
    </dgm:pt>
    <dgm:pt modelId="{B60AF1B5-AD8B-47B0-81BF-80F2D3DFC0BA}" type="pres">
      <dgm:prSet presAssocID="{31AFC91B-D4E3-4738-B4E1-5929DE926DA7}" presName="connTx" presStyleLbl="parChTrans1D3" presStyleIdx="2" presStyleCnt="3"/>
      <dgm:spPr/>
      <dgm:t>
        <a:bodyPr/>
        <a:lstStyle/>
        <a:p>
          <a:endParaRPr lang="zh-CN" altLang="en-US"/>
        </a:p>
      </dgm:t>
    </dgm:pt>
    <dgm:pt modelId="{E176F42B-0474-4F3B-8222-2E89AF7DDB12}" type="pres">
      <dgm:prSet presAssocID="{B9A878A9-9C7A-46F0-8740-FFA843EA5ED6}" presName="root2" presStyleCnt="0"/>
      <dgm:spPr/>
    </dgm:pt>
    <dgm:pt modelId="{84BC1F32-9466-4C7E-AFEA-978A986B4E01}" type="pres">
      <dgm:prSet presAssocID="{B9A878A9-9C7A-46F0-8740-FFA843EA5ED6}" presName="LevelTwoTextNode" presStyleLbl="node3" presStyleIdx="2" presStyleCnt="3" custScaleX="140103" custLinFactNeighborX="-40213" custLinFactNeighborY="-4415">
        <dgm:presLayoutVars>
          <dgm:chPref val="3"/>
        </dgm:presLayoutVars>
      </dgm:prSet>
      <dgm:spPr/>
      <dgm:t>
        <a:bodyPr/>
        <a:lstStyle/>
        <a:p>
          <a:endParaRPr lang="zh-CN" altLang="en-US"/>
        </a:p>
      </dgm:t>
    </dgm:pt>
    <dgm:pt modelId="{569FB611-DCB4-4B3B-A04E-32DF10952053}" type="pres">
      <dgm:prSet presAssocID="{B9A878A9-9C7A-46F0-8740-FFA843EA5ED6}" presName="level3hierChild" presStyleCnt="0"/>
      <dgm:spPr/>
    </dgm:pt>
    <dgm:pt modelId="{483F634B-5936-471B-9C8E-6708A2F75200}" type="pres">
      <dgm:prSet presAssocID="{31853EA7-9C4A-494D-8F98-6FEF76659A4B}" presName="conn2-1" presStyleLbl="parChTrans1D4" presStyleIdx="0" presStyleCnt="5"/>
      <dgm:spPr/>
      <dgm:t>
        <a:bodyPr/>
        <a:lstStyle/>
        <a:p>
          <a:endParaRPr lang="zh-CN" altLang="en-US"/>
        </a:p>
      </dgm:t>
    </dgm:pt>
    <dgm:pt modelId="{2838A9A9-FFAB-4AE0-918D-E8A2E66FDFB8}" type="pres">
      <dgm:prSet presAssocID="{31853EA7-9C4A-494D-8F98-6FEF76659A4B}" presName="connTx" presStyleLbl="parChTrans1D4" presStyleIdx="0" presStyleCnt="5"/>
      <dgm:spPr/>
      <dgm:t>
        <a:bodyPr/>
        <a:lstStyle/>
        <a:p>
          <a:endParaRPr lang="zh-CN" altLang="en-US"/>
        </a:p>
      </dgm:t>
    </dgm:pt>
    <dgm:pt modelId="{4C484241-6BA6-40F9-A5B7-9DAB3439C567}" type="pres">
      <dgm:prSet presAssocID="{ADD3EAEC-E356-404B-8F53-2DD6E0BFBE51}" presName="root2" presStyleCnt="0"/>
      <dgm:spPr/>
    </dgm:pt>
    <dgm:pt modelId="{8BE06CFC-5483-4914-9DCF-BF88693EEA95}" type="pres">
      <dgm:prSet presAssocID="{ADD3EAEC-E356-404B-8F53-2DD6E0BFBE51}" presName="LevelTwoTextNode" presStyleLbl="node4" presStyleIdx="0" presStyleCnt="5" custScaleX="123192" custScaleY="56362" custLinFactNeighborX="-55607" custLinFactNeighborY="-54056">
        <dgm:presLayoutVars>
          <dgm:chPref val="3"/>
        </dgm:presLayoutVars>
      </dgm:prSet>
      <dgm:spPr/>
      <dgm:t>
        <a:bodyPr/>
        <a:lstStyle/>
        <a:p>
          <a:endParaRPr lang="zh-CN" altLang="en-US"/>
        </a:p>
      </dgm:t>
    </dgm:pt>
    <dgm:pt modelId="{1B9B5D02-1D32-4852-BC75-B1FC6F94DD27}" type="pres">
      <dgm:prSet presAssocID="{ADD3EAEC-E356-404B-8F53-2DD6E0BFBE51}" presName="level3hierChild" presStyleCnt="0"/>
      <dgm:spPr/>
    </dgm:pt>
    <dgm:pt modelId="{3C27FF29-9A88-4385-8DBD-79652CA6D0F3}" type="pres">
      <dgm:prSet presAssocID="{94EC9DEE-5784-443A-A206-7FD53338C765}" presName="conn2-1" presStyleLbl="parChTrans1D4" presStyleIdx="1" presStyleCnt="5"/>
      <dgm:spPr/>
      <dgm:t>
        <a:bodyPr/>
        <a:lstStyle/>
        <a:p>
          <a:endParaRPr lang="zh-CN" altLang="en-US"/>
        </a:p>
      </dgm:t>
    </dgm:pt>
    <dgm:pt modelId="{6F4CBF58-C964-472C-8A3E-52F500C09204}" type="pres">
      <dgm:prSet presAssocID="{94EC9DEE-5784-443A-A206-7FD53338C765}" presName="connTx" presStyleLbl="parChTrans1D4" presStyleIdx="1" presStyleCnt="5"/>
      <dgm:spPr/>
      <dgm:t>
        <a:bodyPr/>
        <a:lstStyle/>
        <a:p>
          <a:endParaRPr lang="zh-CN" altLang="en-US"/>
        </a:p>
      </dgm:t>
    </dgm:pt>
    <dgm:pt modelId="{8BD491BB-96B4-4FDA-BEE5-24FB5E7B3821}" type="pres">
      <dgm:prSet presAssocID="{9A16ECC1-6E6C-49FB-A67C-03B6DA117745}" presName="root2" presStyleCnt="0"/>
      <dgm:spPr/>
    </dgm:pt>
    <dgm:pt modelId="{521BEF79-C68C-45F9-BE82-EB28E6B4436E}" type="pres">
      <dgm:prSet presAssocID="{9A16ECC1-6E6C-49FB-A67C-03B6DA117745}" presName="LevelTwoTextNode" presStyleLbl="node4" presStyleIdx="1" presStyleCnt="5" custScaleX="126286" custScaleY="56883" custLinFactNeighborX="-56839" custLinFactNeighborY="-22841">
        <dgm:presLayoutVars>
          <dgm:chPref val="3"/>
        </dgm:presLayoutVars>
      </dgm:prSet>
      <dgm:spPr/>
      <dgm:t>
        <a:bodyPr/>
        <a:lstStyle/>
        <a:p>
          <a:endParaRPr lang="zh-CN" altLang="en-US"/>
        </a:p>
      </dgm:t>
    </dgm:pt>
    <dgm:pt modelId="{9B6E35A6-2A3D-4CF5-AA52-51541936375E}" type="pres">
      <dgm:prSet presAssocID="{9A16ECC1-6E6C-49FB-A67C-03B6DA117745}" presName="level3hierChild" presStyleCnt="0"/>
      <dgm:spPr/>
    </dgm:pt>
    <dgm:pt modelId="{FEC675AC-00A6-4853-9D19-C310D6FEAF43}" type="pres">
      <dgm:prSet presAssocID="{5299ED1C-CF3C-4C74-854C-E58EC3E65707}" presName="conn2-1" presStyleLbl="parChTrans1D4" presStyleIdx="2" presStyleCnt="5"/>
      <dgm:spPr/>
      <dgm:t>
        <a:bodyPr/>
        <a:lstStyle/>
        <a:p>
          <a:endParaRPr lang="zh-CN" altLang="en-US"/>
        </a:p>
      </dgm:t>
    </dgm:pt>
    <dgm:pt modelId="{5585A1D7-34AB-406E-9D86-010F9FBE8FCB}" type="pres">
      <dgm:prSet presAssocID="{5299ED1C-CF3C-4C74-854C-E58EC3E65707}" presName="connTx" presStyleLbl="parChTrans1D4" presStyleIdx="2" presStyleCnt="5"/>
      <dgm:spPr/>
      <dgm:t>
        <a:bodyPr/>
        <a:lstStyle/>
        <a:p>
          <a:endParaRPr lang="zh-CN" altLang="en-US"/>
        </a:p>
      </dgm:t>
    </dgm:pt>
    <dgm:pt modelId="{8EA5D77C-1D48-4520-A527-68E3BD51F0ED}" type="pres">
      <dgm:prSet presAssocID="{52B64372-FEF0-4F64-A274-412611F34D78}" presName="root2" presStyleCnt="0"/>
      <dgm:spPr/>
    </dgm:pt>
    <dgm:pt modelId="{A3CD2FFE-0FA0-4097-B9FE-651BEC594195}" type="pres">
      <dgm:prSet presAssocID="{52B64372-FEF0-4F64-A274-412611F34D78}" presName="LevelTwoTextNode" presStyleLbl="node4" presStyleIdx="2" presStyleCnt="5" custScaleX="165906" custScaleY="53199" custLinFactNeighborX="-56839" custLinFactNeighborY="-7234">
        <dgm:presLayoutVars>
          <dgm:chPref val="3"/>
        </dgm:presLayoutVars>
      </dgm:prSet>
      <dgm:spPr/>
      <dgm:t>
        <a:bodyPr/>
        <a:lstStyle/>
        <a:p>
          <a:endParaRPr lang="zh-CN" altLang="en-US"/>
        </a:p>
      </dgm:t>
    </dgm:pt>
    <dgm:pt modelId="{AD66A8AB-B518-46F2-B729-E70328212F2A}" type="pres">
      <dgm:prSet presAssocID="{52B64372-FEF0-4F64-A274-412611F34D78}" presName="level3hierChild" presStyleCnt="0"/>
      <dgm:spPr/>
    </dgm:pt>
    <dgm:pt modelId="{2253C657-65E9-4965-B42E-4FCD3C12A577}" type="pres">
      <dgm:prSet presAssocID="{FEA8BCB1-D8AA-45B0-B218-F7318B3C402F}" presName="conn2-1" presStyleLbl="parChTrans1D4" presStyleIdx="3" presStyleCnt="5"/>
      <dgm:spPr/>
      <dgm:t>
        <a:bodyPr/>
        <a:lstStyle/>
        <a:p>
          <a:endParaRPr lang="zh-CN" altLang="en-US"/>
        </a:p>
      </dgm:t>
    </dgm:pt>
    <dgm:pt modelId="{59DF5936-9501-4541-8A58-83BA6CFB2A20}" type="pres">
      <dgm:prSet presAssocID="{FEA8BCB1-D8AA-45B0-B218-F7318B3C402F}" presName="connTx" presStyleLbl="parChTrans1D4" presStyleIdx="3" presStyleCnt="5"/>
      <dgm:spPr/>
      <dgm:t>
        <a:bodyPr/>
        <a:lstStyle/>
        <a:p>
          <a:endParaRPr lang="zh-CN" altLang="en-US"/>
        </a:p>
      </dgm:t>
    </dgm:pt>
    <dgm:pt modelId="{39908ECF-0627-4713-A125-0F5C15BDA681}" type="pres">
      <dgm:prSet presAssocID="{D0BFF9C0-E640-4E80-A889-E00F3CCE195A}" presName="root2" presStyleCnt="0"/>
      <dgm:spPr/>
    </dgm:pt>
    <dgm:pt modelId="{863692D3-348C-4C55-8D27-8449E1FE9651}" type="pres">
      <dgm:prSet presAssocID="{D0BFF9C0-E640-4E80-A889-E00F3CCE195A}" presName="LevelTwoTextNode" presStyleLbl="node4" presStyleIdx="3" presStyleCnt="5" custScaleX="173066" custScaleY="169920" custLinFactNeighborX="-55196" custLinFactNeighborY="13302">
        <dgm:presLayoutVars>
          <dgm:chPref val="3"/>
        </dgm:presLayoutVars>
      </dgm:prSet>
      <dgm:spPr/>
      <dgm:t>
        <a:bodyPr/>
        <a:lstStyle/>
        <a:p>
          <a:endParaRPr lang="zh-CN" altLang="en-US"/>
        </a:p>
      </dgm:t>
    </dgm:pt>
    <dgm:pt modelId="{CB6AFD77-3DC3-4748-A922-E57EEED6B72E}" type="pres">
      <dgm:prSet presAssocID="{D0BFF9C0-E640-4E80-A889-E00F3CCE195A}" presName="level3hierChild" presStyleCnt="0"/>
      <dgm:spPr/>
    </dgm:pt>
    <dgm:pt modelId="{AD2059A0-1F29-4D21-99B9-C892E6B80351}" type="pres">
      <dgm:prSet presAssocID="{3C743B4D-57EE-4D3B-9695-77B971DE8B5C}" presName="conn2-1" presStyleLbl="parChTrans1D4" presStyleIdx="4" presStyleCnt="5"/>
      <dgm:spPr/>
      <dgm:t>
        <a:bodyPr/>
        <a:lstStyle/>
        <a:p>
          <a:endParaRPr lang="zh-CN" altLang="en-US"/>
        </a:p>
      </dgm:t>
    </dgm:pt>
    <dgm:pt modelId="{D87C8CCF-8D9C-4C45-8929-93F6CACADFBA}" type="pres">
      <dgm:prSet presAssocID="{3C743B4D-57EE-4D3B-9695-77B971DE8B5C}" presName="connTx" presStyleLbl="parChTrans1D4" presStyleIdx="4" presStyleCnt="5"/>
      <dgm:spPr/>
      <dgm:t>
        <a:bodyPr/>
        <a:lstStyle/>
        <a:p>
          <a:endParaRPr lang="zh-CN" altLang="en-US"/>
        </a:p>
      </dgm:t>
    </dgm:pt>
    <dgm:pt modelId="{A08B95F3-8504-40D6-B115-8F9DCB55389D}" type="pres">
      <dgm:prSet presAssocID="{91F3CB79-2D45-4F6F-A00D-D2C2C1F2B9E1}" presName="root2" presStyleCnt="0"/>
      <dgm:spPr/>
    </dgm:pt>
    <dgm:pt modelId="{1EFD6E9D-7A6A-4737-9293-F3C58F2DA4BA}" type="pres">
      <dgm:prSet presAssocID="{91F3CB79-2D45-4F6F-A00D-D2C2C1F2B9E1}" presName="LevelTwoTextNode" presStyleLbl="node4" presStyleIdx="4" presStyleCnt="5" custLinFactNeighborX="-60955" custLinFactNeighborY="17822">
        <dgm:presLayoutVars>
          <dgm:chPref val="3"/>
        </dgm:presLayoutVars>
      </dgm:prSet>
      <dgm:spPr/>
      <dgm:t>
        <a:bodyPr/>
        <a:lstStyle/>
        <a:p>
          <a:endParaRPr lang="zh-CN" altLang="en-US"/>
        </a:p>
      </dgm:t>
    </dgm:pt>
    <dgm:pt modelId="{A0E1DA0C-AD46-4D73-B39D-3A14F007C8D3}" type="pres">
      <dgm:prSet presAssocID="{91F3CB79-2D45-4F6F-A00D-D2C2C1F2B9E1}" presName="level3hierChild" presStyleCnt="0"/>
      <dgm:spPr/>
    </dgm:pt>
  </dgm:ptLst>
  <dgm:cxnLst>
    <dgm:cxn modelId="{3B00AB42-9389-41D5-9FA8-3F8461C1E5BB}" type="presOf" srcId="{31853EA7-9C4A-494D-8F98-6FEF76659A4B}" destId="{2838A9A9-FFAB-4AE0-918D-E8A2E66FDFB8}" srcOrd="1" destOrd="0" presId="urn:microsoft.com/office/officeart/2005/8/layout/hierarchy2"/>
    <dgm:cxn modelId="{323E0EC7-7D0F-4BDE-9BC1-3B0449FF61DE}" type="presOf" srcId="{B9A878A9-9C7A-46F0-8740-FFA843EA5ED6}" destId="{84BC1F32-9466-4C7E-AFEA-978A986B4E01}" srcOrd="0" destOrd="0" presId="urn:microsoft.com/office/officeart/2005/8/layout/hierarchy2"/>
    <dgm:cxn modelId="{AFBF08EA-FA1D-4861-B950-03F71B7E6AE3}" srcId="{58E888F7-3ECF-4451-8978-A1472349E241}" destId="{B9A878A9-9C7A-46F0-8740-FFA843EA5ED6}" srcOrd="2" destOrd="0" parTransId="{31AFC91B-D4E3-4738-B4E1-5929DE926DA7}" sibTransId="{8ACBE3DF-6BFC-45A1-A288-0DB45814F30F}"/>
    <dgm:cxn modelId="{A25D7A98-963D-4DBB-AD19-7094D8160740}" type="presOf" srcId="{49C791DC-ACFB-4C23-B2C3-B49F8A0955D8}" destId="{71969A4E-29D9-47EF-9209-8CCA1C3CBFCD}" srcOrd="1" destOrd="0" presId="urn:microsoft.com/office/officeart/2005/8/layout/hierarchy2"/>
    <dgm:cxn modelId="{E64A1A29-21A6-4C50-9D82-77E66DFA2FEA}" type="presOf" srcId="{9A16ECC1-6E6C-49FB-A67C-03B6DA117745}" destId="{521BEF79-C68C-45F9-BE82-EB28E6B4436E}" srcOrd="0" destOrd="0" presId="urn:microsoft.com/office/officeart/2005/8/layout/hierarchy2"/>
    <dgm:cxn modelId="{DF3357A4-E843-41BD-92CB-A04D4BCD22C8}" srcId="{21F3FE4B-569C-4E63-8812-5AFFA97D0777}" destId="{058D4FFB-51AF-4DA0-A3B6-D3BBF57AF352}" srcOrd="0" destOrd="0" parTransId="{5BF7021C-83A0-4DEA-A3FE-134018B54FAF}" sibTransId="{46C24460-E1F8-4492-BF2E-368A97834CD5}"/>
    <dgm:cxn modelId="{A654B71C-0858-403C-8694-8E65A3FD33F5}" type="presOf" srcId="{3C743B4D-57EE-4D3B-9695-77B971DE8B5C}" destId="{D87C8CCF-8D9C-4C45-8929-93F6CACADFBA}" srcOrd="1" destOrd="0" presId="urn:microsoft.com/office/officeart/2005/8/layout/hierarchy2"/>
    <dgm:cxn modelId="{46695719-A772-4BB5-9BB9-2CE76493A00E}" type="presOf" srcId="{BB9FAA6F-B26A-4693-821E-FC3A8D6D62BE}" destId="{5AF5CDCA-9A97-4CAE-BB14-A88597E45311}" srcOrd="0" destOrd="0" presId="urn:microsoft.com/office/officeart/2005/8/layout/hierarchy2"/>
    <dgm:cxn modelId="{F4D090F4-F078-47FC-BBD9-C7BD8A67B8D0}" srcId="{B9A878A9-9C7A-46F0-8740-FFA843EA5ED6}" destId="{D0BFF9C0-E640-4E80-A889-E00F3CCE195A}" srcOrd="3" destOrd="0" parTransId="{FEA8BCB1-D8AA-45B0-B218-F7318B3C402F}" sibTransId="{FB4EA7C9-9412-4A71-BACA-A06E020B6C56}"/>
    <dgm:cxn modelId="{C8109C6A-2DB5-45CD-85B5-4D8D3230A617}" type="presOf" srcId="{91F3CB79-2D45-4F6F-A00D-D2C2C1F2B9E1}" destId="{1EFD6E9D-7A6A-4737-9293-F3C58F2DA4BA}" srcOrd="0" destOrd="0" presId="urn:microsoft.com/office/officeart/2005/8/layout/hierarchy2"/>
    <dgm:cxn modelId="{35359A85-7B50-4889-9369-CD7BEB10C7BF}" type="presOf" srcId="{5299ED1C-CF3C-4C74-854C-E58EC3E65707}" destId="{FEC675AC-00A6-4853-9D19-C310D6FEAF43}" srcOrd="0" destOrd="0" presId="urn:microsoft.com/office/officeart/2005/8/layout/hierarchy2"/>
    <dgm:cxn modelId="{4B67DDAC-50DA-41B5-A13C-82EFB69CFC9C}" type="presOf" srcId="{21F3FE4B-569C-4E63-8812-5AFFA97D0777}" destId="{02E43965-51F9-4BF8-8E9E-23770AE68B51}" srcOrd="0" destOrd="0" presId="urn:microsoft.com/office/officeart/2005/8/layout/hierarchy2"/>
    <dgm:cxn modelId="{583DD344-EFE4-4FAC-8A1D-0811D9386797}" type="presOf" srcId="{94EC9DEE-5784-443A-A206-7FD53338C765}" destId="{6F4CBF58-C964-472C-8A3E-52F500C09204}" srcOrd="1" destOrd="0" presId="urn:microsoft.com/office/officeart/2005/8/layout/hierarchy2"/>
    <dgm:cxn modelId="{050166BA-86D8-4A24-A900-14E069AA06CF}" type="presOf" srcId="{BA66E943-E9C6-4F76-8873-D6A81E3CBBCD}" destId="{ADCADD8B-9E21-4D97-9C1C-793C9CE39F23}" srcOrd="0" destOrd="0" presId="urn:microsoft.com/office/officeart/2005/8/layout/hierarchy2"/>
    <dgm:cxn modelId="{0E2AFFDC-9A9F-46D1-98BA-8FD21DF2E9E7}" type="presOf" srcId="{7112D5CB-21C2-4557-9E27-F8D774A25342}" destId="{1FD51F3C-02AD-410B-AA84-8C34B4599219}" srcOrd="0" destOrd="0" presId="urn:microsoft.com/office/officeart/2005/8/layout/hierarchy2"/>
    <dgm:cxn modelId="{0EC7E856-921E-4FAA-9A24-2234D4EF11A3}" srcId="{58E888F7-3ECF-4451-8978-A1472349E241}" destId="{7112D5CB-21C2-4557-9E27-F8D774A25342}" srcOrd="1" destOrd="0" parTransId="{49C791DC-ACFB-4C23-B2C3-B49F8A0955D8}" sibTransId="{A2884AD6-4AC9-418D-886E-A1A70FA0CE62}"/>
    <dgm:cxn modelId="{956C6278-123F-412D-A747-DAF2CF825EDE}" type="presOf" srcId="{58E888F7-3ECF-4451-8978-A1472349E241}" destId="{99C4AF13-E1E1-4729-B0C9-A61D9C184788}" srcOrd="0" destOrd="0" presId="urn:microsoft.com/office/officeart/2005/8/layout/hierarchy2"/>
    <dgm:cxn modelId="{20228748-63F9-458B-97B3-AA257F5000AD}" srcId="{B9A878A9-9C7A-46F0-8740-FFA843EA5ED6}" destId="{ADD3EAEC-E356-404B-8F53-2DD6E0BFBE51}" srcOrd="0" destOrd="0" parTransId="{31853EA7-9C4A-494D-8F98-6FEF76659A4B}" sibTransId="{F47282F5-1778-4536-A516-EC9C17595B5C}"/>
    <dgm:cxn modelId="{62E949E9-F830-48EC-9515-4D8A11B9CF79}" type="presOf" srcId="{BA66E943-E9C6-4F76-8873-D6A81E3CBBCD}" destId="{0FB10AE2-6A75-49FD-A777-42A55CE487A0}" srcOrd="1" destOrd="0" presId="urn:microsoft.com/office/officeart/2005/8/layout/hierarchy2"/>
    <dgm:cxn modelId="{5DC466CC-1850-4C07-B0E1-98EB988F7906}" type="presOf" srcId="{31AFC91B-D4E3-4738-B4E1-5929DE926DA7}" destId="{4A12051D-AF84-410F-919C-A35D76FAA209}" srcOrd="0" destOrd="0" presId="urn:microsoft.com/office/officeart/2005/8/layout/hierarchy2"/>
    <dgm:cxn modelId="{9EFC72F1-3C92-4973-88FB-1997C77A4AB6}" type="presOf" srcId="{52B64372-FEF0-4F64-A274-412611F34D78}" destId="{A3CD2FFE-0FA0-4097-B9FE-651BEC594195}" srcOrd="0" destOrd="0" presId="urn:microsoft.com/office/officeart/2005/8/layout/hierarchy2"/>
    <dgm:cxn modelId="{0F0145B9-B122-4023-B1F6-974903519B8A}" type="presOf" srcId="{058D4FFB-51AF-4DA0-A3B6-D3BBF57AF352}" destId="{F752AAA5-E0D1-48E3-955D-A0C90471F211}" srcOrd="0" destOrd="0" presId="urn:microsoft.com/office/officeart/2005/8/layout/hierarchy2"/>
    <dgm:cxn modelId="{A935268D-7B2D-4D7D-ACD8-A0291B7C6372}" type="presOf" srcId="{D0BFF9C0-E640-4E80-A889-E00F3CCE195A}" destId="{863692D3-348C-4C55-8D27-8449E1FE9651}" srcOrd="0" destOrd="0" presId="urn:microsoft.com/office/officeart/2005/8/layout/hierarchy2"/>
    <dgm:cxn modelId="{F4B2B0B6-D235-4773-9AA5-758DEC2BA769}" srcId="{B9A878A9-9C7A-46F0-8740-FFA843EA5ED6}" destId="{52B64372-FEF0-4F64-A274-412611F34D78}" srcOrd="2" destOrd="0" parTransId="{5299ED1C-CF3C-4C74-854C-E58EC3E65707}" sibTransId="{B9B722AD-F8B8-4F12-8DAA-4CBEEA9A984E}"/>
    <dgm:cxn modelId="{1F7E16D8-729F-4110-9B02-5CAE681B30BA}" type="presOf" srcId="{80A9966D-8634-483F-8A0F-D9459801A785}" destId="{E44BEC47-06BC-48DC-BACB-014D1EDB8378}" srcOrd="0" destOrd="0" presId="urn:microsoft.com/office/officeart/2005/8/layout/hierarchy2"/>
    <dgm:cxn modelId="{1702A670-6109-4CE8-9EBF-9DF26889D494}" type="presOf" srcId="{31AFC91B-D4E3-4738-B4E1-5929DE926DA7}" destId="{B60AF1B5-AD8B-47B0-81BF-80F2D3DFC0BA}" srcOrd="1" destOrd="0" presId="urn:microsoft.com/office/officeart/2005/8/layout/hierarchy2"/>
    <dgm:cxn modelId="{39E99FAB-92AB-4751-989D-13B66732A431}" srcId="{B9A878A9-9C7A-46F0-8740-FFA843EA5ED6}" destId="{9A16ECC1-6E6C-49FB-A67C-03B6DA117745}" srcOrd="1" destOrd="0" parTransId="{94EC9DEE-5784-443A-A206-7FD53338C765}" sibTransId="{4D1436EB-5857-4507-9201-49C748FA7154}"/>
    <dgm:cxn modelId="{CEE89122-DC91-4A24-A87C-478F9475EFD8}" type="presOf" srcId="{FEA8BCB1-D8AA-45B0-B218-F7318B3C402F}" destId="{2253C657-65E9-4965-B42E-4FCD3C12A577}" srcOrd="0" destOrd="0" presId="urn:microsoft.com/office/officeart/2005/8/layout/hierarchy2"/>
    <dgm:cxn modelId="{BF60423F-951B-469C-AAAB-B91D9E26E96E}" srcId="{58E888F7-3ECF-4451-8978-A1472349E241}" destId="{BB9FAA6F-B26A-4693-821E-FC3A8D6D62BE}" srcOrd="0" destOrd="0" parTransId="{BA66E943-E9C6-4F76-8873-D6A81E3CBBCD}" sibTransId="{3226B034-A526-4847-BEBC-475CE6AA0D28}"/>
    <dgm:cxn modelId="{331EDA43-4DCF-483A-8FD5-5A8E5C4F325A}" srcId="{D0BFF9C0-E640-4E80-A889-E00F3CCE195A}" destId="{91F3CB79-2D45-4F6F-A00D-D2C2C1F2B9E1}" srcOrd="0" destOrd="0" parTransId="{3C743B4D-57EE-4D3B-9695-77B971DE8B5C}" sibTransId="{60BA3802-62C8-4752-9704-D8DE1AC410EC}"/>
    <dgm:cxn modelId="{D866B44C-2231-4868-A949-A8438462DBB7}" type="presOf" srcId="{FEA8BCB1-D8AA-45B0-B218-F7318B3C402F}" destId="{59DF5936-9501-4541-8A58-83BA6CFB2A20}" srcOrd="1" destOrd="0" presId="urn:microsoft.com/office/officeart/2005/8/layout/hierarchy2"/>
    <dgm:cxn modelId="{54430C65-DAB1-4028-AB5B-E414AD58407A}" type="presOf" srcId="{2FD42560-3FA4-4861-8CB9-01F39228C296}" destId="{B78546A9-B71B-42BD-B291-00294F750799}" srcOrd="0" destOrd="0" presId="urn:microsoft.com/office/officeart/2005/8/layout/hierarchy2"/>
    <dgm:cxn modelId="{A15685A7-FEE6-42C4-BED5-CA041FEB99FA}" srcId="{21F3FE4B-569C-4E63-8812-5AFFA97D0777}" destId="{58E888F7-3ECF-4451-8978-A1472349E241}" srcOrd="1" destOrd="0" parTransId="{2FD42560-3FA4-4861-8CB9-01F39228C296}" sibTransId="{4004C3C5-CF92-42E7-B317-5A4A641099E9}"/>
    <dgm:cxn modelId="{47B6765D-1390-4E81-A745-FE6FFA7CD39F}" type="presOf" srcId="{ADD3EAEC-E356-404B-8F53-2DD6E0BFBE51}" destId="{8BE06CFC-5483-4914-9DCF-BF88693EEA95}" srcOrd="0" destOrd="0" presId="urn:microsoft.com/office/officeart/2005/8/layout/hierarchy2"/>
    <dgm:cxn modelId="{9E0433CC-751A-4DBF-B6B8-3471D8113B9C}" type="presOf" srcId="{31853EA7-9C4A-494D-8F98-6FEF76659A4B}" destId="{483F634B-5936-471B-9C8E-6708A2F75200}" srcOrd="0" destOrd="0" presId="urn:microsoft.com/office/officeart/2005/8/layout/hierarchy2"/>
    <dgm:cxn modelId="{F44B1CE2-9B76-4432-95E9-413372B98CE0}" srcId="{80A9966D-8634-483F-8A0F-D9459801A785}" destId="{21F3FE4B-569C-4E63-8812-5AFFA97D0777}" srcOrd="0" destOrd="0" parTransId="{33797724-3D46-4025-8F62-ABB5557D98DA}" sibTransId="{5351D22E-680B-4F92-9AF4-6560CA6BFFDA}"/>
    <dgm:cxn modelId="{57FFB8D4-26B1-453E-A02D-71AA598BD575}" type="presOf" srcId="{49C791DC-ACFB-4C23-B2C3-B49F8A0955D8}" destId="{A526EC3D-143D-474D-84E5-D91B90B4CFE6}" srcOrd="0" destOrd="0" presId="urn:microsoft.com/office/officeart/2005/8/layout/hierarchy2"/>
    <dgm:cxn modelId="{966DEBD9-3E97-40B8-84A7-F2CFA8A9ECC4}" type="presOf" srcId="{5299ED1C-CF3C-4C74-854C-E58EC3E65707}" destId="{5585A1D7-34AB-406E-9D86-010F9FBE8FCB}" srcOrd="1" destOrd="0" presId="urn:microsoft.com/office/officeart/2005/8/layout/hierarchy2"/>
    <dgm:cxn modelId="{C27F32C2-0D16-4BB0-9AA8-1C546320A577}" type="presOf" srcId="{5BF7021C-83A0-4DEA-A3FE-134018B54FAF}" destId="{1E5614B8-0A69-4C5C-BA20-E7827A02B803}" srcOrd="0" destOrd="0" presId="urn:microsoft.com/office/officeart/2005/8/layout/hierarchy2"/>
    <dgm:cxn modelId="{8B19816B-B2F5-4EEB-A8FF-1EF28412D067}" type="presOf" srcId="{3C743B4D-57EE-4D3B-9695-77B971DE8B5C}" destId="{AD2059A0-1F29-4D21-99B9-C892E6B80351}" srcOrd="0" destOrd="0" presId="urn:microsoft.com/office/officeart/2005/8/layout/hierarchy2"/>
    <dgm:cxn modelId="{C24B60DC-5C0B-4502-AC01-8774F2068EA8}" type="presOf" srcId="{2FD42560-3FA4-4861-8CB9-01F39228C296}" destId="{8B4935C3-AEA1-4367-B0F2-9A63BA2F5989}" srcOrd="1" destOrd="0" presId="urn:microsoft.com/office/officeart/2005/8/layout/hierarchy2"/>
    <dgm:cxn modelId="{54A194E0-FA7E-4A16-998B-CC8F8831FA7A}" type="presOf" srcId="{94EC9DEE-5784-443A-A206-7FD53338C765}" destId="{3C27FF29-9A88-4385-8DBD-79652CA6D0F3}" srcOrd="0" destOrd="0" presId="urn:microsoft.com/office/officeart/2005/8/layout/hierarchy2"/>
    <dgm:cxn modelId="{2FA15430-728D-4C54-A084-6D7F48941F27}" type="presOf" srcId="{5BF7021C-83A0-4DEA-A3FE-134018B54FAF}" destId="{FBA736F0-6BC4-4AE4-B26B-3CA95F311DD2}" srcOrd="1" destOrd="0" presId="urn:microsoft.com/office/officeart/2005/8/layout/hierarchy2"/>
    <dgm:cxn modelId="{36B30BBC-6F71-4C99-A8F0-2860AE02AF7C}" type="presParOf" srcId="{E44BEC47-06BC-48DC-BACB-014D1EDB8378}" destId="{C8D09D20-FEED-49BB-ABB6-F3126531FA28}" srcOrd="0" destOrd="0" presId="urn:microsoft.com/office/officeart/2005/8/layout/hierarchy2"/>
    <dgm:cxn modelId="{0F663C82-0B6A-4695-98B6-B43CF0A19048}" type="presParOf" srcId="{C8D09D20-FEED-49BB-ABB6-F3126531FA28}" destId="{02E43965-51F9-4BF8-8E9E-23770AE68B51}" srcOrd="0" destOrd="0" presId="urn:microsoft.com/office/officeart/2005/8/layout/hierarchy2"/>
    <dgm:cxn modelId="{77265C0D-940C-4B7F-9E08-6076BB06BBC3}" type="presParOf" srcId="{C8D09D20-FEED-49BB-ABB6-F3126531FA28}" destId="{CB43EF52-4A50-4174-93F5-D878118389A5}" srcOrd="1" destOrd="0" presId="urn:microsoft.com/office/officeart/2005/8/layout/hierarchy2"/>
    <dgm:cxn modelId="{06114A5F-798D-402C-8282-C3A8F8499D05}" type="presParOf" srcId="{CB43EF52-4A50-4174-93F5-D878118389A5}" destId="{1E5614B8-0A69-4C5C-BA20-E7827A02B803}" srcOrd="0" destOrd="0" presId="urn:microsoft.com/office/officeart/2005/8/layout/hierarchy2"/>
    <dgm:cxn modelId="{446DD102-6EAE-4FB8-8982-570DD3F31D52}" type="presParOf" srcId="{1E5614B8-0A69-4C5C-BA20-E7827A02B803}" destId="{FBA736F0-6BC4-4AE4-B26B-3CA95F311DD2}" srcOrd="0" destOrd="0" presId="urn:microsoft.com/office/officeart/2005/8/layout/hierarchy2"/>
    <dgm:cxn modelId="{74C9E21D-F7A1-4574-B172-852AB143B786}" type="presParOf" srcId="{CB43EF52-4A50-4174-93F5-D878118389A5}" destId="{8D7988D7-A63C-4D18-951E-0A9641EC61AD}" srcOrd="1" destOrd="0" presId="urn:microsoft.com/office/officeart/2005/8/layout/hierarchy2"/>
    <dgm:cxn modelId="{EF28FA62-F66A-4B43-B08B-7F16E4789AA8}" type="presParOf" srcId="{8D7988D7-A63C-4D18-951E-0A9641EC61AD}" destId="{F752AAA5-E0D1-48E3-955D-A0C90471F211}" srcOrd="0" destOrd="0" presId="urn:microsoft.com/office/officeart/2005/8/layout/hierarchy2"/>
    <dgm:cxn modelId="{5B86B883-B7B9-49D1-BE26-93B90B552557}" type="presParOf" srcId="{8D7988D7-A63C-4D18-951E-0A9641EC61AD}" destId="{2C17F9D1-FDFE-49B2-93A1-7514BBC3BCE2}" srcOrd="1" destOrd="0" presId="urn:microsoft.com/office/officeart/2005/8/layout/hierarchy2"/>
    <dgm:cxn modelId="{66E1BB6D-B519-4B5D-965B-FB9CB90D91E3}" type="presParOf" srcId="{CB43EF52-4A50-4174-93F5-D878118389A5}" destId="{B78546A9-B71B-42BD-B291-00294F750799}" srcOrd="2" destOrd="0" presId="urn:microsoft.com/office/officeart/2005/8/layout/hierarchy2"/>
    <dgm:cxn modelId="{D0A28F4D-9B05-4B34-9034-5A22A2BA197B}" type="presParOf" srcId="{B78546A9-B71B-42BD-B291-00294F750799}" destId="{8B4935C3-AEA1-4367-B0F2-9A63BA2F5989}" srcOrd="0" destOrd="0" presId="urn:microsoft.com/office/officeart/2005/8/layout/hierarchy2"/>
    <dgm:cxn modelId="{D356DC43-7F68-467F-AD32-91A4A34507C8}" type="presParOf" srcId="{CB43EF52-4A50-4174-93F5-D878118389A5}" destId="{42E36BC2-CE76-4F92-85BD-D19A320B1CC0}" srcOrd="3" destOrd="0" presId="urn:microsoft.com/office/officeart/2005/8/layout/hierarchy2"/>
    <dgm:cxn modelId="{43B9B84D-E702-47D0-9EBA-E4B04604927E}" type="presParOf" srcId="{42E36BC2-CE76-4F92-85BD-D19A320B1CC0}" destId="{99C4AF13-E1E1-4729-B0C9-A61D9C184788}" srcOrd="0" destOrd="0" presId="urn:microsoft.com/office/officeart/2005/8/layout/hierarchy2"/>
    <dgm:cxn modelId="{0F8F236F-DC80-45FD-8201-A925E30CCFD4}" type="presParOf" srcId="{42E36BC2-CE76-4F92-85BD-D19A320B1CC0}" destId="{9E9CE093-B601-437D-8899-FF250AB83CA9}" srcOrd="1" destOrd="0" presId="urn:microsoft.com/office/officeart/2005/8/layout/hierarchy2"/>
    <dgm:cxn modelId="{A8CE7311-EEF3-43D0-839B-D2BE59A86C1C}" type="presParOf" srcId="{9E9CE093-B601-437D-8899-FF250AB83CA9}" destId="{ADCADD8B-9E21-4D97-9C1C-793C9CE39F23}" srcOrd="0" destOrd="0" presId="urn:microsoft.com/office/officeart/2005/8/layout/hierarchy2"/>
    <dgm:cxn modelId="{8C8951B1-0083-4C8A-872B-C61AB8430057}" type="presParOf" srcId="{ADCADD8B-9E21-4D97-9C1C-793C9CE39F23}" destId="{0FB10AE2-6A75-49FD-A777-42A55CE487A0}" srcOrd="0" destOrd="0" presId="urn:microsoft.com/office/officeart/2005/8/layout/hierarchy2"/>
    <dgm:cxn modelId="{4EEF9ACB-FCDA-4F15-BC0D-CCC72977EB92}" type="presParOf" srcId="{9E9CE093-B601-437D-8899-FF250AB83CA9}" destId="{BF696F1F-55ED-4926-83DB-816ADB727382}" srcOrd="1" destOrd="0" presId="urn:microsoft.com/office/officeart/2005/8/layout/hierarchy2"/>
    <dgm:cxn modelId="{4FFD6FE8-B82F-420F-8DA7-8F35DE788239}" type="presParOf" srcId="{BF696F1F-55ED-4926-83DB-816ADB727382}" destId="{5AF5CDCA-9A97-4CAE-BB14-A88597E45311}" srcOrd="0" destOrd="0" presId="urn:microsoft.com/office/officeart/2005/8/layout/hierarchy2"/>
    <dgm:cxn modelId="{8AAA4443-53C3-4231-A033-5AA2579718DD}" type="presParOf" srcId="{BF696F1F-55ED-4926-83DB-816ADB727382}" destId="{F7089749-74EF-4B48-9AD5-49540F19C03F}" srcOrd="1" destOrd="0" presId="urn:microsoft.com/office/officeart/2005/8/layout/hierarchy2"/>
    <dgm:cxn modelId="{6AA932CA-3AF0-426A-BD78-CE1DA9E9FCD7}" type="presParOf" srcId="{9E9CE093-B601-437D-8899-FF250AB83CA9}" destId="{A526EC3D-143D-474D-84E5-D91B90B4CFE6}" srcOrd="2" destOrd="0" presId="urn:microsoft.com/office/officeart/2005/8/layout/hierarchy2"/>
    <dgm:cxn modelId="{4C68E539-60E0-455F-9EC1-E6A8B6C47AEB}" type="presParOf" srcId="{A526EC3D-143D-474D-84E5-D91B90B4CFE6}" destId="{71969A4E-29D9-47EF-9209-8CCA1C3CBFCD}" srcOrd="0" destOrd="0" presId="urn:microsoft.com/office/officeart/2005/8/layout/hierarchy2"/>
    <dgm:cxn modelId="{51B22ED1-437C-4659-A154-C88D72A0CC21}" type="presParOf" srcId="{9E9CE093-B601-437D-8899-FF250AB83CA9}" destId="{1D60889D-DB6C-4206-8F38-6312413928D0}" srcOrd="3" destOrd="0" presId="urn:microsoft.com/office/officeart/2005/8/layout/hierarchy2"/>
    <dgm:cxn modelId="{5BB13C39-DC67-4732-883D-95EC5B803EDA}" type="presParOf" srcId="{1D60889D-DB6C-4206-8F38-6312413928D0}" destId="{1FD51F3C-02AD-410B-AA84-8C34B4599219}" srcOrd="0" destOrd="0" presId="urn:microsoft.com/office/officeart/2005/8/layout/hierarchy2"/>
    <dgm:cxn modelId="{ABFE6C33-12D1-42E1-8B74-4D4F1005C4E8}" type="presParOf" srcId="{1D60889D-DB6C-4206-8F38-6312413928D0}" destId="{8F02F00A-731C-4B19-9374-03697BF2FEA0}" srcOrd="1" destOrd="0" presId="urn:microsoft.com/office/officeart/2005/8/layout/hierarchy2"/>
    <dgm:cxn modelId="{1815B6F0-7119-4FD4-B5BF-560D46728C72}" type="presParOf" srcId="{9E9CE093-B601-437D-8899-FF250AB83CA9}" destId="{4A12051D-AF84-410F-919C-A35D76FAA209}" srcOrd="4" destOrd="0" presId="urn:microsoft.com/office/officeart/2005/8/layout/hierarchy2"/>
    <dgm:cxn modelId="{0BE1702A-5254-49A3-A46B-7E19A490C9A6}" type="presParOf" srcId="{4A12051D-AF84-410F-919C-A35D76FAA209}" destId="{B60AF1B5-AD8B-47B0-81BF-80F2D3DFC0BA}" srcOrd="0" destOrd="0" presId="urn:microsoft.com/office/officeart/2005/8/layout/hierarchy2"/>
    <dgm:cxn modelId="{C365386C-4CA5-4108-8BE0-563156D79613}" type="presParOf" srcId="{9E9CE093-B601-437D-8899-FF250AB83CA9}" destId="{E176F42B-0474-4F3B-8222-2E89AF7DDB12}" srcOrd="5" destOrd="0" presId="urn:microsoft.com/office/officeart/2005/8/layout/hierarchy2"/>
    <dgm:cxn modelId="{2E611B56-5FBB-453F-979D-BE26CD58CE92}" type="presParOf" srcId="{E176F42B-0474-4F3B-8222-2E89AF7DDB12}" destId="{84BC1F32-9466-4C7E-AFEA-978A986B4E01}" srcOrd="0" destOrd="0" presId="urn:microsoft.com/office/officeart/2005/8/layout/hierarchy2"/>
    <dgm:cxn modelId="{CB346F6B-1CD5-43F1-BF71-58E3D2FCEADF}" type="presParOf" srcId="{E176F42B-0474-4F3B-8222-2E89AF7DDB12}" destId="{569FB611-DCB4-4B3B-A04E-32DF10952053}" srcOrd="1" destOrd="0" presId="urn:microsoft.com/office/officeart/2005/8/layout/hierarchy2"/>
    <dgm:cxn modelId="{6C6361CE-FD69-4BB4-91C0-6070F6448F4A}" type="presParOf" srcId="{569FB611-DCB4-4B3B-A04E-32DF10952053}" destId="{483F634B-5936-471B-9C8E-6708A2F75200}" srcOrd="0" destOrd="0" presId="urn:microsoft.com/office/officeart/2005/8/layout/hierarchy2"/>
    <dgm:cxn modelId="{1DEEE55D-E83A-479A-AB5E-C37DD15ACFB8}" type="presParOf" srcId="{483F634B-5936-471B-9C8E-6708A2F75200}" destId="{2838A9A9-FFAB-4AE0-918D-E8A2E66FDFB8}" srcOrd="0" destOrd="0" presId="urn:microsoft.com/office/officeart/2005/8/layout/hierarchy2"/>
    <dgm:cxn modelId="{C1B4E456-8F41-4A33-AE01-E413BE94AE17}" type="presParOf" srcId="{569FB611-DCB4-4B3B-A04E-32DF10952053}" destId="{4C484241-6BA6-40F9-A5B7-9DAB3439C567}" srcOrd="1" destOrd="0" presId="urn:microsoft.com/office/officeart/2005/8/layout/hierarchy2"/>
    <dgm:cxn modelId="{4A2B1C6A-6FDD-4654-BFCB-B63E61A1267B}" type="presParOf" srcId="{4C484241-6BA6-40F9-A5B7-9DAB3439C567}" destId="{8BE06CFC-5483-4914-9DCF-BF88693EEA95}" srcOrd="0" destOrd="0" presId="urn:microsoft.com/office/officeart/2005/8/layout/hierarchy2"/>
    <dgm:cxn modelId="{575D237B-B729-49F1-AC43-D14763D9111F}" type="presParOf" srcId="{4C484241-6BA6-40F9-A5B7-9DAB3439C567}" destId="{1B9B5D02-1D32-4852-BC75-B1FC6F94DD27}" srcOrd="1" destOrd="0" presId="urn:microsoft.com/office/officeart/2005/8/layout/hierarchy2"/>
    <dgm:cxn modelId="{F273D1D6-108C-4C18-8DCB-3AA9E03B6433}" type="presParOf" srcId="{569FB611-DCB4-4B3B-A04E-32DF10952053}" destId="{3C27FF29-9A88-4385-8DBD-79652CA6D0F3}" srcOrd="2" destOrd="0" presId="urn:microsoft.com/office/officeart/2005/8/layout/hierarchy2"/>
    <dgm:cxn modelId="{AD2C830C-A01B-44EC-B171-0F7E76E82753}" type="presParOf" srcId="{3C27FF29-9A88-4385-8DBD-79652CA6D0F3}" destId="{6F4CBF58-C964-472C-8A3E-52F500C09204}" srcOrd="0" destOrd="0" presId="urn:microsoft.com/office/officeart/2005/8/layout/hierarchy2"/>
    <dgm:cxn modelId="{E90CC736-1553-4ECC-8FD6-0754C170013E}" type="presParOf" srcId="{569FB611-DCB4-4B3B-A04E-32DF10952053}" destId="{8BD491BB-96B4-4FDA-BEE5-24FB5E7B3821}" srcOrd="3" destOrd="0" presId="urn:microsoft.com/office/officeart/2005/8/layout/hierarchy2"/>
    <dgm:cxn modelId="{12DFA71B-E44F-4E97-8704-EC3C120E1612}" type="presParOf" srcId="{8BD491BB-96B4-4FDA-BEE5-24FB5E7B3821}" destId="{521BEF79-C68C-45F9-BE82-EB28E6B4436E}" srcOrd="0" destOrd="0" presId="urn:microsoft.com/office/officeart/2005/8/layout/hierarchy2"/>
    <dgm:cxn modelId="{37EDAF29-CAC1-469D-B50E-03AF6DA7A608}" type="presParOf" srcId="{8BD491BB-96B4-4FDA-BEE5-24FB5E7B3821}" destId="{9B6E35A6-2A3D-4CF5-AA52-51541936375E}" srcOrd="1" destOrd="0" presId="urn:microsoft.com/office/officeart/2005/8/layout/hierarchy2"/>
    <dgm:cxn modelId="{A79E97F4-D3BF-4D53-8F80-F8DA29EFD027}" type="presParOf" srcId="{569FB611-DCB4-4B3B-A04E-32DF10952053}" destId="{FEC675AC-00A6-4853-9D19-C310D6FEAF43}" srcOrd="4" destOrd="0" presId="urn:microsoft.com/office/officeart/2005/8/layout/hierarchy2"/>
    <dgm:cxn modelId="{624518B3-75FC-485B-BE64-6581798FAA15}" type="presParOf" srcId="{FEC675AC-00A6-4853-9D19-C310D6FEAF43}" destId="{5585A1D7-34AB-406E-9D86-010F9FBE8FCB}" srcOrd="0" destOrd="0" presId="urn:microsoft.com/office/officeart/2005/8/layout/hierarchy2"/>
    <dgm:cxn modelId="{C3FFAE45-6289-4DBA-A750-DB90C44408EC}" type="presParOf" srcId="{569FB611-DCB4-4B3B-A04E-32DF10952053}" destId="{8EA5D77C-1D48-4520-A527-68E3BD51F0ED}" srcOrd="5" destOrd="0" presId="urn:microsoft.com/office/officeart/2005/8/layout/hierarchy2"/>
    <dgm:cxn modelId="{C255FACE-E8B8-4FCC-AB29-73FC51EB1D10}" type="presParOf" srcId="{8EA5D77C-1D48-4520-A527-68E3BD51F0ED}" destId="{A3CD2FFE-0FA0-4097-B9FE-651BEC594195}" srcOrd="0" destOrd="0" presId="urn:microsoft.com/office/officeart/2005/8/layout/hierarchy2"/>
    <dgm:cxn modelId="{74F22775-A939-47AF-9F43-8A3285594CF0}" type="presParOf" srcId="{8EA5D77C-1D48-4520-A527-68E3BD51F0ED}" destId="{AD66A8AB-B518-46F2-B729-E70328212F2A}" srcOrd="1" destOrd="0" presId="urn:microsoft.com/office/officeart/2005/8/layout/hierarchy2"/>
    <dgm:cxn modelId="{8D32798D-DFCE-4854-8602-CA8BE58F1414}" type="presParOf" srcId="{569FB611-DCB4-4B3B-A04E-32DF10952053}" destId="{2253C657-65E9-4965-B42E-4FCD3C12A577}" srcOrd="6" destOrd="0" presId="urn:microsoft.com/office/officeart/2005/8/layout/hierarchy2"/>
    <dgm:cxn modelId="{C47687ED-F395-448C-9D6F-72079F209D59}" type="presParOf" srcId="{2253C657-65E9-4965-B42E-4FCD3C12A577}" destId="{59DF5936-9501-4541-8A58-83BA6CFB2A20}" srcOrd="0" destOrd="0" presId="urn:microsoft.com/office/officeart/2005/8/layout/hierarchy2"/>
    <dgm:cxn modelId="{D2F6DC9C-2583-41B0-B938-C9CF6F78C8A1}" type="presParOf" srcId="{569FB611-DCB4-4B3B-A04E-32DF10952053}" destId="{39908ECF-0627-4713-A125-0F5C15BDA681}" srcOrd="7" destOrd="0" presId="urn:microsoft.com/office/officeart/2005/8/layout/hierarchy2"/>
    <dgm:cxn modelId="{E991A0E2-7C3F-4201-8C09-A6F2FB7BAFBE}" type="presParOf" srcId="{39908ECF-0627-4713-A125-0F5C15BDA681}" destId="{863692D3-348C-4C55-8D27-8449E1FE9651}" srcOrd="0" destOrd="0" presId="urn:microsoft.com/office/officeart/2005/8/layout/hierarchy2"/>
    <dgm:cxn modelId="{916857FF-EC46-4F68-836E-79D9E0B48254}" type="presParOf" srcId="{39908ECF-0627-4713-A125-0F5C15BDA681}" destId="{CB6AFD77-3DC3-4748-A922-E57EEED6B72E}" srcOrd="1" destOrd="0" presId="urn:microsoft.com/office/officeart/2005/8/layout/hierarchy2"/>
    <dgm:cxn modelId="{D0FACD7E-72C0-4406-93E7-F53D411C3C64}" type="presParOf" srcId="{CB6AFD77-3DC3-4748-A922-E57EEED6B72E}" destId="{AD2059A0-1F29-4D21-99B9-C892E6B80351}" srcOrd="0" destOrd="0" presId="urn:microsoft.com/office/officeart/2005/8/layout/hierarchy2"/>
    <dgm:cxn modelId="{6979C2FD-3F71-48C8-8B6E-EC4656865EEC}" type="presParOf" srcId="{AD2059A0-1F29-4D21-99B9-C892E6B80351}" destId="{D87C8CCF-8D9C-4C45-8929-93F6CACADFBA}" srcOrd="0" destOrd="0" presId="urn:microsoft.com/office/officeart/2005/8/layout/hierarchy2"/>
    <dgm:cxn modelId="{03AB4595-05C5-4178-97AC-F03415382D7B}" type="presParOf" srcId="{CB6AFD77-3DC3-4748-A922-E57EEED6B72E}" destId="{A08B95F3-8504-40D6-B115-8F9DCB55389D}" srcOrd="1" destOrd="0" presId="urn:microsoft.com/office/officeart/2005/8/layout/hierarchy2"/>
    <dgm:cxn modelId="{61188DE1-A29C-43C2-837C-D5E2FA19E61A}" type="presParOf" srcId="{A08B95F3-8504-40D6-B115-8F9DCB55389D}" destId="{1EFD6E9D-7A6A-4737-9293-F3C58F2DA4BA}" srcOrd="0" destOrd="0" presId="urn:microsoft.com/office/officeart/2005/8/layout/hierarchy2"/>
    <dgm:cxn modelId="{69F600B1-80C2-4E37-8023-B1886C16445F}" type="presParOf" srcId="{A08B95F3-8504-40D6-B115-8F9DCB55389D}" destId="{A0E1DA0C-AD46-4D73-B39D-3A14F007C8D3}"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A9966D-8634-483F-8A0F-D9459801A785}"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21F3FE4B-569C-4E63-8812-5AFFA97D0777}">
      <dgm:prSet phldrT="[文字]" custT="1"/>
      <dgm:spPr>
        <a:solidFill>
          <a:srgbClr val="FFC000"/>
        </a:solidFill>
      </dgm:spPr>
      <dgm:t>
        <a:bodyPr/>
        <a:lstStyle/>
        <a:p>
          <a:r>
            <a:rPr lang="en-US" altLang="zh-CN" sz="3200" dirty="0" smtClean="0"/>
            <a:t>Sangha</a:t>
          </a:r>
          <a:endParaRPr lang="zh-CN" altLang="en-US" sz="3200" dirty="0"/>
        </a:p>
      </dgm:t>
    </dgm:pt>
    <dgm:pt modelId="{33797724-3D46-4025-8F62-ABB5557D98DA}" type="parTrans" cxnId="{F44B1CE2-9B76-4432-95E9-413372B98CE0}">
      <dgm:prSet/>
      <dgm:spPr/>
      <dgm:t>
        <a:bodyPr/>
        <a:lstStyle/>
        <a:p>
          <a:endParaRPr lang="zh-CN" altLang="en-US"/>
        </a:p>
      </dgm:t>
    </dgm:pt>
    <dgm:pt modelId="{5351D22E-680B-4F92-9AF4-6560CA6BFFDA}" type="sibTrans" cxnId="{F44B1CE2-9B76-4432-95E9-413372B98CE0}">
      <dgm:prSet/>
      <dgm:spPr/>
      <dgm:t>
        <a:bodyPr/>
        <a:lstStyle/>
        <a:p>
          <a:endParaRPr lang="zh-CN" altLang="en-US"/>
        </a:p>
      </dgm:t>
    </dgm:pt>
    <dgm:pt modelId="{058D4FFB-51AF-4DA0-A3B6-D3BBF57AF352}">
      <dgm:prSet phldrT="[文字]" custT="1"/>
      <dgm:spPr>
        <a:solidFill>
          <a:schemeClr val="accent1"/>
        </a:solidFill>
      </dgm:spPr>
      <dgm:t>
        <a:bodyPr/>
        <a:lstStyle/>
        <a:p>
          <a:r>
            <a:rPr lang="en-US" altLang="zh-CN" sz="2400" dirty="0" err="1" smtClean="0"/>
            <a:t>Mahasamghika</a:t>
          </a:r>
          <a:endParaRPr lang="zh-CN" altLang="en-US" sz="2400" dirty="0"/>
        </a:p>
      </dgm:t>
    </dgm:pt>
    <dgm:pt modelId="{5BF7021C-83A0-4DEA-A3FE-134018B54FAF}" type="parTrans" cxnId="{DF3357A4-E843-41BD-92CB-A04D4BCD22C8}">
      <dgm:prSet/>
      <dgm:spPr>
        <a:ln w="38100">
          <a:solidFill>
            <a:schemeClr val="accent1"/>
          </a:solidFill>
        </a:ln>
      </dgm:spPr>
      <dgm:t>
        <a:bodyPr/>
        <a:lstStyle/>
        <a:p>
          <a:endParaRPr lang="zh-CN" altLang="en-US"/>
        </a:p>
      </dgm:t>
    </dgm:pt>
    <dgm:pt modelId="{46C24460-E1F8-4492-BF2E-368A97834CD5}" type="sibTrans" cxnId="{DF3357A4-E843-41BD-92CB-A04D4BCD22C8}">
      <dgm:prSet/>
      <dgm:spPr/>
      <dgm:t>
        <a:bodyPr/>
        <a:lstStyle/>
        <a:p>
          <a:endParaRPr lang="zh-CN" altLang="en-US"/>
        </a:p>
      </dgm:t>
    </dgm:pt>
    <dgm:pt modelId="{58E888F7-3ECF-4451-8978-A1472349E241}">
      <dgm:prSet phldrT="[文字]" custT="1"/>
      <dgm:spPr>
        <a:solidFill>
          <a:srgbClr val="FFC000"/>
        </a:solidFill>
      </dgm:spPr>
      <dgm:t>
        <a:bodyPr/>
        <a:lstStyle/>
        <a:p>
          <a:r>
            <a:rPr lang="en-US" altLang="zh-CN" sz="2800" dirty="0" err="1" smtClean="0"/>
            <a:t>Sthaviravada</a:t>
          </a:r>
          <a:endParaRPr lang="zh-CN" altLang="en-US" sz="2800" dirty="0"/>
        </a:p>
      </dgm:t>
    </dgm:pt>
    <dgm:pt modelId="{2FD42560-3FA4-4861-8CB9-01F39228C296}" type="parTrans" cxnId="{A15685A7-FEE6-42C4-BED5-CA041FEB99FA}">
      <dgm:prSet/>
      <dgm:spPr>
        <a:ln w="38100">
          <a:solidFill>
            <a:schemeClr val="accent1"/>
          </a:solidFill>
        </a:ln>
      </dgm:spPr>
      <dgm:t>
        <a:bodyPr/>
        <a:lstStyle/>
        <a:p>
          <a:endParaRPr lang="zh-CN" altLang="en-US"/>
        </a:p>
      </dgm:t>
    </dgm:pt>
    <dgm:pt modelId="{4004C3C5-CF92-42E7-B317-5A4A641099E9}" type="sibTrans" cxnId="{A15685A7-FEE6-42C4-BED5-CA041FEB99FA}">
      <dgm:prSet/>
      <dgm:spPr/>
      <dgm:t>
        <a:bodyPr/>
        <a:lstStyle/>
        <a:p>
          <a:endParaRPr lang="zh-CN" altLang="en-US"/>
        </a:p>
      </dgm:t>
    </dgm:pt>
    <dgm:pt modelId="{BB9FAA6F-B26A-4693-821E-FC3A8D6D62BE}">
      <dgm:prSet phldrT="[文字]" custT="1"/>
      <dgm:spPr/>
      <dgm:t>
        <a:bodyPr/>
        <a:lstStyle/>
        <a:p>
          <a:r>
            <a:rPr lang="en-US" altLang="zh-CN" sz="2400" dirty="0" err="1" smtClean="0"/>
            <a:t>Pudgalavada</a:t>
          </a:r>
          <a:endParaRPr lang="zh-CN" altLang="en-US" sz="2400" dirty="0"/>
        </a:p>
      </dgm:t>
    </dgm:pt>
    <dgm:pt modelId="{BA66E943-E9C6-4F76-8873-D6A81E3CBBCD}" type="parTrans" cxnId="{BF60423F-951B-469C-AAAB-B91D9E26E96E}">
      <dgm:prSet/>
      <dgm:spPr>
        <a:ln w="38100">
          <a:solidFill>
            <a:schemeClr val="accent1"/>
          </a:solidFill>
        </a:ln>
      </dgm:spPr>
      <dgm:t>
        <a:bodyPr/>
        <a:lstStyle/>
        <a:p>
          <a:endParaRPr lang="zh-CN" altLang="en-US"/>
        </a:p>
      </dgm:t>
    </dgm:pt>
    <dgm:pt modelId="{3226B034-A526-4847-BEBC-475CE6AA0D28}" type="sibTrans" cxnId="{BF60423F-951B-469C-AAAB-B91D9E26E96E}">
      <dgm:prSet/>
      <dgm:spPr/>
      <dgm:t>
        <a:bodyPr/>
        <a:lstStyle/>
        <a:p>
          <a:endParaRPr lang="zh-CN" altLang="en-US"/>
        </a:p>
      </dgm:t>
    </dgm:pt>
    <dgm:pt modelId="{7112D5CB-21C2-4557-9E27-F8D774A25342}">
      <dgm:prSet phldrT="[文字]" custT="1"/>
      <dgm:spPr/>
      <dgm:t>
        <a:bodyPr/>
        <a:lstStyle/>
        <a:p>
          <a:r>
            <a:rPr lang="en-US" altLang="zh-CN" sz="2400" dirty="0" err="1" smtClean="0"/>
            <a:t>Sarvastivada</a:t>
          </a:r>
          <a:endParaRPr lang="zh-CN" altLang="en-US" sz="2400" dirty="0"/>
        </a:p>
      </dgm:t>
    </dgm:pt>
    <dgm:pt modelId="{49C791DC-ACFB-4C23-B2C3-B49F8A0955D8}" type="parTrans" cxnId="{0EC7E856-921E-4FAA-9A24-2234D4EF11A3}">
      <dgm:prSet/>
      <dgm:spPr>
        <a:ln w="38100">
          <a:solidFill>
            <a:schemeClr val="accent1"/>
          </a:solidFill>
        </a:ln>
      </dgm:spPr>
      <dgm:t>
        <a:bodyPr/>
        <a:lstStyle/>
        <a:p>
          <a:endParaRPr lang="zh-CN" altLang="en-US"/>
        </a:p>
      </dgm:t>
    </dgm:pt>
    <dgm:pt modelId="{A2884AD6-4AC9-418D-886E-A1A70FA0CE62}" type="sibTrans" cxnId="{0EC7E856-921E-4FAA-9A24-2234D4EF11A3}">
      <dgm:prSet/>
      <dgm:spPr/>
      <dgm:t>
        <a:bodyPr/>
        <a:lstStyle/>
        <a:p>
          <a:endParaRPr lang="zh-CN" altLang="en-US"/>
        </a:p>
      </dgm:t>
    </dgm:pt>
    <dgm:pt modelId="{B9A878A9-9C7A-46F0-8740-FFA843EA5ED6}">
      <dgm:prSet phldrT="[文字]" custT="1"/>
      <dgm:spPr>
        <a:solidFill>
          <a:srgbClr val="FFC000"/>
        </a:solidFill>
      </dgm:spPr>
      <dgm:t>
        <a:bodyPr/>
        <a:lstStyle/>
        <a:p>
          <a:r>
            <a:rPr lang="en-US" altLang="zh-CN" sz="2800" dirty="0" err="1" smtClean="0"/>
            <a:t>Vibhajyavada</a:t>
          </a:r>
          <a:endParaRPr lang="zh-CN" altLang="en-US" sz="2800" dirty="0"/>
        </a:p>
      </dgm:t>
    </dgm:pt>
    <dgm:pt modelId="{31AFC91B-D4E3-4738-B4E1-5929DE926DA7}" type="parTrans" cxnId="{AFBF08EA-FA1D-4861-B950-03F71B7E6AE3}">
      <dgm:prSet/>
      <dgm:spPr>
        <a:ln w="38100">
          <a:solidFill>
            <a:schemeClr val="accent1"/>
          </a:solidFill>
        </a:ln>
      </dgm:spPr>
      <dgm:t>
        <a:bodyPr/>
        <a:lstStyle/>
        <a:p>
          <a:endParaRPr lang="zh-CN" altLang="en-US"/>
        </a:p>
      </dgm:t>
    </dgm:pt>
    <dgm:pt modelId="{8ACBE3DF-6BFC-45A1-A288-0DB45814F30F}" type="sibTrans" cxnId="{AFBF08EA-FA1D-4861-B950-03F71B7E6AE3}">
      <dgm:prSet/>
      <dgm:spPr/>
      <dgm:t>
        <a:bodyPr/>
        <a:lstStyle/>
        <a:p>
          <a:endParaRPr lang="zh-CN" altLang="en-US"/>
        </a:p>
      </dgm:t>
    </dgm:pt>
    <dgm:pt modelId="{ADD3EAEC-E356-404B-8F53-2DD6E0BFBE51}">
      <dgm:prSet custT="1"/>
      <dgm:spPr/>
      <dgm:t>
        <a:bodyPr/>
        <a:lstStyle/>
        <a:p>
          <a:r>
            <a:rPr lang="en-US" altLang="zh-CN" sz="2400" dirty="0" err="1" smtClean="0"/>
            <a:t>Kayapiya</a:t>
          </a:r>
          <a:endParaRPr lang="zh-CN" altLang="en-US" sz="2400" dirty="0"/>
        </a:p>
      </dgm:t>
    </dgm:pt>
    <dgm:pt modelId="{31853EA7-9C4A-494D-8F98-6FEF76659A4B}" type="parTrans" cxnId="{20228748-63F9-458B-97B3-AA257F5000AD}">
      <dgm:prSet/>
      <dgm:spPr>
        <a:ln w="38100">
          <a:solidFill>
            <a:schemeClr val="accent1"/>
          </a:solidFill>
        </a:ln>
      </dgm:spPr>
      <dgm:t>
        <a:bodyPr/>
        <a:lstStyle/>
        <a:p>
          <a:endParaRPr lang="zh-CN" altLang="en-US"/>
        </a:p>
      </dgm:t>
    </dgm:pt>
    <dgm:pt modelId="{F47282F5-1778-4536-A516-EC9C17595B5C}" type="sibTrans" cxnId="{20228748-63F9-458B-97B3-AA257F5000AD}">
      <dgm:prSet/>
      <dgm:spPr/>
      <dgm:t>
        <a:bodyPr/>
        <a:lstStyle/>
        <a:p>
          <a:endParaRPr lang="zh-CN" altLang="en-US"/>
        </a:p>
      </dgm:t>
    </dgm:pt>
    <dgm:pt modelId="{9A16ECC1-6E6C-49FB-A67C-03B6DA117745}">
      <dgm:prSet custT="1"/>
      <dgm:spPr/>
      <dgm:t>
        <a:bodyPr/>
        <a:lstStyle/>
        <a:p>
          <a:r>
            <a:rPr lang="en-US" altLang="zh-CN" sz="2400" dirty="0" err="1" smtClean="0"/>
            <a:t>Mahisasaka</a:t>
          </a:r>
          <a:endParaRPr lang="zh-CN" altLang="en-US" sz="2400" dirty="0"/>
        </a:p>
      </dgm:t>
    </dgm:pt>
    <dgm:pt modelId="{94EC9DEE-5784-443A-A206-7FD53338C765}" type="parTrans" cxnId="{39E99FAB-92AB-4751-989D-13B66732A431}">
      <dgm:prSet/>
      <dgm:spPr>
        <a:ln w="38100">
          <a:solidFill>
            <a:schemeClr val="accent1"/>
          </a:solidFill>
        </a:ln>
      </dgm:spPr>
      <dgm:t>
        <a:bodyPr/>
        <a:lstStyle/>
        <a:p>
          <a:endParaRPr lang="zh-CN" altLang="en-US"/>
        </a:p>
      </dgm:t>
    </dgm:pt>
    <dgm:pt modelId="{4D1436EB-5857-4507-9201-49C748FA7154}" type="sibTrans" cxnId="{39E99FAB-92AB-4751-989D-13B66732A431}">
      <dgm:prSet/>
      <dgm:spPr/>
      <dgm:t>
        <a:bodyPr/>
        <a:lstStyle/>
        <a:p>
          <a:endParaRPr lang="zh-CN" altLang="en-US"/>
        </a:p>
      </dgm:t>
    </dgm:pt>
    <dgm:pt modelId="{52B64372-FEF0-4F64-A274-412611F34D78}">
      <dgm:prSet custT="1"/>
      <dgm:spPr/>
      <dgm:t>
        <a:bodyPr/>
        <a:lstStyle/>
        <a:p>
          <a:r>
            <a:rPr lang="en-US" altLang="zh-CN" sz="2400" dirty="0" err="1" smtClean="0"/>
            <a:t>Dharmaguptaka</a:t>
          </a:r>
          <a:endParaRPr lang="zh-CN" altLang="en-US" sz="2400" dirty="0"/>
        </a:p>
      </dgm:t>
    </dgm:pt>
    <dgm:pt modelId="{5299ED1C-CF3C-4C74-854C-E58EC3E65707}" type="parTrans" cxnId="{F4B2B0B6-D235-4773-9AA5-758DEC2BA769}">
      <dgm:prSet/>
      <dgm:spPr>
        <a:ln w="38100">
          <a:solidFill>
            <a:schemeClr val="accent1"/>
          </a:solidFill>
        </a:ln>
      </dgm:spPr>
      <dgm:t>
        <a:bodyPr/>
        <a:lstStyle/>
        <a:p>
          <a:endParaRPr lang="zh-CN" altLang="en-US"/>
        </a:p>
      </dgm:t>
    </dgm:pt>
    <dgm:pt modelId="{B9B722AD-F8B8-4F12-8DAA-4CBEEA9A984E}" type="sibTrans" cxnId="{F4B2B0B6-D235-4773-9AA5-758DEC2BA769}">
      <dgm:prSet/>
      <dgm:spPr/>
      <dgm:t>
        <a:bodyPr/>
        <a:lstStyle/>
        <a:p>
          <a:endParaRPr lang="zh-CN" altLang="en-US"/>
        </a:p>
      </dgm:t>
    </dgm:pt>
    <dgm:pt modelId="{D0BFF9C0-E640-4E80-A889-E00F3CCE195A}">
      <dgm:prSet custT="1"/>
      <dgm:spPr>
        <a:solidFill>
          <a:srgbClr val="FFC000"/>
        </a:solidFill>
      </dgm:spPr>
      <dgm:t>
        <a:bodyPr/>
        <a:lstStyle/>
        <a:p>
          <a:r>
            <a:rPr lang="en-US" altLang="zh-CN" sz="2800" dirty="0" err="1" smtClean="0"/>
            <a:t>Tāmraparṇīya</a:t>
          </a:r>
          <a:endParaRPr lang="en-US" altLang="zh-CN" sz="2800" dirty="0" smtClean="0"/>
        </a:p>
        <a:p>
          <a:r>
            <a:rPr lang="en-US" altLang="zh-CN" sz="2800" dirty="0" smtClean="0"/>
            <a:t>(</a:t>
          </a:r>
          <a:r>
            <a:rPr lang="en-US" altLang="zh-CN" sz="2800" dirty="0" err="1" smtClean="0"/>
            <a:t>Tambapaṇṇiya</a:t>
          </a:r>
          <a:r>
            <a:rPr lang="en-US" altLang="zh-CN" sz="2800" dirty="0" smtClean="0"/>
            <a:t>)</a:t>
          </a:r>
          <a:endParaRPr lang="zh-CN" altLang="en-US" sz="2800" dirty="0"/>
        </a:p>
      </dgm:t>
    </dgm:pt>
    <dgm:pt modelId="{FEA8BCB1-D8AA-45B0-B218-F7318B3C402F}" type="parTrans" cxnId="{F4D090F4-F078-47FC-BBD9-C7BD8A67B8D0}">
      <dgm:prSet/>
      <dgm:spPr>
        <a:ln w="38100">
          <a:solidFill>
            <a:schemeClr val="accent1"/>
          </a:solidFill>
        </a:ln>
      </dgm:spPr>
      <dgm:t>
        <a:bodyPr/>
        <a:lstStyle/>
        <a:p>
          <a:endParaRPr lang="zh-CN" altLang="en-US"/>
        </a:p>
      </dgm:t>
    </dgm:pt>
    <dgm:pt modelId="{FB4EA7C9-9412-4A71-BACA-A06E020B6C56}" type="sibTrans" cxnId="{F4D090F4-F078-47FC-BBD9-C7BD8A67B8D0}">
      <dgm:prSet/>
      <dgm:spPr/>
      <dgm:t>
        <a:bodyPr/>
        <a:lstStyle/>
        <a:p>
          <a:endParaRPr lang="zh-CN" altLang="en-US"/>
        </a:p>
      </dgm:t>
    </dgm:pt>
    <dgm:pt modelId="{91F3CB79-2D45-4F6F-A00D-D2C2C1F2B9E1}">
      <dgm:prSet custT="1"/>
      <dgm:spPr>
        <a:solidFill>
          <a:srgbClr val="FFC000"/>
        </a:solidFill>
      </dgm:spPr>
      <dgm:t>
        <a:bodyPr/>
        <a:lstStyle/>
        <a:p>
          <a:r>
            <a:rPr lang="en-US" altLang="zh-CN" sz="2800" dirty="0" err="1" smtClean="0"/>
            <a:t>Thervada</a:t>
          </a:r>
          <a:endParaRPr lang="zh-CN" altLang="en-US" sz="2800" dirty="0"/>
        </a:p>
      </dgm:t>
    </dgm:pt>
    <dgm:pt modelId="{3C743B4D-57EE-4D3B-9695-77B971DE8B5C}" type="parTrans" cxnId="{331EDA43-4DCF-483A-8FD5-5A8E5C4F325A}">
      <dgm:prSet/>
      <dgm:spPr>
        <a:ln w="38100">
          <a:solidFill>
            <a:schemeClr val="accent1"/>
          </a:solidFill>
        </a:ln>
      </dgm:spPr>
      <dgm:t>
        <a:bodyPr/>
        <a:lstStyle/>
        <a:p>
          <a:endParaRPr lang="zh-CN" altLang="en-US"/>
        </a:p>
      </dgm:t>
    </dgm:pt>
    <dgm:pt modelId="{60BA3802-62C8-4752-9704-D8DE1AC410EC}" type="sibTrans" cxnId="{331EDA43-4DCF-483A-8FD5-5A8E5C4F325A}">
      <dgm:prSet/>
      <dgm:spPr/>
      <dgm:t>
        <a:bodyPr/>
        <a:lstStyle/>
        <a:p>
          <a:endParaRPr lang="zh-CN" altLang="en-US"/>
        </a:p>
      </dgm:t>
    </dgm:pt>
    <dgm:pt modelId="{E44BEC47-06BC-48DC-BACB-014D1EDB8378}" type="pres">
      <dgm:prSet presAssocID="{80A9966D-8634-483F-8A0F-D9459801A785}" presName="diagram" presStyleCnt="0">
        <dgm:presLayoutVars>
          <dgm:chPref val="1"/>
          <dgm:dir/>
          <dgm:animOne val="branch"/>
          <dgm:animLvl val="lvl"/>
          <dgm:resizeHandles val="exact"/>
        </dgm:presLayoutVars>
      </dgm:prSet>
      <dgm:spPr/>
      <dgm:t>
        <a:bodyPr/>
        <a:lstStyle/>
        <a:p>
          <a:endParaRPr lang="zh-CN" altLang="en-US"/>
        </a:p>
      </dgm:t>
    </dgm:pt>
    <dgm:pt modelId="{C8D09D20-FEED-49BB-ABB6-F3126531FA28}" type="pres">
      <dgm:prSet presAssocID="{21F3FE4B-569C-4E63-8812-5AFFA97D0777}" presName="root1" presStyleCnt="0"/>
      <dgm:spPr/>
    </dgm:pt>
    <dgm:pt modelId="{02E43965-51F9-4BF8-8E9E-23770AE68B51}" type="pres">
      <dgm:prSet presAssocID="{21F3FE4B-569C-4E63-8812-5AFFA97D0777}" presName="LevelOneTextNode" presStyleLbl="node0" presStyleIdx="0" presStyleCnt="1" custScaleX="93983" custScaleY="104308">
        <dgm:presLayoutVars>
          <dgm:chPref val="3"/>
        </dgm:presLayoutVars>
      </dgm:prSet>
      <dgm:spPr/>
      <dgm:t>
        <a:bodyPr/>
        <a:lstStyle/>
        <a:p>
          <a:endParaRPr lang="zh-CN" altLang="en-US"/>
        </a:p>
      </dgm:t>
    </dgm:pt>
    <dgm:pt modelId="{CB43EF52-4A50-4174-93F5-D878118389A5}" type="pres">
      <dgm:prSet presAssocID="{21F3FE4B-569C-4E63-8812-5AFFA97D0777}" presName="level2hierChild" presStyleCnt="0"/>
      <dgm:spPr/>
    </dgm:pt>
    <dgm:pt modelId="{1E5614B8-0A69-4C5C-BA20-E7827A02B803}" type="pres">
      <dgm:prSet presAssocID="{5BF7021C-83A0-4DEA-A3FE-134018B54FAF}" presName="conn2-1" presStyleLbl="parChTrans1D2" presStyleIdx="0" presStyleCnt="2"/>
      <dgm:spPr/>
      <dgm:t>
        <a:bodyPr/>
        <a:lstStyle/>
        <a:p>
          <a:endParaRPr lang="zh-CN" altLang="en-US"/>
        </a:p>
      </dgm:t>
    </dgm:pt>
    <dgm:pt modelId="{FBA736F0-6BC4-4AE4-B26B-3CA95F311DD2}" type="pres">
      <dgm:prSet presAssocID="{5BF7021C-83A0-4DEA-A3FE-134018B54FAF}" presName="connTx" presStyleLbl="parChTrans1D2" presStyleIdx="0" presStyleCnt="2"/>
      <dgm:spPr/>
      <dgm:t>
        <a:bodyPr/>
        <a:lstStyle/>
        <a:p>
          <a:endParaRPr lang="zh-CN" altLang="en-US"/>
        </a:p>
      </dgm:t>
    </dgm:pt>
    <dgm:pt modelId="{8D7988D7-A63C-4D18-951E-0A9641EC61AD}" type="pres">
      <dgm:prSet presAssocID="{058D4FFB-51AF-4DA0-A3B6-D3BBF57AF352}" presName="root2" presStyleCnt="0"/>
      <dgm:spPr/>
    </dgm:pt>
    <dgm:pt modelId="{F752AAA5-E0D1-48E3-955D-A0C90471F211}" type="pres">
      <dgm:prSet presAssocID="{058D4FFB-51AF-4DA0-A3B6-D3BBF57AF352}" presName="LevelTwoTextNode" presStyleLbl="node2" presStyleIdx="0" presStyleCnt="2" custScaleX="143536" custScaleY="69158" custLinFactNeighborX="-23457" custLinFactNeighborY="-77818">
        <dgm:presLayoutVars>
          <dgm:chPref val="3"/>
        </dgm:presLayoutVars>
      </dgm:prSet>
      <dgm:spPr/>
      <dgm:t>
        <a:bodyPr/>
        <a:lstStyle/>
        <a:p>
          <a:endParaRPr lang="zh-CN" altLang="en-US"/>
        </a:p>
      </dgm:t>
    </dgm:pt>
    <dgm:pt modelId="{2C17F9D1-FDFE-49B2-93A1-7514BBC3BCE2}" type="pres">
      <dgm:prSet presAssocID="{058D4FFB-51AF-4DA0-A3B6-D3BBF57AF352}" presName="level3hierChild" presStyleCnt="0"/>
      <dgm:spPr/>
    </dgm:pt>
    <dgm:pt modelId="{B78546A9-B71B-42BD-B291-00294F750799}" type="pres">
      <dgm:prSet presAssocID="{2FD42560-3FA4-4861-8CB9-01F39228C296}" presName="conn2-1" presStyleLbl="parChTrans1D2" presStyleIdx="1" presStyleCnt="2"/>
      <dgm:spPr/>
      <dgm:t>
        <a:bodyPr/>
        <a:lstStyle/>
        <a:p>
          <a:endParaRPr lang="zh-CN" altLang="en-US"/>
        </a:p>
      </dgm:t>
    </dgm:pt>
    <dgm:pt modelId="{8B4935C3-AEA1-4367-B0F2-9A63BA2F5989}" type="pres">
      <dgm:prSet presAssocID="{2FD42560-3FA4-4861-8CB9-01F39228C296}" presName="connTx" presStyleLbl="parChTrans1D2" presStyleIdx="1" presStyleCnt="2"/>
      <dgm:spPr/>
      <dgm:t>
        <a:bodyPr/>
        <a:lstStyle/>
        <a:p>
          <a:endParaRPr lang="zh-CN" altLang="en-US"/>
        </a:p>
      </dgm:t>
    </dgm:pt>
    <dgm:pt modelId="{42E36BC2-CE76-4F92-85BD-D19A320B1CC0}" type="pres">
      <dgm:prSet presAssocID="{58E888F7-3ECF-4451-8978-A1472349E241}" presName="root2" presStyleCnt="0"/>
      <dgm:spPr/>
    </dgm:pt>
    <dgm:pt modelId="{99C4AF13-E1E1-4729-B0C9-A61D9C184788}" type="pres">
      <dgm:prSet presAssocID="{58E888F7-3ECF-4451-8978-A1472349E241}" presName="LevelTwoTextNode" presStyleLbl="node2" presStyleIdx="1" presStyleCnt="2" custScaleX="159789" custLinFactNeighborX="-21248" custLinFactNeighborY="-2760">
        <dgm:presLayoutVars>
          <dgm:chPref val="3"/>
        </dgm:presLayoutVars>
      </dgm:prSet>
      <dgm:spPr/>
      <dgm:t>
        <a:bodyPr/>
        <a:lstStyle/>
        <a:p>
          <a:endParaRPr lang="zh-CN" altLang="en-US"/>
        </a:p>
      </dgm:t>
    </dgm:pt>
    <dgm:pt modelId="{9E9CE093-B601-437D-8899-FF250AB83CA9}" type="pres">
      <dgm:prSet presAssocID="{58E888F7-3ECF-4451-8978-A1472349E241}" presName="level3hierChild" presStyleCnt="0"/>
      <dgm:spPr/>
    </dgm:pt>
    <dgm:pt modelId="{ADCADD8B-9E21-4D97-9C1C-793C9CE39F23}" type="pres">
      <dgm:prSet presAssocID="{BA66E943-E9C6-4F76-8873-D6A81E3CBBCD}" presName="conn2-1" presStyleLbl="parChTrans1D3" presStyleIdx="0" presStyleCnt="3"/>
      <dgm:spPr/>
      <dgm:t>
        <a:bodyPr/>
        <a:lstStyle/>
        <a:p>
          <a:endParaRPr lang="zh-CN" altLang="en-US"/>
        </a:p>
      </dgm:t>
    </dgm:pt>
    <dgm:pt modelId="{0FB10AE2-6A75-49FD-A777-42A55CE487A0}" type="pres">
      <dgm:prSet presAssocID="{BA66E943-E9C6-4F76-8873-D6A81E3CBBCD}" presName="connTx" presStyleLbl="parChTrans1D3" presStyleIdx="0" presStyleCnt="3"/>
      <dgm:spPr/>
      <dgm:t>
        <a:bodyPr/>
        <a:lstStyle/>
        <a:p>
          <a:endParaRPr lang="zh-CN" altLang="en-US"/>
        </a:p>
      </dgm:t>
    </dgm:pt>
    <dgm:pt modelId="{BF696F1F-55ED-4926-83DB-816ADB727382}" type="pres">
      <dgm:prSet presAssocID="{BB9FAA6F-B26A-4693-821E-FC3A8D6D62BE}" presName="root2" presStyleCnt="0"/>
      <dgm:spPr/>
    </dgm:pt>
    <dgm:pt modelId="{5AF5CDCA-9A97-4CAE-BB14-A88597E45311}" type="pres">
      <dgm:prSet presAssocID="{BB9FAA6F-B26A-4693-821E-FC3A8D6D62BE}" presName="LevelTwoTextNode" presStyleLbl="node3" presStyleIdx="0" presStyleCnt="3" custScaleX="124028" custScaleY="49108" custLinFactNeighborX="-41032" custLinFactNeighborY="-68835">
        <dgm:presLayoutVars>
          <dgm:chPref val="3"/>
        </dgm:presLayoutVars>
      </dgm:prSet>
      <dgm:spPr/>
      <dgm:t>
        <a:bodyPr/>
        <a:lstStyle/>
        <a:p>
          <a:endParaRPr lang="zh-CN" altLang="en-US"/>
        </a:p>
      </dgm:t>
    </dgm:pt>
    <dgm:pt modelId="{F7089749-74EF-4B48-9AD5-49540F19C03F}" type="pres">
      <dgm:prSet presAssocID="{BB9FAA6F-B26A-4693-821E-FC3A8D6D62BE}" presName="level3hierChild" presStyleCnt="0"/>
      <dgm:spPr/>
    </dgm:pt>
    <dgm:pt modelId="{A526EC3D-143D-474D-84E5-D91B90B4CFE6}" type="pres">
      <dgm:prSet presAssocID="{49C791DC-ACFB-4C23-B2C3-B49F8A0955D8}" presName="conn2-1" presStyleLbl="parChTrans1D3" presStyleIdx="1" presStyleCnt="3"/>
      <dgm:spPr/>
      <dgm:t>
        <a:bodyPr/>
        <a:lstStyle/>
        <a:p>
          <a:endParaRPr lang="zh-CN" altLang="en-US"/>
        </a:p>
      </dgm:t>
    </dgm:pt>
    <dgm:pt modelId="{71969A4E-29D9-47EF-9209-8CCA1C3CBFCD}" type="pres">
      <dgm:prSet presAssocID="{49C791DC-ACFB-4C23-B2C3-B49F8A0955D8}" presName="connTx" presStyleLbl="parChTrans1D3" presStyleIdx="1" presStyleCnt="3"/>
      <dgm:spPr/>
      <dgm:t>
        <a:bodyPr/>
        <a:lstStyle/>
        <a:p>
          <a:endParaRPr lang="zh-CN" altLang="en-US"/>
        </a:p>
      </dgm:t>
    </dgm:pt>
    <dgm:pt modelId="{1D60889D-DB6C-4206-8F38-6312413928D0}" type="pres">
      <dgm:prSet presAssocID="{7112D5CB-21C2-4557-9E27-F8D774A25342}" presName="root2" presStyleCnt="0"/>
      <dgm:spPr/>
    </dgm:pt>
    <dgm:pt modelId="{1FD51F3C-02AD-410B-AA84-8C34B4599219}" type="pres">
      <dgm:prSet presAssocID="{7112D5CB-21C2-4557-9E27-F8D774A25342}" presName="LevelTwoTextNode" presStyleLbl="node3" presStyleIdx="1" presStyleCnt="3" custScaleX="125052" custScaleY="58625" custLinFactNeighborX="-38669" custLinFactNeighborY="-42866">
        <dgm:presLayoutVars>
          <dgm:chPref val="3"/>
        </dgm:presLayoutVars>
      </dgm:prSet>
      <dgm:spPr/>
      <dgm:t>
        <a:bodyPr/>
        <a:lstStyle/>
        <a:p>
          <a:endParaRPr lang="zh-CN" altLang="en-US"/>
        </a:p>
      </dgm:t>
    </dgm:pt>
    <dgm:pt modelId="{8F02F00A-731C-4B19-9374-03697BF2FEA0}" type="pres">
      <dgm:prSet presAssocID="{7112D5CB-21C2-4557-9E27-F8D774A25342}" presName="level3hierChild" presStyleCnt="0"/>
      <dgm:spPr/>
    </dgm:pt>
    <dgm:pt modelId="{4A12051D-AF84-410F-919C-A35D76FAA209}" type="pres">
      <dgm:prSet presAssocID="{31AFC91B-D4E3-4738-B4E1-5929DE926DA7}" presName="conn2-1" presStyleLbl="parChTrans1D3" presStyleIdx="2" presStyleCnt="3"/>
      <dgm:spPr/>
      <dgm:t>
        <a:bodyPr/>
        <a:lstStyle/>
        <a:p>
          <a:endParaRPr lang="zh-CN" altLang="en-US"/>
        </a:p>
      </dgm:t>
    </dgm:pt>
    <dgm:pt modelId="{B60AF1B5-AD8B-47B0-81BF-80F2D3DFC0BA}" type="pres">
      <dgm:prSet presAssocID="{31AFC91B-D4E3-4738-B4E1-5929DE926DA7}" presName="connTx" presStyleLbl="parChTrans1D3" presStyleIdx="2" presStyleCnt="3"/>
      <dgm:spPr/>
      <dgm:t>
        <a:bodyPr/>
        <a:lstStyle/>
        <a:p>
          <a:endParaRPr lang="zh-CN" altLang="en-US"/>
        </a:p>
      </dgm:t>
    </dgm:pt>
    <dgm:pt modelId="{E176F42B-0474-4F3B-8222-2E89AF7DDB12}" type="pres">
      <dgm:prSet presAssocID="{B9A878A9-9C7A-46F0-8740-FFA843EA5ED6}" presName="root2" presStyleCnt="0"/>
      <dgm:spPr/>
    </dgm:pt>
    <dgm:pt modelId="{84BC1F32-9466-4C7E-AFEA-978A986B4E01}" type="pres">
      <dgm:prSet presAssocID="{B9A878A9-9C7A-46F0-8740-FFA843EA5ED6}" presName="LevelTwoTextNode" presStyleLbl="node3" presStyleIdx="2" presStyleCnt="3" custScaleX="140103" custLinFactNeighborX="-40213" custLinFactNeighborY="-4415">
        <dgm:presLayoutVars>
          <dgm:chPref val="3"/>
        </dgm:presLayoutVars>
      </dgm:prSet>
      <dgm:spPr/>
      <dgm:t>
        <a:bodyPr/>
        <a:lstStyle/>
        <a:p>
          <a:endParaRPr lang="zh-CN" altLang="en-US"/>
        </a:p>
      </dgm:t>
    </dgm:pt>
    <dgm:pt modelId="{569FB611-DCB4-4B3B-A04E-32DF10952053}" type="pres">
      <dgm:prSet presAssocID="{B9A878A9-9C7A-46F0-8740-FFA843EA5ED6}" presName="level3hierChild" presStyleCnt="0"/>
      <dgm:spPr/>
    </dgm:pt>
    <dgm:pt modelId="{483F634B-5936-471B-9C8E-6708A2F75200}" type="pres">
      <dgm:prSet presAssocID="{31853EA7-9C4A-494D-8F98-6FEF76659A4B}" presName="conn2-1" presStyleLbl="parChTrans1D4" presStyleIdx="0" presStyleCnt="5"/>
      <dgm:spPr/>
      <dgm:t>
        <a:bodyPr/>
        <a:lstStyle/>
        <a:p>
          <a:endParaRPr lang="zh-CN" altLang="en-US"/>
        </a:p>
      </dgm:t>
    </dgm:pt>
    <dgm:pt modelId="{2838A9A9-FFAB-4AE0-918D-E8A2E66FDFB8}" type="pres">
      <dgm:prSet presAssocID="{31853EA7-9C4A-494D-8F98-6FEF76659A4B}" presName="connTx" presStyleLbl="parChTrans1D4" presStyleIdx="0" presStyleCnt="5"/>
      <dgm:spPr/>
      <dgm:t>
        <a:bodyPr/>
        <a:lstStyle/>
        <a:p>
          <a:endParaRPr lang="zh-CN" altLang="en-US"/>
        </a:p>
      </dgm:t>
    </dgm:pt>
    <dgm:pt modelId="{4C484241-6BA6-40F9-A5B7-9DAB3439C567}" type="pres">
      <dgm:prSet presAssocID="{ADD3EAEC-E356-404B-8F53-2DD6E0BFBE51}" presName="root2" presStyleCnt="0"/>
      <dgm:spPr/>
    </dgm:pt>
    <dgm:pt modelId="{8BE06CFC-5483-4914-9DCF-BF88693EEA95}" type="pres">
      <dgm:prSet presAssocID="{ADD3EAEC-E356-404B-8F53-2DD6E0BFBE51}" presName="LevelTwoTextNode" presStyleLbl="node4" presStyleIdx="0" presStyleCnt="5" custScaleX="123192" custScaleY="56362" custLinFactNeighborX="-55607" custLinFactNeighborY="-54056">
        <dgm:presLayoutVars>
          <dgm:chPref val="3"/>
        </dgm:presLayoutVars>
      </dgm:prSet>
      <dgm:spPr/>
      <dgm:t>
        <a:bodyPr/>
        <a:lstStyle/>
        <a:p>
          <a:endParaRPr lang="zh-CN" altLang="en-US"/>
        </a:p>
      </dgm:t>
    </dgm:pt>
    <dgm:pt modelId="{1B9B5D02-1D32-4852-BC75-B1FC6F94DD27}" type="pres">
      <dgm:prSet presAssocID="{ADD3EAEC-E356-404B-8F53-2DD6E0BFBE51}" presName="level3hierChild" presStyleCnt="0"/>
      <dgm:spPr/>
    </dgm:pt>
    <dgm:pt modelId="{3C27FF29-9A88-4385-8DBD-79652CA6D0F3}" type="pres">
      <dgm:prSet presAssocID="{94EC9DEE-5784-443A-A206-7FD53338C765}" presName="conn2-1" presStyleLbl="parChTrans1D4" presStyleIdx="1" presStyleCnt="5"/>
      <dgm:spPr/>
      <dgm:t>
        <a:bodyPr/>
        <a:lstStyle/>
        <a:p>
          <a:endParaRPr lang="zh-CN" altLang="en-US"/>
        </a:p>
      </dgm:t>
    </dgm:pt>
    <dgm:pt modelId="{6F4CBF58-C964-472C-8A3E-52F500C09204}" type="pres">
      <dgm:prSet presAssocID="{94EC9DEE-5784-443A-A206-7FD53338C765}" presName="connTx" presStyleLbl="parChTrans1D4" presStyleIdx="1" presStyleCnt="5"/>
      <dgm:spPr/>
      <dgm:t>
        <a:bodyPr/>
        <a:lstStyle/>
        <a:p>
          <a:endParaRPr lang="zh-CN" altLang="en-US"/>
        </a:p>
      </dgm:t>
    </dgm:pt>
    <dgm:pt modelId="{8BD491BB-96B4-4FDA-BEE5-24FB5E7B3821}" type="pres">
      <dgm:prSet presAssocID="{9A16ECC1-6E6C-49FB-A67C-03B6DA117745}" presName="root2" presStyleCnt="0"/>
      <dgm:spPr/>
    </dgm:pt>
    <dgm:pt modelId="{521BEF79-C68C-45F9-BE82-EB28E6B4436E}" type="pres">
      <dgm:prSet presAssocID="{9A16ECC1-6E6C-49FB-A67C-03B6DA117745}" presName="LevelTwoTextNode" presStyleLbl="node4" presStyleIdx="1" presStyleCnt="5" custScaleX="126286" custScaleY="56883" custLinFactNeighborX="-56839" custLinFactNeighborY="-22841">
        <dgm:presLayoutVars>
          <dgm:chPref val="3"/>
        </dgm:presLayoutVars>
      </dgm:prSet>
      <dgm:spPr/>
      <dgm:t>
        <a:bodyPr/>
        <a:lstStyle/>
        <a:p>
          <a:endParaRPr lang="zh-CN" altLang="en-US"/>
        </a:p>
      </dgm:t>
    </dgm:pt>
    <dgm:pt modelId="{9B6E35A6-2A3D-4CF5-AA52-51541936375E}" type="pres">
      <dgm:prSet presAssocID="{9A16ECC1-6E6C-49FB-A67C-03B6DA117745}" presName="level3hierChild" presStyleCnt="0"/>
      <dgm:spPr/>
    </dgm:pt>
    <dgm:pt modelId="{FEC675AC-00A6-4853-9D19-C310D6FEAF43}" type="pres">
      <dgm:prSet presAssocID="{5299ED1C-CF3C-4C74-854C-E58EC3E65707}" presName="conn2-1" presStyleLbl="parChTrans1D4" presStyleIdx="2" presStyleCnt="5"/>
      <dgm:spPr/>
      <dgm:t>
        <a:bodyPr/>
        <a:lstStyle/>
        <a:p>
          <a:endParaRPr lang="zh-CN" altLang="en-US"/>
        </a:p>
      </dgm:t>
    </dgm:pt>
    <dgm:pt modelId="{5585A1D7-34AB-406E-9D86-010F9FBE8FCB}" type="pres">
      <dgm:prSet presAssocID="{5299ED1C-CF3C-4C74-854C-E58EC3E65707}" presName="connTx" presStyleLbl="parChTrans1D4" presStyleIdx="2" presStyleCnt="5"/>
      <dgm:spPr/>
      <dgm:t>
        <a:bodyPr/>
        <a:lstStyle/>
        <a:p>
          <a:endParaRPr lang="zh-CN" altLang="en-US"/>
        </a:p>
      </dgm:t>
    </dgm:pt>
    <dgm:pt modelId="{8EA5D77C-1D48-4520-A527-68E3BD51F0ED}" type="pres">
      <dgm:prSet presAssocID="{52B64372-FEF0-4F64-A274-412611F34D78}" presName="root2" presStyleCnt="0"/>
      <dgm:spPr/>
    </dgm:pt>
    <dgm:pt modelId="{A3CD2FFE-0FA0-4097-B9FE-651BEC594195}" type="pres">
      <dgm:prSet presAssocID="{52B64372-FEF0-4F64-A274-412611F34D78}" presName="LevelTwoTextNode" presStyleLbl="node4" presStyleIdx="2" presStyleCnt="5" custScaleX="165906" custScaleY="53199" custLinFactNeighborX="-56839" custLinFactNeighborY="-7234">
        <dgm:presLayoutVars>
          <dgm:chPref val="3"/>
        </dgm:presLayoutVars>
      </dgm:prSet>
      <dgm:spPr/>
      <dgm:t>
        <a:bodyPr/>
        <a:lstStyle/>
        <a:p>
          <a:endParaRPr lang="zh-CN" altLang="en-US"/>
        </a:p>
      </dgm:t>
    </dgm:pt>
    <dgm:pt modelId="{AD66A8AB-B518-46F2-B729-E70328212F2A}" type="pres">
      <dgm:prSet presAssocID="{52B64372-FEF0-4F64-A274-412611F34D78}" presName="level3hierChild" presStyleCnt="0"/>
      <dgm:spPr/>
    </dgm:pt>
    <dgm:pt modelId="{2253C657-65E9-4965-B42E-4FCD3C12A577}" type="pres">
      <dgm:prSet presAssocID="{FEA8BCB1-D8AA-45B0-B218-F7318B3C402F}" presName="conn2-1" presStyleLbl="parChTrans1D4" presStyleIdx="3" presStyleCnt="5"/>
      <dgm:spPr/>
      <dgm:t>
        <a:bodyPr/>
        <a:lstStyle/>
        <a:p>
          <a:endParaRPr lang="zh-CN" altLang="en-US"/>
        </a:p>
      </dgm:t>
    </dgm:pt>
    <dgm:pt modelId="{59DF5936-9501-4541-8A58-83BA6CFB2A20}" type="pres">
      <dgm:prSet presAssocID="{FEA8BCB1-D8AA-45B0-B218-F7318B3C402F}" presName="connTx" presStyleLbl="parChTrans1D4" presStyleIdx="3" presStyleCnt="5"/>
      <dgm:spPr/>
      <dgm:t>
        <a:bodyPr/>
        <a:lstStyle/>
        <a:p>
          <a:endParaRPr lang="zh-CN" altLang="en-US"/>
        </a:p>
      </dgm:t>
    </dgm:pt>
    <dgm:pt modelId="{39908ECF-0627-4713-A125-0F5C15BDA681}" type="pres">
      <dgm:prSet presAssocID="{D0BFF9C0-E640-4E80-A889-E00F3CCE195A}" presName="root2" presStyleCnt="0"/>
      <dgm:spPr/>
    </dgm:pt>
    <dgm:pt modelId="{863692D3-348C-4C55-8D27-8449E1FE9651}" type="pres">
      <dgm:prSet presAssocID="{D0BFF9C0-E640-4E80-A889-E00F3CCE195A}" presName="LevelTwoTextNode" presStyleLbl="node4" presStyleIdx="3" presStyleCnt="5" custScaleX="173066" custScaleY="169920" custLinFactNeighborX="-55196" custLinFactNeighborY="13302">
        <dgm:presLayoutVars>
          <dgm:chPref val="3"/>
        </dgm:presLayoutVars>
      </dgm:prSet>
      <dgm:spPr/>
      <dgm:t>
        <a:bodyPr/>
        <a:lstStyle/>
        <a:p>
          <a:endParaRPr lang="zh-CN" altLang="en-US"/>
        </a:p>
      </dgm:t>
    </dgm:pt>
    <dgm:pt modelId="{CB6AFD77-3DC3-4748-A922-E57EEED6B72E}" type="pres">
      <dgm:prSet presAssocID="{D0BFF9C0-E640-4E80-A889-E00F3CCE195A}" presName="level3hierChild" presStyleCnt="0"/>
      <dgm:spPr/>
    </dgm:pt>
    <dgm:pt modelId="{AD2059A0-1F29-4D21-99B9-C892E6B80351}" type="pres">
      <dgm:prSet presAssocID="{3C743B4D-57EE-4D3B-9695-77B971DE8B5C}" presName="conn2-1" presStyleLbl="parChTrans1D4" presStyleIdx="4" presStyleCnt="5"/>
      <dgm:spPr/>
      <dgm:t>
        <a:bodyPr/>
        <a:lstStyle/>
        <a:p>
          <a:endParaRPr lang="zh-CN" altLang="en-US"/>
        </a:p>
      </dgm:t>
    </dgm:pt>
    <dgm:pt modelId="{D87C8CCF-8D9C-4C45-8929-93F6CACADFBA}" type="pres">
      <dgm:prSet presAssocID="{3C743B4D-57EE-4D3B-9695-77B971DE8B5C}" presName="connTx" presStyleLbl="parChTrans1D4" presStyleIdx="4" presStyleCnt="5"/>
      <dgm:spPr/>
      <dgm:t>
        <a:bodyPr/>
        <a:lstStyle/>
        <a:p>
          <a:endParaRPr lang="zh-CN" altLang="en-US"/>
        </a:p>
      </dgm:t>
    </dgm:pt>
    <dgm:pt modelId="{A08B95F3-8504-40D6-B115-8F9DCB55389D}" type="pres">
      <dgm:prSet presAssocID="{91F3CB79-2D45-4F6F-A00D-D2C2C1F2B9E1}" presName="root2" presStyleCnt="0"/>
      <dgm:spPr/>
    </dgm:pt>
    <dgm:pt modelId="{1EFD6E9D-7A6A-4737-9293-F3C58F2DA4BA}" type="pres">
      <dgm:prSet presAssocID="{91F3CB79-2D45-4F6F-A00D-D2C2C1F2B9E1}" presName="LevelTwoTextNode" presStyleLbl="node4" presStyleIdx="4" presStyleCnt="5" custLinFactNeighborX="-60955" custLinFactNeighborY="17822">
        <dgm:presLayoutVars>
          <dgm:chPref val="3"/>
        </dgm:presLayoutVars>
      </dgm:prSet>
      <dgm:spPr/>
      <dgm:t>
        <a:bodyPr/>
        <a:lstStyle/>
        <a:p>
          <a:endParaRPr lang="zh-CN" altLang="en-US"/>
        </a:p>
      </dgm:t>
    </dgm:pt>
    <dgm:pt modelId="{A0E1DA0C-AD46-4D73-B39D-3A14F007C8D3}" type="pres">
      <dgm:prSet presAssocID="{91F3CB79-2D45-4F6F-A00D-D2C2C1F2B9E1}" presName="level3hierChild" presStyleCnt="0"/>
      <dgm:spPr/>
    </dgm:pt>
  </dgm:ptLst>
  <dgm:cxnLst>
    <dgm:cxn modelId="{3E3BF25C-CAB4-4E8E-89BF-42AC6B8DB6D4}" type="presOf" srcId="{49C791DC-ACFB-4C23-B2C3-B49F8A0955D8}" destId="{71969A4E-29D9-47EF-9209-8CCA1C3CBFCD}" srcOrd="1" destOrd="0" presId="urn:microsoft.com/office/officeart/2005/8/layout/hierarchy2"/>
    <dgm:cxn modelId="{7852CA39-A096-42F7-AEC4-AAF6BAE359C9}" type="presOf" srcId="{B9A878A9-9C7A-46F0-8740-FFA843EA5ED6}" destId="{84BC1F32-9466-4C7E-AFEA-978A986B4E01}" srcOrd="0" destOrd="0" presId="urn:microsoft.com/office/officeart/2005/8/layout/hierarchy2"/>
    <dgm:cxn modelId="{F114CFD2-12D2-4FC8-9ABC-BC455F8F207D}" type="presOf" srcId="{31853EA7-9C4A-494D-8F98-6FEF76659A4B}" destId="{483F634B-5936-471B-9C8E-6708A2F75200}" srcOrd="0" destOrd="0" presId="urn:microsoft.com/office/officeart/2005/8/layout/hierarchy2"/>
    <dgm:cxn modelId="{E638B302-B111-4F91-A0E3-1608F8EBBBFE}" type="presOf" srcId="{BB9FAA6F-B26A-4693-821E-FC3A8D6D62BE}" destId="{5AF5CDCA-9A97-4CAE-BB14-A88597E45311}" srcOrd="0" destOrd="0" presId="urn:microsoft.com/office/officeart/2005/8/layout/hierarchy2"/>
    <dgm:cxn modelId="{AFBF08EA-FA1D-4861-B950-03F71B7E6AE3}" srcId="{58E888F7-3ECF-4451-8978-A1472349E241}" destId="{B9A878A9-9C7A-46F0-8740-FFA843EA5ED6}" srcOrd="2" destOrd="0" parTransId="{31AFC91B-D4E3-4738-B4E1-5929DE926DA7}" sibTransId="{8ACBE3DF-6BFC-45A1-A288-0DB45814F30F}"/>
    <dgm:cxn modelId="{EE00DCCB-B8C5-48AE-A901-DD8F95DC96F3}" type="presOf" srcId="{7112D5CB-21C2-4557-9E27-F8D774A25342}" destId="{1FD51F3C-02AD-410B-AA84-8C34B4599219}" srcOrd="0" destOrd="0" presId="urn:microsoft.com/office/officeart/2005/8/layout/hierarchy2"/>
    <dgm:cxn modelId="{DF3357A4-E843-41BD-92CB-A04D4BCD22C8}" srcId="{21F3FE4B-569C-4E63-8812-5AFFA97D0777}" destId="{058D4FFB-51AF-4DA0-A3B6-D3BBF57AF352}" srcOrd="0" destOrd="0" parTransId="{5BF7021C-83A0-4DEA-A3FE-134018B54FAF}" sibTransId="{46C24460-E1F8-4492-BF2E-368A97834CD5}"/>
    <dgm:cxn modelId="{C7F5472B-9D0D-4DFE-B575-8EA2F474EC19}" type="presOf" srcId="{3C743B4D-57EE-4D3B-9695-77B971DE8B5C}" destId="{AD2059A0-1F29-4D21-99B9-C892E6B80351}" srcOrd="0" destOrd="0" presId="urn:microsoft.com/office/officeart/2005/8/layout/hierarchy2"/>
    <dgm:cxn modelId="{4273B8D0-C9A7-4416-8251-8460A554D3DC}" type="presOf" srcId="{91F3CB79-2D45-4F6F-A00D-D2C2C1F2B9E1}" destId="{1EFD6E9D-7A6A-4737-9293-F3C58F2DA4BA}" srcOrd="0" destOrd="0" presId="urn:microsoft.com/office/officeart/2005/8/layout/hierarchy2"/>
    <dgm:cxn modelId="{F4D090F4-F078-47FC-BBD9-C7BD8A67B8D0}" srcId="{B9A878A9-9C7A-46F0-8740-FFA843EA5ED6}" destId="{D0BFF9C0-E640-4E80-A889-E00F3CCE195A}" srcOrd="3" destOrd="0" parTransId="{FEA8BCB1-D8AA-45B0-B218-F7318B3C402F}" sibTransId="{FB4EA7C9-9412-4A71-BACA-A06E020B6C56}"/>
    <dgm:cxn modelId="{FDD5054D-E100-435B-A29E-9F00271C760B}" type="presOf" srcId="{52B64372-FEF0-4F64-A274-412611F34D78}" destId="{A3CD2FFE-0FA0-4097-B9FE-651BEC594195}" srcOrd="0" destOrd="0" presId="urn:microsoft.com/office/officeart/2005/8/layout/hierarchy2"/>
    <dgm:cxn modelId="{16E8A18E-5710-484C-B18F-C53DE241D738}" type="presOf" srcId="{94EC9DEE-5784-443A-A206-7FD53338C765}" destId="{3C27FF29-9A88-4385-8DBD-79652CA6D0F3}" srcOrd="0" destOrd="0" presId="urn:microsoft.com/office/officeart/2005/8/layout/hierarchy2"/>
    <dgm:cxn modelId="{F3421720-616B-450C-908B-ABA928E99F07}" type="presOf" srcId="{58E888F7-3ECF-4451-8978-A1472349E241}" destId="{99C4AF13-E1E1-4729-B0C9-A61D9C184788}" srcOrd="0" destOrd="0" presId="urn:microsoft.com/office/officeart/2005/8/layout/hierarchy2"/>
    <dgm:cxn modelId="{0EC7E856-921E-4FAA-9A24-2234D4EF11A3}" srcId="{58E888F7-3ECF-4451-8978-A1472349E241}" destId="{7112D5CB-21C2-4557-9E27-F8D774A25342}" srcOrd="1" destOrd="0" parTransId="{49C791DC-ACFB-4C23-B2C3-B49F8A0955D8}" sibTransId="{A2884AD6-4AC9-418D-886E-A1A70FA0CE62}"/>
    <dgm:cxn modelId="{20228748-63F9-458B-97B3-AA257F5000AD}" srcId="{B9A878A9-9C7A-46F0-8740-FFA843EA5ED6}" destId="{ADD3EAEC-E356-404B-8F53-2DD6E0BFBE51}" srcOrd="0" destOrd="0" parTransId="{31853EA7-9C4A-494D-8F98-6FEF76659A4B}" sibTransId="{F47282F5-1778-4536-A516-EC9C17595B5C}"/>
    <dgm:cxn modelId="{8216856C-8468-44C3-B9CA-2C18B4FE6157}" type="presOf" srcId="{9A16ECC1-6E6C-49FB-A67C-03B6DA117745}" destId="{521BEF79-C68C-45F9-BE82-EB28E6B4436E}" srcOrd="0" destOrd="0" presId="urn:microsoft.com/office/officeart/2005/8/layout/hierarchy2"/>
    <dgm:cxn modelId="{57A04265-D19B-4C39-8F26-42CE89E6D446}" type="presOf" srcId="{5BF7021C-83A0-4DEA-A3FE-134018B54FAF}" destId="{FBA736F0-6BC4-4AE4-B26B-3CA95F311DD2}" srcOrd="1" destOrd="0" presId="urn:microsoft.com/office/officeart/2005/8/layout/hierarchy2"/>
    <dgm:cxn modelId="{1B1247B2-6506-4C1E-8BF2-5D1E9E3CFECA}" type="presOf" srcId="{5BF7021C-83A0-4DEA-A3FE-134018B54FAF}" destId="{1E5614B8-0A69-4C5C-BA20-E7827A02B803}" srcOrd="0" destOrd="0" presId="urn:microsoft.com/office/officeart/2005/8/layout/hierarchy2"/>
    <dgm:cxn modelId="{CEB0C41A-C5DB-4D24-90F2-E985BE650AE7}" type="presOf" srcId="{5299ED1C-CF3C-4C74-854C-E58EC3E65707}" destId="{5585A1D7-34AB-406E-9D86-010F9FBE8FCB}" srcOrd="1" destOrd="0" presId="urn:microsoft.com/office/officeart/2005/8/layout/hierarchy2"/>
    <dgm:cxn modelId="{31D121BC-357A-4FC5-AF54-4F3DC29ACD3F}" type="presOf" srcId="{31853EA7-9C4A-494D-8F98-6FEF76659A4B}" destId="{2838A9A9-FFAB-4AE0-918D-E8A2E66FDFB8}" srcOrd="1" destOrd="0" presId="urn:microsoft.com/office/officeart/2005/8/layout/hierarchy2"/>
    <dgm:cxn modelId="{CBA586EB-5715-4983-BC2C-3F7E65BC390A}" type="presOf" srcId="{21F3FE4B-569C-4E63-8812-5AFFA97D0777}" destId="{02E43965-51F9-4BF8-8E9E-23770AE68B51}" srcOrd="0" destOrd="0" presId="urn:microsoft.com/office/officeart/2005/8/layout/hierarchy2"/>
    <dgm:cxn modelId="{7D857A41-4028-4840-BBE3-F5951EF0A2CE}" type="presOf" srcId="{FEA8BCB1-D8AA-45B0-B218-F7318B3C402F}" destId="{2253C657-65E9-4965-B42E-4FCD3C12A577}" srcOrd="0" destOrd="0" presId="urn:microsoft.com/office/officeart/2005/8/layout/hierarchy2"/>
    <dgm:cxn modelId="{1E34E648-DDA9-40D8-8DB2-CD44BEF82ED0}" type="presOf" srcId="{FEA8BCB1-D8AA-45B0-B218-F7318B3C402F}" destId="{59DF5936-9501-4541-8A58-83BA6CFB2A20}" srcOrd="1" destOrd="0" presId="urn:microsoft.com/office/officeart/2005/8/layout/hierarchy2"/>
    <dgm:cxn modelId="{98E1BA4D-3706-4060-8690-03AD8E3C929B}" type="presOf" srcId="{D0BFF9C0-E640-4E80-A889-E00F3CCE195A}" destId="{863692D3-348C-4C55-8D27-8449E1FE9651}" srcOrd="0" destOrd="0" presId="urn:microsoft.com/office/officeart/2005/8/layout/hierarchy2"/>
    <dgm:cxn modelId="{F4B2B0B6-D235-4773-9AA5-758DEC2BA769}" srcId="{B9A878A9-9C7A-46F0-8740-FFA843EA5ED6}" destId="{52B64372-FEF0-4F64-A274-412611F34D78}" srcOrd="2" destOrd="0" parTransId="{5299ED1C-CF3C-4C74-854C-E58EC3E65707}" sibTransId="{B9B722AD-F8B8-4F12-8DAA-4CBEEA9A984E}"/>
    <dgm:cxn modelId="{3EA48B60-E0A9-433F-8D25-5B56103D3E9B}" type="presOf" srcId="{31AFC91B-D4E3-4738-B4E1-5929DE926DA7}" destId="{B60AF1B5-AD8B-47B0-81BF-80F2D3DFC0BA}" srcOrd="1" destOrd="0" presId="urn:microsoft.com/office/officeart/2005/8/layout/hierarchy2"/>
    <dgm:cxn modelId="{0C6A99E6-AD8F-49BE-9EC9-FB8DED09B42E}" type="presOf" srcId="{ADD3EAEC-E356-404B-8F53-2DD6E0BFBE51}" destId="{8BE06CFC-5483-4914-9DCF-BF88693EEA95}" srcOrd="0" destOrd="0" presId="urn:microsoft.com/office/officeart/2005/8/layout/hierarchy2"/>
    <dgm:cxn modelId="{39E99FAB-92AB-4751-989D-13B66732A431}" srcId="{B9A878A9-9C7A-46F0-8740-FFA843EA5ED6}" destId="{9A16ECC1-6E6C-49FB-A67C-03B6DA117745}" srcOrd="1" destOrd="0" parTransId="{94EC9DEE-5784-443A-A206-7FD53338C765}" sibTransId="{4D1436EB-5857-4507-9201-49C748FA7154}"/>
    <dgm:cxn modelId="{B4EC7DCC-53F8-4C86-973C-D4AF50766277}" type="presOf" srcId="{BA66E943-E9C6-4F76-8873-D6A81E3CBBCD}" destId="{0FB10AE2-6A75-49FD-A777-42A55CE487A0}" srcOrd="1" destOrd="0" presId="urn:microsoft.com/office/officeart/2005/8/layout/hierarchy2"/>
    <dgm:cxn modelId="{BF60423F-951B-469C-AAAB-B91D9E26E96E}" srcId="{58E888F7-3ECF-4451-8978-A1472349E241}" destId="{BB9FAA6F-B26A-4693-821E-FC3A8D6D62BE}" srcOrd="0" destOrd="0" parTransId="{BA66E943-E9C6-4F76-8873-D6A81E3CBBCD}" sibTransId="{3226B034-A526-4847-BEBC-475CE6AA0D28}"/>
    <dgm:cxn modelId="{53513597-870C-4ED7-A1B0-2A7343A1AD6D}" type="presOf" srcId="{80A9966D-8634-483F-8A0F-D9459801A785}" destId="{E44BEC47-06BC-48DC-BACB-014D1EDB8378}" srcOrd="0" destOrd="0" presId="urn:microsoft.com/office/officeart/2005/8/layout/hierarchy2"/>
    <dgm:cxn modelId="{6BFB2EB5-EE8C-41D2-8443-CFEB949F7F92}" type="presOf" srcId="{49C791DC-ACFB-4C23-B2C3-B49F8A0955D8}" destId="{A526EC3D-143D-474D-84E5-D91B90B4CFE6}" srcOrd="0" destOrd="0" presId="urn:microsoft.com/office/officeart/2005/8/layout/hierarchy2"/>
    <dgm:cxn modelId="{331EDA43-4DCF-483A-8FD5-5A8E5C4F325A}" srcId="{D0BFF9C0-E640-4E80-A889-E00F3CCE195A}" destId="{91F3CB79-2D45-4F6F-A00D-D2C2C1F2B9E1}" srcOrd="0" destOrd="0" parTransId="{3C743B4D-57EE-4D3B-9695-77B971DE8B5C}" sibTransId="{60BA3802-62C8-4752-9704-D8DE1AC410EC}"/>
    <dgm:cxn modelId="{A15685A7-FEE6-42C4-BED5-CA041FEB99FA}" srcId="{21F3FE4B-569C-4E63-8812-5AFFA97D0777}" destId="{58E888F7-3ECF-4451-8978-A1472349E241}" srcOrd="1" destOrd="0" parTransId="{2FD42560-3FA4-4861-8CB9-01F39228C296}" sibTransId="{4004C3C5-CF92-42E7-B317-5A4A641099E9}"/>
    <dgm:cxn modelId="{FE9FBE35-008A-45DF-A4EE-FC4F29B5F83F}" type="presOf" srcId="{31AFC91B-D4E3-4738-B4E1-5929DE926DA7}" destId="{4A12051D-AF84-410F-919C-A35D76FAA209}" srcOrd="0" destOrd="0" presId="urn:microsoft.com/office/officeart/2005/8/layout/hierarchy2"/>
    <dgm:cxn modelId="{E1C9410D-1EB8-4844-A3B2-14633A5B8431}" type="presOf" srcId="{3C743B4D-57EE-4D3B-9695-77B971DE8B5C}" destId="{D87C8CCF-8D9C-4C45-8929-93F6CACADFBA}" srcOrd="1" destOrd="0" presId="urn:microsoft.com/office/officeart/2005/8/layout/hierarchy2"/>
    <dgm:cxn modelId="{C3DEA496-9F0C-4B84-989C-AF40EBFD4885}" type="presOf" srcId="{BA66E943-E9C6-4F76-8873-D6A81E3CBBCD}" destId="{ADCADD8B-9E21-4D97-9C1C-793C9CE39F23}" srcOrd="0" destOrd="0" presId="urn:microsoft.com/office/officeart/2005/8/layout/hierarchy2"/>
    <dgm:cxn modelId="{C3C93BC3-1702-41F7-AC3F-86A8EDA00882}" type="presOf" srcId="{058D4FFB-51AF-4DA0-A3B6-D3BBF57AF352}" destId="{F752AAA5-E0D1-48E3-955D-A0C90471F211}" srcOrd="0" destOrd="0" presId="urn:microsoft.com/office/officeart/2005/8/layout/hierarchy2"/>
    <dgm:cxn modelId="{1B5EF639-626B-4432-B819-807A3AF98127}" type="presOf" srcId="{5299ED1C-CF3C-4C74-854C-E58EC3E65707}" destId="{FEC675AC-00A6-4853-9D19-C310D6FEAF43}" srcOrd="0" destOrd="0" presId="urn:microsoft.com/office/officeart/2005/8/layout/hierarchy2"/>
    <dgm:cxn modelId="{F44B1CE2-9B76-4432-95E9-413372B98CE0}" srcId="{80A9966D-8634-483F-8A0F-D9459801A785}" destId="{21F3FE4B-569C-4E63-8812-5AFFA97D0777}" srcOrd="0" destOrd="0" parTransId="{33797724-3D46-4025-8F62-ABB5557D98DA}" sibTransId="{5351D22E-680B-4F92-9AF4-6560CA6BFFDA}"/>
    <dgm:cxn modelId="{3F2E1595-BDC6-4986-9942-7968ACA93DA1}" type="presOf" srcId="{94EC9DEE-5784-443A-A206-7FD53338C765}" destId="{6F4CBF58-C964-472C-8A3E-52F500C09204}" srcOrd="1" destOrd="0" presId="urn:microsoft.com/office/officeart/2005/8/layout/hierarchy2"/>
    <dgm:cxn modelId="{C3E1F872-F100-49D2-A982-BA6CD7734342}" type="presOf" srcId="{2FD42560-3FA4-4861-8CB9-01F39228C296}" destId="{B78546A9-B71B-42BD-B291-00294F750799}" srcOrd="0" destOrd="0" presId="urn:microsoft.com/office/officeart/2005/8/layout/hierarchy2"/>
    <dgm:cxn modelId="{A56FCC75-2244-40FE-979C-DA5E61A5F6B1}" type="presOf" srcId="{2FD42560-3FA4-4861-8CB9-01F39228C296}" destId="{8B4935C3-AEA1-4367-B0F2-9A63BA2F5989}" srcOrd="1" destOrd="0" presId="urn:microsoft.com/office/officeart/2005/8/layout/hierarchy2"/>
    <dgm:cxn modelId="{C73D596B-653F-4C8E-898A-FEF63F578E13}" type="presParOf" srcId="{E44BEC47-06BC-48DC-BACB-014D1EDB8378}" destId="{C8D09D20-FEED-49BB-ABB6-F3126531FA28}" srcOrd="0" destOrd="0" presId="urn:microsoft.com/office/officeart/2005/8/layout/hierarchy2"/>
    <dgm:cxn modelId="{B0312BCF-6B98-4CBA-B5F8-B31A04E839C1}" type="presParOf" srcId="{C8D09D20-FEED-49BB-ABB6-F3126531FA28}" destId="{02E43965-51F9-4BF8-8E9E-23770AE68B51}" srcOrd="0" destOrd="0" presId="urn:microsoft.com/office/officeart/2005/8/layout/hierarchy2"/>
    <dgm:cxn modelId="{01EB58F1-DEA8-456E-BC40-654E6DC4170E}" type="presParOf" srcId="{C8D09D20-FEED-49BB-ABB6-F3126531FA28}" destId="{CB43EF52-4A50-4174-93F5-D878118389A5}" srcOrd="1" destOrd="0" presId="urn:microsoft.com/office/officeart/2005/8/layout/hierarchy2"/>
    <dgm:cxn modelId="{C1EC9753-02E6-4CD8-8010-508DD067D43C}" type="presParOf" srcId="{CB43EF52-4A50-4174-93F5-D878118389A5}" destId="{1E5614B8-0A69-4C5C-BA20-E7827A02B803}" srcOrd="0" destOrd="0" presId="urn:microsoft.com/office/officeart/2005/8/layout/hierarchy2"/>
    <dgm:cxn modelId="{3811CA61-59BE-4600-98FC-156CED0A0A91}" type="presParOf" srcId="{1E5614B8-0A69-4C5C-BA20-E7827A02B803}" destId="{FBA736F0-6BC4-4AE4-B26B-3CA95F311DD2}" srcOrd="0" destOrd="0" presId="urn:microsoft.com/office/officeart/2005/8/layout/hierarchy2"/>
    <dgm:cxn modelId="{B844D4E4-1FF0-440F-9CD2-0852D78B2C89}" type="presParOf" srcId="{CB43EF52-4A50-4174-93F5-D878118389A5}" destId="{8D7988D7-A63C-4D18-951E-0A9641EC61AD}" srcOrd="1" destOrd="0" presId="urn:microsoft.com/office/officeart/2005/8/layout/hierarchy2"/>
    <dgm:cxn modelId="{DD83F430-085B-44A1-945C-DB0E5769E2C5}" type="presParOf" srcId="{8D7988D7-A63C-4D18-951E-0A9641EC61AD}" destId="{F752AAA5-E0D1-48E3-955D-A0C90471F211}" srcOrd="0" destOrd="0" presId="urn:microsoft.com/office/officeart/2005/8/layout/hierarchy2"/>
    <dgm:cxn modelId="{9A51BD82-7B59-4122-82D5-CBAD17B9BB53}" type="presParOf" srcId="{8D7988D7-A63C-4D18-951E-0A9641EC61AD}" destId="{2C17F9D1-FDFE-49B2-93A1-7514BBC3BCE2}" srcOrd="1" destOrd="0" presId="urn:microsoft.com/office/officeart/2005/8/layout/hierarchy2"/>
    <dgm:cxn modelId="{C9D0A090-0914-4FAB-A4FB-4D058476A1DD}" type="presParOf" srcId="{CB43EF52-4A50-4174-93F5-D878118389A5}" destId="{B78546A9-B71B-42BD-B291-00294F750799}" srcOrd="2" destOrd="0" presId="urn:microsoft.com/office/officeart/2005/8/layout/hierarchy2"/>
    <dgm:cxn modelId="{16DB85E7-10E7-49B4-B812-5F553A891CC5}" type="presParOf" srcId="{B78546A9-B71B-42BD-B291-00294F750799}" destId="{8B4935C3-AEA1-4367-B0F2-9A63BA2F5989}" srcOrd="0" destOrd="0" presId="urn:microsoft.com/office/officeart/2005/8/layout/hierarchy2"/>
    <dgm:cxn modelId="{73C00CC3-A0A7-4BB7-8D2F-E3FD60CE0F9D}" type="presParOf" srcId="{CB43EF52-4A50-4174-93F5-D878118389A5}" destId="{42E36BC2-CE76-4F92-85BD-D19A320B1CC0}" srcOrd="3" destOrd="0" presId="urn:microsoft.com/office/officeart/2005/8/layout/hierarchy2"/>
    <dgm:cxn modelId="{CD734794-9F2F-4498-B16E-0D9A1696B650}" type="presParOf" srcId="{42E36BC2-CE76-4F92-85BD-D19A320B1CC0}" destId="{99C4AF13-E1E1-4729-B0C9-A61D9C184788}" srcOrd="0" destOrd="0" presId="urn:microsoft.com/office/officeart/2005/8/layout/hierarchy2"/>
    <dgm:cxn modelId="{09BEFCFA-D144-4FEE-8461-4DBBD409274F}" type="presParOf" srcId="{42E36BC2-CE76-4F92-85BD-D19A320B1CC0}" destId="{9E9CE093-B601-437D-8899-FF250AB83CA9}" srcOrd="1" destOrd="0" presId="urn:microsoft.com/office/officeart/2005/8/layout/hierarchy2"/>
    <dgm:cxn modelId="{1C56907A-9613-4C3C-AD6E-D2D79987B8D9}" type="presParOf" srcId="{9E9CE093-B601-437D-8899-FF250AB83CA9}" destId="{ADCADD8B-9E21-4D97-9C1C-793C9CE39F23}" srcOrd="0" destOrd="0" presId="urn:microsoft.com/office/officeart/2005/8/layout/hierarchy2"/>
    <dgm:cxn modelId="{44E4B8F7-884D-4C2D-895D-F20081196386}" type="presParOf" srcId="{ADCADD8B-9E21-4D97-9C1C-793C9CE39F23}" destId="{0FB10AE2-6A75-49FD-A777-42A55CE487A0}" srcOrd="0" destOrd="0" presId="urn:microsoft.com/office/officeart/2005/8/layout/hierarchy2"/>
    <dgm:cxn modelId="{A812B9DD-8A10-4195-81B5-F850B4A2C0D4}" type="presParOf" srcId="{9E9CE093-B601-437D-8899-FF250AB83CA9}" destId="{BF696F1F-55ED-4926-83DB-816ADB727382}" srcOrd="1" destOrd="0" presId="urn:microsoft.com/office/officeart/2005/8/layout/hierarchy2"/>
    <dgm:cxn modelId="{164DCC95-AC45-4BB8-8028-B9EC66C50ABC}" type="presParOf" srcId="{BF696F1F-55ED-4926-83DB-816ADB727382}" destId="{5AF5CDCA-9A97-4CAE-BB14-A88597E45311}" srcOrd="0" destOrd="0" presId="urn:microsoft.com/office/officeart/2005/8/layout/hierarchy2"/>
    <dgm:cxn modelId="{879FCBA0-8192-458E-AFC0-B07A6F89AC16}" type="presParOf" srcId="{BF696F1F-55ED-4926-83DB-816ADB727382}" destId="{F7089749-74EF-4B48-9AD5-49540F19C03F}" srcOrd="1" destOrd="0" presId="urn:microsoft.com/office/officeart/2005/8/layout/hierarchy2"/>
    <dgm:cxn modelId="{CE1F71A2-12FC-40F2-8A66-98554EF48E19}" type="presParOf" srcId="{9E9CE093-B601-437D-8899-FF250AB83CA9}" destId="{A526EC3D-143D-474D-84E5-D91B90B4CFE6}" srcOrd="2" destOrd="0" presId="urn:microsoft.com/office/officeart/2005/8/layout/hierarchy2"/>
    <dgm:cxn modelId="{E4E527B8-75AA-4405-BC6D-8FEDCBE03A24}" type="presParOf" srcId="{A526EC3D-143D-474D-84E5-D91B90B4CFE6}" destId="{71969A4E-29D9-47EF-9209-8CCA1C3CBFCD}" srcOrd="0" destOrd="0" presId="urn:microsoft.com/office/officeart/2005/8/layout/hierarchy2"/>
    <dgm:cxn modelId="{99A39CEB-8854-42B9-B453-23F7E36040E3}" type="presParOf" srcId="{9E9CE093-B601-437D-8899-FF250AB83CA9}" destId="{1D60889D-DB6C-4206-8F38-6312413928D0}" srcOrd="3" destOrd="0" presId="urn:microsoft.com/office/officeart/2005/8/layout/hierarchy2"/>
    <dgm:cxn modelId="{E08531BD-F176-4088-8C84-4664C8C604AE}" type="presParOf" srcId="{1D60889D-DB6C-4206-8F38-6312413928D0}" destId="{1FD51F3C-02AD-410B-AA84-8C34B4599219}" srcOrd="0" destOrd="0" presId="urn:microsoft.com/office/officeart/2005/8/layout/hierarchy2"/>
    <dgm:cxn modelId="{03EE1F82-DFB3-480C-8DD0-E47EA080B889}" type="presParOf" srcId="{1D60889D-DB6C-4206-8F38-6312413928D0}" destId="{8F02F00A-731C-4B19-9374-03697BF2FEA0}" srcOrd="1" destOrd="0" presId="urn:microsoft.com/office/officeart/2005/8/layout/hierarchy2"/>
    <dgm:cxn modelId="{BF011ED4-46A8-4449-B47E-C9A86451E56B}" type="presParOf" srcId="{9E9CE093-B601-437D-8899-FF250AB83CA9}" destId="{4A12051D-AF84-410F-919C-A35D76FAA209}" srcOrd="4" destOrd="0" presId="urn:microsoft.com/office/officeart/2005/8/layout/hierarchy2"/>
    <dgm:cxn modelId="{E88A8464-3515-4B6C-8A4E-9E47663A1608}" type="presParOf" srcId="{4A12051D-AF84-410F-919C-A35D76FAA209}" destId="{B60AF1B5-AD8B-47B0-81BF-80F2D3DFC0BA}" srcOrd="0" destOrd="0" presId="urn:microsoft.com/office/officeart/2005/8/layout/hierarchy2"/>
    <dgm:cxn modelId="{AF6C0710-2013-4AFF-BE85-19B344D07113}" type="presParOf" srcId="{9E9CE093-B601-437D-8899-FF250AB83CA9}" destId="{E176F42B-0474-4F3B-8222-2E89AF7DDB12}" srcOrd="5" destOrd="0" presId="urn:microsoft.com/office/officeart/2005/8/layout/hierarchy2"/>
    <dgm:cxn modelId="{FFA83DEB-D5BE-4636-8529-0C98FF17B137}" type="presParOf" srcId="{E176F42B-0474-4F3B-8222-2E89AF7DDB12}" destId="{84BC1F32-9466-4C7E-AFEA-978A986B4E01}" srcOrd="0" destOrd="0" presId="urn:microsoft.com/office/officeart/2005/8/layout/hierarchy2"/>
    <dgm:cxn modelId="{54DB70E3-8FEA-4D34-A803-5B8A468BC255}" type="presParOf" srcId="{E176F42B-0474-4F3B-8222-2E89AF7DDB12}" destId="{569FB611-DCB4-4B3B-A04E-32DF10952053}" srcOrd="1" destOrd="0" presId="urn:microsoft.com/office/officeart/2005/8/layout/hierarchy2"/>
    <dgm:cxn modelId="{C45BA717-FD16-4077-A291-376B28817E62}" type="presParOf" srcId="{569FB611-DCB4-4B3B-A04E-32DF10952053}" destId="{483F634B-5936-471B-9C8E-6708A2F75200}" srcOrd="0" destOrd="0" presId="urn:microsoft.com/office/officeart/2005/8/layout/hierarchy2"/>
    <dgm:cxn modelId="{4B7D4644-9319-4E7C-AD8C-9120EED2FD66}" type="presParOf" srcId="{483F634B-5936-471B-9C8E-6708A2F75200}" destId="{2838A9A9-FFAB-4AE0-918D-E8A2E66FDFB8}" srcOrd="0" destOrd="0" presId="urn:microsoft.com/office/officeart/2005/8/layout/hierarchy2"/>
    <dgm:cxn modelId="{A09B0670-2E2A-491D-B5B3-232B08DCEF9B}" type="presParOf" srcId="{569FB611-DCB4-4B3B-A04E-32DF10952053}" destId="{4C484241-6BA6-40F9-A5B7-9DAB3439C567}" srcOrd="1" destOrd="0" presId="urn:microsoft.com/office/officeart/2005/8/layout/hierarchy2"/>
    <dgm:cxn modelId="{EFCB4951-3769-4C1E-A44D-3360DF3B23E0}" type="presParOf" srcId="{4C484241-6BA6-40F9-A5B7-9DAB3439C567}" destId="{8BE06CFC-5483-4914-9DCF-BF88693EEA95}" srcOrd="0" destOrd="0" presId="urn:microsoft.com/office/officeart/2005/8/layout/hierarchy2"/>
    <dgm:cxn modelId="{BFE72103-659E-4A50-B7EE-3F1E4ED33DF3}" type="presParOf" srcId="{4C484241-6BA6-40F9-A5B7-9DAB3439C567}" destId="{1B9B5D02-1D32-4852-BC75-B1FC6F94DD27}" srcOrd="1" destOrd="0" presId="urn:microsoft.com/office/officeart/2005/8/layout/hierarchy2"/>
    <dgm:cxn modelId="{34CBE99A-9BC9-4E53-8D2B-ED3448743C4B}" type="presParOf" srcId="{569FB611-DCB4-4B3B-A04E-32DF10952053}" destId="{3C27FF29-9A88-4385-8DBD-79652CA6D0F3}" srcOrd="2" destOrd="0" presId="urn:microsoft.com/office/officeart/2005/8/layout/hierarchy2"/>
    <dgm:cxn modelId="{1863DCC0-829B-4A33-908F-8D58749D4534}" type="presParOf" srcId="{3C27FF29-9A88-4385-8DBD-79652CA6D0F3}" destId="{6F4CBF58-C964-472C-8A3E-52F500C09204}" srcOrd="0" destOrd="0" presId="urn:microsoft.com/office/officeart/2005/8/layout/hierarchy2"/>
    <dgm:cxn modelId="{7DD724D7-FAC0-4CB2-81FA-12DC4192256E}" type="presParOf" srcId="{569FB611-DCB4-4B3B-A04E-32DF10952053}" destId="{8BD491BB-96B4-4FDA-BEE5-24FB5E7B3821}" srcOrd="3" destOrd="0" presId="urn:microsoft.com/office/officeart/2005/8/layout/hierarchy2"/>
    <dgm:cxn modelId="{0A25A7B5-98E0-4B2C-B434-1C05A2A842F2}" type="presParOf" srcId="{8BD491BB-96B4-4FDA-BEE5-24FB5E7B3821}" destId="{521BEF79-C68C-45F9-BE82-EB28E6B4436E}" srcOrd="0" destOrd="0" presId="urn:microsoft.com/office/officeart/2005/8/layout/hierarchy2"/>
    <dgm:cxn modelId="{E2116B13-5F81-4B71-9AD7-EF8AB6EB498B}" type="presParOf" srcId="{8BD491BB-96B4-4FDA-BEE5-24FB5E7B3821}" destId="{9B6E35A6-2A3D-4CF5-AA52-51541936375E}" srcOrd="1" destOrd="0" presId="urn:microsoft.com/office/officeart/2005/8/layout/hierarchy2"/>
    <dgm:cxn modelId="{1890777E-FE19-450C-AF82-3C26F910ED20}" type="presParOf" srcId="{569FB611-DCB4-4B3B-A04E-32DF10952053}" destId="{FEC675AC-00A6-4853-9D19-C310D6FEAF43}" srcOrd="4" destOrd="0" presId="urn:microsoft.com/office/officeart/2005/8/layout/hierarchy2"/>
    <dgm:cxn modelId="{BA30343C-F0B6-47D5-8C91-9B7F59F10CF5}" type="presParOf" srcId="{FEC675AC-00A6-4853-9D19-C310D6FEAF43}" destId="{5585A1D7-34AB-406E-9D86-010F9FBE8FCB}" srcOrd="0" destOrd="0" presId="urn:microsoft.com/office/officeart/2005/8/layout/hierarchy2"/>
    <dgm:cxn modelId="{C5DD85D2-4303-4312-810B-38C0B110219F}" type="presParOf" srcId="{569FB611-DCB4-4B3B-A04E-32DF10952053}" destId="{8EA5D77C-1D48-4520-A527-68E3BD51F0ED}" srcOrd="5" destOrd="0" presId="urn:microsoft.com/office/officeart/2005/8/layout/hierarchy2"/>
    <dgm:cxn modelId="{121D7A80-F85A-46A1-812F-A5B81D907907}" type="presParOf" srcId="{8EA5D77C-1D48-4520-A527-68E3BD51F0ED}" destId="{A3CD2FFE-0FA0-4097-B9FE-651BEC594195}" srcOrd="0" destOrd="0" presId="urn:microsoft.com/office/officeart/2005/8/layout/hierarchy2"/>
    <dgm:cxn modelId="{9239F7BC-E163-418E-8737-2DAF50BDB751}" type="presParOf" srcId="{8EA5D77C-1D48-4520-A527-68E3BD51F0ED}" destId="{AD66A8AB-B518-46F2-B729-E70328212F2A}" srcOrd="1" destOrd="0" presId="urn:microsoft.com/office/officeart/2005/8/layout/hierarchy2"/>
    <dgm:cxn modelId="{F44A3576-D838-49E4-BF63-EB265A901CA1}" type="presParOf" srcId="{569FB611-DCB4-4B3B-A04E-32DF10952053}" destId="{2253C657-65E9-4965-B42E-4FCD3C12A577}" srcOrd="6" destOrd="0" presId="urn:microsoft.com/office/officeart/2005/8/layout/hierarchy2"/>
    <dgm:cxn modelId="{8C0E07FF-A1C9-4BD4-BA62-F8E643C0458B}" type="presParOf" srcId="{2253C657-65E9-4965-B42E-4FCD3C12A577}" destId="{59DF5936-9501-4541-8A58-83BA6CFB2A20}" srcOrd="0" destOrd="0" presId="urn:microsoft.com/office/officeart/2005/8/layout/hierarchy2"/>
    <dgm:cxn modelId="{E0D425AD-3294-4A26-ACEB-127F112BA07B}" type="presParOf" srcId="{569FB611-DCB4-4B3B-A04E-32DF10952053}" destId="{39908ECF-0627-4713-A125-0F5C15BDA681}" srcOrd="7" destOrd="0" presId="urn:microsoft.com/office/officeart/2005/8/layout/hierarchy2"/>
    <dgm:cxn modelId="{4007D7FA-DCFC-4ACE-8748-834327090F9A}" type="presParOf" srcId="{39908ECF-0627-4713-A125-0F5C15BDA681}" destId="{863692D3-348C-4C55-8D27-8449E1FE9651}" srcOrd="0" destOrd="0" presId="urn:microsoft.com/office/officeart/2005/8/layout/hierarchy2"/>
    <dgm:cxn modelId="{9D813814-C2E2-46A2-9047-B234F2E23517}" type="presParOf" srcId="{39908ECF-0627-4713-A125-0F5C15BDA681}" destId="{CB6AFD77-3DC3-4748-A922-E57EEED6B72E}" srcOrd="1" destOrd="0" presId="urn:microsoft.com/office/officeart/2005/8/layout/hierarchy2"/>
    <dgm:cxn modelId="{126D9980-B5F7-49EA-8D18-990AEC11F0DC}" type="presParOf" srcId="{CB6AFD77-3DC3-4748-A922-E57EEED6B72E}" destId="{AD2059A0-1F29-4D21-99B9-C892E6B80351}" srcOrd="0" destOrd="0" presId="urn:microsoft.com/office/officeart/2005/8/layout/hierarchy2"/>
    <dgm:cxn modelId="{98FA4062-8AED-4283-A124-91DFC6353C52}" type="presParOf" srcId="{AD2059A0-1F29-4D21-99B9-C892E6B80351}" destId="{D87C8CCF-8D9C-4C45-8929-93F6CACADFBA}" srcOrd="0" destOrd="0" presId="urn:microsoft.com/office/officeart/2005/8/layout/hierarchy2"/>
    <dgm:cxn modelId="{E4DB152E-C10D-40FA-99AD-FC6BB733871F}" type="presParOf" srcId="{CB6AFD77-3DC3-4748-A922-E57EEED6B72E}" destId="{A08B95F3-8504-40D6-B115-8F9DCB55389D}" srcOrd="1" destOrd="0" presId="urn:microsoft.com/office/officeart/2005/8/layout/hierarchy2"/>
    <dgm:cxn modelId="{00E7826F-A205-4E3C-991E-82930CCE3C7C}" type="presParOf" srcId="{A08B95F3-8504-40D6-B115-8F9DCB55389D}" destId="{1EFD6E9D-7A6A-4737-9293-F3C58F2DA4BA}" srcOrd="0" destOrd="0" presId="urn:microsoft.com/office/officeart/2005/8/layout/hierarchy2"/>
    <dgm:cxn modelId="{19E8BBA0-5C96-4A5E-B150-4D7E71C99908}" type="presParOf" srcId="{A08B95F3-8504-40D6-B115-8F9DCB55389D}" destId="{A0E1DA0C-AD46-4D73-B39D-3A14F007C8D3}"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A9966D-8634-483F-8A0F-D9459801A785}"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21F3FE4B-569C-4E63-8812-5AFFA97D0777}">
      <dgm:prSet phldrT="[文字]" custT="1"/>
      <dgm:spPr>
        <a:solidFill>
          <a:srgbClr val="FFC000"/>
        </a:solidFill>
      </dgm:spPr>
      <dgm:t>
        <a:bodyPr/>
        <a:lstStyle/>
        <a:p>
          <a:r>
            <a:rPr lang="en-US" altLang="zh-CN" sz="3200" dirty="0" smtClean="0"/>
            <a:t>Sangha</a:t>
          </a:r>
          <a:endParaRPr lang="zh-CN" altLang="en-US" sz="3200" dirty="0"/>
        </a:p>
      </dgm:t>
    </dgm:pt>
    <dgm:pt modelId="{33797724-3D46-4025-8F62-ABB5557D98DA}" type="parTrans" cxnId="{F44B1CE2-9B76-4432-95E9-413372B98CE0}">
      <dgm:prSet/>
      <dgm:spPr/>
      <dgm:t>
        <a:bodyPr/>
        <a:lstStyle/>
        <a:p>
          <a:endParaRPr lang="zh-CN" altLang="en-US"/>
        </a:p>
      </dgm:t>
    </dgm:pt>
    <dgm:pt modelId="{5351D22E-680B-4F92-9AF4-6560CA6BFFDA}" type="sibTrans" cxnId="{F44B1CE2-9B76-4432-95E9-413372B98CE0}">
      <dgm:prSet/>
      <dgm:spPr/>
      <dgm:t>
        <a:bodyPr/>
        <a:lstStyle/>
        <a:p>
          <a:endParaRPr lang="zh-CN" altLang="en-US"/>
        </a:p>
      </dgm:t>
    </dgm:pt>
    <dgm:pt modelId="{058D4FFB-51AF-4DA0-A3B6-D3BBF57AF352}">
      <dgm:prSet phldrT="[文字]" custT="1"/>
      <dgm:spPr>
        <a:solidFill>
          <a:schemeClr val="accent1"/>
        </a:solidFill>
      </dgm:spPr>
      <dgm:t>
        <a:bodyPr/>
        <a:lstStyle/>
        <a:p>
          <a:r>
            <a:rPr lang="en-US" altLang="zh-CN" sz="2400" dirty="0" err="1" smtClean="0"/>
            <a:t>Mahasamghika</a:t>
          </a:r>
          <a:endParaRPr lang="zh-CN" altLang="en-US" sz="2400" dirty="0"/>
        </a:p>
      </dgm:t>
    </dgm:pt>
    <dgm:pt modelId="{5BF7021C-83A0-4DEA-A3FE-134018B54FAF}" type="parTrans" cxnId="{DF3357A4-E843-41BD-92CB-A04D4BCD22C8}">
      <dgm:prSet/>
      <dgm:spPr>
        <a:ln w="38100">
          <a:solidFill>
            <a:schemeClr val="accent1"/>
          </a:solidFill>
        </a:ln>
      </dgm:spPr>
      <dgm:t>
        <a:bodyPr/>
        <a:lstStyle/>
        <a:p>
          <a:endParaRPr lang="zh-CN" altLang="en-US"/>
        </a:p>
      </dgm:t>
    </dgm:pt>
    <dgm:pt modelId="{46C24460-E1F8-4492-BF2E-368A97834CD5}" type="sibTrans" cxnId="{DF3357A4-E843-41BD-92CB-A04D4BCD22C8}">
      <dgm:prSet/>
      <dgm:spPr/>
      <dgm:t>
        <a:bodyPr/>
        <a:lstStyle/>
        <a:p>
          <a:endParaRPr lang="zh-CN" altLang="en-US"/>
        </a:p>
      </dgm:t>
    </dgm:pt>
    <dgm:pt modelId="{58E888F7-3ECF-4451-8978-A1472349E241}">
      <dgm:prSet phldrT="[文字]" custT="1"/>
      <dgm:spPr>
        <a:solidFill>
          <a:srgbClr val="FFC000"/>
        </a:solidFill>
      </dgm:spPr>
      <dgm:t>
        <a:bodyPr/>
        <a:lstStyle/>
        <a:p>
          <a:r>
            <a:rPr lang="en-US" altLang="zh-CN" sz="2800" dirty="0" err="1" smtClean="0"/>
            <a:t>Sthaviravada</a:t>
          </a:r>
          <a:endParaRPr lang="zh-CN" altLang="en-US" sz="2800" dirty="0"/>
        </a:p>
      </dgm:t>
    </dgm:pt>
    <dgm:pt modelId="{2FD42560-3FA4-4861-8CB9-01F39228C296}" type="parTrans" cxnId="{A15685A7-FEE6-42C4-BED5-CA041FEB99FA}">
      <dgm:prSet/>
      <dgm:spPr>
        <a:ln w="38100">
          <a:solidFill>
            <a:schemeClr val="accent1"/>
          </a:solidFill>
        </a:ln>
      </dgm:spPr>
      <dgm:t>
        <a:bodyPr/>
        <a:lstStyle/>
        <a:p>
          <a:endParaRPr lang="zh-CN" altLang="en-US"/>
        </a:p>
      </dgm:t>
    </dgm:pt>
    <dgm:pt modelId="{4004C3C5-CF92-42E7-B317-5A4A641099E9}" type="sibTrans" cxnId="{A15685A7-FEE6-42C4-BED5-CA041FEB99FA}">
      <dgm:prSet/>
      <dgm:spPr/>
      <dgm:t>
        <a:bodyPr/>
        <a:lstStyle/>
        <a:p>
          <a:endParaRPr lang="zh-CN" altLang="en-US"/>
        </a:p>
      </dgm:t>
    </dgm:pt>
    <dgm:pt modelId="{BB9FAA6F-B26A-4693-821E-FC3A8D6D62BE}">
      <dgm:prSet phldrT="[文字]" custT="1"/>
      <dgm:spPr/>
      <dgm:t>
        <a:bodyPr/>
        <a:lstStyle/>
        <a:p>
          <a:r>
            <a:rPr lang="en-US" altLang="zh-CN" sz="2400" dirty="0" err="1" smtClean="0"/>
            <a:t>Pudgalavada</a:t>
          </a:r>
          <a:endParaRPr lang="zh-CN" altLang="en-US" sz="2400" dirty="0"/>
        </a:p>
      </dgm:t>
    </dgm:pt>
    <dgm:pt modelId="{BA66E943-E9C6-4F76-8873-D6A81E3CBBCD}" type="parTrans" cxnId="{BF60423F-951B-469C-AAAB-B91D9E26E96E}">
      <dgm:prSet/>
      <dgm:spPr>
        <a:ln w="38100">
          <a:solidFill>
            <a:schemeClr val="accent1"/>
          </a:solidFill>
        </a:ln>
      </dgm:spPr>
      <dgm:t>
        <a:bodyPr/>
        <a:lstStyle/>
        <a:p>
          <a:endParaRPr lang="zh-CN" altLang="en-US"/>
        </a:p>
      </dgm:t>
    </dgm:pt>
    <dgm:pt modelId="{3226B034-A526-4847-BEBC-475CE6AA0D28}" type="sibTrans" cxnId="{BF60423F-951B-469C-AAAB-B91D9E26E96E}">
      <dgm:prSet/>
      <dgm:spPr/>
      <dgm:t>
        <a:bodyPr/>
        <a:lstStyle/>
        <a:p>
          <a:endParaRPr lang="zh-CN" altLang="en-US"/>
        </a:p>
      </dgm:t>
    </dgm:pt>
    <dgm:pt modelId="{7112D5CB-21C2-4557-9E27-F8D774A25342}">
      <dgm:prSet phldrT="[文字]" custT="1"/>
      <dgm:spPr/>
      <dgm:t>
        <a:bodyPr/>
        <a:lstStyle/>
        <a:p>
          <a:r>
            <a:rPr lang="en-US" altLang="zh-CN" sz="2400" dirty="0" err="1" smtClean="0"/>
            <a:t>Sarvastivada</a:t>
          </a:r>
          <a:endParaRPr lang="zh-CN" altLang="en-US" sz="2400" dirty="0"/>
        </a:p>
      </dgm:t>
    </dgm:pt>
    <dgm:pt modelId="{49C791DC-ACFB-4C23-B2C3-B49F8A0955D8}" type="parTrans" cxnId="{0EC7E856-921E-4FAA-9A24-2234D4EF11A3}">
      <dgm:prSet/>
      <dgm:spPr>
        <a:ln w="38100">
          <a:solidFill>
            <a:schemeClr val="accent1"/>
          </a:solidFill>
        </a:ln>
      </dgm:spPr>
      <dgm:t>
        <a:bodyPr/>
        <a:lstStyle/>
        <a:p>
          <a:endParaRPr lang="zh-CN" altLang="en-US"/>
        </a:p>
      </dgm:t>
    </dgm:pt>
    <dgm:pt modelId="{A2884AD6-4AC9-418D-886E-A1A70FA0CE62}" type="sibTrans" cxnId="{0EC7E856-921E-4FAA-9A24-2234D4EF11A3}">
      <dgm:prSet/>
      <dgm:spPr/>
      <dgm:t>
        <a:bodyPr/>
        <a:lstStyle/>
        <a:p>
          <a:endParaRPr lang="zh-CN" altLang="en-US"/>
        </a:p>
      </dgm:t>
    </dgm:pt>
    <dgm:pt modelId="{B9A878A9-9C7A-46F0-8740-FFA843EA5ED6}">
      <dgm:prSet phldrT="[文字]" custT="1"/>
      <dgm:spPr>
        <a:solidFill>
          <a:srgbClr val="FFC000"/>
        </a:solidFill>
      </dgm:spPr>
      <dgm:t>
        <a:bodyPr/>
        <a:lstStyle/>
        <a:p>
          <a:r>
            <a:rPr lang="en-US" altLang="zh-CN" sz="2800" dirty="0" err="1" smtClean="0"/>
            <a:t>Vibhajyavada</a:t>
          </a:r>
          <a:endParaRPr lang="zh-CN" altLang="en-US" sz="2800" dirty="0"/>
        </a:p>
      </dgm:t>
    </dgm:pt>
    <dgm:pt modelId="{31AFC91B-D4E3-4738-B4E1-5929DE926DA7}" type="parTrans" cxnId="{AFBF08EA-FA1D-4861-B950-03F71B7E6AE3}">
      <dgm:prSet/>
      <dgm:spPr>
        <a:ln w="38100">
          <a:solidFill>
            <a:schemeClr val="accent1"/>
          </a:solidFill>
        </a:ln>
      </dgm:spPr>
      <dgm:t>
        <a:bodyPr/>
        <a:lstStyle/>
        <a:p>
          <a:endParaRPr lang="zh-CN" altLang="en-US"/>
        </a:p>
      </dgm:t>
    </dgm:pt>
    <dgm:pt modelId="{8ACBE3DF-6BFC-45A1-A288-0DB45814F30F}" type="sibTrans" cxnId="{AFBF08EA-FA1D-4861-B950-03F71B7E6AE3}">
      <dgm:prSet/>
      <dgm:spPr/>
      <dgm:t>
        <a:bodyPr/>
        <a:lstStyle/>
        <a:p>
          <a:endParaRPr lang="zh-CN" altLang="en-US"/>
        </a:p>
      </dgm:t>
    </dgm:pt>
    <dgm:pt modelId="{ADD3EAEC-E356-404B-8F53-2DD6E0BFBE51}">
      <dgm:prSet custT="1"/>
      <dgm:spPr/>
      <dgm:t>
        <a:bodyPr/>
        <a:lstStyle/>
        <a:p>
          <a:r>
            <a:rPr lang="en-US" altLang="zh-CN" sz="2400" dirty="0" err="1" smtClean="0"/>
            <a:t>Kayapiya</a:t>
          </a:r>
          <a:endParaRPr lang="zh-CN" altLang="en-US" sz="2400" dirty="0"/>
        </a:p>
      </dgm:t>
    </dgm:pt>
    <dgm:pt modelId="{31853EA7-9C4A-494D-8F98-6FEF76659A4B}" type="parTrans" cxnId="{20228748-63F9-458B-97B3-AA257F5000AD}">
      <dgm:prSet/>
      <dgm:spPr>
        <a:ln w="38100">
          <a:solidFill>
            <a:schemeClr val="accent1"/>
          </a:solidFill>
        </a:ln>
      </dgm:spPr>
      <dgm:t>
        <a:bodyPr/>
        <a:lstStyle/>
        <a:p>
          <a:endParaRPr lang="zh-CN" altLang="en-US"/>
        </a:p>
      </dgm:t>
    </dgm:pt>
    <dgm:pt modelId="{F47282F5-1778-4536-A516-EC9C17595B5C}" type="sibTrans" cxnId="{20228748-63F9-458B-97B3-AA257F5000AD}">
      <dgm:prSet/>
      <dgm:spPr/>
      <dgm:t>
        <a:bodyPr/>
        <a:lstStyle/>
        <a:p>
          <a:endParaRPr lang="zh-CN" altLang="en-US"/>
        </a:p>
      </dgm:t>
    </dgm:pt>
    <dgm:pt modelId="{9A16ECC1-6E6C-49FB-A67C-03B6DA117745}">
      <dgm:prSet custT="1"/>
      <dgm:spPr/>
      <dgm:t>
        <a:bodyPr/>
        <a:lstStyle/>
        <a:p>
          <a:r>
            <a:rPr lang="en-US" altLang="zh-CN" sz="2400" dirty="0" err="1" smtClean="0"/>
            <a:t>Mahisasaka</a:t>
          </a:r>
          <a:endParaRPr lang="zh-CN" altLang="en-US" sz="2400" dirty="0"/>
        </a:p>
      </dgm:t>
    </dgm:pt>
    <dgm:pt modelId="{94EC9DEE-5784-443A-A206-7FD53338C765}" type="parTrans" cxnId="{39E99FAB-92AB-4751-989D-13B66732A431}">
      <dgm:prSet/>
      <dgm:spPr>
        <a:ln w="38100">
          <a:solidFill>
            <a:schemeClr val="accent1"/>
          </a:solidFill>
        </a:ln>
      </dgm:spPr>
      <dgm:t>
        <a:bodyPr/>
        <a:lstStyle/>
        <a:p>
          <a:endParaRPr lang="zh-CN" altLang="en-US"/>
        </a:p>
      </dgm:t>
    </dgm:pt>
    <dgm:pt modelId="{4D1436EB-5857-4507-9201-49C748FA7154}" type="sibTrans" cxnId="{39E99FAB-92AB-4751-989D-13B66732A431}">
      <dgm:prSet/>
      <dgm:spPr/>
      <dgm:t>
        <a:bodyPr/>
        <a:lstStyle/>
        <a:p>
          <a:endParaRPr lang="zh-CN" altLang="en-US"/>
        </a:p>
      </dgm:t>
    </dgm:pt>
    <dgm:pt modelId="{52B64372-FEF0-4F64-A274-412611F34D78}">
      <dgm:prSet custT="1"/>
      <dgm:spPr/>
      <dgm:t>
        <a:bodyPr/>
        <a:lstStyle/>
        <a:p>
          <a:r>
            <a:rPr lang="en-US" altLang="zh-CN" sz="2400" dirty="0" err="1" smtClean="0"/>
            <a:t>Dharmaguptaka</a:t>
          </a:r>
          <a:endParaRPr lang="zh-CN" altLang="en-US" sz="2400" dirty="0"/>
        </a:p>
      </dgm:t>
    </dgm:pt>
    <dgm:pt modelId="{5299ED1C-CF3C-4C74-854C-E58EC3E65707}" type="parTrans" cxnId="{F4B2B0B6-D235-4773-9AA5-758DEC2BA769}">
      <dgm:prSet/>
      <dgm:spPr>
        <a:ln w="38100">
          <a:solidFill>
            <a:schemeClr val="accent1"/>
          </a:solidFill>
        </a:ln>
      </dgm:spPr>
      <dgm:t>
        <a:bodyPr/>
        <a:lstStyle/>
        <a:p>
          <a:endParaRPr lang="zh-CN" altLang="en-US"/>
        </a:p>
      </dgm:t>
    </dgm:pt>
    <dgm:pt modelId="{B9B722AD-F8B8-4F12-8DAA-4CBEEA9A984E}" type="sibTrans" cxnId="{F4B2B0B6-D235-4773-9AA5-758DEC2BA769}">
      <dgm:prSet/>
      <dgm:spPr/>
      <dgm:t>
        <a:bodyPr/>
        <a:lstStyle/>
        <a:p>
          <a:endParaRPr lang="zh-CN" altLang="en-US"/>
        </a:p>
      </dgm:t>
    </dgm:pt>
    <dgm:pt modelId="{D0BFF9C0-E640-4E80-A889-E00F3CCE195A}">
      <dgm:prSet custT="1"/>
      <dgm:spPr>
        <a:solidFill>
          <a:srgbClr val="FFC000"/>
        </a:solidFill>
      </dgm:spPr>
      <dgm:t>
        <a:bodyPr/>
        <a:lstStyle/>
        <a:p>
          <a:r>
            <a:rPr lang="en-US" altLang="zh-CN" sz="2800" dirty="0" err="1" smtClean="0"/>
            <a:t>Tāmraparṇīya</a:t>
          </a:r>
          <a:endParaRPr lang="en-US" altLang="zh-CN" sz="2800" dirty="0" smtClean="0"/>
        </a:p>
        <a:p>
          <a:r>
            <a:rPr lang="en-US" altLang="zh-CN" sz="2800" dirty="0" smtClean="0"/>
            <a:t>(</a:t>
          </a:r>
          <a:r>
            <a:rPr lang="en-US" altLang="zh-CN" sz="2800" dirty="0" err="1" smtClean="0"/>
            <a:t>Tambapaṇṇiya</a:t>
          </a:r>
          <a:r>
            <a:rPr lang="en-US" altLang="zh-CN" sz="2800" dirty="0" smtClean="0"/>
            <a:t>)</a:t>
          </a:r>
          <a:endParaRPr lang="zh-CN" altLang="en-US" sz="2800" dirty="0"/>
        </a:p>
      </dgm:t>
    </dgm:pt>
    <dgm:pt modelId="{FEA8BCB1-D8AA-45B0-B218-F7318B3C402F}" type="parTrans" cxnId="{F4D090F4-F078-47FC-BBD9-C7BD8A67B8D0}">
      <dgm:prSet/>
      <dgm:spPr>
        <a:ln w="38100">
          <a:solidFill>
            <a:schemeClr val="accent1"/>
          </a:solidFill>
        </a:ln>
      </dgm:spPr>
      <dgm:t>
        <a:bodyPr/>
        <a:lstStyle/>
        <a:p>
          <a:endParaRPr lang="zh-CN" altLang="en-US"/>
        </a:p>
      </dgm:t>
    </dgm:pt>
    <dgm:pt modelId="{FB4EA7C9-9412-4A71-BACA-A06E020B6C56}" type="sibTrans" cxnId="{F4D090F4-F078-47FC-BBD9-C7BD8A67B8D0}">
      <dgm:prSet/>
      <dgm:spPr/>
      <dgm:t>
        <a:bodyPr/>
        <a:lstStyle/>
        <a:p>
          <a:endParaRPr lang="zh-CN" altLang="en-US"/>
        </a:p>
      </dgm:t>
    </dgm:pt>
    <dgm:pt modelId="{91F3CB79-2D45-4F6F-A00D-D2C2C1F2B9E1}">
      <dgm:prSet custT="1"/>
      <dgm:spPr>
        <a:solidFill>
          <a:srgbClr val="FFC000"/>
        </a:solidFill>
      </dgm:spPr>
      <dgm:t>
        <a:bodyPr/>
        <a:lstStyle/>
        <a:p>
          <a:r>
            <a:rPr lang="en-US" altLang="zh-CN" sz="2800" dirty="0" err="1" smtClean="0"/>
            <a:t>Thervada</a:t>
          </a:r>
          <a:endParaRPr lang="zh-CN" altLang="en-US" sz="2800" dirty="0"/>
        </a:p>
      </dgm:t>
    </dgm:pt>
    <dgm:pt modelId="{3C743B4D-57EE-4D3B-9695-77B971DE8B5C}" type="parTrans" cxnId="{331EDA43-4DCF-483A-8FD5-5A8E5C4F325A}">
      <dgm:prSet/>
      <dgm:spPr>
        <a:ln w="38100">
          <a:solidFill>
            <a:schemeClr val="accent1"/>
          </a:solidFill>
        </a:ln>
      </dgm:spPr>
      <dgm:t>
        <a:bodyPr/>
        <a:lstStyle/>
        <a:p>
          <a:endParaRPr lang="zh-CN" altLang="en-US"/>
        </a:p>
      </dgm:t>
    </dgm:pt>
    <dgm:pt modelId="{60BA3802-62C8-4752-9704-D8DE1AC410EC}" type="sibTrans" cxnId="{331EDA43-4DCF-483A-8FD5-5A8E5C4F325A}">
      <dgm:prSet/>
      <dgm:spPr/>
      <dgm:t>
        <a:bodyPr/>
        <a:lstStyle/>
        <a:p>
          <a:endParaRPr lang="zh-CN" altLang="en-US"/>
        </a:p>
      </dgm:t>
    </dgm:pt>
    <dgm:pt modelId="{E44BEC47-06BC-48DC-BACB-014D1EDB8378}" type="pres">
      <dgm:prSet presAssocID="{80A9966D-8634-483F-8A0F-D9459801A785}" presName="diagram" presStyleCnt="0">
        <dgm:presLayoutVars>
          <dgm:chPref val="1"/>
          <dgm:dir/>
          <dgm:animOne val="branch"/>
          <dgm:animLvl val="lvl"/>
          <dgm:resizeHandles val="exact"/>
        </dgm:presLayoutVars>
      </dgm:prSet>
      <dgm:spPr/>
      <dgm:t>
        <a:bodyPr/>
        <a:lstStyle/>
        <a:p>
          <a:endParaRPr lang="zh-CN" altLang="en-US"/>
        </a:p>
      </dgm:t>
    </dgm:pt>
    <dgm:pt modelId="{C8D09D20-FEED-49BB-ABB6-F3126531FA28}" type="pres">
      <dgm:prSet presAssocID="{21F3FE4B-569C-4E63-8812-5AFFA97D0777}" presName="root1" presStyleCnt="0"/>
      <dgm:spPr/>
    </dgm:pt>
    <dgm:pt modelId="{02E43965-51F9-4BF8-8E9E-23770AE68B51}" type="pres">
      <dgm:prSet presAssocID="{21F3FE4B-569C-4E63-8812-5AFFA97D0777}" presName="LevelOneTextNode" presStyleLbl="node0" presStyleIdx="0" presStyleCnt="1" custScaleX="93983" custScaleY="104308">
        <dgm:presLayoutVars>
          <dgm:chPref val="3"/>
        </dgm:presLayoutVars>
      </dgm:prSet>
      <dgm:spPr/>
      <dgm:t>
        <a:bodyPr/>
        <a:lstStyle/>
        <a:p>
          <a:endParaRPr lang="zh-CN" altLang="en-US"/>
        </a:p>
      </dgm:t>
    </dgm:pt>
    <dgm:pt modelId="{CB43EF52-4A50-4174-93F5-D878118389A5}" type="pres">
      <dgm:prSet presAssocID="{21F3FE4B-569C-4E63-8812-5AFFA97D0777}" presName="level2hierChild" presStyleCnt="0"/>
      <dgm:spPr/>
    </dgm:pt>
    <dgm:pt modelId="{1E5614B8-0A69-4C5C-BA20-E7827A02B803}" type="pres">
      <dgm:prSet presAssocID="{5BF7021C-83A0-4DEA-A3FE-134018B54FAF}" presName="conn2-1" presStyleLbl="parChTrans1D2" presStyleIdx="0" presStyleCnt="2"/>
      <dgm:spPr/>
      <dgm:t>
        <a:bodyPr/>
        <a:lstStyle/>
        <a:p>
          <a:endParaRPr lang="zh-CN" altLang="en-US"/>
        </a:p>
      </dgm:t>
    </dgm:pt>
    <dgm:pt modelId="{FBA736F0-6BC4-4AE4-B26B-3CA95F311DD2}" type="pres">
      <dgm:prSet presAssocID="{5BF7021C-83A0-4DEA-A3FE-134018B54FAF}" presName="connTx" presStyleLbl="parChTrans1D2" presStyleIdx="0" presStyleCnt="2"/>
      <dgm:spPr/>
      <dgm:t>
        <a:bodyPr/>
        <a:lstStyle/>
        <a:p>
          <a:endParaRPr lang="zh-CN" altLang="en-US"/>
        </a:p>
      </dgm:t>
    </dgm:pt>
    <dgm:pt modelId="{8D7988D7-A63C-4D18-951E-0A9641EC61AD}" type="pres">
      <dgm:prSet presAssocID="{058D4FFB-51AF-4DA0-A3B6-D3BBF57AF352}" presName="root2" presStyleCnt="0"/>
      <dgm:spPr/>
    </dgm:pt>
    <dgm:pt modelId="{F752AAA5-E0D1-48E3-955D-A0C90471F211}" type="pres">
      <dgm:prSet presAssocID="{058D4FFB-51AF-4DA0-A3B6-D3BBF57AF352}" presName="LevelTwoTextNode" presStyleLbl="node2" presStyleIdx="0" presStyleCnt="2" custScaleX="143536" custScaleY="69158" custLinFactNeighborX="-23457" custLinFactNeighborY="-77818">
        <dgm:presLayoutVars>
          <dgm:chPref val="3"/>
        </dgm:presLayoutVars>
      </dgm:prSet>
      <dgm:spPr/>
      <dgm:t>
        <a:bodyPr/>
        <a:lstStyle/>
        <a:p>
          <a:endParaRPr lang="zh-CN" altLang="en-US"/>
        </a:p>
      </dgm:t>
    </dgm:pt>
    <dgm:pt modelId="{2C17F9D1-FDFE-49B2-93A1-7514BBC3BCE2}" type="pres">
      <dgm:prSet presAssocID="{058D4FFB-51AF-4DA0-A3B6-D3BBF57AF352}" presName="level3hierChild" presStyleCnt="0"/>
      <dgm:spPr/>
    </dgm:pt>
    <dgm:pt modelId="{B78546A9-B71B-42BD-B291-00294F750799}" type="pres">
      <dgm:prSet presAssocID="{2FD42560-3FA4-4861-8CB9-01F39228C296}" presName="conn2-1" presStyleLbl="parChTrans1D2" presStyleIdx="1" presStyleCnt="2"/>
      <dgm:spPr/>
      <dgm:t>
        <a:bodyPr/>
        <a:lstStyle/>
        <a:p>
          <a:endParaRPr lang="zh-CN" altLang="en-US"/>
        </a:p>
      </dgm:t>
    </dgm:pt>
    <dgm:pt modelId="{8B4935C3-AEA1-4367-B0F2-9A63BA2F5989}" type="pres">
      <dgm:prSet presAssocID="{2FD42560-3FA4-4861-8CB9-01F39228C296}" presName="connTx" presStyleLbl="parChTrans1D2" presStyleIdx="1" presStyleCnt="2"/>
      <dgm:spPr/>
      <dgm:t>
        <a:bodyPr/>
        <a:lstStyle/>
        <a:p>
          <a:endParaRPr lang="zh-CN" altLang="en-US"/>
        </a:p>
      </dgm:t>
    </dgm:pt>
    <dgm:pt modelId="{42E36BC2-CE76-4F92-85BD-D19A320B1CC0}" type="pres">
      <dgm:prSet presAssocID="{58E888F7-3ECF-4451-8978-A1472349E241}" presName="root2" presStyleCnt="0"/>
      <dgm:spPr/>
    </dgm:pt>
    <dgm:pt modelId="{99C4AF13-E1E1-4729-B0C9-A61D9C184788}" type="pres">
      <dgm:prSet presAssocID="{58E888F7-3ECF-4451-8978-A1472349E241}" presName="LevelTwoTextNode" presStyleLbl="node2" presStyleIdx="1" presStyleCnt="2" custScaleX="159789" custLinFactNeighborX="-21248" custLinFactNeighborY="-2760">
        <dgm:presLayoutVars>
          <dgm:chPref val="3"/>
        </dgm:presLayoutVars>
      </dgm:prSet>
      <dgm:spPr/>
      <dgm:t>
        <a:bodyPr/>
        <a:lstStyle/>
        <a:p>
          <a:endParaRPr lang="zh-CN" altLang="en-US"/>
        </a:p>
      </dgm:t>
    </dgm:pt>
    <dgm:pt modelId="{9E9CE093-B601-437D-8899-FF250AB83CA9}" type="pres">
      <dgm:prSet presAssocID="{58E888F7-3ECF-4451-8978-A1472349E241}" presName="level3hierChild" presStyleCnt="0"/>
      <dgm:spPr/>
    </dgm:pt>
    <dgm:pt modelId="{ADCADD8B-9E21-4D97-9C1C-793C9CE39F23}" type="pres">
      <dgm:prSet presAssocID="{BA66E943-E9C6-4F76-8873-D6A81E3CBBCD}" presName="conn2-1" presStyleLbl="parChTrans1D3" presStyleIdx="0" presStyleCnt="3"/>
      <dgm:spPr/>
      <dgm:t>
        <a:bodyPr/>
        <a:lstStyle/>
        <a:p>
          <a:endParaRPr lang="zh-CN" altLang="en-US"/>
        </a:p>
      </dgm:t>
    </dgm:pt>
    <dgm:pt modelId="{0FB10AE2-6A75-49FD-A777-42A55CE487A0}" type="pres">
      <dgm:prSet presAssocID="{BA66E943-E9C6-4F76-8873-D6A81E3CBBCD}" presName="connTx" presStyleLbl="parChTrans1D3" presStyleIdx="0" presStyleCnt="3"/>
      <dgm:spPr/>
      <dgm:t>
        <a:bodyPr/>
        <a:lstStyle/>
        <a:p>
          <a:endParaRPr lang="zh-CN" altLang="en-US"/>
        </a:p>
      </dgm:t>
    </dgm:pt>
    <dgm:pt modelId="{BF696F1F-55ED-4926-83DB-816ADB727382}" type="pres">
      <dgm:prSet presAssocID="{BB9FAA6F-B26A-4693-821E-FC3A8D6D62BE}" presName="root2" presStyleCnt="0"/>
      <dgm:spPr/>
    </dgm:pt>
    <dgm:pt modelId="{5AF5CDCA-9A97-4CAE-BB14-A88597E45311}" type="pres">
      <dgm:prSet presAssocID="{BB9FAA6F-B26A-4693-821E-FC3A8D6D62BE}" presName="LevelTwoTextNode" presStyleLbl="node3" presStyleIdx="0" presStyleCnt="3" custScaleX="124028" custScaleY="49108" custLinFactNeighborX="-41032" custLinFactNeighborY="-68835">
        <dgm:presLayoutVars>
          <dgm:chPref val="3"/>
        </dgm:presLayoutVars>
      </dgm:prSet>
      <dgm:spPr/>
      <dgm:t>
        <a:bodyPr/>
        <a:lstStyle/>
        <a:p>
          <a:endParaRPr lang="zh-CN" altLang="en-US"/>
        </a:p>
      </dgm:t>
    </dgm:pt>
    <dgm:pt modelId="{F7089749-74EF-4B48-9AD5-49540F19C03F}" type="pres">
      <dgm:prSet presAssocID="{BB9FAA6F-B26A-4693-821E-FC3A8D6D62BE}" presName="level3hierChild" presStyleCnt="0"/>
      <dgm:spPr/>
    </dgm:pt>
    <dgm:pt modelId="{A526EC3D-143D-474D-84E5-D91B90B4CFE6}" type="pres">
      <dgm:prSet presAssocID="{49C791DC-ACFB-4C23-B2C3-B49F8A0955D8}" presName="conn2-1" presStyleLbl="parChTrans1D3" presStyleIdx="1" presStyleCnt="3"/>
      <dgm:spPr/>
      <dgm:t>
        <a:bodyPr/>
        <a:lstStyle/>
        <a:p>
          <a:endParaRPr lang="zh-CN" altLang="en-US"/>
        </a:p>
      </dgm:t>
    </dgm:pt>
    <dgm:pt modelId="{71969A4E-29D9-47EF-9209-8CCA1C3CBFCD}" type="pres">
      <dgm:prSet presAssocID="{49C791DC-ACFB-4C23-B2C3-B49F8A0955D8}" presName="connTx" presStyleLbl="parChTrans1D3" presStyleIdx="1" presStyleCnt="3"/>
      <dgm:spPr/>
      <dgm:t>
        <a:bodyPr/>
        <a:lstStyle/>
        <a:p>
          <a:endParaRPr lang="zh-CN" altLang="en-US"/>
        </a:p>
      </dgm:t>
    </dgm:pt>
    <dgm:pt modelId="{1D60889D-DB6C-4206-8F38-6312413928D0}" type="pres">
      <dgm:prSet presAssocID="{7112D5CB-21C2-4557-9E27-F8D774A25342}" presName="root2" presStyleCnt="0"/>
      <dgm:spPr/>
    </dgm:pt>
    <dgm:pt modelId="{1FD51F3C-02AD-410B-AA84-8C34B4599219}" type="pres">
      <dgm:prSet presAssocID="{7112D5CB-21C2-4557-9E27-F8D774A25342}" presName="LevelTwoTextNode" presStyleLbl="node3" presStyleIdx="1" presStyleCnt="3" custScaleX="125052" custScaleY="58625" custLinFactNeighborX="-38669" custLinFactNeighborY="-42866">
        <dgm:presLayoutVars>
          <dgm:chPref val="3"/>
        </dgm:presLayoutVars>
      </dgm:prSet>
      <dgm:spPr/>
      <dgm:t>
        <a:bodyPr/>
        <a:lstStyle/>
        <a:p>
          <a:endParaRPr lang="zh-CN" altLang="en-US"/>
        </a:p>
      </dgm:t>
    </dgm:pt>
    <dgm:pt modelId="{8F02F00A-731C-4B19-9374-03697BF2FEA0}" type="pres">
      <dgm:prSet presAssocID="{7112D5CB-21C2-4557-9E27-F8D774A25342}" presName="level3hierChild" presStyleCnt="0"/>
      <dgm:spPr/>
    </dgm:pt>
    <dgm:pt modelId="{4A12051D-AF84-410F-919C-A35D76FAA209}" type="pres">
      <dgm:prSet presAssocID="{31AFC91B-D4E3-4738-B4E1-5929DE926DA7}" presName="conn2-1" presStyleLbl="parChTrans1D3" presStyleIdx="2" presStyleCnt="3"/>
      <dgm:spPr/>
      <dgm:t>
        <a:bodyPr/>
        <a:lstStyle/>
        <a:p>
          <a:endParaRPr lang="zh-CN" altLang="en-US"/>
        </a:p>
      </dgm:t>
    </dgm:pt>
    <dgm:pt modelId="{B60AF1B5-AD8B-47B0-81BF-80F2D3DFC0BA}" type="pres">
      <dgm:prSet presAssocID="{31AFC91B-D4E3-4738-B4E1-5929DE926DA7}" presName="connTx" presStyleLbl="parChTrans1D3" presStyleIdx="2" presStyleCnt="3"/>
      <dgm:spPr/>
      <dgm:t>
        <a:bodyPr/>
        <a:lstStyle/>
        <a:p>
          <a:endParaRPr lang="zh-CN" altLang="en-US"/>
        </a:p>
      </dgm:t>
    </dgm:pt>
    <dgm:pt modelId="{E176F42B-0474-4F3B-8222-2E89AF7DDB12}" type="pres">
      <dgm:prSet presAssocID="{B9A878A9-9C7A-46F0-8740-FFA843EA5ED6}" presName="root2" presStyleCnt="0"/>
      <dgm:spPr/>
    </dgm:pt>
    <dgm:pt modelId="{84BC1F32-9466-4C7E-AFEA-978A986B4E01}" type="pres">
      <dgm:prSet presAssocID="{B9A878A9-9C7A-46F0-8740-FFA843EA5ED6}" presName="LevelTwoTextNode" presStyleLbl="node3" presStyleIdx="2" presStyleCnt="3" custScaleX="140103" custLinFactNeighborX="-40213" custLinFactNeighborY="-4415">
        <dgm:presLayoutVars>
          <dgm:chPref val="3"/>
        </dgm:presLayoutVars>
      </dgm:prSet>
      <dgm:spPr/>
      <dgm:t>
        <a:bodyPr/>
        <a:lstStyle/>
        <a:p>
          <a:endParaRPr lang="zh-CN" altLang="en-US"/>
        </a:p>
      </dgm:t>
    </dgm:pt>
    <dgm:pt modelId="{569FB611-DCB4-4B3B-A04E-32DF10952053}" type="pres">
      <dgm:prSet presAssocID="{B9A878A9-9C7A-46F0-8740-FFA843EA5ED6}" presName="level3hierChild" presStyleCnt="0"/>
      <dgm:spPr/>
    </dgm:pt>
    <dgm:pt modelId="{483F634B-5936-471B-9C8E-6708A2F75200}" type="pres">
      <dgm:prSet presAssocID="{31853EA7-9C4A-494D-8F98-6FEF76659A4B}" presName="conn2-1" presStyleLbl="parChTrans1D4" presStyleIdx="0" presStyleCnt="5"/>
      <dgm:spPr/>
      <dgm:t>
        <a:bodyPr/>
        <a:lstStyle/>
        <a:p>
          <a:endParaRPr lang="zh-CN" altLang="en-US"/>
        </a:p>
      </dgm:t>
    </dgm:pt>
    <dgm:pt modelId="{2838A9A9-FFAB-4AE0-918D-E8A2E66FDFB8}" type="pres">
      <dgm:prSet presAssocID="{31853EA7-9C4A-494D-8F98-6FEF76659A4B}" presName="connTx" presStyleLbl="parChTrans1D4" presStyleIdx="0" presStyleCnt="5"/>
      <dgm:spPr/>
      <dgm:t>
        <a:bodyPr/>
        <a:lstStyle/>
        <a:p>
          <a:endParaRPr lang="zh-CN" altLang="en-US"/>
        </a:p>
      </dgm:t>
    </dgm:pt>
    <dgm:pt modelId="{4C484241-6BA6-40F9-A5B7-9DAB3439C567}" type="pres">
      <dgm:prSet presAssocID="{ADD3EAEC-E356-404B-8F53-2DD6E0BFBE51}" presName="root2" presStyleCnt="0"/>
      <dgm:spPr/>
    </dgm:pt>
    <dgm:pt modelId="{8BE06CFC-5483-4914-9DCF-BF88693EEA95}" type="pres">
      <dgm:prSet presAssocID="{ADD3EAEC-E356-404B-8F53-2DD6E0BFBE51}" presName="LevelTwoTextNode" presStyleLbl="node4" presStyleIdx="0" presStyleCnt="5" custScaleX="123192" custScaleY="56362" custLinFactNeighborX="-55607" custLinFactNeighborY="-54056">
        <dgm:presLayoutVars>
          <dgm:chPref val="3"/>
        </dgm:presLayoutVars>
      </dgm:prSet>
      <dgm:spPr/>
      <dgm:t>
        <a:bodyPr/>
        <a:lstStyle/>
        <a:p>
          <a:endParaRPr lang="zh-CN" altLang="en-US"/>
        </a:p>
      </dgm:t>
    </dgm:pt>
    <dgm:pt modelId="{1B9B5D02-1D32-4852-BC75-B1FC6F94DD27}" type="pres">
      <dgm:prSet presAssocID="{ADD3EAEC-E356-404B-8F53-2DD6E0BFBE51}" presName="level3hierChild" presStyleCnt="0"/>
      <dgm:spPr/>
    </dgm:pt>
    <dgm:pt modelId="{3C27FF29-9A88-4385-8DBD-79652CA6D0F3}" type="pres">
      <dgm:prSet presAssocID="{94EC9DEE-5784-443A-A206-7FD53338C765}" presName="conn2-1" presStyleLbl="parChTrans1D4" presStyleIdx="1" presStyleCnt="5"/>
      <dgm:spPr/>
      <dgm:t>
        <a:bodyPr/>
        <a:lstStyle/>
        <a:p>
          <a:endParaRPr lang="zh-CN" altLang="en-US"/>
        </a:p>
      </dgm:t>
    </dgm:pt>
    <dgm:pt modelId="{6F4CBF58-C964-472C-8A3E-52F500C09204}" type="pres">
      <dgm:prSet presAssocID="{94EC9DEE-5784-443A-A206-7FD53338C765}" presName="connTx" presStyleLbl="parChTrans1D4" presStyleIdx="1" presStyleCnt="5"/>
      <dgm:spPr/>
      <dgm:t>
        <a:bodyPr/>
        <a:lstStyle/>
        <a:p>
          <a:endParaRPr lang="zh-CN" altLang="en-US"/>
        </a:p>
      </dgm:t>
    </dgm:pt>
    <dgm:pt modelId="{8BD491BB-96B4-4FDA-BEE5-24FB5E7B3821}" type="pres">
      <dgm:prSet presAssocID="{9A16ECC1-6E6C-49FB-A67C-03B6DA117745}" presName="root2" presStyleCnt="0"/>
      <dgm:spPr/>
    </dgm:pt>
    <dgm:pt modelId="{521BEF79-C68C-45F9-BE82-EB28E6B4436E}" type="pres">
      <dgm:prSet presAssocID="{9A16ECC1-6E6C-49FB-A67C-03B6DA117745}" presName="LevelTwoTextNode" presStyleLbl="node4" presStyleIdx="1" presStyleCnt="5" custScaleX="126286" custScaleY="56883" custLinFactNeighborX="-56839" custLinFactNeighborY="-22841">
        <dgm:presLayoutVars>
          <dgm:chPref val="3"/>
        </dgm:presLayoutVars>
      </dgm:prSet>
      <dgm:spPr/>
      <dgm:t>
        <a:bodyPr/>
        <a:lstStyle/>
        <a:p>
          <a:endParaRPr lang="zh-CN" altLang="en-US"/>
        </a:p>
      </dgm:t>
    </dgm:pt>
    <dgm:pt modelId="{9B6E35A6-2A3D-4CF5-AA52-51541936375E}" type="pres">
      <dgm:prSet presAssocID="{9A16ECC1-6E6C-49FB-A67C-03B6DA117745}" presName="level3hierChild" presStyleCnt="0"/>
      <dgm:spPr/>
    </dgm:pt>
    <dgm:pt modelId="{FEC675AC-00A6-4853-9D19-C310D6FEAF43}" type="pres">
      <dgm:prSet presAssocID="{5299ED1C-CF3C-4C74-854C-E58EC3E65707}" presName="conn2-1" presStyleLbl="parChTrans1D4" presStyleIdx="2" presStyleCnt="5"/>
      <dgm:spPr/>
      <dgm:t>
        <a:bodyPr/>
        <a:lstStyle/>
        <a:p>
          <a:endParaRPr lang="zh-CN" altLang="en-US"/>
        </a:p>
      </dgm:t>
    </dgm:pt>
    <dgm:pt modelId="{5585A1D7-34AB-406E-9D86-010F9FBE8FCB}" type="pres">
      <dgm:prSet presAssocID="{5299ED1C-CF3C-4C74-854C-E58EC3E65707}" presName="connTx" presStyleLbl="parChTrans1D4" presStyleIdx="2" presStyleCnt="5"/>
      <dgm:spPr/>
      <dgm:t>
        <a:bodyPr/>
        <a:lstStyle/>
        <a:p>
          <a:endParaRPr lang="zh-CN" altLang="en-US"/>
        </a:p>
      </dgm:t>
    </dgm:pt>
    <dgm:pt modelId="{8EA5D77C-1D48-4520-A527-68E3BD51F0ED}" type="pres">
      <dgm:prSet presAssocID="{52B64372-FEF0-4F64-A274-412611F34D78}" presName="root2" presStyleCnt="0"/>
      <dgm:spPr/>
    </dgm:pt>
    <dgm:pt modelId="{A3CD2FFE-0FA0-4097-B9FE-651BEC594195}" type="pres">
      <dgm:prSet presAssocID="{52B64372-FEF0-4F64-A274-412611F34D78}" presName="LevelTwoTextNode" presStyleLbl="node4" presStyleIdx="2" presStyleCnt="5" custScaleX="165906" custScaleY="53199" custLinFactNeighborX="-56839" custLinFactNeighborY="-7234">
        <dgm:presLayoutVars>
          <dgm:chPref val="3"/>
        </dgm:presLayoutVars>
      </dgm:prSet>
      <dgm:spPr/>
      <dgm:t>
        <a:bodyPr/>
        <a:lstStyle/>
        <a:p>
          <a:endParaRPr lang="zh-CN" altLang="en-US"/>
        </a:p>
      </dgm:t>
    </dgm:pt>
    <dgm:pt modelId="{AD66A8AB-B518-46F2-B729-E70328212F2A}" type="pres">
      <dgm:prSet presAssocID="{52B64372-FEF0-4F64-A274-412611F34D78}" presName="level3hierChild" presStyleCnt="0"/>
      <dgm:spPr/>
    </dgm:pt>
    <dgm:pt modelId="{2253C657-65E9-4965-B42E-4FCD3C12A577}" type="pres">
      <dgm:prSet presAssocID="{FEA8BCB1-D8AA-45B0-B218-F7318B3C402F}" presName="conn2-1" presStyleLbl="parChTrans1D4" presStyleIdx="3" presStyleCnt="5"/>
      <dgm:spPr/>
      <dgm:t>
        <a:bodyPr/>
        <a:lstStyle/>
        <a:p>
          <a:endParaRPr lang="zh-CN" altLang="en-US"/>
        </a:p>
      </dgm:t>
    </dgm:pt>
    <dgm:pt modelId="{59DF5936-9501-4541-8A58-83BA6CFB2A20}" type="pres">
      <dgm:prSet presAssocID="{FEA8BCB1-D8AA-45B0-B218-F7318B3C402F}" presName="connTx" presStyleLbl="parChTrans1D4" presStyleIdx="3" presStyleCnt="5"/>
      <dgm:spPr/>
      <dgm:t>
        <a:bodyPr/>
        <a:lstStyle/>
        <a:p>
          <a:endParaRPr lang="zh-CN" altLang="en-US"/>
        </a:p>
      </dgm:t>
    </dgm:pt>
    <dgm:pt modelId="{39908ECF-0627-4713-A125-0F5C15BDA681}" type="pres">
      <dgm:prSet presAssocID="{D0BFF9C0-E640-4E80-A889-E00F3CCE195A}" presName="root2" presStyleCnt="0"/>
      <dgm:spPr/>
    </dgm:pt>
    <dgm:pt modelId="{863692D3-348C-4C55-8D27-8449E1FE9651}" type="pres">
      <dgm:prSet presAssocID="{D0BFF9C0-E640-4E80-A889-E00F3CCE195A}" presName="LevelTwoTextNode" presStyleLbl="node4" presStyleIdx="3" presStyleCnt="5" custScaleX="173066" custScaleY="169920" custLinFactNeighborX="-55196" custLinFactNeighborY="13302">
        <dgm:presLayoutVars>
          <dgm:chPref val="3"/>
        </dgm:presLayoutVars>
      </dgm:prSet>
      <dgm:spPr/>
      <dgm:t>
        <a:bodyPr/>
        <a:lstStyle/>
        <a:p>
          <a:endParaRPr lang="zh-CN" altLang="en-US"/>
        </a:p>
      </dgm:t>
    </dgm:pt>
    <dgm:pt modelId="{CB6AFD77-3DC3-4748-A922-E57EEED6B72E}" type="pres">
      <dgm:prSet presAssocID="{D0BFF9C0-E640-4E80-A889-E00F3CCE195A}" presName="level3hierChild" presStyleCnt="0"/>
      <dgm:spPr/>
    </dgm:pt>
    <dgm:pt modelId="{AD2059A0-1F29-4D21-99B9-C892E6B80351}" type="pres">
      <dgm:prSet presAssocID="{3C743B4D-57EE-4D3B-9695-77B971DE8B5C}" presName="conn2-1" presStyleLbl="parChTrans1D4" presStyleIdx="4" presStyleCnt="5"/>
      <dgm:spPr/>
      <dgm:t>
        <a:bodyPr/>
        <a:lstStyle/>
        <a:p>
          <a:endParaRPr lang="zh-CN" altLang="en-US"/>
        </a:p>
      </dgm:t>
    </dgm:pt>
    <dgm:pt modelId="{D87C8CCF-8D9C-4C45-8929-93F6CACADFBA}" type="pres">
      <dgm:prSet presAssocID="{3C743B4D-57EE-4D3B-9695-77B971DE8B5C}" presName="connTx" presStyleLbl="parChTrans1D4" presStyleIdx="4" presStyleCnt="5"/>
      <dgm:spPr/>
      <dgm:t>
        <a:bodyPr/>
        <a:lstStyle/>
        <a:p>
          <a:endParaRPr lang="zh-CN" altLang="en-US"/>
        </a:p>
      </dgm:t>
    </dgm:pt>
    <dgm:pt modelId="{A08B95F3-8504-40D6-B115-8F9DCB55389D}" type="pres">
      <dgm:prSet presAssocID="{91F3CB79-2D45-4F6F-A00D-D2C2C1F2B9E1}" presName="root2" presStyleCnt="0"/>
      <dgm:spPr/>
    </dgm:pt>
    <dgm:pt modelId="{1EFD6E9D-7A6A-4737-9293-F3C58F2DA4BA}" type="pres">
      <dgm:prSet presAssocID="{91F3CB79-2D45-4F6F-A00D-D2C2C1F2B9E1}" presName="LevelTwoTextNode" presStyleLbl="node4" presStyleIdx="4" presStyleCnt="5" custLinFactNeighborX="-60955" custLinFactNeighborY="17822">
        <dgm:presLayoutVars>
          <dgm:chPref val="3"/>
        </dgm:presLayoutVars>
      </dgm:prSet>
      <dgm:spPr/>
      <dgm:t>
        <a:bodyPr/>
        <a:lstStyle/>
        <a:p>
          <a:endParaRPr lang="zh-CN" altLang="en-US"/>
        </a:p>
      </dgm:t>
    </dgm:pt>
    <dgm:pt modelId="{A0E1DA0C-AD46-4D73-B39D-3A14F007C8D3}" type="pres">
      <dgm:prSet presAssocID="{91F3CB79-2D45-4F6F-A00D-D2C2C1F2B9E1}" presName="level3hierChild" presStyleCnt="0"/>
      <dgm:spPr/>
    </dgm:pt>
  </dgm:ptLst>
  <dgm:cxnLst>
    <dgm:cxn modelId="{ED6ADC4C-188B-442B-8734-43737336DDEC}" type="presOf" srcId="{49C791DC-ACFB-4C23-B2C3-B49F8A0955D8}" destId="{71969A4E-29D9-47EF-9209-8CCA1C3CBFCD}" srcOrd="1" destOrd="0" presId="urn:microsoft.com/office/officeart/2005/8/layout/hierarchy2"/>
    <dgm:cxn modelId="{7523629C-F219-4F15-8432-7F95D3764999}" type="presOf" srcId="{5299ED1C-CF3C-4C74-854C-E58EC3E65707}" destId="{5585A1D7-34AB-406E-9D86-010F9FBE8FCB}" srcOrd="1" destOrd="0" presId="urn:microsoft.com/office/officeart/2005/8/layout/hierarchy2"/>
    <dgm:cxn modelId="{AFBF08EA-FA1D-4861-B950-03F71B7E6AE3}" srcId="{58E888F7-3ECF-4451-8978-A1472349E241}" destId="{B9A878A9-9C7A-46F0-8740-FFA843EA5ED6}" srcOrd="2" destOrd="0" parTransId="{31AFC91B-D4E3-4738-B4E1-5929DE926DA7}" sibTransId="{8ACBE3DF-6BFC-45A1-A288-0DB45814F30F}"/>
    <dgm:cxn modelId="{FE537BDD-4468-469C-8DE0-D99C1BE8F09F}" type="presOf" srcId="{5BF7021C-83A0-4DEA-A3FE-134018B54FAF}" destId="{1E5614B8-0A69-4C5C-BA20-E7827A02B803}" srcOrd="0" destOrd="0" presId="urn:microsoft.com/office/officeart/2005/8/layout/hierarchy2"/>
    <dgm:cxn modelId="{DF3357A4-E843-41BD-92CB-A04D4BCD22C8}" srcId="{21F3FE4B-569C-4E63-8812-5AFFA97D0777}" destId="{058D4FFB-51AF-4DA0-A3B6-D3BBF57AF352}" srcOrd="0" destOrd="0" parTransId="{5BF7021C-83A0-4DEA-A3FE-134018B54FAF}" sibTransId="{46C24460-E1F8-4492-BF2E-368A97834CD5}"/>
    <dgm:cxn modelId="{802A421A-E91F-4882-87B9-53DACE72548A}" type="presOf" srcId="{31853EA7-9C4A-494D-8F98-6FEF76659A4B}" destId="{2838A9A9-FFAB-4AE0-918D-E8A2E66FDFB8}" srcOrd="1" destOrd="0" presId="urn:microsoft.com/office/officeart/2005/8/layout/hierarchy2"/>
    <dgm:cxn modelId="{51877EC3-D411-44BE-B7D0-238B4263D0C4}" type="presOf" srcId="{21F3FE4B-569C-4E63-8812-5AFFA97D0777}" destId="{02E43965-51F9-4BF8-8E9E-23770AE68B51}" srcOrd="0" destOrd="0" presId="urn:microsoft.com/office/officeart/2005/8/layout/hierarchy2"/>
    <dgm:cxn modelId="{E30D7618-BB85-4A34-837F-8D6236079838}" type="presOf" srcId="{D0BFF9C0-E640-4E80-A889-E00F3CCE195A}" destId="{863692D3-348C-4C55-8D27-8449E1FE9651}" srcOrd="0" destOrd="0" presId="urn:microsoft.com/office/officeart/2005/8/layout/hierarchy2"/>
    <dgm:cxn modelId="{81208094-4CF4-48FF-9EDC-229825492474}" type="presOf" srcId="{49C791DC-ACFB-4C23-B2C3-B49F8A0955D8}" destId="{A526EC3D-143D-474D-84E5-D91B90B4CFE6}" srcOrd="0" destOrd="0" presId="urn:microsoft.com/office/officeart/2005/8/layout/hierarchy2"/>
    <dgm:cxn modelId="{F4D090F4-F078-47FC-BBD9-C7BD8A67B8D0}" srcId="{B9A878A9-9C7A-46F0-8740-FFA843EA5ED6}" destId="{D0BFF9C0-E640-4E80-A889-E00F3CCE195A}" srcOrd="3" destOrd="0" parTransId="{FEA8BCB1-D8AA-45B0-B218-F7318B3C402F}" sibTransId="{FB4EA7C9-9412-4A71-BACA-A06E020B6C56}"/>
    <dgm:cxn modelId="{5B41A6DD-F748-4977-A0AC-15CB07938BC4}" type="presOf" srcId="{2FD42560-3FA4-4861-8CB9-01F39228C296}" destId="{8B4935C3-AEA1-4367-B0F2-9A63BA2F5989}" srcOrd="1" destOrd="0" presId="urn:microsoft.com/office/officeart/2005/8/layout/hierarchy2"/>
    <dgm:cxn modelId="{3506EB8B-D521-45C0-9056-EE91D838A40C}" type="presOf" srcId="{31AFC91B-D4E3-4738-B4E1-5929DE926DA7}" destId="{B60AF1B5-AD8B-47B0-81BF-80F2D3DFC0BA}" srcOrd="1" destOrd="0" presId="urn:microsoft.com/office/officeart/2005/8/layout/hierarchy2"/>
    <dgm:cxn modelId="{A4D13245-94A0-439C-AE89-5CFE7BC0E2ED}" type="presOf" srcId="{FEA8BCB1-D8AA-45B0-B218-F7318B3C402F}" destId="{59DF5936-9501-4541-8A58-83BA6CFB2A20}" srcOrd="1" destOrd="0" presId="urn:microsoft.com/office/officeart/2005/8/layout/hierarchy2"/>
    <dgm:cxn modelId="{56C5653A-73CB-48B9-9710-F320E505F06A}" type="presOf" srcId="{BA66E943-E9C6-4F76-8873-D6A81E3CBBCD}" destId="{ADCADD8B-9E21-4D97-9C1C-793C9CE39F23}" srcOrd="0" destOrd="0" presId="urn:microsoft.com/office/officeart/2005/8/layout/hierarchy2"/>
    <dgm:cxn modelId="{0EC7E856-921E-4FAA-9A24-2234D4EF11A3}" srcId="{58E888F7-3ECF-4451-8978-A1472349E241}" destId="{7112D5CB-21C2-4557-9E27-F8D774A25342}" srcOrd="1" destOrd="0" parTransId="{49C791DC-ACFB-4C23-B2C3-B49F8A0955D8}" sibTransId="{A2884AD6-4AC9-418D-886E-A1A70FA0CE62}"/>
    <dgm:cxn modelId="{20228748-63F9-458B-97B3-AA257F5000AD}" srcId="{B9A878A9-9C7A-46F0-8740-FFA843EA5ED6}" destId="{ADD3EAEC-E356-404B-8F53-2DD6E0BFBE51}" srcOrd="0" destOrd="0" parTransId="{31853EA7-9C4A-494D-8F98-6FEF76659A4B}" sibTransId="{F47282F5-1778-4536-A516-EC9C17595B5C}"/>
    <dgm:cxn modelId="{11B26019-3BC7-4424-ABC6-3FC6233C36C9}" type="presOf" srcId="{52B64372-FEF0-4F64-A274-412611F34D78}" destId="{A3CD2FFE-0FA0-4097-B9FE-651BEC594195}" srcOrd="0" destOrd="0" presId="urn:microsoft.com/office/officeart/2005/8/layout/hierarchy2"/>
    <dgm:cxn modelId="{CAFC378D-0B3F-4831-A803-A5CF92CC9AA0}" type="presOf" srcId="{058D4FFB-51AF-4DA0-A3B6-D3BBF57AF352}" destId="{F752AAA5-E0D1-48E3-955D-A0C90471F211}" srcOrd="0" destOrd="0" presId="urn:microsoft.com/office/officeart/2005/8/layout/hierarchy2"/>
    <dgm:cxn modelId="{7F3DDF76-99A7-45F0-927C-BAB45AAF03EA}" type="presOf" srcId="{FEA8BCB1-D8AA-45B0-B218-F7318B3C402F}" destId="{2253C657-65E9-4965-B42E-4FCD3C12A577}" srcOrd="0" destOrd="0" presId="urn:microsoft.com/office/officeart/2005/8/layout/hierarchy2"/>
    <dgm:cxn modelId="{25DE99FF-82B1-43D6-9D96-078320871C40}" type="presOf" srcId="{3C743B4D-57EE-4D3B-9695-77B971DE8B5C}" destId="{AD2059A0-1F29-4D21-99B9-C892E6B80351}" srcOrd="0" destOrd="0" presId="urn:microsoft.com/office/officeart/2005/8/layout/hierarchy2"/>
    <dgm:cxn modelId="{E6754EA6-3F02-43D0-9E64-884CB291E6A6}" type="presOf" srcId="{58E888F7-3ECF-4451-8978-A1472349E241}" destId="{99C4AF13-E1E1-4729-B0C9-A61D9C184788}" srcOrd="0" destOrd="0" presId="urn:microsoft.com/office/officeart/2005/8/layout/hierarchy2"/>
    <dgm:cxn modelId="{F4B2B0B6-D235-4773-9AA5-758DEC2BA769}" srcId="{B9A878A9-9C7A-46F0-8740-FFA843EA5ED6}" destId="{52B64372-FEF0-4F64-A274-412611F34D78}" srcOrd="2" destOrd="0" parTransId="{5299ED1C-CF3C-4C74-854C-E58EC3E65707}" sibTransId="{B9B722AD-F8B8-4F12-8DAA-4CBEEA9A984E}"/>
    <dgm:cxn modelId="{91F2B9BF-D26D-4FCA-91F5-EC43C83B5B9D}" type="presOf" srcId="{9A16ECC1-6E6C-49FB-A67C-03B6DA117745}" destId="{521BEF79-C68C-45F9-BE82-EB28E6B4436E}" srcOrd="0" destOrd="0" presId="urn:microsoft.com/office/officeart/2005/8/layout/hierarchy2"/>
    <dgm:cxn modelId="{269A5483-53E6-4FFE-B94B-6809F159D490}" type="presOf" srcId="{7112D5CB-21C2-4557-9E27-F8D774A25342}" destId="{1FD51F3C-02AD-410B-AA84-8C34B4599219}" srcOrd="0" destOrd="0" presId="urn:microsoft.com/office/officeart/2005/8/layout/hierarchy2"/>
    <dgm:cxn modelId="{39E99FAB-92AB-4751-989D-13B66732A431}" srcId="{B9A878A9-9C7A-46F0-8740-FFA843EA5ED6}" destId="{9A16ECC1-6E6C-49FB-A67C-03B6DA117745}" srcOrd="1" destOrd="0" parTransId="{94EC9DEE-5784-443A-A206-7FD53338C765}" sibTransId="{4D1436EB-5857-4507-9201-49C748FA7154}"/>
    <dgm:cxn modelId="{9A1B4F84-8F4E-457D-B549-CA55897E6136}" type="presOf" srcId="{94EC9DEE-5784-443A-A206-7FD53338C765}" destId="{3C27FF29-9A88-4385-8DBD-79652CA6D0F3}" srcOrd="0" destOrd="0" presId="urn:microsoft.com/office/officeart/2005/8/layout/hierarchy2"/>
    <dgm:cxn modelId="{BF60423F-951B-469C-AAAB-B91D9E26E96E}" srcId="{58E888F7-3ECF-4451-8978-A1472349E241}" destId="{BB9FAA6F-B26A-4693-821E-FC3A8D6D62BE}" srcOrd="0" destOrd="0" parTransId="{BA66E943-E9C6-4F76-8873-D6A81E3CBBCD}" sibTransId="{3226B034-A526-4847-BEBC-475CE6AA0D28}"/>
    <dgm:cxn modelId="{7B207972-F6AE-4621-8871-5F8E190B54BD}" type="presOf" srcId="{2FD42560-3FA4-4861-8CB9-01F39228C296}" destId="{B78546A9-B71B-42BD-B291-00294F750799}" srcOrd="0" destOrd="0" presId="urn:microsoft.com/office/officeart/2005/8/layout/hierarchy2"/>
    <dgm:cxn modelId="{3780A00C-EA55-4E59-9F89-4B8AFACF0816}" type="presOf" srcId="{80A9966D-8634-483F-8A0F-D9459801A785}" destId="{E44BEC47-06BC-48DC-BACB-014D1EDB8378}" srcOrd="0" destOrd="0" presId="urn:microsoft.com/office/officeart/2005/8/layout/hierarchy2"/>
    <dgm:cxn modelId="{331EDA43-4DCF-483A-8FD5-5A8E5C4F325A}" srcId="{D0BFF9C0-E640-4E80-A889-E00F3CCE195A}" destId="{91F3CB79-2D45-4F6F-A00D-D2C2C1F2B9E1}" srcOrd="0" destOrd="0" parTransId="{3C743B4D-57EE-4D3B-9695-77B971DE8B5C}" sibTransId="{60BA3802-62C8-4752-9704-D8DE1AC410EC}"/>
    <dgm:cxn modelId="{A15685A7-FEE6-42C4-BED5-CA041FEB99FA}" srcId="{21F3FE4B-569C-4E63-8812-5AFFA97D0777}" destId="{58E888F7-3ECF-4451-8978-A1472349E241}" srcOrd="1" destOrd="0" parTransId="{2FD42560-3FA4-4861-8CB9-01F39228C296}" sibTransId="{4004C3C5-CF92-42E7-B317-5A4A641099E9}"/>
    <dgm:cxn modelId="{BDEE458D-132A-4DBF-8F86-C9CB3E5AE05B}" type="presOf" srcId="{B9A878A9-9C7A-46F0-8740-FFA843EA5ED6}" destId="{84BC1F32-9466-4C7E-AFEA-978A986B4E01}" srcOrd="0" destOrd="0" presId="urn:microsoft.com/office/officeart/2005/8/layout/hierarchy2"/>
    <dgm:cxn modelId="{6B6DB0BB-C84F-4D1D-850C-94133519AE34}" type="presOf" srcId="{BB9FAA6F-B26A-4693-821E-FC3A8D6D62BE}" destId="{5AF5CDCA-9A97-4CAE-BB14-A88597E45311}" srcOrd="0" destOrd="0" presId="urn:microsoft.com/office/officeart/2005/8/layout/hierarchy2"/>
    <dgm:cxn modelId="{A234C61C-4628-48DC-BD16-6AC9A392D21C}" type="presOf" srcId="{31853EA7-9C4A-494D-8F98-6FEF76659A4B}" destId="{483F634B-5936-471B-9C8E-6708A2F75200}" srcOrd="0" destOrd="0" presId="urn:microsoft.com/office/officeart/2005/8/layout/hierarchy2"/>
    <dgm:cxn modelId="{F44B1CE2-9B76-4432-95E9-413372B98CE0}" srcId="{80A9966D-8634-483F-8A0F-D9459801A785}" destId="{21F3FE4B-569C-4E63-8812-5AFFA97D0777}" srcOrd="0" destOrd="0" parTransId="{33797724-3D46-4025-8F62-ABB5557D98DA}" sibTransId="{5351D22E-680B-4F92-9AF4-6560CA6BFFDA}"/>
    <dgm:cxn modelId="{46F95911-5118-4EBC-83B9-F75E5A41ED33}" type="presOf" srcId="{31AFC91B-D4E3-4738-B4E1-5929DE926DA7}" destId="{4A12051D-AF84-410F-919C-A35D76FAA209}" srcOrd="0" destOrd="0" presId="urn:microsoft.com/office/officeart/2005/8/layout/hierarchy2"/>
    <dgm:cxn modelId="{7D5434F5-BA66-43A0-B768-D11751D648E0}" type="presOf" srcId="{ADD3EAEC-E356-404B-8F53-2DD6E0BFBE51}" destId="{8BE06CFC-5483-4914-9DCF-BF88693EEA95}" srcOrd="0" destOrd="0" presId="urn:microsoft.com/office/officeart/2005/8/layout/hierarchy2"/>
    <dgm:cxn modelId="{65359365-B52C-4A15-A8CF-1AB242F29362}" type="presOf" srcId="{5299ED1C-CF3C-4C74-854C-E58EC3E65707}" destId="{FEC675AC-00A6-4853-9D19-C310D6FEAF43}" srcOrd="0" destOrd="0" presId="urn:microsoft.com/office/officeart/2005/8/layout/hierarchy2"/>
    <dgm:cxn modelId="{D839DE89-8500-4803-AC6B-A8F6D00949DD}" type="presOf" srcId="{BA66E943-E9C6-4F76-8873-D6A81E3CBBCD}" destId="{0FB10AE2-6A75-49FD-A777-42A55CE487A0}" srcOrd="1" destOrd="0" presId="urn:microsoft.com/office/officeart/2005/8/layout/hierarchy2"/>
    <dgm:cxn modelId="{5F69BDB3-D118-433F-B3BE-8ED657FD7F82}" type="presOf" srcId="{5BF7021C-83A0-4DEA-A3FE-134018B54FAF}" destId="{FBA736F0-6BC4-4AE4-B26B-3CA95F311DD2}" srcOrd="1" destOrd="0" presId="urn:microsoft.com/office/officeart/2005/8/layout/hierarchy2"/>
    <dgm:cxn modelId="{EED8C0BB-97EA-4423-95C4-8C70BFCD16BE}" type="presOf" srcId="{3C743B4D-57EE-4D3B-9695-77B971DE8B5C}" destId="{D87C8CCF-8D9C-4C45-8929-93F6CACADFBA}" srcOrd="1" destOrd="0" presId="urn:microsoft.com/office/officeart/2005/8/layout/hierarchy2"/>
    <dgm:cxn modelId="{8A407D07-14F5-4D30-B2DA-BB3D476AB9B0}" type="presOf" srcId="{94EC9DEE-5784-443A-A206-7FD53338C765}" destId="{6F4CBF58-C964-472C-8A3E-52F500C09204}" srcOrd="1" destOrd="0" presId="urn:microsoft.com/office/officeart/2005/8/layout/hierarchy2"/>
    <dgm:cxn modelId="{2E41BFA2-2237-4282-B2A0-43F35B8CA33A}" type="presOf" srcId="{91F3CB79-2D45-4F6F-A00D-D2C2C1F2B9E1}" destId="{1EFD6E9D-7A6A-4737-9293-F3C58F2DA4BA}" srcOrd="0" destOrd="0" presId="urn:microsoft.com/office/officeart/2005/8/layout/hierarchy2"/>
    <dgm:cxn modelId="{617F10B1-4FAE-4233-8C3C-78EFA6780957}" type="presParOf" srcId="{E44BEC47-06BC-48DC-BACB-014D1EDB8378}" destId="{C8D09D20-FEED-49BB-ABB6-F3126531FA28}" srcOrd="0" destOrd="0" presId="urn:microsoft.com/office/officeart/2005/8/layout/hierarchy2"/>
    <dgm:cxn modelId="{0AE55CA5-BB60-4C1B-B5F0-CB4C09CB966C}" type="presParOf" srcId="{C8D09D20-FEED-49BB-ABB6-F3126531FA28}" destId="{02E43965-51F9-4BF8-8E9E-23770AE68B51}" srcOrd="0" destOrd="0" presId="urn:microsoft.com/office/officeart/2005/8/layout/hierarchy2"/>
    <dgm:cxn modelId="{AB090D27-4AA9-406F-9FD7-5A3C04EDCA78}" type="presParOf" srcId="{C8D09D20-FEED-49BB-ABB6-F3126531FA28}" destId="{CB43EF52-4A50-4174-93F5-D878118389A5}" srcOrd="1" destOrd="0" presId="urn:microsoft.com/office/officeart/2005/8/layout/hierarchy2"/>
    <dgm:cxn modelId="{3A282772-DDD4-448B-BC29-AE72D82E0D07}" type="presParOf" srcId="{CB43EF52-4A50-4174-93F5-D878118389A5}" destId="{1E5614B8-0A69-4C5C-BA20-E7827A02B803}" srcOrd="0" destOrd="0" presId="urn:microsoft.com/office/officeart/2005/8/layout/hierarchy2"/>
    <dgm:cxn modelId="{F6E19221-CA55-40B0-BCEB-7273C721D783}" type="presParOf" srcId="{1E5614B8-0A69-4C5C-BA20-E7827A02B803}" destId="{FBA736F0-6BC4-4AE4-B26B-3CA95F311DD2}" srcOrd="0" destOrd="0" presId="urn:microsoft.com/office/officeart/2005/8/layout/hierarchy2"/>
    <dgm:cxn modelId="{9B5A8DBC-7966-4756-AE83-ACE92C6B59EE}" type="presParOf" srcId="{CB43EF52-4A50-4174-93F5-D878118389A5}" destId="{8D7988D7-A63C-4D18-951E-0A9641EC61AD}" srcOrd="1" destOrd="0" presId="urn:microsoft.com/office/officeart/2005/8/layout/hierarchy2"/>
    <dgm:cxn modelId="{33A76227-0BDE-4D08-8B46-05F1DE81AA29}" type="presParOf" srcId="{8D7988D7-A63C-4D18-951E-0A9641EC61AD}" destId="{F752AAA5-E0D1-48E3-955D-A0C90471F211}" srcOrd="0" destOrd="0" presId="urn:microsoft.com/office/officeart/2005/8/layout/hierarchy2"/>
    <dgm:cxn modelId="{9BD7609A-D729-4C21-8FB2-7B3C6FBB543F}" type="presParOf" srcId="{8D7988D7-A63C-4D18-951E-0A9641EC61AD}" destId="{2C17F9D1-FDFE-49B2-93A1-7514BBC3BCE2}" srcOrd="1" destOrd="0" presId="urn:microsoft.com/office/officeart/2005/8/layout/hierarchy2"/>
    <dgm:cxn modelId="{286A9D89-3B70-4244-AF64-4D7BA7038BFD}" type="presParOf" srcId="{CB43EF52-4A50-4174-93F5-D878118389A5}" destId="{B78546A9-B71B-42BD-B291-00294F750799}" srcOrd="2" destOrd="0" presId="urn:microsoft.com/office/officeart/2005/8/layout/hierarchy2"/>
    <dgm:cxn modelId="{93F44170-FE84-4F02-B2EA-07C1741B78D4}" type="presParOf" srcId="{B78546A9-B71B-42BD-B291-00294F750799}" destId="{8B4935C3-AEA1-4367-B0F2-9A63BA2F5989}" srcOrd="0" destOrd="0" presId="urn:microsoft.com/office/officeart/2005/8/layout/hierarchy2"/>
    <dgm:cxn modelId="{0EACC83A-BF8F-4E4B-B87A-30CCB5CF70B5}" type="presParOf" srcId="{CB43EF52-4A50-4174-93F5-D878118389A5}" destId="{42E36BC2-CE76-4F92-85BD-D19A320B1CC0}" srcOrd="3" destOrd="0" presId="urn:microsoft.com/office/officeart/2005/8/layout/hierarchy2"/>
    <dgm:cxn modelId="{74A91BAB-C147-4261-A847-16ECF26E532F}" type="presParOf" srcId="{42E36BC2-CE76-4F92-85BD-D19A320B1CC0}" destId="{99C4AF13-E1E1-4729-B0C9-A61D9C184788}" srcOrd="0" destOrd="0" presId="urn:microsoft.com/office/officeart/2005/8/layout/hierarchy2"/>
    <dgm:cxn modelId="{226A9BC2-0749-4430-8294-D02137687FA5}" type="presParOf" srcId="{42E36BC2-CE76-4F92-85BD-D19A320B1CC0}" destId="{9E9CE093-B601-437D-8899-FF250AB83CA9}" srcOrd="1" destOrd="0" presId="urn:microsoft.com/office/officeart/2005/8/layout/hierarchy2"/>
    <dgm:cxn modelId="{9D9ABA21-2AF7-44A5-A10E-9D1152D97C42}" type="presParOf" srcId="{9E9CE093-B601-437D-8899-FF250AB83CA9}" destId="{ADCADD8B-9E21-4D97-9C1C-793C9CE39F23}" srcOrd="0" destOrd="0" presId="urn:microsoft.com/office/officeart/2005/8/layout/hierarchy2"/>
    <dgm:cxn modelId="{ABB0C84E-84A6-4411-8051-67617BDF4564}" type="presParOf" srcId="{ADCADD8B-9E21-4D97-9C1C-793C9CE39F23}" destId="{0FB10AE2-6A75-49FD-A777-42A55CE487A0}" srcOrd="0" destOrd="0" presId="urn:microsoft.com/office/officeart/2005/8/layout/hierarchy2"/>
    <dgm:cxn modelId="{4A9B2BF7-99DA-4A80-8395-83F18594C649}" type="presParOf" srcId="{9E9CE093-B601-437D-8899-FF250AB83CA9}" destId="{BF696F1F-55ED-4926-83DB-816ADB727382}" srcOrd="1" destOrd="0" presId="urn:microsoft.com/office/officeart/2005/8/layout/hierarchy2"/>
    <dgm:cxn modelId="{3FB42DE9-43E8-444D-9482-5560968593C5}" type="presParOf" srcId="{BF696F1F-55ED-4926-83DB-816ADB727382}" destId="{5AF5CDCA-9A97-4CAE-BB14-A88597E45311}" srcOrd="0" destOrd="0" presId="urn:microsoft.com/office/officeart/2005/8/layout/hierarchy2"/>
    <dgm:cxn modelId="{7BD5BEE0-9C88-47D1-AD56-2D01B0BEA7BA}" type="presParOf" srcId="{BF696F1F-55ED-4926-83DB-816ADB727382}" destId="{F7089749-74EF-4B48-9AD5-49540F19C03F}" srcOrd="1" destOrd="0" presId="urn:microsoft.com/office/officeart/2005/8/layout/hierarchy2"/>
    <dgm:cxn modelId="{CB8880A5-7CCA-4A98-8E3C-947625092D38}" type="presParOf" srcId="{9E9CE093-B601-437D-8899-FF250AB83CA9}" destId="{A526EC3D-143D-474D-84E5-D91B90B4CFE6}" srcOrd="2" destOrd="0" presId="urn:microsoft.com/office/officeart/2005/8/layout/hierarchy2"/>
    <dgm:cxn modelId="{6BA567BD-89A1-4C5D-9E18-5C1007A89975}" type="presParOf" srcId="{A526EC3D-143D-474D-84E5-D91B90B4CFE6}" destId="{71969A4E-29D9-47EF-9209-8CCA1C3CBFCD}" srcOrd="0" destOrd="0" presId="urn:microsoft.com/office/officeart/2005/8/layout/hierarchy2"/>
    <dgm:cxn modelId="{3A93275C-0F38-433A-8784-38540C46BFA4}" type="presParOf" srcId="{9E9CE093-B601-437D-8899-FF250AB83CA9}" destId="{1D60889D-DB6C-4206-8F38-6312413928D0}" srcOrd="3" destOrd="0" presId="urn:microsoft.com/office/officeart/2005/8/layout/hierarchy2"/>
    <dgm:cxn modelId="{1AED0E78-5093-41D0-A6BC-1625F3F09CC0}" type="presParOf" srcId="{1D60889D-DB6C-4206-8F38-6312413928D0}" destId="{1FD51F3C-02AD-410B-AA84-8C34B4599219}" srcOrd="0" destOrd="0" presId="urn:microsoft.com/office/officeart/2005/8/layout/hierarchy2"/>
    <dgm:cxn modelId="{7770361D-A11A-40AE-9634-DF4DA302096A}" type="presParOf" srcId="{1D60889D-DB6C-4206-8F38-6312413928D0}" destId="{8F02F00A-731C-4B19-9374-03697BF2FEA0}" srcOrd="1" destOrd="0" presId="urn:microsoft.com/office/officeart/2005/8/layout/hierarchy2"/>
    <dgm:cxn modelId="{E9636B3F-EE37-46F4-A6DC-F70E57C20139}" type="presParOf" srcId="{9E9CE093-B601-437D-8899-FF250AB83CA9}" destId="{4A12051D-AF84-410F-919C-A35D76FAA209}" srcOrd="4" destOrd="0" presId="urn:microsoft.com/office/officeart/2005/8/layout/hierarchy2"/>
    <dgm:cxn modelId="{74565D9A-9363-4397-89D8-7C38A158AD1B}" type="presParOf" srcId="{4A12051D-AF84-410F-919C-A35D76FAA209}" destId="{B60AF1B5-AD8B-47B0-81BF-80F2D3DFC0BA}" srcOrd="0" destOrd="0" presId="urn:microsoft.com/office/officeart/2005/8/layout/hierarchy2"/>
    <dgm:cxn modelId="{6F1428F8-144E-4D9F-A431-D2AA871055EF}" type="presParOf" srcId="{9E9CE093-B601-437D-8899-FF250AB83CA9}" destId="{E176F42B-0474-4F3B-8222-2E89AF7DDB12}" srcOrd="5" destOrd="0" presId="urn:microsoft.com/office/officeart/2005/8/layout/hierarchy2"/>
    <dgm:cxn modelId="{079611D0-87B0-40DB-805C-79D2F59A620A}" type="presParOf" srcId="{E176F42B-0474-4F3B-8222-2E89AF7DDB12}" destId="{84BC1F32-9466-4C7E-AFEA-978A986B4E01}" srcOrd="0" destOrd="0" presId="urn:microsoft.com/office/officeart/2005/8/layout/hierarchy2"/>
    <dgm:cxn modelId="{91EC3730-F6C9-401A-8AE0-D0185AE0977E}" type="presParOf" srcId="{E176F42B-0474-4F3B-8222-2E89AF7DDB12}" destId="{569FB611-DCB4-4B3B-A04E-32DF10952053}" srcOrd="1" destOrd="0" presId="urn:microsoft.com/office/officeart/2005/8/layout/hierarchy2"/>
    <dgm:cxn modelId="{8C0EE04A-F0BD-4ECE-920B-7A77D816F063}" type="presParOf" srcId="{569FB611-DCB4-4B3B-A04E-32DF10952053}" destId="{483F634B-5936-471B-9C8E-6708A2F75200}" srcOrd="0" destOrd="0" presId="urn:microsoft.com/office/officeart/2005/8/layout/hierarchy2"/>
    <dgm:cxn modelId="{34C3E7D6-F76B-48FE-86A4-ACB60F0E0A6B}" type="presParOf" srcId="{483F634B-5936-471B-9C8E-6708A2F75200}" destId="{2838A9A9-FFAB-4AE0-918D-E8A2E66FDFB8}" srcOrd="0" destOrd="0" presId="urn:microsoft.com/office/officeart/2005/8/layout/hierarchy2"/>
    <dgm:cxn modelId="{4DEF97A7-A621-4DA4-B31B-3972ACB7A013}" type="presParOf" srcId="{569FB611-DCB4-4B3B-A04E-32DF10952053}" destId="{4C484241-6BA6-40F9-A5B7-9DAB3439C567}" srcOrd="1" destOrd="0" presId="urn:microsoft.com/office/officeart/2005/8/layout/hierarchy2"/>
    <dgm:cxn modelId="{AE1CD86D-668C-4EF8-B17C-E6C470DE1160}" type="presParOf" srcId="{4C484241-6BA6-40F9-A5B7-9DAB3439C567}" destId="{8BE06CFC-5483-4914-9DCF-BF88693EEA95}" srcOrd="0" destOrd="0" presId="urn:microsoft.com/office/officeart/2005/8/layout/hierarchy2"/>
    <dgm:cxn modelId="{21F55963-B613-419C-85D8-49942E33DDF8}" type="presParOf" srcId="{4C484241-6BA6-40F9-A5B7-9DAB3439C567}" destId="{1B9B5D02-1D32-4852-BC75-B1FC6F94DD27}" srcOrd="1" destOrd="0" presId="urn:microsoft.com/office/officeart/2005/8/layout/hierarchy2"/>
    <dgm:cxn modelId="{60E3ABC3-DC36-41F0-9A7D-8E965AED7526}" type="presParOf" srcId="{569FB611-DCB4-4B3B-A04E-32DF10952053}" destId="{3C27FF29-9A88-4385-8DBD-79652CA6D0F3}" srcOrd="2" destOrd="0" presId="urn:microsoft.com/office/officeart/2005/8/layout/hierarchy2"/>
    <dgm:cxn modelId="{269C1B32-AC57-469B-AB72-2557AB1F36EA}" type="presParOf" srcId="{3C27FF29-9A88-4385-8DBD-79652CA6D0F3}" destId="{6F4CBF58-C964-472C-8A3E-52F500C09204}" srcOrd="0" destOrd="0" presId="urn:microsoft.com/office/officeart/2005/8/layout/hierarchy2"/>
    <dgm:cxn modelId="{91F1E00F-EC4B-4ABB-9829-B6B8D71BCD3B}" type="presParOf" srcId="{569FB611-DCB4-4B3B-A04E-32DF10952053}" destId="{8BD491BB-96B4-4FDA-BEE5-24FB5E7B3821}" srcOrd="3" destOrd="0" presId="urn:microsoft.com/office/officeart/2005/8/layout/hierarchy2"/>
    <dgm:cxn modelId="{5C3CD740-EB1F-41D4-A851-CB991903F383}" type="presParOf" srcId="{8BD491BB-96B4-4FDA-BEE5-24FB5E7B3821}" destId="{521BEF79-C68C-45F9-BE82-EB28E6B4436E}" srcOrd="0" destOrd="0" presId="urn:microsoft.com/office/officeart/2005/8/layout/hierarchy2"/>
    <dgm:cxn modelId="{C4EB94A5-5EF4-4A41-87DA-E581B065150F}" type="presParOf" srcId="{8BD491BB-96B4-4FDA-BEE5-24FB5E7B3821}" destId="{9B6E35A6-2A3D-4CF5-AA52-51541936375E}" srcOrd="1" destOrd="0" presId="urn:microsoft.com/office/officeart/2005/8/layout/hierarchy2"/>
    <dgm:cxn modelId="{5188F9A2-B408-42B2-B8FA-7EAA4D6E4BE6}" type="presParOf" srcId="{569FB611-DCB4-4B3B-A04E-32DF10952053}" destId="{FEC675AC-00A6-4853-9D19-C310D6FEAF43}" srcOrd="4" destOrd="0" presId="urn:microsoft.com/office/officeart/2005/8/layout/hierarchy2"/>
    <dgm:cxn modelId="{68A99768-7847-45A5-8810-FB650B95837A}" type="presParOf" srcId="{FEC675AC-00A6-4853-9D19-C310D6FEAF43}" destId="{5585A1D7-34AB-406E-9D86-010F9FBE8FCB}" srcOrd="0" destOrd="0" presId="urn:microsoft.com/office/officeart/2005/8/layout/hierarchy2"/>
    <dgm:cxn modelId="{684EB6DF-A1E8-4D6C-8593-B66FBEDA264F}" type="presParOf" srcId="{569FB611-DCB4-4B3B-A04E-32DF10952053}" destId="{8EA5D77C-1D48-4520-A527-68E3BD51F0ED}" srcOrd="5" destOrd="0" presId="urn:microsoft.com/office/officeart/2005/8/layout/hierarchy2"/>
    <dgm:cxn modelId="{B98CBF69-CD9E-4541-9FB2-2534ABBE8DB3}" type="presParOf" srcId="{8EA5D77C-1D48-4520-A527-68E3BD51F0ED}" destId="{A3CD2FFE-0FA0-4097-B9FE-651BEC594195}" srcOrd="0" destOrd="0" presId="urn:microsoft.com/office/officeart/2005/8/layout/hierarchy2"/>
    <dgm:cxn modelId="{65A75CD7-6B10-495F-9EEB-157DAC0F4FE1}" type="presParOf" srcId="{8EA5D77C-1D48-4520-A527-68E3BD51F0ED}" destId="{AD66A8AB-B518-46F2-B729-E70328212F2A}" srcOrd="1" destOrd="0" presId="urn:microsoft.com/office/officeart/2005/8/layout/hierarchy2"/>
    <dgm:cxn modelId="{504C067E-2DD2-4974-9C56-A64318F1C8A6}" type="presParOf" srcId="{569FB611-DCB4-4B3B-A04E-32DF10952053}" destId="{2253C657-65E9-4965-B42E-4FCD3C12A577}" srcOrd="6" destOrd="0" presId="urn:microsoft.com/office/officeart/2005/8/layout/hierarchy2"/>
    <dgm:cxn modelId="{FBB04341-3430-451C-BB77-D5FF8A7505EE}" type="presParOf" srcId="{2253C657-65E9-4965-B42E-4FCD3C12A577}" destId="{59DF5936-9501-4541-8A58-83BA6CFB2A20}" srcOrd="0" destOrd="0" presId="urn:microsoft.com/office/officeart/2005/8/layout/hierarchy2"/>
    <dgm:cxn modelId="{4D7275A5-B3E4-4D26-8555-9BCC74487CC5}" type="presParOf" srcId="{569FB611-DCB4-4B3B-A04E-32DF10952053}" destId="{39908ECF-0627-4713-A125-0F5C15BDA681}" srcOrd="7" destOrd="0" presId="urn:microsoft.com/office/officeart/2005/8/layout/hierarchy2"/>
    <dgm:cxn modelId="{2BA640D5-A113-4621-8FE5-4ED9F2EC3F8B}" type="presParOf" srcId="{39908ECF-0627-4713-A125-0F5C15BDA681}" destId="{863692D3-348C-4C55-8D27-8449E1FE9651}" srcOrd="0" destOrd="0" presId="urn:microsoft.com/office/officeart/2005/8/layout/hierarchy2"/>
    <dgm:cxn modelId="{6BD40A48-8FEF-4127-9BC6-C50103465093}" type="presParOf" srcId="{39908ECF-0627-4713-A125-0F5C15BDA681}" destId="{CB6AFD77-3DC3-4748-A922-E57EEED6B72E}" srcOrd="1" destOrd="0" presId="urn:microsoft.com/office/officeart/2005/8/layout/hierarchy2"/>
    <dgm:cxn modelId="{A3B6BE9A-635D-44D4-818F-140A8C8EABE6}" type="presParOf" srcId="{CB6AFD77-3DC3-4748-A922-E57EEED6B72E}" destId="{AD2059A0-1F29-4D21-99B9-C892E6B80351}" srcOrd="0" destOrd="0" presId="urn:microsoft.com/office/officeart/2005/8/layout/hierarchy2"/>
    <dgm:cxn modelId="{5796D90D-39C3-4D53-903F-EA0204EC2C86}" type="presParOf" srcId="{AD2059A0-1F29-4D21-99B9-C892E6B80351}" destId="{D87C8CCF-8D9C-4C45-8929-93F6CACADFBA}" srcOrd="0" destOrd="0" presId="urn:microsoft.com/office/officeart/2005/8/layout/hierarchy2"/>
    <dgm:cxn modelId="{234B8DDA-5568-4FE2-A28C-D4E51198EF47}" type="presParOf" srcId="{CB6AFD77-3DC3-4748-A922-E57EEED6B72E}" destId="{A08B95F3-8504-40D6-B115-8F9DCB55389D}" srcOrd="1" destOrd="0" presId="urn:microsoft.com/office/officeart/2005/8/layout/hierarchy2"/>
    <dgm:cxn modelId="{4AB369D1-8F45-4790-806C-D2A6D604E815}" type="presParOf" srcId="{A08B95F3-8504-40D6-B115-8F9DCB55389D}" destId="{1EFD6E9D-7A6A-4737-9293-F3C58F2DA4BA}" srcOrd="0" destOrd="0" presId="urn:microsoft.com/office/officeart/2005/8/layout/hierarchy2"/>
    <dgm:cxn modelId="{2C42D944-981F-45DE-AA0F-E5A9070449DE}" type="presParOf" srcId="{A08B95F3-8504-40D6-B115-8F9DCB55389D}" destId="{A0E1DA0C-AD46-4D73-B39D-3A14F007C8D3}"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43965-51F9-4BF8-8E9E-23770AE68B51}">
      <dsp:nvSpPr>
        <dsp:cNvPr id="0" name=""/>
        <dsp:cNvSpPr/>
      </dsp:nvSpPr>
      <dsp:spPr>
        <a:xfrm>
          <a:off x="11626" y="1683259"/>
          <a:ext cx="1416235" cy="785911"/>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zh-CN" sz="3200" kern="1200" dirty="0" smtClean="0"/>
            <a:t>Sangha</a:t>
          </a:r>
          <a:endParaRPr lang="zh-CN" altLang="en-US" sz="3200" kern="1200" dirty="0"/>
        </a:p>
      </dsp:txBody>
      <dsp:txXfrm>
        <a:off x="34645" y="1706278"/>
        <a:ext cx="1370197" cy="739873"/>
      </dsp:txXfrm>
    </dsp:sp>
    <dsp:sp modelId="{1E5614B8-0A69-4C5C-BA20-E7827A02B803}">
      <dsp:nvSpPr>
        <dsp:cNvPr id="0" name=""/>
        <dsp:cNvSpPr/>
      </dsp:nvSpPr>
      <dsp:spPr>
        <a:xfrm rot="17024374">
          <a:off x="1027709" y="1554604"/>
          <a:ext cx="1049590" cy="23663"/>
        </a:xfrm>
        <a:custGeom>
          <a:avLst/>
          <a:gdLst/>
          <a:ahLst/>
          <a:cxnLst/>
          <a:rect l="0" t="0" r="0" b="0"/>
          <a:pathLst>
            <a:path>
              <a:moveTo>
                <a:pt x="0" y="11831"/>
              </a:moveTo>
              <a:lnTo>
                <a:pt x="104959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1526265" y="1540196"/>
        <a:ext cx="52479" cy="52479"/>
      </dsp:txXfrm>
    </dsp:sp>
    <dsp:sp modelId="{F752AAA5-E0D1-48E3-955D-A0C90471F211}">
      <dsp:nvSpPr>
        <dsp:cNvPr id="0" name=""/>
        <dsp:cNvSpPr/>
      </dsp:nvSpPr>
      <dsp:spPr>
        <a:xfrm>
          <a:off x="1677148" y="796121"/>
          <a:ext cx="2162951" cy="521072"/>
        </a:xfrm>
        <a:prstGeom prst="roundRect">
          <a:avLst>
            <a:gd name="adj" fmla="val 10000"/>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Mahasamghika</a:t>
          </a:r>
          <a:endParaRPr lang="zh-CN" altLang="en-US" sz="2400" kern="1200" dirty="0"/>
        </a:p>
      </dsp:txBody>
      <dsp:txXfrm>
        <a:off x="1692410" y="811383"/>
        <a:ext cx="2132427" cy="490548"/>
      </dsp:txXfrm>
    </dsp:sp>
    <dsp:sp modelId="{B78546A9-B71B-42BD-B291-00294F750799}">
      <dsp:nvSpPr>
        <dsp:cNvPr id="0" name=""/>
        <dsp:cNvSpPr/>
      </dsp:nvSpPr>
      <dsp:spPr>
        <a:xfrm rot="2781204">
          <a:off x="1364446" y="2212508"/>
          <a:ext cx="409405" cy="23663"/>
        </a:xfrm>
        <a:custGeom>
          <a:avLst/>
          <a:gdLst/>
          <a:ahLst/>
          <a:cxnLst/>
          <a:rect l="0" t="0" r="0" b="0"/>
          <a:pathLst>
            <a:path>
              <a:moveTo>
                <a:pt x="0" y="11831"/>
              </a:moveTo>
              <a:lnTo>
                <a:pt x="40940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1558913" y="2214104"/>
        <a:ext cx="20470" cy="20470"/>
      </dsp:txXfrm>
    </dsp:sp>
    <dsp:sp modelId="{99C4AF13-E1E1-4729-B0C9-A61D9C184788}">
      <dsp:nvSpPr>
        <dsp:cNvPr id="0" name=""/>
        <dsp:cNvSpPr/>
      </dsp:nvSpPr>
      <dsp:spPr>
        <a:xfrm>
          <a:off x="1710436" y="1995738"/>
          <a:ext cx="2407869"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Sthaviravada</a:t>
          </a:r>
          <a:endParaRPr lang="zh-CN" altLang="en-US" sz="2800" kern="1200" dirty="0"/>
        </a:p>
      </dsp:txBody>
      <dsp:txXfrm>
        <a:off x="1732504" y="2017806"/>
        <a:ext cx="2363733" cy="709316"/>
      </dsp:txXfrm>
    </dsp:sp>
    <dsp:sp modelId="{ADCADD8B-9E21-4D97-9C1C-793C9CE39F23}">
      <dsp:nvSpPr>
        <dsp:cNvPr id="0" name=""/>
        <dsp:cNvSpPr/>
      </dsp:nvSpPr>
      <dsp:spPr>
        <a:xfrm rot="17048932">
          <a:off x="3647498" y="1756411"/>
          <a:ext cx="1246250" cy="23663"/>
        </a:xfrm>
        <a:custGeom>
          <a:avLst/>
          <a:gdLst/>
          <a:ahLst/>
          <a:cxnLst/>
          <a:rect l="0" t="0" r="0" b="0"/>
          <a:pathLst>
            <a:path>
              <a:moveTo>
                <a:pt x="0" y="11831"/>
              </a:moveTo>
              <a:lnTo>
                <a:pt x="124625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39467" y="1737086"/>
        <a:ext cx="62312" cy="62312"/>
      </dsp:txXfrm>
    </dsp:sp>
    <dsp:sp modelId="{5AF5CDCA-9A97-4CAE-BB14-A88597E45311}">
      <dsp:nvSpPr>
        <dsp:cNvPr id="0" name=""/>
        <dsp:cNvSpPr/>
      </dsp:nvSpPr>
      <dsp:spPr>
        <a:xfrm>
          <a:off x="4422941" y="979018"/>
          <a:ext cx="1868984" cy="3700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Pudgalavada</a:t>
          </a:r>
          <a:endParaRPr lang="zh-CN" altLang="en-US" sz="2400" kern="1200" dirty="0"/>
        </a:p>
      </dsp:txBody>
      <dsp:txXfrm>
        <a:off x="4433778" y="989855"/>
        <a:ext cx="1847310" cy="348331"/>
      </dsp:txXfrm>
    </dsp:sp>
    <dsp:sp modelId="{A526EC3D-143D-474D-84E5-D91B90B4CFE6}">
      <dsp:nvSpPr>
        <dsp:cNvPr id="0" name=""/>
        <dsp:cNvSpPr/>
      </dsp:nvSpPr>
      <dsp:spPr>
        <a:xfrm rot="18273750">
          <a:off x="3988550" y="2113681"/>
          <a:ext cx="599755" cy="23663"/>
        </a:xfrm>
        <a:custGeom>
          <a:avLst/>
          <a:gdLst/>
          <a:ahLst/>
          <a:cxnLst/>
          <a:rect l="0" t="0" r="0" b="0"/>
          <a:pathLst>
            <a:path>
              <a:moveTo>
                <a:pt x="0" y="11831"/>
              </a:moveTo>
              <a:lnTo>
                <a:pt x="59975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73434" y="2110519"/>
        <a:ext cx="29987" cy="29987"/>
      </dsp:txXfrm>
    </dsp:sp>
    <dsp:sp modelId="{1FD51F3C-02AD-410B-AA84-8C34B4599219}">
      <dsp:nvSpPr>
        <dsp:cNvPr id="0" name=""/>
        <dsp:cNvSpPr/>
      </dsp:nvSpPr>
      <dsp:spPr>
        <a:xfrm>
          <a:off x="4458550" y="1657705"/>
          <a:ext cx="1884415" cy="4417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Sarvastivada</a:t>
          </a:r>
          <a:endParaRPr lang="zh-CN" altLang="en-US" sz="2400" kern="1200" dirty="0"/>
        </a:p>
      </dsp:txBody>
      <dsp:txXfrm>
        <a:off x="4471487" y="1670642"/>
        <a:ext cx="1858541" cy="415837"/>
      </dsp:txXfrm>
    </dsp:sp>
    <dsp:sp modelId="{4A12051D-AF84-410F-919C-A35D76FAA209}">
      <dsp:nvSpPr>
        <dsp:cNvPr id="0" name=""/>
        <dsp:cNvSpPr/>
      </dsp:nvSpPr>
      <dsp:spPr>
        <a:xfrm rot="3477368">
          <a:off x="3978079" y="2613836"/>
          <a:ext cx="597430" cy="23663"/>
        </a:xfrm>
        <a:custGeom>
          <a:avLst/>
          <a:gdLst/>
          <a:ahLst/>
          <a:cxnLst/>
          <a:rect l="0" t="0" r="0" b="0"/>
          <a:pathLst>
            <a:path>
              <a:moveTo>
                <a:pt x="0" y="11831"/>
              </a:moveTo>
              <a:lnTo>
                <a:pt x="59743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61858" y="2610732"/>
        <a:ext cx="29871" cy="29871"/>
      </dsp:txXfrm>
    </dsp:sp>
    <dsp:sp modelId="{84BC1F32-9466-4C7E-AFEA-978A986B4E01}">
      <dsp:nvSpPr>
        <dsp:cNvPr id="0" name=""/>
        <dsp:cNvSpPr/>
      </dsp:nvSpPr>
      <dsp:spPr>
        <a:xfrm>
          <a:off x="4435283" y="2502145"/>
          <a:ext cx="2111219"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Vibhajyavada</a:t>
          </a:r>
          <a:endParaRPr lang="zh-CN" altLang="en-US" sz="2800" kern="1200" dirty="0"/>
        </a:p>
      </dsp:txBody>
      <dsp:txXfrm>
        <a:off x="4457351" y="2524213"/>
        <a:ext cx="2067083" cy="709316"/>
      </dsp:txXfrm>
    </dsp:sp>
    <dsp:sp modelId="{483F634B-5936-471B-9C8E-6708A2F75200}">
      <dsp:nvSpPr>
        <dsp:cNvPr id="0" name=""/>
        <dsp:cNvSpPr/>
      </dsp:nvSpPr>
      <dsp:spPr>
        <a:xfrm rot="16983617">
          <a:off x="5911481" y="2067845"/>
          <a:ext cx="1640833" cy="23663"/>
        </a:xfrm>
        <a:custGeom>
          <a:avLst/>
          <a:gdLst/>
          <a:ahLst/>
          <a:cxnLst/>
          <a:rect l="0" t="0" r="0" b="0"/>
          <a:pathLst>
            <a:path>
              <a:moveTo>
                <a:pt x="0" y="11831"/>
              </a:moveTo>
              <a:lnTo>
                <a:pt x="1640833"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690877" y="2038656"/>
        <a:ext cx="82041" cy="82041"/>
      </dsp:txXfrm>
    </dsp:sp>
    <dsp:sp modelId="{8BE06CFC-5483-4914-9DCF-BF88693EEA95}">
      <dsp:nvSpPr>
        <dsp:cNvPr id="0" name=""/>
        <dsp:cNvSpPr/>
      </dsp:nvSpPr>
      <dsp:spPr>
        <a:xfrm>
          <a:off x="6917292" y="1068151"/>
          <a:ext cx="1856387" cy="4246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Kayapiya</a:t>
          </a:r>
          <a:endParaRPr lang="zh-CN" altLang="en-US" sz="2400" kern="1200" dirty="0"/>
        </a:p>
      </dsp:txBody>
      <dsp:txXfrm>
        <a:off x="6929730" y="1080589"/>
        <a:ext cx="1831511" cy="399785"/>
      </dsp:txXfrm>
    </dsp:sp>
    <dsp:sp modelId="{3C27FF29-9A88-4385-8DBD-79652CA6D0F3}">
      <dsp:nvSpPr>
        <dsp:cNvPr id="0" name=""/>
        <dsp:cNvSpPr/>
      </dsp:nvSpPr>
      <dsp:spPr>
        <a:xfrm rot="17589343">
          <a:off x="6274756" y="2455261"/>
          <a:ext cx="895717" cy="23663"/>
        </a:xfrm>
        <a:custGeom>
          <a:avLst/>
          <a:gdLst/>
          <a:ahLst/>
          <a:cxnLst/>
          <a:rect l="0" t="0" r="0" b="0"/>
          <a:pathLst>
            <a:path>
              <a:moveTo>
                <a:pt x="0" y="11831"/>
              </a:moveTo>
              <a:lnTo>
                <a:pt x="895717"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00222" y="2444700"/>
        <a:ext cx="44785" cy="44785"/>
      </dsp:txXfrm>
    </dsp:sp>
    <dsp:sp modelId="{521BEF79-C68C-45F9-BE82-EB28E6B4436E}">
      <dsp:nvSpPr>
        <dsp:cNvPr id="0" name=""/>
        <dsp:cNvSpPr/>
      </dsp:nvSpPr>
      <dsp:spPr>
        <a:xfrm>
          <a:off x="6898727" y="1841020"/>
          <a:ext cx="1903010" cy="4285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Mahisasaka</a:t>
          </a:r>
          <a:endParaRPr lang="zh-CN" altLang="en-US" sz="2400" kern="1200" dirty="0"/>
        </a:p>
      </dsp:txBody>
      <dsp:txXfrm>
        <a:off x="6911280" y="1853573"/>
        <a:ext cx="1877904" cy="403480"/>
      </dsp:txXfrm>
    </dsp:sp>
    <dsp:sp modelId="{FEC675AC-00A6-4853-9D19-C310D6FEAF43}">
      <dsp:nvSpPr>
        <dsp:cNvPr id="0" name=""/>
        <dsp:cNvSpPr/>
      </dsp:nvSpPr>
      <dsp:spPr>
        <a:xfrm rot="19989518">
          <a:off x="6525237" y="2777920"/>
          <a:ext cx="394755" cy="23663"/>
        </a:xfrm>
        <a:custGeom>
          <a:avLst/>
          <a:gdLst/>
          <a:ahLst/>
          <a:cxnLst/>
          <a:rect l="0" t="0" r="0" b="0"/>
          <a:pathLst>
            <a:path>
              <a:moveTo>
                <a:pt x="0" y="11831"/>
              </a:moveTo>
              <a:lnTo>
                <a:pt x="39475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12746" y="2779882"/>
        <a:ext cx="19737" cy="19737"/>
      </dsp:txXfrm>
    </dsp:sp>
    <dsp:sp modelId="{A3CD2FFE-0FA0-4097-B9FE-651BEC594195}">
      <dsp:nvSpPr>
        <dsp:cNvPr id="0" name=""/>
        <dsp:cNvSpPr/>
      </dsp:nvSpPr>
      <dsp:spPr>
        <a:xfrm>
          <a:off x="6898727" y="2500216"/>
          <a:ext cx="2500046" cy="4008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Dharmaguptaka</a:t>
          </a:r>
          <a:endParaRPr lang="zh-CN" altLang="en-US" sz="2400" kern="1200" dirty="0"/>
        </a:p>
      </dsp:txBody>
      <dsp:txXfrm>
        <a:off x="6910467" y="2511956"/>
        <a:ext cx="2476566" cy="377349"/>
      </dsp:txXfrm>
    </dsp:sp>
    <dsp:sp modelId="{2253C657-65E9-4965-B42E-4FCD3C12A577}">
      <dsp:nvSpPr>
        <dsp:cNvPr id="0" name=""/>
        <dsp:cNvSpPr/>
      </dsp:nvSpPr>
      <dsp:spPr>
        <a:xfrm rot="4076137">
          <a:off x="6233218" y="3332067"/>
          <a:ext cx="1003552" cy="23663"/>
        </a:xfrm>
        <a:custGeom>
          <a:avLst/>
          <a:gdLst/>
          <a:ahLst/>
          <a:cxnLst/>
          <a:rect l="0" t="0" r="0" b="0"/>
          <a:pathLst>
            <a:path>
              <a:moveTo>
                <a:pt x="0" y="11831"/>
              </a:moveTo>
              <a:lnTo>
                <a:pt x="1003552"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09905" y="3318810"/>
        <a:ext cx="50177" cy="50177"/>
      </dsp:txXfrm>
    </dsp:sp>
    <dsp:sp modelId="{863692D3-348C-4C55-8D27-8449E1FE9651}">
      <dsp:nvSpPr>
        <dsp:cNvPr id="0" name=""/>
        <dsp:cNvSpPr/>
      </dsp:nvSpPr>
      <dsp:spPr>
        <a:xfrm>
          <a:off x="6923485" y="3168793"/>
          <a:ext cx="2607941" cy="128026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Tāmraparṇīya</a:t>
          </a:r>
          <a:endParaRPr lang="en-US" altLang="zh-CN" sz="2800" kern="1200" dirty="0" smtClean="0"/>
        </a:p>
        <a:p>
          <a:pPr lvl="0" algn="ctr" defTabSz="1244600">
            <a:lnSpc>
              <a:spcPct val="90000"/>
            </a:lnSpc>
            <a:spcBef>
              <a:spcPct val="0"/>
            </a:spcBef>
            <a:spcAft>
              <a:spcPct val="35000"/>
            </a:spcAft>
          </a:pPr>
          <a:r>
            <a:rPr lang="en-US" altLang="zh-CN" sz="2800" kern="1200" dirty="0" smtClean="0"/>
            <a:t>(</a:t>
          </a:r>
          <a:r>
            <a:rPr lang="en-US" altLang="zh-CN" sz="2800" kern="1200" dirty="0" err="1" smtClean="0"/>
            <a:t>Tambapaṇṇiya</a:t>
          </a:r>
          <a:r>
            <a:rPr lang="en-US" altLang="zh-CN" sz="2800" kern="1200" dirty="0" smtClean="0"/>
            <a:t>)</a:t>
          </a:r>
          <a:endParaRPr lang="zh-CN" altLang="en-US" sz="2800" kern="1200" dirty="0"/>
        </a:p>
      </dsp:txBody>
      <dsp:txXfrm>
        <a:off x="6960983" y="3206291"/>
        <a:ext cx="2532945" cy="1205270"/>
      </dsp:txXfrm>
    </dsp:sp>
    <dsp:sp modelId="{AD2059A0-1F29-4D21-99B9-C892E6B80351}">
      <dsp:nvSpPr>
        <dsp:cNvPr id="0" name=""/>
        <dsp:cNvSpPr/>
      </dsp:nvSpPr>
      <dsp:spPr>
        <a:xfrm rot="226572">
          <a:off x="9530865" y="3814122"/>
          <a:ext cx="517102" cy="23663"/>
        </a:xfrm>
        <a:custGeom>
          <a:avLst/>
          <a:gdLst/>
          <a:ahLst/>
          <a:cxnLst/>
          <a:rect l="0" t="0" r="0" b="0"/>
          <a:pathLst>
            <a:path>
              <a:moveTo>
                <a:pt x="0" y="11831"/>
              </a:moveTo>
              <a:lnTo>
                <a:pt x="517102"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9776489" y="3813027"/>
        <a:ext cx="25855" cy="25855"/>
      </dsp:txXfrm>
    </dsp:sp>
    <dsp:sp modelId="{1EFD6E9D-7A6A-4737-9293-F3C58F2DA4BA}">
      <dsp:nvSpPr>
        <dsp:cNvPr id="0" name=""/>
        <dsp:cNvSpPr/>
      </dsp:nvSpPr>
      <dsp:spPr>
        <a:xfrm>
          <a:off x="10047406" y="3466256"/>
          <a:ext cx="1506905"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Thervada</a:t>
          </a:r>
          <a:endParaRPr lang="zh-CN" altLang="en-US" sz="2800" kern="1200" dirty="0"/>
        </a:p>
      </dsp:txBody>
      <dsp:txXfrm>
        <a:off x="10069474" y="3488324"/>
        <a:ext cx="1462769" cy="7093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43965-51F9-4BF8-8E9E-23770AE68B51}">
      <dsp:nvSpPr>
        <dsp:cNvPr id="0" name=""/>
        <dsp:cNvSpPr/>
      </dsp:nvSpPr>
      <dsp:spPr>
        <a:xfrm>
          <a:off x="11626" y="1683259"/>
          <a:ext cx="1416235" cy="785911"/>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zh-CN" sz="3200" kern="1200" dirty="0" smtClean="0"/>
            <a:t>Sangha</a:t>
          </a:r>
          <a:endParaRPr lang="zh-CN" altLang="en-US" sz="3200" kern="1200" dirty="0"/>
        </a:p>
      </dsp:txBody>
      <dsp:txXfrm>
        <a:off x="34645" y="1706278"/>
        <a:ext cx="1370197" cy="739873"/>
      </dsp:txXfrm>
    </dsp:sp>
    <dsp:sp modelId="{1E5614B8-0A69-4C5C-BA20-E7827A02B803}">
      <dsp:nvSpPr>
        <dsp:cNvPr id="0" name=""/>
        <dsp:cNvSpPr/>
      </dsp:nvSpPr>
      <dsp:spPr>
        <a:xfrm rot="17024374">
          <a:off x="1027709" y="1554604"/>
          <a:ext cx="1049590" cy="23663"/>
        </a:xfrm>
        <a:custGeom>
          <a:avLst/>
          <a:gdLst/>
          <a:ahLst/>
          <a:cxnLst/>
          <a:rect l="0" t="0" r="0" b="0"/>
          <a:pathLst>
            <a:path>
              <a:moveTo>
                <a:pt x="0" y="11831"/>
              </a:moveTo>
              <a:lnTo>
                <a:pt x="104959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1526265" y="1540196"/>
        <a:ext cx="52479" cy="52479"/>
      </dsp:txXfrm>
    </dsp:sp>
    <dsp:sp modelId="{F752AAA5-E0D1-48E3-955D-A0C90471F211}">
      <dsp:nvSpPr>
        <dsp:cNvPr id="0" name=""/>
        <dsp:cNvSpPr/>
      </dsp:nvSpPr>
      <dsp:spPr>
        <a:xfrm>
          <a:off x="1677148" y="796121"/>
          <a:ext cx="2162951" cy="521072"/>
        </a:xfrm>
        <a:prstGeom prst="roundRect">
          <a:avLst>
            <a:gd name="adj" fmla="val 10000"/>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Mahasamghika</a:t>
          </a:r>
          <a:endParaRPr lang="zh-CN" altLang="en-US" sz="2400" kern="1200" dirty="0"/>
        </a:p>
      </dsp:txBody>
      <dsp:txXfrm>
        <a:off x="1692410" y="811383"/>
        <a:ext cx="2132427" cy="490548"/>
      </dsp:txXfrm>
    </dsp:sp>
    <dsp:sp modelId="{B78546A9-B71B-42BD-B291-00294F750799}">
      <dsp:nvSpPr>
        <dsp:cNvPr id="0" name=""/>
        <dsp:cNvSpPr/>
      </dsp:nvSpPr>
      <dsp:spPr>
        <a:xfrm rot="2781204">
          <a:off x="1364446" y="2212508"/>
          <a:ext cx="409405" cy="23663"/>
        </a:xfrm>
        <a:custGeom>
          <a:avLst/>
          <a:gdLst/>
          <a:ahLst/>
          <a:cxnLst/>
          <a:rect l="0" t="0" r="0" b="0"/>
          <a:pathLst>
            <a:path>
              <a:moveTo>
                <a:pt x="0" y="11831"/>
              </a:moveTo>
              <a:lnTo>
                <a:pt x="40940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1558913" y="2214104"/>
        <a:ext cx="20470" cy="20470"/>
      </dsp:txXfrm>
    </dsp:sp>
    <dsp:sp modelId="{99C4AF13-E1E1-4729-B0C9-A61D9C184788}">
      <dsp:nvSpPr>
        <dsp:cNvPr id="0" name=""/>
        <dsp:cNvSpPr/>
      </dsp:nvSpPr>
      <dsp:spPr>
        <a:xfrm>
          <a:off x="1710436" y="1995738"/>
          <a:ext cx="2407869"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Sthaviravada</a:t>
          </a:r>
          <a:endParaRPr lang="zh-CN" altLang="en-US" sz="2800" kern="1200" dirty="0"/>
        </a:p>
      </dsp:txBody>
      <dsp:txXfrm>
        <a:off x="1732504" y="2017806"/>
        <a:ext cx="2363733" cy="709316"/>
      </dsp:txXfrm>
    </dsp:sp>
    <dsp:sp modelId="{ADCADD8B-9E21-4D97-9C1C-793C9CE39F23}">
      <dsp:nvSpPr>
        <dsp:cNvPr id="0" name=""/>
        <dsp:cNvSpPr/>
      </dsp:nvSpPr>
      <dsp:spPr>
        <a:xfrm rot="17048932">
          <a:off x="3647498" y="1756411"/>
          <a:ext cx="1246250" cy="23663"/>
        </a:xfrm>
        <a:custGeom>
          <a:avLst/>
          <a:gdLst/>
          <a:ahLst/>
          <a:cxnLst/>
          <a:rect l="0" t="0" r="0" b="0"/>
          <a:pathLst>
            <a:path>
              <a:moveTo>
                <a:pt x="0" y="11831"/>
              </a:moveTo>
              <a:lnTo>
                <a:pt x="124625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39467" y="1737086"/>
        <a:ext cx="62312" cy="62312"/>
      </dsp:txXfrm>
    </dsp:sp>
    <dsp:sp modelId="{5AF5CDCA-9A97-4CAE-BB14-A88597E45311}">
      <dsp:nvSpPr>
        <dsp:cNvPr id="0" name=""/>
        <dsp:cNvSpPr/>
      </dsp:nvSpPr>
      <dsp:spPr>
        <a:xfrm>
          <a:off x="4422941" y="979018"/>
          <a:ext cx="1868984" cy="3700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Pudgalavada</a:t>
          </a:r>
          <a:endParaRPr lang="zh-CN" altLang="en-US" sz="2400" kern="1200" dirty="0"/>
        </a:p>
      </dsp:txBody>
      <dsp:txXfrm>
        <a:off x="4433778" y="989855"/>
        <a:ext cx="1847310" cy="348331"/>
      </dsp:txXfrm>
    </dsp:sp>
    <dsp:sp modelId="{A526EC3D-143D-474D-84E5-D91B90B4CFE6}">
      <dsp:nvSpPr>
        <dsp:cNvPr id="0" name=""/>
        <dsp:cNvSpPr/>
      </dsp:nvSpPr>
      <dsp:spPr>
        <a:xfrm rot="18273750">
          <a:off x="3988550" y="2113681"/>
          <a:ext cx="599755" cy="23663"/>
        </a:xfrm>
        <a:custGeom>
          <a:avLst/>
          <a:gdLst/>
          <a:ahLst/>
          <a:cxnLst/>
          <a:rect l="0" t="0" r="0" b="0"/>
          <a:pathLst>
            <a:path>
              <a:moveTo>
                <a:pt x="0" y="11831"/>
              </a:moveTo>
              <a:lnTo>
                <a:pt x="59975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73434" y="2110519"/>
        <a:ext cx="29987" cy="29987"/>
      </dsp:txXfrm>
    </dsp:sp>
    <dsp:sp modelId="{1FD51F3C-02AD-410B-AA84-8C34B4599219}">
      <dsp:nvSpPr>
        <dsp:cNvPr id="0" name=""/>
        <dsp:cNvSpPr/>
      </dsp:nvSpPr>
      <dsp:spPr>
        <a:xfrm>
          <a:off x="4458550" y="1657705"/>
          <a:ext cx="1884415" cy="4417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Sarvastivada</a:t>
          </a:r>
          <a:endParaRPr lang="zh-CN" altLang="en-US" sz="2400" kern="1200" dirty="0"/>
        </a:p>
      </dsp:txBody>
      <dsp:txXfrm>
        <a:off x="4471487" y="1670642"/>
        <a:ext cx="1858541" cy="415837"/>
      </dsp:txXfrm>
    </dsp:sp>
    <dsp:sp modelId="{4A12051D-AF84-410F-919C-A35D76FAA209}">
      <dsp:nvSpPr>
        <dsp:cNvPr id="0" name=""/>
        <dsp:cNvSpPr/>
      </dsp:nvSpPr>
      <dsp:spPr>
        <a:xfrm rot="3477368">
          <a:off x="3978079" y="2613836"/>
          <a:ext cx="597430" cy="23663"/>
        </a:xfrm>
        <a:custGeom>
          <a:avLst/>
          <a:gdLst/>
          <a:ahLst/>
          <a:cxnLst/>
          <a:rect l="0" t="0" r="0" b="0"/>
          <a:pathLst>
            <a:path>
              <a:moveTo>
                <a:pt x="0" y="11831"/>
              </a:moveTo>
              <a:lnTo>
                <a:pt x="59743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61858" y="2610732"/>
        <a:ext cx="29871" cy="29871"/>
      </dsp:txXfrm>
    </dsp:sp>
    <dsp:sp modelId="{84BC1F32-9466-4C7E-AFEA-978A986B4E01}">
      <dsp:nvSpPr>
        <dsp:cNvPr id="0" name=""/>
        <dsp:cNvSpPr/>
      </dsp:nvSpPr>
      <dsp:spPr>
        <a:xfrm>
          <a:off x="4435283" y="2502145"/>
          <a:ext cx="2111219"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Vibhajyavada</a:t>
          </a:r>
          <a:endParaRPr lang="zh-CN" altLang="en-US" sz="2800" kern="1200" dirty="0"/>
        </a:p>
      </dsp:txBody>
      <dsp:txXfrm>
        <a:off x="4457351" y="2524213"/>
        <a:ext cx="2067083" cy="709316"/>
      </dsp:txXfrm>
    </dsp:sp>
    <dsp:sp modelId="{483F634B-5936-471B-9C8E-6708A2F75200}">
      <dsp:nvSpPr>
        <dsp:cNvPr id="0" name=""/>
        <dsp:cNvSpPr/>
      </dsp:nvSpPr>
      <dsp:spPr>
        <a:xfrm rot="16983617">
          <a:off x="5911481" y="2067845"/>
          <a:ext cx="1640833" cy="23663"/>
        </a:xfrm>
        <a:custGeom>
          <a:avLst/>
          <a:gdLst/>
          <a:ahLst/>
          <a:cxnLst/>
          <a:rect l="0" t="0" r="0" b="0"/>
          <a:pathLst>
            <a:path>
              <a:moveTo>
                <a:pt x="0" y="11831"/>
              </a:moveTo>
              <a:lnTo>
                <a:pt x="1640833"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690877" y="2038656"/>
        <a:ext cx="82041" cy="82041"/>
      </dsp:txXfrm>
    </dsp:sp>
    <dsp:sp modelId="{8BE06CFC-5483-4914-9DCF-BF88693EEA95}">
      <dsp:nvSpPr>
        <dsp:cNvPr id="0" name=""/>
        <dsp:cNvSpPr/>
      </dsp:nvSpPr>
      <dsp:spPr>
        <a:xfrm>
          <a:off x="6917292" y="1068151"/>
          <a:ext cx="1856387" cy="4246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Kayapiya</a:t>
          </a:r>
          <a:endParaRPr lang="zh-CN" altLang="en-US" sz="2400" kern="1200" dirty="0"/>
        </a:p>
      </dsp:txBody>
      <dsp:txXfrm>
        <a:off x="6929730" y="1080589"/>
        <a:ext cx="1831511" cy="399785"/>
      </dsp:txXfrm>
    </dsp:sp>
    <dsp:sp modelId="{3C27FF29-9A88-4385-8DBD-79652CA6D0F3}">
      <dsp:nvSpPr>
        <dsp:cNvPr id="0" name=""/>
        <dsp:cNvSpPr/>
      </dsp:nvSpPr>
      <dsp:spPr>
        <a:xfrm rot="17589343">
          <a:off x="6274756" y="2455261"/>
          <a:ext cx="895717" cy="23663"/>
        </a:xfrm>
        <a:custGeom>
          <a:avLst/>
          <a:gdLst/>
          <a:ahLst/>
          <a:cxnLst/>
          <a:rect l="0" t="0" r="0" b="0"/>
          <a:pathLst>
            <a:path>
              <a:moveTo>
                <a:pt x="0" y="11831"/>
              </a:moveTo>
              <a:lnTo>
                <a:pt x="895717"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00222" y="2444700"/>
        <a:ext cx="44785" cy="44785"/>
      </dsp:txXfrm>
    </dsp:sp>
    <dsp:sp modelId="{521BEF79-C68C-45F9-BE82-EB28E6B4436E}">
      <dsp:nvSpPr>
        <dsp:cNvPr id="0" name=""/>
        <dsp:cNvSpPr/>
      </dsp:nvSpPr>
      <dsp:spPr>
        <a:xfrm>
          <a:off x="6898727" y="1841020"/>
          <a:ext cx="1903010" cy="4285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Mahisasaka</a:t>
          </a:r>
          <a:endParaRPr lang="zh-CN" altLang="en-US" sz="2400" kern="1200" dirty="0"/>
        </a:p>
      </dsp:txBody>
      <dsp:txXfrm>
        <a:off x="6911280" y="1853573"/>
        <a:ext cx="1877904" cy="403480"/>
      </dsp:txXfrm>
    </dsp:sp>
    <dsp:sp modelId="{FEC675AC-00A6-4853-9D19-C310D6FEAF43}">
      <dsp:nvSpPr>
        <dsp:cNvPr id="0" name=""/>
        <dsp:cNvSpPr/>
      </dsp:nvSpPr>
      <dsp:spPr>
        <a:xfrm rot="19989518">
          <a:off x="6525237" y="2777920"/>
          <a:ext cx="394755" cy="23663"/>
        </a:xfrm>
        <a:custGeom>
          <a:avLst/>
          <a:gdLst/>
          <a:ahLst/>
          <a:cxnLst/>
          <a:rect l="0" t="0" r="0" b="0"/>
          <a:pathLst>
            <a:path>
              <a:moveTo>
                <a:pt x="0" y="11831"/>
              </a:moveTo>
              <a:lnTo>
                <a:pt x="39475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12746" y="2779882"/>
        <a:ext cx="19737" cy="19737"/>
      </dsp:txXfrm>
    </dsp:sp>
    <dsp:sp modelId="{A3CD2FFE-0FA0-4097-B9FE-651BEC594195}">
      <dsp:nvSpPr>
        <dsp:cNvPr id="0" name=""/>
        <dsp:cNvSpPr/>
      </dsp:nvSpPr>
      <dsp:spPr>
        <a:xfrm>
          <a:off x="6898727" y="2500216"/>
          <a:ext cx="2500046" cy="4008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Dharmaguptaka</a:t>
          </a:r>
          <a:endParaRPr lang="zh-CN" altLang="en-US" sz="2400" kern="1200" dirty="0"/>
        </a:p>
      </dsp:txBody>
      <dsp:txXfrm>
        <a:off x="6910467" y="2511956"/>
        <a:ext cx="2476566" cy="377349"/>
      </dsp:txXfrm>
    </dsp:sp>
    <dsp:sp modelId="{2253C657-65E9-4965-B42E-4FCD3C12A577}">
      <dsp:nvSpPr>
        <dsp:cNvPr id="0" name=""/>
        <dsp:cNvSpPr/>
      </dsp:nvSpPr>
      <dsp:spPr>
        <a:xfrm rot="4076137">
          <a:off x="6233218" y="3332067"/>
          <a:ext cx="1003552" cy="23663"/>
        </a:xfrm>
        <a:custGeom>
          <a:avLst/>
          <a:gdLst/>
          <a:ahLst/>
          <a:cxnLst/>
          <a:rect l="0" t="0" r="0" b="0"/>
          <a:pathLst>
            <a:path>
              <a:moveTo>
                <a:pt x="0" y="11831"/>
              </a:moveTo>
              <a:lnTo>
                <a:pt x="1003552"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09905" y="3318810"/>
        <a:ext cx="50177" cy="50177"/>
      </dsp:txXfrm>
    </dsp:sp>
    <dsp:sp modelId="{863692D3-348C-4C55-8D27-8449E1FE9651}">
      <dsp:nvSpPr>
        <dsp:cNvPr id="0" name=""/>
        <dsp:cNvSpPr/>
      </dsp:nvSpPr>
      <dsp:spPr>
        <a:xfrm>
          <a:off x="6923485" y="3168793"/>
          <a:ext cx="2607941" cy="128026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Tāmraparṇīya</a:t>
          </a:r>
          <a:endParaRPr lang="en-US" altLang="zh-CN" sz="2800" kern="1200" dirty="0" smtClean="0"/>
        </a:p>
        <a:p>
          <a:pPr lvl="0" algn="ctr" defTabSz="1244600">
            <a:lnSpc>
              <a:spcPct val="90000"/>
            </a:lnSpc>
            <a:spcBef>
              <a:spcPct val="0"/>
            </a:spcBef>
            <a:spcAft>
              <a:spcPct val="35000"/>
            </a:spcAft>
          </a:pPr>
          <a:r>
            <a:rPr lang="en-US" altLang="zh-CN" sz="2800" kern="1200" dirty="0" smtClean="0"/>
            <a:t>(</a:t>
          </a:r>
          <a:r>
            <a:rPr lang="en-US" altLang="zh-CN" sz="2800" kern="1200" dirty="0" err="1" smtClean="0"/>
            <a:t>Tambapaṇṇiya</a:t>
          </a:r>
          <a:r>
            <a:rPr lang="en-US" altLang="zh-CN" sz="2800" kern="1200" dirty="0" smtClean="0"/>
            <a:t>)</a:t>
          </a:r>
          <a:endParaRPr lang="zh-CN" altLang="en-US" sz="2800" kern="1200" dirty="0"/>
        </a:p>
      </dsp:txBody>
      <dsp:txXfrm>
        <a:off x="6960983" y="3206291"/>
        <a:ext cx="2532945" cy="1205270"/>
      </dsp:txXfrm>
    </dsp:sp>
    <dsp:sp modelId="{AD2059A0-1F29-4D21-99B9-C892E6B80351}">
      <dsp:nvSpPr>
        <dsp:cNvPr id="0" name=""/>
        <dsp:cNvSpPr/>
      </dsp:nvSpPr>
      <dsp:spPr>
        <a:xfrm rot="226572">
          <a:off x="9530865" y="3814122"/>
          <a:ext cx="517102" cy="23663"/>
        </a:xfrm>
        <a:custGeom>
          <a:avLst/>
          <a:gdLst/>
          <a:ahLst/>
          <a:cxnLst/>
          <a:rect l="0" t="0" r="0" b="0"/>
          <a:pathLst>
            <a:path>
              <a:moveTo>
                <a:pt x="0" y="11831"/>
              </a:moveTo>
              <a:lnTo>
                <a:pt x="517102"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9776489" y="3813027"/>
        <a:ext cx="25855" cy="25855"/>
      </dsp:txXfrm>
    </dsp:sp>
    <dsp:sp modelId="{1EFD6E9D-7A6A-4737-9293-F3C58F2DA4BA}">
      <dsp:nvSpPr>
        <dsp:cNvPr id="0" name=""/>
        <dsp:cNvSpPr/>
      </dsp:nvSpPr>
      <dsp:spPr>
        <a:xfrm>
          <a:off x="10047406" y="3466256"/>
          <a:ext cx="1506905"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Thervada</a:t>
          </a:r>
          <a:endParaRPr lang="zh-CN" altLang="en-US" sz="2800" kern="1200" dirty="0"/>
        </a:p>
      </dsp:txBody>
      <dsp:txXfrm>
        <a:off x="10069474" y="3488324"/>
        <a:ext cx="1462769" cy="7093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43965-51F9-4BF8-8E9E-23770AE68B51}">
      <dsp:nvSpPr>
        <dsp:cNvPr id="0" name=""/>
        <dsp:cNvSpPr/>
      </dsp:nvSpPr>
      <dsp:spPr>
        <a:xfrm>
          <a:off x="11626" y="1683259"/>
          <a:ext cx="1416235" cy="785911"/>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zh-CN" sz="3200" kern="1200" dirty="0" smtClean="0"/>
            <a:t>Sangha</a:t>
          </a:r>
          <a:endParaRPr lang="zh-CN" altLang="en-US" sz="3200" kern="1200" dirty="0"/>
        </a:p>
      </dsp:txBody>
      <dsp:txXfrm>
        <a:off x="34645" y="1706278"/>
        <a:ext cx="1370197" cy="739873"/>
      </dsp:txXfrm>
    </dsp:sp>
    <dsp:sp modelId="{1E5614B8-0A69-4C5C-BA20-E7827A02B803}">
      <dsp:nvSpPr>
        <dsp:cNvPr id="0" name=""/>
        <dsp:cNvSpPr/>
      </dsp:nvSpPr>
      <dsp:spPr>
        <a:xfrm rot="17024374">
          <a:off x="1027709" y="1554604"/>
          <a:ext cx="1049590" cy="23663"/>
        </a:xfrm>
        <a:custGeom>
          <a:avLst/>
          <a:gdLst/>
          <a:ahLst/>
          <a:cxnLst/>
          <a:rect l="0" t="0" r="0" b="0"/>
          <a:pathLst>
            <a:path>
              <a:moveTo>
                <a:pt x="0" y="11831"/>
              </a:moveTo>
              <a:lnTo>
                <a:pt x="104959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1526265" y="1540196"/>
        <a:ext cx="52479" cy="52479"/>
      </dsp:txXfrm>
    </dsp:sp>
    <dsp:sp modelId="{F752AAA5-E0D1-48E3-955D-A0C90471F211}">
      <dsp:nvSpPr>
        <dsp:cNvPr id="0" name=""/>
        <dsp:cNvSpPr/>
      </dsp:nvSpPr>
      <dsp:spPr>
        <a:xfrm>
          <a:off x="1677148" y="796121"/>
          <a:ext cx="2162951" cy="521072"/>
        </a:xfrm>
        <a:prstGeom prst="roundRect">
          <a:avLst>
            <a:gd name="adj" fmla="val 10000"/>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Mahasamghika</a:t>
          </a:r>
          <a:endParaRPr lang="zh-CN" altLang="en-US" sz="2400" kern="1200" dirty="0"/>
        </a:p>
      </dsp:txBody>
      <dsp:txXfrm>
        <a:off x="1692410" y="811383"/>
        <a:ext cx="2132427" cy="490548"/>
      </dsp:txXfrm>
    </dsp:sp>
    <dsp:sp modelId="{B78546A9-B71B-42BD-B291-00294F750799}">
      <dsp:nvSpPr>
        <dsp:cNvPr id="0" name=""/>
        <dsp:cNvSpPr/>
      </dsp:nvSpPr>
      <dsp:spPr>
        <a:xfrm rot="2781204">
          <a:off x="1364446" y="2212508"/>
          <a:ext cx="409405" cy="23663"/>
        </a:xfrm>
        <a:custGeom>
          <a:avLst/>
          <a:gdLst/>
          <a:ahLst/>
          <a:cxnLst/>
          <a:rect l="0" t="0" r="0" b="0"/>
          <a:pathLst>
            <a:path>
              <a:moveTo>
                <a:pt x="0" y="11831"/>
              </a:moveTo>
              <a:lnTo>
                <a:pt x="40940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1558913" y="2214104"/>
        <a:ext cx="20470" cy="20470"/>
      </dsp:txXfrm>
    </dsp:sp>
    <dsp:sp modelId="{99C4AF13-E1E1-4729-B0C9-A61D9C184788}">
      <dsp:nvSpPr>
        <dsp:cNvPr id="0" name=""/>
        <dsp:cNvSpPr/>
      </dsp:nvSpPr>
      <dsp:spPr>
        <a:xfrm>
          <a:off x="1710436" y="1995738"/>
          <a:ext cx="2407869"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Sthaviravada</a:t>
          </a:r>
          <a:endParaRPr lang="zh-CN" altLang="en-US" sz="2800" kern="1200" dirty="0"/>
        </a:p>
      </dsp:txBody>
      <dsp:txXfrm>
        <a:off x="1732504" y="2017806"/>
        <a:ext cx="2363733" cy="709316"/>
      </dsp:txXfrm>
    </dsp:sp>
    <dsp:sp modelId="{ADCADD8B-9E21-4D97-9C1C-793C9CE39F23}">
      <dsp:nvSpPr>
        <dsp:cNvPr id="0" name=""/>
        <dsp:cNvSpPr/>
      </dsp:nvSpPr>
      <dsp:spPr>
        <a:xfrm rot="17048932">
          <a:off x="3647498" y="1756411"/>
          <a:ext cx="1246250" cy="23663"/>
        </a:xfrm>
        <a:custGeom>
          <a:avLst/>
          <a:gdLst/>
          <a:ahLst/>
          <a:cxnLst/>
          <a:rect l="0" t="0" r="0" b="0"/>
          <a:pathLst>
            <a:path>
              <a:moveTo>
                <a:pt x="0" y="11831"/>
              </a:moveTo>
              <a:lnTo>
                <a:pt x="124625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39467" y="1737086"/>
        <a:ext cx="62312" cy="62312"/>
      </dsp:txXfrm>
    </dsp:sp>
    <dsp:sp modelId="{5AF5CDCA-9A97-4CAE-BB14-A88597E45311}">
      <dsp:nvSpPr>
        <dsp:cNvPr id="0" name=""/>
        <dsp:cNvSpPr/>
      </dsp:nvSpPr>
      <dsp:spPr>
        <a:xfrm>
          <a:off x="4422941" y="979018"/>
          <a:ext cx="1868984" cy="3700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Pudgalavada</a:t>
          </a:r>
          <a:endParaRPr lang="zh-CN" altLang="en-US" sz="2400" kern="1200" dirty="0"/>
        </a:p>
      </dsp:txBody>
      <dsp:txXfrm>
        <a:off x="4433778" y="989855"/>
        <a:ext cx="1847310" cy="348331"/>
      </dsp:txXfrm>
    </dsp:sp>
    <dsp:sp modelId="{A526EC3D-143D-474D-84E5-D91B90B4CFE6}">
      <dsp:nvSpPr>
        <dsp:cNvPr id="0" name=""/>
        <dsp:cNvSpPr/>
      </dsp:nvSpPr>
      <dsp:spPr>
        <a:xfrm rot="18273750">
          <a:off x="3988550" y="2113681"/>
          <a:ext cx="599755" cy="23663"/>
        </a:xfrm>
        <a:custGeom>
          <a:avLst/>
          <a:gdLst/>
          <a:ahLst/>
          <a:cxnLst/>
          <a:rect l="0" t="0" r="0" b="0"/>
          <a:pathLst>
            <a:path>
              <a:moveTo>
                <a:pt x="0" y="11831"/>
              </a:moveTo>
              <a:lnTo>
                <a:pt x="59975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73434" y="2110519"/>
        <a:ext cx="29987" cy="29987"/>
      </dsp:txXfrm>
    </dsp:sp>
    <dsp:sp modelId="{1FD51F3C-02AD-410B-AA84-8C34B4599219}">
      <dsp:nvSpPr>
        <dsp:cNvPr id="0" name=""/>
        <dsp:cNvSpPr/>
      </dsp:nvSpPr>
      <dsp:spPr>
        <a:xfrm>
          <a:off x="4458550" y="1657705"/>
          <a:ext cx="1884415" cy="4417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Sarvastivada</a:t>
          </a:r>
          <a:endParaRPr lang="zh-CN" altLang="en-US" sz="2400" kern="1200" dirty="0"/>
        </a:p>
      </dsp:txBody>
      <dsp:txXfrm>
        <a:off x="4471487" y="1670642"/>
        <a:ext cx="1858541" cy="415837"/>
      </dsp:txXfrm>
    </dsp:sp>
    <dsp:sp modelId="{4A12051D-AF84-410F-919C-A35D76FAA209}">
      <dsp:nvSpPr>
        <dsp:cNvPr id="0" name=""/>
        <dsp:cNvSpPr/>
      </dsp:nvSpPr>
      <dsp:spPr>
        <a:xfrm rot="3477368">
          <a:off x="3978079" y="2613836"/>
          <a:ext cx="597430" cy="23663"/>
        </a:xfrm>
        <a:custGeom>
          <a:avLst/>
          <a:gdLst/>
          <a:ahLst/>
          <a:cxnLst/>
          <a:rect l="0" t="0" r="0" b="0"/>
          <a:pathLst>
            <a:path>
              <a:moveTo>
                <a:pt x="0" y="11831"/>
              </a:moveTo>
              <a:lnTo>
                <a:pt x="59743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61858" y="2610732"/>
        <a:ext cx="29871" cy="29871"/>
      </dsp:txXfrm>
    </dsp:sp>
    <dsp:sp modelId="{84BC1F32-9466-4C7E-AFEA-978A986B4E01}">
      <dsp:nvSpPr>
        <dsp:cNvPr id="0" name=""/>
        <dsp:cNvSpPr/>
      </dsp:nvSpPr>
      <dsp:spPr>
        <a:xfrm>
          <a:off x="4435283" y="2502145"/>
          <a:ext cx="2111219"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Vibhajyavada</a:t>
          </a:r>
          <a:endParaRPr lang="zh-CN" altLang="en-US" sz="2800" kern="1200" dirty="0"/>
        </a:p>
      </dsp:txBody>
      <dsp:txXfrm>
        <a:off x="4457351" y="2524213"/>
        <a:ext cx="2067083" cy="709316"/>
      </dsp:txXfrm>
    </dsp:sp>
    <dsp:sp modelId="{483F634B-5936-471B-9C8E-6708A2F75200}">
      <dsp:nvSpPr>
        <dsp:cNvPr id="0" name=""/>
        <dsp:cNvSpPr/>
      </dsp:nvSpPr>
      <dsp:spPr>
        <a:xfrm rot="16983617">
          <a:off x="5911481" y="2067845"/>
          <a:ext cx="1640833" cy="23663"/>
        </a:xfrm>
        <a:custGeom>
          <a:avLst/>
          <a:gdLst/>
          <a:ahLst/>
          <a:cxnLst/>
          <a:rect l="0" t="0" r="0" b="0"/>
          <a:pathLst>
            <a:path>
              <a:moveTo>
                <a:pt x="0" y="11831"/>
              </a:moveTo>
              <a:lnTo>
                <a:pt x="1640833"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690877" y="2038656"/>
        <a:ext cx="82041" cy="82041"/>
      </dsp:txXfrm>
    </dsp:sp>
    <dsp:sp modelId="{8BE06CFC-5483-4914-9DCF-BF88693EEA95}">
      <dsp:nvSpPr>
        <dsp:cNvPr id="0" name=""/>
        <dsp:cNvSpPr/>
      </dsp:nvSpPr>
      <dsp:spPr>
        <a:xfrm>
          <a:off x="6917292" y="1068151"/>
          <a:ext cx="1856387" cy="4246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Kayapiya</a:t>
          </a:r>
          <a:endParaRPr lang="zh-CN" altLang="en-US" sz="2400" kern="1200" dirty="0"/>
        </a:p>
      </dsp:txBody>
      <dsp:txXfrm>
        <a:off x="6929730" y="1080589"/>
        <a:ext cx="1831511" cy="399785"/>
      </dsp:txXfrm>
    </dsp:sp>
    <dsp:sp modelId="{3C27FF29-9A88-4385-8DBD-79652CA6D0F3}">
      <dsp:nvSpPr>
        <dsp:cNvPr id="0" name=""/>
        <dsp:cNvSpPr/>
      </dsp:nvSpPr>
      <dsp:spPr>
        <a:xfrm rot="17589343">
          <a:off x="6274756" y="2455261"/>
          <a:ext cx="895717" cy="23663"/>
        </a:xfrm>
        <a:custGeom>
          <a:avLst/>
          <a:gdLst/>
          <a:ahLst/>
          <a:cxnLst/>
          <a:rect l="0" t="0" r="0" b="0"/>
          <a:pathLst>
            <a:path>
              <a:moveTo>
                <a:pt x="0" y="11831"/>
              </a:moveTo>
              <a:lnTo>
                <a:pt x="895717"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00222" y="2444700"/>
        <a:ext cx="44785" cy="44785"/>
      </dsp:txXfrm>
    </dsp:sp>
    <dsp:sp modelId="{521BEF79-C68C-45F9-BE82-EB28E6B4436E}">
      <dsp:nvSpPr>
        <dsp:cNvPr id="0" name=""/>
        <dsp:cNvSpPr/>
      </dsp:nvSpPr>
      <dsp:spPr>
        <a:xfrm>
          <a:off x="6898727" y="1841020"/>
          <a:ext cx="1903010" cy="4285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Mahisasaka</a:t>
          </a:r>
          <a:endParaRPr lang="zh-CN" altLang="en-US" sz="2400" kern="1200" dirty="0"/>
        </a:p>
      </dsp:txBody>
      <dsp:txXfrm>
        <a:off x="6911280" y="1853573"/>
        <a:ext cx="1877904" cy="403480"/>
      </dsp:txXfrm>
    </dsp:sp>
    <dsp:sp modelId="{FEC675AC-00A6-4853-9D19-C310D6FEAF43}">
      <dsp:nvSpPr>
        <dsp:cNvPr id="0" name=""/>
        <dsp:cNvSpPr/>
      </dsp:nvSpPr>
      <dsp:spPr>
        <a:xfrm rot="19989518">
          <a:off x="6525237" y="2777920"/>
          <a:ext cx="394755" cy="23663"/>
        </a:xfrm>
        <a:custGeom>
          <a:avLst/>
          <a:gdLst/>
          <a:ahLst/>
          <a:cxnLst/>
          <a:rect l="0" t="0" r="0" b="0"/>
          <a:pathLst>
            <a:path>
              <a:moveTo>
                <a:pt x="0" y="11831"/>
              </a:moveTo>
              <a:lnTo>
                <a:pt x="39475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12746" y="2779882"/>
        <a:ext cx="19737" cy="19737"/>
      </dsp:txXfrm>
    </dsp:sp>
    <dsp:sp modelId="{A3CD2FFE-0FA0-4097-B9FE-651BEC594195}">
      <dsp:nvSpPr>
        <dsp:cNvPr id="0" name=""/>
        <dsp:cNvSpPr/>
      </dsp:nvSpPr>
      <dsp:spPr>
        <a:xfrm>
          <a:off x="6898727" y="2500216"/>
          <a:ext cx="2500046" cy="4008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Dharmaguptaka</a:t>
          </a:r>
          <a:endParaRPr lang="zh-CN" altLang="en-US" sz="2400" kern="1200" dirty="0"/>
        </a:p>
      </dsp:txBody>
      <dsp:txXfrm>
        <a:off x="6910467" y="2511956"/>
        <a:ext cx="2476566" cy="377349"/>
      </dsp:txXfrm>
    </dsp:sp>
    <dsp:sp modelId="{2253C657-65E9-4965-B42E-4FCD3C12A577}">
      <dsp:nvSpPr>
        <dsp:cNvPr id="0" name=""/>
        <dsp:cNvSpPr/>
      </dsp:nvSpPr>
      <dsp:spPr>
        <a:xfrm rot="4076137">
          <a:off x="6233218" y="3332067"/>
          <a:ext cx="1003552" cy="23663"/>
        </a:xfrm>
        <a:custGeom>
          <a:avLst/>
          <a:gdLst/>
          <a:ahLst/>
          <a:cxnLst/>
          <a:rect l="0" t="0" r="0" b="0"/>
          <a:pathLst>
            <a:path>
              <a:moveTo>
                <a:pt x="0" y="11831"/>
              </a:moveTo>
              <a:lnTo>
                <a:pt x="1003552"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09905" y="3318810"/>
        <a:ext cx="50177" cy="50177"/>
      </dsp:txXfrm>
    </dsp:sp>
    <dsp:sp modelId="{863692D3-348C-4C55-8D27-8449E1FE9651}">
      <dsp:nvSpPr>
        <dsp:cNvPr id="0" name=""/>
        <dsp:cNvSpPr/>
      </dsp:nvSpPr>
      <dsp:spPr>
        <a:xfrm>
          <a:off x="6923485" y="3168793"/>
          <a:ext cx="2607941" cy="128026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Tāmraparṇīya</a:t>
          </a:r>
          <a:endParaRPr lang="en-US" altLang="zh-CN" sz="2800" kern="1200" dirty="0" smtClean="0"/>
        </a:p>
        <a:p>
          <a:pPr lvl="0" algn="ctr" defTabSz="1244600">
            <a:lnSpc>
              <a:spcPct val="90000"/>
            </a:lnSpc>
            <a:spcBef>
              <a:spcPct val="0"/>
            </a:spcBef>
            <a:spcAft>
              <a:spcPct val="35000"/>
            </a:spcAft>
          </a:pPr>
          <a:r>
            <a:rPr lang="en-US" altLang="zh-CN" sz="2800" kern="1200" dirty="0" smtClean="0"/>
            <a:t>(</a:t>
          </a:r>
          <a:r>
            <a:rPr lang="en-US" altLang="zh-CN" sz="2800" kern="1200" dirty="0" err="1" smtClean="0"/>
            <a:t>Tambapaṇṇiya</a:t>
          </a:r>
          <a:r>
            <a:rPr lang="en-US" altLang="zh-CN" sz="2800" kern="1200" dirty="0" smtClean="0"/>
            <a:t>)</a:t>
          </a:r>
          <a:endParaRPr lang="zh-CN" altLang="en-US" sz="2800" kern="1200" dirty="0"/>
        </a:p>
      </dsp:txBody>
      <dsp:txXfrm>
        <a:off x="6960983" y="3206291"/>
        <a:ext cx="2532945" cy="1205270"/>
      </dsp:txXfrm>
    </dsp:sp>
    <dsp:sp modelId="{AD2059A0-1F29-4D21-99B9-C892E6B80351}">
      <dsp:nvSpPr>
        <dsp:cNvPr id="0" name=""/>
        <dsp:cNvSpPr/>
      </dsp:nvSpPr>
      <dsp:spPr>
        <a:xfrm rot="226572">
          <a:off x="9530865" y="3814122"/>
          <a:ext cx="517102" cy="23663"/>
        </a:xfrm>
        <a:custGeom>
          <a:avLst/>
          <a:gdLst/>
          <a:ahLst/>
          <a:cxnLst/>
          <a:rect l="0" t="0" r="0" b="0"/>
          <a:pathLst>
            <a:path>
              <a:moveTo>
                <a:pt x="0" y="11831"/>
              </a:moveTo>
              <a:lnTo>
                <a:pt x="517102"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9776489" y="3813027"/>
        <a:ext cx="25855" cy="25855"/>
      </dsp:txXfrm>
    </dsp:sp>
    <dsp:sp modelId="{1EFD6E9D-7A6A-4737-9293-F3C58F2DA4BA}">
      <dsp:nvSpPr>
        <dsp:cNvPr id="0" name=""/>
        <dsp:cNvSpPr/>
      </dsp:nvSpPr>
      <dsp:spPr>
        <a:xfrm>
          <a:off x="10047406" y="3466256"/>
          <a:ext cx="1506905"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Thervada</a:t>
          </a:r>
          <a:endParaRPr lang="zh-CN" altLang="en-US" sz="2800" kern="1200" dirty="0"/>
        </a:p>
      </dsp:txBody>
      <dsp:txXfrm>
        <a:off x="10069474" y="3488324"/>
        <a:ext cx="1462769" cy="7093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43965-51F9-4BF8-8E9E-23770AE68B51}">
      <dsp:nvSpPr>
        <dsp:cNvPr id="0" name=""/>
        <dsp:cNvSpPr/>
      </dsp:nvSpPr>
      <dsp:spPr>
        <a:xfrm>
          <a:off x="11626" y="1683259"/>
          <a:ext cx="1416235" cy="785911"/>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zh-CN" sz="3200" kern="1200" dirty="0" smtClean="0"/>
            <a:t>Sangha</a:t>
          </a:r>
          <a:endParaRPr lang="zh-CN" altLang="en-US" sz="3200" kern="1200" dirty="0"/>
        </a:p>
      </dsp:txBody>
      <dsp:txXfrm>
        <a:off x="34645" y="1706278"/>
        <a:ext cx="1370197" cy="739873"/>
      </dsp:txXfrm>
    </dsp:sp>
    <dsp:sp modelId="{1E5614B8-0A69-4C5C-BA20-E7827A02B803}">
      <dsp:nvSpPr>
        <dsp:cNvPr id="0" name=""/>
        <dsp:cNvSpPr/>
      </dsp:nvSpPr>
      <dsp:spPr>
        <a:xfrm rot="17024374">
          <a:off x="1027709" y="1554604"/>
          <a:ext cx="1049590" cy="23663"/>
        </a:xfrm>
        <a:custGeom>
          <a:avLst/>
          <a:gdLst/>
          <a:ahLst/>
          <a:cxnLst/>
          <a:rect l="0" t="0" r="0" b="0"/>
          <a:pathLst>
            <a:path>
              <a:moveTo>
                <a:pt x="0" y="11831"/>
              </a:moveTo>
              <a:lnTo>
                <a:pt x="104959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1526265" y="1540196"/>
        <a:ext cx="52479" cy="52479"/>
      </dsp:txXfrm>
    </dsp:sp>
    <dsp:sp modelId="{F752AAA5-E0D1-48E3-955D-A0C90471F211}">
      <dsp:nvSpPr>
        <dsp:cNvPr id="0" name=""/>
        <dsp:cNvSpPr/>
      </dsp:nvSpPr>
      <dsp:spPr>
        <a:xfrm>
          <a:off x="1677148" y="796121"/>
          <a:ext cx="2162951" cy="521072"/>
        </a:xfrm>
        <a:prstGeom prst="roundRect">
          <a:avLst>
            <a:gd name="adj" fmla="val 10000"/>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Mahasamghika</a:t>
          </a:r>
          <a:endParaRPr lang="zh-CN" altLang="en-US" sz="2400" kern="1200" dirty="0"/>
        </a:p>
      </dsp:txBody>
      <dsp:txXfrm>
        <a:off x="1692410" y="811383"/>
        <a:ext cx="2132427" cy="490548"/>
      </dsp:txXfrm>
    </dsp:sp>
    <dsp:sp modelId="{B78546A9-B71B-42BD-B291-00294F750799}">
      <dsp:nvSpPr>
        <dsp:cNvPr id="0" name=""/>
        <dsp:cNvSpPr/>
      </dsp:nvSpPr>
      <dsp:spPr>
        <a:xfrm rot="2781204">
          <a:off x="1364446" y="2212508"/>
          <a:ext cx="409405" cy="23663"/>
        </a:xfrm>
        <a:custGeom>
          <a:avLst/>
          <a:gdLst/>
          <a:ahLst/>
          <a:cxnLst/>
          <a:rect l="0" t="0" r="0" b="0"/>
          <a:pathLst>
            <a:path>
              <a:moveTo>
                <a:pt x="0" y="11831"/>
              </a:moveTo>
              <a:lnTo>
                <a:pt x="40940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1558913" y="2214104"/>
        <a:ext cx="20470" cy="20470"/>
      </dsp:txXfrm>
    </dsp:sp>
    <dsp:sp modelId="{99C4AF13-E1E1-4729-B0C9-A61D9C184788}">
      <dsp:nvSpPr>
        <dsp:cNvPr id="0" name=""/>
        <dsp:cNvSpPr/>
      </dsp:nvSpPr>
      <dsp:spPr>
        <a:xfrm>
          <a:off x="1710436" y="1995738"/>
          <a:ext cx="2407869"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Sthaviravada</a:t>
          </a:r>
          <a:endParaRPr lang="zh-CN" altLang="en-US" sz="2800" kern="1200" dirty="0"/>
        </a:p>
      </dsp:txBody>
      <dsp:txXfrm>
        <a:off x="1732504" y="2017806"/>
        <a:ext cx="2363733" cy="709316"/>
      </dsp:txXfrm>
    </dsp:sp>
    <dsp:sp modelId="{ADCADD8B-9E21-4D97-9C1C-793C9CE39F23}">
      <dsp:nvSpPr>
        <dsp:cNvPr id="0" name=""/>
        <dsp:cNvSpPr/>
      </dsp:nvSpPr>
      <dsp:spPr>
        <a:xfrm rot="17048932">
          <a:off x="3647498" y="1756411"/>
          <a:ext cx="1246250" cy="23663"/>
        </a:xfrm>
        <a:custGeom>
          <a:avLst/>
          <a:gdLst/>
          <a:ahLst/>
          <a:cxnLst/>
          <a:rect l="0" t="0" r="0" b="0"/>
          <a:pathLst>
            <a:path>
              <a:moveTo>
                <a:pt x="0" y="11831"/>
              </a:moveTo>
              <a:lnTo>
                <a:pt x="124625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39467" y="1737086"/>
        <a:ext cx="62312" cy="62312"/>
      </dsp:txXfrm>
    </dsp:sp>
    <dsp:sp modelId="{5AF5CDCA-9A97-4CAE-BB14-A88597E45311}">
      <dsp:nvSpPr>
        <dsp:cNvPr id="0" name=""/>
        <dsp:cNvSpPr/>
      </dsp:nvSpPr>
      <dsp:spPr>
        <a:xfrm>
          <a:off x="4422941" y="979018"/>
          <a:ext cx="1868984" cy="3700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Pudgalavada</a:t>
          </a:r>
          <a:endParaRPr lang="zh-CN" altLang="en-US" sz="2400" kern="1200" dirty="0"/>
        </a:p>
      </dsp:txBody>
      <dsp:txXfrm>
        <a:off x="4433778" y="989855"/>
        <a:ext cx="1847310" cy="348331"/>
      </dsp:txXfrm>
    </dsp:sp>
    <dsp:sp modelId="{A526EC3D-143D-474D-84E5-D91B90B4CFE6}">
      <dsp:nvSpPr>
        <dsp:cNvPr id="0" name=""/>
        <dsp:cNvSpPr/>
      </dsp:nvSpPr>
      <dsp:spPr>
        <a:xfrm rot="18273750">
          <a:off x="3988550" y="2113681"/>
          <a:ext cx="599755" cy="23663"/>
        </a:xfrm>
        <a:custGeom>
          <a:avLst/>
          <a:gdLst/>
          <a:ahLst/>
          <a:cxnLst/>
          <a:rect l="0" t="0" r="0" b="0"/>
          <a:pathLst>
            <a:path>
              <a:moveTo>
                <a:pt x="0" y="11831"/>
              </a:moveTo>
              <a:lnTo>
                <a:pt x="59975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73434" y="2110519"/>
        <a:ext cx="29987" cy="29987"/>
      </dsp:txXfrm>
    </dsp:sp>
    <dsp:sp modelId="{1FD51F3C-02AD-410B-AA84-8C34B4599219}">
      <dsp:nvSpPr>
        <dsp:cNvPr id="0" name=""/>
        <dsp:cNvSpPr/>
      </dsp:nvSpPr>
      <dsp:spPr>
        <a:xfrm>
          <a:off x="4458550" y="1657705"/>
          <a:ext cx="1884415" cy="4417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Sarvastivada</a:t>
          </a:r>
          <a:endParaRPr lang="zh-CN" altLang="en-US" sz="2400" kern="1200" dirty="0"/>
        </a:p>
      </dsp:txBody>
      <dsp:txXfrm>
        <a:off x="4471487" y="1670642"/>
        <a:ext cx="1858541" cy="415837"/>
      </dsp:txXfrm>
    </dsp:sp>
    <dsp:sp modelId="{4A12051D-AF84-410F-919C-A35D76FAA209}">
      <dsp:nvSpPr>
        <dsp:cNvPr id="0" name=""/>
        <dsp:cNvSpPr/>
      </dsp:nvSpPr>
      <dsp:spPr>
        <a:xfrm rot="3477368">
          <a:off x="3978079" y="2613836"/>
          <a:ext cx="597430" cy="23663"/>
        </a:xfrm>
        <a:custGeom>
          <a:avLst/>
          <a:gdLst/>
          <a:ahLst/>
          <a:cxnLst/>
          <a:rect l="0" t="0" r="0" b="0"/>
          <a:pathLst>
            <a:path>
              <a:moveTo>
                <a:pt x="0" y="11831"/>
              </a:moveTo>
              <a:lnTo>
                <a:pt x="597430"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61858" y="2610732"/>
        <a:ext cx="29871" cy="29871"/>
      </dsp:txXfrm>
    </dsp:sp>
    <dsp:sp modelId="{84BC1F32-9466-4C7E-AFEA-978A986B4E01}">
      <dsp:nvSpPr>
        <dsp:cNvPr id="0" name=""/>
        <dsp:cNvSpPr/>
      </dsp:nvSpPr>
      <dsp:spPr>
        <a:xfrm>
          <a:off x="4435283" y="2502145"/>
          <a:ext cx="2111219"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Vibhajyavada</a:t>
          </a:r>
          <a:endParaRPr lang="zh-CN" altLang="en-US" sz="2800" kern="1200" dirty="0"/>
        </a:p>
      </dsp:txBody>
      <dsp:txXfrm>
        <a:off x="4457351" y="2524213"/>
        <a:ext cx="2067083" cy="709316"/>
      </dsp:txXfrm>
    </dsp:sp>
    <dsp:sp modelId="{483F634B-5936-471B-9C8E-6708A2F75200}">
      <dsp:nvSpPr>
        <dsp:cNvPr id="0" name=""/>
        <dsp:cNvSpPr/>
      </dsp:nvSpPr>
      <dsp:spPr>
        <a:xfrm rot="16983617">
          <a:off x="5911481" y="2067845"/>
          <a:ext cx="1640833" cy="23663"/>
        </a:xfrm>
        <a:custGeom>
          <a:avLst/>
          <a:gdLst/>
          <a:ahLst/>
          <a:cxnLst/>
          <a:rect l="0" t="0" r="0" b="0"/>
          <a:pathLst>
            <a:path>
              <a:moveTo>
                <a:pt x="0" y="11831"/>
              </a:moveTo>
              <a:lnTo>
                <a:pt x="1640833"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690877" y="2038656"/>
        <a:ext cx="82041" cy="82041"/>
      </dsp:txXfrm>
    </dsp:sp>
    <dsp:sp modelId="{8BE06CFC-5483-4914-9DCF-BF88693EEA95}">
      <dsp:nvSpPr>
        <dsp:cNvPr id="0" name=""/>
        <dsp:cNvSpPr/>
      </dsp:nvSpPr>
      <dsp:spPr>
        <a:xfrm>
          <a:off x="6917292" y="1068151"/>
          <a:ext cx="1856387" cy="4246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Kayapiya</a:t>
          </a:r>
          <a:endParaRPr lang="zh-CN" altLang="en-US" sz="2400" kern="1200" dirty="0"/>
        </a:p>
      </dsp:txBody>
      <dsp:txXfrm>
        <a:off x="6929730" y="1080589"/>
        <a:ext cx="1831511" cy="399785"/>
      </dsp:txXfrm>
    </dsp:sp>
    <dsp:sp modelId="{3C27FF29-9A88-4385-8DBD-79652CA6D0F3}">
      <dsp:nvSpPr>
        <dsp:cNvPr id="0" name=""/>
        <dsp:cNvSpPr/>
      </dsp:nvSpPr>
      <dsp:spPr>
        <a:xfrm rot="17589343">
          <a:off x="6274756" y="2455261"/>
          <a:ext cx="895717" cy="23663"/>
        </a:xfrm>
        <a:custGeom>
          <a:avLst/>
          <a:gdLst/>
          <a:ahLst/>
          <a:cxnLst/>
          <a:rect l="0" t="0" r="0" b="0"/>
          <a:pathLst>
            <a:path>
              <a:moveTo>
                <a:pt x="0" y="11831"/>
              </a:moveTo>
              <a:lnTo>
                <a:pt x="895717"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00222" y="2444700"/>
        <a:ext cx="44785" cy="44785"/>
      </dsp:txXfrm>
    </dsp:sp>
    <dsp:sp modelId="{521BEF79-C68C-45F9-BE82-EB28E6B4436E}">
      <dsp:nvSpPr>
        <dsp:cNvPr id="0" name=""/>
        <dsp:cNvSpPr/>
      </dsp:nvSpPr>
      <dsp:spPr>
        <a:xfrm>
          <a:off x="6898727" y="1841020"/>
          <a:ext cx="1903010" cy="4285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Mahisasaka</a:t>
          </a:r>
          <a:endParaRPr lang="zh-CN" altLang="en-US" sz="2400" kern="1200" dirty="0"/>
        </a:p>
      </dsp:txBody>
      <dsp:txXfrm>
        <a:off x="6911280" y="1853573"/>
        <a:ext cx="1877904" cy="403480"/>
      </dsp:txXfrm>
    </dsp:sp>
    <dsp:sp modelId="{FEC675AC-00A6-4853-9D19-C310D6FEAF43}">
      <dsp:nvSpPr>
        <dsp:cNvPr id="0" name=""/>
        <dsp:cNvSpPr/>
      </dsp:nvSpPr>
      <dsp:spPr>
        <a:xfrm rot="19989518">
          <a:off x="6525237" y="2777920"/>
          <a:ext cx="394755" cy="23663"/>
        </a:xfrm>
        <a:custGeom>
          <a:avLst/>
          <a:gdLst/>
          <a:ahLst/>
          <a:cxnLst/>
          <a:rect l="0" t="0" r="0" b="0"/>
          <a:pathLst>
            <a:path>
              <a:moveTo>
                <a:pt x="0" y="11831"/>
              </a:moveTo>
              <a:lnTo>
                <a:pt x="394755"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12746" y="2779882"/>
        <a:ext cx="19737" cy="19737"/>
      </dsp:txXfrm>
    </dsp:sp>
    <dsp:sp modelId="{A3CD2FFE-0FA0-4097-B9FE-651BEC594195}">
      <dsp:nvSpPr>
        <dsp:cNvPr id="0" name=""/>
        <dsp:cNvSpPr/>
      </dsp:nvSpPr>
      <dsp:spPr>
        <a:xfrm>
          <a:off x="6898727" y="2500216"/>
          <a:ext cx="2500046" cy="4008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Dharmaguptaka</a:t>
          </a:r>
          <a:endParaRPr lang="zh-CN" altLang="en-US" sz="2400" kern="1200" dirty="0"/>
        </a:p>
      </dsp:txBody>
      <dsp:txXfrm>
        <a:off x="6910467" y="2511956"/>
        <a:ext cx="2476566" cy="377349"/>
      </dsp:txXfrm>
    </dsp:sp>
    <dsp:sp modelId="{2253C657-65E9-4965-B42E-4FCD3C12A577}">
      <dsp:nvSpPr>
        <dsp:cNvPr id="0" name=""/>
        <dsp:cNvSpPr/>
      </dsp:nvSpPr>
      <dsp:spPr>
        <a:xfrm rot="4076137">
          <a:off x="6233218" y="3332067"/>
          <a:ext cx="1003552" cy="23663"/>
        </a:xfrm>
        <a:custGeom>
          <a:avLst/>
          <a:gdLst/>
          <a:ahLst/>
          <a:cxnLst/>
          <a:rect l="0" t="0" r="0" b="0"/>
          <a:pathLst>
            <a:path>
              <a:moveTo>
                <a:pt x="0" y="11831"/>
              </a:moveTo>
              <a:lnTo>
                <a:pt x="1003552"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709905" y="3318810"/>
        <a:ext cx="50177" cy="50177"/>
      </dsp:txXfrm>
    </dsp:sp>
    <dsp:sp modelId="{863692D3-348C-4C55-8D27-8449E1FE9651}">
      <dsp:nvSpPr>
        <dsp:cNvPr id="0" name=""/>
        <dsp:cNvSpPr/>
      </dsp:nvSpPr>
      <dsp:spPr>
        <a:xfrm>
          <a:off x="6923485" y="3168793"/>
          <a:ext cx="2607941" cy="128026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Tāmraparṇīya</a:t>
          </a:r>
          <a:endParaRPr lang="en-US" altLang="zh-CN" sz="2800" kern="1200" dirty="0" smtClean="0"/>
        </a:p>
        <a:p>
          <a:pPr lvl="0" algn="ctr" defTabSz="1244600">
            <a:lnSpc>
              <a:spcPct val="90000"/>
            </a:lnSpc>
            <a:spcBef>
              <a:spcPct val="0"/>
            </a:spcBef>
            <a:spcAft>
              <a:spcPct val="35000"/>
            </a:spcAft>
          </a:pPr>
          <a:r>
            <a:rPr lang="en-US" altLang="zh-CN" sz="2800" kern="1200" dirty="0" smtClean="0"/>
            <a:t>(</a:t>
          </a:r>
          <a:r>
            <a:rPr lang="en-US" altLang="zh-CN" sz="2800" kern="1200" dirty="0" err="1" smtClean="0"/>
            <a:t>Tambapaṇṇiya</a:t>
          </a:r>
          <a:r>
            <a:rPr lang="en-US" altLang="zh-CN" sz="2800" kern="1200" dirty="0" smtClean="0"/>
            <a:t>)</a:t>
          </a:r>
          <a:endParaRPr lang="zh-CN" altLang="en-US" sz="2800" kern="1200" dirty="0"/>
        </a:p>
      </dsp:txBody>
      <dsp:txXfrm>
        <a:off x="6960983" y="3206291"/>
        <a:ext cx="2532945" cy="1205270"/>
      </dsp:txXfrm>
    </dsp:sp>
    <dsp:sp modelId="{AD2059A0-1F29-4D21-99B9-C892E6B80351}">
      <dsp:nvSpPr>
        <dsp:cNvPr id="0" name=""/>
        <dsp:cNvSpPr/>
      </dsp:nvSpPr>
      <dsp:spPr>
        <a:xfrm rot="226572">
          <a:off x="9530865" y="3814122"/>
          <a:ext cx="517102" cy="23663"/>
        </a:xfrm>
        <a:custGeom>
          <a:avLst/>
          <a:gdLst/>
          <a:ahLst/>
          <a:cxnLst/>
          <a:rect l="0" t="0" r="0" b="0"/>
          <a:pathLst>
            <a:path>
              <a:moveTo>
                <a:pt x="0" y="11831"/>
              </a:moveTo>
              <a:lnTo>
                <a:pt x="517102" y="1183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9776489" y="3813027"/>
        <a:ext cx="25855" cy="25855"/>
      </dsp:txXfrm>
    </dsp:sp>
    <dsp:sp modelId="{1EFD6E9D-7A6A-4737-9293-F3C58F2DA4BA}">
      <dsp:nvSpPr>
        <dsp:cNvPr id="0" name=""/>
        <dsp:cNvSpPr/>
      </dsp:nvSpPr>
      <dsp:spPr>
        <a:xfrm>
          <a:off x="10047406" y="3466256"/>
          <a:ext cx="1506905" cy="75345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Thervada</a:t>
          </a:r>
          <a:endParaRPr lang="zh-CN" altLang="en-US" sz="2800" kern="1200" dirty="0"/>
        </a:p>
      </dsp:txBody>
      <dsp:txXfrm>
        <a:off x="10069474" y="3488324"/>
        <a:ext cx="1462769" cy="70931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DAAD5-C8D6-4F3E-A9C3-7D3DB1E4FFCA}" type="datetimeFigureOut">
              <a:rPr lang="zh-CN" altLang="en-US" smtClean="0"/>
              <a:t>2020/2/25</a:t>
            </a:fld>
            <a:endParaRPr lang="zh-CN"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E3E62-2FAA-4D8C-BFB6-0196F93EA5AF}" type="slidenum">
              <a:rPr lang="zh-CN" altLang="en-US" smtClean="0"/>
              <a:t>‹#›</a:t>
            </a:fld>
            <a:endParaRPr lang="zh-CN" altLang="en-US"/>
          </a:p>
        </p:txBody>
      </p:sp>
    </p:spTree>
    <p:extLst>
      <p:ext uri="{BB962C8B-B14F-4D97-AF65-F5344CB8AC3E}">
        <p14:creationId xmlns:p14="http://schemas.microsoft.com/office/powerpoint/2010/main" val="708977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3</a:t>
            </a:fld>
            <a:endParaRPr lang="zh-CN" altLang="en-US"/>
          </a:p>
        </p:txBody>
      </p:sp>
    </p:spTree>
    <p:extLst>
      <p:ext uri="{BB962C8B-B14F-4D97-AF65-F5344CB8AC3E}">
        <p14:creationId xmlns:p14="http://schemas.microsoft.com/office/powerpoint/2010/main" val="3085979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CN"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34546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545013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409572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2953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7" name="日期版面配置區 6"/>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8" name="頁尾版面配置區 7"/>
          <p:cNvSpPr>
            <a:spLocks noGrp="1"/>
          </p:cNvSpPr>
          <p:nvPr>
            <p:ph type="ftr" sz="quarter" idx="11"/>
          </p:nvPr>
        </p:nvSpPr>
        <p:spPr/>
        <p:txBody>
          <a:bodyPr/>
          <a:lstStyle/>
          <a:p>
            <a:endParaRPr lang="zh-CN" altLang="en-US"/>
          </a:p>
        </p:txBody>
      </p:sp>
      <p:sp>
        <p:nvSpPr>
          <p:cNvPr id="9" name="投影片編號版面配置區 8"/>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505642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日期版面配置區 2"/>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4" name="頁尾版面配置區 3"/>
          <p:cNvSpPr>
            <a:spLocks noGrp="1"/>
          </p:cNvSpPr>
          <p:nvPr>
            <p:ph type="ftr" sz="quarter" idx="11"/>
          </p:nvPr>
        </p:nvSpPr>
        <p:spPr/>
        <p:txBody>
          <a:bodyPr/>
          <a:lstStyle/>
          <a:p>
            <a:endParaRPr lang="zh-CN" altLang="en-US"/>
          </a:p>
        </p:txBody>
      </p:sp>
      <p:sp>
        <p:nvSpPr>
          <p:cNvPr id="5" name="投影片編號版面配置區 4"/>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346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3" name="頁尾版面配置區 2"/>
          <p:cNvSpPr>
            <a:spLocks noGrp="1"/>
          </p:cNvSpPr>
          <p:nvPr>
            <p:ph type="ftr" sz="quarter" idx="11"/>
          </p:nvPr>
        </p:nvSpPr>
        <p:spPr/>
        <p:txBody>
          <a:bodyPr/>
          <a:lstStyle/>
          <a:p>
            <a:endParaRPr lang="zh-CN" altLang="en-US"/>
          </a:p>
        </p:txBody>
      </p:sp>
      <p:sp>
        <p:nvSpPr>
          <p:cNvPr id="4" name="投影片編號版面配置區 3"/>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933714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95896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339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5308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2020/2/25</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4119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47D6C-4A53-4F16-88AD-11C548EF0F39}" type="datetimeFigureOut">
              <a:rPr lang="zh-CN" altLang="en-US" smtClean="0"/>
              <a:t>2020/2/25</a:t>
            </a:fld>
            <a:endParaRPr lang="zh-CN"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57266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Layout" Target="../slideLayouts/slideLayout2.xml"/><Relationship Id="rId1" Type="http://schemas.openxmlformats.org/officeDocument/2006/relationships/themeOverride" Target="../theme/themeOverride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2.xml"/><Relationship Id="rId1" Type="http://schemas.openxmlformats.org/officeDocument/2006/relationships/themeOverride" Target="../theme/themeOverride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8.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7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8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8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1.xml"/></Relationships>
</file>

<file path=ppt/slides/_rels/slide8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_rels/slide8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3.xml"/></Relationships>
</file>

<file path=ppt/slides/_rels/slide8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4.xml"/></Relationships>
</file>

<file path=ppt/slides/_rels/slide8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5.xml"/></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6.xml"/></Relationships>
</file>

<file path=ppt/slides/_rels/slide8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7.xml"/></Relationships>
</file>

<file path=ppt/slides/_rels/slide9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8.xml"/></Relationships>
</file>

<file path=ppt/slides/_rels/slide9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9.xml"/></Relationships>
</file>

<file path=ppt/slides/_rels/slide9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0.xml"/></Relationships>
</file>

<file path=ppt/slides/_rels/slide9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1.xml"/></Relationships>
</file>

<file path=ppt/slides/_rels/slide9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2.xml"/></Relationships>
</file>

<file path=ppt/slides/_rels/slide9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93.xml"/></Relationships>
</file>

<file path=ppt/slides/_rels/slide9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4.xml"/></Relationships>
</file>

<file path=ppt/slides/_rels/slide9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5.xml"/></Relationships>
</file>

<file path=ppt/slides/_rels/slide9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6.xml"/></Relationships>
</file>

<file path=ppt/slides/_rels/slide9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7.xml"/></Relationships>
</file>

<file path=ppt/slides/_rels/slide10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8.xml"/></Relationships>
</file>

<file path=ppt/slides/_rels/slide10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9.xml"/></Relationships>
</file>

<file path=ppt/slides/_rels/slide10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0.xml"/></Relationships>
</file>

<file path=ppt/slides/_rels/slide10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1.xml"/></Relationships>
</file>

<file path=ppt/slides/_rels/slide10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2.xml"/></Relationships>
</file>

<file path=ppt/slides/_rels/slide10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3.xml"/></Relationships>
</file>

<file path=ppt/slides/_rels/slide10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4.xml"/></Relationships>
</file>

<file path=ppt/slides/_rels/slide10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ctrTitle"/>
          </p:nvPr>
        </p:nvSpPr>
        <p:spPr>
          <a:xfrm>
            <a:off x="305068" y="1438905"/>
            <a:ext cx="11681791" cy="4020082"/>
          </a:xfrm>
        </p:spPr>
        <p:txBody>
          <a:bodyPr>
            <a:normAutofit/>
          </a:bodyPr>
          <a:lstStyle/>
          <a:p>
            <a:pPr>
              <a:lnSpc>
                <a:spcPts val="6600"/>
              </a:lnSpc>
            </a:pPr>
            <a:r>
              <a:rPr lang="en-US" altLang="zh-CN" sz="6600" b="1" dirty="0">
                <a:solidFill>
                  <a:schemeClr val="bg1"/>
                </a:solidFill>
                <a:effectLst>
                  <a:outerShdw blurRad="38100" dist="38100" dir="2700000" algn="tl">
                    <a:srgbClr val="000000">
                      <a:alpha val="43137"/>
                    </a:srgbClr>
                  </a:outerShdw>
                </a:effectLst>
              </a:rPr>
              <a:t>Theravada Buddhism and the </a:t>
            </a:r>
            <a:r>
              <a:rPr lang="en-US" altLang="zh-CN" sz="6600" b="1" dirty="0" smtClean="0">
                <a:solidFill>
                  <a:schemeClr val="bg1"/>
                </a:solidFill>
                <a:effectLst>
                  <a:outerShdw blurRad="38100" dist="38100" dir="2700000" algn="tl">
                    <a:srgbClr val="000000">
                      <a:alpha val="43137"/>
                    </a:srgbClr>
                  </a:outerShdw>
                </a:effectLst>
              </a:rPr>
              <a:t>Development </a:t>
            </a:r>
            <a:r>
              <a:rPr lang="en-US" altLang="zh-CN" sz="6600" b="1" dirty="0">
                <a:solidFill>
                  <a:schemeClr val="bg1"/>
                </a:solidFill>
                <a:effectLst>
                  <a:outerShdw blurRad="38100" dist="38100" dir="2700000" algn="tl">
                    <a:srgbClr val="000000">
                      <a:alpha val="43137"/>
                    </a:srgbClr>
                  </a:outerShdw>
                </a:effectLst>
              </a:rPr>
              <a:t>of the </a:t>
            </a:r>
            <a:r>
              <a:rPr lang="en-US" altLang="zh-CN" sz="6600" b="1" dirty="0" err="1">
                <a:solidFill>
                  <a:schemeClr val="bg1"/>
                </a:solidFill>
                <a:effectLst>
                  <a:outerShdw blurRad="38100" dist="38100" dir="2700000" algn="tl">
                    <a:srgbClr val="000000">
                      <a:alpha val="43137"/>
                    </a:srgbClr>
                  </a:outerShdw>
                </a:effectLst>
              </a:rPr>
              <a:t>Pali</a:t>
            </a:r>
            <a:r>
              <a:rPr lang="en-US" altLang="zh-CN" sz="6600" b="1" dirty="0">
                <a:solidFill>
                  <a:schemeClr val="bg1"/>
                </a:solidFill>
                <a:effectLst>
                  <a:outerShdw blurRad="38100" dist="38100" dir="2700000" algn="tl">
                    <a:srgbClr val="000000">
                      <a:alpha val="43137"/>
                    </a:srgbClr>
                  </a:outerShdw>
                </a:effectLst>
              </a:rPr>
              <a:t> </a:t>
            </a:r>
            <a:r>
              <a:rPr lang="en-US" altLang="zh-CN" sz="6600" b="1" dirty="0" smtClean="0">
                <a:solidFill>
                  <a:schemeClr val="bg1"/>
                </a:solidFill>
                <a:effectLst>
                  <a:outerShdw blurRad="38100" dist="38100" dir="2700000" algn="tl">
                    <a:srgbClr val="000000">
                      <a:alpha val="43137"/>
                    </a:srgbClr>
                  </a:outerShdw>
                </a:effectLst>
              </a:rPr>
              <a:t>Canon</a:t>
            </a:r>
            <a:r>
              <a:rPr lang="en-US" altLang="zh-CN" sz="6600" b="1" dirty="0">
                <a:solidFill>
                  <a:schemeClr val="bg1"/>
                </a:solidFill>
                <a:effectLst>
                  <a:outerShdw blurRad="38100" dist="38100" dir="2700000" algn="tl">
                    <a:srgbClr val="000000">
                      <a:alpha val="43137"/>
                    </a:srgbClr>
                  </a:outerShdw>
                </a:effectLst>
              </a:rPr>
              <a:t>.</a:t>
            </a:r>
            <a:r>
              <a:rPr lang="en-US" altLang="zh-CN" sz="2400" b="1" dirty="0" smtClean="0">
                <a:solidFill>
                  <a:schemeClr val="bg1"/>
                </a:solidFill>
                <a:effectLst>
                  <a:outerShdw blurRad="38100" dist="38100" dir="2700000" algn="tl">
                    <a:srgbClr val="000000">
                      <a:alpha val="43137"/>
                    </a:srgbClr>
                  </a:outerShdw>
                </a:effectLst>
              </a:rPr>
              <a:t/>
            </a:r>
            <a:br>
              <a:rPr lang="en-US" altLang="zh-CN" sz="2400" b="1" dirty="0" smtClean="0">
                <a:solidFill>
                  <a:schemeClr val="bg1"/>
                </a:solidFill>
                <a:effectLst>
                  <a:outerShdw blurRad="38100" dist="38100" dir="2700000" algn="tl">
                    <a:srgbClr val="000000">
                      <a:alpha val="43137"/>
                    </a:srgbClr>
                  </a:outerShdw>
                </a:effectLst>
              </a:rPr>
            </a:br>
            <a:r>
              <a:rPr lang="en-US" altLang="zh-CN" b="1" dirty="0" smtClean="0">
                <a:solidFill>
                  <a:schemeClr val="bg1"/>
                </a:solidFill>
                <a:effectLst>
                  <a:outerShdw blurRad="38100" dist="38100" dir="2700000" algn="tl">
                    <a:srgbClr val="000000">
                      <a:alpha val="43137"/>
                    </a:srgbClr>
                  </a:outerShdw>
                </a:effectLst>
              </a:rPr>
              <a:t> </a:t>
            </a:r>
            <a:endParaRPr lang="zh-CN" altLang="en-US" b="1" dirty="0">
              <a:solidFill>
                <a:schemeClr val="bg1"/>
              </a:solidFill>
              <a:effectLst>
                <a:outerShdw blurRad="38100" dist="38100" dir="2700000" algn="tl">
                  <a:srgbClr val="000000">
                    <a:alpha val="43137"/>
                  </a:srgbClr>
                </a:outerShdw>
              </a:effectLst>
            </a:endParaRPr>
          </a:p>
        </p:txBody>
      </p:sp>
      <p:sp>
        <p:nvSpPr>
          <p:cNvPr id="3" name="副標題 2"/>
          <p:cNvSpPr>
            <a:spLocks noGrp="1"/>
          </p:cNvSpPr>
          <p:nvPr>
            <p:ph type="subTitle" idx="1"/>
          </p:nvPr>
        </p:nvSpPr>
        <p:spPr>
          <a:xfrm>
            <a:off x="1343379" y="350838"/>
            <a:ext cx="9144000" cy="1655762"/>
          </a:xfrm>
        </p:spPr>
        <p:txBody>
          <a:bodyPr>
            <a:normAutofit/>
          </a:bodyPr>
          <a:lstStyle/>
          <a:p>
            <a:r>
              <a:rPr lang="en-US" altLang="zh-CN" sz="3600" dirty="0" smtClean="0">
                <a:solidFill>
                  <a:schemeClr val="bg1"/>
                </a:solidFill>
              </a:rPr>
              <a:t>HPPD 7007 Buddhism: Texts and Traditions</a:t>
            </a:r>
          </a:p>
          <a:p>
            <a:r>
              <a:rPr lang="en-US" altLang="zh-CN" dirty="0" smtClean="0">
                <a:solidFill>
                  <a:schemeClr val="bg1"/>
                </a:solidFill>
              </a:rPr>
              <a:t>Week 4         </a:t>
            </a:r>
          </a:p>
          <a:p>
            <a:r>
              <a:rPr lang="en-US" altLang="zh-CN" dirty="0" smtClean="0">
                <a:solidFill>
                  <a:schemeClr val="bg1"/>
                </a:solidFill>
              </a:rPr>
              <a:t>(25</a:t>
            </a:r>
            <a:r>
              <a:rPr lang="en-US" altLang="zh-CN" baseline="30000" dirty="0" smtClean="0">
                <a:solidFill>
                  <a:schemeClr val="bg1"/>
                </a:solidFill>
              </a:rPr>
              <a:t>th</a:t>
            </a:r>
            <a:r>
              <a:rPr lang="en-US" altLang="zh-CN" dirty="0" smtClean="0">
                <a:solidFill>
                  <a:schemeClr val="bg1"/>
                </a:solidFill>
              </a:rPr>
              <a:t>  February 2020)</a:t>
            </a:r>
            <a:endParaRPr lang="zh-CN" altLang="en-US" dirty="0">
              <a:solidFill>
                <a:schemeClr val="bg1"/>
              </a:solidFill>
            </a:endParaRPr>
          </a:p>
        </p:txBody>
      </p:sp>
    </p:spTree>
    <p:extLst>
      <p:ext uri="{BB962C8B-B14F-4D97-AF65-F5344CB8AC3E}">
        <p14:creationId xmlns:p14="http://schemas.microsoft.com/office/powerpoint/2010/main" val="4135315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334424" y="1433545"/>
            <a:ext cx="11317357" cy="2448231"/>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u="sng" dirty="0" err="1">
                <a:solidFill>
                  <a:schemeClr val="bg1"/>
                </a:solidFill>
                <a:latin typeface="+mn-lt"/>
                <a:ea typeface="+mn-ea"/>
                <a:cs typeface="+mn-cs"/>
              </a:rPr>
              <a:t>Theravāda</a:t>
            </a:r>
            <a:r>
              <a:rPr lang="en-US" altLang="zh-CN" sz="4000" dirty="0">
                <a:solidFill>
                  <a:schemeClr val="bg1"/>
                </a:solidFill>
                <a:latin typeface="+mn-lt"/>
                <a:ea typeface="+mn-ea"/>
                <a:cs typeface="+mn-cs"/>
              </a:rPr>
              <a:t> (/ˌ</a:t>
            </a:r>
            <a:r>
              <a:rPr lang="en-US" altLang="zh-CN" sz="4000" dirty="0" err="1">
                <a:solidFill>
                  <a:schemeClr val="bg1"/>
                </a:solidFill>
                <a:latin typeface="+mn-lt"/>
                <a:ea typeface="+mn-ea"/>
                <a:cs typeface="+mn-cs"/>
              </a:rPr>
              <a:t>tɛrəˈvɑːdə</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Pāli</a:t>
            </a:r>
            <a:r>
              <a:rPr lang="en-US" altLang="zh-CN" sz="4000" dirty="0">
                <a:solidFill>
                  <a:schemeClr val="bg1"/>
                </a:solidFill>
                <a:latin typeface="+mn-lt"/>
                <a:ea typeface="+mn-ea"/>
                <a:cs typeface="+mn-cs"/>
              </a:rPr>
              <a:t>, lit. </a:t>
            </a:r>
            <a:r>
              <a:rPr lang="en-US" altLang="zh-CN" sz="4000" dirty="0" smtClean="0">
                <a:solidFill>
                  <a:schemeClr val="bg1"/>
                </a:solidFill>
                <a:latin typeface="+mn-lt"/>
                <a:ea typeface="+mn-ea"/>
                <a:cs typeface="+mn-cs"/>
              </a:rPr>
              <a:t>'</a:t>
            </a:r>
            <a:r>
              <a:rPr lang="en-US" altLang="zh-CN" sz="4000" u="sng" dirty="0" smtClean="0">
                <a:solidFill>
                  <a:schemeClr val="bg1"/>
                </a:solidFill>
                <a:latin typeface="+mn-lt"/>
                <a:ea typeface="+mn-ea"/>
                <a:cs typeface="+mn-cs"/>
              </a:rPr>
              <a:t>School </a:t>
            </a:r>
            <a:r>
              <a:rPr lang="en-US" altLang="zh-CN" sz="4000" u="sng" dirty="0">
                <a:solidFill>
                  <a:schemeClr val="bg1"/>
                </a:solidFill>
                <a:latin typeface="+mn-lt"/>
                <a:ea typeface="+mn-ea"/>
                <a:cs typeface="+mn-cs"/>
              </a:rPr>
              <a:t>of the </a:t>
            </a:r>
            <a:r>
              <a:rPr lang="en-US" altLang="zh-CN" sz="4000" u="sng" dirty="0" smtClean="0">
                <a:solidFill>
                  <a:schemeClr val="bg1"/>
                </a:solidFill>
                <a:latin typeface="+mn-lt"/>
                <a:ea typeface="+mn-ea"/>
                <a:cs typeface="+mn-cs"/>
              </a:rPr>
              <a:t>Elders</a:t>
            </a:r>
            <a:r>
              <a:rPr lang="en-US" altLang="zh-CN" sz="4000" dirty="0" smtClean="0">
                <a:solidFill>
                  <a:schemeClr val="bg1"/>
                </a:solidFill>
                <a:latin typeface="+mn-lt"/>
                <a:ea typeface="+mn-ea"/>
                <a:cs typeface="+mn-cs"/>
              </a:rPr>
              <a:t>') is </a:t>
            </a:r>
            <a:r>
              <a:rPr lang="en-US" altLang="zh-CN" sz="4000" dirty="0">
                <a:solidFill>
                  <a:schemeClr val="bg1"/>
                </a:solidFill>
                <a:latin typeface="+mn-lt"/>
                <a:ea typeface="+mn-ea"/>
                <a:cs typeface="+mn-cs"/>
              </a:rPr>
              <a:t>the most commonly accepted name of Buddhism's oldest extant school.</a:t>
            </a:r>
          </a:p>
        </p:txBody>
      </p:sp>
      <p:sp>
        <p:nvSpPr>
          <p:cNvPr id="8" name="標題 1"/>
          <p:cNvSpPr>
            <a:spLocks noGrp="1"/>
          </p:cNvSpPr>
          <p:nvPr>
            <p:ph type="title"/>
          </p:nvPr>
        </p:nvSpPr>
        <p:spPr>
          <a:xfrm>
            <a:off x="735303" y="-265556"/>
            <a:ext cx="10515600" cy="1888434"/>
          </a:xfrm>
        </p:spPr>
        <p:txBody>
          <a:bodyPr>
            <a:normAutofit/>
          </a:bodyPr>
          <a:lstStyle/>
          <a:p>
            <a:pPr algn="ctr">
              <a:lnSpc>
                <a:spcPct val="120000"/>
              </a:lnSpc>
            </a:pPr>
            <a:r>
              <a:rPr lang="en-US" altLang="zh-CN" sz="4800" b="1" dirty="0" smtClean="0">
                <a:solidFill>
                  <a:schemeClr val="bg1"/>
                </a:solidFill>
                <a:latin typeface="+mn-lt"/>
                <a:ea typeface="+mn-ea"/>
                <a:cs typeface="+mn-cs"/>
              </a:rPr>
              <a:t>Theravada Buddhism </a:t>
            </a:r>
            <a:endParaRPr lang="zh-CN" altLang="en-US" sz="3600" b="1" dirty="0">
              <a:solidFill>
                <a:schemeClr val="bg1"/>
              </a:solidFill>
              <a:latin typeface="+mn-lt"/>
              <a:ea typeface="+mn-ea"/>
              <a:cs typeface="+mn-cs"/>
            </a:endParaRPr>
          </a:p>
        </p:txBody>
      </p:sp>
      <p:sp>
        <p:nvSpPr>
          <p:cNvPr id="4" name="標題 5"/>
          <p:cNvSpPr txBox="1">
            <a:spLocks/>
          </p:cNvSpPr>
          <p:nvPr/>
        </p:nvSpPr>
        <p:spPr>
          <a:xfrm>
            <a:off x="334424" y="4116769"/>
            <a:ext cx="11782851" cy="2448231"/>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The school's adherents, termed </a:t>
            </a:r>
            <a:r>
              <a:rPr lang="en-US" altLang="zh-CN" sz="4000" dirty="0" err="1">
                <a:solidFill>
                  <a:schemeClr val="bg1"/>
                </a:solidFill>
                <a:latin typeface="+mn-lt"/>
                <a:ea typeface="+mn-ea"/>
                <a:cs typeface="+mn-cs"/>
              </a:rPr>
              <a:t>Theravādins</a:t>
            </a:r>
            <a:r>
              <a:rPr lang="en-US" altLang="zh-CN" sz="4000" dirty="0">
                <a:solidFill>
                  <a:schemeClr val="bg1"/>
                </a:solidFill>
                <a:latin typeface="+mn-lt"/>
                <a:ea typeface="+mn-ea"/>
                <a:cs typeface="+mn-cs"/>
              </a:rPr>
              <a:t>, have preserved their version of Gautama Buddha's teaching in the </a:t>
            </a:r>
            <a:r>
              <a:rPr lang="en-US" altLang="zh-CN" sz="4000" u="sng" dirty="0" err="1">
                <a:solidFill>
                  <a:schemeClr val="bg1"/>
                </a:solidFill>
                <a:latin typeface="+mn-lt"/>
                <a:ea typeface="+mn-ea"/>
                <a:cs typeface="+mn-cs"/>
              </a:rPr>
              <a:t>Pāli</a:t>
            </a:r>
            <a:r>
              <a:rPr lang="en-US" altLang="zh-CN" sz="4000" dirty="0">
                <a:solidFill>
                  <a:schemeClr val="bg1"/>
                </a:solidFill>
                <a:latin typeface="+mn-lt"/>
                <a:ea typeface="+mn-ea"/>
                <a:cs typeface="+mn-cs"/>
              </a:rPr>
              <a:t> </a:t>
            </a:r>
            <a:r>
              <a:rPr lang="en-US" altLang="zh-CN" sz="4000" u="sng" dirty="0">
                <a:solidFill>
                  <a:schemeClr val="bg1"/>
                </a:solidFill>
                <a:latin typeface="+mn-lt"/>
                <a:ea typeface="+mn-ea"/>
                <a:cs typeface="+mn-cs"/>
              </a:rPr>
              <a:t>Canon</a:t>
            </a:r>
            <a:r>
              <a:rPr lang="en-US" altLang="zh-CN" sz="4000" dirty="0">
                <a:solidFill>
                  <a:schemeClr val="bg1"/>
                </a:solidFill>
                <a:latin typeface="+mn-lt"/>
                <a:ea typeface="+mn-ea"/>
                <a:cs typeface="+mn-cs"/>
              </a:rPr>
              <a:t>.</a:t>
            </a:r>
          </a:p>
        </p:txBody>
      </p:sp>
    </p:spTree>
    <p:extLst>
      <p:ext uri="{BB962C8B-B14F-4D97-AF65-F5344CB8AC3E}">
        <p14:creationId xmlns:p14="http://schemas.microsoft.com/office/powerpoint/2010/main" val="7282168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0" name="標題 5"/>
          <p:cNvSpPr txBox="1">
            <a:spLocks/>
          </p:cNvSpPr>
          <p:nvPr/>
        </p:nvSpPr>
        <p:spPr>
          <a:xfrm>
            <a:off x="558599" y="206225"/>
            <a:ext cx="11305003" cy="3067552"/>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smtClean="0">
                <a:solidFill>
                  <a:schemeClr val="bg1"/>
                </a:solidFill>
                <a:latin typeface="+mn-lt"/>
                <a:ea typeface="+mn-ea"/>
                <a:cs typeface="+mn-cs"/>
              </a:rPr>
              <a:t>The </a:t>
            </a:r>
            <a:r>
              <a:rPr lang="en-US" altLang="zh-CN" sz="4000" dirty="0" err="1" smtClean="0">
                <a:solidFill>
                  <a:schemeClr val="bg1"/>
                </a:solidFill>
                <a:latin typeface="+mn-lt"/>
                <a:ea typeface="+mn-ea"/>
                <a:cs typeface="+mn-cs"/>
              </a:rPr>
              <a:t>Pāli</a:t>
            </a:r>
            <a:r>
              <a:rPr lang="en-US" altLang="zh-CN" sz="4000" dirty="0" smtClean="0">
                <a:solidFill>
                  <a:schemeClr val="bg1"/>
                </a:solidFill>
                <a:latin typeface="+mn-lt"/>
                <a:ea typeface="+mn-ea"/>
                <a:cs typeface="+mn-cs"/>
              </a:rPr>
              <a:t> Canon is the only complete Buddhist canon surviving </a:t>
            </a:r>
            <a:r>
              <a:rPr lang="en-US" altLang="zh-CN" sz="4000" u="sng" dirty="0" smtClean="0">
                <a:solidFill>
                  <a:schemeClr val="bg1"/>
                </a:solidFill>
                <a:latin typeface="+mn-lt"/>
                <a:ea typeface="+mn-ea"/>
                <a:cs typeface="+mn-cs"/>
              </a:rPr>
              <a:t>in</a:t>
            </a:r>
            <a:r>
              <a:rPr lang="en-US" altLang="zh-CN" sz="4000" dirty="0" smtClean="0">
                <a:solidFill>
                  <a:schemeClr val="bg1"/>
                </a:solidFill>
                <a:latin typeface="+mn-lt"/>
                <a:ea typeface="+mn-ea"/>
                <a:cs typeface="+mn-cs"/>
              </a:rPr>
              <a:t> a classical </a:t>
            </a:r>
            <a:r>
              <a:rPr lang="en-US" altLang="zh-CN" sz="4000" u="sng" dirty="0" smtClean="0">
                <a:solidFill>
                  <a:schemeClr val="bg1"/>
                </a:solidFill>
                <a:latin typeface="+mn-lt"/>
                <a:ea typeface="+mn-ea"/>
                <a:cs typeface="+mn-cs"/>
              </a:rPr>
              <a:t>Indian language</a:t>
            </a:r>
            <a:r>
              <a:rPr lang="en-US" altLang="zh-CN" sz="4000" dirty="0" smtClean="0">
                <a:solidFill>
                  <a:schemeClr val="bg1"/>
                </a:solidFill>
                <a:latin typeface="+mn-lt"/>
                <a:ea typeface="+mn-ea"/>
                <a:cs typeface="+mn-cs"/>
              </a:rPr>
              <a:t>,</a:t>
            </a:r>
            <a:r>
              <a:rPr lang="en-US" altLang="zh-CN" sz="4000" u="sng" dirty="0" smtClean="0">
                <a:solidFill>
                  <a:schemeClr val="bg1"/>
                </a:solidFill>
                <a:latin typeface="+mn-lt"/>
                <a:ea typeface="+mn-ea"/>
                <a:cs typeface="+mn-cs"/>
              </a:rPr>
              <a:t> </a:t>
            </a:r>
            <a:r>
              <a:rPr lang="en-US" altLang="zh-CN" sz="4000" u="sng" dirty="0" err="1" smtClean="0">
                <a:solidFill>
                  <a:schemeClr val="bg1"/>
                </a:solidFill>
                <a:latin typeface="+mn-lt"/>
                <a:ea typeface="+mn-ea"/>
                <a:cs typeface="+mn-cs"/>
              </a:rPr>
              <a:t>Pāli</a:t>
            </a:r>
            <a:r>
              <a:rPr lang="en-US" altLang="zh-CN" sz="4000" dirty="0" smtClean="0">
                <a:solidFill>
                  <a:schemeClr val="bg1"/>
                </a:solidFill>
                <a:latin typeface="+mn-lt"/>
                <a:ea typeface="+mn-ea"/>
                <a:cs typeface="+mn-cs"/>
              </a:rPr>
              <a:t>, which serves as the school's sacred language and </a:t>
            </a:r>
            <a:r>
              <a:rPr lang="en-US" altLang="zh-CN" sz="4000" u="sng" dirty="0" smtClean="0">
                <a:solidFill>
                  <a:schemeClr val="bg1"/>
                </a:solidFill>
                <a:latin typeface="+mn-lt"/>
                <a:ea typeface="+mn-ea"/>
                <a:cs typeface="+mn-cs"/>
              </a:rPr>
              <a:t>lingua franca</a:t>
            </a:r>
            <a:r>
              <a:rPr lang="en-US" altLang="zh-CN" sz="4000" dirty="0" smtClean="0">
                <a:solidFill>
                  <a:schemeClr val="bg1"/>
                </a:solidFill>
                <a:latin typeface="+mn-lt"/>
                <a:ea typeface="+mn-ea"/>
                <a:cs typeface="+mn-cs"/>
              </a:rPr>
              <a:t>.</a:t>
            </a:r>
            <a:endParaRPr lang="en-US" altLang="zh-CN" sz="4000" dirty="0">
              <a:solidFill>
                <a:schemeClr val="bg1"/>
              </a:solidFill>
              <a:latin typeface="+mn-lt"/>
              <a:ea typeface="+mn-ea"/>
              <a:cs typeface="+mn-cs"/>
            </a:endParaRPr>
          </a:p>
        </p:txBody>
      </p:sp>
      <p:sp>
        <p:nvSpPr>
          <p:cNvPr id="13" name="標題 5"/>
          <p:cNvSpPr txBox="1">
            <a:spLocks/>
          </p:cNvSpPr>
          <p:nvPr/>
        </p:nvSpPr>
        <p:spPr>
          <a:xfrm>
            <a:off x="558599" y="3697441"/>
            <a:ext cx="11305003" cy="2667489"/>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For over a millennium, </a:t>
            </a:r>
            <a:r>
              <a:rPr lang="en-US" altLang="zh-CN" sz="4000" dirty="0" err="1">
                <a:solidFill>
                  <a:schemeClr val="bg1"/>
                </a:solidFill>
                <a:latin typeface="+mn-lt"/>
                <a:ea typeface="+mn-ea"/>
                <a:cs typeface="+mn-cs"/>
              </a:rPr>
              <a:t>theravādins</a:t>
            </a:r>
            <a:r>
              <a:rPr lang="en-US" altLang="zh-CN" sz="4000" dirty="0">
                <a:solidFill>
                  <a:schemeClr val="bg1"/>
                </a:solidFill>
                <a:latin typeface="+mn-lt"/>
                <a:ea typeface="+mn-ea"/>
                <a:cs typeface="+mn-cs"/>
              </a:rPr>
              <a:t> have endeavored to preserve the </a:t>
            </a:r>
            <a:r>
              <a:rPr lang="en-US" altLang="zh-CN" sz="4000" dirty="0" err="1">
                <a:solidFill>
                  <a:schemeClr val="bg1"/>
                </a:solidFill>
                <a:latin typeface="+mn-lt"/>
                <a:ea typeface="+mn-ea"/>
                <a:cs typeface="+mn-cs"/>
              </a:rPr>
              <a:t>dhamma</a:t>
            </a:r>
            <a:r>
              <a:rPr lang="en-US" altLang="zh-CN" sz="4000" dirty="0">
                <a:solidFill>
                  <a:schemeClr val="bg1"/>
                </a:solidFill>
                <a:latin typeface="+mn-lt"/>
                <a:ea typeface="+mn-ea"/>
                <a:cs typeface="+mn-cs"/>
              </a:rPr>
              <a:t> as recorded in their school's </a:t>
            </a:r>
            <a:r>
              <a:rPr lang="en-US" altLang="zh-CN" sz="4000" dirty="0" smtClean="0">
                <a:solidFill>
                  <a:schemeClr val="bg1"/>
                </a:solidFill>
                <a:latin typeface="+mn-lt"/>
                <a:ea typeface="+mn-ea"/>
                <a:cs typeface="+mn-cs"/>
              </a:rPr>
              <a:t>texts.</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5988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30881" y="639100"/>
            <a:ext cx="11305003" cy="2341166"/>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smtClean="0">
                <a:solidFill>
                  <a:schemeClr val="bg1"/>
                </a:solidFill>
                <a:latin typeface="+mn-lt"/>
                <a:ea typeface="+mn-ea"/>
                <a:cs typeface="+mn-cs"/>
              </a:rPr>
              <a:t>In </a:t>
            </a:r>
            <a:r>
              <a:rPr lang="en-US" altLang="zh-CN" sz="4000" dirty="0">
                <a:solidFill>
                  <a:schemeClr val="bg1"/>
                </a:solidFill>
                <a:latin typeface="+mn-lt"/>
                <a:ea typeface="+mn-ea"/>
                <a:cs typeface="+mn-cs"/>
              </a:rPr>
              <a:t>contrast to </a:t>
            </a:r>
            <a:r>
              <a:rPr lang="en-US" altLang="zh-CN" sz="4000" dirty="0" err="1">
                <a:solidFill>
                  <a:schemeClr val="bg1"/>
                </a:solidFill>
                <a:latin typeface="+mn-lt"/>
                <a:ea typeface="+mn-ea"/>
                <a:cs typeface="+mn-cs"/>
              </a:rPr>
              <a:t>Mahāyāna</a:t>
            </a:r>
            <a:r>
              <a:rPr lang="en-US" altLang="zh-CN" sz="4000" dirty="0">
                <a:solidFill>
                  <a:schemeClr val="bg1"/>
                </a:solidFill>
                <a:latin typeface="+mn-lt"/>
                <a:ea typeface="+mn-ea"/>
                <a:cs typeface="+mn-cs"/>
              </a:rPr>
              <a:t> and </a:t>
            </a:r>
            <a:r>
              <a:rPr lang="en-US" altLang="zh-CN" sz="4000" dirty="0" err="1">
                <a:solidFill>
                  <a:schemeClr val="bg1"/>
                </a:solidFill>
                <a:latin typeface="+mn-lt"/>
                <a:ea typeface="+mn-ea"/>
                <a:cs typeface="+mn-cs"/>
              </a:rPr>
              <a:t>Vajrayāna</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Theravāda</a:t>
            </a:r>
            <a:r>
              <a:rPr lang="en-US" altLang="zh-CN" sz="4000" dirty="0">
                <a:solidFill>
                  <a:schemeClr val="bg1"/>
                </a:solidFill>
                <a:latin typeface="+mn-lt"/>
                <a:ea typeface="+mn-ea"/>
                <a:cs typeface="+mn-cs"/>
              </a:rPr>
              <a:t> tends to be </a:t>
            </a:r>
            <a:r>
              <a:rPr lang="en-US" altLang="zh-CN" sz="4000" u="sng" dirty="0">
                <a:solidFill>
                  <a:schemeClr val="bg1"/>
                </a:solidFill>
                <a:latin typeface="+mn-lt"/>
                <a:ea typeface="+mn-ea"/>
                <a:cs typeface="+mn-cs"/>
              </a:rPr>
              <a:t>conservative</a:t>
            </a:r>
            <a:r>
              <a:rPr lang="en-US" altLang="zh-CN" sz="4000" dirty="0">
                <a:solidFill>
                  <a:schemeClr val="bg1"/>
                </a:solidFill>
                <a:latin typeface="+mn-lt"/>
                <a:ea typeface="+mn-ea"/>
                <a:cs typeface="+mn-cs"/>
              </a:rPr>
              <a:t> in matters of doctrine and monastic discipline.</a:t>
            </a:r>
          </a:p>
        </p:txBody>
      </p:sp>
      <p:sp>
        <p:nvSpPr>
          <p:cNvPr id="3" name="標題 5"/>
          <p:cNvSpPr txBox="1">
            <a:spLocks/>
          </p:cNvSpPr>
          <p:nvPr/>
        </p:nvSpPr>
        <p:spPr>
          <a:xfrm>
            <a:off x="630881" y="3160889"/>
            <a:ext cx="11671420" cy="323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Missionaries sent abroad from India are said to have included </a:t>
            </a:r>
            <a:r>
              <a:rPr lang="en-US" altLang="zh-CN" sz="4000" dirty="0" err="1">
                <a:solidFill>
                  <a:schemeClr val="bg1"/>
                </a:solidFill>
                <a:latin typeface="+mn-lt"/>
                <a:ea typeface="+mn-ea"/>
                <a:cs typeface="+mn-cs"/>
              </a:rPr>
              <a:t>Ashoka's</a:t>
            </a:r>
            <a:r>
              <a:rPr lang="en-US" altLang="zh-CN" sz="4000" dirty="0">
                <a:solidFill>
                  <a:schemeClr val="bg1"/>
                </a:solidFill>
                <a:latin typeface="+mn-lt"/>
                <a:ea typeface="+mn-ea"/>
                <a:cs typeface="+mn-cs"/>
              </a:rPr>
              <a:t> son Mahinda (who studied under </a:t>
            </a:r>
            <a:r>
              <a:rPr lang="en-US" altLang="zh-CN" sz="4000" dirty="0" err="1">
                <a:solidFill>
                  <a:schemeClr val="bg1"/>
                </a:solidFill>
                <a:latin typeface="+mn-lt"/>
                <a:ea typeface="+mn-ea"/>
                <a:cs typeface="+mn-cs"/>
              </a:rPr>
              <a:t>Moggaliputta-Tissa</a:t>
            </a:r>
            <a:r>
              <a:rPr lang="en-US" altLang="zh-CN" sz="4000" dirty="0">
                <a:solidFill>
                  <a:schemeClr val="bg1"/>
                </a:solidFill>
                <a:latin typeface="+mn-lt"/>
                <a:ea typeface="+mn-ea"/>
                <a:cs typeface="+mn-cs"/>
              </a:rPr>
              <a:t>) and his daughter </a:t>
            </a:r>
            <a:r>
              <a:rPr lang="en-US" altLang="zh-CN" sz="4000" dirty="0" err="1">
                <a:solidFill>
                  <a:schemeClr val="bg1"/>
                </a:solidFill>
                <a:latin typeface="+mn-lt"/>
                <a:ea typeface="+mn-ea"/>
                <a:cs typeface="+mn-cs"/>
              </a:rPr>
              <a:t>Sanghamitta</a:t>
            </a:r>
            <a:r>
              <a:rPr lang="en-US" altLang="zh-CN" sz="4000" dirty="0">
                <a:solidFill>
                  <a:schemeClr val="bg1"/>
                </a:solidFill>
                <a:latin typeface="+mn-lt"/>
                <a:ea typeface="+mn-ea"/>
                <a:cs typeface="+mn-cs"/>
              </a:rPr>
              <a:t>. </a:t>
            </a:r>
          </a:p>
        </p:txBody>
      </p:sp>
    </p:spTree>
    <p:extLst>
      <p:ext uri="{BB962C8B-B14F-4D97-AF65-F5344CB8AC3E}">
        <p14:creationId xmlns:p14="http://schemas.microsoft.com/office/powerpoint/2010/main" val="19507300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4645919" y="203200"/>
            <a:ext cx="7359272" cy="5226756"/>
          </a:xfrm>
          <a:prstGeom prst="rect">
            <a:avLst/>
          </a:prstGeom>
        </p:spPr>
      </p:pic>
      <p:sp>
        <p:nvSpPr>
          <p:cNvPr id="5" name="標題 5"/>
          <p:cNvSpPr txBox="1">
            <a:spLocks/>
          </p:cNvSpPr>
          <p:nvPr/>
        </p:nvSpPr>
        <p:spPr>
          <a:xfrm>
            <a:off x="167012" y="0"/>
            <a:ext cx="4292099" cy="6858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3200" dirty="0" smtClean="0">
                <a:solidFill>
                  <a:schemeClr val="bg1"/>
                </a:solidFill>
                <a:latin typeface="+mn-lt"/>
                <a:ea typeface="+mn-ea"/>
                <a:cs typeface="+mn-cs"/>
              </a:rPr>
              <a:t>According </a:t>
            </a:r>
            <a:r>
              <a:rPr lang="en-US" altLang="zh-CN" sz="3200" dirty="0">
                <a:solidFill>
                  <a:schemeClr val="bg1"/>
                </a:solidFill>
                <a:latin typeface="+mn-lt"/>
                <a:ea typeface="+mn-ea"/>
                <a:cs typeface="+mn-cs"/>
              </a:rPr>
              <a:t>to the </a:t>
            </a:r>
            <a:r>
              <a:rPr lang="en-US" altLang="zh-CN" sz="3200" dirty="0" err="1">
                <a:solidFill>
                  <a:schemeClr val="bg1"/>
                </a:solidFill>
                <a:latin typeface="+mn-lt"/>
                <a:ea typeface="+mn-ea"/>
                <a:cs typeface="+mn-cs"/>
              </a:rPr>
              <a:t>Mahavamsa</a:t>
            </a:r>
            <a:r>
              <a:rPr lang="en-US" altLang="zh-CN" sz="3200" dirty="0">
                <a:solidFill>
                  <a:schemeClr val="bg1"/>
                </a:solidFill>
                <a:latin typeface="+mn-lt"/>
                <a:ea typeface="+mn-ea"/>
                <a:cs typeface="+mn-cs"/>
              </a:rPr>
              <a:t> chronicle, Mahinda and </a:t>
            </a:r>
            <a:r>
              <a:rPr lang="en-US" altLang="zh-CN" sz="3200" dirty="0" err="1">
                <a:solidFill>
                  <a:schemeClr val="bg1"/>
                </a:solidFill>
                <a:latin typeface="+mn-lt"/>
                <a:ea typeface="+mn-ea"/>
                <a:cs typeface="+mn-cs"/>
              </a:rPr>
              <a:t>Sanghamitta</a:t>
            </a:r>
            <a:r>
              <a:rPr lang="en-US" altLang="zh-CN" sz="3200" dirty="0">
                <a:solidFill>
                  <a:schemeClr val="bg1"/>
                </a:solidFill>
                <a:latin typeface="+mn-lt"/>
                <a:ea typeface="+mn-ea"/>
                <a:cs typeface="+mn-cs"/>
              </a:rPr>
              <a:t> arrived in Sri Lanka during the reign of </a:t>
            </a:r>
            <a:r>
              <a:rPr lang="en-US" altLang="zh-CN" sz="3200" dirty="0" err="1">
                <a:solidFill>
                  <a:schemeClr val="bg1"/>
                </a:solidFill>
                <a:latin typeface="+mn-lt"/>
                <a:ea typeface="+mn-ea"/>
                <a:cs typeface="+mn-cs"/>
              </a:rPr>
              <a:t>Devanampiya</a:t>
            </a:r>
            <a:r>
              <a:rPr lang="en-US" altLang="zh-CN" sz="3200" dirty="0">
                <a:solidFill>
                  <a:schemeClr val="bg1"/>
                </a:solidFill>
                <a:latin typeface="+mn-lt"/>
                <a:ea typeface="+mn-ea"/>
                <a:cs typeface="+mn-cs"/>
              </a:rPr>
              <a:t> </a:t>
            </a:r>
            <a:r>
              <a:rPr lang="en-US" altLang="zh-CN" sz="3200" dirty="0" err="1">
                <a:solidFill>
                  <a:schemeClr val="bg1"/>
                </a:solidFill>
                <a:latin typeface="+mn-lt"/>
                <a:ea typeface="+mn-ea"/>
                <a:cs typeface="+mn-cs"/>
              </a:rPr>
              <a:t>Tissa</a:t>
            </a:r>
            <a:r>
              <a:rPr lang="en-US" altLang="zh-CN" sz="3200" dirty="0">
                <a:solidFill>
                  <a:schemeClr val="bg1"/>
                </a:solidFill>
                <a:latin typeface="+mn-lt"/>
                <a:ea typeface="+mn-ea"/>
                <a:cs typeface="+mn-cs"/>
              </a:rPr>
              <a:t> of Anuradhapura (307–267 BCE) who converted to Buddhism and helped build the first Buddhist </a:t>
            </a:r>
            <a:r>
              <a:rPr lang="en-US" altLang="zh-CN" sz="3200" dirty="0" smtClean="0">
                <a:solidFill>
                  <a:schemeClr val="bg1"/>
                </a:solidFill>
                <a:latin typeface="+mn-lt"/>
                <a:ea typeface="+mn-ea"/>
                <a:cs typeface="+mn-cs"/>
              </a:rPr>
              <a:t>stupa.</a:t>
            </a:r>
            <a:endParaRPr lang="en-US" altLang="zh-CN" sz="3200" dirty="0">
              <a:solidFill>
                <a:schemeClr val="bg1"/>
              </a:solidFill>
              <a:latin typeface="+mn-lt"/>
              <a:ea typeface="+mn-ea"/>
              <a:cs typeface="+mn-cs"/>
            </a:endParaRPr>
          </a:p>
        </p:txBody>
      </p:sp>
      <p:sp>
        <p:nvSpPr>
          <p:cNvPr id="7" name="標題 5"/>
          <p:cNvSpPr txBox="1">
            <a:spLocks/>
          </p:cNvSpPr>
          <p:nvPr/>
        </p:nvSpPr>
        <p:spPr>
          <a:xfrm>
            <a:off x="4459111" y="5429956"/>
            <a:ext cx="7868356" cy="138853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2700" dirty="0" err="1" smtClean="0">
                <a:solidFill>
                  <a:schemeClr val="bg1"/>
                </a:solidFill>
                <a:latin typeface="+mn-lt"/>
                <a:ea typeface="+mn-ea"/>
                <a:cs typeface="+mn-cs"/>
              </a:rPr>
              <a:t>Thuparamaya</a:t>
            </a:r>
            <a:r>
              <a:rPr lang="en-US" altLang="zh-CN" sz="2700" dirty="0" smtClean="0">
                <a:solidFill>
                  <a:schemeClr val="bg1"/>
                </a:solidFill>
                <a:latin typeface="+mn-lt"/>
                <a:ea typeface="+mn-ea"/>
                <a:cs typeface="+mn-cs"/>
              </a:rPr>
              <a:t>, </a:t>
            </a:r>
            <a:r>
              <a:rPr lang="en-US" altLang="zh-CN" sz="2700" dirty="0">
                <a:solidFill>
                  <a:schemeClr val="bg1"/>
                </a:solidFill>
                <a:latin typeface="+mn-lt"/>
                <a:ea typeface="+mn-ea"/>
                <a:cs typeface="+mn-cs"/>
              </a:rPr>
              <a:t>the </a:t>
            </a:r>
            <a:r>
              <a:rPr lang="en-US" altLang="zh-CN" sz="2700" dirty="0" smtClean="0">
                <a:solidFill>
                  <a:schemeClr val="bg1"/>
                </a:solidFill>
                <a:latin typeface="+mn-lt"/>
                <a:ea typeface="+mn-ea"/>
                <a:cs typeface="+mn-cs"/>
              </a:rPr>
              <a:t>earliest stupa </a:t>
            </a:r>
            <a:r>
              <a:rPr lang="en-US" altLang="zh-CN" sz="2700" dirty="0">
                <a:solidFill>
                  <a:schemeClr val="bg1"/>
                </a:solidFill>
                <a:latin typeface="+mn-lt"/>
                <a:ea typeface="+mn-ea"/>
                <a:cs typeface="+mn-cs"/>
              </a:rPr>
              <a:t>in Sri Lanka, in which </a:t>
            </a:r>
            <a:r>
              <a:rPr lang="en-US" altLang="zh-CN" sz="2700" dirty="0" smtClean="0">
                <a:solidFill>
                  <a:schemeClr val="bg1"/>
                </a:solidFill>
                <a:latin typeface="+mn-lt"/>
                <a:ea typeface="+mn-ea"/>
                <a:cs typeface="+mn-cs"/>
              </a:rPr>
              <a:t>the </a:t>
            </a:r>
            <a:r>
              <a:rPr lang="en-US" altLang="zh-CN" sz="2700" dirty="0">
                <a:solidFill>
                  <a:schemeClr val="bg1"/>
                </a:solidFill>
                <a:latin typeface="+mn-lt"/>
                <a:ea typeface="+mn-ea"/>
                <a:cs typeface="+mn-cs"/>
              </a:rPr>
              <a:t>right collar-bone of the </a:t>
            </a:r>
            <a:r>
              <a:rPr lang="en-US" altLang="zh-CN" sz="2700" dirty="0" smtClean="0">
                <a:solidFill>
                  <a:schemeClr val="bg1"/>
                </a:solidFill>
                <a:latin typeface="+mn-lt"/>
                <a:ea typeface="+mn-ea"/>
                <a:cs typeface="+mn-cs"/>
              </a:rPr>
              <a:t>Buddha </a:t>
            </a:r>
            <a:r>
              <a:rPr lang="en-US" altLang="zh-CN" sz="2700" dirty="0">
                <a:solidFill>
                  <a:schemeClr val="bg1"/>
                </a:solidFill>
                <a:latin typeface="+mn-lt"/>
                <a:ea typeface="+mn-ea"/>
                <a:cs typeface="+mn-cs"/>
              </a:rPr>
              <a:t>was enshrined </a:t>
            </a:r>
            <a:r>
              <a:rPr lang="en-US" altLang="zh-CN" sz="2700" dirty="0" smtClean="0">
                <a:solidFill>
                  <a:schemeClr val="bg1"/>
                </a:solidFill>
                <a:latin typeface="+mn-lt"/>
                <a:ea typeface="+mn-ea"/>
                <a:cs typeface="+mn-cs"/>
              </a:rPr>
              <a:t>.</a:t>
            </a:r>
            <a:endParaRPr lang="en-US" altLang="zh-CN" sz="2700" dirty="0">
              <a:solidFill>
                <a:schemeClr val="bg1"/>
              </a:solidFill>
              <a:latin typeface="+mn-lt"/>
              <a:ea typeface="+mn-ea"/>
              <a:cs typeface="+mn-cs"/>
            </a:endParaRPr>
          </a:p>
        </p:txBody>
      </p:sp>
    </p:spTree>
    <p:extLst>
      <p:ext uri="{BB962C8B-B14F-4D97-AF65-F5344CB8AC3E}">
        <p14:creationId xmlns:p14="http://schemas.microsoft.com/office/powerpoint/2010/main" val="13574231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2687015961"/>
              </p:ext>
            </p:extLst>
          </p:nvPr>
        </p:nvGraphicFramePr>
        <p:xfrm>
          <a:off x="233516" y="1294853"/>
          <a:ext cx="12484473" cy="57312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標題 5"/>
          <p:cNvSpPr txBox="1">
            <a:spLocks/>
          </p:cNvSpPr>
          <p:nvPr/>
        </p:nvSpPr>
        <p:spPr>
          <a:xfrm>
            <a:off x="700184" y="251709"/>
            <a:ext cx="10543987" cy="11110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4000" dirty="0">
                <a:solidFill>
                  <a:schemeClr val="bg1"/>
                </a:solidFill>
                <a:latin typeface="+mn-lt"/>
                <a:ea typeface="+mn-ea"/>
                <a:cs typeface="+mn-cs"/>
              </a:rPr>
              <a:t>Development </a:t>
            </a:r>
            <a:r>
              <a:rPr lang="en-US" altLang="zh-CN" sz="4000" dirty="0" smtClean="0">
                <a:solidFill>
                  <a:schemeClr val="bg1"/>
                </a:solidFill>
                <a:latin typeface="+mn-lt"/>
                <a:ea typeface="+mn-ea"/>
                <a:cs typeface="+mn-cs"/>
              </a:rPr>
              <a:t>of Theravada</a:t>
            </a:r>
            <a:endParaRPr lang="en-US" altLang="zh-CN" sz="4000" dirty="0">
              <a:solidFill>
                <a:schemeClr val="bg1"/>
              </a:solidFill>
              <a:latin typeface="+mn-lt"/>
              <a:ea typeface="+mn-ea"/>
              <a:cs typeface="+mn-cs"/>
            </a:endParaRPr>
          </a:p>
        </p:txBody>
      </p:sp>
      <p:sp>
        <p:nvSpPr>
          <p:cNvPr id="2" name="矩形 1"/>
          <p:cNvSpPr/>
          <p:nvPr/>
        </p:nvSpPr>
        <p:spPr>
          <a:xfrm>
            <a:off x="4360461" y="1603612"/>
            <a:ext cx="7724632" cy="4804012"/>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3177435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2437031768"/>
              </p:ext>
            </p:extLst>
          </p:nvPr>
        </p:nvGraphicFramePr>
        <p:xfrm>
          <a:off x="218276" y="1294853"/>
          <a:ext cx="12484473" cy="57312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標題 5"/>
          <p:cNvSpPr txBox="1">
            <a:spLocks/>
          </p:cNvSpPr>
          <p:nvPr/>
        </p:nvSpPr>
        <p:spPr>
          <a:xfrm>
            <a:off x="700184" y="251709"/>
            <a:ext cx="10543987" cy="11110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4000" dirty="0">
                <a:solidFill>
                  <a:schemeClr val="bg1"/>
                </a:solidFill>
                <a:latin typeface="+mn-lt"/>
                <a:ea typeface="+mn-ea"/>
                <a:cs typeface="+mn-cs"/>
              </a:rPr>
              <a:t>Development </a:t>
            </a:r>
            <a:r>
              <a:rPr lang="en-US" altLang="zh-CN" sz="4000" dirty="0" smtClean="0">
                <a:solidFill>
                  <a:schemeClr val="bg1"/>
                </a:solidFill>
                <a:latin typeface="+mn-lt"/>
                <a:ea typeface="+mn-ea"/>
                <a:cs typeface="+mn-cs"/>
              </a:rPr>
              <a:t>of Theravada</a:t>
            </a:r>
            <a:endParaRPr lang="en-US" altLang="zh-CN" sz="4000" dirty="0">
              <a:solidFill>
                <a:schemeClr val="bg1"/>
              </a:solidFill>
              <a:latin typeface="+mn-lt"/>
              <a:ea typeface="+mn-ea"/>
              <a:cs typeface="+mn-cs"/>
            </a:endParaRPr>
          </a:p>
        </p:txBody>
      </p:sp>
      <p:sp>
        <p:nvSpPr>
          <p:cNvPr id="6" name="矩形 5"/>
          <p:cNvSpPr/>
          <p:nvPr/>
        </p:nvSpPr>
        <p:spPr>
          <a:xfrm>
            <a:off x="6774179" y="1527412"/>
            <a:ext cx="5219473" cy="4804012"/>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12835351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4111254136"/>
              </p:ext>
            </p:extLst>
          </p:nvPr>
        </p:nvGraphicFramePr>
        <p:xfrm>
          <a:off x="218276" y="1264373"/>
          <a:ext cx="12484473" cy="57312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標題 5"/>
          <p:cNvSpPr txBox="1">
            <a:spLocks/>
          </p:cNvSpPr>
          <p:nvPr/>
        </p:nvSpPr>
        <p:spPr>
          <a:xfrm>
            <a:off x="700184" y="251709"/>
            <a:ext cx="10543987" cy="11110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4000" dirty="0">
                <a:solidFill>
                  <a:schemeClr val="bg1"/>
                </a:solidFill>
                <a:latin typeface="+mn-lt"/>
                <a:ea typeface="+mn-ea"/>
                <a:cs typeface="+mn-cs"/>
              </a:rPr>
              <a:t>Development </a:t>
            </a:r>
            <a:r>
              <a:rPr lang="en-US" altLang="zh-CN" sz="4000" dirty="0" smtClean="0">
                <a:solidFill>
                  <a:schemeClr val="bg1"/>
                </a:solidFill>
                <a:latin typeface="+mn-lt"/>
                <a:ea typeface="+mn-ea"/>
                <a:cs typeface="+mn-cs"/>
              </a:rPr>
              <a:t>of Theravada</a:t>
            </a:r>
            <a:endParaRPr lang="en-US" altLang="zh-CN" sz="4000" dirty="0">
              <a:solidFill>
                <a:schemeClr val="bg1"/>
              </a:solidFill>
              <a:latin typeface="+mn-lt"/>
              <a:ea typeface="+mn-ea"/>
              <a:cs typeface="+mn-cs"/>
            </a:endParaRPr>
          </a:p>
        </p:txBody>
      </p:sp>
      <p:sp>
        <p:nvSpPr>
          <p:cNvPr id="6" name="矩形 5"/>
          <p:cNvSpPr/>
          <p:nvPr/>
        </p:nvSpPr>
        <p:spPr>
          <a:xfrm>
            <a:off x="9753599" y="1603612"/>
            <a:ext cx="2331493" cy="4804012"/>
          </a:xfrm>
          <a:prstGeom prst="rect">
            <a:avLst/>
          </a:prstGeom>
          <a:solidFill>
            <a:srgbClr val="0000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9600367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4111254136"/>
              </p:ext>
            </p:extLst>
          </p:nvPr>
        </p:nvGraphicFramePr>
        <p:xfrm>
          <a:off x="218276" y="1264373"/>
          <a:ext cx="12484473" cy="57312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標題 5"/>
          <p:cNvSpPr txBox="1">
            <a:spLocks/>
          </p:cNvSpPr>
          <p:nvPr/>
        </p:nvSpPr>
        <p:spPr>
          <a:xfrm>
            <a:off x="700184" y="251709"/>
            <a:ext cx="10543987" cy="11110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r>
              <a:rPr lang="en-US" altLang="zh-CN" sz="4000" dirty="0">
                <a:solidFill>
                  <a:schemeClr val="bg1"/>
                </a:solidFill>
                <a:latin typeface="+mn-lt"/>
                <a:ea typeface="+mn-ea"/>
                <a:cs typeface="+mn-cs"/>
              </a:rPr>
              <a:t>Development </a:t>
            </a:r>
            <a:r>
              <a:rPr lang="en-US" altLang="zh-CN" sz="4000" dirty="0" smtClean="0">
                <a:solidFill>
                  <a:schemeClr val="bg1"/>
                </a:solidFill>
                <a:latin typeface="+mn-lt"/>
                <a:ea typeface="+mn-ea"/>
                <a:cs typeface="+mn-cs"/>
              </a:rPr>
              <a:t>of Theravada</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503018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3" name="標題 5"/>
          <p:cNvSpPr txBox="1">
            <a:spLocks/>
          </p:cNvSpPr>
          <p:nvPr/>
        </p:nvSpPr>
        <p:spPr>
          <a:xfrm>
            <a:off x="877165" y="245807"/>
            <a:ext cx="10685571" cy="2998838"/>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The </a:t>
            </a:r>
            <a:r>
              <a:rPr lang="en-US" altLang="zh-CN" sz="4000" dirty="0" err="1" smtClean="0">
                <a:solidFill>
                  <a:schemeClr val="bg1"/>
                </a:solidFill>
                <a:latin typeface="+mn-lt"/>
                <a:ea typeface="+mn-ea"/>
                <a:cs typeface="+mn-cs"/>
              </a:rPr>
              <a:t>Tamraparṇiya</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'the </a:t>
            </a:r>
            <a:r>
              <a:rPr lang="en-US" altLang="zh-CN" sz="4000" dirty="0">
                <a:solidFill>
                  <a:schemeClr val="bg1"/>
                </a:solidFill>
                <a:latin typeface="+mn-lt"/>
                <a:ea typeface="+mn-ea"/>
                <a:cs typeface="+mn-cs"/>
              </a:rPr>
              <a:t>Sri Lankan </a:t>
            </a:r>
            <a:r>
              <a:rPr lang="en-US" altLang="zh-CN" sz="4000" dirty="0" smtClean="0">
                <a:solidFill>
                  <a:schemeClr val="bg1"/>
                </a:solidFill>
                <a:latin typeface="+mn-lt"/>
                <a:ea typeface="+mn-ea"/>
                <a:cs typeface="+mn-cs"/>
              </a:rPr>
              <a:t>lineage', </a:t>
            </a:r>
            <a:r>
              <a:rPr lang="en-US" altLang="zh-CN" sz="4000" dirty="0">
                <a:solidFill>
                  <a:schemeClr val="bg1"/>
                </a:solidFill>
                <a:latin typeface="+mn-lt"/>
                <a:ea typeface="+mn-ea"/>
                <a:cs typeface="+mn-cs"/>
              </a:rPr>
              <a:t>was established in Sri Lanka (at Anuradhapura) but active also in </a:t>
            </a:r>
            <a:r>
              <a:rPr lang="en-US" altLang="zh-CN" sz="4000" u="sng" dirty="0">
                <a:solidFill>
                  <a:schemeClr val="bg1"/>
                </a:solidFill>
                <a:latin typeface="+mn-lt"/>
                <a:ea typeface="+mn-ea"/>
                <a:cs typeface="+mn-cs"/>
              </a:rPr>
              <a:t>Andhra</a:t>
            </a:r>
            <a:r>
              <a:rPr lang="en-US" altLang="zh-CN" sz="4000" dirty="0">
                <a:solidFill>
                  <a:schemeClr val="bg1"/>
                </a:solidFill>
                <a:latin typeface="+mn-lt"/>
                <a:ea typeface="+mn-ea"/>
                <a:cs typeface="+mn-cs"/>
              </a:rPr>
              <a:t> and other parts of South India (</a:t>
            </a:r>
            <a:r>
              <a:rPr lang="en-US" altLang="zh-CN" sz="4000" dirty="0" err="1">
                <a:solidFill>
                  <a:schemeClr val="bg1"/>
                </a:solidFill>
                <a:latin typeface="+mn-lt"/>
                <a:ea typeface="+mn-ea"/>
                <a:cs typeface="+mn-cs"/>
              </a:rPr>
              <a:t>Vanavasa</a:t>
            </a:r>
            <a:r>
              <a:rPr lang="en-US" altLang="zh-CN" sz="4000" dirty="0">
                <a:solidFill>
                  <a:schemeClr val="bg1"/>
                </a:solidFill>
                <a:latin typeface="+mn-lt"/>
                <a:ea typeface="+mn-ea"/>
                <a:cs typeface="+mn-cs"/>
              </a:rPr>
              <a:t> in modern </a:t>
            </a:r>
            <a:r>
              <a:rPr lang="en-US" altLang="zh-CN" sz="4000" u="sng" dirty="0">
                <a:solidFill>
                  <a:schemeClr val="bg1"/>
                </a:solidFill>
                <a:latin typeface="+mn-lt"/>
                <a:ea typeface="+mn-ea"/>
                <a:cs typeface="+mn-cs"/>
              </a:rPr>
              <a:t>Karnataka</a:t>
            </a:r>
            <a:r>
              <a:rPr lang="en-US" altLang="zh-CN" sz="4000" dirty="0">
                <a:solidFill>
                  <a:schemeClr val="bg1"/>
                </a:solidFill>
                <a:latin typeface="+mn-lt"/>
                <a:ea typeface="+mn-ea"/>
                <a:cs typeface="+mn-cs"/>
              </a:rPr>
              <a:t>) and later across </a:t>
            </a:r>
            <a:r>
              <a:rPr lang="en-US" altLang="zh-CN" sz="4000" u="sng" dirty="0">
                <a:solidFill>
                  <a:schemeClr val="bg1"/>
                </a:solidFill>
                <a:latin typeface="+mn-lt"/>
                <a:ea typeface="+mn-ea"/>
                <a:cs typeface="+mn-cs"/>
              </a:rPr>
              <a:t>South-East Asia</a:t>
            </a:r>
            <a:r>
              <a:rPr lang="en-US" altLang="zh-CN" sz="4000" dirty="0">
                <a:solidFill>
                  <a:schemeClr val="bg1"/>
                </a:solidFill>
                <a:latin typeface="+mn-lt"/>
                <a:ea typeface="+mn-ea"/>
                <a:cs typeface="+mn-cs"/>
              </a:rPr>
              <a:t>. </a:t>
            </a:r>
          </a:p>
        </p:txBody>
      </p:sp>
      <p:sp>
        <p:nvSpPr>
          <p:cNvPr id="15" name="標題 5"/>
          <p:cNvSpPr txBox="1">
            <a:spLocks/>
          </p:cNvSpPr>
          <p:nvPr/>
        </p:nvSpPr>
        <p:spPr>
          <a:xfrm>
            <a:off x="877165" y="3628103"/>
            <a:ext cx="10685571" cy="3008671"/>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smtClean="0">
                <a:solidFill>
                  <a:schemeClr val="bg1"/>
                </a:solidFill>
                <a:latin typeface="+mn-lt"/>
                <a:ea typeface="+mn-ea"/>
                <a:cs typeface="+mn-cs"/>
              </a:rPr>
              <a:t>According </a:t>
            </a:r>
            <a:r>
              <a:rPr lang="en-US" altLang="zh-CN" sz="4000" dirty="0">
                <a:solidFill>
                  <a:schemeClr val="bg1"/>
                </a:solidFill>
                <a:latin typeface="+mn-lt"/>
                <a:ea typeface="+mn-ea"/>
                <a:cs typeface="+mn-cs"/>
              </a:rPr>
              <a:t>to Buddhist scholar A. K. Warder, the </a:t>
            </a:r>
            <a:r>
              <a:rPr lang="en-US" altLang="zh-CN" sz="4000" dirty="0" err="1" smtClean="0">
                <a:solidFill>
                  <a:schemeClr val="bg1"/>
                </a:solidFill>
                <a:latin typeface="+mn-lt"/>
                <a:ea typeface="+mn-ea"/>
                <a:cs typeface="+mn-cs"/>
              </a:rPr>
              <a:t>Theravāda</a:t>
            </a:r>
            <a:r>
              <a:rPr lang="en-US" altLang="zh-CN" sz="4000" dirty="0">
                <a:solidFill>
                  <a:schemeClr val="bg1"/>
                </a:solidFill>
                <a:latin typeface="+mn-lt"/>
                <a:ea typeface="+mn-ea"/>
                <a:cs typeface="+mn-cs"/>
              </a:rPr>
              <a:t> spread rapidly south from </a:t>
            </a:r>
            <a:r>
              <a:rPr lang="en-US" altLang="zh-CN" sz="4000" u="sng" dirty="0">
                <a:solidFill>
                  <a:schemeClr val="bg1"/>
                </a:solidFill>
                <a:latin typeface="+mn-lt"/>
                <a:ea typeface="+mn-ea"/>
                <a:cs typeface="+mn-cs"/>
              </a:rPr>
              <a:t>Avanti</a:t>
            </a:r>
            <a:r>
              <a:rPr lang="en-US" altLang="zh-CN" sz="4000" dirty="0">
                <a:solidFill>
                  <a:schemeClr val="bg1"/>
                </a:solidFill>
                <a:latin typeface="+mn-lt"/>
                <a:ea typeface="+mn-ea"/>
                <a:cs typeface="+mn-cs"/>
              </a:rPr>
              <a:t> into </a:t>
            </a:r>
            <a:r>
              <a:rPr lang="en-US" altLang="zh-CN" sz="4000" u="sng" dirty="0">
                <a:solidFill>
                  <a:schemeClr val="bg1"/>
                </a:solidFill>
                <a:latin typeface="+mn-lt"/>
                <a:ea typeface="+mn-ea"/>
                <a:cs typeface="+mn-cs"/>
              </a:rPr>
              <a:t>Maharashtra</a:t>
            </a:r>
            <a:r>
              <a:rPr lang="en-US" altLang="zh-CN" sz="4000" dirty="0">
                <a:solidFill>
                  <a:schemeClr val="bg1"/>
                </a:solidFill>
                <a:latin typeface="+mn-lt"/>
                <a:ea typeface="+mn-ea"/>
                <a:cs typeface="+mn-cs"/>
              </a:rPr>
              <a:t> and Andhra and down to the </a:t>
            </a:r>
            <a:r>
              <a:rPr lang="en-US" altLang="zh-CN" sz="4000" dirty="0" err="1">
                <a:solidFill>
                  <a:schemeClr val="bg1"/>
                </a:solidFill>
                <a:latin typeface="+mn-lt"/>
                <a:ea typeface="+mn-ea"/>
                <a:cs typeface="+mn-cs"/>
              </a:rPr>
              <a:t>Chola</a:t>
            </a:r>
            <a:r>
              <a:rPr lang="en-US" altLang="zh-CN" sz="4000" dirty="0">
                <a:solidFill>
                  <a:schemeClr val="bg1"/>
                </a:solidFill>
                <a:latin typeface="+mn-lt"/>
                <a:ea typeface="+mn-ea"/>
                <a:cs typeface="+mn-cs"/>
              </a:rPr>
              <a:t> country (</a:t>
            </a:r>
            <a:r>
              <a:rPr lang="en-US" altLang="zh-CN" sz="4000" u="sng" dirty="0" err="1">
                <a:solidFill>
                  <a:schemeClr val="bg1"/>
                </a:solidFill>
                <a:latin typeface="+mn-lt"/>
                <a:ea typeface="+mn-ea"/>
                <a:cs typeface="+mn-cs"/>
              </a:rPr>
              <a:t>Kanchi</a:t>
            </a:r>
            <a:r>
              <a:rPr lang="en-US" altLang="zh-CN" sz="4000" dirty="0">
                <a:solidFill>
                  <a:schemeClr val="bg1"/>
                </a:solidFill>
                <a:latin typeface="+mn-lt"/>
                <a:ea typeface="+mn-ea"/>
                <a:cs typeface="+mn-cs"/>
              </a:rPr>
              <a:t>), as well as </a:t>
            </a:r>
            <a:r>
              <a:rPr lang="en-US" altLang="zh-CN" sz="4000" u="sng" dirty="0">
                <a:solidFill>
                  <a:schemeClr val="bg1"/>
                </a:solidFill>
                <a:latin typeface="+mn-lt"/>
                <a:ea typeface="+mn-ea"/>
                <a:cs typeface="+mn-cs"/>
              </a:rPr>
              <a:t>Sri </a:t>
            </a:r>
            <a:r>
              <a:rPr lang="en-US" altLang="zh-CN" sz="4000" u="sng" dirty="0" smtClean="0">
                <a:solidFill>
                  <a:schemeClr val="bg1"/>
                </a:solidFill>
                <a:latin typeface="+mn-lt"/>
                <a:ea typeface="+mn-ea"/>
                <a:cs typeface="+mn-cs"/>
              </a:rPr>
              <a:t>Lanka</a:t>
            </a:r>
            <a:r>
              <a:rPr lang="en-US" altLang="zh-CN" sz="4000" dirty="0" smtClean="0">
                <a:solidFill>
                  <a:schemeClr val="bg1"/>
                </a:solidFill>
                <a:latin typeface="+mn-lt"/>
                <a:ea typeface="+mn-ea"/>
                <a:cs typeface="+mn-cs"/>
              </a:rPr>
              <a:t>.</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5143475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1" name="圖片 10"/>
          <p:cNvPicPr>
            <a:picLocks noChangeAspect="1"/>
          </p:cNvPicPr>
          <p:nvPr/>
        </p:nvPicPr>
        <p:blipFill>
          <a:blip r:embed="rId3"/>
          <a:stretch>
            <a:fillRect/>
          </a:stretch>
        </p:blipFill>
        <p:spPr>
          <a:xfrm>
            <a:off x="668595" y="49162"/>
            <a:ext cx="10776154" cy="6772275"/>
          </a:xfrm>
          <a:prstGeom prst="rect">
            <a:avLst/>
          </a:prstGeom>
        </p:spPr>
      </p:pic>
      <p:sp>
        <p:nvSpPr>
          <p:cNvPr id="13" name="向下箭號 12"/>
          <p:cNvSpPr/>
          <p:nvPr/>
        </p:nvSpPr>
        <p:spPr>
          <a:xfrm rot="20605822">
            <a:off x="1971623" y="2270041"/>
            <a:ext cx="150094" cy="775774"/>
          </a:xfrm>
          <a:prstGeom prst="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zh-CN" altLang="en-US"/>
          </a:p>
        </p:txBody>
      </p:sp>
      <p:sp>
        <p:nvSpPr>
          <p:cNvPr id="15" name="向下箭號 14"/>
          <p:cNvSpPr/>
          <p:nvPr/>
        </p:nvSpPr>
        <p:spPr>
          <a:xfrm rot="19021908">
            <a:off x="2574704" y="2013496"/>
            <a:ext cx="157748" cy="1579971"/>
          </a:xfrm>
          <a:prstGeom prst="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zh-CN" altLang="en-US"/>
          </a:p>
        </p:txBody>
      </p:sp>
      <p:sp>
        <p:nvSpPr>
          <p:cNvPr id="20" name="向下箭號 19"/>
          <p:cNvSpPr/>
          <p:nvPr/>
        </p:nvSpPr>
        <p:spPr>
          <a:xfrm>
            <a:off x="2143433" y="3313471"/>
            <a:ext cx="157316" cy="353961"/>
          </a:xfrm>
          <a:prstGeom prst="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zh-CN" altLang="en-US"/>
          </a:p>
        </p:txBody>
      </p:sp>
      <p:sp>
        <p:nvSpPr>
          <p:cNvPr id="21" name="向下箭號 20"/>
          <p:cNvSpPr/>
          <p:nvPr/>
        </p:nvSpPr>
        <p:spPr>
          <a:xfrm>
            <a:off x="3126658" y="3637936"/>
            <a:ext cx="123083" cy="334297"/>
          </a:xfrm>
          <a:prstGeom prst="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zh-CN" altLang="en-US"/>
          </a:p>
        </p:txBody>
      </p:sp>
      <p:sp>
        <p:nvSpPr>
          <p:cNvPr id="22" name="向下箭號 21"/>
          <p:cNvSpPr/>
          <p:nvPr/>
        </p:nvSpPr>
        <p:spPr>
          <a:xfrm>
            <a:off x="3188199" y="4267200"/>
            <a:ext cx="164601" cy="629265"/>
          </a:xfrm>
          <a:prstGeom prst="down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zh-CN" altLang="en-US"/>
          </a:p>
        </p:txBody>
      </p:sp>
      <p:sp>
        <p:nvSpPr>
          <p:cNvPr id="23" name="向右箭號 22"/>
          <p:cNvSpPr/>
          <p:nvPr/>
        </p:nvSpPr>
        <p:spPr>
          <a:xfrm rot="19616493">
            <a:off x="3216795" y="3834269"/>
            <a:ext cx="3205317" cy="177359"/>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zh-CN" altLang="en-US"/>
          </a:p>
        </p:txBody>
      </p:sp>
      <p:sp>
        <p:nvSpPr>
          <p:cNvPr id="24" name="向右箭號 23"/>
          <p:cNvSpPr/>
          <p:nvPr/>
        </p:nvSpPr>
        <p:spPr>
          <a:xfrm rot="20497336">
            <a:off x="3475081" y="4230129"/>
            <a:ext cx="3445625" cy="203128"/>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zh-CN" altLang="en-US"/>
          </a:p>
        </p:txBody>
      </p:sp>
      <p:sp>
        <p:nvSpPr>
          <p:cNvPr id="25" name="向右箭號 24"/>
          <p:cNvSpPr/>
          <p:nvPr/>
        </p:nvSpPr>
        <p:spPr>
          <a:xfrm rot="738398">
            <a:off x="3557093" y="5156116"/>
            <a:ext cx="2582818" cy="178708"/>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6074795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animBg="1"/>
      <p:bldP spid="20" grpId="0" animBg="1"/>
      <p:bldP spid="21" grpId="0" animBg="1"/>
      <p:bldP spid="22" grpId="0" animBg="1"/>
      <p:bldP spid="23" grpId="0" animBg="1"/>
      <p:bldP spid="24" grpId="0" animBg="1"/>
      <p:bldP spid="2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2" name="標題 5"/>
          <p:cNvSpPr txBox="1">
            <a:spLocks/>
          </p:cNvSpPr>
          <p:nvPr/>
        </p:nvSpPr>
        <p:spPr>
          <a:xfrm>
            <a:off x="1431366" y="418041"/>
            <a:ext cx="10685571" cy="159500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b="1" dirty="0">
                <a:solidFill>
                  <a:schemeClr val="bg1"/>
                </a:solidFill>
                <a:latin typeface="+mn-lt"/>
                <a:ea typeface="+mn-ea"/>
                <a:cs typeface="+mn-cs"/>
              </a:rPr>
              <a:t>Development of the </a:t>
            </a:r>
            <a:r>
              <a:rPr lang="en-US" altLang="zh-CN" sz="4000" b="1" dirty="0" err="1">
                <a:solidFill>
                  <a:schemeClr val="bg1"/>
                </a:solidFill>
                <a:latin typeface="+mn-lt"/>
                <a:ea typeface="+mn-ea"/>
                <a:cs typeface="+mn-cs"/>
              </a:rPr>
              <a:t>Pāli</a:t>
            </a:r>
            <a:r>
              <a:rPr lang="en-US" altLang="zh-CN" sz="4000" b="1" dirty="0">
                <a:solidFill>
                  <a:schemeClr val="bg1"/>
                </a:solidFill>
                <a:latin typeface="+mn-lt"/>
                <a:ea typeface="+mn-ea"/>
                <a:cs typeface="+mn-cs"/>
              </a:rPr>
              <a:t> textual tradition</a:t>
            </a:r>
          </a:p>
        </p:txBody>
      </p:sp>
      <p:sp>
        <p:nvSpPr>
          <p:cNvPr id="4" name="標題 5"/>
          <p:cNvSpPr txBox="1">
            <a:spLocks/>
          </p:cNvSpPr>
          <p:nvPr/>
        </p:nvSpPr>
        <p:spPr>
          <a:xfrm>
            <a:off x="829691" y="2230917"/>
            <a:ext cx="10685571" cy="3842335"/>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The Sri Lankan Buddhist Sangha initially preserved the Buddhist scriptures (the </a:t>
            </a:r>
            <a:r>
              <a:rPr lang="en-US" altLang="zh-CN" sz="4000" dirty="0" err="1">
                <a:solidFill>
                  <a:schemeClr val="bg1"/>
                </a:solidFill>
                <a:latin typeface="+mn-lt"/>
                <a:ea typeface="+mn-ea"/>
                <a:cs typeface="+mn-cs"/>
              </a:rPr>
              <a:t>Tipitaka</a:t>
            </a:r>
            <a:r>
              <a:rPr lang="en-US" altLang="zh-CN" sz="4000" dirty="0">
                <a:solidFill>
                  <a:schemeClr val="bg1"/>
                </a:solidFill>
                <a:latin typeface="+mn-lt"/>
                <a:ea typeface="+mn-ea"/>
                <a:cs typeface="+mn-cs"/>
              </a:rPr>
              <a:t>) orally as it had been traditionally done, however during the first century BCE, famine and wars led to the writing down of these scriptures. </a:t>
            </a:r>
          </a:p>
        </p:txBody>
      </p:sp>
    </p:spTree>
    <p:extLst>
      <p:ext uri="{BB962C8B-B14F-4D97-AF65-F5344CB8AC3E}">
        <p14:creationId xmlns:p14="http://schemas.microsoft.com/office/powerpoint/2010/main" val="36337509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1107195" y="1003110"/>
            <a:ext cx="10685571" cy="4599296"/>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smtClean="0">
                <a:solidFill>
                  <a:schemeClr val="bg1"/>
                </a:solidFill>
                <a:latin typeface="+mn-lt"/>
                <a:ea typeface="+mn-ea"/>
                <a:cs typeface="+mn-cs"/>
              </a:rPr>
              <a:t>The </a:t>
            </a:r>
            <a:r>
              <a:rPr lang="en-US" altLang="zh-CN" sz="4000" dirty="0">
                <a:solidFill>
                  <a:schemeClr val="bg1"/>
                </a:solidFill>
                <a:latin typeface="+mn-lt"/>
                <a:ea typeface="+mn-ea"/>
                <a:cs typeface="+mn-cs"/>
              </a:rPr>
              <a:t>Sri Lankan chronicle The </a:t>
            </a:r>
            <a:r>
              <a:rPr lang="en-US" altLang="zh-CN" sz="4000" dirty="0" err="1">
                <a:solidFill>
                  <a:schemeClr val="bg1"/>
                </a:solidFill>
                <a:latin typeface="+mn-lt"/>
                <a:ea typeface="+mn-ea"/>
                <a:cs typeface="+mn-cs"/>
              </a:rPr>
              <a:t>Mahavamsa</a:t>
            </a:r>
            <a:r>
              <a:rPr lang="en-US" altLang="zh-CN" sz="4000" dirty="0">
                <a:solidFill>
                  <a:schemeClr val="bg1"/>
                </a:solidFill>
                <a:latin typeface="+mn-lt"/>
                <a:ea typeface="+mn-ea"/>
                <a:cs typeface="+mn-cs"/>
              </a:rPr>
              <a:t> records: </a:t>
            </a:r>
            <a:r>
              <a:rPr lang="en-US" altLang="zh-CN" sz="4000" dirty="0" smtClean="0">
                <a:solidFill>
                  <a:schemeClr val="bg1"/>
                </a:solidFill>
                <a:latin typeface="+mn-lt"/>
                <a:ea typeface="+mn-ea"/>
                <a:cs typeface="+mn-cs"/>
              </a:rPr>
              <a:t>'Formerly </a:t>
            </a:r>
            <a:r>
              <a:rPr lang="en-US" altLang="zh-CN" sz="4000" dirty="0">
                <a:solidFill>
                  <a:schemeClr val="bg1"/>
                </a:solidFill>
                <a:latin typeface="+mn-lt"/>
                <a:ea typeface="+mn-ea"/>
                <a:cs typeface="+mn-cs"/>
              </a:rPr>
              <a:t>clever monks preserved the text of the Canon and its commentaries orally, but then, when they saw the disastrous state of living beings, they came together and had it written down in books, that the doctrine might long survive</a:t>
            </a:r>
            <a:r>
              <a:rPr lang="en-US" altLang="zh-CN" sz="4000" dirty="0" smtClean="0">
                <a:solidFill>
                  <a:schemeClr val="bg1"/>
                </a:solidFill>
                <a:latin typeface="+mn-lt"/>
                <a:ea typeface="+mn-ea"/>
                <a:cs typeface="+mn-cs"/>
              </a:rPr>
              <a:t>.'</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7572132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1107195" y="1003110"/>
            <a:ext cx="10685571" cy="4599296"/>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Richard </a:t>
            </a:r>
            <a:r>
              <a:rPr lang="en-US" altLang="zh-CN" sz="4000" dirty="0" err="1">
                <a:solidFill>
                  <a:schemeClr val="bg1"/>
                </a:solidFill>
                <a:latin typeface="+mn-lt"/>
                <a:ea typeface="+mn-ea"/>
                <a:cs typeface="+mn-cs"/>
              </a:rPr>
              <a:t>Gombrich</a:t>
            </a:r>
            <a:r>
              <a:rPr lang="en-US" altLang="zh-CN" sz="4000" dirty="0">
                <a:solidFill>
                  <a:schemeClr val="bg1"/>
                </a:solidFill>
                <a:latin typeface="+mn-lt"/>
                <a:ea typeface="+mn-ea"/>
                <a:cs typeface="+mn-cs"/>
              </a:rPr>
              <a:t> remarks that this is </a:t>
            </a:r>
            <a:r>
              <a:rPr lang="en-US" altLang="zh-CN" sz="4000" dirty="0" smtClean="0">
                <a:solidFill>
                  <a:schemeClr val="bg1"/>
                </a:solidFill>
                <a:latin typeface="+mn-lt"/>
                <a:ea typeface="+mn-ea"/>
                <a:cs typeface="+mn-cs"/>
              </a:rPr>
              <a:t>'the </a:t>
            </a:r>
            <a:r>
              <a:rPr lang="en-US" altLang="zh-CN" sz="4000" dirty="0">
                <a:solidFill>
                  <a:schemeClr val="bg1"/>
                </a:solidFill>
                <a:latin typeface="+mn-lt"/>
                <a:ea typeface="+mn-ea"/>
                <a:cs typeface="+mn-cs"/>
              </a:rPr>
              <a:t>earliest record we have of Buddhist scriptures being committed to writing </a:t>
            </a:r>
            <a:r>
              <a:rPr lang="en-US" altLang="zh-CN" sz="4000" dirty="0" smtClean="0">
                <a:solidFill>
                  <a:schemeClr val="bg1"/>
                </a:solidFill>
                <a:latin typeface="+mn-lt"/>
                <a:ea typeface="+mn-ea"/>
                <a:cs typeface="+mn-cs"/>
              </a:rPr>
              <a:t>anywhere'. </a:t>
            </a:r>
            <a:r>
              <a:rPr lang="en-US" altLang="zh-CN" sz="4000" dirty="0">
                <a:solidFill>
                  <a:schemeClr val="bg1"/>
                </a:solidFill>
                <a:latin typeface="+mn-lt"/>
                <a:ea typeface="+mn-ea"/>
                <a:cs typeface="+mn-cs"/>
              </a:rPr>
              <a:t>With few exceptions, surviving </a:t>
            </a:r>
            <a:r>
              <a:rPr lang="en-US" altLang="zh-CN" sz="4000" dirty="0" err="1">
                <a:solidFill>
                  <a:schemeClr val="bg1"/>
                </a:solidFill>
                <a:latin typeface="+mn-lt"/>
                <a:ea typeface="+mn-ea"/>
                <a:cs typeface="+mn-cs"/>
              </a:rPr>
              <a:t>Theravādin</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Pāli</a:t>
            </a:r>
            <a:r>
              <a:rPr lang="en-US" altLang="zh-CN" sz="4000" dirty="0">
                <a:solidFill>
                  <a:schemeClr val="bg1"/>
                </a:solidFill>
                <a:latin typeface="+mn-lt"/>
                <a:ea typeface="+mn-ea"/>
                <a:cs typeface="+mn-cs"/>
              </a:rPr>
              <a:t> texts derive from the </a:t>
            </a:r>
            <a:r>
              <a:rPr lang="en-US" altLang="zh-CN" sz="4000" dirty="0" err="1">
                <a:solidFill>
                  <a:schemeClr val="bg1"/>
                </a:solidFill>
                <a:latin typeface="+mn-lt"/>
                <a:ea typeface="+mn-ea"/>
                <a:cs typeface="+mn-cs"/>
              </a:rPr>
              <a:t>Mahavihara</a:t>
            </a:r>
            <a:r>
              <a:rPr lang="en-US" altLang="zh-CN" sz="4000" dirty="0">
                <a:solidFill>
                  <a:schemeClr val="bg1"/>
                </a:solidFill>
                <a:latin typeface="+mn-lt"/>
                <a:ea typeface="+mn-ea"/>
                <a:cs typeface="+mn-cs"/>
              </a:rPr>
              <a:t> (monastic complex) of Anuradhapura, the ancient Sri Lankan capital.</a:t>
            </a:r>
          </a:p>
        </p:txBody>
      </p:sp>
    </p:spTree>
    <p:extLst>
      <p:ext uri="{BB962C8B-B14F-4D97-AF65-F5344CB8AC3E}">
        <p14:creationId xmlns:p14="http://schemas.microsoft.com/office/powerpoint/2010/main" val="25145233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03309" y="1034856"/>
            <a:ext cx="11305003" cy="47927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Later developments included the formation and recording of the </a:t>
            </a:r>
            <a:r>
              <a:rPr lang="en-US" altLang="zh-CN" sz="4000" dirty="0" err="1">
                <a:solidFill>
                  <a:schemeClr val="bg1"/>
                </a:solidFill>
                <a:latin typeface="+mn-lt"/>
                <a:ea typeface="+mn-ea"/>
                <a:cs typeface="+mn-cs"/>
              </a:rPr>
              <a:t>Theravāda</a:t>
            </a:r>
            <a:r>
              <a:rPr lang="en-US" altLang="zh-CN" sz="4000" dirty="0">
                <a:solidFill>
                  <a:schemeClr val="bg1"/>
                </a:solidFill>
                <a:latin typeface="+mn-lt"/>
                <a:ea typeface="+mn-ea"/>
                <a:cs typeface="+mn-cs"/>
              </a:rPr>
              <a:t> commentary literature (</a:t>
            </a:r>
            <a:r>
              <a:rPr lang="en-US" altLang="zh-CN" sz="4000" dirty="0" err="1">
                <a:solidFill>
                  <a:schemeClr val="bg1"/>
                </a:solidFill>
                <a:latin typeface="+mn-lt"/>
                <a:ea typeface="+mn-ea"/>
                <a:cs typeface="+mn-cs"/>
              </a:rPr>
              <a:t>Atthakatha</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Theravāda</a:t>
            </a:r>
            <a:r>
              <a:rPr lang="en-US" altLang="zh-CN" sz="4000" dirty="0">
                <a:solidFill>
                  <a:schemeClr val="bg1"/>
                </a:solidFill>
                <a:latin typeface="+mn-lt"/>
                <a:ea typeface="+mn-ea"/>
                <a:cs typeface="+mn-cs"/>
              </a:rPr>
              <a:t> tradition holds that a tradition of Indian commentaries on the scriptures existed even during Mahinda's early days</a:t>
            </a:r>
            <a:r>
              <a:rPr lang="en-US" altLang="zh-CN" sz="4000" dirty="0" smtClean="0">
                <a:solidFill>
                  <a:schemeClr val="bg1"/>
                </a:solidFill>
                <a:latin typeface="+mn-lt"/>
                <a:ea typeface="+mn-ea"/>
                <a:cs typeface="+mn-cs"/>
              </a:rPr>
              <a:t>. </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13912791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562281" y="272855"/>
            <a:ext cx="11305003" cy="60892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smtClean="0">
                <a:solidFill>
                  <a:schemeClr val="bg1"/>
                </a:solidFill>
                <a:latin typeface="+mn-lt"/>
                <a:ea typeface="+mn-ea"/>
                <a:cs typeface="+mn-cs"/>
              </a:rPr>
              <a:t>Prior </a:t>
            </a:r>
            <a:r>
              <a:rPr lang="en-US" altLang="zh-CN" sz="4000" dirty="0">
                <a:solidFill>
                  <a:schemeClr val="bg1"/>
                </a:solidFill>
                <a:latin typeface="+mn-lt"/>
                <a:ea typeface="+mn-ea"/>
                <a:cs typeface="+mn-cs"/>
              </a:rPr>
              <a:t>to the writing of the classic </a:t>
            </a:r>
            <a:r>
              <a:rPr lang="en-US" altLang="zh-CN" sz="4000" dirty="0" err="1">
                <a:solidFill>
                  <a:schemeClr val="bg1"/>
                </a:solidFill>
                <a:latin typeface="+mn-lt"/>
                <a:ea typeface="+mn-ea"/>
                <a:cs typeface="+mn-cs"/>
              </a:rPr>
              <a:t>Theravādin</a:t>
            </a:r>
            <a:r>
              <a:rPr lang="en-US" altLang="zh-CN" sz="4000" dirty="0">
                <a:solidFill>
                  <a:schemeClr val="bg1"/>
                </a:solidFill>
                <a:latin typeface="+mn-lt"/>
                <a:ea typeface="+mn-ea"/>
                <a:cs typeface="+mn-cs"/>
              </a:rPr>
              <a:t> </a:t>
            </a:r>
            <a:r>
              <a:rPr lang="en-US" altLang="zh-CN" sz="4000" dirty="0" err="1">
                <a:solidFill>
                  <a:schemeClr val="bg1"/>
                </a:solidFill>
                <a:latin typeface="+mn-lt"/>
                <a:ea typeface="+mn-ea"/>
                <a:cs typeface="+mn-cs"/>
              </a:rPr>
              <a:t>Pāli</a:t>
            </a:r>
            <a:r>
              <a:rPr lang="en-US" altLang="zh-CN" sz="4000" dirty="0">
                <a:solidFill>
                  <a:schemeClr val="bg1"/>
                </a:solidFill>
                <a:latin typeface="+mn-lt"/>
                <a:ea typeface="+mn-ea"/>
                <a:cs typeface="+mn-cs"/>
              </a:rPr>
              <a:t> commentaries, there were also various commentaries on the </a:t>
            </a:r>
            <a:r>
              <a:rPr lang="en-US" altLang="zh-CN" sz="4000" dirty="0" err="1">
                <a:solidFill>
                  <a:schemeClr val="bg1"/>
                </a:solidFill>
                <a:latin typeface="+mn-lt"/>
                <a:ea typeface="+mn-ea"/>
                <a:cs typeface="+mn-cs"/>
              </a:rPr>
              <a:t>Tipitaka</a:t>
            </a:r>
            <a:r>
              <a:rPr lang="en-US" altLang="zh-CN" sz="4000" dirty="0">
                <a:solidFill>
                  <a:schemeClr val="bg1"/>
                </a:solidFill>
                <a:latin typeface="+mn-lt"/>
                <a:ea typeface="+mn-ea"/>
                <a:cs typeface="+mn-cs"/>
              </a:rPr>
              <a:t> written in the Sinhala language, such as the </a:t>
            </a:r>
            <a:r>
              <a:rPr lang="en-US" altLang="zh-CN" sz="4000" dirty="0" err="1">
                <a:solidFill>
                  <a:schemeClr val="bg1"/>
                </a:solidFill>
                <a:latin typeface="+mn-lt"/>
                <a:ea typeface="+mn-ea"/>
                <a:cs typeface="+mn-cs"/>
              </a:rPr>
              <a:t>Maha-atthakatha</a:t>
            </a:r>
            <a:r>
              <a:rPr lang="en-US" altLang="zh-CN" sz="4000" dirty="0">
                <a:solidFill>
                  <a:schemeClr val="bg1"/>
                </a:solidFill>
                <a:latin typeface="+mn-lt"/>
                <a:ea typeface="+mn-ea"/>
                <a:cs typeface="+mn-cs"/>
              </a:rPr>
              <a:t> </a:t>
            </a:r>
            <a:r>
              <a:rPr lang="en-US" altLang="zh-CN" sz="4000" dirty="0" smtClean="0">
                <a:solidFill>
                  <a:schemeClr val="bg1"/>
                </a:solidFill>
                <a:latin typeface="+mn-lt"/>
                <a:ea typeface="+mn-ea"/>
                <a:cs typeface="+mn-cs"/>
              </a:rPr>
              <a:t>('Great commentary'), </a:t>
            </a:r>
            <a:r>
              <a:rPr lang="en-US" altLang="zh-CN" sz="4000" dirty="0">
                <a:solidFill>
                  <a:schemeClr val="bg1"/>
                </a:solidFill>
                <a:latin typeface="+mn-lt"/>
                <a:ea typeface="+mn-ea"/>
                <a:cs typeface="+mn-cs"/>
              </a:rPr>
              <a:t>the main commentary tradition of the </a:t>
            </a:r>
            <a:r>
              <a:rPr lang="en-US" altLang="zh-CN" sz="4000" dirty="0" err="1" smtClean="0">
                <a:solidFill>
                  <a:schemeClr val="bg1"/>
                </a:solidFill>
                <a:latin typeface="+mn-lt"/>
                <a:ea typeface="+mn-ea"/>
                <a:cs typeface="+mn-cs"/>
              </a:rPr>
              <a:t>Mahavihara</a:t>
            </a:r>
            <a:r>
              <a:rPr lang="en-US" altLang="zh-CN" sz="4000" dirty="0" smtClean="0">
                <a:solidFill>
                  <a:schemeClr val="bg1"/>
                </a:solidFill>
                <a:latin typeface="+mn-lt"/>
                <a:ea typeface="+mn-ea"/>
                <a:cs typeface="+mn-cs"/>
              </a:rPr>
              <a:t> ('Great monastery') </a:t>
            </a:r>
            <a:r>
              <a:rPr lang="en-US" altLang="zh-CN" sz="4000" dirty="0">
                <a:solidFill>
                  <a:schemeClr val="bg1"/>
                </a:solidFill>
                <a:latin typeface="+mn-lt"/>
                <a:ea typeface="+mn-ea"/>
                <a:cs typeface="+mn-cs"/>
              </a:rPr>
              <a:t>monks.</a:t>
            </a:r>
          </a:p>
        </p:txBody>
      </p:sp>
    </p:spTree>
    <p:extLst>
      <p:ext uri="{BB962C8B-B14F-4D97-AF65-F5344CB8AC3E}">
        <p14:creationId xmlns:p14="http://schemas.microsoft.com/office/powerpoint/2010/main" val="31618946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09380" y="131878"/>
            <a:ext cx="11305003" cy="608927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Of great importance to the </a:t>
            </a:r>
            <a:r>
              <a:rPr lang="en-US" altLang="zh-CN" sz="4000" dirty="0" smtClean="0">
                <a:solidFill>
                  <a:schemeClr val="bg1"/>
                </a:solidFill>
              </a:rPr>
              <a:t>commentary </a:t>
            </a:r>
            <a:r>
              <a:rPr lang="en-US" altLang="zh-CN" sz="4000" dirty="0">
                <a:solidFill>
                  <a:schemeClr val="bg1"/>
                </a:solidFill>
              </a:rPr>
              <a:t>tradition is the work of the great </a:t>
            </a:r>
            <a:r>
              <a:rPr lang="en-US" altLang="zh-CN" sz="4000" dirty="0" err="1">
                <a:solidFill>
                  <a:schemeClr val="bg1"/>
                </a:solidFill>
              </a:rPr>
              <a:t>Theravāda</a:t>
            </a:r>
            <a:r>
              <a:rPr lang="en-US" altLang="zh-CN" sz="4000" dirty="0">
                <a:solidFill>
                  <a:schemeClr val="bg1"/>
                </a:solidFill>
              </a:rPr>
              <a:t> scholastic </a:t>
            </a:r>
            <a:r>
              <a:rPr lang="en-US" altLang="zh-CN" sz="4000" dirty="0" err="1">
                <a:solidFill>
                  <a:schemeClr val="bg1"/>
                </a:solidFill>
              </a:rPr>
              <a:t>Buddhaghosa</a:t>
            </a:r>
            <a:r>
              <a:rPr lang="en-US" altLang="zh-CN" sz="4000" dirty="0">
                <a:solidFill>
                  <a:schemeClr val="bg1"/>
                </a:solidFill>
              </a:rPr>
              <a:t> </a:t>
            </a:r>
            <a:r>
              <a:rPr lang="en-US" altLang="zh-CN" sz="4000" dirty="0" smtClean="0">
                <a:solidFill>
                  <a:schemeClr val="bg1"/>
                </a:solidFill>
              </a:rPr>
              <a:t>('Voice of the Buddha'; 4th–5th </a:t>
            </a:r>
            <a:r>
              <a:rPr lang="en-US" altLang="zh-CN" sz="4000" dirty="0">
                <a:solidFill>
                  <a:schemeClr val="bg1"/>
                </a:solidFill>
              </a:rPr>
              <a:t>century CE), who is responsible for most of the </a:t>
            </a:r>
            <a:r>
              <a:rPr lang="en-US" altLang="zh-CN" sz="4000" dirty="0" err="1">
                <a:solidFill>
                  <a:schemeClr val="bg1"/>
                </a:solidFill>
              </a:rPr>
              <a:t>Theravāda</a:t>
            </a:r>
            <a:r>
              <a:rPr lang="en-US" altLang="zh-CN" sz="4000" dirty="0">
                <a:solidFill>
                  <a:schemeClr val="bg1"/>
                </a:solidFill>
              </a:rPr>
              <a:t> commentarial literature that has survived (any older commentaries have been lost). </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1417825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02556" y="172821"/>
            <a:ext cx="11305003" cy="608927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err="1" smtClean="0">
                <a:solidFill>
                  <a:schemeClr val="bg1"/>
                </a:solidFill>
              </a:rPr>
              <a:t>Buddhaghosa</a:t>
            </a:r>
            <a:r>
              <a:rPr lang="en-US" altLang="zh-CN" sz="4000" dirty="0" smtClean="0">
                <a:solidFill>
                  <a:schemeClr val="bg1"/>
                </a:solidFill>
              </a:rPr>
              <a:t> </a:t>
            </a:r>
            <a:r>
              <a:rPr lang="en-US" altLang="zh-CN" sz="4000" dirty="0">
                <a:solidFill>
                  <a:schemeClr val="bg1"/>
                </a:solidFill>
              </a:rPr>
              <a:t>wrote in </a:t>
            </a:r>
            <a:r>
              <a:rPr lang="en-US" altLang="zh-CN" sz="4000" dirty="0" err="1">
                <a:solidFill>
                  <a:schemeClr val="bg1"/>
                </a:solidFill>
              </a:rPr>
              <a:t>Pāli</a:t>
            </a:r>
            <a:r>
              <a:rPr lang="en-US" altLang="zh-CN" sz="4000" dirty="0">
                <a:solidFill>
                  <a:schemeClr val="bg1"/>
                </a:solidFill>
              </a:rPr>
              <a:t>, and after him, most Sri Lankan Buddhist scholastics did as well</a:t>
            </a:r>
            <a:r>
              <a:rPr lang="en-US" altLang="zh-CN" sz="4000" dirty="0" smtClean="0">
                <a:solidFill>
                  <a:schemeClr val="bg1"/>
                </a:solidFill>
              </a:rPr>
              <a:t>. </a:t>
            </a:r>
            <a:r>
              <a:rPr lang="en-US" altLang="zh-CN" sz="4000" dirty="0">
                <a:solidFill>
                  <a:schemeClr val="bg1"/>
                </a:solidFill>
              </a:rPr>
              <a:t>This allowed the Sri Lankan tradition to become more international through a lingua franca so as to converse with monks in India and later Southeast Asia.</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18249551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341141" y="0"/>
            <a:ext cx="11305003" cy="608927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err="1">
                <a:solidFill>
                  <a:schemeClr val="bg1"/>
                </a:solidFill>
              </a:rPr>
              <a:t>Buddhaghosa</a:t>
            </a:r>
            <a:r>
              <a:rPr lang="en-US" altLang="zh-CN" sz="4000" dirty="0">
                <a:solidFill>
                  <a:schemeClr val="bg1"/>
                </a:solidFill>
              </a:rPr>
              <a:t> was </a:t>
            </a:r>
            <a:r>
              <a:rPr lang="en-US" altLang="zh-CN" sz="4000" dirty="0" smtClean="0">
                <a:solidFill>
                  <a:schemeClr val="bg1"/>
                </a:solidFill>
              </a:rPr>
              <a:t>Buddhist </a:t>
            </a:r>
            <a:r>
              <a:rPr lang="en-US" altLang="zh-CN" sz="4000" dirty="0">
                <a:solidFill>
                  <a:schemeClr val="bg1"/>
                </a:solidFill>
              </a:rPr>
              <a:t>commentator, translator and </a:t>
            </a:r>
            <a:r>
              <a:rPr lang="en-US" altLang="zh-CN" sz="4000" dirty="0" smtClean="0">
                <a:solidFill>
                  <a:schemeClr val="bg1"/>
                </a:solidFill>
              </a:rPr>
              <a:t>philosopher. He </a:t>
            </a:r>
            <a:r>
              <a:rPr lang="en-US" altLang="zh-CN" sz="4000" dirty="0">
                <a:solidFill>
                  <a:schemeClr val="bg1"/>
                </a:solidFill>
              </a:rPr>
              <a:t>worked in the Great Monastery (</a:t>
            </a:r>
            <a:r>
              <a:rPr lang="en-US" altLang="zh-CN" sz="4000" dirty="0" err="1">
                <a:solidFill>
                  <a:schemeClr val="bg1"/>
                </a:solidFill>
              </a:rPr>
              <a:t>Mahāvihāra</a:t>
            </a:r>
            <a:r>
              <a:rPr lang="en-US" altLang="zh-CN" sz="4000" dirty="0">
                <a:solidFill>
                  <a:schemeClr val="bg1"/>
                </a:solidFill>
              </a:rPr>
              <a:t>) at </a:t>
            </a:r>
            <a:r>
              <a:rPr lang="en-US" altLang="zh-CN" sz="4000" dirty="0" err="1">
                <a:solidFill>
                  <a:schemeClr val="bg1"/>
                </a:solidFill>
              </a:rPr>
              <a:t>Anurādhapura</a:t>
            </a:r>
            <a:r>
              <a:rPr lang="en-US" altLang="zh-CN" sz="4000" dirty="0">
                <a:solidFill>
                  <a:schemeClr val="bg1"/>
                </a:solidFill>
              </a:rPr>
              <a:t>, Sri Lanka and saw himself as being part of the </a:t>
            </a:r>
            <a:r>
              <a:rPr lang="en-US" altLang="zh-CN" sz="4000" dirty="0" err="1">
                <a:solidFill>
                  <a:schemeClr val="bg1"/>
                </a:solidFill>
              </a:rPr>
              <a:t>Vibhajjavāda</a:t>
            </a:r>
            <a:r>
              <a:rPr lang="en-US" altLang="zh-CN" sz="4000" dirty="0">
                <a:solidFill>
                  <a:schemeClr val="bg1"/>
                </a:solidFill>
              </a:rPr>
              <a:t> school and in the lineage of the Sinhalese </a:t>
            </a:r>
            <a:r>
              <a:rPr lang="en-US" altLang="zh-CN" sz="4000" dirty="0" err="1">
                <a:solidFill>
                  <a:schemeClr val="bg1"/>
                </a:solidFill>
              </a:rPr>
              <a:t>Mahāvihāra</a:t>
            </a:r>
            <a:r>
              <a:rPr lang="en-US" altLang="zh-CN" sz="4000" dirty="0">
                <a:solidFill>
                  <a:schemeClr val="bg1"/>
                </a:solidFill>
              </a:rPr>
              <a:t>.</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16665052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552681" y="320722"/>
            <a:ext cx="11305003" cy="608927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err="1">
                <a:solidFill>
                  <a:schemeClr val="bg1"/>
                </a:solidFill>
              </a:rPr>
              <a:t>Buddhaghosa</a:t>
            </a:r>
            <a:r>
              <a:rPr lang="en-US" altLang="zh-CN" sz="4000" dirty="0">
                <a:solidFill>
                  <a:schemeClr val="bg1"/>
                </a:solidFill>
              </a:rPr>
              <a:t> was born into a Brahmin family in the </a:t>
            </a:r>
            <a:r>
              <a:rPr lang="en-US" altLang="zh-CN" sz="4000" dirty="0" smtClean="0">
                <a:solidFill>
                  <a:schemeClr val="bg1"/>
                </a:solidFill>
              </a:rPr>
              <a:t> northern India. He </a:t>
            </a:r>
            <a:r>
              <a:rPr lang="en-US" altLang="zh-CN" sz="4000" dirty="0">
                <a:solidFill>
                  <a:schemeClr val="bg1"/>
                </a:solidFill>
              </a:rPr>
              <a:t>is said to </a:t>
            </a:r>
            <a:r>
              <a:rPr lang="en-US" altLang="zh-CN" sz="4000" dirty="0" smtClean="0">
                <a:solidFill>
                  <a:schemeClr val="bg1"/>
                </a:solidFill>
              </a:rPr>
              <a:t>have </a:t>
            </a:r>
            <a:r>
              <a:rPr lang="en-US" altLang="zh-CN" sz="4000" dirty="0">
                <a:solidFill>
                  <a:schemeClr val="bg1"/>
                </a:solidFill>
              </a:rPr>
              <a:t>been a master of the Vedas</a:t>
            </a:r>
            <a:r>
              <a:rPr lang="en-US" altLang="zh-CN" sz="4000" dirty="0" smtClean="0">
                <a:solidFill>
                  <a:schemeClr val="bg1"/>
                </a:solidFill>
              </a:rPr>
              <a:t>. </a:t>
            </a:r>
            <a:r>
              <a:rPr lang="en-US" altLang="zh-CN" sz="4000" dirty="0">
                <a:solidFill>
                  <a:schemeClr val="bg1"/>
                </a:solidFill>
              </a:rPr>
              <a:t>He became a </a:t>
            </a:r>
            <a:r>
              <a:rPr lang="en-US" altLang="zh-CN" sz="4000" dirty="0" smtClean="0">
                <a:solidFill>
                  <a:schemeClr val="bg1"/>
                </a:solidFill>
              </a:rPr>
              <a:t>Buddhist monk </a:t>
            </a:r>
            <a:r>
              <a:rPr lang="en-US" altLang="zh-CN" sz="4000" dirty="0">
                <a:solidFill>
                  <a:schemeClr val="bg1"/>
                </a:solidFill>
              </a:rPr>
              <a:t>and undertook the study of the </a:t>
            </a:r>
            <a:r>
              <a:rPr lang="en-US" altLang="zh-CN" sz="4000" dirty="0" err="1">
                <a:solidFill>
                  <a:schemeClr val="bg1"/>
                </a:solidFill>
              </a:rPr>
              <a:t>Tipiṭaka</a:t>
            </a:r>
            <a:r>
              <a:rPr lang="en-US" altLang="zh-CN" sz="4000" dirty="0">
                <a:solidFill>
                  <a:schemeClr val="bg1"/>
                </a:solidFill>
              </a:rPr>
              <a:t> and its commentaries. </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9499558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388908" y="327546"/>
            <a:ext cx="11305003" cy="608927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On </a:t>
            </a:r>
            <a:r>
              <a:rPr lang="en-US" altLang="zh-CN" sz="4000" dirty="0">
                <a:solidFill>
                  <a:schemeClr val="bg1"/>
                </a:solidFill>
              </a:rPr>
              <a:t>finding a text for which the commentary had been lost in India, </a:t>
            </a:r>
            <a:r>
              <a:rPr lang="en-US" altLang="zh-CN" sz="4000" dirty="0" err="1">
                <a:solidFill>
                  <a:schemeClr val="bg1"/>
                </a:solidFill>
              </a:rPr>
              <a:t>Buddhaghosa</a:t>
            </a:r>
            <a:r>
              <a:rPr lang="en-US" altLang="zh-CN" sz="4000" dirty="0">
                <a:solidFill>
                  <a:schemeClr val="bg1"/>
                </a:solidFill>
              </a:rPr>
              <a:t> determined to travel to Sri Lanka to study a Sinhala commentary that was believed to have been preserved.</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5764308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07272" y="238836"/>
            <a:ext cx="11305003" cy="3241345"/>
          </a:xfrm>
          <a:prstGeom prst="rect">
            <a:avLst/>
          </a:prstGeom>
        </p:spPr>
        <p:txBody>
          <a:bodyPr vert="horz" lIns="91440" tIns="45720" rIns="91440" bIns="45720"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In Sri Lanka, </a:t>
            </a:r>
            <a:r>
              <a:rPr lang="en-US" altLang="zh-CN" sz="4000" dirty="0" err="1">
                <a:solidFill>
                  <a:schemeClr val="bg1"/>
                </a:solidFill>
              </a:rPr>
              <a:t>Buddhaghosa</a:t>
            </a:r>
            <a:r>
              <a:rPr lang="en-US" altLang="zh-CN" sz="4000" dirty="0">
                <a:solidFill>
                  <a:schemeClr val="bg1"/>
                </a:solidFill>
              </a:rPr>
              <a:t> began to study </a:t>
            </a:r>
            <a:r>
              <a:rPr lang="en-US" altLang="zh-CN" sz="4000" dirty="0" smtClean="0">
                <a:solidFill>
                  <a:schemeClr val="bg1"/>
                </a:solidFill>
              </a:rPr>
              <a:t>a </a:t>
            </a:r>
            <a:r>
              <a:rPr lang="en-US" altLang="zh-CN" sz="4000" dirty="0">
                <a:solidFill>
                  <a:schemeClr val="bg1"/>
                </a:solidFill>
              </a:rPr>
              <a:t>very large volume of Sinhala commentarial texts that had been assembled and preserved by the monks of the </a:t>
            </a:r>
            <a:r>
              <a:rPr lang="en-US" altLang="zh-CN" sz="4000" dirty="0" err="1" smtClean="0">
                <a:solidFill>
                  <a:schemeClr val="bg1"/>
                </a:solidFill>
              </a:rPr>
              <a:t>Maha</a:t>
            </a:r>
            <a:r>
              <a:rPr lang="en-US" altLang="zh-CN" sz="4000" dirty="0" smtClean="0">
                <a:solidFill>
                  <a:schemeClr val="bg1"/>
                </a:solidFill>
              </a:rPr>
              <a:t> </a:t>
            </a:r>
            <a:r>
              <a:rPr lang="en-US" altLang="zh-CN" sz="4000" dirty="0" err="1">
                <a:solidFill>
                  <a:schemeClr val="bg1"/>
                </a:solidFill>
              </a:rPr>
              <a:t>Viharaya</a:t>
            </a:r>
            <a:r>
              <a:rPr lang="en-US" altLang="zh-CN" sz="4000" dirty="0" smtClean="0">
                <a:solidFill>
                  <a:schemeClr val="bg1"/>
                </a:solidFill>
              </a:rPr>
              <a:t>. </a:t>
            </a:r>
            <a:endParaRPr lang="en-US" altLang="zh-CN" sz="4000" dirty="0">
              <a:solidFill>
                <a:schemeClr val="bg1"/>
              </a:solidFill>
              <a:latin typeface="+mn-lt"/>
              <a:ea typeface="+mn-ea"/>
              <a:cs typeface="+mn-cs"/>
            </a:endParaRPr>
          </a:p>
        </p:txBody>
      </p:sp>
      <p:sp>
        <p:nvSpPr>
          <p:cNvPr id="3" name="標題 5"/>
          <p:cNvSpPr txBox="1">
            <a:spLocks/>
          </p:cNvSpPr>
          <p:nvPr/>
        </p:nvSpPr>
        <p:spPr>
          <a:xfrm>
            <a:off x="354787" y="3712193"/>
            <a:ext cx="11305003" cy="287967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err="1" smtClean="0">
                <a:solidFill>
                  <a:schemeClr val="bg1"/>
                </a:solidFill>
              </a:rPr>
              <a:t>Buddhaghosa</a:t>
            </a:r>
            <a:r>
              <a:rPr lang="en-US" altLang="zh-CN" sz="4000" dirty="0" smtClean="0">
                <a:solidFill>
                  <a:schemeClr val="bg1"/>
                </a:solidFill>
              </a:rPr>
              <a:t> </a:t>
            </a:r>
            <a:r>
              <a:rPr lang="en-US" altLang="zh-CN" sz="4000" dirty="0">
                <a:solidFill>
                  <a:schemeClr val="bg1"/>
                </a:solidFill>
              </a:rPr>
              <a:t>sought permission to synthesize the assembled Sinhala-language commentaries into a comprehensive single commentary composed in </a:t>
            </a:r>
            <a:r>
              <a:rPr lang="en-US" altLang="zh-CN" sz="4000" dirty="0" err="1">
                <a:solidFill>
                  <a:schemeClr val="bg1"/>
                </a:solidFill>
              </a:rPr>
              <a:t>Pali</a:t>
            </a:r>
            <a:r>
              <a:rPr lang="en-US" altLang="zh-CN" sz="4000" dirty="0">
                <a:solidFill>
                  <a:schemeClr val="bg1"/>
                </a:solidFill>
              </a:rPr>
              <a:t>.</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14628367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388908" y="327546"/>
            <a:ext cx="11305003" cy="608927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His best-known work is the </a:t>
            </a:r>
            <a:r>
              <a:rPr lang="en-US" altLang="zh-CN" sz="4000" dirty="0" err="1">
                <a:solidFill>
                  <a:schemeClr val="bg1"/>
                </a:solidFill>
              </a:rPr>
              <a:t>Visuddhimagga</a:t>
            </a:r>
            <a:r>
              <a:rPr lang="en-US" altLang="zh-CN" sz="4000" dirty="0">
                <a:solidFill>
                  <a:schemeClr val="bg1"/>
                </a:solidFill>
              </a:rPr>
              <a:t> </a:t>
            </a:r>
            <a:r>
              <a:rPr lang="en-US" altLang="zh-CN" sz="4000" dirty="0" smtClean="0">
                <a:solidFill>
                  <a:schemeClr val="bg1"/>
                </a:solidFill>
              </a:rPr>
              <a:t>('Path </a:t>
            </a:r>
            <a:r>
              <a:rPr lang="en-US" altLang="zh-CN" sz="4000" dirty="0">
                <a:solidFill>
                  <a:schemeClr val="bg1"/>
                </a:solidFill>
              </a:rPr>
              <a:t>of </a:t>
            </a:r>
            <a:r>
              <a:rPr lang="en-US" altLang="zh-CN" sz="4000" dirty="0" smtClean="0">
                <a:solidFill>
                  <a:schemeClr val="bg1"/>
                </a:solidFill>
              </a:rPr>
              <a:t>Purification'), </a:t>
            </a:r>
            <a:r>
              <a:rPr lang="en-US" altLang="zh-CN" sz="4000" dirty="0">
                <a:solidFill>
                  <a:schemeClr val="bg1"/>
                </a:solidFill>
              </a:rPr>
              <a:t>a comprehensive summary of older Sinhala commentaries on Theravada teachings and practices.</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12791341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3807959" y="327546"/>
            <a:ext cx="8086908" cy="6093316"/>
          </a:xfrm>
          <a:prstGeom prst="rect">
            <a:avLst/>
          </a:prstGeom>
        </p:spPr>
      </p:pic>
      <p:sp>
        <p:nvSpPr>
          <p:cNvPr id="5" name="標題 5"/>
          <p:cNvSpPr txBox="1">
            <a:spLocks/>
          </p:cNvSpPr>
          <p:nvPr/>
        </p:nvSpPr>
        <p:spPr>
          <a:xfrm>
            <a:off x="313899" y="1897039"/>
            <a:ext cx="3370998" cy="3214048"/>
          </a:xfrm>
          <a:prstGeom prst="rect">
            <a:avLst/>
          </a:prstGeom>
        </p:spPr>
        <p:txBody>
          <a:bodyPr vert="horz" lIns="91440" tIns="45720" rIns="91440" bIns="45720"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err="1">
                <a:solidFill>
                  <a:schemeClr val="bg1"/>
                </a:solidFill>
              </a:rPr>
              <a:t>Buddhaghosa</a:t>
            </a:r>
            <a:r>
              <a:rPr lang="en-US" altLang="zh-CN" sz="4000" dirty="0">
                <a:solidFill>
                  <a:schemeClr val="bg1"/>
                </a:solidFill>
              </a:rPr>
              <a:t> with three copies of </a:t>
            </a:r>
            <a:r>
              <a:rPr lang="en-US" altLang="zh-CN" sz="4000" dirty="0" err="1" smtClean="0">
                <a:solidFill>
                  <a:schemeClr val="bg1"/>
                </a:solidFill>
              </a:rPr>
              <a:t>Visuddhimagga</a:t>
            </a:r>
            <a:r>
              <a:rPr lang="en-US" altLang="zh-CN" sz="4000" dirty="0" smtClean="0">
                <a:solidFill>
                  <a:schemeClr val="bg1"/>
                </a:solidFill>
              </a:rPr>
              <a:t>.</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0594843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81514" y="451422"/>
            <a:ext cx="3200401" cy="608927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dirty="0" smtClean="0">
                <a:solidFill>
                  <a:schemeClr val="bg1"/>
                </a:solidFill>
              </a:rPr>
              <a:t>The </a:t>
            </a:r>
            <a:r>
              <a:rPr lang="en-US" altLang="zh-CN" sz="4000" dirty="0">
                <a:solidFill>
                  <a:schemeClr val="bg1"/>
                </a:solidFill>
              </a:rPr>
              <a:t>fourteen commentaries (</a:t>
            </a:r>
            <a:r>
              <a:rPr lang="en-US" altLang="zh-CN" sz="4000" dirty="0" err="1">
                <a:solidFill>
                  <a:schemeClr val="bg1"/>
                </a:solidFill>
              </a:rPr>
              <a:t>Aṭṭhakathā</a:t>
            </a:r>
            <a:r>
              <a:rPr lang="en-US" altLang="zh-CN" sz="4000" dirty="0">
                <a:solidFill>
                  <a:schemeClr val="bg1"/>
                </a:solidFill>
              </a:rPr>
              <a:t>) on the </a:t>
            </a:r>
            <a:r>
              <a:rPr lang="en-US" altLang="zh-CN" sz="4000" dirty="0" err="1">
                <a:solidFill>
                  <a:schemeClr val="bg1"/>
                </a:solidFill>
              </a:rPr>
              <a:t>Pāli</a:t>
            </a:r>
            <a:r>
              <a:rPr lang="en-US" altLang="zh-CN" sz="4000" dirty="0">
                <a:solidFill>
                  <a:schemeClr val="bg1"/>
                </a:solidFill>
              </a:rPr>
              <a:t> Canon traditionally ascribed to </a:t>
            </a:r>
            <a:r>
              <a:rPr lang="en-US" altLang="zh-CN" sz="4000" dirty="0" err="1" smtClean="0">
                <a:solidFill>
                  <a:schemeClr val="bg1"/>
                </a:solidFill>
              </a:rPr>
              <a:t>Buddhaghosa</a:t>
            </a:r>
            <a:r>
              <a:rPr lang="en-US" altLang="zh-CN" sz="4000" dirty="0" smtClean="0">
                <a:solidFill>
                  <a:schemeClr val="bg1"/>
                </a:solidFill>
              </a:rPr>
              <a:t>.</a:t>
            </a:r>
            <a:endParaRPr lang="en-US" altLang="zh-CN" sz="4000" dirty="0">
              <a:solidFill>
                <a:schemeClr val="bg1"/>
              </a:solidFill>
              <a:latin typeface="+mn-lt"/>
              <a:ea typeface="+mn-ea"/>
              <a:cs typeface="+mn-cs"/>
            </a:endParaRPr>
          </a:p>
        </p:txBody>
      </p:sp>
      <p:pic>
        <p:nvPicPr>
          <p:cNvPr id="3" name="圖片 2"/>
          <p:cNvPicPr>
            <a:picLocks noChangeAspect="1"/>
          </p:cNvPicPr>
          <p:nvPr/>
        </p:nvPicPr>
        <p:blipFill>
          <a:blip r:embed="rId3"/>
          <a:stretch>
            <a:fillRect/>
          </a:stretch>
        </p:blipFill>
        <p:spPr>
          <a:xfrm>
            <a:off x="3185160" y="81887"/>
            <a:ext cx="8865813" cy="6673974"/>
          </a:xfrm>
          <a:prstGeom prst="rect">
            <a:avLst/>
          </a:prstGeom>
        </p:spPr>
      </p:pic>
    </p:spTree>
    <p:extLst>
      <p:ext uri="{BB962C8B-B14F-4D97-AF65-F5344CB8AC3E}">
        <p14:creationId xmlns:p14="http://schemas.microsoft.com/office/powerpoint/2010/main" val="41216521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204716" y="398010"/>
            <a:ext cx="11696132" cy="6089276"/>
          </a:xfrm>
          <a:prstGeom prst="rect">
            <a:avLst/>
          </a:prstGeom>
        </p:spPr>
        <p:txBody>
          <a:bodyPr vert="horz" lIns="91440" tIns="45720" rIns="91440" bIns="45720" rtlCol="0" anchor="ctr">
            <a:normAutofit fontScale="9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err="1">
                <a:solidFill>
                  <a:schemeClr val="bg1"/>
                </a:solidFill>
              </a:rPr>
              <a:t>Buddhaghosa</a:t>
            </a:r>
            <a:r>
              <a:rPr lang="en-US" altLang="zh-CN" sz="4000" dirty="0">
                <a:solidFill>
                  <a:schemeClr val="bg1"/>
                </a:solidFill>
              </a:rPr>
              <a:t> considers each </a:t>
            </a:r>
            <a:r>
              <a:rPr lang="en-US" altLang="zh-CN" sz="4000" dirty="0" err="1">
                <a:solidFill>
                  <a:schemeClr val="bg1"/>
                </a:solidFill>
              </a:rPr>
              <a:t>Pitaka</a:t>
            </a:r>
            <a:r>
              <a:rPr lang="en-US" altLang="zh-CN" sz="4000" dirty="0">
                <a:solidFill>
                  <a:schemeClr val="bg1"/>
                </a:solidFill>
              </a:rPr>
              <a:t> of the Buddhist canon a kind of method (</a:t>
            </a:r>
            <a:r>
              <a:rPr lang="en-US" altLang="zh-CN" sz="4000" dirty="0" err="1">
                <a:solidFill>
                  <a:schemeClr val="bg1"/>
                </a:solidFill>
              </a:rPr>
              <a:t>naya</a:t>
            </a:r>
            <a:r>
              <a:rPr lang="en-US" altLang="zh-CN" sz="4000" dirty="0">
                <a:solidFill>
                  <a:schemeClr val="bg1"/>
                </a:solidFill>
              </a:rPr>
              <a:t>) that requires different skills to interpret. One of his most important ideas about exegesis of the </a:t>
            </a:r>
            <a:r>
              <a:rPr lang="en-US" altLang="zh-CN" sz="4000" dirty="0" err="1">
                <a:solidFill>
                  <a:schemeClr val="bg1"/>
                </a:solidFill>
              </a:rPr>
              <a:t>buddha's</a:t>
            </a:r>
            <a:r>
              <a:rPr lang="en-US" altLang="zh-CN" sz="4000" dirty="0">
                <a:solidFill>
                  <a:schemeClr val="bg1"/>
                </a:solidFill>
              </a:rPr>
              <a:t> words </a:t>
            </a:r>
            <a:r>
              <a:rPr lang="en-US" altLang="zh-CN" sz="4000" dirty="0" smtClean="0">
                <a:solidFill>
                  <a:schemeClr val="bg1"/>
                </a:solidFill>
              </a:rPr>
              <a:t>is </a:t>
            </a:r>
            <a:r>
              <a:rPr lang="en-US" altLang="zh-CN" sz="4000" dirty="0">
                <a:solidFill>
                  <a:schemeClr val="bg1"/>
                </a:solidFill>
              </a:rPr>
              <a:t>that these words are immeasurable, that is to say, there are innumerable ways and modes to teach and explain the </a:t>
            </a:r>
            <a:r>
              <a:rPr lang="en-US" altLang="zh-CN" sz="4000" dirty="0" err="1">
                <a:solidFill>
                  <a:schemeClr val="bg1"/>
                </a:solidFill>
              </a:rPr>
              <a:t>Dhamma</a:t>
            </a:r>
            <a:r>
              <a:rPr lang="en-US" altLang="zh-CN" sz="4000" dirty="0">
                <a:solidFill>
                  <a:schemeClr val="bg1"/>
                </a:solidFill>
              </a:rPr>
              <a:t> and likewise there are innumerable ways in which to receive these teachings.</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17807227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914399" y="97760"/>
            <a:ext cx="10515600" cy="124654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4000" b="1" dirty="0" err="1">
                <a:solidFill>
                  <a:schemeClr val="bg1"/>
                </a:solidFill>
              </a:rPr>
              <a:t>Pāli</a:t>
            </a:r>
            <a:r>
              <a:rPr lang="en-US" altLang="zh-CN" sz="4000" b="1" dirty="0">
                <a:solidFill>
                  <a:schemeClr val="bg1"/>
                </a:solidFill>
              </a:rPr>
              <a:t> Canon</a:t>
            </a:r>
          </a:p>
        </p:txBody>
      </p:sp>
      <p:sp>
        <p:nvSpPr>
          <p:cNvPr id="3" name="標題 5"/>
          <p:cNvSpPr txBox="1">
            <a:spLocks/>
          </p:cNvSpPr>
          <p:nvPr/>
        </p:nvSpPr>
        <p:spPr>
          <a:xfrm>
            <a:off x="1125521" y="1633432"/>
            <a:ext cx="10515600" cy="4396903"/>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The </a:t>
            </a:r>
            <a:r>
              <a:rPr lang="en-US" altLang="zh-CN" sz="4000" dirty="0" err="1">
                <a:solidFill>
                  <a:schemeClr val="bg1"/>
                </a:solidFill>
              </a:rPr>
              <a:t>Pāli</a:t>
            </a:r>
            <a:r>
              <a:rPr lang="en-US" altLang="zh-CN" sz="4000" dirty="0">
                <a:solidFill>
                  <a:schemeClr val="bg1"/>
                </a:solidFill>
              </a:rPr>
              <a:t> Canon is the standard collection of scriptures in the Theravada Buddhist tradition, as preserved in the </a:t>
            </a:r>
            <a:r>
              <a:rPr lang="en-US" altLang="zh-CN" sz="4000" dirty="0" err="1">
                <a:solidFill>
                  <a:schemeClr val="bg1"/>
                </a:solidFill>
              </a:rPr>
              <a:t>Pāli</a:t>
            </a:r>
            <a:r>
              <a:rPr lang="en-US" altLang="zh-CN" sz="4000" dirty="0">
                <a:solidFill>
                  <a:schemeClr val="bg1"/>
                </a:solidFill>
              </a:rPr>
              <a:t> language</a:t>
            </a:r>
            <a:r>
              <a:rPr lang="en-US" altLang="zh-CN" sz="4000" dirty="0" smtClean="0">
                <a:solidFill>
                  <a:schemeClr val="bg1"/>
                </a:solidFill>
              </a:rPr>
              <a:t>. </a:t>
            </a:r>
            <a:r>
              <a:rPr lang="en-US" altLang="zh-CN" sz="4000" dirty="0">
                <a:solidFill>
                  <a:schemeClr val="bg1"/>
                </a:solidFill>
              </a:rPr>
              <a:t>It is the most complete extant early Buddhist </a:t>
            </a:r>
            <a:r>
              <a:rPr lang="en-US" altLang="zh-CN" sz="4000" dirty="0" smtClean="0">
                <a:solidFill>
                  <a:schemeClr val="bg1"/>
                </a:solidFill>
              </a:rPr>
              <a:t>canon</a:t>
            </a:r>
            <a:r>
              <a:rPr lang="en-US" altLang="zh-CN" sz="4000" dirty="0">
                <a:solidFill>
                  <a:schemeClr val="bg1"/>
                </a:solidFill>
              </a:rPr>
              <a:t>.</a:t>
            </a:r>
            <a:r>
              <a:rPr lang="en-US" altLang="zh-CN" sz="4000" dirty="0" smtClean="0">
                <a:solidFill>
                  <a:schemeClr val="bg1"/>
                </a:solidFill>
              </a:rPr>
              <a:t> It </a:t>
            </a:r>
            <a:r>
              <a:rPr lang="en-US" altLang="zh-CN" sz="4000" dirty="0">
                <a:solidFill>
                  <a:schemeClr val="bg1"/>
                </a:solidFill>
              </a:rPr>
              <a:t>derives mainly from the </a:t>
            </a:r>
            <a:r>
              <a:rPr lang="en-US" altLang="zh-CN" sz="4000" dirty="0" err="1">
                <a:solidFill>
                  <a:schemeClr val="bg1"/>
                </a:solidFill>
              </a:rPr>
              <a:t>Tāmraparṇīya</a:t>
            </a:r>
            <a:r>
              <a:rPr lang="en-US" altLang="zh-CN" sz="4000" dirty="0">
                <a:solidFill>
                  <a:schemeClr val="bg1"/>
                </a:solidFill>
              </a:rPr>
              <a:t> school.</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2318630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908952" y="353586"/>
            <a:ext cx="10515600" cy="577300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During the First Buddhist Council, </a:t>
            </a:r>
            <a:r>
              <a:rPr lang="en-US" altLang="zh-CN" sz="4000" dirty="0" smtClean="0">
                <a:solidFill>
                  <a:schemeClr val="bg1"/>
                </a:solidFill>
              </a:rPr>
              <a:t>Ananda </a:t>
            </a:r>
            <a:r>
              <a:rPr lang="en-US" altLang="zh-CN" sz="4000" dirty="0">
                <a:solidFill>
                  <a:schemeClr val="bg1"/>
                </a:solidFill>
              </a:rPr>
              <a:t>recited the </a:t>
            </a:r>
            <a:r>
              <a:rPr lang="en-US" altLang="zh-CN" sz="4000" dirty="0" err="1">
                <a:solidFill>
                  <a:schemeClr val="bg1"/>
                </a:solidFill>
              </a:rPr>
              <a:t>Sutta</a:t>
            </a:r>
            <a:r>
              <a:rPr lang="en-US" altLang="zh-CN" sz="4000" dirty="0">
                <a:solidFill>
                  <a:schemeClr val="bg1"/>
                </a:solidFill>
              </a:rPr>
              <a:t> </a:t>
            </a:r>
            <a:r>
              <a:rPr lang="en-US" altLang="zh-CN" sz="4000" dirty="0" err="1">
                <a:solidFill>
                  <a:schemeClr val="bg1"/>
                </a:solidFill>
              </a:rPr>
              <a:t>Pitaka</a:t>
            </a:r>
            <a:r>
              <a:rPr lang="en-US" altLang="zh-CN" sz="4000" dirty="0">
                <a:solidFill>
                  <a:schemeClr val="bg1"/>
                </a:solidFill>
              </a:rPr>
              <a:t>, and </a:t>
            </a:r>
            <a:r>
              <a:rPr lang="en-US" altLang="zh-CN" sz="4000" dirty="0" err="1">
                <a:solidFill>
                  <a:schemeClr val="bg1"/>
                </a:solidFill>
              </a:rPr>
              <a:t>Upali</a:t>
            </a:r>
            <a:r>
              <a:rPr lang="en-US" altLang="zh-CN" sz="4000" dirty="0">
                <a:solidFill>
                  <a:schemeClr val="bg1"/>
                </a:solidFill>
              </a:rPr>
              <a:t> recited the </a:t>
            </a:r>
            <a:r>
              <a:rPr lang="en-US" altLang="zh-CN" sz="4000" dirty="0" err="1">
                <a:solidFill>
                  <a:schemeClr val="bg1"/>
                </a:solidFill>
              </a:rPr>
              <a:t>Vinaya</a:t>
            </a:r>
            <a:r>
              <a:rPr lang="en-US" altLang="zh-CN" sz="4000" dirty="0">
                <a:solidFill>
                  <a:schemeClr val="bg1"/>
                </a:solidFill>
              </a:rPr>
              <a:t> </a:t>
            </a:r>
            <a:r>
              <a:rPr lang="en-US" altLang="zh-CN" sz="4000" dirty="0" err="1">
                <a:solidFill>
                  <a:schemeClr val="bg1"/>
                </a:solidFill>
              </a:rPr>
              <a:t>Pitaka</a:t>
            </a:r>
            <a:r>
              <a:rPr lang="en-US" altLang="zh-CN" sz="4000" dirty="0">
                <a:solidFill>
                  <a:schemeClr val="bg1"/>
                </a:solidFill>
              </a:rPr>
              <a:t>. The </a:t>
            </a:r>
            <a:r>
              <a:rPr lang="en-US" altLang="zh-CN" sz="4000" dirty="0" smtClean="0">
                <a:solidFill>
                  <a:schemeClr val="bg1"/>
                </a:solidFill>
              </a:rPr>
              <a:t>500 </a:t>
            </a:r>
            <a:r>
              <a:rPr lang="en-US" altLang="zh-CN" sz="4000" dirty="0" err="1" smtClean="0">
                <a:solidFill>
                  <a:schemeClr val="bg1"/>
                </a:solidFill>
              </a:rPr>
              <a:t>Arhats</a:t>
            </a:r>
            <a:r>
              <a:rPr lang="en-US" altLang="zh-CN" sz="4000" dirty="0" smtClean="0">
                <a:solidFill>
                  <a:schemeClr val="bg1"/>
                </a:solidFill>
              </a:rPr>
              <a:t> </a:t>
            </a:r>
            <a:r>
              <a:rPr lang="en-US" altLang="zh-CN" sz="4000" dirty="0">
                <a:solidFill>
                  <a:schemeClr val="bg1"/>
                </a:solidFill>
              </a:rPr>
              <a:t>present accepted the recitations and henceforth the teachings were preserved orally by the Sangha. </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40211429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969110" y="443553"/>
            <a:ext cx="10515600" cy="577300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The </a:t>
            </a:r>
            <a:r>
              <a:rPr lang="en-US" altLang="zh-CN" sz="4000" dirty="0" err="1">
                <a:solidFill>
                  <a:schemeClr val="bg1"/>
                </a:solidFill>
              </a:rPr>
              <a:t>Tipitaka</a:t>
            </a:r>
            <a:r>
              <a:rPr lang="en-US" altLang="zh-CN" sz="4000" dirty="0">
                <a:solidFill>
                  <a:schemeClr val="bg1"/>
                </a:solidFill>
              </a:rPr>
              <a:t> that was transmitted to Sri Lanka during the reign of King </a:t>
            </a:r>
            <a:r>
              <a:rPr lang="en-US" altLang="zh-CN" sz="4000" dirty="0" err="1" smtClean="0">
                <a:solidFill>
                  <a:schemeClr val="bg1"/>
                </a:solidFill>
              </a:rPr>
              <a:t>Ashoka</a:t>
            </a:r>
            <a:r>
              <a:rPr lang="en-US" altLang="zh-CN" sz="4000" dirty="0" smtClean="0">
                <a:solidFill>
                  <a:schemeClr val="bg1"/>
                </a:solidFill>
              </a:rPr>
              <a:t> </a:t>
            </a:r>
            <a:r>
              <a:rPr lang="en-US" altLang="zh-CN" sz="4000" dirty="0">
                <a:solidFill>
                  <a:schemeClr val="bg1"/>
                </a:solidFill>
              </a:rPr>
              <a:t>were initially preserved orally and were later written down during the Fourth Buddhist Council in 29 BCE, approximately 454 years after the </a:t>
            </a:r>
            <a:r>
              <a:rPr lang="en-US" altLang="zh-CN" sz="4000" dirty="0" smtClean="0">
                <a:solidFill>
                  <a:schemeClr val="bg1"/>
                </a:solidFill>
              </a:rPr>
              <a:t>passing away </a:t>
            </a:r>
            <a:r>
              <a:rPr lang="en-US" altLang="zh-CN" sz="4000" dirty="0">
                <a:solidFill>
                  <a:schemeClr val="bg1"/>
                </a:solidFill>
              </a:rPr>
              <a:t>of Gautama Buddha.</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34450264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821140" y="545911"/>
            <a:ext cx="10515600" cy="577300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Textual fragments of similar teachings have been found in the </a:t>
            </a:r>
            <a:r>
              <a:rPr lang="en-US" altLang="zh-CN" sz="4000" dirty="0" smtClean="0">
                <a:solidFill>
                  <a:schemeClr val="bg1"/>
                </a:solidFill>
              </a:rPr>
              <a:t>Agama (</a:t>
            </a:r>
            <a:r>
              <a:rPr lang="zh-CN" altLang="en-US" sz="4000" dirty="0" smtClean="0">
                <a:solidFill>
                  <a:schemeClr val="bg1"/>
                </a:solidFill>
              </a:rPr>
              <a:t>阿含</a:t>
            </a:r>
            <a:r>
              <a:rPr lang="en-US" altLang="zh-CN" sz="4000" dirty="0" smtClean="0">
                <a:solidFill>
                  <a:schemeClr val="bg1"/>
                </a:solidFill>
              </a:rPr>
              <a:t>) </a:t>
            </a:r>
            <a:r>
              <a:rPr lang="en-US" altLang="zh-CN" sz="4000" dirty="0">
                <a:solidFill>
                  <a:schemeClr val="bg1"/>
                </a:solidFill>
              </a:rPr>
              <a:t>of other major Buddhist schools in India. They were however written down in various </a:t>
            </a:r>
            <a:r>
              <a:rPr lang="en-US" altLang="zh-CN" sz="4000" dirty="0" err="1">
                <a:solidFill>
                  <a:schemeClr val="bg1"/>
                </a:solidFill>
              </a:rPr>
              <a:t>Prakrits</a:t>
            </a:r>
            <a:r>
              <a:rPr lang="en-US" altLang="zh-CN" sz="4000" dirty="0">
                <a:solidFill>
                  <a:schemeClr val="bg1"/>
                </a:solidFill>
              </a:rPr>
              <a:t> other than </a:t>
            </a:r>
            <a:r>
              <a:rPr lang="en-US" altLang="zh-CN" sz="4000" dirty="0" err="1">
                <a:solidFill>
                  <a:schemeClr val="bg1"/>
                </a:solidFill>
              </a:rPr>
              <a:t>Pali</a:t>
            </a:r>
            <a:r>
              <a:rPr lang="en-US" altLang="zh-CN" sz="4000" dirty="0">
                <a:solidFill>
                  <a:schemeClr val="bg1"/>
                </a:solidFill>
              </a:rPr>
              <a:t> as well as Sanskrit. </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7009150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941456" y="533879"/>
            <a:ext cx="10515600" cy="577300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Some </a:t>
            </a:r>
            <a:r>
              <a:rPr lang="en-US" altLang="zh-CN" sz="4000" dirty="0">
                <a:solidFill>
                  <a:schemeClr val="bg1"/>
                </a:solidFill>
              </a:rPr>
              <a:t>of </a:t>
            </a:r>
            <a:r>
              <a:rPr lang="en-US" altLang="zh-CN" sz="4000" dirty="0" smtClean="0">
                <a:solidFill>
                  <a:schemeClr val="bg1"/>
                </a:solidFill>
              </a:rPr>
              <a:t>those </a:t>
            </a:r>
            <a:r>
              <a:rPr lang="en-US" altLang="zh-CN" sz="4000" dirty="0">
                <a:solidFill>
                  <a:schemeClr val="bg1"/>
                </a:solidFill>
              </a:rPr>
              <a:t>Agama</a:t>
            </a:r>
            <a:r>
              <a:rPr lang="en-US" altLang="zh-CN" sz="4000" dirty="0" smtClean="0">
                <a:solidFill>
                  <a:schemeClr val="bg1"/>
                </a:solidFill>
              </a:rPr>
              <a:t> </a:t>
            </a:r>
            <a:r>
              <a:rPr lang="en-US" altLang="zh-CN" sz="4000" dirty="0">
                <a:solidFill>
                  <a:schemeClr val="bg1"/>
                </a:solidFill>
              </a:rPr>
              <a:t>were later translated into Chinese (earliest dating to the late 4th century CE). The surviving Sri Lankan version is the most complete</a:t>
            </a:r>
            <a:r>
              <a:rPr lang="en-US" altLang="zh-CN" sz="4000" dirty="0" smtClean="0">
                <a:solidFill>
                  <a:schemeClr val="bg1"/>
                </a:solidFill>
              </a:rPr>
              <a:t>, </a:t>
            </a:r>
            <a:r>
              <a:rPr lang="en-US" altLang="zh-CN" sz="4000" dirty="0">
                <a:solidFill>
                  <a:schemeClr val="bg1"/>
                </a:solidFill>
              </a:rPr>
              <a:t>but one that was extensively redacted about 1,000 years after Buddha's </a:t>
            </a:r>
            <a:r>
              <a:rPr lang="en-US" altLang="zh-CN" sz="4000" dirty="0" smtClean="0">
                <a:solidFill>
                  <a:schemeClr val="bg1"/>
                </a:solidFill>
              </a:rPr>
              <a:t>passing, </a:t>
            </a:r>
            <a:r>
              <a:rPr lang="en-US" altLang="zh-CN" sz="4000" dirty="0">
                <a:solidFill>
                  <a:schemeClr val="bg1"/>
                </a:solidFill>
              </a:rPr>
              <a:t>in the 5th or 6th century CE.</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40479220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17530" y="484550"/>
            <a:ext cx="10860320" cy="577300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The </a:t>
            </a:r>
            <a:r>
              <a:rPr lang="en-US" altLang="zh-CN" sz="4000" dirty="0" err="1">
                <a:solidFill>
                  <a:schemeClr val="bg1"/>
                </a:solidFill>
              </a:rPr>
              <a:t>Pāli</a:t>
            </a:r>
            <a:r>
              <a:rPr lang="en-US" altLang="zh-CN" sz="4000" dirty="0">
                <a:solidFill>
                  <a:schemeClr val="bg1"/>
                </a:solidFill>
              </a:rPr>
              <a:t> Canon falls into three general categories, called </a:t>
            </a:r>
            <a:r>
              <a:rPr lang="en-US" altLang="zh-CN" sz="4000" dirty="0" err="1">
                <a:solidFill>
                  <a:schemeClr val="bg1"/>
                </a:solidFill>
              </a:rPr>
              <a:t>pitaka</a:t>
            </a:r>
            <a:r>
              <a:rPr lang="en-US" altLang="zh-CN" sz="4000" dirty="0">
                <a:solidFill>
                  <a:schemeClr val="bg1"/>
                </a:solidFill>
              </a:rPr>
              <a:t> </a:t>
            </a:r>
            <a:r>
              <a:rPr lang="en-US" altLang="zh-CN" sz="4000" dirty="0" smtClean="0">
                <a:solidFill>
                  <a:schemeClr val="bg1"/>
                </a:solidFill>
              </a:rPr>
              <a:t>(meaning 'basket', </a:t>
            </a:r>
            <a:r>
              <a:rPr lang="en-US" altLang="zh-CN" sz="4000" dirty="0">
                <a:solidFill>
                  <a:schemeClr val="bg1"/>
                </a:solidFill>
              </a:rPr>
              <a:t>referring to the receptacles in which the palm-leaf manuscripts were kept</a:t>
            </a:r>
            <a:r>
              <a:rPr lang="en-US" altLang="zh-CN" sz="4000" dirty="0" smtClean="0">
                <a:solidFill>
                  <a:schemeClr val="bg1"/>
                </a:solidFill>
              </a:rPr>
              <a:t>). </a:t>
            </a:r>
            <a:r>
              <a:rPr lang="en-US" altLang="zh-CN" sz="4000" dirty="0">
                <a:solidFill>
                  <a:schemeClr val="bg1"/>
                </a:solidFill>
              </a:rPr>
              <a:t>Because of this, the canon is traditionally known as the </a:t>
            </a:r>
            <a:r>
              <a:rPr lang="en-US" altLang="zh-CN" sz="4000" dirty="0" err="1">
                <a:solidFill>
                  <a:schemeClr val="bg1"/>
                </a:solidFill>
              </a:rPr>
              <a:t>Tipiṭaka</a:t>
            </a:r>
            <a:r>
              <a:rPr lang="en-US" altLang="zh-CN" sz="4000" dirty="0">
                <a:solidFill>
                  <a:schemeClr val="bg1"/>
                </a:solidFill>
              </a:rPr>
              <a:t> </a:t>
            </a:r>
            <a:r>
              <a:rPr lang="en-US" altLang="zh-CN" sz="4000" dirty="0" smtClean="0">
                <a:solidFill>
                  <a:schemeClr val="bg1"/>
                </a:solidFill>
              </a:rPr>
              <a:t>('three baskets'). </a:t>
            </a:r>
            <a:endParaRPr lang="en-US" altLang="zh-CN" sz="4000" dirty="0">
              <a:solidFill>
                <a:schemeClr val="bg1"/>
              </a:solidFill>
            </a:endParaRPr>
          </a:p>
        </p:txBody>
      </p:sp>
    </p:spTree>
    <p:extLst>
      <p:ext uri="{BB962C8B-B14F-4D97-AF65-F5344CB8AC3E}">
        <p14:creationId xmlns:p14="http://schemas.microsoft.com/office/powerpoint/2010/main" val="14176941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887980" y="114300"/>
            <a:ext cx="9176238" cy="6615033"/>
          </a:xfrm>
          <a:prstGeom prst="rect">
            <a:avLst/>
          </a:prstGeom>
        </p:spPr>
      </p:pic>
      <p:sp>
        <p:nvSpPr>
          <p:cNvPr id="5" name="標題 5"/>
          <p:cNvSpPr txBox="1">
            <a:spLocks/>
          </p:cNvSpPr>
          <p:nvPr/>
        </p:nvSpPr>
        <p:spPr>
          <a:xfrm>
            <a:off x="152400" y="167640"/>
            <a:ext cx="2735580" cy="6561693"/>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en-US" altLang="zh-CN" sz="3200" dirty="0">
                <a:solidFill>
                  <a:schemeClr val="bg1"/>
                </a:solidFill>
              </a:rPr>
              <a:t>In pre-modern times the </a:t>
            </a:r>
            <a:r>
              <a:rPr lang="en-US" altLang="zh-CN" sz="3200" dirty="0" err="1">
                <a:solidFill>
                  <a:schemeClr val="bg1"/>
                </a:solidFill>
              </a:rPr>
              <a:t>Pali</a:t>
            </a:r>
            <a:r>
              <a:rPr lang="en-US" altLang="zh-CN" sz="3200" dirty="0">
                <a:solidFill>
                  <a:schemeClr val="bg1"/>
                </a:solidFill>
              </a:rPr>
              <a:t> Canon was </a:t>
            </a:r>
            <a:r>
              <a:rPr lang="en-US" altLang="zh-CN" sz="3200" dirty="0" smtClean="0">
                <a:solidFill>
                  <a:schemeClr val="bg1"/>
                </a:solidFill>
              </a:rPr>
              <a:t>written </a:t>
            </a:r>
            <a:r>
              <a:rPr lang="en-US" altLang="zh-CN" sz="3200" dirty="0">
                <a:solidFill>
                  <a:schemeClr val="bg1"/>
                </a:solidFill>
              </a:rPr>
              <a:t>on thin slices of wood (Palm-leaf manuscript or Bamboo).</a:t>
            </a:r>
          </a:p>
        </p:txBody>
      </p:sp>
    </p:spTree>
    <p:extLst>
      <p:ext uri="{BB962C8B-B14F-4D97-AF65-F5344CB8AC3E}">
        <p14:creationId xmlns:p14="http://schemas.microsoft.com/office/powerpoint/2010/main" val="3246377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941454" y="336885"/>
            <a:ext cx="10861344" cy="370572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    The </a:t>
            </a:r>
            <a:r>
              <a:rPr lang="en-US" altLang="zh-CN" sz="4000" dirty="0">
                <a:solidFill>
                  <a:schemeClr val="bg1"/>
                </a:solidFill>
              </a:rPr>
              <a:t>three </a:t>
            </a:r>
            <a:r>
              <a:rPr lang="en-US" altLang="zh-CN" sz="4000" dirty="0" err="1">
                <a:solidFill>
                  <a:schemeClr val="bg1"/>
                </a:solidFill>
              </a:rPr>
              <a:t>pitakas</a:t>
            </a:r>
            <a:r>
              <a:rPr lang="en-US" altLang="zh-CN" sz="4000" dirty="0">
                <a:solidFill>
                  <a:schemeClr val="bg1"/>
                </a:solidFill>
              </a:rPr>
              <a:t> are as follows</a:t>
            </a:r>
            <a:r>
              <a:rPr lang="en-US" altLang="zh-CN" sz="4000" dirty="0" smtClean="0">
                <a:solidFill>
                  <a:schemeClr val="bg1"/>
                </a:solidFill>
              </a:rPr>
              <a:t>:</a:t>
            </a:r>
          </a:p>
          <a:p>
            <a:pPr>
              <a:lnSpc>
                <a:spcPct val="150000"/>
              </a:lnSpc>
            </a:pPr>
            <a:endParaRPr lang="en-US" altLang="zh-CN" sz="1200" dirty="0">
              <a:solidFill>
                <a:schemeClr val="bg1"/>
              </a:solidFill>
            </a:endParaRPr>
          </a:p>
          <a:p>
            <a:pPr>
              <a:lnSpc>
                <a:spcPct val="150000"/>
              </a:lnSpc>
            </a:pPr>
            <a:r>
              <a:rPr lang="en-US" altLang="zh-CN" sz="4000" dirty="0" smtClean="0">
                <a:solidFill>
                  <a:schemeClr val="bg1"/>
                </a:solidFill>
              </a:rPr>
              <a:t>    1. </a:t>
            </a:r>
            <a:r>
              <a:rPr lang="en-US" altLang="zh-CN" sz="4000" dirty="0" err="1" smtClean="0">
                <a:solidFill>
                  <a:schemeClr val="bg1"/>
                </a:solidFill>
              </a:rPr>
              <a:t>Vinaya</a:t>
            </a:r>
            <a:r>
              <a:rPr lang="en-US" altLang="zh-CN" sz="4000" dirty="0" smtClean="0">
                <a:solidFill>
                  <a:schemeClr val="bg1"/>
                </a:solidFill>
              </a:rPr>
              <a:t> </a:t>
            </a:r>
            <a:r>
              <a:rPr lang="en-US" altLang="zh-CN" sz="4000" dirty="0" err="1">
                <a:solidFill>
                  <a:schemeClr val="bg1"/>
                </a:solidFill>
              </a:rPr>
              <a:t>Piṭaka</a:t>
            </a:r>
            <a:r>
              <a:rPr lang="en-US" altLang="zh-CN" sz="4000" dirty="0">
                <a:solidFill>
                  <a:schemeClr val="bg1"/>
                </a:solidFill>
              </a:rPr>
              <a:t> </a:t>
            </a:r>
            <a:r>
              <a:rPr lang="en-US" altLang="zh-CN" sz="4000" dirty="0" smtClean="0">
                <a:solidFill>
                  <a:schemeClr val="bg1"/>
                </a:solidFill>
              </a:rPr>
              <a:t>('Discipline Basket'), </a:t>
            </a:r>
            <a:r>
              <a:rPr lang="en-US" altLang="zh-CN" sz="4000" dirty="0">
                <a:solidFill>
                  <a:schemeClr val="bg1"/>
                </a:solidFill>
              </a:rPr>
              <a:t>dealing with rules or discipline of the sangha</a:t>
            </a:r>
            <a:r>
              <a:rPr lang="en-US" altLang="zh-CN" sz="4000" dirty="0" smtClean="0">
                <a:solidFill>
                  <a:schemeClr val="bg1"/>
                </a:solidFill>
              </a:rPr>
              <a:t>;</a:t>
            </a:r>
          </a:p>
          <a:p>
            <a:pPr>
              <a:lnSpc>
                <a:spcPct val="150000"/>
              </a:lnSpc>
            </a:pPr>
            <a:endParaRPr lang="en-US" altLang="zh-CN" sz="1200" dirty="0">
              <a:solidFill>
                <a:schemeClr val="bg1"/>
              </a:solidFill>
            </a:endParaRPr>
          </a:p>
          <a:p>
            <a:pPr>
              <a:lnSpc>
                <a:spcPct val="150000"/>
              </a:lnSpc>
            </a:pPr>
            <a:endParaRPr lang="en-US" altLang="zh-CN" sz="4000" dirty="0">
              <a:solidFill>
                <a:schemeClr val="bg1"/>
              </a:solidFill>
              <a:latin typeface="+mn-lt"/>
              <a:ea typeface="+mn-ea"/>
              <a:cs typeface="+mn-cs"/>
            </a:endParaRPr>
          </a:p>
        </p:txBody>
      </p:sp>
      <p:sp>
        <p:nvSpPr>
          <p:cNvPr id="3" name="標題 5"/>
          <p:cNvSpPr txBox="1">
            <a:spLocks/>
          </p:cNvSpPr>
          <p:nvPr/>
        </p:nvSpPr>
        <p:spPr>
          <a:xfrm>
            <a:off x="1330656" y="3176338"/>
            <a:ext cx="10861344" cy="455667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2. </a:t>
            </a:r>
            <a:r>
              <a:rPr lang="en-US" altLang="zh-CN" sz="4000" dirty="0" err="1" smtClean="0">
                <a:solidFill>
                  <a:schemeClr val="bg1"/>
                </a:solidFill>
              </a:rPr>
              <a:t>Suttanta</a:t>
            </a:r>
            <a:r>
              <a:rPr lang="en-US" altLang="zh-CN" sz="4000" dirty="0" smtClean="0">
                <a:solidFill>
                  <a:schemeClr val="bg1"/>
                </a:solidFill>
              </a:rPr>
              <a:t>/</a:t>
            </a:r>
            <a:r>
              <a:rPr lang="en-US" altLang="zh-CN" sz="4000" dirty="0" err="1" smtClean="0">
                <a:solidFill>
                  <a:schemeClr val="bg1"/>
                </a:solidFill>
              </a:rPr>
              <a:t>Sutta</a:t>
            </a:r>
            <a:r>
              <a:rPr lang="en-US" altLang="zh-CN" sz="4000" dirty="0" smtClean="0">
                <a:solidFill>
                  <a:schemeClr val="bg1"/>
                </a:solidFill>
              </a:rPr>
              <a:t> </a:t>
            </a:r>
            <a:r>
              <a:rPr lang="en-US" altLang="zh-CN" sz="4000" dirty="0" err="1">
                <a:solidFill>
                  <a:schemeClr val="bg1"/>
                </a:solidFill>
              </a:rPr>
              <a:t>Piṭaka</a:t>
            </a:r>
            <a:r>
              <a:rPr lang="en-US" altLang="zh-CN" sz="4000" dirty="0">
                <a:solidFill>
                  <a:schemeClr val="bg1"/>
                </a:solidFill>
              </a:rPr>
              <a:t> (Sutra/Sayings Basket), discourses and sermons of </a:t>
            </a:r>
            <a:r>
              <a:rPr lang="en-US" altLang="zh-CN" sz="4000" dirty="0" smtClean="0">
                <a:solidFill>
                  <a:schemeClr val="bg1"/>
                </a:solidFill>
              </a:rPr>
              <a:t>the Buddha</a:t>
            </a:r>
            <a:r>
              <a:rPr lang="en-US" altLang="zh-CN" sz="4000" dirty="0">
                <a:solidFill>
                  <a:schemeClr val="bg1"/>
                </a:solidFill>
              </a:rPr>
              <a:t>, some religious poetry and is the largest basket</a:t>
            </a:r>
            <a:r>
              <a:rPr lang="en-US" altLang="zh-CN" sz="4000" dirty="0" smtClean="0">
                <a:solidFill>
                  <a:schemeClr val="bg1"/>
                </a:solidFill>
              </a:rPr>
              <a:t>;</a:t>
            </a:r>
            <a:endParaRPr lang="en-US" altLang="zh-CN" sz="4000" dirty="0">
              <a:solidFill>
                <a:schemeClr val="bg1"/>
              </a:solidFill>
            </a:endParaRPr>
          </a:p>
          <a:p>
            <a:pPr>
              <a:lnSpc>
                <a:spcPct val="150000"/>
              </a:lnSpc>
            </a:pP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7872935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929424" y="413563"/>
            <a:ext cx="10515600" cy="577300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3. </a:t>
            </a:r>
            <a:r>
              <a:rPr lang="en-US" altLang="zh-CN" sz="4000" dirty="0" err="1" smtClean="0">
                <a:solidFill>
                  <a:schemeClr val="bg1"/>
                </a:solidFill>
              </a:rPr>
              <a:t>Abhidhamma</a:t>
            </a:r>
            <a:r>
              <a:rPr lang="en-US" altLang="zh-CN" sz="4000" dirty="0" smtClean="0">
                <a:solidFill>
                  <a:schemeClr val="bg1"/>
                </a:solidFill>
              </a:rPr>
              <a:t> </a:t>
            </a:r>
            <a:r>
              <a:rPr lang="en-US" altLang="zh-CN" sz="4000" dirty="0" err="1" smtClean="0">
                <a:solidFill>
                  <a:schemeClr val="bg1"/>
                </a:solidFill>
              </a:rPr>
              <a:t>Piṭaka</a:t>
            </a:r>
            <a:r>
              <a:rPr lang="en-US" altLang="zh-CN" sz="4000" dirty="0" smtClean="0">
                <a:solidFill>
                  <a:schemeClr val="bg1"/>
                </a:solidFill>
              </a:rPr>
              <a:t> ('Higher Teaching Basket'), </a:t>
            </a:r>
            <a:r>
              <a:rPr lang="en-US" altLang="zh-CN" sz="4000" dirty="0">
                <a:solidFill>
                  <a:schemeClr val="bg1"/>
                </a:solidFill>
              </a:rPr>
              <a:t>treatises that elaborate Buddhist doctrines, particularly about mind, and might be called 'Buddhist Psychology</a:t>
            </a:r>
            <a:r>
              <a:rPr lang="en-US" altLang="zh-CN" sz="4000" dirty="0" smtClean="0">
                <a:solidFill>
                  <a:schemeClr val="bg1"/>
                </a:solidFill>
              </a:rPr>
              <a:t>'.</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39933041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255893" y="320364"/>
            <a:ext cx="10515600" cy="618243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The </a:t>
            </a:r>
            <a:r>
              <a:rPr lang="en-US" altLang="zh-CN" sz="4000" dirty="0" err="1">
                <a:solidFill>
                  <a:schemeClr val="bg1"/>
                </a:solidFill>
              </a:rPr>
              <a:t>Vinaya</a:t>
            </a:r>
            <a:r>
              <a:rPr lang="en-US" altLang="zh-CN" sz="4000" dirty="0">
                <a:solidFill>
                  <a:schemeClr val="bg1"/>
                </a:solidFill>
              </a:rPr>
              <a:t> </a:t>
            </a:r>
            <a:r>
              <a:rPr lang="en-US" altLang="zh-CN" sz="4000" dirty="0" err="1">
                <a:solidFill>
                  <a:schemeClr val="bg1"/>
                </a:solidFill>
              </a:rPr>
              <a:t>Pitaka</a:t>
            </a:r>
            <a:r>
              <a:rPr lang="en-US" altLang="zh-CN" sz="4000" dirty="0">
                <a:solidFill>
                  <a:schemeClr val="bg1"/>
                </a:solidFill>
              </a:rPr>
              <a:t> and the </a:t>
            </a:r>
            <a:r>
              <a:rPr lang="en-US" altLang="zh-CN" sz="4000" dirty="0" err="1">
                <a:solidFill>
                  <a:schemeClr val="bg1"/>
                </a:solidFill>
              </a:rPr>
              <a:t>Sutta</a:t>
            </a:r>
            <a:r>
              <a:rPr lang="en-US" altLang="zh-CN" sz="4000" dirty="0">
                <a:solidFill>
                  <a:schemeClr val="bg1"/>
                </a:solidFill>
              </a:rPr>
              <a:t> </a:t>
            </a:r>
            <a:r>
              <a:rPr lang="en-US" altLang="zh-CN" sz="4000" dirty="0" err="1">
                <a:solidFill>
                  <a:schemeClr val="bg1"/>
                </a:solidFill>
              </a:rPr>
              <a:t>Pitaka</a:t>
            </a:r>
            <a:r>
              <a:rPr lang="en-US" altLang="zh-CN" sz="4000" dirty="0">
                <a:solidFill>
                  <a:schemeClr val="bg1"/>
                </a:solidFill>
              </a:rPr>
              <a:t> are remarkably similar to the works of the early Buddhist schools, often termed Early Buddhist Texts. </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0280894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34788" y="368490"/>
            <a:ext cx="10515600" cy="618243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The </a:t>
            </a:r>
            <a:r>
              <a:rPr lang="en-US" altLang="zh-CN" sz="4000" dirty="0" err="1">
                <a:solidFill>
                  <a:schemeClr val="bg1"/>
                </a:solidFill>
              </a:rPr>
              <a:t>Abhidhamma</a:t>
            </a:r>
            <a:r>
              <a:rPr lang="en-US" altLang="zh-CN" sz="4000" dirty="0">
                <a:solidFill>
                  <a:schemeClr val="bg1"/>
                </a:solidFill>
              </a:rPr>
              <a:t> </a:t>
            </a:r>
            <a:r>
              <a:rPr lang="en-US" altLang="zh-CN" sz="4000" dirty="0" err="1">
                <a:solidFill>
                  <a:schemeClr val="bg1"/>
                </a:solidFill>
              </a:rPr>
              <a:t>Pitaka</a:t>
            </a:r>
            <a:r>
              <a:rPr lang="en-US" altLang="zh-CN" sz="4000" dirty="0">
                <a:solidFill>
                  <a:schemeClr val="bg1"/>
                </a:solidFill>
              </a:rPr>
              <a:t>, however, is a strictly Theravada collection and has little in common with the </a:t>
            </a:r>
            <a:r>
              <a:rPr lang="en-US" altLang="zh-CN" sz="4000" dirty="0" err="1">
                <a:solidFill>
                  <a:schemeClr val="bg1"/>
                </a:solidFill>
              </a:rPr>
              <a:t>Abhidhamma</a:t>
            </a:r>
            <a:r>
              <a:rPr lang="en-US" altLang="zh-CN" sz="4000" dirty="0">
                <a:solidFill>
                  <a:schemeClr val="bg1"/>
                </a:solidFill>
              </a:rPr>
              <a:t> works recognized by other Buddhist schools</a:t>
            </a:r>
            <a:r>
              <a:rPr lang="en-US" altLang="zh-CN" sz="4000" dirty="0" smtClean="0">
                <a:solidFill>
                  <a:schemeClr val="bg1"/>
                </a:solidFill>
              </a:rPr>
              <a:t>. </a:t>
            </a:r>
            <a:r>
              <a:rPr lang="en-US" altLang="zh-CN" sz="4000" dirty="0" smtClean="0">
                <a:solidFill>
                  <a:srgbClr val="FF0000"/>
                </a:solidFill>
              </a:rPr>
              <a:t>(?)</a:t>
            </a:r>
          </a:p>
          <a:p>
            <a:pPr>
              <a:lnSpc>
                <a:spcPct val="150000"/>
              </a:lnSpc>
            </a:pPr>
            <a:r>
              <a:rPr lang="en-US" altLang="zh-CN" sz="4000" dirty="0" smtClean="0">
                <a:solidFill>
                  <a:schemeClr val="bg1"/>
                </a:solidFill>
              </a:rPr>
              <a:t>               ——</a:t>
            </a:r>
            <a:r>
              <a:rPr lang="en-US" altLang="zh-CN" sz="4000" i="1" dirty="0" err="1">
                <a:solidFill>
                  <a:schemeClr val="bg1"/>
                </a:solidFill>
              </a:rPr>
              <a:t>Encyclopædia</a:t>
            </a:r>
            <a:r>
              <a:rPr lang="en-US" altLang="zh-CN" sz="4000" i="1" dirty="0">
                <a:solidFill>
                  <a:schemeClr val="bg1"/>
                </a:solidFill>
              </a:rPr>
              <a:t> Britannica </a:t>
            </a:r>
            <a:r>
              <a:rPr lang="en-US" altLang="zh-CN" sz="4000" dirty="0">
                <a:solidFill>
                  <a:schemeClr val="bg1"/>
                </a:solidFill>
              </a:rPr>
              <a:t>2008.</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1501735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316051" y="120316"/>
            <a:ext cx="10515600" cy="618243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The Canon is traditionally described by the Theravada as the Word of the </a:t>
            </a:r>
            <a:r>
              <a:rPr lang="en-US" altLang="zh-CN" sz="4000" dirty="0" smtClean="0">
                <a:solidFill>
                  <a:schemeClr val="bg1"/>
                </a:solidFill>
              </a:rPr>
              <a:t>Buddha, </a:t>
            </a:r>
            <a:r>
              <a:rPr lang="en-US" altLang="zh-CN" sz="4000" dirty="0">
                <a:solidFill>
                  <a:schemeClr val="bg1"/>
                </a:solidFill>
              </a:rPr>
              <a:t>though this is not intended in a literal sense, since it includes teachings by disciples</a:t>
            </a:r>
            <a:r>
              <a:rPr lang="en-US" altLang="zh-CN" sz="4000" dirty="0" smtClean="0">
                <a:solidFill>
                  <a:schemeClr val="bg1"/>
                </a:solidFill>
              </a:rPr>
              <a:t>.</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35242550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967135" y="344427"/>
            <a:ext cx="10515600" cy="618243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The traditional </a:t>
            </a:r>
            <a:r>
              <a:rPr lang="en-US" altLang="zh-CN" sz="4000" dirty="0" err="1" smtClean="0">
                <a:solidFill>
                  <a:schemeClr val="bg1"/>
                </a:solidFill>
              </a:rPr>
              <a:t>Theravādin</a:t>
            </a:r>
            <a:r>
              <a:rPr lang="en-US" altLang="zh-CN" sz="4000" dirty="0" smtClean="0">
                <a:solidFill>
                  <a:schemeClr val="bg1"/>
                </a:solidFill>
              </a:rPr>
              <a:t> (</a:t>
            </a:r>
            <a:r>
              <a:rPr lang="en-US" altLang="zh-CN" sz="4000" dirty="0" err="1" smtClean="0">
                <a:solidFill>
                  <a:schemeClr val="bg1"/>
                </a:solidFill>
              </a:rPr>
              <a:t>Mahavihārin</a:t>
            </a:r>
            <a:r>
              <a:rPr lang="en-US" altLang="zh-CN" sz="4000" dirty="0" smtClean="0">
                <a:solidFill>
                  <a:schemeClr val="bg1"/>
                </a:solidFill>
              </a:rPr>
              <a:t>) interpretation of the </a:t>
            </a:r>
            <a:r>
              <a:rPr lang="en-US" altLang="zh-CN" sz="4000" dirty="0" err="1" smtClean="0">
                <a:solidFill>
                  <a:schemeClr val="bg1"/>
                </a:solidFill>
              </a:rPr>
              <a:t>Pali</a:t>
            </a:r>
            <a:r>
              <a:rPr lang="en-US" altLang="zh-CN" sz="4000" dirty="0" smtClean="0">
                <a:solidFill>
                  <a:schemeClr val="bg1"/>
                </a:solidFill>
              </a:rPr>
              <a:t> Canon is given in a series of commentaries covering nearly the whole Canon, compiled by </a:t>
            </a:r>
            <a:r>
              <a:rPr lang="en-US" altLang="zh-CN" sz="4000" dirty="0" err="1" smtClean="0">
                <a:solidFill>
                  <a:schemeClr val="bg1"/>
                </a:solidFill>
              </a:rPr>
              <a:t>Buddhaghosa</a:t>
            </a:r>
            <a:r>
              <a:rPr lang="en-US" altLang="zh-CN" sz="4000" dirty="0" smtClean="0">
                <a:solidFill>
                  <a:schemeClr val="bg1"/>
                </a:solidFill>
              </a:rPr>
              <a:t> (fl. 4th–5th century CE) and later monks, mainly on the basis of earlier materials now lost. </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13798810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931244" y="611605"/>
            <a:ext cx="11260756" cy="2698206"/>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err="1" smtClean="0">
                <a:solidFill>
                  <a:schemeClr val="bg1"/>
                </a:solidFill>
              </a:rPr>
              <a:t>Subcommentaries</a:t>
            </a:r>
            <a:r>
              <a:rPr lang="en-US" altLang="zh-CN" sz="4000" dirty="0" smtClean="0">
                <a:solidFill>
                  <a:schemeClr val="bg1"/>
                </a:solidFill>
              </a:rPr>
              <a:t> have been written afterward, commenting further on the Canon and its commentaries.</a:t>
            </a:r>
            <a:endParaRPr lang="en-US" altLang="zh-CN" sz="4000" dirty="0">
              <a:solidFill>
                <a:schemeClr val="bg1"/>
              </a:solidFill>
              <a:latin typeface="+mn-lt"/>
              <a:ea typeface="+mn-ea"/>
              <a:cs typeface="+mn-cs"/>
            </a:endParaRPr>
          </a:p>
        </p:txBody>
      </p:sp>
      <p:sp>
        <p:nvSpPr>
          <p:cNvPr id="3" name="標題 5"/>
          <p:cNvSpPr txBox="1">
            <a:spLocks/>
          </p:cNvSpPr>
          <p:nvPr/>
        </p:nvSpPr>
        <p:spPr>
          <a:xfrm>
            <a:off x="931244" y="3562474"/>
            <a:ext cx="10991452" cy="2351849"/>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 The traditional </a:t>
            </a:r>
            <a:r>
              <a:rPr lang="en-US" altLang="zh-CN" sz="4000" dirty="0" err="1">
                <a:solidFill>
                  <a:schemeClr val="bg1"/>
                </a:solidFill>
              </a:rPr>
              <a:t>Theravādin</a:t>
            </a:r>
            <a:r>
              <a:rPr lang="en-US" altLang="zh-CN" sz="4000" dirty="0">
                <a:solidFill>
                  <a:schemeClr val="bg1"/>
                </a:solidFill>
              </a:rPr>
              <a:t> interpretation is summarized in </a:t>
            </a:r>
            <a:r>
              <a:rPr lang="en-US" altLang="zh-CN" sz="4000" dirty="0" err="1">
                <a:solidFill>
                  <a:schemeClr val="bg1"/>
                </a:solidFill>
              </a:rPr>
              <a:t>Buddhaghosa's</a:t>
            </a:r>
            <a:r>
              <a:rPr lang="en-US" altLang="zh-CN" sz="4000" dirty="0">
                <a:solidFill>
                  <a:schemeClr val="bg1"/>
                </a:solidFill>
              </a:rPr>
              <a:t> </a:t>
            </a:r>
            <a:r>
              <a:rPr lang="en-US" altLang="zh-CN" sz="4000" dirty="0" err="1">
                <a:solidFill>
                  <a:schemeClr val="bg1"/>
                </a:solidFill>
              </a:rPr>
              <a:t>Visuddhimagga</a:t>
            </a:r>
            <a:r>
              <a:rPr lang="en-US" altLang="zh-CN" sz="4000" dirty="0">
                <a:solidFill>
                  <a:schemeClr val="bg1"/>
                </a:solidFill>
              </a:rPr>
              <a:t>.</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41051567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02722" y="68678"/>
            <a:ext cx="10991452" cy="103643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4000" b="1" dirty="0">
                <a:solidFill>
                  <a:schemeClr val="bg1"/>
                </a:solidFill>
              </a:rPr>
              <a:t>Contents of </a:t>
            </a:r>
            <a:r>
              <a:rPr lang="en-US" altLang="zh-CN" sz="4000" b="1" dirty="0" err="1" smtClean="0">
                <a:solidFill>
                  <a:schemeClr val="bg1"/>
                </a:solidFill>
              </a:rPr>
              <a:t>Pali</a:t>
            </a:r>
            <a:r>
              <a:rPr lang="en-US" altLang="zh-CN" sz="4000" b="1" dirty="0" smtClean="0">
                <a:solidFill>
                  <a:schemeClr val="bg1"/>
                </a:solidFill>
              </a:rPr>
              <a:t> </a:t>
            </a:r>
            <a:r>
              <a:rPr lang="en-US" altLang="zh-CN" sz="4000" b="1" dirty="0">
                <a:solidFill>
                  <a:schemeClr val="bg1"/>
                </a:solidFill>
              </a:rPr>
              <a:t>Canon</a:t>
            </a:r>
          </a:p>
        </p:txBody>
      </p:sp>
      <p:sp>
        <p:nvSpPr>
          <p:cNvPr id="3" name="標題 5"/>
          <p:cNvSpPr txBox="1">
            <a:spLocks/>
          </p:cNvSpPr>
          <p:nvPr/>
        </p:nvSpPr>
        <p:spPr>
          <a:xfrm>
            <a:off x="650998" y="1185689"/>
            <a:ext cx="3886882" cy="875274"/>
          </a:xfrm>
          <a:prstGeom prst="rect">
            <a:avLst/>
          </a:prstGeom>
        </p:spPr>
        <p:txBody>
          <a:bodyPr vert="horz" lIns="91440" tIns="45720" rIns="91440" bIns="45720"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b="1" u="sng" dirty="0" smtClean="0">
                <a:solidFill>
                  <a:schemeClr val="bg1"/>
                </a:solidFill>
              </a:rPr>
              <a:t>A. </a:t>
            </a:r>
            <a:r>
              <a:rPr lang="en-US" altLang="zh-CN" sz="4000" b="1" u="sng" dirty="0" err="1" smtClean="0">
                <a:solidFill>
                  <a:schemeClr val="bg1"/>
                </a:solidFill>
              </a:rPr>
              <a:t>Vinaya</a:t>
            </a:r>
            <a:r>
              <a:rPr lang="en-US" altLang="zh-CN" sz="4000" b="1" u="sng" dirty="0" smtClean="0">
                <a:solidFill>
                  <a:schemeClr val="bg1"/>
                </a:solidFill>
              </a:rPr>
              <a:t> </a:t>
            </a:r>
            <a:r>
              <a:rPr lang="en-US" altLang="zh-CN" sz="4000" b="1" u="sng" dirty="0" err="1" smtClean="0">
                <a:solidFill>
                  <a:schemeClr val="bg1"/>
                </a:solidFill>
              </a:rPr>
              <a:t>Pitaka</a:t>
            </a:r>
            <a:endParaRPr lang="en-US" altLang="zh-CN" sz="4000" b="1" u="sng" dirty="0">
              <a:solidFill>
                <a:schemeClr val="bg1"/>
              </a:solidFill>
            </a:endParaRPr>
          </a:p>
        </p:txBody>
      </p:sp>
      <p:sp>
        <p:nvSpPr>
          <p:cNvPr id="4" name="標題 5"/>
          <p:cNvSpPr txBox="1">
            <a:spLocks/>
          </p:cNvSpPr>
          <p:nvPr/>
        </p:nvSpPr>
        <p:spPr>
          <a:xfrm>
            <a:off x="650998" y="2133073"/>
            <a:ext cx="11091823" cy="4351869"/>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The </a:t>
            </a:r>
            <a:r>
              <a:rPr lang="en-US" altLang="zh-CN" sz="4000" dirty="0">
                <a:solidFill>
                  <a:schemeClr val="bg1"/>
                </a:solidFill>
              </a:rPr>
              <a:t>first category, the </a:t>
            </a:r>
            <a:r>
              <a:rPr lang="en-US" altLang="zh-CN" sz="4000" dirty="0" err="1">
                <a:solidFill>
                  <a:schemeClr val="bg1"/>
                </a:solidFill>
              </a:rPr>
              <a:t>Vinaya</a:t>
            </a:r>
            <a:r>
              <a:rPr lang="en-US" altLang="zh-CN" sz="4000" dirty="0">
                <a:solidFill>
                  <a:schemeClr val="bg1"/>
                </a:solidFill>
              </a:rPr>
              <a:t> </a:t>
            </a:r>
            <a:r>
              <a:rPr lang="en-US" altLang="zh-CN" sz="4000" dirty="0" err="1">
                <a:solidFill>
                  <a:schemeClr val="bg1"/>
                </a:solidFill>
              </a:rPr>
              <a:t>Pitaka</a:t>
            </a:r>
            <a:r>
              <a:rPr lang="en-US" altLang="zh-CN" sz="4000" dirty="0">
                <a:solidFill>
                  <a:schemeClr val="bg1"/>
                </a:solidFill>
              </a:rPr>
              <a:t>, is mostly concerned with the rules of the sangha, both monks and nuns. The rules are preceded by stories telling how the Buddha came to lay them down, and followed by explanations and analysis. </a:t>
            </a:r>
          </a:p>
        </p:txBody>
      </p:sp>
    </p:spTree>
    <p:extLst>
      <p:ext uri="{BB962C8B-B14F-4D97-AF65-F5344CB8AC3E}">
        <p14:creationId xmlns:p14="http://schemas.microsoft.com/office/powerpoint/2010/main" val="19941189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33926" y="1077096"/>
            <a:ext cx="11016808" cy="471712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According </a:t>
            </a:r>
            <a:r>
              <a:rPr lang="en-US" altLang="zh-CN" sz="4000" dirty="0">
                <a:solidFill>
                  <a:schemeClr val="bg1"/>
                </a:solidFill>
              </a:rPr>
              <a:t>to the stories, the rules were devised on an ad hoc basis as the Buddha encountered various behavioral problems or disputes among his followers. </a:t>
            </a:r>
          </a:p>
        </p:txBody>
      </p:sp>
    </p:spTree>
    <p:extLst>
      <p:ext uri="{BB962C8B-B14F-4D97-AF65-F5344CB8AC3E}">
        <p14:creationId xmlns:p14="http://schemas.microsoft.com/office/powerpoint/2010/main" val="41896685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66752" y="284784"/>
            <a:ext cx="10991452" cy="615013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err="1">
                <a:solidFill>
                  <a:schemeClr val="bg1"/>
                </a:solidFill>
              </a:rPr>
              <a:t>Vinaya</a:t>
            </a:r>
            <a:r>
              <a:rPr lang="en-US" altLang="zh-CN" sz="4000" dirty="0">
                <a:solidFill>
                  <a:schemeClr val="bg1"/>
                </a:solidFill>
              </a:rPr>
              <a:t> </a:t>
            </a:r>
            <a:r>
              <a:rPr lang="en-US" altLang="zh-CN" sz="4000" dirty="0" err="1">
                <a:solidFill>
                  <a:schemeClr val="bg1"/>
                </a:solidFill>
              </a:rPr>
              <a:t>pitaka</a:t>
            </a:r>
            <a:r>
              <a:rPr lang="en-US" altLang="zh-CN" sz="4000" dirty="0">
                <a:solidFill>
                  <a:schemeClr val="bg1"/>
                </a:solidFill>
              </a:rPr>
              <a:t> can be divided into three parts:</a:t>
            </a:r>
          </a:p>
          <a:p>
            <a:pPr>
              <a:lnSpc>
                <a:spcPct val="150000"/>
              </a:lnSpc>
            </a:pPr>
            <a:endParaRPr lang="en-US" altLang="zh-CN" sz="1900" dirty="0" smtClean="0">
              <a:solidFill>
                <a:schemeClr val="bg1"/>
              </a:solidFill>
            </a:endParaRPr>
          </a:p>
          <a:p>
            <a:pPr>
              <a:lnSpc>
                <a:spcPct val="150000"/>
              </a:lnSpc>
            </a:pPr>
            <a:r>
              <a:rPr lang="en-US" altLang="zh-CN" sz="4000" dirty="0" smtClean="0">
                <a:solidFill>
                  <a:schemeClr val="bg1"/>
                </a:solidFill>
              </a:rPr>
              <a:t>    A) </a:t>
            </a:r>
            <a:r>
              <a:rPr lang="en-US" altLang="zh-CN" sz="4000" u="sng" dirty="0" err="1" smtClean="0">
                <a:solidFill>
                  <a:schemeClr val="bg1"/>
                </a:solidFill>
              </a:rPr>
              <a:t>Suttavibhaṅga</a:t>
            </a:r>
            <a:r>
              <a:rPr lang="en-US" altLang="zh-CN" sz="4000" dirty="0" smtClean="0">
                <a:solidFill>
                  <a:schemeClr val="bg1"/>
                </a:solidFill>
              </a:rPr>
              <a:t>: </a:t>
            </a:r>
            <a:r>
              <a:rPr lang="en-US" altLang="zh-CN" sz="4000" dirty="0">
                <a:solidFill>
                  <a:schemeClr val="bg1"/>
                </a:solidFill>
              </a:rPr>
              <a:t>Commentary on the </a:t>
            </a:r>
            <a:r>
              <a:rPr lang="en-US" altLang="zh-CN" sz="4000" dirty="0" err="1">
                <a:solidFill>
                  <a:schemeClr val="bg1"/>
                </a:solidFill>
              </a:rPr>
              <a:t>Patimokkha</a:t>
            </a:r>
            <a:r>
              <a:rPr lang="en-US" altLang="zh-CN" sz="4000" dirty="0">
                <a:solidFill>
                  <a:schemeClr val="bg1"/>
                </a:solidFill>
              </a:rPr>
              <a:t>, a basic code of rules for monks and </a:t>
            </a:r>
            <a:r>
              <a:rPr lang="en-US" altLang="zh-CN" sz="4000" dirty="0" smtClean="0">
                <a:solidFill>
                  <a:schemeClr val="bg1"/>
                </a:solidFill>
              </a:rPr>
              <a:t>nuns. </a:t>
            </a:r>
            <a:r>
              <a:rPr lang="en-US" altLang="zh-CN" sz="4000" dirty="0">
                <a:solidFill>
                  <a:schemeClr val="bg1"/>
                </a:solidFill>
              </a:rPr>
              <a:t>The monks' </a:t>
            </a:r>
            <a:r>
              <a:rPr lang="en-US" altLang="zh-CN" sz="4000" dirty="0" smtClean="0">
                <a:solidFill>
                  <a:schemeClr val="bg1"/>
                </a:solidFill>
              </a:rPr>
              <a:t>rules (227) </a:t>
            </a:r>
            <a:r>
              <a:rPr lang="en-US" altLang="zh-CN" sz="4000" dirty="0">
                <a:solidFill>
                  <a:schemeClr val="bg1"/>
                </a:solidFill>
              </a:rPr>
              <a:t>are dealt with first, followed by those of the nuns' </a:t>
            </a:r>
            <a:r>
              <a:rPr lang="en-US" altLang="zh-CN" sz="4000" dirty="0" smtClean="0">
                <a:solidFill>
                  <a:schemeClr val="bg1"/>
                </a:solidFill>
              </a:rPr>
              <a:t>rules (311).</a:t>
            </a:r>
            <a:endParaRPr lang="en-US" altLang="zh-CN" sz="4000" dirty="0">
              <a:solidFill>
                <a:schemeClr val="bg1"/>
              </a:solidFill>
            </a:endParaRPr>
          </a:p>
          <a:p>
            <a:pPr>
              <a:lnSpc>
                <a:spcPct val="150000"/>
              </a:lnSpc>
            </a:pPr>
            <a:r>
              <a:rPr lang="en-US" altLang="zh-CN" sz="4000" dirty="0">
                <a:solidFill>
                  <a:schemeClr val="bg1"/>
                </a:solidFill>
              </a:rPr>
              <a:t>    </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38222375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116006" y="136478"/>
            <a:ext cx="11941791" cy="6550925"/>
          </a:xfrm>
          <a:prstGeom prst="rect">
            <a:avLst/>
          </a:prstGeom>
        </p:spPr>
      </p:pic>
    </p:spTree>
    <p:extLst>
      <p:ext uri="{BB962C8B-B14F-4D97-AF65-F5344CB8AC3E}">
        <p14:creationId xmlns:p14="http://schemas.microsoft.com/office/powerpoint/2010/main" val="25441632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66752" y="284784"/>
            <a:ext cx="10991452" cy="6150135"/>
          </a:xfrm>
          <a:prstGeom prst="rect">
            <a:avLst/>
          </a:prstGeom>
        </p:spPr>
        <p:txBody>
          <a:bodyPr vert="horz" lIns="91440" tIns="45720" rIns="91440" bIns="45720"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B) </a:t>
            </a:r>
            <a:r>
              <a:rPr lang="en-US" altLang="zh-CN" sz="4000" u="sng" dirty="0" err="1" smtClean="0">
                <a:solidFill>
                  <a:schemeClr val="bg1"/>
                </a:solidFill>
              </a:rPr>
              <a:t>Khandhaka</a:t>
            </a:r>
            <a:r>
              <a:rPr lang="en-US" altLang="zh-CN" sz="4000" dirty="0" smtClean="0">
                <a:solidFill>
                  <a:schemeClr val="bg1"/>
                </a:solidFill>
              </a:rPr>
              <a:t>: </a:t>
            </a:r>
            <a:r>
              <a:rPr lang="en-US" altLang="zh-CN" sz="4000" dirty="0">
                <a:solidFill>
                  <a:schemeClr val="bg1"/>
                </a:solidFill>
              </a:rPr>
              <a:t>Other rules grouped by topic in 22 chapters.</a:t>
            </a:r>
          </a:p>
          <a:p>
            <a:pPr>
              <a:lnSpc>
                <a:spcPct val="150000"/>
              </a:lnSpc>
            </a:pPr>
            <a:r>
              <a:rPr lang="en-US" altLang="zh-CN" sz="4000" dirty="0" smtClean="0">
                <a:solidFill>
                  <a:schemeClr val="bg1"/>
                </a:solidFill>
              </a:rPr>
              <a:t>   Accounts </a:t>
            </a:r>
            <a:r>
              <a:rPr lang="en-US" altLang="zh-CN" sz="4000" dirty="0">
                <a:solidFill>
                  <a:schemeClr val="bg1"/>
                </a:solidFill>
              </a:rPr>
              <a:t>of Gautama Buddha's and the ten principal disciples' awakenings, as well as rules for </a:t>
            </a:r>
            <a:r>
              <a:rPr lang="en-US" altLang="zh-CN" sz="4000" dirty="0" err="1">
                <a:solidFill>
                  <a:schemeClr val="bg1"/>
                </a:solidFill>
              </a:rPr>
              <a:t>uposatha</a:t>
            </a:r>
            <a:r>
              <a:rPr lang="en-US" altLang="zh-CN" sz="4000" dirty="0">
                <a:solidFill>
                  <a:schemeClr val="bg1"/>
                </a:solidFill>
              </a:rPr>
              <a:t> days and monastic ordination. accounts of the First and Second Buddhist councils and the establishment of the community of </a:t>
            </a:r>
            <a:r>
              <a:rPr lang="en-US" altLang="zh-CN" sz="4000" dirty="0" err="1">
                <a:solidFill>
                  <a:schemeClr val="bg1"/>
                </a:solidFill>
              </a:rPr>
              <a:t>bhikkhunis</a:t>
            </a:r>
            <a:r>
              <a:rPr lang="en-US" altLang="zh-CN" sz="4000" dirty="0">
                <a:solidFill>
                  <a:schemeClr val="bg1"/>
                </a:solidFill>
              </a:rPr>
              <a:t>, as well as rules for addressing offenses within the sangha (monastic community).</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4688347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466752" y="284784"/>
            <a:ext cx="10991452" cy="615013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C) </a:t>
            </a:r>
            <a:r>
              <a:rPr lang="en-US" altLang="zh-CN" sz="4000" u="sng" dirty="0" err="1" smtClean="0">
                <a:solidFill>
                  <a:schemeClr val="bg1"/>
                </a:solidFill>
              </a:rPr>
              <a:t>Parivāra</a:t>
            </a:r>
            <a:r>
              <a:rPr lang="en-US" altLang="zh-CN" sz="4000" dirty="0">
                <a:solidFill>
                  <a:schemeClr val="bg1"/>
                </a:solidFill>
              </a:rPr>
              <a:t>:</a:t>
            </a:r>
            <a:r>
              <a:rPr lang="en-US" altLang="zh-CN" sz="4000" dirty="0" smtClean="0">
                <a:solidFill>
                  <a:schemeClr val="bg1"/>
                </a:solidFill>
              </a:rPr>
              <a:t> </a:t>
            </a:r>
            <a:r>
              <a:rPr lang="en-US" altLang="zh-CN" sz="4000" dirty="0">
                <a:solidFill>
                  <a:schemeClr val="bg1"/>
                </a:solidFill>
              </a:rPr>
              <a:t>Analysis of the rules from various points of view</a:t>
            </a:r>
            <a:r>
              <a:rPr lang="en-US" altLang="zh-CN" sz="4000" dirty="0" smtClean="0">
                <a:solidFill>
                  <a:schemeClr val="bg1"/>
                </a:solidFill>
              </a:rPr>
              <a:t>.</a:t>
            </a:r>
          </a:p>
          <a:p>
            <a:pPr>
              <a:lnSpc>
                <a:spcPct val="150000"/>
              </a:lnSpc>
            </a:pPr>
            <a:r>
              <a:rPr lang="en-US" altLang="zh-CN" sz="4000" dirty="0" smtClean="0">
                <a:solidFill>
                  <a:schemeClr val="bg1"/>
                </a:solidFill>
              </a:rPr>
              <a:t>   It </a:t>
            </a:r>
            <a:r>
              <a:rPr lang="en-US" altLang="zh-CN" sz="4000" dirty="0">
                <a:solidFill>
                  <a:schemeClr val="bg1"/>
                </a:solidFill>
              </a:rPr>
              <a:t>includes a summary and multiple analyses of the various rules identified in the </a:t>
            </a:r>
            <a:r>
              <a:rPr lang="en-US" altLang="zh-CN" sz="4000" dirty="0" err="1">
                <a:solidFill>
                  <a:schemeClr val="bg1"/>
                </a:solidFill>
              </a:rPr>
              <a:t>Vinaya</a:t>
            </a:r>
            <a:r>
              <a:rPr lang="en-US" altLang="zh-CN" sz="4000" dirty="0">
                <a:solidFill>
                  <a:schemeClr val="bg1"/>
                </a:solidFill>
              </a:rPr>
              <a:t> </a:t>
            </a:r>
            <a:r>
              <a:rPr lang="en-US" altLang="zh-CN" sz="4000" dirty="0" err="1">
                <a:solidFill>
                  <a:schemeClr val="bg1"/>
                </a:solidFill>
              </a:rPr>
              <a:t>Pitaka's</a:t>
            </a:r>
            <a:r>
              <a:rPr lang="en-US" altLang="zh-CN" sz="4000" dirty="0">
                <a:solidFill>
                  <a:schemeClr val="bg1"/>
                </a:solidFill>
              </a:rPr>
              <a:t> first two books, the </a:t>
            </a:r>
            <a:r>
              <a:rPr lang="en-US" altLang="zh-CN" sz="4000" dirty="0" err="1">
                <a:solidFill>
                  <a:schemeClr val="bg1"/>
                </a:solidFill>
              </a:rPr>
              <a:t>Suttavibhanga</a:t>
            </a:r>
            <a:r>
              <a:rPr lang="en-US" altLang="zh-CN" sz="4000" dirty="0">
                <a:solidFill>
                  <a:schemeClr val="bg1"/>
                </a:solidFill>
              </a:rPr>
              <a:t> and the </a:t>
            </a:r>
            <a:r>
              <a:rPr lang="en-US" altLang="zh-CN" sz="4000" dirty="0" err="1">
                <a:solidFill>
                  <a:schemeClr val="bg1"/>
                </a:solidFill>
              </a:rPr>
              <a:t>Khandhaka</a:t>
            </a:r>
            <a:r>
              <a:rPr lang="en-US" altLang="zh-CN" sz="4000" dirty="0">
                <a:solidFill>
                  <a:schemeClr val="bg1"/>
                </a:solidFill>
              </a:rPr>
              <a:t>, primarily for didactic purposes.</a:t>
            </a:r>
            <a:endParaRPr lang="en-US" altLang="zh-CN" sz="4000" dirty="0">
              <a:solidFill>
                <a:schemeClr val="bg1"/>
              </a:solidFill>
              <a:latin typeface="+mn-lt"/>
              <a:ea typeface="+mn-ea"/>
              <a:cs typeface="+mn-cs"/>
            </a:endParaRPr>
          </a:p>
        </p:txBody>
      </p:sp>
    </p:spTree>
    <p:extLst>
      <p:ext uri="{BB962C8B-B14F-4D97-AF65-F5344CB8AC3E}">
        <p14:creationId xmlns:p14="http://schemas.microsoft.com/office/powerpoint/2010/main" val="21472595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1316327" y="372081"/>
            <a:ext cx="10991452" cy="5902657"/>
          </a:xfrm>
          <a:prstGeom prst="rect">
            <a:avLst/>
          </a:prstGeom>
        </p:spPr>
        <p:txBody>
          <a:bodyPr vert="horz" lIns="91440" tIns="45720" rIns="91440" bIns="45720" rtlCol="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‘Discipline </a:t>
            </a:r>
            <a:r>
              <a:rPr lang="en-US" altLang="zh-CN" sz="4000" dirty="0">
                <a:solidFill>
                  <a:schemeClr val="bg1"/>
                </a:solidFill>
              </a:rPr>
              <a:t>is for the sake of restraint</a:t>
            </a:r>
            <a:r>
              <a:rPr lang="en-US" altLang="zh-CN" sz="4000" dirty="0" smtClean="0">
                <a:solidFill>
                  <a:schemeClr val="bg1"/>
                </a:solidFill>
              </a:rPr>
              <a:t>, </a:t>
            </a:r>
          </a:p>
          <a:p>
            <a:pPr>
              <a:lnSpc>
                <a:spcPct val="150000"/>
              </a:lnSpc>
            </a:pPr>
            <a:r>
              <a:rPr lang="en-US" altLang="zh-CN" sz="4000" dirty="0" smtClean="0">
                <a:solidFill>
                  <a:schemeClr val="bg1"/>
                </a:solidFill>
              </a:rPr>
              <a:t>restraint </a:t>
            </a:r>
            <a:r>
              <a:rPr lang="en-US" altLang="zh-CN" sz="4000" dirty="0">
                <a:solidFill>
                  <a:schemeClr val="bg1"/>
                </a:solidFill>
              </a:rPr>
              <a:t>for the sake of freedom from remorse,</a:t>
            </a:r>
          </a:p>
          <a:p>
            <a:pPr>
              <a:lnSpc>
                <a:spcPct val="150000"/>
              </a:lnSpc>
            </a:pPr>
            <a:r>
              <a:rPr lang="en-US" altLang="zh-CN" sz="4000" dirty="0">
                <a:solidFill>
                  <a:schemeClr val="bg1"/>
                </a:solidFill>
              </a:rPr>
              <a:t>freedom from remorse for the sake of joy</a:t>
            </a:r>
            <a:r>
              <a:rPr lang="en-US" altLang="zh-CN" sz="4000" dirty="0" smtClean="0">
                <a:solidFill>
                  <a:schemeClr val="bg1"/>
                </a:solidFill>
              </a:rPr>
              <a:t>, </a:t>
            </a:r>
          </a:p>
          <a:p>
            <a:pPr>
              <a:lnSpc>
                <a:spcPct val="150000"/>
              </a:lnSpc>
            </a:pPr>
            <a:r>
              <a:rPr lang="en-US" altLang="zh-CN" sz="4000" dirty="0" smtClean="0">
                <a:solidFill>
                  <a:schemeClr val="bg1"/>
                </a:solidFill>
              </a:rPr>
              <a:t>joy </a:t>
            </a:r>
            <a:r>
              <a:rPr lang="en-US" altLang="zh-CN" sz="4000" dirty="0">
                <a:solidFill>
                  <a:schemeClr val="bg1"/>
                </a:solidFill>
              </a:rPr>
              <a:t>for the sake of rapture,</a:t>
            </a:r>
          </a:p>
          <a:p>
            <a:pPr>
              <a:lnSpc>
                <a:spcPct val="150000"/>
              </a:lnSpc>
            </a:pPr>
            <a:r>
              <a:rPr lang="en-US" altLang="zh-CN" sz="4000" dirty="0">
                <a:solidFill>
                  <a:schemeClr val="bg1"/>
                </a:solidFill>
              </a:rPr>
              <a:t>rapture for the sake of </a:t>
            </a:r>
            <a:r>
              <a:rPr lang="en-US" altLang="zh-CN" sz="4000" dirty="0" err="1">
                <a:solidFill>
                  <a:schemeClr val="bg1"/>
                </a:solidFill>
              </a:rPr>
              <a:t>tranquillity</a:t>
            </a:r>
            <a:r>
              <a:rPr lang="en-US" altLang="zh-CN" sz="4000" dirty="0" smtClean="0">
                <a:solidFill>
                  <a:schemeClr val="bg1"/>
                </a:solidFill>
              </a:rPr>
              <a:t>, </a:t>
            </a:r>
          </a:p>
          <a:p>
            <a:pPr>
              <a:lnSpc>
                <a:spcPct val="150000"/>
              </a:lnSpc>
            </a:pPr>
            <a:r>
              <a:rPr lang="en-US" altLang="zh-CN" sz="4000" dirty="0" err="1" smtClean="0">
                <a:solidFill>
                  <a:schemeClr val="bg1"/>
                </a:solidFill>
              </a:rPr>
              <a:t>tranquillity</a:t>
            </a:r>
            <a:r>
              <a:rPr lang="en-US" altLang="zh-CN" sz="4000" dirty="0" smtClean="0">
                <a:solidFill>
                  <a:schemeClr val="bg1"/>
                </a:solidFill>
              </a:rPr>
              <a:t> </a:t>
            </a:r>
            <a:r>
              <a:rPr lang="en-US" altLang="zh-CN" sz="4000" dirty="0">
                <a:solidFill>
                  <a:schemeClr val="bg1"/>
                </a:solidFill>
              </a:rPr>
              <a:t>for the sake of pleasure,</a:t>
            </a:r>
          </a:p>
          <a:p>
            <a:pPr>
              <a:lnSpc>
                <a:spcPct val="150000"/>
              </a:lnSpc>
            </a:pPr>
            <a:r>
              <a:rPr lang="en-US" altLang="zh-CN" sz="4000" dirty="0">
                <a:solidFill>
                  <a:schemeClr val="bg1"/>
                </a:solidFill>
              </a:rPr>
              <a:t>pleasure for the sake of concentration</a:t>
            </a:r>
            <a:r>
              <a:rPr lang="en-US" altLang="zh-CN" sz="4000" dirty="0" smtClean="0">
                <a:solidFill>
                  <a:schemeClr val="bg1"/>
                </a:solidFill>
              </a:rPr>
              <a:t>, </a:t>
            </a:r>
          </a:p>
        </p:txBody>
      </p:sp>
    </p:spTree>
    <p:extLst>
      <p:ext uri="{BB962C8B-B14F-4D97-AF65-F5344CB8AC3E}">
        <p14:creationId xmlns:p14="http://schemas.microsoft.com/office/powerpoint/2010/main" val="40305322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30526" y="259307"/>
            <a:ext cx="11316831" cy="6394156"/>
          </a:xfrm>
          <a:prstGeom prst="rect">
            <a:avLst/>
          </a:prstGeom>
        </p:spPr>
        <p:txBody>
          <a:bodyPr vert="horz" lIns="91440" tIns="45720" rIns="91440" bIns="45720" rtlCol="0" anchor="ctr">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concentration </a:t>
            </a:r>
            <a:r>
              <a:rPr lang="en-US" altLang="zh-CN" sz="4000" dirty="0">
                <a:solidFill>
                  <a:schemeClr val="bg1"/>
                </a:solidFill>
              </a:rPr>
              <a:t>for the sake of </a:t>
            </a:r>
            <a:r>
              <a:rPr lang="en-US" altLang="zh-CN" sz="4000" dirty="0" smtClean="0">
                <a:solidFill>
                  <a:schemeClr val="bg1"/>
                </a:solidFill>
              </a:rPr>
              <a:t>knowledge and </a:t>
            </a:r>
            <a:r>
              <a:rPr lang="en-US" altLang="zh-CN" sz="4000" dirty="0">
                <a:solidFill>
                  <a:schemeClr val="bg1"/>
                </a:solidFill>
              </a:rPr>
              <a:t>vision of things as they are</a:t>
            </a:r>
            <a:r>
              <a:rPr lang="en-US" altLang="zh-CN" sz="4000" dirty="0" smtClean="0">
                <a:solidFill>
                  <a:schemeClr val="bg1"/>
                </a:solidFill>
              </a:rPr>
              <a:t>, </a:t>
            </a:r>
          </a:p>
          <a:p>
            <a:pPr>
              <a:lnSpc>
                <a:spcPct val="150000"/>
              </a:lnSpc>
            </a:pPr>
            <a:r>
              <a:rPr lang="en-US" altLang="zh-CN" sz="4000" dirty="0" smtClean="0">
                <a:solidFill>
                  <a:schemeClr val="bg1"/>
                </a:solidFill>
              </a:rPr>
              <a:t>knowledge </a:t>
            </a:r>
            <a:r>
              <a:rPr lang="en-US" altLang="zh-CN" sz="4000" dirty="0">
                <a:solidFill>
                  <a:schemeClr val="bg1"/>
                </a:solidFill>
              </a:rPr>
              <a:t>and vision of things as they </a:t>
            </a:r>
            <a:r>
              <a:rPr lang="en-US" altLang="zh-CN" sz="4000" dirty="0" smtClean="0">
                <a:solidFill>
                  <a:schemeClr val="bg1"/>
                </a:solidFill>
              </a:rPr>
              <a:t>are for </a:t>
            </a:r>
            <a:r>
              <a:rPr lang="en-US" altLang="zh-CN" sz="4000" dirty="0">
                <a:solidFill>
                  <a:schemeClr val="bg1"/>
                </a:solidFill>
              </a:rPr>
              <a:t>the sake of disenchantment,</a:t>
            </a:r>
          </a:p>
          <a:p>
            <a:pPr>
              <a:lnSpc>
                <a:spcPct val="150000"/>
              </a:lnSpc>
            </a:pPr>
            <a:r>
              <a:rPr lang="en-US" altLang="zh-CN" sz="4000" dirty="0">
                <a:solidFill>
                  <a:schemeClr val="bg1"/>
                </a:solidFill>
              </a:rPr>
              <a:t>disenchantment for the sake of release</a:t>
            </a:r>
            <a:r>
              <a:rPr lang="en-US" altLang="zh-CN" sz="4000" dirty="0" smtClean="0">
                <a:solidFill>
                  <a:schemeClr val="bg1"/>
                </a:solidFill>
              </a:rPr>
              <a:t>, </a:t>
            </a:r>
          </a:p>
          <a:p>
            <a:pPr>
              <a:lnSpc>
                <a:spcPct val="150000"/>
              </a:lnSpc>
            </a:pPr>
            <a:r>
              <a:rPr lang="en-US" altLang="zh-CN" sz="4000" dirty="0" smtClean="0">
                <a:solidFill>
                  <a:schemeClr val="bg1"/>
                </a:solidFill>
              </a:rPr>
              <a:t>release </a:t>
            </a:r>
            <a:r>
              <a:rPr lang="en-US" altLang="zh-CN" sz="4000" dirty="0">
                <a:solidFill>
                  <a:schemeClr val="bg1"/>
                </a:solidFill>
              </a:rPr>
              <a:t>for the sake of knowledge and vision of release,</a:t>
            </a:r>
          </a:p>
          <a:p>
            <a:pPr>
              <a:lnSpc>
                <a:spcPct val="150000"/>
              </a:lnSpc>
            </a:pPr>
            <a:r>
              <a:rPr lang="en-US" altLang="zh-CN" sz="4000" dirty="0">
                <a:solidFill>
                  <a:schemeClr val="bg1"/>
                </a:solidFill>
              </a:rPr>
              <a:t>knowledge and vision of </a:t>
            </a:r>
            <a:r>
              <a:rPr lang="en-US" altLang="zh-CN" sz="4000" dirty="0" smtClean="0">
                <a:solidFill>
                  <a:schemeClr val="bg1"/>
                </a:solidFill>
              </a:rPr>
              <a:t>release for </a:t>
            </a:r>
            <a:r>
              <a:rPr lang="en-US" altLang="zh-CN" sz="4000" dirty="0">
                <a:solidFill>
                  <a:schemeClr val="bg1"/>
                </a:solidFill>
              </a:rPr>
              <a:t>the sake of total unbinding without clinging</a:t>
            </a:r>
            <a:r>
              <a:rPr lang="en-US" altLang="zh-CN" sz="4000" dirty="0" smtClean="0">
                <a:solidFill>
                  <a:schemeClr val="bg1"/>
                </a:solidFill>
              </a:rPr>
              <a:t>.’</a:t>
            </a:r>
            <a:endParaRPr lang="en-US" altLang="zh-CN" sz="4000" dirty="0">
              <a:solidFill>
                <a:schemeClr val="bg1"/>
              </a:solidFill>
            </a:endParaRPr>
          </a:p>
          <a:p>
            <a:pPr>
              <a:lnSpc>
                <a:spcPct val="150000"/>
              </a:lnSpc>
            </a:pPr>
            <a:r>
              <a:rPr lang="en-US" altLang="zh-CN" sz="4000" dirty="0" smtClean="0">
                <a:solidFill>
                  <a:schemeClr val="bg1"/>
                </a:solidFill>
              </a:rPr>
              <a:t>                                     — Parivara.XII.2 </a:t>
            </a:r>
            <a:r>
              <a:rPr lang="en-US" altLang="zh-CN" sz="4000" dirty="0">
                <a:solidFill>
                  <a:schemeClr val="bg1"/>
                </a:solidFill>
              </a:rPr>
              <a:t>(BMC p.1)</a:t>
            </a:r>
          </a:p>
        </p:txBody>
      </p:sp>
    </p:spTree>
    <p:extLst>
      <p:ext uri="{BB962C8B-B14F-4D97-AF65-F5344CB8AC3E}">
        <p14:creationId xmlns:p14="http://schemas.microsoft.com/office/powerpoint/2010/main" val="8366297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30527" y="259307"/>
            <a:ext cx="10991452" cy="989463"/>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b="1" u="sng" dirty="0" smtClean="0">
                <a:solidFill>
                  <a:schemeClr val="bg1"/>
                </a:solidFill>
              </a:rPr>
              <a:t>B. </a:t>
            </a:r>
            <a:r>
              <a:rPr lang="en-US" altLang="zh-CN" sz="4000" b="1" u="sng" dirty="0" err="1" smtClean="0">
                <a:solidFill>
                  <a:schemeClr val="bg1"/>
                </a:solidFill>
              </a:rPr>
              <a:t>Sutta</a:t>
            </a:r>
            <a:r>
              <a:rPr lang="en-US" altLang="zh-CN" sz="4000" b="1" u="sng" dirty="0" smtClean="0">
                <a:solidFill>
                  <a:schemeClr val="bg1"/>
                </a:solidFill>
              </a:rPr>
              <a:t> </a:t>
            </a:r>
            <a:r>
              <a:rPr lang="en-US" altLang="zh-CN" sz="4000" b="1" u="sng" dirty="0" err="1" smtClean="0">
                <a:solidFill>
                  <a:schemeClr val="bg1"/>
                </a:solidFill>
              </a:rPr>
              <a:t>Pitaka</a:t>
            </a:r>
            <a:r>
              <a:rPr lang="en-US" altLang="zh-CN" sz="4000" b="1" u="sng" dirty="0" smtClean="0">
                <a:solidFill>
                  <a:schemeClr val="bg1"/>
                </a:solidFill>
              </a:rPr>
              <a:t> (</a:t>
            </a:r>
            <a:r>
              <a:rPr lang="en-US" altLang="zh-CN" sz="4000" b="1" u="sng" dirty="0" err="1" smtClean="0">
                <a:solidFill>
                  <a:schemeClr val="bg1"/>
                </a:solidFill>
              </a:rPr>
              <a:t>Suttanta</a:t>
            </a:r>
            <a:r>
              <a:rPr lang="en-US" altLang="zh-CN" sz="4000" b="1" u="sng" dirty="0" smtClean="0">
                <a:solidFill>
                  <a:schemeClr val="bg1"/>
                </a:solidFill>
              </a:rPr>
              <a:t> </a:t>
            </a:r>
            <a:r>
              <a:rPr lang="en-US" altLang="zh-CN" sz="4000" b="1" u="sng" dirty="0" err="1" smtClean="0">
                <a:solidFill>
                  <a:schemeClr val="bg1"/>
                </a:solidFill>
              </a:rPr>
              <a:t>Pitaka</a:t>
            </a:r>
            <a:r>
              <a:rPr lang="en-US" altLang="zh-CN" sz="4000" b="1" dirty="0" smtClean="0">
                <a:solidFill>
                  <a:schemeClr val="bg1"/>
                </a:solidFill>
              </a:rPr>
              <a:t>)</a:t>
            </a:r>
            <a:endParaRPr lang="en-US" altLang="zh-CN" sz="4000" b="1" dirty="0">
              <a:solidFill>
                <a:schemeClr val="bg1"/>
              </a:solidFill>
            </a:endParaRPr>
          </a:p>
        </p:txBody>
      </p:sp>
      <p:sp>
        <p:nvSpPr>
          <p:cNvPr id="3" name="標題 5"/>
          <p:cNvSpPr txBox="1">
            <a:spLocks/>
          </p:cNvSpPr>
          <p:nvPr/>
        </p:nvSpPr>
        <p:spPr>
          <a:xfrm>
            <a:off x="640918" y="1645485"/>
            <a:ext cx="10991452" cy="4346812"/>
          </a:xfrm>
          <a:prstGeom prst="rect">
            <a:avLst/>
          </a:prstGeom>
        </p:spPr>
        <p:txBody>
          <a:bodyPr vert="horz" lIns="91440" tIns="45720" rIns="91440" bIns="45720" rtlCol="0" anchor="ctr">
            <a:normAutofit fontScale="9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The </a:t>
            </a:r>
            <a:r>
              <a:rPr lang="en-US" altLang="zh-CN" sz="4000" dirty="0">
                <a:solidFill>
                  <a:schemeClr val="bg1"/>
                </a:solidFill>
              </a:rPr>
              <a:t>second category is the </a:t>
            </a:r>
            <a:r>
              <a:rPr lang="en-US" altLang="zh-CN" sz="4000" dirty="0" err="1">
                <a:solidFill>
                  <a:schemeClr val="bg1"/>
                </a:solidFill>
              </a:rPr>
              <a:t>Sutta</a:t>
            </a:r>
            <a:r>
              <a:rPr lang="en-US" altLang="zh-CN" sz="4000" dirty="0">
                <a:solidFill>
                  <a:schemeClr val="bg1"/>
                </a:solidFill>
              </a:rPr>
              <a:t> </a:t>
            </a:r>
            <a:r>
              <a:rPr lang="en-US" altLang="zh-CN" sz="4000" dirty="0" err="1">
                <a:solidFill>
                  <a:schemeClr val="bg1"/>
                </a:solidFill>
              </a:rPr>
              <a:t>Pitaka</a:t>
            </a:r>
            <a:r>
              <a:rPr lang="en-US" altLang="zh-CN" sz="4000" dirty="0">
                <a:solidFill>
                  <a:schemeClr val="bg1"/>
                </a:solidFill>
              </a:rPr>
              <a:t> (literally "basket of threads", or of "the well spoken"; Sanskrit: Sutra </a:t>
            </a:r>
            <a:r>
              <a:rPr lang="en-US" altLang="zh-CN" sz="4000" dirty="0" err="1">
                <a:solidFill>
                  <a:schemeClr val="bg1"/>
                </a:solidFill>
              </a:rPr>
              <a:t>Pitaka</a:t>
            </a:r>
            <a:r>
              <a:rPr lang="en-US" altLang="zh-CN" sz="4000" dirty="0">
                <a:solidFill>
                  <a:schemeClr val="bg1"/>
                </a:solidFill>
              </a:rPr>
              <a:t>, following the former meaning) which consists primarily of accounts of the Buddha's teachings. </a:t>
            </a:r>
          </a:p>
        </p:txBody>
      </p:sp>
    </p:spTree>
    <p:extLst>
      <p:ext uri="{BB962C8B-B14F-4D97-AF65-F5344CB8AC3E}">
        <p14:creationId xmlns:p14="http://schemas.microsoft.com/office/powerpoint/2010/main" val="16196176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37351" y="341193"/>
            <a:ext cx="10991452" cy="1050877"/>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b="1" u="sng" dirty="0" smtClean="0">
                <a:solidFill>
                  <a:schemeClr val="bg1"/>
                </a:solidFill>
              </a:rPr>
              <a:t>The </a:t>
            </a:r>
            <a:r>
              <a:rPr lang="en-US" altLang="zh-CN" sz="4000" b="1" u="sng" dirty="0" err="1">
                <a:solidFill>
                  <a:schemeClr val="bg1"/>
                </a:solidFill>
              </a:rPr>
              <a:t>Sutta</a:t>
            </a:r>
            <a:r>
              <a:rPr lang="en-US" altLang="zh-CN" sz="4000" b="1" u="sng" dirty="0">
                <a:solidFill>
                  <a:schemeClr val="bg1"/>
                </a:solidFill>
              </a:rPr>
              <a:t> </a:t>
            </a:r>
            <a:r>
              <a:rPr lang="en-US" altLang="zh-CN" sz="4000" b="1" u="sng" dirty="0" err="1">
                <a:solidFill>
                  <a:schemeClr val="bg1"/>
                </a:solidFill>
              </a:rPr>
              <a:t>Pitaka</a:t>
            </a:r>
            <a:r>
              <a:rPr lang="en-US" altLang="zh-CN" sz="4000" dirty="0">
                <a:solidFill>
                  <a:schemeClr val="bg1"/>
                </a:solidFill>
              </a:rPr>
              <a:t> has five subdivisions, or </a:t>
            </a:r>
            <a:r>
              <a:rPr lang="en-US" altLang="zh-CN" sz="4000" dirty="0" err="1">
                <a:solidFill>
                  <a:schemeClr val="bg1"/>
                </a:solidFill>
              </a:rPr>
              <a:t>nikayas</a:t>
            </a:r>
            <a:r>
              <a:rPr lang="en-US" altLang="zh-CN" sz="4000" dirty="0" smtClean="0">
                <a:solidFill>
                  <a:schemeClr val="bg1"/>
                </a:solidFill>
              </a:rPr>
              <a:t>:</a:t>
            </a:r>
            <a:endParaRPr lang="en-US" altLang="zh-CN" sz="4000" dirty="0">
              <a:solidFill>
                <a:schemeClr val="bg1"/>
              </a:solidFill>
            </a:endParaRPr>
          </a:p>
        </p:txBody>
      </p:sp>
      <p:sp>
        <p:nvSpPr>
          <p:cNvPr id="3" name="標題 5"/>
          <p:cNvSpPr txBox="1">
            <a:spLocks/>
          </p:cNvSpPr>
          <p:nvPr/>
        </p:nvSpPr>
        <p:spPr>
          <a:xfrm>
            <a:off x="582760" y="682388"/>
            <a:ext cx="10991452" cy="617561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smtClean="0">
                <a:solidFill>
                  <a:schemeClr val="bg1"/>
                </a:solidFill>
              </a:rPr>
              <a:t>A) </a:t>
            </a:r>
            <a:r>
              <a:rPr lang="en-US" altLang="zh-CN" sz="4000" dirty="0" err="1" smtClean="0">
                <a:solidFill>
                  <a:schemeClr val="bg1"/>
                </a:solidFill>
              </a:rPr>
              <a:t>Dīgha</a:t>
            </a:r>
            <a:r>
              <a:rPr lang="en-US" altLang="zh-CN" sz="4000" dirty="0" smtClean="0">
                <a:solidFill>
                  <a:schemeClr val="bg1"/>
                </a:solidFill>
              </a:rPr>
              <a:t> </a:t>
            </a:r>
            <a:r>
              <a:rPr lang="en-US" altLang="zh-CN" sz="4000" dirty="0" err="1" smtClean="0">
                <a:solidFill>
                  <a:schemeClr val="bg1"/>
                </a:solidFill>
              </a:rPr>
              <a:t>Nikāya</a:t>
            </a:r>
            <a:r>
              <a:rPr lang="en-US" altLang="zh-CN" sz="4000" dirty="0" smtClean="0">
                <a:solidFill>
                  <a:schemeClr val="bg1"/>
                </a:solidFill>
              </a:rPr>
              <a:t>: 34 </a:t>
            </a:r>
            <a:r>
              <a:rPr lang="en-US" altLang="zh-CN" sz="4000" dirty="0">
                <a:solidFill>
                  <a:schemeClr val="bg1"/>
                </a:solidFill>
              </a:rPr>
              <a:t>long </a:t>
            </a:r>
            <a:r>
              <a:rPr lang="en-US" altLang="zh-CN" sz="4000" dirty="0" smtClean="0">
                <a:solidFill>
                  <a:schemeClr val="bg1"/>
                </a:solidFill>
              </a:rPr>
              <a:t>discourses. Joy </a:t>
            </a:r>
            <a:r>
              <a:rPr lang="en-US" altLang="zh-CN" sz="4000" dirty="0" err="1">
                <a:solidFill>
                  <a:schemeClr val="bg1"/>
                </a:solidFill>
              </a:rPr>
              <a:t>Manné</a:t>
            </a:r>
            <a:r>
              <a:rPr lang="en-US" altLang="zh-CN" sz="4000" dirty="0">
                <a:solidFill>
                  <a:schemeClr val="bg1"/>
                </a:solidFill>
              </a:rPr>
              <a:t> </a:t>
            </a:r>
            <a:r>
              <a:rPr lang="en-US" altLang="zh-CN" sz="4000" dirty="0" smtClean="0">
                <a:solidFill>
                  <a:schemeClr val="bg1"/>
                </a:solidFill>
              </a:rPr>
              <a:t>argues that </a:t>
            </a:r>
            <a:r>
              <a:rPr lang="en-US" altLang="zh-CN" sz="4000" dirty="0">
                <a:solidFill>
                  <a:schemeClr val="bg1"/>
                </a:solidFill>
              </a:rPr>
              <a:t>this book was particularly intended to make converts, with its high proportion of debates and devotional material</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3959225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16879" y="129654"/>
            <a:ext cx="10991452" cy="133748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A) </a:t>
            </a:r>
            <a:r>
              <a:rPr lang="en-US" altLang="zh-CN" sz="4000" dirty="0" err="1" smtClean="0">
                <a:solidFill>
                  <a:schemeClr val="bg1"/>
                </a:solidFill>
              </a:rPr>
              <a:t>Dīgha</a:t>
            </a:r>
            <a:r>
              <a:rPr lang="en-US" altLang="zh-CN" sz="4000" dirty="0" smtClean="0">
                <a:solidFill>
                  <a:schemeClr val="bg1"/>
                </a:solidFill>
              </a:rPr>
              <a:t> </a:t>
            </a:r>
            <a:r>
              <a:rPr lang="en-US" altLang="zh-CN" sz="4000" dirty="0" err="1" smtClean="0">
                <a:solidFill>
                  <a:schemeClr val="bg1"/>
                </a:solidFill>
              </a:rPr>
              <a:t>Nikāya</a:t>
            </a:r>
            <a:r>
              <a:rPr lang="en-US" altLang="zh-CN" sz="4000" dirty="0" smtClean="0">
                <a:solidFill>
                  <a:schemeClr val="bg1"/>
                </a:solidFill>
              </a:rPr>
              <a:t> is divided into three divisions.</a:t>
            </a:r>
            <a:endParaRPr lang="en-US" altLang="zh-CN" sz="4000" dirty="0">
              <a:solidFill>
                <a:schemeClr val="bg1"/>
              </a:solidFill>
            </a:endParaRPr>
          </a:p>
        </p:txBody>
      </p:sp>
      <p:sp>
        <p:nvSpPr>
          <p:cNvPr id="5" name="標題 5"/>
          <p:cNvSpPr txBox="1">
            <a:spLocks/>
          </p:cNvSpPr>
          <p:nvPr/>
        </p:nvSpPr>
        <p:spPr>
          <a:xfrm>
            <a:off x="564562" y="1589965"/>
            <a:ext cx="10991452" cy="5145206"/>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000" indent="-360000">
              <a:lnSpc>
                <a:spcPct val="120000"/>
              </a:lnSpc>
              <a:buFont typeface="Wingdings" panose="05000000000000000000" pitchFamily="2" charset="2"/>
              <a:buChar char="Ø"/>
            </a:pPr>
            <a:r>
              <a:rPr lang="en-US" altLang="zh-CN" sz="4000" dirty="0" smtClean="0">
                <a:solidFill>
                  <a:schemeClr val="bg1"/>
                </a:solidFill>
              </a:rPr>
              <a:t> </a:t>
            </a:r>
            <a:r>
              <a:rPr lang="en-US" altLang="zh-CN" sz="4000" dirty="0" err="1" smtClean="0">
                <a:solidFill>
                  <a:schemeClr val="bg1"/>
                </a:solidFill>
              </a:rPr>
              <a:t>Silakkhandha-vagga</a:t>
            </a:r>
            <a:r>
              <a:rPr lang="en-US" altLang="zh-CN" sz="4000" dirty="0" smtClean="0">
                <a:solidFill>
                  <a:schemeClr val="bg1"/>
                </a:solidFill>
              </a:rPr>
              <a:t>—The </a:t>
            </a:r>
            <a:r>
              <a:rPr lang="en-US" altLang="zh-CN" sz="4000" dirty="0">
                <a:solidFill>
                  <a:schemeClr val="bg1"/>
                </a:solidFill>
              </a:rPr>
              <a:t>Division Concerning Morality (</a:t>
            </a:r>
            <a:r>
              <a:rPr lang="en-US" altLang="zh-CN" sz="4000" dirty="0" err="1">
                <a:solidFill>
                  <a:schemeClr val="bg1"/>
                </a:solidFill>
              </a:rPr>
              <a:t>suttas</a:t>
            </a:r>
            <a:r>
              <a:rPr lang="en-US" altLang="zh-CN" sz="4000" dirty="0">
                <a:solidFill>
                  <a:schemeClr val="bg1"/>
                </a:solidFill>
              </a:rPr>
              <a:t> 1-13</a:t>
            </a:r>
            <a:r>
              <a:rPr lang="en-US" altLang="zh-CN" sz="4000" dirty="0" smtClean="0">
                <a:solidFill>
                  <a:schemeClr val="bg1"/>
                </a:solidFill>
              </a:rPr>
              <a:t>); named </a:t>
            </a:r>
            <a:r>
              <a:rPr lang="en-US" altLang="zh-CN" sz="4000" dirty="0">
                <a:solidFill>
                  <a:schemeClr val="bg1"/>
                </a:solidFill>
              </a:rPr>
              <a:t>after a tract on monks' morality that occurs in each of its </a:t>
            </a:r>
            <a:r>
              <a:rPr lang="en-US" altLang="zh-CN" sz="4000" dirty="0" err="1" smtClean="0">
                <a:solidFill>
                  <a:schemeClr val="bg1"/>
                </a:solidFill>
              </a:rPr>
              <a:t>suttas</a:t>
            </a:r>
            <a:r>
              <a:rPr lang="en-US" altLang="zh-CN" sz="4000" dirty="0" smtClean="0">
                <a:solidFill>
                  <a:schemeClr val="bg1"/>
                </a:solidFill>
              </a:rPr>
              <a:t>; </a:t>
            </a:r>
            <a:r>
              <a:rPr lang="en-US" altLang="zh-CN" sz="4000" dirty="0">
                <a:solidFill>
                  <a:schemeClr val="bg1"/>
                </a:solidFill>
              </a:rPr>
              <a:t>in most of </a:t>
            </a:r>
            <a:r>
              <a:rPr lang="en-US" altLang="zh-CN" sz="4000" dirty="0" smtClean="0">
                <a:solidFill>
                  <a:schemeClr val="bg1"/>
                </a:solidFill>
              </a:rPr>
              <a:t>them, </a:t>
            </a:r>
            <a:r>
              <a:rPr lang="en-US" altLang="zh-CN" sz="4000" dirty="0">
                <a:solidFill>
                  <a:schemeClr val="bg1"/>
                </a:solidFill>
              </a:rPr>
              <a:t>it leads on to the </a:t>
            </a:r>
            <a:r>
              <a:rPr lang="en-US" altLang="zh-CN" sz="4000" dirty="0" err="1">
                <a:solidFill>
                  <a:schemeClr val="bg1"/>
                </a:solidFill>
              </a:rPr>
              <a:t>jnanas</a:t>
            </a:r>
            <a:r>
              <a:rPr lang="en-US" altLang="zh-CN" sz="4000" dirty="0">
                <a:solidFill>
                  <a:schemeClr val="bg1"/>
                </a:solidFill>
              </a:rPr>
              <a:t> (the main attainments of </a:t>
            </a:r>
            <a:r>
              <a:rPr lang="en-US" altLang="zh-CN" sz="4000" dirty="0" err="1">
                <a:solidFill>
                  <a:schemeClr val="bg1"/>
                </a:solidFill>
              </a:rPr>
              <a:t>samatha</a:t>
            </a:r>
            <a:r>
              <a:rPr lang="en-US" altLang="zh-CN" sz="4000" dirty="0">
                <a:solidFill>
                  <a:schemeClr val="bg1"/>
                </a:solidFill>
              </a:rPr>
              <a:t> meditation), the cultivation of psychic powers and becoming an </a:t>
            </a:r>
            <a:r>
              <a:rPr lang="en-US" altLang="zh-CN" sz="4000" dirty="0" smtClean="0">
                <a:solidFill>
                  <a:schemeClr val="bg1"/>
                </a:solidFill>
              </a:rPr>
              <a:t>arahant.</a:t>
            </a:r>
          </a:p>
        </p:txBody>
      </p:sp>
    </p:spTree>
    <p:extLst>
      <p:ext uri="{BB962C8B-B14F-4D97-AF65-F5344CB8AC3E}">
        <p14:creationId xmlns:p14="http://schemas.microsoft.com/office/powerpoint/2010/main" val="3937605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92110" y="1330657"/>
            <a:ext cx="10991452" cy="191068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000" indent="-360000">
              <a:lnSpc>
                <a:spcPct val="120000"/>
              </a:lnSpc>
              <a:buFont typeface="Wingdings" panose="05000000000000000000" pitchFamily="2" charset="2"/>
              <a:buChar char="Ø"/>
            </a:pPr>
            <a:r>
              <a:rPr lang="en-US" altLang="zh-CN" sz="4000" dirty="0" err="1" smtClean="0">
                <a:solidFill>
                  <a:schemeClr val="bg1"/>
                </a:solidFill>
              </a:rPr>
              <a:t>Maha-vagga</a:t>
            </a:r>
            <a:r>
              <a:rPr lang="en-US" altLang="zh-CN" sz="4000" dirty="0" smtClean="0">
                <a:solidFill>
                  <a:schemeClr val="bg1"/>
                </a:solidFill>
              </a:rPr>
              <a:t>—The Great Division (</a:t>
            </a:r>
            <a:r>
              <a:rPr lang="en-US" altLang="zh-CN" sz="4000" dirty="0" err="1" smtClean="0">
                <a:solidFill>
                  <a:schemeClr val="bg1"/>
                </a:solidFill>
              </a:rPr>
              <a:t>suttas</a:t>
            </a:r>
            <a:r>
              <a:rPr lang="en-US" altLang="zh-CN" sz="4000" dirty="0" smtClean="0">
                <a:solidFill>
                  <a:schemeClr val="bg1"/>
                </a:solidFill>
              </a:rPr>
              <a:t> 14-23)</a:t>
            </a:r>
          </a:p>
          <a:p>
            <a:pPr marL="360000" indent="-360000">
              <a:lnSpc>
                <a:spcPct val="120000"/>
              </a:lnSpc>
              <a:buFont typeface="Wingdings" panose="05000000000000000000" pitchFamily="2" charset="2"/>
              <a:buChar char="Ø"/>
            </a:pPr>
            <a:r>
              <a:rPr lang="en-US" altLang="zh-CN" sz="4000" dirty="0" err="1" smtClean="0">
                <a:solidFill>
                  <a:schemeClr val="bg1"/>
                </a:solidFill>
              </a:rPr>
              <a:t>Patika-vagga</a:t>
            </a:r>
            <a:r>
              <a:rPr lang="en-US" altLang="zh-CN" sz="4000" dirty="0" smtClean="0">
                <a:solidFill>
                  <a:schemeClr val="bg1"/>
                </a:solidFill>
              </a:rPr>
              <a:t>—The </a:t>
            </a:r>
            <a:r>
              <a:rPr lang="en-US" altLang="zh-CN" sz="4000" dirty="0" err="1">
                <a:solidFill>
                  <a:schemeClr val="bg1"/>
                </a:solidFill>
              </a:rPr>
              <a:t>Patika</a:t>
            </a:r>
            <a:r>
              <a:rPr lang="en-US" altLang="zh-CN" sz="4000" dirty="0">
                <a:solidFill>
                  <a:schemeClr val="bg1"/>
                </a:solidFill>
              </a:rPr>
              <a:t> Division (</a:t>
            </a:r>
            <a:r>
              <a:rPr lang="en-US" altLang="zh-CN" sz="4000" dirty="0" err="1">
                <a:solidFill>
                  <a:schemeClr val="bg1"/>
                </a:solidFill>
              </a:rPr>
              <a:t>suttas</a:t>
            </a:r>
            <a:r>
              <a:rPr lang="en-US" altLang="zh-CN" sz="4000" dirty="0">
                <a:solidFill>
                  <a:schemeClr val="bg1"/>
                </a:solidFill>
              </a:rPr>
              <a:t> 24-34</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25506378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61437" y="0"/>
            <a:ext cx="10991452" cy="1330657"/>
          </a:xfrm>
          <a:prstGeom prst="rect">
            <a:avLst/>
          </a:prstGeom>
        </p:spPr>
        <p:txBody>
          <a:bodyPr vert="horz" lIns="91440" tIns="45720" rIns="91440" bIns="45720" rtlCol="0" anchor="ctr">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fi-FI" altLang="zh-CN" sz="2800" dirty="0">
                <a:solidFill>
                  <a:schemeClr val="bg1"/>
                </a:solidFill>
              </a:rPr>
              <a:t> DN 11 PTS: D i 211</a:t>
            </a:r>
          </a:p>
          <a:p>
            <a:pPr algn="ctr">
              <a:lnSpc>
                <a:spcPct val="150000"/>
              </a:lnSpc>
            </a:pPr>
            <a:r>
              <a:rPr lang="fi-FI" altLang="zh-CN" sz="4000" b="1" i="1" dirty="0">
                <a:solidFill>
                  <a:schemeClr val="bg1"/>
                </a:solidFill>
              </a:rPr>
              <a:t>Kevatta </a:t>
            </a:r>
            <a:r>
              <a:rPr lang="fi-FI" altLang="zh-CN" sz="4000" b="1" i="1" dirty="0" smtClean="0">
                <a:solidFill>
                  <a:schemeClr val="bg1"/>
                </a:solidFill>
              </a:rPr>
              <a:t>Sutta</a:t>
            </a:r>
            <a:r>
              <a:rPr lang="fi-FI" altLang="zh-CN" sz="4000" b="1" i="1" dirty="0">
                <a:solidFill>
                  <a:schemeClr val="bg1"/>
                </a:solidFill>
              </a:rPr>
              <a:t>: To Kevatta </a:t>
            </a:r>
            <a:endParaRPr lang="en-US" altLang="zh-CN" sz="4000" b="1" i="1" dirty="0">
              <a:solidFill>
                <a:schemeClr val="bg1"/>
              </a:solidFill>
            </a:endParaRPr>
          </a:p>
        </p:txBody>
      </p:sp>
      <p:sp>
        <p:nvSpPr>
          <p:cNvPr id="5" name="標題 5"/>
          <p:cNvSpPr txBox="1">
            <a:spLocks/>
          </p:cNvSpPr>
          <p:nvPr/>
        </p:nvSpPr>
        <p:spPr>
          <a:xfrm>
            <a:off x="755633" y="1604629"/>
            <a:ext cx="10991452" cy="497233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200" dirty="0" err="1">
                <a:solidFill>
                  <a:schemeClr val="bg1"/>
                </a:solidFill>
              </a:rPr>
              <a:t>Kevatta</a:t>
            </a:r>
            <a:r>
              <a:rPr lang="en-US" altLang="zh-CN" sz="3200" dirty="0">
                <a:solidFill>
                  <a:schemeClr val="bg1"/>
                </a:solidFill>
              </a:rPr>
              <a:t> the householder approached the Blessed One and said to the Blessed One: </a:t>
            </a:r>
            <a:r>
              <a:rPr lang="en-US" altLang="zh-CN" sz="3200" dirty="0" smtClean="0">
                <a:solidFill>
                  <a:schemeClr val="bg1"/>
                </a:solidFill>
              </a:rPr>
              <a:t>“Lord</a:t>
            </a:r>
            <a:r>
              <a:rPr lang="en-US" altLang="zh-CN" sz="3200" dirty="0">
                <a:solidFill>
                  <a:schemeClr val="bg1"/>
                </a:solidFill>
              </a:rPr>
              <a:t>, this </a:t>
            </a:r>
            <a:r>
              <a:rPr lang="en-US" altLang="zh-CN" sz="3200" dirty="0" err="1">
                <a:solidFill>
                  <a:schemeClr val="bg1"/>
                </a:solidFill>
              </a:rPr>
              <a:t>Nalanda</a:t>
            </a:r>
            <a:r>
              <a:rPr lang="en-US" altLang="zh-CN" sz="3200" dirty="0">
                <a:solidFill>
                  <a:schemeClr val="bg1"/>
                </a:solidFill>
              </a:rPr>
              <a:t> is powerful, both prosperous and populous. It would be good if the Blessed One were to direct a monk to display a miracle of psychic power so that </a:t>
            </a:r>
            <a:r>
              <a:rPr lang="en-US" altLang="zh-CN" sz="3200" dirty="0" err="1">
                <a:solidFill>
                  <a:schemeClr val="bg1"/>
                </a:solidFill>
              </a:rPr>
              <a:t>Nalanda</a:t>
            </a:r>
            <a:r>
              <a:rPr lang="en-US" altLang="zh-CN" sz="3200" dirty="0">
                <a:solidFill>
                  <a:schemeClr val="bg1"/>
                </a:solidFill>
              </a:rPr>
              <a:t> would to an even greater extent have faith in the Blessed One</a:t>
            </a:r>
            <a:r>
              <a:rPr lang="en-US" altLang="zh-CN" sz="3200" dirty="0" smtClean="0">
                <a:solidFill>
                  <a:schemeClr val="bg1"/>
                </a:solidFill>
              </a:rPr>
              <a:t>."</a:t>
            </a:r>
            <a:endParaRPr lang="en-US" altLang="zh-CN" sz="3200" b="1" i="1" dirty="0">
              <a:solidFill>
                <a:schemeClr val="bg1"/>
              </a:solidFill>
            </a:endParaRPr>
          </a:p>
        </p:txBody>
      </p:sp>
    </p:spTree>
    <p:extLst>
      <p:ext uri="{BB962C8B-B14F-4D97-AF65-F5344CB8AC3E}">
        <p14:creationId xmlns:p14="http://schemas.microsoft.com/office/powerpoint/2010/main" val="12201431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80570" y="457200"/>
            <a:ext cx="10991452" cy="391709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smtClean="0">
                <a:solidFill>
                  <a:schemeClr val="bg1"/>
                </a:solidFill>
              </a:rPr>
              <a:t>The </a:t>
            </a:r>
            <a:r>
              <a:rPr lang="en-US" altLang="zh-CN" sz="3600" dirty="0">
                <a:solidFill>
                  <a:schemeClr val="bg1"/>
                </a:solidFill>
              </a:rPr>
              <a:t>Blessed One said to </a:t>
            </a:r>
            <a:r>
              <a:rPr lang="en-US" altLang="zh-CN" sz="3600" dirty="0" err="1">
                <a:solidFill>
                  <a:schemeClr val="bg1"/>
                </a:solidFill>
              </a:rPr>
              <a:t>Kevatta</a:t>
            </a:r>
            <a:r>
              <a:rPr lang="en-US" altLang="zh-CN" sz="3600" dirty="0">
                <a:solidFill>
                  <a:schemeClr val="bg1"/>
                </a:solidFill>
              </a:rPr>
              <a:t> the householder, "</a:t>
            </a:r>
            <a:r>
              <a:rPr lang="en-US" altLang="zh-CN" sz="3600" dirty="0" err="1">
                <a:solidFill>
                  <a:schemeClr val="bg1"/>
                </a:solidFill>
              </a:rPr>
              <a:t>Kevatta</a:t>
            </a:r>
            <a:r>
              <a:rPr lang="en-US" altLang="zh-CN" sz="3600" dirty="0">
                <a:solidFill>
                  <a:schemeClr val="bg1"/>
                </a:solidFill>
              </a:rPr>
              <a:t>, I don't teach the monks in this way: 'Come, monks, display a miracle of psychic power to the lay people clad in white.'"</a:t>
            </a:r>
            <a:endParaRPr lang="en-US" altLang="zh-CN" sz="3600" b="1" i="1" dirty="0">
              <a:solidFill>
                <a:schemeClr val="bg1"/>
              </a:solidFill>
            </a:endParaRPr>
          </a:p>
        </p:txBody>
      </p:sp>
      <p:sp>
        <p:nvSpPr>
          <p:cNvPr id="6" name="標題 5"/>
          <p:cNvSpPr txBox="1">
            <a:spLocks/>
          </p:cNvSpPr>
          <p:nvPr/>
        </p:nvSpPr>
        <p:spPr>
          <a:xfrm>
            <a:off x="-1062570" y="4448074"/>
            <a:ext cx="10991452" cy="1248771"/>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err="1" smtClean="0">
                <a:solidFill>
                  <a:schemeClr val="bg1"/>
                </a:solidFill>
              </a:rPr>
              <a:t>Kevatta</a:t>
            </a:r>
            <a:r>
              <a:rPr lang="en-US" altLang="zh-CN" sz="3600" dirty="0" smtClean="0">
                <a:solidFill>
                  <a:schemeClr val="bg1"/>
                </a:solidFill>
              </a:rPr>
              <a:t> pleaded for three times. </a:t>
            </a:r>
          </a:p>
        </p:txBody>
      </p:sp>
    </p:spTree>
    <p:extLst>
      <p:ext uri="{BB962C8B-B14F-4D97-AF65-F5344CB8AC3E}">
        <p14:creationId xmlns:p14="http://schemas.microsoft.com/office/powerpoint/2010/main" val="11202941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64179" y="995985"/>
            <a:ext cx="10991452" cy="4165562"/>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smtClean="0">
                <a:solidFill>
                  <a:schemeClr val="bg1"/>
                </a:solidFill>
              </a:rPr>
              <a:t>The Blessed One said, "</a:t>
            </a:r>
            <a:r>
              <a:rPr lang="en-US" altLang="zh-CN" sz="3600" dirty="0" err="1" smtClean="0">
                <a:solidFill>
                  <a:schemeClr val="bg1"/>
                </a:solidFill>
              </a:rPr>
              <a:t>Kevatta</a:t>
            </a:r>
            <a:r>
              <a:rPr lang="en-US" altLang="zh-CN" sz="3600" dirty="0">
                <a:solidFill>
                  <a:schemeClr val="bg1"/>
                </a:solidFill>
              </a:rPr>
              <a:t>, there are these three miracles that I have declared, having directly known and realized them for myself. Which three? The miracle of psychic power, the miracle of telepathy, and the miracle of </a:t>
            </a:r>
            <a:r>
              <a:rPr lang="en-US" altLang="zh-CN" sz="3600" dirty="0" smtClean="0">
                <a:solidFill>
                  <a:schemeClr val="bg1"/>
                </a:solidFill>
              </a:rPr>
              <a:t>instruction.”</a:t>
            </a:r>
            <a:endParaRPr lang="en-US" altLang="zh-CN" sz="3600" dirty="0">
              <a:solidFill>
                <a:schemeClr val="bg1"/>
              </a:solidFill>
            </a:endParaRPr>
          </a:p>
        </p:txBody>
      </p:sp>
    </p:spTree>
    <p:extLst>
      <p:ext uri="{BB962C8B-B14F-4D97-AF65-F5344CB8AC3E}">
        <p14:creationId xmlns:p14="http://schemas.microsoft.com/office/powerpoint/2010/main" val="28819478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20130" y="284206"/>
            <a:ext cx="11565924" cy="6104238"/>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smtClean="0">
                <a:solidFill>
                  <a:schemeClr val="bg1"/>
                </a:solidFill>
              </a:rPr>
              <a:t>"And </a:t>
            </a:r>
            <a:r>
              <a:rPr lang="en-US" altLang="zh-CN" sz="3600" dirty="0">
                <a:solidFill>
                  <a:schemeClr val="bg1"/>
                </a:solidFill>
              </a:rPr>
              <a:t>what is the miracle of psychic power? There is the case where a monk wields manifold psychic powers. Having been one he becomes many; having been many he becomes one. He appears. He vanishes. He goes unimpeded through walls, ramparts, and mountains as if through space. He dives in and out of the earth as if it were water. </a:t>
            </a:r>
          </a:p>
        </p:txBody>
      </p:sp>
    </p:spTree>
    <p:extLst>
      <p:ext uri="{BB962C8B-B14F-4D97-AF65-F5344CB8AC3E}">
        <p14:creationId xmlns:p14="http://schemas.microsoft.com/office/powerpoint/2010/main" val="29920318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58372" y="284206"/>
            <a:ext cx="10991452" cy="6104238"/>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smtClean="0">
                <a:solidFill>
                  <a:schemeClr val="bg1"/>
                </a:solidFill>
              </a:rPr>
              <a:t>He </a:t>
            </a:r>
            <a:r>
              <a:rPr lang="en-US" altLang="zh-CN" sz="3600" dirty="0">
                <a:solidFill>
                  <a:schemeClr val="bg1"/>
                </a:solidFill>
              </a:rPr>
              <a:t>walks on water without sinking as if it were dry land. Sitting cross-legged he flies through the air like a winged bird. With his hand he touches and strokes even the sun and moon, so mighty and powerful. He exercises influence with his body even as far as the Brahma worlds.</a:t>
            </a:r>
          </a:p>
        </p:txBody>
      </p:sp>
    </p:spTree>
    <p:extLst>
      <p:ext uri="{BB962C8B-B14F-4D97-AF65-F5344CB8AC3E}">
        <p14:creationId xmlns:p14="http://schemas.microsoft.com/office/powerpoint/2010/main" val="17214766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61210" y="-220642"/>
            <a:ext cx="11830790" cy="7078641"/>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"Then the person without faith, without conviction, would </a:t>
            </a:r>
            <a:r>
              <a:rPr lang="en-US" altLang="zh-CN" sz="3600" dirty="0" smtClean="0">
                <a:solidFill>
                  <a:schemeClr val="bg1"/>
                </a:solidFill>
              </a:rPr>
              <a:t>say: </a:t>
            </a:r>
            <a:r>
              <a:rPr lang="en-US" altLang="zh-CN" sz="3600" dirty="0">
                <a:solidFill>
                  <a:schemeClr val="bg1"/>
                </a:solidFill>
              </a:rPr>
              <a:t>'Sir, there is a charm called the </a:t>
            </a:r>
            <a:r>
              <a:rPr lang="en-US" altLang="zh-CN" sz="3600" u="sng" dirty="0" err="1">
                <a:solidFill>
                  <a:schemeClr val="bg1"/>
                </a:solidFill>
              </a:rPr>
              <a:t>Gandhari</a:t>
            </a:r>
            <a:r>
              <a:rPr lang="en-US" altLang="zh-CN" sz="3600" u="sng" dirty="0">
                <a:solidFill>
                  <a:schemeClr val="bg1"/>
                </a:solidFill>
              </a:rPr>
              <a:t> charm</a:t>
            </a:r>
            <a:r>
              <a:rPr lang="en-US" altLang="zh-CN" sz="3600" dirty="0">
                <a:solidFill>
                  <a:schemeClr val="bg1"/>
                </a:solidFill>
              </a:rPr>
              <a:t> by which the monk wielded manifold psychic powers... exercising influence with his body even as far as the Brahma worlds.' </a:t>
            </a:r>
            <a:endParaRPr lang="en-US" altLang="zh-CN" sz="3600" dirty="0" smtClean="0">
              <a:solidFill>
                <a:schemeClr val="bg1"/>
              </a:solidFill>
            </a:endParaRPr>
          </a:p>
          <a:p>
            <a:pPr algn="ctr">
              <a:lnSpc>
                <a:spcPct val="150000"/>
              </a:lnSpc>
            </a:pPr>
            <a:r>
              <a:rPr lang="en-US" altLang="zh-CN" sz="3600" dirty="0" smtClean="0">
                <a:solidFill>
                  <a:schemeClr val="bg1"/>
                </a:solidFill>
              </a:rPr>
              <a:t>“What </a:t>
            </a:r>
            <a:r>
              <a:rPr lang="en-US" altLang="zh-CN" sz="3600" dirty="0">
                <a:solidFill>
                  <a:schemeClr val="bg1"/>
                </a:solidFill>
              </a:rPr>
              <a:t>do you think, </a:t>
            </a:r>
            <a:r>
              <a:rPr lang="en-US" altLang="zh-CN" sz="3600" dirty="0" err="1">
                <a:solidFill>
                  <a:schemeClr val="bg1"/>
                </a:solidFill>
              </a:rPr>
              <a:t>Kevatta</a:t>
            </a:r>
            <a:r>
              <a:rPr lang="en-US" altLang="zh-CN" sz="3600" dirty="0">
                <a:solidFill>
                  <a:schemeClr val="bg1"/>
                </a:solidFill>
              </a:rPr>
              <a:t> — isn't that what the man without faith, without conviction, would </a:t>
            </a:r>
            <a:r>
              <a:rPr lang="en-US" altLang="zh-CN" sz="3600" dirty="0" smtClean="0">
                <a:solidFill>
                  <a:schemeClr val="bg1"/>
                </a:solidFill>
              </a:rPr>
              <a:t>say?"</a:t>
            </a:r>
            <a:endParaRPr lang="en-US" altLang="zh-CN" sz="3600" dirty="0">
              <a:solidFill>
                <a:schemeClr val="bg1"/>
              </a:solidFill>
            </a:endParaRPr>
          </a:p>
        </p:txBody>
      </p:sp>
    </p:spTree>
    <p:extLst>
      <p:ext uri="{BB962C8B-B14F-4D97-AF65-F5344CB8AC3E}">
        <p14:creationId xmlns:p14="http://schemas.microsoft.com/office/powerpoint/2010/main" val="20341928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40409" y="-124739"/>
            <a:ext cx="10991452" cy="226780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4000" dirty="0">
                <a:solidFill>
                  <a:schemeClr val="bg1"/>
                </a:solidFill>
              </a:rPr>
              <a:t>"Yes, lord, that's just what he would say."</a:t>
            </a:r>
          </a:p>
        </p:txBody>
      </p:sp>
      <p:sp>
        <p:nvSpPr>
          <p:cNvPr id="5" name="標題 5"/>
          <p:cNvSpPr txBox="1">
            <a:spLocks/>
          </p:cNvSpPr>
          <p:nvPr/>
        </p:nvSpPr>
        <p:spPr>
          <a:xfrm>
            <a:off x="591622" y="2230484"/>
            <a:ext cx="10991452" cy="378725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4000" dirty="0">
                <a:solidFill>
                  <a:schemeClr val="bg1"/>
                </a:solidFill>
              </a:rPr>
              <a:t>"Seeing this drawback to the miracle of psychic power, </a:t>
            </a:r>
            <a:r>
              <a:rPr lang="en-US" altLang="zh-CN" sz="4000" dirty="0" err="1">
                <a:solidFill>
                  <a:schemeClr val="bg1"/>
                </a:solidFill>
              </a:rPr>
              <a:t>Kevatta</a:t>
            </a:r>
            <a:r>
              <a:rPr lang="en-US" altLang="zh-CN" sz="4000" dirty="0">
                <a:solidFill>
                  <a:schemeClr val="bg1"/>
                </a:solidFill>
              </a:rPr>
              <a:t>, </a:t>
            </a:r>
            <a:endParaRPr lang="en-US" altLang="zh-CN" sz="4000" dirty="0" smtClean="0">
              <a:solidFill>
                <a:schemeClr val="bg1"/>
              </a:solidFill>
            </a:endParaRPr>
          </a:p>
          <a:p>
            <a:pPr algn="ctr">
              <a:lnSpc>
                <a:spcPct val="150000"/>
              </a:lnSpc>
            </a:pPr>
            <a:r>
              <a:rPr lang="en-US" altLang="zh-CN" sz="4000" dirty="0" smtClean="0">
                <a:solidFill>
                  <a:schemeClr val="bg1"/>
                </a:solidFill>
              </a:rPr>
              <a:t>I </a:t>
            </a:r>
            <a:r>
              <a:rPr lang="en-US" altLang="zh-CN" sz="4000" dirty="0">
                <a:solidFill>
                  <a:schemeClr val="bg1"/>
                </a:solidFill>
              </a:rPr>
              <a:t>feel horrified, humiliated, and disgusted with the miracle of psychic power.</a:t>
            </a:r>
          </a:p>
        </p:txBody>
      </p:sp>
    </p:spTree>
    <p:extLst>
      <p:ext uri="{BB962C8B-B14F-4D97-AF65-F5344CB8AC3E}">
        <p14:creationId xmlns:p14="http://schemas.microsoft.com/office/powerpoint/2010/main" val="37754442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525939" y="813060"/>
            <a:ext cx="11289071" cy="487787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4000" dirty="0">
                <a:solidFill>
                  <a:schemeClr val="bg1"/>
                </a:solidFill>
              </a:rPr>
              <a:t>"And what is the miracle of telepathy? There is the case where a monk reads the minds, the mental events, the thoughts, the ponderings of other </a:t>
            </a:r>
            <a:r>
              <a:rPr lang="en-US" altLang="zh-CN" sz="4000" dirty="0" smtClean="0">
                <a:solidFill>
                  <a:schemeClr val="bg1"/>
                </a:solidFill>
              </a:rPr>
              <a:t>beings, </a:t>
            </a:r>
            <a:r>
              <a:rPr lang="en-US" altLang="zh-CN" sz="4000" dirty="0">
                <a:solidFill>
                  <a:schemeClr val="bg1"/>
                </a:solidFill>
              </a:rPr>
              <a:t>other individuals, [saying,] 'Such is your thinking, here is where your thinking is, thus is your mind.'</a:t>
            </a:r>
          </a:p>
        </p:txBody>
      </p:sp>
    </p:spTree>
    <p:extLst>
      <p:ext uri="{BB962C8B-B14F-4D97-AF65-F5344CB8AC3E}">
        <p14:creationId xmlns:p14="http://schemas.microsoft.com/office/powerpoint/2010/main" val="16817622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90024" y="233089"/>
            <a:ext cx="11397176" cy="3669631"/>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4000" dirty="0">
                <a:solidFill>
                  <a:schemeClr val="bg1"/>
                </a:solidFill>
              </a:rPr>
              <a:t>"Then the person without faith, without conviction, would say to the person with faith and with conviction: 'Sir, there is a charm called the </a:t>
            </a:r>
            <a:r>
              <a:rPr lang="en-US" altLang="zh-CN" sz="4000" u="sng" dirty="0" err="1">
                <a:solidFill>
                  <a:schemeClr val="bg1"/>
                </a:solidFill>
              </a:rPr>
              <a:t>Manika</a:t>
            </a:r>
            <a:r>
              <a:rPr lang="en-US" altLang="zh-CN" sz="4000" u="sng" dirty="0">
                <a:solidFill>
                  <a:schemeClr val="bg1"/>
                </a:solidFill>
              </a:rPr>
              <a:t> charm</a:t>
            </a:r>
            <a:r>
              <a:rPr lang="en-US" altLang="zh-CN" sz="4000" dirty="0">
                <a:solidFill>
                  <a:schemeClr val="bg1"/>
                </a:solidFill>
              </a:rPr>
              <a:t> by which the monk read the minds... of other beings</a:t>
            </a:r>
            <a:r>
              <a:rPr lang="en-US" altLang="zh-CN" sz="4000" dirty="0" smtClean="0">
                <a:solidFill>
                  <a:schemeClr val="bg1"/>
                </a:solidFill>
              </a:rPr>
              <a:t>...'</a:t>
            </a:r>
            <a:endParaRPr lang="en-US" altLang="zh-CN" sz="4000" dirty="0">
              <a:solidFill>
                <a:schemeClr val="bg1"/>
              </a:solidFill>
            </a:endParaRPr>
          </a:p>
        </p:txBody>
      </p:sp>
      <p:sp>
        <p:nvSpPr>
          <p:cNvPr id="5" name="標題 5"/>
          <p:cNvSpPr txBox="1">
            <a:spLocks/>
          </p:cNvSpPr>
          <p:nvPr/>
        </p:nvSpPr>
        <p:spPr>
          <a:xfrm>
            <a:off x="604773" y="3902720"/>
            <a:ext cx="11294459" cy="3195911"/>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"Seeing this drawback to the miracle of telepathy, </a:t>
            </a:r>
            <a:r>
              <a:rPr lang="en-US" altLang="zh-CN" sz="3600" dirty="0" err="1">
                <a:solidFill>
                  <a:schemeClr val="bg1"/>
                </a:solidFill>
              </a:rPr>
              <a:t>Kevatta</a:t>
            </a:r>
            <a:r>
              <a:rPr lang="en-US" altLang="zh-CN" sz="3600" dirty="0">
                <a:solidFill>
                  <a:schemeClr val="bg1"/>
                </a:solidFill>
              </a:rPr>
              <a:t>, I feel horrified, humiliated, and disgusted with the miracle of telepathy.</a:t>
            </a:r>
          </a:p>
        </p:txBody>
      </p:sp>
    </p:spTree>
    <p:extLst>
      <p:ext uri="{BB962C8B-B14F-4D97-AF65-F5344CB8AC3E}">
        <p14:creationId xmlns:p14="http://schemas.microsoft.com/office/powerpoint/2010/main" val="35353841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5"/>
          <p:cNvSpPr txBox="1">
            <a:spLocks/>
          </p:cNvSpPr>
          <p:nvPr/>
        </p:nvSpPr>
        <p:spPr>
          <a:xfrm>
            <a:off x="555929" y="1063626"/>
            <a:ext cx="10991452" cy="4783721"/>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"And what is the miracle of instruction? There is the case where a monk gives instruction in this way: 'Direct your thought in this way, don't direct it in that. Attend to things in this way, don't attend to them in that. Let go of this, enter and remain in that.' This, </a:t>
            </a:r>
            <a:r>
              <a:rPr lang="en-US" altLang="zh-CN" sz="3600" dirty="0" err="1">
                <a:solidFill>
                  <a:schemeClr val="bg1"/>
                </a:solidFill>
              </a:rPr>
              <a:t>Kevatta</a:t>
            </a:r>
            <a:r>
              <a:rPr lang="en-US" altLang="zh-CN" sz="3600" dirty="0">
                <a:solidFill>
                  <a:schemeClr val="bg1"/>
                </a:solidFill>
              </a:rPr>
              <a:t>, is called the miracle of instruction.</a:t>
            </a:r>
          </a:p>
        </p:txBody>
      </p:sp>
    </p:spTree>
    <p:extLst>
      <p:ext uri="{BB962C8B-B14F-4D97-AF65-F5344CB8AC3E}">
        <p14:creationId xmlns:p14="http://schemas.microsoft.com/office/powerpoint/2010/main" val="9483052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772679" y="1132405"/>
            <a:ext cx="10991452" cy="532855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smtClean="0">
                <a:solidFill>
                  <a:schemeClr val="bg1"/>
                </a:solidFill>
              </a:rPr>
              <a:t>"</a:t>
            </a:r>
            <a:r>
              <a:rPr lang="en-US" altLang="zh-CN" sz="3600" dirty="0">
                <a:solidFill>
                  <a:schemeClr val="bg1"/>
                </a:solidFill>
              </a:rPr>
              <a:t>And how is a monk consummate in virtue? Abandoning the taking of life, he abstains from the taking of life. He dwells with his rod laid down, his knife laid down, scrupulous, merciful, compassionate for the welfare of all living beings. This is part of his virtue.</a:t>
            </a:r>
          </a:p>
        </p:txBody>
      </p:sp>
      <p:sp>
        <p:nvSpPr>
          <p:cNvPr id="3" name="標題 5"/>
          <p:cNvSpPr txBox="1">
            <a:spLocks/>
          </p:cNvSpPr>
          <p:nvPr/>
        </p:nvSpPr>
        <p:spPr>
          <a:xfrm>
            <a:off x="467879" y="238059"/>
            <a:ext cx="10991452" cy="1205731"/>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200" b="1" dirty="0">
                <a:solidFill>
                  <a:schemeClr val="bg1"/>
                </a:solidFill>
              </a:rPr>
              <a:t>The </a:t>
            </a:r>
            <a:r>
              <a:rPr lang="en-US" altLang="zh-CN" sz="3200" b="1" dirty="0" smtClean="0">
                <a:solidFill>
                  <a:schemeClr val="bg1"/>
                </a:solidFill>
              </a:rPr>
              <a:t>Section </a:t>
            </a:r>
            <a:r>
              <a:rPr lang="en-US" altLang="zh-CN" sz="3200" b="1" dirty="0">
                <a:solidFill>
                  <a:schemeClr val="bg1"/>
                </a:solidFill>
              </a:rPr>
              <a:t>on </a:t>
            </a:r>
            <a:r>
              <a:rPr lang="en-US" altLang="zh-CN" sz="3200" b="1" dirty="0" smtClean="0">
                <a:solidFill>
                  <a:schemeClr val="bg1"/>
                </a:solidFill>
              </a:rPr>
              <a:t>Virtue</a:t>
            </a:r>
            <a:endParaRPr lang="en-US" altLang="zh-CN" sz="3200" b="1" dirty="0">
              <a:solidFill>
                <a:schemeClr val="bg1"/>
              </a:solidFill>
            </a:endParaRPr>
          </a:p>
        </p:txBody>
      </p:sp>
    </p:spTree>
    <p:extLst>
      <p:ext uri="{BB962C8B-B14F-4D97-AF65-F5344CB8AC3E}">
        <p14:creationId xmlns:p14="http://schemas.microsoft.com/office/powerpoint/2010/main" val="30879822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748615" y="347781"/>
            <a:ext cx="10991452" cy="299442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"Abandoning </a:t>
            </a:r>
            <a:r>
              <a:rPr lang="en-US" altLang="zh-CN" sz="3600" dirty="0" err="1">
                <a:solidFill>
                  <a:schemeClr val="bg1"/>
                </a:solidFill>
              </a:rPr>
              <a:t>uncelibacy</a:t>
            </a:r>
            <a:r>
              <a:rPr lang="en-US" altLang="zh-CN" sz="3600" dirty="0">
                <a:solidFill>
                  <a:schemeClr val="bg1"/>
                </a:solidFill>
              </a:rPr>
              <a:t>, he lives a celibate life, aloof, refraining from the sexual act that is the villager's way. This, too, is part of his virtue.</a:t>
            </a:r>
          </a:p>
        </p:txBody>
      </p:sp>
      <p:sp>
        <p:nvSpPr>
          <p:cNvPr id="4" name="標題 5"/>
          <p:cNvSpPr txBox="1">
            <a:spLocks/>
          </p:cNvSpPr>
          <p:nvPr/>
        </p:nvSpPr>
        <p:spPr>
          <a:xfrm>
            <a:off x="673144" y="3227907"/>
            <a:ext cx="10991452" cy="299442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"Abandoning false </a:t>
            </a:r>
            <a:r>
              <a:rPr lang="en-US" altLang="zh-CN" sz="3600" dirty="0" smtClean="0">
                <a:solidFill>
                  <a:schemeClr val="bg1"/>
                </a:solidFill>
              </a:rPr>
              <a:t>speech . . </a:t>
            </a:r>
            <a:r>
              <a:rPr lang="en-US" altLang="zh-CN" sz="3600" dirty="0">
                <a:solidFill>
                  <a:schemeClr val="bg1"/>
                </a:solidFill>
              </a:rPr>
              <a:t>. </a:t>
            </a:r>
            <a:endParaRPr lang="en-US" altLang="zh-CN" sz="3600" dirty="0" smtClean="0">
              <a:solidFill>
                <a:schemeClr val="bg1"/>
              </a:solidFill>
            </a:endParaRPr>
          </a:p>
          <a:p>
            <a:pPr algn="ctr">
              <a:lnSpc>
                <a:spcPct val="150000"/>
              </a:lnSpc>
            </a:pPr>
            <a:r>
              <a:rPr lang="en-US" altLang="zh-CN" sz="3600" dirty="0" smtClean="0">
                <a:solidFill>
                  <a:schemeClr val="bg1"/>
                </a:solidFill>
              </a:rPr>
              <a:t>"</a:t>
            </a:r>
            <a:r>
              <a:rPr lang="en-US" altLang="zh-CN" sz="3600" dirty="0">
                <a:solidFill>
                  <a:schemeClr val="bg1"/>
                </a:solidFill>
              </a:rPr>
              <a:t>Abandoning divisive speech </a:t>
            </a:r>
            <a:r>
              <a:rPr lang="en-US" altLang="zh-CN" sz="3600" dirty="0" smtClean="0">
                <a:solidFill>
                  <a:schemeClr val="bg1"/>
                </a:solidFill>
              </a:rPr>
              <a:t>. . </a:t>
            </a:r>
            <a:r>
              <a:rPr lang="en-US" altLang="zh-CN" sz="3600" dirty="0">
                <a:solidFill>
                  <a:schemeClr val="bg1"/>
                </a:solidFill>
              </a:rPr>
              <a:t>. </a:t>
            </a:r>
            <a:endParaRPr lang="en-US" altLang="zh-CN" sz="3600" dirty="0" smtClean="0">
              <a:solidFill>
                <a:schemeClr val="bg1"/>
              </a:solidFill>
            </a:endParaRPr>
          </a:p>
          <a:p>
            <a:pPr algn="ctr">
              <a:lnSpc>
                <a:spcPct val="150000"/>
              </a:lnSpc>
            </a:pPr>
            <a:r>
              <a:rPr lang="en-US" altLang="zh-CN" sz="3600" dirty="0" smtClean="0">
                <a:solidFill>
                  <a:schemeClr val="bg1"/>
                </a:solidFill>
              </a:rPr>
              <a:t>. . .</a:t>
            </a:r>
          </a:p>
        </p:txBody>
      </p:sp>
    </p:spTree>
    <p:extLst>
      <p:ext uri="{BB962C8B-B14F-4D97-AF65-F5344CB8AC3E}">
        <p14:creationId xmlns:p14="http://schemas.microsoft.com/office/powerpoint/2010/main" val="24892123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736583" y="1609659"/>
            <a:ext cx="10991452" cy="440613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smtClean="0">
                <a:solidFill>
                  <a:schemeClr val="bg1"/>
                </a:solidFill>
              </a:rPr>
              <a:t>“And </a:t>
            </a:r>
            <a:r>
              <a:rPr lang="en-US" altLang="zh-CN" sz="3600" dirty="0">
                <a:solidFill>
                  <a:schemeClr val="bg1"/>
                </a:solidFill>
              </a:rPr>
              <a:t>how does a monk guard the doors of his senses? On seeing a form with the eye, he does not grasp at any theme or details by which — if he were to dwell without restraint over the faculty of the eye — evil, unskillful qualities such as greed or distress might assail </a:t>
            </a:r>
            <a:r>
              <a:rPr lang="en-US" altLang="zh-CN" sz="3600" dirty="0" smtClean="0">
                <a:solidFill>
                  <a:schemeClr val="bg1"/>
                </a:solidFill>
              </a:rPr>
              <a:t>him . . . </a:t>
            </a:r>
            <a:endParaRPr lang="en-US" altLang="zh-CN" sz="3600" dirty="0">
              <a:solidFill>
                <a:schemeClr val="bg1"/>
              </a:solidFill>
            </a:endParaRPr>
          </a:p>
        </p:txBody>
      </p:sp>
      <p:sp>
        <p:nvSpPr>
          <p:cNvPr id="3" name="標題 5"/>
          <p:cNvSpPr txBox="1">
            <a:spLocks/>
          </p:cNvSpPr>
          <p:nvPr/>
        </p:nvSpPr>
        <p:spPr>
          <a:xfrm>
            <a:off x="736583" y="522807"/>
            <a:ext cx="10991452" cy="957077"/>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rPr>
              <a:t>Sense </a:t>
            </a:r>
            <a:r>
              <a:rPr lang="en-US" altLang="zh-CN" sz="3600" b="1" dirty="0" smtClean="0">
                <a:solidFill>
                  <a:schemeClr val="bg1"/>
                </a:solidFill>
              </a:rPr>
              <a:t>Restraint</a:t>
            </a:r>
            <a:endParaRPr lang="en-US" altLang="zh-CN" sz="3600" b="1" dirty="0">
              <a:solidFill>
                <a:schemeClr val="bg1"/>
              </a:solidFill>
            </a:endParaRPr>
          </a:p>
        </p:txBody>
      </p:sp>
    </p:spTree>
    <p:extLst>
      <p:ext uri="{BB962C8B-B14F-4D97-AF65-F5344CB8AC3E}">
        <p14:creationId xmlns:p14="http://schemas.microsoft.com/office/powerpoint/2010/main" val="20575703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42559" y="276726"/>
            <a:ext cx="10991452" cy="1617619"/>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4000" b="1" dirty="0">
                <a:solidFill>
                  <a:schemeClr val="bg1"/>
                </a:solidFill>
              </a:rPr>
              <a:t>Mindfulness &amp; Alertness</a:t>
            </a:r>
          </a:p>
        </p:txBody>
      </p:sp>
      <p:sp>
        <p:nvSpPr>
          <p:cNvPr id="3" name="標題 5"/>
          <p:cNvSpPr txBox="1">
            <a:spLocks/>
          </p:cNvSpPr>
          <p:nvPr/>
        </p:nvSpPr>
        <p:spPr>
          <a:xfrm>
            <a:off x="967410" y="926432"/>
            <a:ext cx="10991452" cy="6160168"/>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dirty="0">
                <a:solidFill>
                  <a:schemeClr val="bg1"/>
                </a:solidFill>
              </a:rPr>
              <a:t>"And how is a monk possessed of mindfulness and alertness? When going forward and returning, he acts with alertness. When looking toward and looking away... when bending and extending his limbs... </a:t>
            </a:r>
          </a:p>
        </p:txBody>
      </p:sp>
    </p:spTree>
    <p:extLst>
      <p:ext uri="{BB962C8B-B14F-4D97-AF65-F5344CB8AC3E}">
        <p14:creationId xmlns:p14="http://schemas.microsoft.com/office/powerpoint/2010/main" val="27700987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11001" y="168442"/>
            <a:ext cx="10763378" cy="6689558"/>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600" dirty="0" smtClean="0">
                <a:solidFill>
                  <a:schemeClr val="bg1"/>
                </a:solidFill>
              </a:rPr>
              <a:t>"when </a:t>
            </a:r>
            <a:r>
              <a:rPr lang="en-US" altLang="zh-CN" sz="3600" dirty="0">
                <a:solidFill>
                  <a:schemeClr val="bg1"/>
                </a:solidFill>
              </a:rPr>
              <a:t>carrying his outer cloak, his upper robe, and his bowl... when eating, drinking, chewing, and tasting... when urinating and defecating... when walking, standing, sitting, falling asleep, waking up, talking, and remaining silent, he acts with alertness. This is how a monk is possessed of mindfulness and alertness.</a:t>
            </a:r>
          </a:p>
        </p:txBody>
      </p:sp>
    </p:spTree>
    <p:extLst>
      <p:ext uri="{BB962C8B-B14F-4D97-AF65-F5344CB8AC3E}">
        <p14:creationId xmlns:p14="http://schemas.microsoft.com/office/powerpoint/2010/main" val="9530699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811001" y="168442"/>
            <a:ext cx="10763378" cy="111893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rPr>
              <a:t>Contentedness</a:t>
            </a:r>
          </a:p>
        </p:txBody>
      </p:sp>
      <p:sp>
        <p:nvSpPr>
          <p:cNvPr id="5" name="標題 5"/>
          <p:cNvSpPr txBox="1">
            <a:spLocks/>
          </p:cNvSpPr>
          <p:nvPr/>
        </p:nvSpPr>
        <p:spPr>
          <a:xfrm>
            <a:off x="975433" y="1010653"/>
            <a:ext cx="10763378" cy="576312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600" dirty="0">
                <a:solidFill>
                  <a:schemeClr val="bg1"/>
                </a:solidFill>
              </a:rPr>
              <a:t>"And how is a monk content? Just as a bird, wherever it goes, flies with its wings as its only burden; so too is he content with a set of robes to provide for his body and </a:t>
            </a:r>
            <a:r>
              <a:rPr lang="en-US" altLang="zh-CN" sz="3600" dirty="0" err="1">
                <a:solidFill>
                  <a:schemeClr val="bg1"/>
                </a:solidFill>
              </a:rPr>
              <a:t>almsfood</a:t>
            </a:r>
            <a:r>
              <a:rPr lang="en-US" altLang="zh-CN" sz="3600" dirty="0">
                <a:solidFill>
                  <a:schemeClr val="bg1"/>
                </a:solidFill>
              </a:rPr>
              <a:t> to provide for his hunger. Wherever he goes, he takes only his barest necessities along. This is how a monk is content.</a:t>
            </a:r>
          </a:p>
        </p:txBody>
      </p:sp>
    </p:spTree>
    <p:extLst>
      <p:ext uri="{BB962C8B-B14F-4D97-AF65-F5344CB8AC3E}">
        <p14:creationId xmlns:p14="http://schemas.microsoft.com/office/powerpoint/2010/main" val="13965048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646570" y="96253"/>
            <a:ext cx="10763378" cy="114300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rPr>
              <a:t>Abandoning the Hindrances</a:t>
            </a:r>
          </a:p>
        </p:txBody>
      </p:sp>
      <p:sp>
        <p:nvSpPr>
          <p:cNvPr id="5" name="標題 5"/>
          <p:cNvSpPr txBox="1">
            <a:spLocks/>
          </p:cNvSpPr>
          <p:nvPr/>
        </p:nvSpPr>
        <p:spPr>
          <a:xfrm>
            <a:off x="757989" y="1239253"/>
            <a:ext cx="11057022" cy="541421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600" dirty="0">
                <a:solidFill>
                  <a:schemeClr val="bg1"/>
                </a:solidFill>
              </a:rPr>
              <a:t>"Endowed with this noble aggregate of virtue, this noble restraint over the sense faculties, this noble mindfulness and alertness, and this noble contentment, he seeks out a secluded dwelling: a forest, the shade of a tree, a mountain, a glen, a hillside cave, a charnel ground, a jungle grove, the open air, a heap of straw. </a:t>
            </a:r>
          </a:p>
        </p:txBody>
      </p:sp>
    </p:spTree>
    <p:extLst>
      <p:ext uri="{BB962C8B-B14F-4D97-AF65-F5344CB8AC3E}">
        <p14:creationId xmlns:p14="http://schemas.microsoft.com/office/powerpoint/2010/main" val="3309831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694696" y="613610"/>
            <a:ext cx="10763378" cy="541421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600" dirty="0" smtClean="0">
                <a:solidFill>
                  <a:schemeClr val="bg1"/>
                </a:solidFill>
              </a:rPr>
              <a:t>After </a:t>
            </a:r>
            <a:r>
              <a:rPr lang="en-US" altLang="zh-CN" sz="3600" dirty="0">
                <a:solidFill>
                  <a:schemeClr val="bg1"/>
                </a:solidFill>
              </a:rPr>
              <a:t>his meal, returning from his alms round, he sits down, crosses his legs, holds his body erect, and brings mindfulness to the fore. "Abandoning covetousness with regard to the world, he dwells with an awareness devoid of covetousness. He cleanses his mind of covetousness. </a:t>
            </a:r>
          </a:p>
        </p:txBody>
      </p:sp>
    </p:spTree>
    <p:extLst>
      <p:ext uri="{BB962C8B-B14F-4D97-AF65-F5344CB8AC3E}">
        <p14:creationId xmlns:p14="http://schemas.microsoft.com/office/powerpoint/2010/main" val="36730501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83919" y="298218"/>
            <a:ext cx="11551670" cy="577773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600" dirty="0">
                <a:solidFill>
                  <a:schemeClr val="bg1"/>
                </a:solidFill>
              </a:rPr>
              <a:t>Abandoning ill will and anger, he dwells with an awareness devoid of ill will, sympathetic with the welfare of all living beings. He cleanses his mind of ill will and anger. </a:t>
            </a:r>
            <a:endParaRPr lang="en-US" altLang="zh-CN" sz="3600" dirty="0" smtClean="0">
              <a:solidFill>
                <a:schemeClr val="bg1"/>
              </a:solidFill>
            </a:endParaRPr>
          </a:p>
          <a:p>
            <a:pPr>
              <a:lnSpc>
                <a:spcPct val="150000"/>
              </a:lnSpc>
            </a:pPr>
            <a:endParaRPr lang="en-US" altLang="zh-CN" sz="1400" dirty="0" smtClean="0">
              <a:solidFill>
                <a:schemeClr val="bg1"/>
              </a:solidFill>
            </a:endParaRPr>
          </a:p>
          <a:p>
            <a:pPr>
              <a:lnSpc>
                <a:spcPct val="150000"/>
              </a:lnSpc>
            </a:pPr>
            <a:r>
              <a:rPr lang="en-US" altLang="zh-CN" sz="3600" dirty="0" smtClean="0">
                <a:solidFill>
                  <a:schemeClr val="bg1"/>
                </a:solidFill>
              </a:rPr>
              <a:t>Abandoning </a:t>
            </a:r>
            <a:r>
              <a:rPr lang="en-US" altLang="zh-CN" sz="3600" dirty="0">
                <a:solidFill>
                  <a:schemeClr val="bg1"/>
                </a:solidFill>
              </a:rPr>
              <a:t>sloth &amp; drowsiness, he dwells with an awareness devoid of sloth &amp; drowsiness, mindful, alert, percipient of light. He cleanses his mind of sloth &amp; drowsiness. </a:t>
            </a:r>
          </a:p>
        </p:txBody>
      </p:sp>
    </p:spTree>
    <p:extLst>
      <p:ext uri="{BB962C8B-B14F-4D97-AF65-F5344CB8AC3E}">
        <p14:creationId xmlns:p14="http://schemas.microsoft.com/office/powerpoint/2010/main" val="17476588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40330" y="490723"/>
            <a:ext cx="10991452" cy="577773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smtClean="0">
                <a:solidFill>
                  <a:schemeClr val="bg1"/>
                </a:solidFill>
              </a:rPr>
              <a:t>Abandoning </a:t>
            </a:r>
            <a:r>
              <a:rPr lang="en-US" altLang="zh-CN" sz="3600" dirty="0">
                <a:solidFill>
                  <a:schemeClr val="bg1"/>
                </a:solidFill>
              </a:rPr>
              <a:t>restlessness and anxiety, he dwells undisturbed, his mind inwardly stilled. He cleanses his mind of restlessness and anxiety. </a:t>
            </a:r>
            <a:endParaRPr lang="en-US" altLang="zh-CN" sz="3600" dirty="0" smtClean="0">
              <a:solidFill>
                <a:schemeClr val="bg1"/>
              </a:solidFill>
            </a:endParaRPr>
          </a:p>
          <a:p>
            <a:pPr algn="ctr">
              <a:lnSpc>
                <a:spcPct val="150000"/>
              </a:lnSpc>
            </a:pPr>
            <a:endParaRPr lang="en-US" altLang="zh-CN" sz="1400" dirty="0">
              <a:solidFill>
                <a:schemeClr val="bg1"/>
              </a:solidFill>
            </a:endParaRPr>
          </a:p>
          <a:p>
            <a:pPr algn="ctr">
              <a:lnSpc>
                <a:spcPct val="150000"/>
              </a:lnSpc>
            </a:pPr>
            <a:r>
              <a:rPr lang="en-US" altLang="zh-CN" sz="3600" dirty="0" smtClean="0">
                <a:solidFill>
                  <a:schemeClr val="bg1"/>
                </a:solidFill>
              </a:rPr>
              <a:t>Abandoning </a:t>
            </a:r>
            <a:r>
              <a:rPr lang="en-US" altLang="zh-CN" sz="3600" dirty="0">
                <a:solidFill>
                  <a:schemeClr val="bg1"/>
                </a:solidFill>
              </a:rPr>
              <a:t>uncertainty, he dwells having crossed over uncertainty, with no perplexity with regard to skillful mental qualities. He cleanses his mind of uncertainty.</a:t>
            </a:r>
          </a:p>
        </p:txBody>
      </p:sp>
    </p:spTree>
    <p:extLst>
      <p:ext uri="{BB962C8B-B14F-4D97-AF65-F5344CB8AC3E}">
        <p14:creationId xmlns:p14="http://schemas.microsoft.com/office/powerpoint/2010/main" val="22664640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544077" y="-134919"/>
            <a:ext cx="10991452" cy="148245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rPr>
              <a:t>The Four </a:t>
            </a:r>
            <a:r>
              <a:rPr lang="en-US" altLang="zh-CN" sz="3600" b="1" dirty="0" err="1">
                <a:solidFill>
                  <a:schemeClr val="bg1"/>
                </a:solidFill>
              </a:rPr>
              <a:t>Jhanas</a:t>
            </a:r>
            <a:endParaRPr lang="en-US" altLang="zh-CN" sz="3600" b="1" dirty="0">
              <a:solidFill>
                <a:schemeClr val="bg1"/>
              </a:solidFill>
            </a:endParaRPr>
          </a:p>
        </p:txBody>
      </p:sp>
      <p:sp>
        <p:nvSpPr>
          <p:cNvPr id="4" name="標題 5"/>
          <p:cNvSpPr txBox="1">
            <a:spLocks/>
          </p:cNvSpPr>
          <p:nvPr/>
        </p:nvSpPr>
        <p:spPr>
          <a:xfrm>
            <a:off x="684444" y="1022684"/>
            <a:ext cx="11274945" cy="4860758"/>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"Quite withdrawn from sensuality, withdrawn from unskillful mental qualities, he enters and remains in the first </a:t>
            </a:r>
            <a:r>
              <a:rPr lang="en-US" altLang="zh-CN" sz="3600" dirty="0" err="1">
                <a:solidFill>
                  <a:schemeClr val="bg1"/>
                </a:solidFill>
              </a:rPr>
              <a:t>jhana</a:t>
            </a:r>
            <a:r>
              <a:rPr lang="en-US" altLang="zh-CN" sz="3600" dirty="0">
                <a:solidFill>
                  <a:schemeClr val="bg1"/>
                </a:solidFill>
              </a:rPr>
              <a:t>: rapture and pleasure born from withdrawal, accompanied by directed thought and evaluation. He permeates and pervades, suffuses and fills this very body with the rapture and pleasure born from withdrawal.</a:t>
            </a:r>
          </a:p>
        </p:txBody>
      </p:sp>
      <p:sp>
        <p:nvSpPr>
          <p:cNvPr id="5" name="標題 5"/>
          <p:cNvSpPr txBox="1">
            <a:spLocks/>
          </p:cNvSpPr>
          <p:nvPr/>
        </p:nvSpPr>
        <p:spPr>
          <a:xfrm>
            <a:off x="544077" y="5582651"/>
            <a:ext cx="11274945" cy="1042737"/>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"This, too, is called the miracle of instruction.</a:t>
            </a:r>
          </a:p>
        </p:txBody>
      </p:sp>
    </p:spTree>
    <p:extLst>
      <p:ext uri="{BB962C8B-B14F-4D97-AF65-F5344CB8AC3E}">
        <p14:creationId xmlns:p14="http://schemas.microsoft.com/office/powerpoint/2010/main" val="35101495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96253" y="-228599"/>
            <a:ext cx="12095747" cy="600375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"Furthermore, with the stilling of directed thoughts &amp; evaluations, he enters and remains in the second </a:t>
            </a:r>
            <a:r>
              <a:rPr lang="en-US" altLang="zh-CN" sz="3600" dirty="0" err="1">
                <a:solidFill>
                  <a:schemeClr val="bg1"/>
                </a:solidFill>
              </a:rPr>
              <a:t>jhana</a:t>
            </a:r>
            <a:r>
              <a:rPr lang="en-US" altLang="zh-CN" sz="3600" dirty="0">
                <a:solidFill>
                  <a:schemeClr val="bg1"/>
                </a:solidFill>
              </a:rPr>
              <a:t>: rapture and pleasure born of composure, unification of awareness free from directed thought and evaluation — internal assurance. He permeates and pervades, suffuses and fills this very body with the rapture and pleasure born of composure.</a:t>
            </a:r>
          </a:p>
        </p:txBody>
      </p:sp>
      <p:sp>
        <p:nvSpPr>
          <p:cNvPr id="3" name="標題 5"/>
          <p:cNvSpPr txBox="1">
            <a:spLocks/>
          </p:cNvSpPr>
          <p:nvPr/>
        </p:nvSpPr>
        <p:spPr>
          <a:xfrm>
            <a:off x="188495" y="5546557"/>
            <a:ext cx="12095747" cy="93445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"This, too, is called the miracle of instruction.</a:t>
            </a:r>
          </a:p>
        </p:txBody>
      </p:sp>
    </p:spTree>
    <p:extLst>
      <p:ext uri="{BB962C8B-B14F-4D97-AF65-F5344CB8AC3E}">
        <p14:creationId xmlns:p14="http://schemas.microsoft.com/office/powerpoint/2010/main" val="32128792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144379" y="-168441"/>
            <a:ext cx="11887200" cy="600375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"And furthermore, with the fading of rapture, he remains </a:t>
            </a:r>
            <a:r>
              <a:rPr lang="en-US" altLang="zh-CN" sz="3600" dirty="0" err="1">
                <a:solidFill>
                  <a:schemeClr val="bg1"/>
                </a:solidFill>
              </a:rPr>
              <a:t>equanimous</a:t>
            </a:r>
            <a:r>
              <a:rPr lang="en-US" altLang="zh-CN" sz="3600" dirty="0">
                <a:solidFill>
                  <a:schemeClr val="bg1"/>
                </a:solidFill>
              </a:rPr>
              <a:t>, mindful, &amp; alert, and senses pleasure with the body. He enters &amp; remains in the third </a:t>
            </a:r>
            <a:r>
              <a:rPr lang="en-US" altLang="zh-CN" sz="3600" dirty="0" err="1">
                <a:solidFill>
                  <a:schemeClr val="bg1"/>
                </a:solidFill>
              </a:rPr>
              <a:t>jhana</a:t>
            </a:r>
            <a:r>
              <a:rPr lang="en-US" altLang="zh-CN" sz="3600" dirty="0">
                <a:solidFill>
                  <a:schemeClr val="bg1"/>
                </a:solidFill>
              </a:rPr>
              <a:t>, of which the Noble Ones declare, '</a:t>
            </a:r>
            <a:r>
              <a:rPr lang="en-US" altLang="zh-CN" sz="3600" dirty="0" err="1">
                <a:solidFill>
                  <a:schemeClr val="bg1"/>
                </a:solidFill>
              </a:rPr>
              <a:t>Equanimous</a:t>
            </a:r>
            <a:r>
              <a:rPr lang="en-US" altLang="zh-CN" sz="3600" dirty="0">
                <a:solidFill>
                  <a:schemeClr val="bg1"/>
                </a:solidFill>
              </a:rPr>
              <a:t> &amp; mindful, he has a pleasant abiding.' He permeates and pervades, suffuses and fills this very body with the pleasure divested of rapture.</a:t>
            </a:r>
          </a:p>
        </p:txBody>
      </p:sp>
      <p:sp>
        <p:nvSpPr>
          <p:cNvPr id="3" name="標題 5"/>
          <p:cNvSpPr txBox="1">
            <a:spLocks/>
          </p:cNvSpPr>
          <p:nvPr/>
        </p:nvSpPr>
        <p:spPr>
          <a:xfrm>
            <a:off x="144379" y="5402179"/>
            <a:ext cx="11887200" cy="119914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"This, too, is called the miracle of instruction.</a:t>
            </a:r>
          </a:p>
        </p:txBody>
      </p:sp>
    </p:spTree>
    <p:extLst>
      <p:ext uri="{BB962C8B-B14F-4D97-AF65-F5344CB8AC3E}">
        <p14:creationId xmlns:p14="http://schemas.microsoft.com/office/powerpoint/2010/main" val="5417984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834091" y="96252"/>
            <a:ext cx="10991452" cy="5594684"/>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"And furthermore, with the abandoning of pleasure and stress — as with the earlier disappearance of elation and distress — he enters and remains in the fourth </a:t>
            </a:r>
            <a:r>
              <a:rPr lang="en-US" altLang="zh-CN" sz="3600" dirty="0" err="1">
                <a:solidFill>
                  <a:schemeClr val="bg1"/>
                </a:solidFill>
              </a:rPr>
              <a:t>jhana</a:t>
            </a:r>
            <a:r>
              <a:rPr lang="en-US" altLang="zh-CN" sz="3600" dirty="0">
                <a:solidFill>
                  <a:schemeClr val="bg1"/>
                </a:solidFill>
              </a:rPr>
              <a:t>: purity of equanimity and mindfulness, neither-pleasure nor stress. He sits, permeating the body with a pure, bright awareness.</a:t>
            </a:r>
          </a:p>
        </p:txBody>
      </p:sp>
      <p:sp>
        <p:nvSpPr>
          <p:cNvPr id="3" name="標題 5"/>
          <p:cNvSpPr txBox="1">
            <a:spLocks/>
          </p:cNvSpPr>
          <p:nvPr/>
        </p:nvSpPr>
        <p:spPr>
          <a:xfrm>
            <a:off x="816793" y="5329989"/>
            <a:ext cx="10991452" cy="1283368"/>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"This, too, is called the miracle of instruction.</a:t>
            </a:r>
          </a:p>
        </p:txBody>
      </p:sp>
    </p:spTree>
    <p:extLst>
      <p:ext uri="{BB962C8B-B14F-4D97-AF65-F5344CB8AC3E}">
        <p14:creationId xmlns:p14="http://schemas.microsoft.com/office/powerpoint/2010/main" val="33826848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20277" y="72188"/>
            <a:ext cx="10991452" cy="1022684"/>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rPr>
              <a:t>Insight Knowledge</a:t>
            </a:r>
          </a:p>
        </p:txBody>
      </p:sp>
      <p:sp>
        <p:nvSpPr>
          <p:cNvPr id="3" name="標題 5"/>
          <p:cNvSpPr txBox="1">
            <a:spLocks/>
          </p:cNvSpPr>
          <p:nvPr/>
        </p:nvSpPr>
        <p:spPr>
          <a:xfrm>
            <a:off x="348916" y="1034715"/>
            <a:ext cx="11490157" cy="5702969"/>
          </a:xfrm>
          <a:prstGeom prst="rect">
            <a:avLst/>
          </a:prstGeom>
        </p:spPr>
        <p:txBody>
          <a:bodyPr vert="horz" lIns="91440" tIns="45720" rIns="91440" bIns="45720" rtlCol="0" anchor="ctr">
            <a:normAutofit fontScale="9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"With his mind thus concentrated, purified, and bright, unblemished, free from defects, pliant, malleable, steady, and attained to imperturbability, he directs and inclines it to knowledge and vision. He discerns: 'This body of mine is endowed with form, composed of the four primary elements, born from mother and father, nourished with rice and porridge, subject to inconstancy, rubbing, pressing, dissolution, and dispersion.</a:t>
            </a:r>
          </a:p>
        </p:txBody>
      </p:sp>
    </p:spTree>
    <p:extLst>
      <p:ext uri="{BB962C8B-B14F-4D97-AF65-F5344CB8AC3E}">
        <p14:creationId xmlns:p14="http://schemas.microsoft.com/office/powerpoint/2010/main" val="41790766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132346" y="180474"/>
            <a:ext cx="12059653" cy="6388767"/>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And this consciousness of mine is supported here and bound up here.' Just as if there were a beautiful beryl gem of the purest water — eight faceted, well polished, clear, limpid, consummate in all its aspects, and going through the middle of it was a blue, yellow, red, white, or brown thread — and a man with good eyesight, taking it in his hand, were to reflect on it thus</a:t>
            </a:r>
            <a:r>
              <a:rPr lang="en-US" altLang="zh-CN" sz="3600" dirty="0" smtClean="0">
                <a:solidFill>
                  <a:schemeClr val="bg1"/>
                </a:solidFill>
              </a:rPr>
              <a:t>:</a:t>
            </a:r>
            <a:endParaRPr lang="en-US" altLang="zh-CN" sz="3600" dirty="0">
              <a:solidFill>
                <a:schemeClr val="bg1"/>
              </a:solidFill>
            </a:endParaRPr>
          </a:p>
        </p:txBody>
      </p:sp>
    </p:spTree>
    <p:extLst>
      <p:ext uri="{BB962C8B-B14F-4D97-AF65-F5344CB8AC3E}">
        <p14:creationId xmlns:p14="http://schemas.microsoft.com/office/powerpoint/2010/main" val="22065701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0" y="0"/>
            <a:ext cx="12107778" cy="5763126"/>
          </a:xfrm>
          <a:prstGeom prst="rect">
            <a:avLst/>
          </a:prstGeom>
        </p:spPr>
        <p:txBody>
          <a:bodyPr vert="horz" lIns="91440" tIns="45720" rIns="91440" bIns="45720" rtlCol="0" anchor="ctr">
            <a:normAutofit fontScale="9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'This is a beautiful beryl gem of the purest water, eight faceted, well polished, clear, limpid, consummate in all its aspects. And this, going through the middle of it, is a blue, yellow, red, white, or brown thread</a:t>
            </a:r>
            <a:r>
              <a:rPr lang="en-US" altLang="zh-CN" sz="3600" dirty="0" smtClean="0">
                <a:solidFill>
                  <a:schemeClr val="bg1"/>
                </a:solidFill>
              </a:rPr>
              <a:t>.‘ In </a:t>
            </a:r>
            <a:r>
              <a:rPr lang="en-US" altLang="zh-CN" sz="3600" dirty="0">
                <a:solidFill>
                  <a:schemeClr val="bg1"/>
                </a:solidFill>
              </a:rPr>
              <a:t>the same way — with his mind thus concentrated, purified, and bright, unblemished, free from defects, pliant, malleable, steady, and attained to imperturbability — the monk directs and inclines </a:t>
            </a:r>
            <a:r>
              <a:rPr lang="en-US" altLang="zh-CN" sz="3600" dirty="0" smtClean="0">
                <a:solidFill>
                  <a:schemeClr val="bg1"/>
                </a:solidFill>
              </a:rPr>
              <a:t>it to knowledge and vision</a:t>
            </a:r>
            <a:endParaRPr lang="en-US" altLang="zh-CN" sz="3600" dirty="0">
              <a:solidFill>
                <a:schemeClr val="bg1"/>
              </a:solidFill>
            </a:endParaRPr>
          </a:p>
        </p:txBody>
      </p:sp>
      <p:sp>
        <p:nvSpPr>
          <p:cNvPr id="3" name="標題 5"/>
          <p:cNvSpPr txBox="1">
            <a:spLocks/>
          </p:cNvSpPr>
          <p:nvPr/>
        </p:nvSpPr>
        <p:spPr>
          <a:xfrm>
            <a:off x="0" y="5121442"/>
            <a:ext cx="12107778" cy="1736558"/>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"This, too, is called the miracle of instruction.</a:t>
            </a:r>
          </a:p>
        </p:txBody>
      </p:sp>
    </p:spTree>
    <p:extLst>
      <p:ext uri="{BB962C8B-B14F-4D97-AF65-F5344CB8AC3E}">
        <p14:creationId xmlns:p14="http://schemas.microsoft.com/office/powerpoint/2010/main" val="2866905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132347" y="120318"/>
            <a:ext cx="11766884" cy="96252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effectLst>
                  <a:outerShdw blurRad="38100" dist="38100" dir="2700000" algn="tl">
                    <a:srgbClr val="000000">
                      <a:alpha val="43137"/>
                    </a:srgbClr>
                  </a:outerShdw>
                </a:effectLst>
              </a:rPr>
              <a:t>The Mind-made Body</a:t>
            </a:r>
          </a:p>
        </p:txBody>
      </p:sp>
      <p:sp>
        <p:nvSpPr>
          <p:cNvPr id="3" name="標題 5"/>
          <p:cNvSpPr txBox="1">
            <a:spLocks/>
          </p:cNvSpPr>
          <p:nvPr/>
        </p:nvSpPr>
        <p:spPr>
          <a:xfrm>
            <a:off x="132347" y="727365"/>
            <a:ext cx="11766884" cy="534202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"With his mind thus concentrated, purified, and bright, unblemished, free from defects, pliant, malleable, steady, and attained to imperturbability, he directs and inclines it to creating a mind-made body. From this body he creates another body, endowed with form, made of the mind, complete in all its parts, not inferior in its faculties.</a:t>
            </a:r>
          </a:p>
        </p:txBody>
      </p:sp>
      <p:sp>
        <p:nvSpPr>
          <p:cNvPr id="4" name="標題 5"/>
          <p:cNvSpPr txBox="1">
            <a:spLocks/>
          </p:cNvSpPr>
          <p:nvPr/>
        </p:nvSpPr>
        <p:spPr>
          <a:xfrm>
            <a:off x="0" y="5702968"/>
            <a:ext cx="11766884" cy="115503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"This, too, is called the miracle of instruction.</a:t>
            </a:r>
          </a:p>
        </p:txBody>
      </p:sp>
    </p:spTree>
    <p:extLst>
      <p:ext uri="{BB962C8B-B14F-4D97-AF65-F5344CB8AC3E}">
        <p14:creationId xmlns:p14="http://schemas.microsoft.com/office/powerpoint/2010/main" val="40462253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156410" y="92243"/>
            <a:ext cx="11766884" cy="96252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rPr>
              <a:t>Clairaudience</a:t>
            </a:r>
          </a:p>
        </p:txBody>
      </p:sp>
      <p:sp>
        <p:nvSpPr>
          <p:cNvPr id="3" name="標題 5"/>
          <p:cNvSpPr txBox="1">
            <a:spLocks/>
          </p:cNvSpPr>
          <p:nvPr/>
        </p:nvSpPr>
        <p:spPr>
          <a:xfrm>
            <a:off x="503320" y="898358"/>
            <a:ext cx="11419974" cy="4912894"/>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"With his mind thus concentrated, purified, and bright, unblemished, free from defects, pliant, malleable, steady, and attained to imperturbability, he directs and inclines it to the divine ear-element. He hears — by means of the divine ear-element, purified and surpassing the human — both kinds of sounds: divine and human, whether near or far.</a:t>
            </a:r>
          </a:p>
        </p:txBody>
      </p:sp>
      <p:sp>
        <p:nvSpPr>
          <p:cNvPr id="4" name="標題 5"/>
          <p:cNvSpPr txBox="1">
            <a:spLocks/>
          </p:cNvSpPr>
          <p:nvPr/>
        </p:nvSpPr>
        <p:spPr>
          <a:xfrm>
            <a:off x="503320" y="5642811"/>
            <a:ext cx="11419974" cy="974556"/>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"This, too, is called the miracle of instruction.</a:t>
            </a:r>
          </a:p>
        </p:txBody>
      </p:sp>
    </p:spTree>
    <p:extLst>
      <p:ext uri="{BB962C8B-B14F-4D97-AF65-F5344CB8AC3E}">
        <p14:creationId xmlns:p14="http://schemas.microsoft.com/office/powerpoint/2010/main" val="25692861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204536" y="12032"/>
            <a:ext cx="11766884" cy="95049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rPr>
              <a:t>Mind Reading</a:t>
            </a:r>
          </a:p>
        </p:txBody>
      </p:sp>
      <p:sp>
        <p:nvSpPr>
          <p:cNvPr id="3" name="標題 5"/>
          <p:cNvSpPr txBox="1">
            <a:spLocks/>
          </p:cNvSpPr>
          <p:nvPr/>
        </p:nvSpPr>
        <p:spPr>
          <a:xfrm>
            <a:off x="300789" y="950495"/>
            <a:ext cx="11670631" cy="5618748"/>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000" dirty="0">
                <a:solidFill>
                  <a:schemeClr val="bg1"/>
                </a:solidFill>
              </a:rPr>
              <a:t>"With his mind thus concentrated, purified, and bright, unblemished, free from defects, pliant, malleable, steady, and attained to imperturbability, he directs and inclines it to knowledge of the awareness of other beings. He knows the awareness of other beings, other individuals, having encompassed it with his own awareness. He discerns a mind with passion as a mind with passion, and a mind without passion as a mind without passion. He discerns a mind with aversion as a mind with aversion, and a </a:t>
            </a:r>
            <a:r>
              <a:rPr lang="en-US" altLang="zh-CN" sz="3000" dirty="0" smtClean="0">
                <a:solidFill>
                  <a:schemeClr val="bg1"/>
                </a:solidFill>
              </a:rPr>
              <a:t>mind without aversion as a mind without aversion.</a:t>
            </a:r>
            <a:endParaRPr lang="en-US" altLang="zh-CN" sz="3000" dirty="0">
              <a:solidFill>
                <a:schemeClr val="bg1"/>
              </a:solidFill>
            </a:endParaRPr>
          </a:p>
        </p:txBody>
      </p:sp>
    </p:spTree>
    <p:extLst>
      <p:ext uri="{BB962C8B-B14F-4D97-AF65-F5344CB8AC3E}">
        <p14:creationId xmlns:p14="http://schemas.microsoft.com/office/powerpoint/2010/main" val="21563774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168442" y="-1"/>
            <a:ext cx="11839074" cy="6232358"/>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2900" dirty="0" smtClean="0">
                <a:solidFill>
                  <a:schemeClr val="bg1"/>
                </a:solidFill>
              </a:rPr>
              <a:t>He </a:t>
            </a:r>
            <a:r>
              <a:rPr lang="en-US" altLang="zh-CN" sz="2900" dirty="0">
                <a:solidFill>
                  <a:schemeClr val="bg1"/>
                </a:solidFill>
              </a:rPr>
              <a:t>discerns a mind with delusion as a mind with delusion, and a mind without delusion as a mind without delusion. He discerns a restricted mind as a restricted mind, and a scattered mind as a scattered mind. He discerns an enlarged mind as an enlarged mind, and an </a:t>
            </a:r>
            <a:r>
              <a:rPr lang="en-US" altLang="zh-CN" sz="2900" dirty="0" err="1">
                <a:solidFill>
                  <a:schemeClr val="bg1"/>
                </a:solidFill>
              </a:rPr>
              <a:t>unenlarged</a:t>
            </a:r>
            <a:r>
              <a:rPr lang="en-US" altLang="zh-CN" sz="2900" dirty="0">
                <a:solidFill>
                  <a:schemeClr val="bg1"/>
                </a:solidFill>
              </a:rPr>
              <a:t> mind as an </a:t>
            </a:r>
            <a:r>
              <a:rPr lang="en-US" altLang="zh-CN" sz="2900" dirty="0" err="1">
                <a:solidFill>
                  <a:schemeClr val="bg1"/>
                </a:solidFill>
              </a:rPr>
              <a:t>unenlarged</a:t>
            </a:r>
            <a:r>
              <a:rPr lang="en-US" altLang="zh-CN" sz="2900" dirty="0">
                <a:solidFill>
                  <a:schemeClr val="bg1"/>
                </a:solidFill>
              </a:rPr>
              <a:t> mind. He discerns an excelled mind [one that is not at the most excellent level] as an excelled mind, and an unexcelled mind as an unexcelled mind. He discerns a concentrated mind as a concentrated mind, and an </a:t>
            </a:r>
            <a:r>
              <a:rPr lang="en-US" altLang="zh-CN" sz="2900" dirty="0" err="1">
                <a:solidFill>
                  <a:schemeClr val="bg1"/>
                </a:solidFill>
              </a:rPr>
              <a:t>unconcentrated</a:t>
            </a:r>
            <a:r>
              <a:rPr lang="en-US" altLang="zh-CN" sz="2900" dirty="0">
                <a:solidFill>
                  <a:schemeClr val="bg1"/>
                </a:solidFill>
              </a:rPr>
              <a:t> mind as an </a:t>
            </a:r>
            <a:r>
              <a:rPr lang="en-US" altLang="zh-CN" sz="2900" dirty="0" err="1">
                <a:solidFill>
                  <a:schemeClr val="bg1"/>
                </a:solidFill>
              </a:rPr>
              <a:t>unconcentrated</a:t>
            </a:r>
            <a:r>
              <a:rPr lang="en-US" altLang="zh-CN" sz="2900" dirty="0">
                <a:solidFill>
                  <a:schemeClr val="bg1"/>
                </a:solidFill>
              </a:rPr>
              <a:t> mind. He discerns a released mind as a released mind, and an unreleased mind as an unreleased mind.</a:t>
            </a:r>
          </a:p>
        </p:txBody>
      </p:sp>
      <p:sp>
        <p:nvSpPr>
          <p:cNvPr id="4" name="標題 5"/>
          <p:cNvSpPr txBox="1">
            <a:spLocks/>
          </p:cNvSpPr>
          <p:nvPr/>
        </p:nvSpPr>
        <p:spPr>
          <a:xfrm>
            <a:off x="583530" y="6095999"/>
            <a:ext cx="10712116" cy="762001"/>
          </a:xfrm>
          <a:prstGeom prst="rect">
            <a:avLst/>
          </a:prstGeom>
        </p:spPr>
        <p:txBody>
          <a:bodyPr vert="horz" lIns="91440" tIns="45720" rIns="91440" bIns="45720"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"This, too, is called the miracle of instruction.</a:t>
            </a:r>
          </a:p>
        </p:txBody>
      </p:sp>
    </p:spTree>
    <p:extLst>
      <p:ext uri="{BB962C8B-B14F-4D97-AF65-F5344CB8AC3E}">
        <p14:creationId xmlns:p14="http://schemas.microsoft.com/office/powerpoint/2010/main" val="24177827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204535" y="120316"/>
            <a:ext cx="11766884" cy="95049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rPr>
              <a:t>Recollection of Past Lives</a:t>
            </a:r>
          </a:p>
        </p:txBody>
      </p:sp>
      <p:sp>
        <p:nvSpPr>
          <p:cNvPr id="3" name="標題 5"/>
          <p:cNvSpPr txBox="1">
            <a:spLocks/>
          </p:cNvSpPr>
          <p:nvPr/>
        </p:nvSpPr>
        <p:spPr>
          <a:xfrm>
            <a:off x="252662" y="1203157"/>
            <a:ext cx="11670631" cy="523373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000" dirty="0">
                <a:solidFill>
                  <a:schemeClr val="bg1"/>
                </a:solidFill>
              </a:rPr>
              <a:t>"With his mind thus concentrated, purified, and bright, unblemished, free from defects, pliant, malleable, steady, and attained to imperturbability, he directs and inclines it to knowledge of the recollection of past lives (lit: previous homes). He recollects his manifold past lives, i.e., one birth, two births, three births, four, five, ten, twenty, thirty, forty, fifty, one hundred, one thousand, one hundred thousand, many </a:t>
            </a:r>
            <a:r>
              <a:rPr lang="en-US" altLang="zh-CN" sz="3000" dirty="0" err="1">
                <a:solidFill>
                  <a:schemeClr val="bg1"/>
                </a:solidFill>
              </a:rPr>
              <a:t>aeons</a:t>
            </a:r>
            <a:r>
              <a:rPr lang="en-US" altLang="zh-CN" sz="3000" dirty="0">
                <a:solidFill>
                  <a:schemeClr val="bg1"/>
                </a:solidFill>
              </a:rPr>
              <a:t> of cosmic contraction, many </a:t>
            </a:r>
            <a:r>
              <a:rPr lang="en-US" altLang="zh-CN" sz="3000" dirty="0" err="1">
                <a:solidFill>
                  <a:schemeClr val="bg1"/>
                </a:solidFill>
              </a:rPr>
              <a:t>aeons</a:t>
            </a:r>
            <a:r>
              <a:rPr lang="en-US" altLang="zh-CN" sz="3000" dirty="0">
                <a:solidFill>
                  <a:schemeClr val="bg1"/>
                </a:solidFill>
              </a:rPr>
              <a:t> of cosmic expansion, many </a:t>
            </a:r>
            <a:r>
              <a:rPr lang="en-US" altLang="zh-CN" sz="3000" dirty="0" err="1">
                <a:solidFill>
                  <a:schemeClr val="bg1"/>
                </a:solidFill>
              </a:rPr>
              <a:t>aeons</a:t>
            </a:r>
            <a:r>
              <a:rPr lang="en-US" altLang="zh-CN" sz="3000" dirty="0">
                <a:solidFill>
                  <a:schemeClr val="bg1"/>
                </a:solidFill>
              </a:rPr>
              <a:t> of cosmic contraction and expansion, [recollecting], </a:t>
            </a:r>
          </a:p>
        </p:txBody>
      </p:sp>
    </p:spTree>
    <p:extLst>
      <p:ext uri="{BB962C8B-B14F-4D97-AF65-F5344CB8AC3E}">
        <p14:creationId xmlns:p14="http://schemas.microsoft.com/office/powerpoint/2010/main" val="11115258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192505" y="0"/>
            <a:ext cx="11670631" cy="5618748"/>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000" dirty="0" smtClean="0">
                <a:solidFill>
                  <a:schemeClr val="bg1"/>
                </a:solidFill>
              </a:rPr>
              <a:t>'There </a:t>
            </a:r>
            <a:r>
              <a:rPr lang="en-US" altLang="zh-CN" sz="3000" dirty="0">
                <a:solidFill>
                  <a:schemeClr val="bg1"/>
                </a:solidFill>
              </a:rPr>
              <a:t>I had such a name, belonged to such a clan, had such an appearance. Such was my food, such my experience of pleasure and pain, such the end of my life. Passing away from that state, I re-arose there. There too I had such a name, belonged to such a clan, had such an appearance. Such was my food, such my experience of pleasure and pain, such the end of my life. Passing away from that state, I re-arose here.' Thus he recollects his manifold past lives in their modes and details.</a:t>
            </a:r>
          </a:p>
        </p:txBody>
      </p:sp>
      <p:sp>
        <p:nvSpPr>
          <p:cNvPr id="3" name="標題 5"/>
          <p:cNvSpPr txBox="1">
            <a:spLocks/>
          </p:cNvSpPr>
          <p:nvPr/>
        </p:nvSpPr>
        <p:spPr>
          <a:xfrm>
            <a:off x="192505" y="5450308"/>
            <a:ext cx="11670631" cy="814138"/>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000" dirty="0">
                <a:solidFill>
                  <a:schemeClr val="bg1"/>
                </a:solidFill>
              </a:rPr>
              <a:t>"This, too, is called the miracle of instruction.</a:t>
            </a:r>
          </a:p>
        </p:txBody>
      </p:sp>
    </p:spTree>
    <p:extLst>
      <p:ext uri="{BB962C8B-B14F-4D97-AF65-F5344CB8AC3E}">
        <p14:creationId xmlns:p14="http://schemas.microsoft.com/office/powerpoint/2010/main" val="18893137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04535" y="120316"/>
            <a:ext cx="11766884" cy="95049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rPr>
              <a:t>The Passing Away </a:t>
            </a:r>
            <a:r>
              <a:rPr lang="en-US" altLang="zh-CN" sz="3600" b="1" dirty="0" smtClean="0">
                <a:solidFill>
                  <a:schemeClr val="bg1"/>
                </a:solidFill>
              </a:rPr>
              <a:t>and </a:t>
            </a:r>
            <a:r>
              <a:rPr lang="en-US" altLang="zh-CN" sz="3600" b="1" dirty="0">
                <a:solidFill>
                  <a:schemeClr val="bg1"/>
                </a:solidFill>
              </a:rPr>
              <a:t>Re-appearance of Beings</a:t>
            </a:r>
          </a:p>
        </p:txBody>
      </p:sp>
      <p:sp>
        <p:nvSpPr>
          <p:cNvPr id="5" name="標題 5"/>
          <p:cNvSpPr txBox="1">
            <a:spLocks/>
          </p:cNvSpPr>
          <p:nvPr/>
        </p:nvSpPr>
        <p:spPr>
          <a:xfrm>
            <a:off x="252661" y="1143547"/>
            <a:ext cx="11670631" cy="523373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000" dirty="0">
                <a:solidFill>
                  <a:schemeClr val="bg1"/>
                </a:solidFill>
              </a:rPr>
              <a:t>"With his mind thus concentrated, purified, and bright, unblemished, free from defects, pliant, malleable, steady, and attained to imperturbability, he directs and inclines it to knowledge of the passing away and re-appearance of beings. He sees — by means of the divine eye, purified and surpassing the human — beings passing away and re-appearing, and he discerns how they are inferior and superior, beautiful and ugly, fortunate and unfortunate in accordance with their </a:t>
            </a:r>
            <a:r>
              <a:rPr lang="en-US" altLang="zh-CN" sz="3000" dirty="0" err="1">
                <a:solidFill>
                  <a:schemeClr val="bg1"/>
                </a:solidFill>
              </a:rPr>
              <a:t>kamma</a:t>
            </a:r>
            <a:r>
              <a:rPr lang="en-US" altLang="zh-CN" sz="3000" dirty="0" smtClean="0">
                <a:solidFill>
                  <a:schemeClr val="bg1"/>
                </a:solidFill>
              </a:rPr>
              <a:t>:</a:t>
            </a:r>
            <a:endParaRPr lang="en-US" altLang="zh-CN" sz="3000" dirty="0">
              <a:solidFill>
                <a:schemeClr val="bg1"/>
              </a:solidFill>
            </a:endParaRPr>
          </a:p>
        </p:txBody>
      </p:sp>
    </p:spTree>
    <p:extLst>
      <p:ext uri="{BB962C8B-B14F-4D97-AF65-F5344CB8AC3E}">
        <p14:creationId xmlns:p14="http://schemas.microsoft.com/office/powerpoint/2010/main" val="28290224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228598" y="204536"/>
            <a:ext cx="11670631" cy="6063915"/>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000" dirty="0" smtClean="0">
                <a:solidFill>
                  <a:schemeClr val="bg1"/>
                </a:solidFill>
              </a:rPr>
              <a:t>'These </a:t>
            </a:r>
            <a:r>
              <a:rPr lang="en-US" altLang="zh-CN" sz="3000" dirty="0">
                <a:solidFill>
                  <a:schemeClr val="bg1"/>
                </a:solidFill>
              </a:rPr>
              <a:t>beings — who were endowed with bad conduct of body, speech, and mind, who reviled the noble ones, held wrong views and undertook actions under the influence of wrong views — with the break-up of the body, after death, have re-appeared in the plane of deprivation, the bad destination, the lower realms, in hell. But these beings — who were endowed with good conduct of body, speech, and mind, who did not revile the noble ones, who held right views and undertook actions under the influence of right views — with the break-up of the body, after death, have re-appeared in the good destinations, in the heavenly world</a:t>
            </a:r>
            <a:r>
              <a:rPr lang="en-US" altLang="zh-CN" sz="3000" dirty="0" smtClean="0">
                <a:solidFill>
                  <a:schemeClr val="bg1"/>
                </a:solidFill>
              </a:rPr>
              <a:t>.'</a:t>
            </a:r>
            <a:endParaRPr lang="en-US" altLang="zh-CN" sz="3000" dirty="0">
              <a:solidFill>
                <a:schemeClr val="bg1"/>
              </a:solidFill>
            </a:endParaRPr>
          </a:p>
        </p:txBody>
      </p:sp>
    </p:spTree>
    <p:extLst>
      <p:ext uri="{BB962C8B-B14F-4D97-AF65-F5344CB8AC3E}">
        <p14:creationId xmlns:p14="http://schemas.microsoft.com/office/powerpoint/2010/main" val="15349892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264692" y="397040"/>
            <a:ext cx="11670631" cy="5125454"/>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smtClean="0">
                <a:solidFill>
                  <a:schemeClr val="bg1"/>
                </a:solidFill>
              </a:rPr>
              <a:t>Thus </a:t>
            </a:r>
            <a:r>
              <a:rPr lang="en-US" altLang="zh-CN" sz="3600" dirty="0">
                <a:solidFill>
                  <a:schemeClr val="bg1"/>
                </a:solidFill>
              </a:rPr>
              <a:t>— by means of the divine eye, purified and surpassing the human — he sees beings passing away and re-appearing, and he discerns how they are inferior and superior, beautiful and ugly, fortunate and unfortunate in accordance with their </a:t>
            </a:r>
            <a:r>
              <a:rPr lang="en-US" altLang="zh-CN" sz="3600" dirty="0" err="1">
                <a:solidFill>
                  <a:schemeClr val="bg1"/>
                </a:solidFill>
              </a:rPr>
              <a:t>kamma</a:t>
            </a:r>
            <a:r>
              <a:rPr lang="en-US" altLang="zh-CN" sz="3600" dirty="0">
                <a:solidFill>
                  <a:schemeClr val="bg1"/>
                </a:solidFill>
              </a:rPr>
              <a:t>.</a:t>
            </a:r>
          </a:p>
        </p:txBody>
      </p:sp>
      <p:sp>
        <p:nvSpPr>
          <p:cNvPr id="3" name="標題 5"/>
          <p:cNvSpPr txBox="1">
            <a:spLocks/>
          </p:cNvSpPr>
          <p:nvPr/>
        </p:nvSpPr>
        <p:spPr>
          <a:xfrm>
            <a:off x="264692" y="5117432"/>
            <a:ext cx="11670631" cy="1596189"/>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dirty="0">
                <a:solidFill>
                  <a:schemeClr val="bg1"/>
                </a:solidFill>
              </a:rPr>
              <a:t>"This, too, is called the miracle of instruction.</a:t>
            </a:r>
          </a:p>
        </p:txBody>
      </p:sp>
    </p:spTree>
    <p:extLst>
      <p:ext uri="{BB962C8B-B14F-4D97-AF65-F5344CB8AC3E}">
        <p14:creationId xmlns:p14="http://schemas.microsoft.com/office/powerpoint/2010/main" val="34019133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204535" y="120316"/>
            <a:ext cx="11766884" cy="95049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600" b="1" dirty="0">
                <a:solidFill>
                  <a:schemeClr val="bg1"/>
                </a:solidFill>
              </a:rPr>
              <a:t>The Ending of Mental Fermentations</a:t>
            </a:r>
          </a:p>
        </p:txBody>
      </p:sp>
      <p:sp>
        <p:nvSpPr>
          <p:cNvPr id="3" name="標題 5"/>
          <p:cNvSpPr txBox="1">
            <a:spLocks/>
          </p:cNvSpPr>
          <p:nvPr/>
        </p:nvSpPr>
        <p:spPr>
          <a:xfrm>
            <a:off x="252662" y="1203157"/>
            <a:ext cx="11670631" cy="523373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000" dirty="0">
                <a:solidFill>
                  <a:schemeClr val="bg1"/>
                </a:solidFill>
              </a:rPr>
              <a:t>"With his mind thus concentrated, purified, and bright, unblemished, free from defects, pliant, malleable, steady, and attained to imperturbability, the monk directs and inclines it to the knowledge of the ending of the mental fermentations. He discerns, as it has come to be, that 'This is stress... This is the origination of stress... This is the cessation of stress... This is the way leading to the cessation of stress... These are mental fermentations... This is the origination of fermentations... </a:t>
            </a:r>
          </a:p>
        </p:txBody>
      </p:sp>
    </p:spTree>
    <p:extLst>
      <p:ext uri="{BB962C8B-B14F-4D97-AF65-F5344CB8AC3E}">
        <p14:creationId xmlns:p14="http://schemas.microsoft.com/office/powerpoint/2010/main" val="8086849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216567" y="601578"/>
            <a:ext cx="11670631" cy="523373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000" dirty="0" smtClean="0">
                <a:solidFill>
                  <a:schemeClr val="bg1"/>
                </a:solidFill>
              </a:rPr>
              <a:t>This </a:t>
            </a:r>
            <a:r>
              <a:rPr lang="en-US" altLang="zh-CN" sz="3000" dirty="0">
                <a:solidFill>
                  <a:schemeClr val="bg1"/>
                </a:solidFill>
              </a:rPr>
              <a:t>is the cessation of fermentations... This is the way leading to the cessation of fermentations.' His heart, thus knowing, thus seeing, is released from the fermentation of sensuality, the fermentation of becoming, the fermentation of ignorance. With release, there is the knowledge, 'Released.' He discerns that 'Birth is ended, the holy life fulfilled, the task done. There is nothing further for this world.'</a:t>
            </a:r>
          </a:p>
        </p:txBody>
      </p:sp>
    </p:spTree>
    <p:extLst>
      <p:ext uri="{BB962C8B-B14F-4D97-AF65-F5344CB8AC3E}">
        <p14:creationId xmlns:p14="http://schemas.microsoft.com/office/powerpoint/2010/main" val="195422880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240630" y="-252662"/>
            <a:ext cx="11670631" cy="5570620"/>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200" dirty="0">
                <a:solidFill>
                  <a:schemeClr val="bg1"/>
                </a:solidFill>
              </a:rPr>
              <a:t>His heart, thus knowing, thus seeing, is released from the fermentation of sensuality, the fermentation of becoming, the fermentation of ignorance. With release, there is the knowledge, 'Released.' He discerns that 'Birth is ended, the holy life fulfilled, the task done. There is nothing further for this world</a:t>
            </a:r>
            <a:r>
              <a:rPr lang="en-US" altLang="zh-CN" sz="3200" dirty="0" smtClean="0">
                <a:solidFill>
                  <a:schemeClr val="bg1"/>
                </a:solidFill>
              </a:rPr>
              <a:t>.‘</a:t>
            </a:r>
          </a:p>
          <a:p>
            <a:pPr algn="ctr">
              <a:lnSpc>
                <a:spcPct val="150000"/>
              </a:lnSpc>
            </a:pPr>
            <a:endParaRPr lang="en-US" altLang="zh-CN" sz="1600" dirty="0">
              <a:solidFill>
                <a:schemeClr val="bg1"/>
              </a:solidFill>
            </a:endParaRPr>
          </a:p>
          <a:p>
            <a:pPr algn="ctr">
              <a:lnSpc>
                <a:spcPct val="150000"/>
              </a:lnSpc>
            </a:pPr>
            <a:r>
              <a:rPr lang="en-US" altLang="zh-CN" sz="3200" dirty="0">
                <a:solidFill>
                  <a:schemeClr val="bg1"/>
                </a:solidFill>
              </a:rPr>
              <a:t>"This, too, is called the miracle of instruction.</a:t>
            </a:r>
          </a:p>
        </p:txBody>
      </p:sp>
      <p:sp>
        <p:nvSpPr>
          <p:cNvPr id="3" name="標題 5"/>
          <p:cNvSpPr txBox="1">
            <a:spLocks/>
          </p:cNvSpPr>
          <p:nvPr/>
        </p:nvSpPr>
        <p:spPr>
          <a:xfrm>
            <a:off x="152399" y="5073317"/>
            <a:ext cx="11670631" cy="1507957"/>
          </a:xfrm>
          <a:prstGeom prst="rect">
            <a:avLst/>
          </a:prstGeom>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altLang="zh-CN" sz="3200" dirty="0" smtClean="0">
                <a:solidFill>
                  <a:schemeClr val="bg1"/>
                </a:solidFill>
              </a:rPr>
              <a:t>"</a:t>
            </a:r>
            <a:r>
              <a:rPr lang="en-US" altLang="zh-CN" sz="3200" dirty="0">
                <a:solidFill>
                  <a:schemeClr val="bg1"/>
                </a:solidFill>
              </a:rPr>
              <a:t>These are the three miracles that I declare, </a:t>
            </a:r>
            <a:r>
              <a:rPr lang="en-US" altLang="zh-CN" sz="3200" dirty="0" err="1">
                <a:solidFill>
                  <a:schemeClr val="bg1"/>
                </a:solidFill>
              </a:rPr>
              <a:t>Kevatta</a:t>
            </a:r>
            <a:r>
              <a:rPr lang="en-US" altLang="zh-CN" sz="3200" dirty="0">
                <a:solidFill>
                  <a:schemeClr val="bg1"/>
                </a:solidFill>
              </a:rPr>
              <a:t>, having directly known and realized them for myself.</a:t>
            </a:r>
          </a:p>
        </p:txBody>
      </p:sp>
    </p:spTree>
    <p:extLst>
      <p:ext uri="{BB962C8B-B14F-4D97-AF65-F5344CB8AC3E}">
        <p14:creationId xmlns:p14="http://schemas.microsoft.com/office/powerpoint/2010/main" val="18341963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16879" y="454511"/>
            <a:ext cx="10991452" cy="1337482"/>
          </a:xfrm>
          <a:prstGeom prst="rect">
            <a:avLst/>
          </a:prstGeom>
        </p:spPr>
        <p:txBody>
          <a:bodyPr vert="horz" lIns="91440" tIns="45720" rIns="91440" bIns="45720"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B) </a:t>
            </a:r>
            <a:r>
              <a:rPr lang="en-US" altLang="zh-CN" sz="4000" b="1" u="sng" dirty="0" err="1" smtClean="0">
                <a:solidFill>
                  <a:schemeClr val="bg1"/>
                </a:solidFill>
              </a:rPr>
              <a:t>Majjhima</a:t>
            </a:r>
            <a:r>
              <a:rPr lang="en-US" altLang="zh-CN" sz="4000" b="1" u="sng" dirty="0" smtClean="0">
                <a:solidFill>
                  <a:schemeClr val="bg1"/>
                </a:solidFill>
              </a:rPr>
              <a:t> </a:t>
            </a:r>
            <a:r>
              <a:rPr lang="en-US" altLang="zh-CN" sz="4000" b="1" u="sng" dirty="0" err="1" smtClean="0">
                <a:solidFill>
                  <a:schemeClr val="bg1"/>
                </a:solidFill>
              </a:rPr>
              <a:t>Nikāya</a:t>
            </a:r>
            <a:r>
              <a:rPr lang="en-US" altLang="zh-CN" sz="4000" dirty="0" smtClean="0">
                <a:solidFill>
                  <a:schemeClr val="bg1"/>
                </a:solidFill>
              </a:rPr>
              <a:t>: Collection of Medium Length 					Discourses of the </a:t>
            </a:r>
            <a:r>
              <a:rPr lang="en-US" altLang="zh-CN" sz="4000" dirty="0" err="1" smtClean="0">
                <a:solidFill>
                  <a:schemeClr val="bg1"/>
                </a:solidFill>
              </a:rPr>
              <a:t>Buddhion</a:t>
            </a:r>
            <a:r>
              <a:rPr lang="en-US" altLang="zh-CN" sz="4000" dirty="0" smtClean="0">
                <a:solidFill>
                  <a:schemeClr val="bg1"/>
                </a:solidFill>
              </a:rPr>
              <a:t>. (152)</a:t>
            </a:r>
            <a:endParaRPr lang="en-US" altLang="zh-CN" sz="4000" dirty="0">
              <a:solidFill>
                <a:schemeClr val="bg1"/>
              </a:solidFill>
            </a:endParaRPr>
          </a:p>
        </p:txBody>
      </p:sp>
      <p:sp>
        <p:nvSpPr>
          <p:cNvPr id="3" name="標題 5"/>
          <p:cNvSpPr txBox="1">
            <a:spLocks/>
          </p:cNvSpPr>
          <p:nvPr/>
        </p:nvSpPr>
        <p:spPr>
          <a:xfrm>
            <a:off x="797359" y="2014990"/>
            <a:ext cx="10991452" cy="133748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(a) </a:t>
            </a:r>
            <a:r>
              <a:rPr lang="en-US" altLang="zh-CN" sz="4000" dirty="0" err="1" smtClean="0">
                <a:solidFill>
                  <a:schemeClr val="bg1"/>
                </a:solidFill>
              </a:rPr>
              <a:t>Mulapannasa</a:t>
            </a:r>
            <a:r>
              <a:rPr lang="en-US" altLang="zh-CN" sz="4000" dirty="0" smtClean="0">
                <a:solidFill>
                  <a:schemeClr val="bg1"/>
                </a:solidFill>
              </a:rPr>
              <a:t>, in 5 </a:t>
            </a:r>
            <a:r>
              <a:rPr lang="en-US" altLang="zh-CN" sz="4000" dirty="0" err="1" smtClean="0">
                <a:solidFill>
                  <a:schemeClr val="bg1"/>
                </a:solidFill>
              </a:rPr>
              <a:t>vaggas</a:t>
            </a:r>
            <a:r>
              <a:rPr lang="en-US" altLang="zh-CN" sz="4000" dirty="0" smtClean="0">
                <a:solidFill>
                  <a:schemeClr val="bg1"/>
                </a:solidFill>
              </a:rPr>
              <a:t> (50)</a:t>
            </a:r>
            <a:endParaRPr lang="en-US" altLang="zh-CN" sz="4000" dirty="0">
              <a:solidFill>
                <a:schemeClr val="bg1"/>
              </a:solidFill>
            </a:endParaRPr>
          </a:p>
        </p:txBody>
      </p:sp>
      <p:sp>
        <p:nvSpPr>
          <p:cNvPr id="4" name="標題 5"/>
          <p:cNvSpPr txBox="1">
            <a:spLocks/>
          </p:cNvSpPr>
          <p:nvPr/>
        </p:nvSpPr>
        <p:spPr>
          <a:xfrm>
            <a:off x="797359" y="3400370"/>
            <a:ext cx="10991452" cy="133748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(b</a:t>
            </a:r>
            <a:r>
              <a:rPr lang="en-US" altLang="zh-CN" sz="4000" dirty="0">
                <a:solidFill>
                  <a:schemeClr val="bg1"/>
                </a:solidFill>
              </a:rPr>
              <a:t>) </a:t>
            </a:r>
            <a:r>
              <a:rPr lang="en-US" altLang="zh-CN" sz="4000" dirty="0" err="1">
                <a:solidFill>
                  <a:schemeClr val="bg1"/>
                </a:solidFill>
              </a:rPr>
              <a:t>Majjhimapannasa</a:t>
            </a:r>
            <a:r>
              <a:rPr lang="en-US" altLang="zh-CN" sz="4000" dirty="0">
                <a:solidFill>
                  <a:schemeClr val="bg1"/>
                </a:solidFill>
              </a:rPr>
              <a:t> , in 5 </a:t>
            </a:r>
            <a:r>
              <a:rPr lang="en-US" altLang="zh-CN" sz="4000" dirty="0" err="1">
                <a:solidFill>
                  <a:schemeClr val="bg1"/>
                </a:solidFill>
              </a:rPr>
              <a:t>vaggas</a:t>
            </a:r>
            <a:r>
              <a:rPr lang="en-US" altLang="zh-CN" sz="4000" dirty="0">
                <a:solidFill>
                  <a:schemeClr val="bg1"/>
                </a:solidFill>
              </a:rPr>
              <a:t> </a:t>
            </a:r>
            <a:r>
              <a:rPr lang="en-US" altLang="zh-CN" sz="4000" dirty="0" smtClean="0">
                <a:solidFill>
                  <a:schemeClr val="bg1"/>
                </a:solidFill>
              </a:rPr>
              <a:t>(50)</a:t>
            </a:r>
            <a:endParaRPr lang="en-US" altLang="zh-CN" sz="4000" dirty="0">
              <a:solidFill>
                <a:schemeClr val="bg1"/>
              </a:solidFill>
            </a:endParaRPr>
          </a:p>
        </p:txBody>
      </p:sp>
      <p:sp>
        <p:nvSpPr>
          <p:cNvPr id="5" name="標題 5"/>
          <p:cNvSpPr txBox="1">
            <a:spLocks/>
          </p:cNvSpPr>
          <p:nvPr/>
        </p:nvSpPr>
        <p:spPr>
          <a:xfrm>
            <a:off x="797359" y="4735289"/>
            <a:ext cx="10991452" cy="1337482"/>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(c</a:t>
            </a:r>
            <a:r>
              <a:rPr lang="en-US" altLang="zh-CN" sz="4000" dirty="0">
                <a:solidFill>
                  <a:schemeClr val="bg1"/>
                </a:solidFill>
              </a:rPr>
              <a:t>) </a:t>
            </a:r>
            <a:r>
              <a:rPr lang="en-US" altLang="zh-CN" sz="4000" dirty="0" err="1">
                <a:solidFill>
                  <a:schemeClr val="bg1"/>
                </a:solidFill>
              </a:rPr>
              <a:t>Upanipannasa</a:t>
            </a:r>
            <a:r>
              <a:rPr lang="en-US" altLang="zh-CN" sz="4000" dirty="0">
                <a:solidFill>
                  <a:schemeClr val="bg1"/>
                </a:solidFill>
              </a:rPr>
              <a:t> , in 5 </a:t>
            </a:r>
            <a:r>
              <a:rPr lang="en-US" altLang="zh-CN" sz="4000" dirty="0" err="1">
                <a:solidFill>
                  <a:schemeClr val="bg1"/>
                </a:solidFill>
              </a:rPr>
              <a:t>vaggas</a:t>
            </a:r>
            <a:r>
              <a:rPr lang="en-US" altLang="zh-CN" sz="4000" dirty="0">
                <a:solidFill>
                  <a:schemeClr val="bg1"/>
                </a:solidFill>
              </a:rPr>
              <a:t> </a:t>
            </a:r>
            <a:r>
              <a:rPr lang="en-US" altLang="zh-CN" sz="4000" dirty="0" smtClean="0">
                <a:solidFill>
                  <a:schemeClr val="bg1"/>
                </a:solidFill>
              </a:rPr>
              <a:t>(52)</a:t>
            </a:r>
            <a:endParaRPr lang="en-US" altLang="zh-CN" sz="4000" dirty="0">
              <a:solidFill>
                <a:schemeClr val="bg1"/>
              </a:solidFill>
            </a:endParaRPr>
          </a:p>
        </p:txBody>
      </p:sp>
    </p:spTree>
    <p:extLst>
      <p:ext uri="{BB962C8B-B14F-4D97-AF65-F5344CB8AC3E}">
        <p14:creationId xmlns:p14="http://schemas.microsoft.com/office/powerpoint/2010/main" val="19835319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616879" y="249973"/>
            <a:ext cx="10991452" cy="2384941"/>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C) </a:t>
            </a:r>
            <a:r>
              <a:rPr lang="en-US" altLang="zh-CN" sz="4000" b="1" u="sng" dirty="0" err="1" smtClean="0">
                <a:solidFill>
                  <a:schemeClr val="bg1"/>
                </a:solidFill>
              </a:rPr>
              <a:t>Samyutta</a:t>
            </a:r>
            <a:r>
              <a:rPr lang="en-US" altLang="zh-CN" sz="4000" b="1" u="sng" dirty="0" smtClean="0">
                <a:solidFill>
                  <a:schemeClr val="bg1"/>
                </a:solidFill>
              </a:rPr>
              <a:t> </a:t>
            </a:r>
            <a:r>
              <a:rPr lang="en-US" altLang="zh-CN" sz="4000" b="1" u="sng" dirty="0" err="1" smtClean="0">
                <a:solidFill>
                  <a:schemeClr val="bg1"/>
                </a:solidFill>
              </a:rPr>
              <a:t>Nikāya</a:t>
            </a:r>
            <a:r>
              <a:rPr lang="en-US" altLang="zh-CN" sz="4000" dirty="0" smtClean="0">
                <a:solidFill>
                  <a:schemeClr val="bg1"/>
                </a:solidFill>
              </a:rPr>
              <a:t>: Collection of 7762 </a:t>
            </a:r>
            <a:r>
              <a:rPr lang="en-US" altLang="zh-CN" sz="4000" dirty="0" err="1" smtClean="0">
                <a:solidFill>
                  <a:schemeClr val="bg1"/>
                </a:solidFill>
              </a:rPr>
              <a:t>suttas</a:t>
            </a:r>
            <a:r>
              <a:rPr lang="en-US" altLang="zh-CN" sz="4000" dirty="0" smtClean="0">
                <a:solidFill>
                  <a:schemeClr val="bg1"/>
                </a:solidFill>
              </a:rPr>
              <a:t> of 		varied length, arranged according to 			subject matter into five major divisions.</a:t>
            </a:r>
            <a:endParaRPr lang="en-US" altLang="zh-CN" sz="4000" dirty="0">
              <a:solidFill>
                <a:schemeClr val="bg1"/>
              </a:solidFill>
            </a:endParaRPr>
          </a:p>
        </p:txBody>
      </p:sp>
      <p:sp>
        <p:nvSpPr>
          <p:cNvPr id="4" name="標題 5"/>
          <p:cNvSpPr txBox="1">
            <a:spLocks/>
          </p:cNvSpPr>
          <p:nvPr/>
        </p:nvSpPr>
        <p:spPr>
          <a:xfrm>
            <a:off x="713132" y="2361516"/>
            <a:ext cx="10991452" cy="2384941"/>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(a) </a:t>
            </a:r>
            <a:r>
              <a:rPr lang="en-US" altLang="zh-CN" sz="4000" dirty="0" err="1" smtClean="0">
                <a:solidFill>
                  <a:schemeClr val="bg1"/>
                </a:solidFill>
              </a:rPr>
              <a:t>Sagatha</a:t>
            </a:r>
            <a:r>
              <a:rPr lang="en-US" altLang="zh-CN" sz="4000" dirty="0" smtClean="0">
                <a:solidFill>
                  <a:schemeClr val="bg1"/>
                </a:solidFill>
              </a:rPr>
              <a:t> </a:t>
            </a:r>
            <a:r>
              <a:rPr lang="en-US" altLang="zh-CN" sz="4000" dirty="0" err="1" smtClean="0">
                <a:solidFill>
                  <a:schemeClr val="bg1"/>
                </a:solidFill>
              </a:rPr>
              <a:t>Vagga</a:t>
            </a:r>
            <a:r>
              <a:rPr lang="en-US" altLang="zh-CN" sz="4000" dirty="0" smtClean="0">
                <a:solidFill>
                  <a:schemeClr val="bg1"/>
                </a:solidFill>
              </a:rPr>
              <a:t>,(b) </a:t>
            </a:r>
            <a:r>
              <a:rPr lang="en-US" altLang="zh-CN" sz="4000" dirty="0" err="1" smtClean="0">
                <a:solidFill>
                  <a:schemeClr val="bg1"/>
                </a:solidFill>
              </a:rPr>
              <a:t>Nidana</a:t>
            </a:r>
            <a:r>
              <a:rPr lang="en-US" altLang="zh-CN" sz="4000" dirty="0">
                <a:solidFill>
                  <a:schemeClr val="bg1"/>
                </a:solidFill>
              </a:rPr>
              <a:t> </a:t>
            </a:r>
            <a:r>
              <a:rPr lang="en-US" altLang="zh-CN" sz="4000" dirty="0" err="1" smtClean="0">
                <a:solidFill>
                  <a:schemeClr val="bg1"/>
                </a:solidFill>
              </a:rPr>
              <a:t>Vagga</a:t>
            </a:r>
            <a:r>
              <a:rPr lang="en-US" altLang="zh-CN" sz="4000" dirty="0" smtClean="0">
                <a:solidFill>
                  <a:schemeClr val="bg1"/>
                </a:solidFill>
              </a:rPr>
              <a:t>, (c) </a:t>
            </a:r>
            <a:r>
              <a:rPr lang="en-US" altLang="zh-CN" sz="4000" dirty="0" err="1" smtClean="0">
                <a:solidFill>
                  <a:schemeClr val="bg1"/>
                </a:solidFill>
              </a:rPr>
              <a:t>Khandha</a:t>
            </a:r>
            <a:r>
              <a:rPr lang="en-US" altLang="zh-CN" sz="4000" dirty="0" smtClean="0">
                <a:solidFill>
                  <a:schemeClr val="bg1"/>
                </a:solidFill>
              </a:rPr>
              <a:t> </a:t>
            </a:r>
            <a:r>
              <a:rPr lang="en-US" altLang="zh-CN" sz="4000" dirty="0" err="1" smtClean="0">
                <a:solidFill>
                  <a:schemeClr val="bg1"/>
                </a:solidFill>
              </a:rPr>
              <a:t>Vagga</a:t>
            </a:r>
            <a:r>
              <a:rPr lang="en-US" altLang="zh-CN" sz="4000" dirty="0" smtClean="0">
                <a:solidFill>
                  <a:schemeClr val="bg1"/>
                </a:solidFill>
              </a:rPr>
              <a:t>, (d) </a:t>
            </a:r>
            <a:r>
              <a:rPr lang="en-US" altLang="zh-CN" sz="4000" dirty="0" err="1" smtClean="0">
                <a:solidFill>
                  <a:schemeClr val="bg1"/>
                </a:solidFill>
              </a:rPr>
              <a:t>Salayatana</a:t>
            </a:r>
            <a:r>
              <a:rPr lang="en-US" altLang="zh-CN" sz="4000" dirty="0" smtClean="0">
                <a:solidFill>
                  <a:schemeClr val="bg1"/>
                </a:solidFill>
              </a:rPr>
              <a:t> </a:t>
            </a:r>
            <a:r>
              <a:rPr lang="en-US" altLang="zh-CN" sz="4000" dirty="0" err="1" smtClean="0">
                <a:solidFill>
                  <a:schemeClr val="bg1"/>
                </a:solidFill>
              </a:rPr>
              <a:t>Vaggas</a:t>
            </a:r>
            <a:r>
              <a:rPr lang="en-US" altLang="zh-CN" sz="4000" dirty="0" smtClean="0">
                <a:solidFill>
                  <a:schemeClr val="bg1"/>
                </a:solidFill>
              </a:rPr>
              <a:t>, (e) </a:t>
            </a:r>
            <a:r>
              <a:rPr lang="en-US" altLang="zh-CN" sz="4000" dirty="0" err="1" smtClean="0">
                <a:solidFill>
                  <a:schemeClr val="bg1"/>
                </a:solidFill>
              </a:rPr>
              <a:t>Maha</a:t>
            </a:r>
            <a:r>
              <a:rPr lang="en-US" altLang="zh-CN" sz="4000" dirty="0" smtClean="0">
                <a:solidFill>
                  <a:schemeClr val="bg1"/>
                </a:solidFill>
              </a:rPr>
              <a:t> </a:t>
            </a:r>
            <a:r>
              <a:rPr lang="en-US" altLang="zh-CN" sz="4000" dirty="0" err="1" smtClean="0">
                <a:solidFill>
                  <a:schemeClr val="bg1"/>
                </a:solidFill>
              </a:rPr>
              <a:t>Vagga</a:t>
            </a:r>
            <a:endParaRPr lang="en-US" altLang="zh-CN" sz="4000" dirty="0">
              <a:solidFill>
                <a:schemeClr val="bg1"/>
              </a:solidFill>
            </a:endParaRPr>
          </a:p>
        </p:txBody>
      </p:sp>
      <p:sp>
        <p:nvSpPr>
          <p:cNvPr id="5" name="標題 5"/>
          <p:cNvSpPr txBox="1">
            <a:spLocks/>
          </p:cNvSpPr>
          <p:nvPr/>
        </p:nvSpPr>
        <p:spPr>
          <a:xfrm>
            <a:off x="616879" y="4473059"/>
            <a:ext cx="10991452" cy="2384941"/>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Each major </a:t>
            </a:r>
            <a:r>
              <a:rPr lang="en-US" altLang="zh-CN" sz="4000" dirty="0" err="1" smtClean="0">
                <a:solidFill>
                  <a:schemeClr val="bg1"/>
                </a:solidFill>
              </a:rPr>
              <a:t>vagga</a:t>
            </a:r>
            <a:r>
              <a:rPr lang="en-US" altLang="zh-CN" sz="4000" dirty="0" smtClean="0">
                <a:solidFill>
                  <a:schemeClr val="bg1"/>
                </a:solidFill>
              </a:rPr>
              <a:t> is divided into fifty-six groups known as </a:t>
            </a:r>
            <a:r>
              <a:rPr lang="en-US" altLang="zh-CN" sz="4000" dirty="0" err="1" smtClean="0">
                <a:solidFill>
                  <a:schemeClr val="bg1"/>
                </a:solidFill>
              </a:rPr>
              <a:t>samyuttas</a:t>
            </a:r>
            <a:r>
              <a:rPr lang="en-US" altLang="zh-CN" sz="4000" dirty="0" smtClean="0">
                <a:solidFill>
                  <a:schemeClr val="bg1"/>
                </a:solidFill>
              </a:rPr>
              <a:t>– related subjects grouped</a:t>
            </a:r>
            <a:endParaRPr lang="en-US" altLang="zh-CN" sz="4000" dirty="0">
              <a:solidFill>
                <a:schemeClr val="bg1"/>
              </a:solidFill>
            </a:endParaRPr>
          </a:p>
        </p:txBody>
      </p:sp>
    </p:spTree>
    <p:extLst>
      <p:ext uri="{BB962C8B-B14F-4D97-AF65-F5344CB8AC3E}">
        <p14:creationId xmlns:p14="http://schemas.microsoft.com/office/powerpoint/2010/main" val="1126821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616879" y="397042"/>
            <a:ext cx="10991452" cy="3260558"/>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D) </a:t>
            </a:r>
            <a:r>
              <a:rPr lang="en-US" altLang="zh-CN" sz="4000" b="1" u="sng" dirty="0" err="1" smtClean="0">
                <a:solidFill>
                  <a:schemeClr val="bg1"/>
                </a:solidFill>
              </a:rPr>
              <a:t>Anguttara</a:t>
            </a:r>
            <a:r>
              <a:rPr lang="en-US" altLang="zh-CN" sz="4000" b="1" u="sng" dirty="0" smtClean="0">
                <a:solidFill>
                  <a:schemeClr val="bg1"/>
                </a:solidFill>
              </a:rPr>
              <a:t> </a:t>
            </a:r>
            <a:r>
              <a:rPr lang="en-US" altLang="zh-CN" sz="4000" b="1" u="sng" dirty="0" err="1" smtClean="0">
                <a:solidFill>
                  <a:schemeClr val="bg1"/>
                </a:solidFill>
              </a:rPr>
              <a:t>Nikāya</a:t>
            </a:r>
            <a:r>
              <a:rPr lang="en-US" altLang="zh-CN" sz="4000" dirty="0" smtClean="0">
                <a:solidFill>
                  <a:schemeClr val="bg1"/>
                </a:solidFill>
              </a:rPr>
              <a:t>: Collection of 9557 short </a:t>
            </a:r>
            <a:r>
              <a:rPr lang="en-US" altLang="zh-CN" sz="4000" dirty="0" err="1" smtClean="0">
                <a:solidFill>
                  <a:schemeClr val="bg1"/>
                </a:solidFill>
              </a:rPr>
              <a:t>suttas</a:t>
            </a:r>
            <a:r>
              <a:rPr lang="en-US" altLang="zh-CN" sz="4000" dirty="0" smtClean="0">
                <a:solidFill>
                  <a:schemeClr val="bg1"/>
                </a:solidFill>
              </a:rPr>
              <a:t> 		divided into eleven divisions known as 			</a:t>
            </a:r>
            <a:r>
              <a:rPr lang="en-US" altLang="zh-CN" sz="4000" dirty="0" err="1" smtClean="0">
                <a:solidFill>
                  <a:schemeClr val="bg1"/>
                </a:solidFill>
              </a:rPr>
              <a:t>nipatas</a:t>
            </a:r>
            <a:r>
              <a:rPr lang="en-US" altLang="zh-CN" sz="4000" dirty="0" smtClean="0">
                <a:solidFill>
                  <a:schemeClr val="bg1"/>
                </a:solidFill>
              </a:rPr>
              <a:t>. The discourses are arranged in 			progressive numerical order.</a:t>
            </a:r>
            <a:endParaRPr lang="en-US" altLang="zh-CN" sz="4000" dirty="0">
              <a:solidFill>
                <a:schemeClr val="bg1"/>
              </a:solidFill>
            </a:endParaRPr>
          </a:p>
        </p:txBody>
      </p:sp>
      <p:sp>
        <p:nvSpPr>
          <p:cNvPr id="4" name="標題 5"/>
          <p:cNvSpPr txBox="1">
            <a:spLocks/>
          </p:cNvSpPr>
          <p:nvPr/>
        </p:nvSpPr>
        <p:spPr>
          <a:xfrm>
            <a:off x="204538" y="3934326"/>
            <a:ext cx="11694694" cy="2923674"/>
          </a:xfrm>
          <a:prstGeom prst="rect">
            <a:avLst/>
          </a:prstGeom>
        </p:spPr>
        <p:txBody>
          <a:bodyPr vert="horz" lIns="91440" tIns="45720" rIns="91440" bIns="45720" rtlCol="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err="1" smtClean="0">
                <a:solidFill>
                  <a:schemeClr val="bg1"/>
                </a:solidFill>
              </a:rPr>
              <a:t>Anguttara</a:t>
            </a:r>
            <a:r>
              <a:rPr lang="en-US" altLang="zh-CN" sz="4000" dirty="0" smtClean="0">
                <a:solidFill>
                  <a:schemeClr val="bg1"/>
                </a:solidFill>
              </a:rPr>
              <a:t> </a:t>
            </a:r>
            <a:r>
              <a:rPr lang="en-US" altLang="zh-CN" sz="4000" dirty="0" err="1" smtClean="0">
                <a:solidFill>
                  <a:schemeClr val="bg1"/>
                </a:solidFill>
              </a:rPr>
              <a:t>Nikāya</a:t>
            </a:r>
            <a:r>
              <a:rPr lang="en-US" altLang="zh-CN" sz="4000" dirty="0" smtClean="0">
                <a:solidFill>
                  <a:schemeClr val="bg1"/>
                </a:solidFill>
              </a:rPr>
              <a:t> constitutes an important source book on Buddhist psychology and ethics, which provides an enumerated summary of all the essential features concerning the theory and practice of the </a:t>
            </a:r>
            <a:r>
              <a:rPr lang="en-US" altLang="zh-CN" sz="4000" dirty="0" err="1" smtClean="0">
                <a:solidFill>
                  <a:schemeClr val="bg1"/>
                </a:solidFill>
              </a:rPr>
              <a:t>Dhamma</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29853370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324853" y="192506"/>
            <a:ext cx="11295510" cy="1540042"/>
          </a:xfrm>
          <a:prstGeom prst="rect">
            <a:avLst/>
          </a:prstGeom>
        </p:spPr>
        <p:txBody>
          <a:bodyPr vert="horz" lIns="91440" tIns="45720" rIns="91440" bIns="45720" rtlCol="0" anchor="ctr">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E) </a:t>
            </a:r>
            <a:r>
              <a:rPr lang="en-US" altLang="zh-CN" sz="4000" b="1" u="sng" dirty="0" err="1" smtClean="0">
                <a:solidFill>
                  <a:schemeClr val="bg1"/>
                </a:solidFill>
              </a:rPr>
              <a:t>Khuddaka</a:t>
            </a:r>
            <a:r>
              <a:rPr lang="en-US" altLang="zh-CN" sz="4000" b="1" u="sng" dirty="0" smtClean="0">
                <a:solidFill>
                  <a:schemeClr val="bg1"/>
                </a:solidFill>
              </a:rPr>
              <a:t> </a:t>
            </a:r>
            <a:r>
              <a:rPr lang="en-US" altLang="zh-CN" sz="4000" b="1" u="sng" dirty="0" err="1" smtClean="0">
                <a:solidFill>
                  <a:schemeClr val="bg1"/>
                </a:solidFill>
              </a:rPr>
              <a:t>Nikāya</a:t>
            </a:r>
            <a:r>
              <a:rPr lang="en-US" altLang="zh-CN" sz="4000" dirty="0" smtClean="0">
                <a:solidFill>
                  <a:schemeClr val="bg1"/>
                </a:solidFill>
              </a:rPr>
              <a:t>: contains the largest number of  	treatises and the most numerous categories of </a:t>
            </a:r>
            <a:r>
              <a:rPr lang="en-US" altLang="zh-CN" sz="4000" dirty="0" err="1" smtClean="0">
                <a:solidFill>
                  <a:schemeClr val="bg1"/>
                </a:solidFill>
              </a:rPr>
              <a:t>Dhamma</a:t>
            </a:r>
            <a:r>
              <a:rPr lang="en-US" altLang="zh-CN" sz="4000" dirty="0" smtClean="0">
                <a:solidFill>
                  <a:schemeClr val="bg1"/>
                </a:solidFill>
              </a:rPr>
              <a:t>.</a:t>
            </a:r>
            <a:endParaRPr lang="en-US" altLang="zh-CN" sz="4000" dirty="0">
              <a:solidFill>
                <a:schemeClr val="bg1"/>
              </a:solidFill>
            </a:endParaRPr>
          </a:p>
        </p:txBody>
      </p:sp>
      <p:pic>
        <p:nvPicPr>
          <p:cNvPr id="3" name="圖片 2"/>
          <p:cNvPicPr>
            <a:picLocks noChangeAspect="1"/>
          </p:cNvPicPr>
          <p:nvPr/>
        </p:nvPicPr>
        <p:blipFill>
          <a:blip r:embed="rId3"/>
          <a:stretch>
            <a:fillRect/>
          </a:stretch>
        </p:blipFill>
        <p:spPr>
          <a:xfrm>
            <a:off x="493295" y="1864894"/>
            <a:ext cx="11309684" cy="4848727"/>
          </a:xfrm>
          <a:prstGeom prst="rect">
            <a:avLst/>
          </a:prstGeom>
        </p:spPr>
      </p:pic>
    </p:spTree>
    <p:extLst>
      <p:ext uri="{BB962C8B-B14F-4D97-AF65-F5344CB8AC3E}">
        <p14:creationId xmlns:p14="http://schemas.microsoft.com/office/powerpoint/2010/main" val="41425148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324853" y="400324"/>
            <a:ext cx="11295510" cy="1844112"/>
          </a:xfrm>
          <a:prstGeom prst="rect">
            <a:avLst/>
          </a:prstGeom>
        </p:spPr>
        <p:txBody>
          <a:bodyPr vert="horz" lIns="91440" tIns="45720" rIns="91440" bIns="45720" rtlCol="0" anchor="ctr">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err="1" smtClean="0">
                <a:solidFill>
                  <a:schemeClr val="bg1"/>
                </a:solidFill>
              </a:rPr>
              <a:t>Dhammapada</a:t>
            </a:r>
            <a:r>
              <a:rPr lang="en-US" altLang="zh-CN" sz="4000" dirty="0" smtClean="0">
                <a:solidFill>
                  <a:schemeClr val="bg1"/>
                </a:solidFill>
              </a:rPr>
              <a:t> (</a:t>
            </a:r>
            <a:r>
              <a:rPr lang="zh-CN" altLang="en-US" sz="4000" dirty="0" smtClean="0">
                <a:solidFill>
                  <a:schemeClr val="bg1"/>
                </a:solidFill>
              </a:rPr>
              <a:t>法句經</a:t>
            </a:r>
            <a:r>
              <a:rPr lang="en-US" altLang="zh-CN" sz="4000" dirty="0" smtClean="0">
                <a:solidFill>
                  <a:schemeClr val="bg1"/>
                </a:solidFill>
              </a:rPr>
              <a:t>) is </a:t>
            </a:r>
            <a:r>
              <a:rPr lang="en-US" altLang="zh-CN" sz="4000" dirty="0">
                <a:solidFill>
                  <a:schemeClr val="bg1"/>
                </a:solidFill>
              </a:rPr>
              <a:t>a collection of sayings of the Buddha </a:t>
            </a:r>
            <a:r>
              <a:rPr lang="en-US" altLang="zh-CN" sz="4000" dirty="0" smtClean="0">
                <a:solidFill>
                  <a:schemeClr val="bg1"/>
                </a:solidFill>
              </a:rPr>
              <a:t>		in </a:t>
            </a:r>
            <a:r>
              <a:rPr lang="en-US" altLang="zh-CN" sz="4000" dirty="0">
                <a:solidFill>
                  <a:schemeClr val="bg1"/>
                </a:solidFill>
              </a:rPr>
              <a:t>verse form and one of the most widely read and </a:t>
            </a:r>
            <a:r>
              <a:rPr lang="en-US" altLang="zh-CN" sz="4000" dirty="0" smtClean="0">
                <a:solidFill>
                  <a:schemeClr val="bg1"/>
                </a:solidFill>
              </a:rPr>
              <a:t>			best </a:t>
            </a:r>
            <a:r>
              <a:rPr lang="en-US" altLang="zh-CN" sz="4000" dirty="0">
                <a:solidFill>
                  <a:schemeClr val="bg1"/>
                </a:solidFill>
              </a:rPr>
              <a:t>known Buddhist scriptures</a:t>
            </a:r>
            <a:r>
              <a:rPr lang="en-US" altLang="zh-CN" sz="4000" dirty="0" smtClean="0">
                <a:solidFill>
                  <a:schemeClr val="bg1"/>
                </a:solidFill>
              </a:rPr>
              <a:t>. (423 verses, 26 chapters)</a:t>
            </a:r>
          </a:p>
        </p:txBody>
      </p:sp>
      <p:sp>
        <p:nvSpPr>
          <p:cNvPr id="3" name="標題 5"/>
          <p:cNvSpPr txBox="1">
            <a:spLocks/>
          </p:cNvSpPr>
          <p:nvPr/>
        </p:nvSpPr>
        <p:spPr>
          <a:xfrm>
            <a:off x="324853" y="2682859"/>
            <a:ext cx="11295510" cy="3769895"/>
          </a:xfrm>
          <a:prstGeom prst="rect">
            <a:avLst/>
          </a:prstGeom>
        </p:spPr>
        <p:txBody>
          <a:bodyPr vert="horz" lIns="91440" tIns="45720" rIns="91440" bIns="45720" rtlCol="0" anchor="ctr">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The </a:t>
            </a:r>
            <a:r>
              <a:rPr lang="en-US" altLang="zh-CN" sz="4000" dirty="0">
                <a:solidFill>
                  <a:schemeClr val="bg1"/>
                </a:solidFill>
              </a:rPr>
              <a:t>Buddhist scholar and commentator </a:t>
            </a:r>
            <a:r>
              <a:rPr lang="en-US" altLang="zh-CN" sz="4000" dirty="0" err="1">
                <a:solidFill>
                  <a:schemeClr val="bg1"/>
                </a:solidFill>
              </a:rPr>
              <a:t>Buddhaghosa</a:t>
            </a:r>
            <a:r>
              <a:rPr lang="en-US" altLang="zh-CN" sz="4000" dirty="0">
                <a:solidFill>
                  <a:schemeClr val="bg1"/>
                </a:solidFill>
              </a:rPr>
              <a:t> explains that each saying recorded in the collection was made on a different occasion in response to a unique situation that had arisen in the life of the Buddha and his monastic community. His translation of the commentary, the </a:t>
            </a:r>
            <a:r>
              <a:rPr lang="en-US" altLang="zh-CN" sz="4000" dirty="0" err="1">
                <a:solidFill>
                  <a:schemeClr val="bg1"/>
                </a:solidFill>
              </a:rPr>
              <a:t>Dhammapada</a:t>
            </a:r>
            <a:r>
              <a:rPr lang="en-US" altLang="zh-CN" sz="4000" dirty="0">
                <a:solidFill>
                  <a:schemeClr val="bg1"/>
                </a:solidFill>
              </a:rPr>
              <a:t> </a:t>
            </a:r>
            <a:r>
              <a:rPr lang="en-US" altLang="zh-CN" sz="4000" dirty="0" err="1">
                <a:solidFill>
                  <a:schemeClr val="bg1"/>
                </a:solidFill>
              </a:rPr>
              <a:t>Atthakatha</a:t>
            </a:r>
            <a:r>
              <a:rPr lang="en-US" altLang="zh-CN" sz="4000" dirty="0">
                <a:solidFill>
                  <a:schemeClr val="bg1"/>
                </a:solidFill>
              </a:rPr>
              <a:t>, presents the details of these events and is a rich source of legend for the life and times of the Buddha.</a:t>
            </a:r>
          </a:p>
        </p:txBody>
      </p:sp>
    </p:spTree>
    <p:extLst>
      <p:ext uri="{BB962C8B-B14F-4D97-AF65-F5344CB8AC3E}">
        <p14:creationId xmlns:p14="http://schemas.microsoft.com/office/powerpoint/2010/main" val="3860768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456471" y="286024"/>
            <a:ext cx="11295510" cy="2928232"/>
          </a:xfrm>
          <a:prstGeom prst="rect">
            <a:avLst/>
          </a:prstGeom>
        </p:spPr>
        <p:txBody>
          <a:bodyPr vert="horz" lIns="91440" tIns="45720" rIns="91440" bIns="45720" rtlCol="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a:solidFill>
                  <a:schemeClr val="bg1"/>
                </a:solidFill>
              </a:rPr>
              <a:t>Mind precedes all mental states. Mind is their chief; they are all mind-wrought. If with an </a:t>
            </a:r>
            <a:r>
              <a:rPr lang="en-US" altLang="zh-CN" sz="4000" u="sng" dirty="0">
                <a:solidFill>
                  <a:schemeClr val="bg1"/>
                </a:solidFill>
              </a:rPr>
              <a:t>impure mind </a:t>
            </a:r>
            <a:r>
              <a:rPr lang="en-US" altLang="zh-CN" sz="4000" dirty="0">
                <a:solidFill>
                  <a:schemeClr val="bg1"/>
                </a:solidFill>
              </a:rPr>
              <a:t>a person speaks or </a:t>
            </a:r>
            <a:r>
              <a:rPr lang="en-US" altLang="zh-CN" sz="4000" dirty="0" smtClean="0">
                <a:solidFill>
                  <a:schemeClr val="bg1"/>
                </a:solidFill>
              </a:rPr>
              <a:t>acts</a:t>
            </a:r>
            <a:r>
              <a:rPr lang="en-US" altLang="zh-CN" sz="4000" dirty="0">
                <a:solidFill>
                  <a:schemeClr val="bg1"/>
                </a:solidFill>
              </a:rPr>
              <a:t>,</a:t>
            </a:r>
            <a:r>
              <a:rPr lang="en-US" altLang="zh-CN" sz="4000" dirty="0" smtClean="0">
                <a:solidFill>
                  <a:schemeClr val="bg1"/>
                </a:solidFill>
              </a:rPr>
              <a:t> </a:t>
            </a:r>
            <a:r>
              <a:rPr lang="en-US" altLang="zh-CN" sz="4000" u="sng" dirty="0">
                <a:solidFill>
                  <a:schemeClr val="bg1"/>
                </a:solidFill>
              </a:rPr>
              <a:t>suffering</a:t>
            </a:r>
            <a:r>
              <a:rPr lang="en-US" altLang="zh-CN" sz="4000" dirty="0">
                <a:solidFill>
                  <a:schemeClr val="bg1"/>
                </a:solidFill>
              </a:rPr>
              <a:t> follows him like the wheel that follows the foot of the ox.</a:t>
            </a:r>
          </a:p>
        </p:txBody>
      </p:sp>
      <p:sp>
        <p:nvSpPr>
          <p:cNvPr id="3" name="標題 5"/>
          <p:cNvSpPr txBox="1">
            <a:spLocks/>
          </p:cNvSpPr>
          <p:nvPr/>
        </p:nvSpPr>
        <p:spPr>
          <a:xfrm>
            <a:off x="456471" y="3366655"/>
            <a:ext cx="11295510" cy="2928232"/>
          </a:xfrm>
          <a:prstGeom prst="rect">
            <a:avLst/>
          </a:prstGeom>
        </p:spPr>
        <p:txBody>
          <a:bodyPr vert="horz" lIns="91440" tIns="45720" rIns="91440" bIns="45720" rtlCol="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a:solidFill>
                  <a:schemeClr val="bg1"/>
                </a:solidFill>
              </a:rPr>
              <a:t>Mind precedes all mental states. Mind is their chief; they are all mind-wrought. If with a </a:t>
            </a:r>
            <a:r>
              <a:rPr lang="en-US" altLang="zh-CN" sz="4000" u="sng" dirty="0">
                <a:solidFill>
                  <a:schemeClr val="bg1"/>
                </a:solidFill>
              </a:rPr>
              <a:t>pure mind</a:t>
            </a:r>
            <a:r>
              <a:rPr lang="en-US" altLang="zh-CN" sz="4000" dirty="0">
                <a:solidFill>
                  <a:schemeClr val="bg1"/>
                </a:solidFill>
              </a:rPr>
              <a:t> a person speaks or </a:t>
            </a:r>
            <a:r>
              <a:rPr lang="en-US" altLang="zh-CN" sz="4000" dirty="0" smtClean="0">
                <a:solidFill>
                  <a:schemeClr val="bg1"/>
                </a:solidFill>
              </a:rPr>
              <a:t>acts, </a:t>
            </a:r>
            <a:r>
              <a:rPr lang="en-US" altLang="zh-CN" sz="4000" u="sng" dirty="0">
                <a:solidFill>
                  <a:schemeClr val="bg1"/>
                </a:solidFill>
              </a:rPr>
              <a:t>happiness</a:t>
            </a:r>
            <a:r>
              <a:rPr lang="en-US" altLang="zh-CN" sz="4000" dirty="0">
                <a:solidFill>
                  <a:schemeClr val="bg1"/>
                </a:solidFill>
              </a:rPr>
              <a:t> follows him like his never-departing shadow.</a:t>
            </a:r>
          </a:p>
        </p:txBody>
      </p:sp>
      <p:sp>
        <p:nvSpPr>
          <p:cNvPr id="4" name="標題 5"/>
          <p:cNvSpPr txBox="1">
            <a:spLocks/>
          </p:cNvSpPr>
          <p:nvPr/>
        </p:nvSpPr>
        <p:spPr>
          <a:xfrm>
            <a:off x="7051234" y="5757293"/>
            <a:ext cx="4545020" cy="1075187"/>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_</a:t>
            </a:r>
            <a:r>
              <a:rPr lang="en-US" altLang="zh-CN" sz="4000" dirty="0" err="1" smtClean="0">
                <a:solidFill>
                  <a:schemeClr val="bg1"/>
                </a:solidFill>
              </a:rPr>
              <a:t>Dhammapada</a:t>
            </a:r>
            <a:r>
              <a:rPr lang="en-US" altLang="zh-CN" sz="4000" dirty="0" smtClean="0">
                <a:solidFill>
                  <a:schemeClr val="bg1"/>
                </a:solidFill>
              </a:rPr>
              <a:t> 1-2.</a:t>
            </a:r>
            <a:endParaRPr lang="en-US" altLang="zh-CN" sz="4000" dirty="0">
              <a:solidFill>
                <a:schemeClr val="bg1"/>
              </a:solidFill>
            </a:endParaRPr>
          </a:p>
        </p:txBody>
      </p:sp>
    </p:spTree>
    <p:extLst>
      <p:ext uri="{BB962C8B-B14F-4D97-AF65-F5344CB8AC3E}">
        <p14:creationId xmlns:p14="http://schemas.microsoft.com/office/powerpoint/2010/main" val="23567842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630527" y="259307"/>
            <a:ext cx="10991452" cy="989463"/>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4000" b="1" u="sng" dirty="0" smtClean="0">
                <a:solidFill>
                  <a:schemeClr val="bg1"/>
                </a:solidFill>
              </a:rPr>
              <a:t>C. </a:t>
            </a:r>
            <a:r>
              <a:rPr lang="en-US" altLang="zh-CN" sz="4000" b="1" u="sng" dirty="0" err="1" smtClean="0">
                <a:solidFill>
                  <a:schemeClr val="bg1"/>
                </a:solidFill>
              </a:rPr>
              <a:t>Abhidhamma</a:t>
            </a:r>
            <a:r>
              <a:rPr lang="en-US" altLang="zh-CN" sz="4000" b="1" u="sng" dirty="0" smtClean="0">
                <a:solidFill>
                  <a:schemeClr val="bg1"/>
                </a:solidFill>
              </a:rPr>
              <a:t> </a:t>
            </a:r>
            <a:r>
              <a:rPr lang="en-US" altLang="zh-CN" sz="4000" b="1" u="sng" dirty="0" err="1" smtClean="0">
                <a:solidFill>
                  <a:schemeClr val="bg1"/>
                </a:solidFill>
              </a:rPr>
              <a:t>Pitaka</a:t>
            </a:r>
            <a:endParaRPr lang="en-US" altLang="zh-CN" sz="4000" b="1" dirty="0">
              <a:solidFill>
                <a:schemeClr val="bg1"/>
              </a:solidFill>
            </a:endParaRPr>
          </a:p>
        </p:txBody>
      </p:sp>
      <p:sp>
        <p:nvSpPr>
          <p:cNvPr id="3" name="標題 5"/>
          <p:cNvSpPr txBox="1">
            <a:spLocks/>
          </p:cNvSpPr>
          <p:nvPr/>
        </p:nvSpPr>
        <p:spPr>
          <a:xfrm>
            <a:off x="478498" y="1620983"/>
            <a:ext cx="11295510" cy="2265218"/>
          </a:xfrm>
          <a:prstGeom prst="rect">
            <a:avLst/>
          </a:prstGeom>
        </p:spPr>
        <p:txBody>
          <a:bodyPr vert="horz" lIns="91440" tIns="45720" rIns="91440" bIns="45720" rtlCol="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The higher teaching of the Buddha</a:t>
            </a:r>
            <a:r>
              <a:rPr lang="en-US" altLang="zh-CN" sz="4000" dirty="0">
                <a:solidFill>
                  <a:schemeClr val="bg1"/>
                </a:solidFill>
              </a:rPr>
              <a:t>. The </a:t>
            </a:r>
            <a:r>
              <a:rPr lang="en-US" altLang="zh-CN" sz="4000" dirty="0" err="1">
                <a:solidFill>
                  <a:schemeClr val="bg1"/>
                </a:solidFill>
              </a:rPr>
              <a:t>Abhidhamma</a:t>
            </a:r>
            <a:r>
              <a:rPr lang="en-US" altLang="zh-CN" sz="4000" dirty="0">
                <a:solidFill>
                  <a:schemeClr val="bg1"/>
                </a:solidFill>
              </a:rPr>
              <a:t> </a:t>
            </a:r>
            <a:r>
              <a:rPr lang="en-US" altLang="zh-CN" sz="4000" dirty="0" err="1">
                <a:solidFill>
                  <a:schemeClr val="bg1"/>
                </a:solidFill>
              </a:rPr>
              <a:t>Piṭaka</a:t>
            </a:r>
            <a:r>
              <a:rPr lang="en-US" altLang="zh-CN" sz="4000" dirty="0">
                <a:solidFill>
                  <a:schemeClr val="bg1"/>
                </a:solidFill>
              </a:rPr>
              <a:t> is a detailed scholastic analysis and summary of the Buddha's teachings in the </a:t>
            </a:r>
            <a:r>
              <a:rPr lang="en-US" altLang="zh-CN" sz="4000" dirty="0" err="1">
                <a:solidFill>
                  <a:schemeClr val="bg1"/>
                </a:solidFill>
              </a:rPr>
              <a:t>Suttas</a:t>
            </a:r>
            <a:r>
              <a:rPr lang="en-US" altLang="zh-CN" sz="4000" dirty="0">
                <a:solidFill>
                  <a:schemeClr val="bg1"/>
                </a:solidFill>
              </a:rPr>
              <a:t>.</a:t>
            </a:r>
          </a:p>
        </p:txBody>
      </p:sp>
      <p:sp>
        <p:nvSpPr>
          <p:cNvPr id="4" name="標題 5"/>
          <p:cNvSpPr txBox="1">
            <a:spLocks/>
          </p:cNvSpPr>
          <p:nvPr/>
        </p:nvSpPr>
        <p:spPr>
          <a:xfrm>
            <a:off x="478498" y="4100946"/>
            <a:ext cx="11295510" cy="2265218"/>
          </a:xfrm>
          <a:prstGeom prst="rect">
            <a:avLst/>
          </a:prstGeom>
        </p:spPr>
        <p:txBody>
          <a:bodyPr vert="horz" lIns="91440" tIns="45720" rIns="91440" bIns="45720" rtlCol="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a:solidFill>
                  <a:schemeClr val="bg1"/>
                </a:solidFill>
              </a:rPr>
              <a:t>The </a:t>
            </a:r>
            <a:r>
              <a:rPr lang="en-US" altLang="zh-CN" sz="4000" dirty="0" err="1">
                <a:solidFill>
                  <a:schemeClr val="bg1"/>
                </a:solidFill>
              </a:rPr>
              <a:t>Abhidhamma</a:t>
            </a:r>
            <a:r>
              <a:rPr lang="en-US" altLang="zh-CN" sz="4000" dirty="0">
                <a:solidFill>
                  <a:schemeClr val="bg1"/>
                </a:solidFill>
              </a:rPr>
              <a:t> </a:t>
            </a:r>
            <a:r>
              <a:rPr lang="en-US" altLang="zh-CN" sz="4000" dirty="0" err="1">
                <a:solidFill>
                  <a:schemeClr val="bg1"/>
                </a:solidFill>
              </a:rPr>
              <a:t>Piṭaka</a:t>
            </a:r>
            <a:r>
              <a:rPr lang="en-US" altLang="zh-CN" sz="4000" dirty="0">
                <a:solidFill>
                  <a:schemeClr val="bg1"/>
                </a:solidFill>
              </a:rPr>
              <a:t> consists of seven books</a:t>
            </a:r>
            <a:r>
              <a:rPr lang="en-US" altLang="zh-CN" sz="4000" dirty="0" smtClean="0">
                <a:solidFill>
                  <a:schemeClr val="bg1"/>
                </a:solidFill>
              </a:rPr>
              <a:t>: (a) </a:t>
            </a:r>
            <a:r>
              <a:rPr lang="en-US" altLang="zh-CN" sz="4000" dirty="0" err="1" smtClean="0">
                <a:solidFill>
                  <a:schemeClr val="bg1"/>
                </a:solidFill>
              </a:rPr>
              <a:t>Dhammasaṅganī</a:t>
            </a:r>
            <a:r>
              <a:rPr lang="en-US" altLang="zh-CN" sz="4000" dirty="0" smtClean="0">
                <a:solidFill>
                  <a:schemeClr val="bg1"/>
                </a:solidFill>
              </a:rPr>
              <a:t>, (b) </a:t>
            </a:r>
            <a:r>
              <a:rPr lang="en-US" altLang="zh-CN" sz="4000" dirty="0" err="1" smtClean="0">
                <a:solidFill>
                  <a:schemeClr val="bg1"/>
                </a:solidFill>
              </a:rPr>
              <a:t>Vibhaṅga</a:t>
            </a:r>
            <a:r>
              <a:rPr lang="en-US" altLang="zh-CN" sz="4000" dirty="0" smtClean="0">
                <a:solidFill>
                  <a:schemeClr val="bg1"/>
                </a:solidFill>
              </a:rPr>
              <a:t>, (c) </a:t>
            </a:r>
            <a:r>
              <a:rPr lang="en-US" altLang="zh-CN" sz="4000" dirty="0" err="1" smtClean="0">
                <a:solidFill>
                  <a:schemeClr val="bg1"/>
                </a:solidFill>
              </a:rPr>
              <a:t>Dhātukathā</a:t>
            </a:r>
            <a:r>
              <a:rPr lang="en-US" altLang="zh-CN" sz="4000" dirty="0" smtClean="0">
                <a:solidFill>
                  <a:schemeClr val="bg1"/>
                </a:solidFill>
              </a:rPr>
              <a:t>, (d) </a:t>
            </a:r>
            <a:r>
              <a:rPr lang="en-US" altLang="zh-CN" sz="4000" dirty="0" err="1" smtClean="0">
                <a:solidFill>
                  <a:schemeClr val="bg1"/>
                </a:solidFill>
              </a:rPr>
              <a:t>Puggalapaññatti</a:t>
            </a:r>
            <a:r>
              <a:rPr lang="en-US" altLang="zh-CN" sz="4000" dirty="0" smtClean="0">
                <a:solidFill>
                  <a:schemeClr val="bg1"/>
                </a:solidFill>
              </a:rPr>
              <a:t>, (e) </a:t>
            </a:r>
            <a:r>
              <a:rPr lang="en-US" altLang="zh-CN" sz="4000" dirty="0" err="1" smtClean="0">
                <a:solidFill>
                  <a:schemeClr val="bg1"/>
                </a:solidFill>
              </a:rPr>
              <a:t>Kathāvatthu</a:t>
            </a:r>
            <a:r>
              <a:rPr lang="en-US" altLang="zh-CN" sz="4000" dirty="0" smtClean="0">
                <a:solidFill>
                  <a:schemeClr val="bg1"/>
                </a:solidFill>
              </a:rPr>
              <a:t>, (f) </a:t>
            </a:r>
            <a:r>
              <a:rPr lang="en-US" altLang="zh-CN" sz="4000" dirty="0" err="1" smtClean="0">
                <a:solidFill>
                  <a:schemeClr val="bg1"/>
                </a:solidFill>
              </a:rPr>
              <a:t>Yamaka</a:t>
            </a:r>
            <a:r>
              <a:rPr lang="en-US" altLang="zh-CN" sz="4000" dirty="0" smtClean="0">
                <a:solidFill>
                  <a:schemeClr val="bg1"/>
                </a:solidFill>
              </a:rPr>
              <a:t>, (g) </a:t>
            </a:r>
            <a:r>
              <a:rPr lang="en-US" altLang="zh-CN" sz="4000" dirty="0" err="1" smtClean="0">
                <a:solidFill>
                  <a:schemeClr val="bg1"/>
                </a:solidFill>
              </a:rPr>
              <a:t>Paṭṭhāna</a:t>
            </a:r>
            <a:endParaRPr lang="en-US" altLang="zh-CN" sz="4000" dirty="0">
              <a:solidFill>
                <a:schemeClr val="bg1"/>
              </a:solidFill>
            </a:endParaRPr>
          </a:p>
        </p:txBody>
      </p:sp>
    </p:spTree>
    <p:extLst>
      <p:ext uri="{BB962C8B-B14F-4D97-AF65-F5344CB8AC3E}">
        <p14:creationId xmlns:p14="http://schemas.microsoft.com/office/powerpoint/2010/main" val="15525038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5"/>
          <p:cNvSpPr txBox="1">
            <a:spLocks/>
          </p:cNvSpPr>
          <p:nvPr/>
        </p:nvSpPr>
        <p:spPr>
          <a:xfrm>
            <a:off x="194479" y="1513611"/>
            <a:ext cx="11606130" cy="4762498"/>
          </a:xfrm>
          <a:prstGeom prst="rect">
            <a:avLst/>
          </a:prstGeom>
        </p:spPr>
        <p:txBody>
          <a:bodyPr vert="horz" lIns="91440" tIns="45720" rIns="91440" bIns="45720"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indent="-742950">
              <a:lnSpc>
                <a:spcPct val="130000"/>
              </a:lnSpc>
              <a:buAutoNum type="alphaLcParenBoth"/>
            </a:pPr>
            <a:r>
              <a:rPr lang="en-US" altLang="zh-CN" sz="4000" dirty="0" err="1" smtClean="0">
                <a:solidFill>
                  <a:schemeClr val="bg1"/>
                </a:solidFill>
              </a:rPr>
              <a:t>Dhammasaṅganī</a:t>
            </a:r>
            <a:r>
              <a:rPr lang="en-US" altLang="zh-CN" sz="4000" dirty="0">
                <a:solidFill>
                  <a:schemeClr val="bg1"/>
                </a:solidFill>
              </a:rPr>
              <a:t>:  </a:t>
            </a:r>
            <a:r>
              <a:rPr lang="en-US" altLang="zh-CN" sz="4000" dirty="0" smtClean="0">
                <a:solidFill>
                  <a:schemeClr val="bg1"/>
                </a:solidFill>
              </a:rPr>
              <a:t>A </a:t>
            </a:r>
            <a:r>
              <a:rPr lang="en-US" altLang="zh-CN" sz="4000" dirty="0">
                <a:solidFill>
                  <a:schemeClr val="bg1"/>
                </a:solidFill>
              </a:rPr>
              <a:t>manual of ethics for monks</a:t>
            </a:r>
            <a:r>
              <a:rPr lang="en-US" altLang="zh-CN" sz="4000" dirty="0" smtClean="0">
                <a:solidFill>
                  <a:schemeClr val="bg1"/>
                </a:solidFill>
              </a:rPr>
              <a:t>. </a:t>
            </a:r>
            <a:r>
              <a:rPr lang="en-US" altLang="zh-CN" sz="4000" dirty="0">
                <a:solidFill>
                  <a:schemeClr val="bg1"/>
                </a:solidFill>
              </a:rPr>
              <a:t>It begins with a </a:t>
            </a:r>
            <a:r>
              <a:rPr lang="en-US" altLang="zh-CN" sz="4000" dirty="0" err="1">
                <a:solidFill>
                  <a:schemeClr val="bg1"/>
                </a:solidFill>
              </a:rPr>
              <a:t>mātikā</a:t>
            </a:r>
            <a:r>
              <a:rPr lang="en-US" altLang="zh-CN" sz="4000" dirty="0">
                <a:solidFill>
                  <a:schemeClr val="bg1"/>
                </a:solidFill>
              </a:rPr>
              <a:t> (translated as matrix) which lists classifications of </a:t>
            </a:r>
            <a:r>
              <a:rPr lang="en-US" altLang="zh-CN" sz="4000" dirty="0" err="1">
                <a:solidFill>
                  <a:schemeClr val="bg1"/>
                </a:solidFill>
              </a:rPr>
              <a:t>dhammas</a:t>
            </a:r>
            <a:r>
              <a:rPr lang="en-US" altLang="zh-CN" sz="4000" dirty="0">
                <a:solidFill>
                  <a:schemeClr val="bg1"/>
                </a:solidFill>
              </a:rPr>
              <a:t> (translated as phenomena, ideas, states, etc.). The </a:t>
            </a:r>
            <a:r>
              <a:rPr lang="en-US" altLang="zh-CN" sz="4000" dirty="0" err="1">
                <a:solidFill>
                  <a:schemeClr val="bg1"/>
                </a:solidFill>
              </a:rPr>
              <a:t>mātikā</a:t>
            </a:r>
            <a:r>
              <a:rPr lang="en-US" altLang="zh-CN" sz="4000" dirty="0">
                <a:solidFill>
                  <a:schemeClr val="bg1"/>
                </a:solidFill>
              </a:rPr>
              <a:t> starts with 22 threefold classifications, such as good/bad/unclassified, and then follows with 100 twofold classifications according to the </a:t>
            </a:r>
            <a:r>
              <a:rPr lang="en-US" altLang="zh-CN" sz="4000" dirty="0" err="1">
                <a:solidFill>
                  <a:schemeClr val="bg1"/>
                </a:solidFill>
              </a:rPr>
              <a:t>Abhidhamma</a:t>
            </a:r>
            <a:r>
              <a:rPr lang="en-US" altLang="zh-CN" sz="4000" dirty="0">
                <a:solidFill>
                  <a:schemeClr val="bg1"/>
                </a:solidFill>
              </a:rPr>
              <a:t> method</a:t>
            </a:r>
            <a:r>
              <a:rPr lang="en-US" altLang="zh-CN" sz="4000" dirty="0" smtClean="0">
                <a:solidFill>
                  <a:schemeClr val="bg1"/>
                </a:solidFill>
              </a:rPr>
              <a:t>.</a:t>
            </a:r>
          </a:p>
        </p:txBody>
      </p:sp>
      <p:sp>
        <p:nvSpPr>
          <p:cNvPr id="4" name="標題 5"/>
          <p:cNvSpPr txBox="1">
            <a:spLocks/>
          </p:cNvSpPr>
          <p:nvPr/>
        </p:nvSpPr>
        <p:spPr>
          <a:xfrm>
            <a:off x="194479" y="169720"/>
            <a:ext cx="11295510" cy="108758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b="1" u="sng" dirty="0" err="1" smtClean="0">
                <a:solidFill>
                  <a:schemeClr val="bg1"/>
                </a:solidFill>
              </a:rPr>
              <a:t>Abhidhamma</a:t>
            </a:r>
            <a:r>
              <a:rPr lang="en-US" altLang="zh-CN" sz="4000" b="1" u="sng" dirty="0" smtClean="0">
                <a:solidFill>
                  <a:schemeClr val="bg1"/>
                </a:solidFill>
              </a:rPr>
              <a:t> </a:t>
            </a:r>
            <a:r>
              <a:rPr lang="en-US" altLang="zh-CN" sz="4000" b="1" u="sng" dirty="0" err="1">
                <a:solidFill>
                  <a:schemeClr val="bg1"/>
                </a:solidFill>
              </a:rPr>
              <a:t>Piṭaka</a:t>
            </a:r>
            <a:r>
              <a:rPr lang="en-US" altLang="zh-CN" sz="4000" b="1" u="sng" dirty="0">
                <a:solidFill>
                  <a:schemeClr val="bg1"/>
                </a:solidFill>
              </a:rPr>
              <a:t> </a:t>
            </a:r>
            <a:endParaRPr lang="en-US" altLang="zh-CN" sz="4000" b="1" u="sng" dirty="0" smtClean="0">
              <a:solidFill>
                <a:schemeClr val="bg1"/>
              </a:solidFill>
            </a:endParaRPr>
          </a:p>
        </p:txBody>
      </p:sp>
    </p:spTree>
    <p:extLst>
      <p:ext uri="{BB962C8B-B14F-4D97-AF65-F5344CB8AC3E}">
        <p14:creationId xmlns:p14="http://schemas.microsoft.com/office/powerpoint/2010/main" val="27013161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74588" y="235527"/>
            <a:ext cx="11554176" cy="6425045"/>
          </a:xfrm>
          <a:prstGeom prst="rect">
            <a:avLst/>
          </a:prstGeom>
        </p:spPr>
        <p:txBody>
          <a:bodyPr vert="horz" lIns="91440" tIns="45720" rIns="91440" bIns="45720" rtlCol="0" anchor="ctr">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(b</a:t>
            </a:r>
            <a:r>
              <a:rPr lang="en-US" altLang="zh-CN" sz="4000" dirty="0">
                <a:solidFill>
                  <a:schemeClr val="bg1"/>
                </a:solidFill>
              </a:rPr>
              <a:t>) </a:t>
            </a:r>
            <a:r>
              <a:rPr lang="en-US" altLang="zh-CN" sz="4000" dirty="0" err="1">
                <a:solidFill>
                  <a:schemeClr val="bg1"/>
                </a:solidFill>
              </a:rPr>
              <a:t>Vibhaṅga</a:t>
            </a:r>
            <a:r>
              <a:rPr lang="en-US" altLang="zh-CN" sz="4000" dirty="0" smtClean="0">
                <a:solidFill>
                  <a:schemeClr val="bg1"/>
                </a:solidFill>
              </a:rPr>
              <a:t>: </a:t>
            </a:r>
          </a:p>
          <a:p>
            <a:pPr>
              <a:lnSpc>
                <a:spcPct val="130000"/>
              </a:lnSpc>
            </a:pPr>
            <a:r>
              <a:rPr lang="en-US" altLang="zh-CN" sz="4000" dirty="0" smtClean="0">
                <a:solidFill>
                  <a:schemeClr val="bg1"/>
                </a:solidFill>
              </a:rPr>
              <a:t> </a:t>
            </a:r>
            <a:r>
              <a:rPr lang="en-US" altLang="zh-CN" sz="4000" dirty="0" err="1">
                <a:solidFill>
                  <a:schemeClr val="bg1"/>
                </a:solidFill>
              </a:rPr>
              <a:t>Vibhaṅga</a:t>
            </a:r>
            <a:r>
              <a:rPr lang="en-US" altLang="zh-CN" sz="4000" dirty="0">
                <a:solidFill>
                  <a:schemeClr val="bg1"/>
                </a:solidFill>
              </a:rPr>
              <a:t> </a:t>
            </a:r>
            <a:r>
              <a:rPr lang="en-US" altLang="zh-CN" sz="4000" dirty="0" smtClean="0">
                <a:solidFill>
                  <a:schemeClr val="bg1"/>
                </a:solidFill>
              </a:rPr>
              <a:t>consists </a:t>
            </a:r>
            <a:r>
              <a:rPr lang="en-US" altLang="zh-CN" sz="4000" dirty="0">
                <a:solidFill>
                  <a:schemeClr val="bg1"/>
                </a:solidFill>
              </a:rPr>
              <a:t>of 18 chapters, each dealing with a different topic. For example, the first chapter deals with the five aggregates. </a:t>
            </a:r>
            <a:endParaRPr lang="en-US" altLang="zh-CN" sz="4000" dirty="0" smtClean="0">
              <a:solidFill>
                <a:schemeClr val="bg1"/>
              </a:solidFill>
            </a:endParaRPr>
          </a:p>
          <a:p>
            <a:pPr>
              <a:lnSpc>
                <a:spcPct val="130000"/>
              </a:lnSpc>
            </a:pPr>
            <a:r>
              <a:rPr lang="en-US" altLang="zh-CN" sz="4000" dirty="0" smtClean="0">
                <a:solidFill>
                  <a:schemeClr val="bg1"/>
                </a:solidFill>
              </a:rPr>
              <a:t>A </a:t>
            </a:r>
            <a:r>
              <a:rPr lang="en-US" altLang="zh-CN" sz="4000" dirty="0">
                <a:solidFill>
                  <a:schemeClr val="bg1"/>
                </a:solidFill>
              </a:rPr>
              <a:t>typical chapter consists of three parts. The first of these parts explains the topic according to the </a:t>
            </a:r>
            <a:r>
              <a:rPr lang="en-US" altLang="zh-CN" sz="4000" dirty="0" err="1">
                <a:solidFill>
                  <a:schemeClr val="bg1"/>
                </a:solidFill>
              </a:rPr>
              <a:t>sutta</a:t>
            </a:r>
            <a:r>
              <a:rPr lang="en-US" altLang="zh-CN" sz="4000" dirty="0">
                <a:solidFill>
                  <a:schemeClr val="bg1"/>
                </a:solidFill>
              </a:rPr>
              <a:t> method, often word-for-word as in actual </a:t>
            </a:r>
            <a:r>
              <a:rPr lang="en-US" altLang="zh-CN" sz="4000" dirty="0" err="1">
                <a:solidFill>
                  <a:schemeClr val="bg1"/>
                </a:solidFill>
              </a:rPr>
              <a:t>suttas</a:t>
            </a:r>
            <a:r>
              <a:rPr lang="en-US" altLang="zh-CN" sz="4000" dirty="0">
                <a:solidFill>
                  <a:schemeClr val="bg1"/>
                </a:solidFill>
              </a:rPr>
              <a:t>. The second is </a:t>
            </a:r>
            <a:r>
              <a:rPr lang="en-US" altLang="zh-CN" sz="4000" dirty="0" err="1">
                <a:solidFill>
                  <a:schemeClr val="bg1"/>
                </a:solidFill>
              </a:rPr>
              <a:t>Abhidhamma</a:t>
            </a:r>
            <a:r>
              <a:rPr lang="en-US" altLang="zh-CN" sz="4000" dirty="0">
                <a:solidFill>
                  <a:schemeClr val="bg1"/>
                </a:solidFill>
              </a:rPr>
              <a:t> explanation, mainly by lists of synonyms as in the </a:t>
            </a:r>
            <a:r>
              <a:rPr lang="en-US" altLang="zh-CN" sz="4000" dirty="0" err="1">
                <a:solidFill>
                  <a:schemeClr val="bg1"/>
                </a:solidFill>
              </a:rPr>
              <a:t>Dhammasangani</a:t>
            </a:r>
            <a:r>
              <a:rPr lang="en-US" altLang="zh-CN" sz="4000" dirty="0">
                <a:solidFill>
                  <a:schemeClr val="bg1"/>
                </a:solidFill>
              </a:rPr>
              <a:t>. The third employs questions and answers, based on the </a:t>
            </a:r>
            <a:r>
              <a:rPr lang="en-US" altLang="zh-CN" sz="4000" dirty="0" err="1">
                <a:solidFill>
                  <a:schemeClr val="bg1"/>
                </a:solidFill>
              </a:rPr>
              <a:t>mātikā</a:t>
            </a:r>
            <a:r>
              <a:rPr lang="en-US" altLang="zh-CN" sz="4000" dirty="0">
                <a:solidFill>
                  <a:schemeClr val="bg1"/>
                </a:solidFill>
              </a:rPr>
              <a:t>, such as "How many aggregates are good?" </a:t>
            </a:r>
          </a:p>
        </p:txBody>
      </p:sp>
    </p:spTree>
    <p:extLst>
      <p:ext uri="{BB962C8B-B14F-4D97-AF65-F5344CB8AC3E}">
        <p14:creationId xmlns:p14="http://schemas.microsoft.com/office/powerpoint/2010/main" val="28340141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5"/>
          <p:cNvSpPr txBox="1">
            <a:spLocks/>
          </p:cNvSpPr>
          <p:nvPr/>
        </p:nvSpPr>
        <p:spPr>
          <a:xfrm>
            <a:off x="540842" y="716973"/>
            <a:ext cx="11295510" cy="5247409"/>
          </a:xfrm>
          <a:prstGeom prst="rect">
            <a:avLst/>
          </a:prstGeom>
        </p:spPr>
        <p:txBody>
          <a:bodyPr vert="horz" lIns="91440" tIns="45720" rIns="91440" bIns="45720"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(c) </a:t>
            </a:r>
            <a:r>
              <a:rPr lang="en-US" altLang="zh-CN" sz="4000" dirty="0" err="1" smtClean="0">
                <a:solidFill>
                  <a:schemeClr val="bg1"/>
                </a:solidFill>
              </a:rPr>
              <a:t>Dhātukathā</a:t>
            </a:r>
            <a:r>
              <a:rPr lang="en-US" altLang="zh-CN" sz="4000" dirty="0">
                <a:solidFill>
                  <a:schemeClr val="bg1"/>
                </a:solidFill>
              </a:rPr>
              <a:t>: It covers both the </a:t>
            </a:r>
            <a:r>
              <a:rPr lang="en-US" altLang="zh-CN" sz="4000" dirty="0" err="1">
                <a:solidFill>
                  <a:schemeClr val="bg1"/>
                </a:solidFill>
              </a:rPr>
              <a:t>matika</a:t>
            </a:r>
            <a:r>
              <a:rPr lang="en-US" altLang="zh-CN" sz="4000" dirty="0">
                <a:solidFill>
                  <a:schemeClr val="bg1"/>
                </a:solidFill>
              </a:rPr>
              <a:t> and various topics, mostly from the </a:t>
            </a:r>
            <a:r>
              <a:rPr lang="en-US" altLang="zh-CN" sz="4000" dirty="0" err="1">
                <a:solidFill>
                  <a:schemeClr val="bg1"/>
                </a:solidFill>
              </a:rPr>
              <a:t>Vibhanga</a:t>
            </a:r>
            <a:r>
              <a:rPr lang="en-US" altLang="zh-CN" sz="4000" dirty="0">
                <a:solidFill>
                  <a:schemeClr val="bg1"/>
                </a:solidFill>
              </a:rPr>
              <a:t>, relating them to the 5 aggregates, 12 bases and 18 elements. The first chapter is fairly simple: "In how many aggregates etc. are good </a:t>
            </a:r>
            <a:r>
              <a:rPr lang="en-US" altLang="zh-CN" sz="4000" dirty="0" err="1">
                <a:solidFill>
                  <a:schemeClr val="bg1"/>
                </a:solidFill>
              </a:rPr>
              <a:t>dhammas</a:t>
            </a:r>
            <a:r>
              <a:rPr lang="en-US" altLang="zh-CN" sz="4000" dirty="0">
                <a:solidFill>
                  <a:schemeClr val="bg1"/>
                </a:solidFill>
              </a:rPr>
              <a:t> etc. included?" The book progressively works up to more complicated questions: "From how many aggregates etc. are the </a:t>
            </a:r>
            <a:r>
              <a:rPr lang="en-US" altLang="zh-CN" sz="4000" dirty="0" err="1">
                <a:solidFill>
                  <a:schemeClr val="bg1"/>
                </a:solidFill>
              </a:rPr>
              <a:t>dhammas</a:t>
            </a:r>
            <a:r>
              <a:rPr lang="en-US" altLang="zh-CN" sz="4000" dirty="0">
                <a:solidFill>
                  <a:schemeClr val="bg1"/>
                </a:solidFill>
              </a:rPr>
              <a:t> dissociated from attention etc. dissociated?" </a:t>
            </a:r>
          </a:p>
        </p:txBody>
      </p:sp>
    </p:spTree>
    <p:extLst>
      <p:ext uri="{BB962C8B-B14F-4D97-AF65-F5344CB8AC3E}">
        <p14:creationId xmlns:p14="http://schemas.microsoft.com/office/powerpoint/2010/main" val="7027777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239506" y="228600"/>
            <a:ext cx="11533394" cy="6037118"/>
          </a:xfrm>
          <a:prstGeom prst="rect">
            <a:avLst/>
          </a:prstGeom>
        </p:spPr>
        <p:txBody>
          <a:bodyPr vert="horz" lIns="91440" tIns="45720" rIns="91440" bIns="45720"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(d) </a:t>
            </a:r>
            <a:r>
              <a:rPr lang="en-US" altLang="zh-CN" sz="4000" b="1" dirty="0" err="1" smtClean="0">
                <a:solidFill>
                  <a:schemeClr val="bg1"/>
                </a:solidFill>
              </a:rPr>
              <a:t>Puggalapaññatti</a:t>
            </a:r>
            <a:r>
              <a:rPr lang="en-US" altLang="zh-CN" sz="4000" dirty="0">
                <a:solidFill>
                  <a:schemeClr val="bg1"/>
                </a:solidFill>
              </a:rPr>
              <a:t>: The </a:t>
            </a:r>
            <a:r>
              <a:rPr lang="en-US" altLang="zh-CN" sz="4000" dirty="0" err="1">
                <a:solidFill>
                  <a:schemeClr val="bg1"/>
                </a:solidFill>
              </a:rPr>
              <a:t>Puggalapannatti</a:t>
            </a:r>
            <a:r>
              <a:rPr lang="en-US" altLang="zh-CN" sz="4000" dirty="0">
                <a:solidFill>
                  <a:schemeClr val="bg1"/>
                </a:solidFill>
              </a:rPr>
              <a:t> (Designation of Person</a:t>
            </a:r>
            <a:r>
              <a:rPr lang="en-US" altLang="zh-CN" sz="4000" dirty="0" smtClean="0">
                <a:solidFill>
                  <a:schemeClr val="bg1"/>
                </a:solidFill>
              </a:rPr>
              <a:t>) </a:t>
            </a:r>
            <a:r>
              <a:rPr lang="en-US" altLang="zh-CN" sz="4000" dirty="0">
                <a:solidFill>
                  <a:schemeClr val="bg1"/>
                </a:solidFill>
              </a:rPr>
              <a:t>starts with its own </a:t>
            </a:r>
            <a:r>
              <a:rPr lang="en-US" altLang="zh-CN" sz="4000" dirty="0" err="1">
                <a:solidFill>
                  <a:schemeClr val="bg1"/>
                </a:solidFill>
              </a:rPr>
              <a:t>matika</a:t>
            </a:r>
            <a:r>
              <a:rPr lang="en-US" altLang="zh-CN" sz="4000" dirty="0">
                <a:solidFill>
                  <a:schemeClr val="bg1"/>
                </a:solidFill>
              </a:rPr>
              <a:t>, which begins with some standard lists but then continues with lists of persons grouped numerically from ones to tens. This latter portion of the </a:t>
            </a:r>
            <a:r>
              <a:rPr lang="en-US" altLang="zh-CN" sz="4000" dirty="0" err="1">
                <a:solidFill>
                  <a:schemeClr val="bg1"/>
                </a:solidFill>
              </a:rPr>
              <a:t>matika</a:t>
            </a:r>
            <a:r>
              <a:rPr lang="en-US" altLang="zh-CN" sz="4000" dirty="0">
                <a:solidFill>
                  <a:schemeClr val="bg1"/>
                </a:solidFill>
              </a:rPr>
              <a:t> is then explained in the main body of the work. It lists human characteristics encountered on the stages of a Buddhist path</a:t>
            </a:r>
            <a:r>
              <a:rPr lang="en-US" altLang="zh-CN" sz="4000" dirty="0" smtClean="0">
                <a:solidFill>
                  <a:schemeClr val="bg1"/>
                </a:solidFill>
              </a:rPr>
              <a:t>. </a:t>
            </a:r>
            <a:r>
              <a:rPr lang="en-US" altLang="zh-CN" sz="4000" dirty="0">
                <a:solidFill>
                  <a:schemeClr val="bg1"/>
                </a:solidFill>
              </a:rPr>
              <a:t>Most of the lists of persons and many of the explanations are also found in the </a:t>
            </a:r>
            <a:r>
              <a:rPr lang="en-US" altLang="zh-CN" sz="4000" dirty="0" err="1">
                <a:solidFill>
                  <a:schemeClr val="bg1"/>
                </a:solidFill>
              </a:rPr>
              <a:t>Anguttara</a:t>
            </a:r>
            <a:r>
              <a:rPr lang="en-US" altLang="zh-CN" sz="4000" dirty="0">
                <a:solidFill>
                  <a:schemeClr val="bg1"/>
                </a:solidFill>
              </a:rPr>
              <a:t> </a:t>
            </a:r>
            <a:r>
              <a:rPr lang="en-US" altLang="zh-CN" sz="4000" dirty="0" err="1">
                <a:solidFill>
                  <a:schemeClr val="bg1"/>
                </a:solidFill>
              </a:rPr>
              <a:t>Nikaya</a:t>
            </a:r>
            <a:r>
              <a:rPr lang="en-US" altLang="zh-CN" sz="4000" dirty="0">
                <a:solidFill>
                  <a:schemeClr val="bg1"/>
                </a:solidFill>
              </a:rPr>
              <a:t>.</a:t>
            </a:r>
          </a:p>
        </p:txBody>
      </p:sp>
    </p:spTree>
    <p:extLst>
      <p:ext uri="{BB962C8B-B14F-4D97-AF65-F5344CB8AC3E}">
        <p14:creationId xmlns:p14="http://schemas.microsoft.com/office/powerpoint/2010/main" val="10605959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16152" y="405246"/>
            <a:ext cx="11295510" cy="6037118"/>
          </a:xfrm>
          <a:prstGeom prst="rect">
            <a:avLst/>
          </a:prstGeom>
        </p:spPr>
        <p:txBody>
          <a:bodyPr vert="horz" lIns="91440" tIns="45720" rIns="91440" bIns="45720" rtlCol="0" anchor="ctr">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(e)</a:t>
            </a:r>
            <a:r>
              <a:rPr lang="en-US" altLang="zh-CN" sz="4000" b="1" dirty="0" smtClean="0">
                <a:solidFill>
                  <a:schemeClr val="bg1"/>
                </a:solidFill>
              </a:rPr>
              <a:t> </a:t>
            </a:r>
            <a:r>
              <a:rPr lang="en-US" altLang="zh-CN" sz="4000" b="1" dirty="0" err="1" smtClean="0">
                <a:solidFill>
                  <a:schemeClr val="bg1"/>
                </a:solidFill>
              </a:rPr>
              <a:t>Kathāvatthu</a:t>
            </a:r>
            <a:r>
              <a:rPr lang="en-US" altLang="zh-CN" sz="4000" dirty="0">
                <a:solidFill>
                  <a:schemeClr val="bg1"/>
                </a:solidFill>
              </a:rPr>
              <a:t>: </a:t>
            </a:r>
            <a:r>
              <a:rPr lang="en-US" altLang="zh-CN" sz="4000" dirty="0" smtClean="0">
                <a:solidFill>
                  <a:schemeClr val="bg1"/>
                </a:solidFill>
              </a:rPr>
              <a:t>It consists </a:t>
            </a:r>
            <a:r>
              <a:rPr lang="en-US" altLang="zh-CN" sz="4000" dirty="0">
                <a:solidFill>
                  <a:schemeClr val="bg1"/>
                </a:solidFill>
              </a:rPr>
              <a:t>of more than two hundred debates on questions of doctrine. The questions are heretical in nature, and are answered in such a way as to refute them. It starts with the question of whether or not a soul exists</a:t>
            </a:r>
            <a:r>
              <a:rPr lang="en-US" altLang="zh-CN" sz="4000" dirty="0" smtClean="0">
                <a:solidFill>
                  <a:schemeClr val="bg1"/>
                </a:solidFill>
              </a:rPr>
              <a:t>. </a:t>
            </a:r>
            <a:r>
              <a:rPr lang="en-US" altLang="zh-CN" sz="4000" dirty="0">
                <a:solidFill>
                  <a:schemeClr val="bg1"/>
                </a:solidFill>
              </a:rPr>
              <a:t>It does not identify the participants. The commentary says the debates are between the Theravada and other schools, which it identifies in each case. These identifications are mostly consistent with what is known from other sources about the doctrines of different schools</a:t>
            </a:r>
            <a:r>
              <a:rPr lang="en-US" altLang="zh-CN" sz="4000" dirty="0" smtClean="0">
                <a:solidFill>
                  <a:schemeClr val="bg1"/>
                </a:solidFill>
              </a:rPr>
              <a:t>. </a:t>
            </a:r>
            <a:r>
              <a:rPr lang="en-US" altLang="zh-CN" sz="4000" dirty="0">
                <a:solidFill>
                  <a:schemeClr val="bg1"/>
                </a:solidFill>
              </a:rPr>
              <a:t>It is the only portion attributed to a specific author, </a:t>
            </a:r>
            <a:r>
              <a:rPr lang="en-US" altLang="zh-CN" sz="4000" dirty="0" err="1">
                <a:solidFill>
                  <a:schemeClr val="bg1"/>
                </a:solidFill>
              </a:rPr>
              <a:t>Moggaliputta</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40948082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499279" y="228599"/>
            <a:ext cx="11295510" cy="6068291"/>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(f) </a:t>
            </a:r>
            <a:r>
              <a:rPr lang="en-US" altLang="zh-CN" sz="4000" b="1" dirty="0" err="1" smtClean="0">
                <a:solidFill>
                  <a:schemeClr val="bg1"/>
                </a:solidFill>
              </a:rPr>
              <a:t>Yamaka</a:t>
            </a:r>
            <a:r>
              <a:rPr lang="en-US" altLang="zh-CN" sz="4000" dirty="0">
                <a:solidFill>
                  <a:schemeClr val="bg1"/>
                </a:solidFill>
              </a:rPr>
              <a:t>: The </a:t>
            </a:r>
            <a:r>
              <a:rPr lang="en-US" altLang="zh-CN" sz="4000" dirty="0" err="1">
                <a:solidFill>
                  <a:schemeClr val="bg1"/>
                </a:solidFill>
              </a:rPr>
              <a:t>Yamaka</a:t>
            </a:r>
            <a:r>
              <a:rPr lang="en-US" altLang="zh-CN" sz="4000" dirty="0">
                <a:solidFill>
                  <a:schemeClr val="bg1"/>
                </a:solidFill>
              </a:rPr>
              <a:t> (Pairs</a:t>
            </a:r>
            <a:r>
              <a:rPr lang="en-US" altLang="zh-CN" sz="4000" dirty="0" smtClean="0">
                <a:solidFill>
                  <a:schemeClr val="bg1"/>
                </a:solidFill>
              </a:rPr>
              <a:t>) </a:t>
            </a:r>
            <a:r>
              <a:rPr lang="en-US" altLang="zh-CN" sz="4000" dirty="0">
                <a:solidFill>
                  <a:schemeClr val="bg1"/>
                </a:solidFill>
              </a:rPr>
              <a:t>consists of ten chapters, each dealing with a different topic; for example, the first deals with roots. A typical chapter (there are a number of divergences from this pattern) is in three parts. The first part deals with questions of identity: "Is good root </a:t>
            </a:r>
            <a:r>
              <a:rPr lang="en-US" altLang="zh-CN" sz="4000" dirty="0" err="1">
                <a:solidFill>
                  <a:schemeClr val="bg1"/>
                </a:solidFill>
              </a:rPr>
              <a:t>root</a:t>
            </a:r>
            <a:r>
              <a:rPr lang="en-US" altLang="zh-CN" sz="4000" dirty="0">
                <a:solidFill>
                  <a:schemeClr val="bg1"/>
                </a:solidFill>
              </a:rPr>
              <a:t>?" "But is root good root</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23480274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20061" y="363681"/>
            <a:ext cx="11295510" cy="6068291"/>
          </a:xfrm>
          <a:prstGeom prst="rect">
            <a:avLst/>
          </a:prstGeom>
        </p:spPr>
        <p:txBody>
          <a:bodyPr vert="horz" lIns="91440" tIns="45720" rIns="91440" bIns="4572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The </a:t>
            </a:r>
            <a:r>
              <a:rPr lang="en-US" altLang="zh-CN" sz="4000" dirty="0">
                <a:solidFill>
                  <a:schemeClr val="bg1"/>
                </a:solidFill>
              </a:rPr>
              <a:t>entire </a:t>
            </a:r>
            <a:r>
              <a:rPr lang="en-US" altLang="zh-CN" sz="4000" dirty="0" err="1">
                <a:solidFill>
                  <a:schemeClr val="bg1"/>
                </a:solidFill>
              </a:rPr>
              <a:t>Yamaka</a:t>
            </a:r>
            <a:r>
              <a:rPr lang="en-US" altLang="zh-CN" sz="4000" dirty="0">
                <a:solidFill>
                  <a:schemeClr val="bg1"/>
                </a:solidFill>
              </a:rPr>
              <a:t> consists of such pairs of converse questions, with their answers. Hence its name, which means pairs. The second part deals with arising: "For someone for whom the form aggregate arises, does the feeling aggregate arise?" The third part deals with understanding: "Does someone who understands the eye base understand the ear base?" In essence, it is dealing with psychological phenomena.</a:t>
            </a:r>
          </a:p>
        </p:txBody>
      </p:sp>
    </p:spTree>
    <p:extLst>
      <p:ext uri="{BB962C8B-B14F-4D97-AF65-F5344CB8AC3E}">
        <p14:creationId xmlns:p14="http://schemas.microsoft.com/office/powerpoint/2010/main" val="42377055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561624" y="779318"/>
            <a:ext cx="11138539" cy="5060373"/>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smtClean="0">
                <a:solidFill>
                  <a:schemeClr val="bg1"/>
                </a:solidFill>
              </a:rPr>
              <a:t>(g) </a:t>
            </a:r>
            <a:r>
              <a:rPr lang="en-US" altLang="zh-CN" sz="4000" b="1" dirty="0" err="1" smtClean="0">
                <a:solidFill>
                  <a:schemeClr val="bg1"/>
                </a:solidFill>
              </a:rPr>
              <a:t>Paṭṭhāna</a:t>
            </a:r>
            <a:r>
              <a:rPr lang="en-US" altLang="zh-CN" sz="4000" dirty="0">
                <a:solidFill>
                  <a:schemeClr val="bg1"/>
                </a:solidFill>
              </a:rPr>
              <a:t>: </a:t>
            </a:r>
            <a:r>
              <a:rPr lang="en-US" altLang="zh-CN" sz="4000" dirty="0" err="1">
                <a:solidFill>
                  <a:schemeClr val="bg1"/>
                </a:solidFill>
              </a:rPr>
              <a:t>Paṭṭhāna</a:t>
            </a:r>
            <a:r>
              <a:rPr lang="en-US" altLang="zh-CN" sz="4000" dirty="0" smtClean="0">
                <a:solidFill>
                  <a:schemeClr val="bg1"/>
                </a:solidFill>
              </a:rPr>
              <a:t> </a:t>
            </a:r>
            <a:r>
              <a:rPr lang="en-US" altLang="zh-CN" sz="4000" dirty="0">
                <a:solidFill>
                  <a:schemeClr val="bg1"/>
                </a:solidFill>
              </a:rPr>
              <a:t>(Activations or Causes</a:t>
            </a:r>
            <a:r>
              <a:rPr lang="en-US" altLang="zh-CN" sz="4000" dirty="0" smtClean="0">
                <a:solidFill>
                  <a:schemeClr val="bg1"/>
                </a:solidFill>
              </a:rPr>
              <a:t>) analyses </a:t>
            </a:r>
            <a:r>
              <a:rPr lang="en-US" altLang="zh-CN" sz="4000" dirty="0">
                <a:solidFill>
                  <a:schemeClr val="bg1"/>
                </a:solidFill>
              </a:rPr>
              <a:t>24 types of conditional relations (</a:t>
            </a:r>
            <a:r>
              <a:rPr lang="en-US" altLang="zh-CN" sz="4000" dirty="0" err="1">
                <a:solidFill>
                  <a:schemeClr val="bg1"/>
                </a:solidFill>
              </a:rPr>
              <a:t>paccaya</a:t>
            </a:r>
            <a:r>
              <a:rPr lang="en-US" altLang="zh-CN" sz="4000" dirty="0">
                <a:solidFill>
                  <a:schemeClr val="bg1"/>
                </a:solidFill>
              </a:rPr>
              <a:t>) in relation to the classifications in the </a:t>
            </a:r>
            <a:r>
              <a:rPr lang="en-US" altLang="zh-CN" sz="4000" dirty="0" err="1">
                <a:solidFill>
                  <a:schemeClr val="bg1"/>
                </a:solidFill>
              </a:rPr>
              <a:t>matika</a:t>
            </a:r>
            <a:r>
              <a:rPr lang="en-US" altLang="zh-CN" sz="4000" dirty="0">
                <a:solidFill>
                  <a:schemeClr val="bg1"/>
                </a:solidFill>
              </a:rPr>
              <a:t> of the </a:t>
            </a:r>
            <a:r>
              <a:rPr lang="en-US" altLang="zh-CN" sz="4000" dirty="0" err="1" smtClean="0">
                <a:solidFill>
                  <a:schemeClr val="bg1"/>
                </a:solidFill>
              </a:rPr>
              <a:t>Dhammasangani</a:t>
            </a:r>
            <a:r>
              <a:rPr lang="en-US" altLang="zh-CN" sz="4000" dirty="0" smtClean="0">
                <a:solidFill>
                  <a:schemeClr val="bg1"/>
                </a:solidFill>
              </a:rPr>
              <a:t>: </a:t>
            </a:r>
            <a:r>
              <a:rPr lang="en-US" altLang="zh-CN" sz="4000" dirty="0">
                <a:solidFill>
                  <a:schemeClr val="bg1"/>
                </a:solidFill>
              </a:rPr>
              <a:t>"Good </a:t>
            </a:r>
            <a:r>
              <a:rPr lang="en-US" altLang="zh-CN" sz="4000" dirty="0" err="1">
                <a:solidFill>
                  <a:schemeClr val="bg1"/>
                </a:solidFill>
              </a:rPr>
              <a:t>dhamma</a:t>
            </a:r>
            <a:r>
              <a:rPr lang="en-US" altLang="zh-CN" sz="4000" dirty="0">
                <a:solidFill>
                  <a:schemeClr val="bg1"/>
                </a:solidFill>
              </a:rPr>
              <a:t> is related to good </a:t>
            </a:r>
            <a:r>
              <a:rPr lang="en-US" altLang="zh-CN" sz="4000" dirty="0" err="1">
                <a:solidFill>
                  <a:schemeClr val="bg1"/>
                </a:solidFill>
              </a:rPr>
              <a:t>dhamma</a:t>
            </a:r>
            <a:r>
              <a:rPr lang="en-US" altLang="zh-CN" sz="4000" dirty="0">
                <a:solidFill>
                  <a:schemeClr val="bg1"/>
                </a:solidFill>
              </a:rPr>
              <a:t> by root condition", with details and numbers of answers. </a:t>
            </a:r>
          </a:p>
        </p:txBody>
      </p:sp>
    </p:spTree>
    <p:extLst>
      <p:ext uri="{BB962C8B-B14F-4D97-AF65-F5344CB8AC3E}">
        <p14:creationId xmlns:p14="http://schemas.microsoft.com/office/powerpoint/2010/main" val="29665686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txBox="1">
            <a:spLocks/>
          </p:cNvSpPr>
          <p:nvPr/>
        </p:nvSpPr>
        <p:spPr>
          <a:xfrm>
            <a:off x="395369" y="426027"/>
            <a:ext cx="11295510" cy="5756564"/>
          </a:xfrm>
          <a:prstGeom prst="rect">
            <a:avLst/>
          </a:prstGeom>
        </p:spPr>
        <p:txBody>
          <a:bodyPr vert="horz" lIns="91440" tIns="45720" rIns="91440" bIns="45720" rtlCol="0" anchor="ctr">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4000" dirty="0">
                <a:solidFill>
                  <a:schemeClr val="bg1"/>
                </a:solidFill>
              </a:rPr>
              <a:t>The 24 </a:t>
            </a:r>
            <a:r>
              <a:rPr lang="en-US" altLang="zh-CN" sz="4000" dirty="0" err="1">
                <a:solidFill>
                  <a:schemeClr val="bg1"/>
                </a:solidFill>
              </a:rPr>
              <a:t>paccayas</a:t>
            </a:r>
            <a:r>
              <a:rPr lang="en-US" altLang="zh-CN" sz="4000" dirty="0">
                <a:solidFill>
                  <a:schemeClr val="bg1"/>
                </a:solidFill>
              </a:rPr>
              <a:t> or modes of relations are assumed between phenomena (</a:t>
            </a:r>
            <a:r>
              <a:rPr lang="en-US" altLang="zh-CN" sz="4000" dirty="0" err="1">
                <a:solidFill>
                  <a:schemeClr val="bg1"/>
                </a:solidFill>
              </a:rPr>
              <a:t>dhammā</a:t>
            </a:r>
            <a:r>
              <a:rPr lang="en-US" altLang="zh-CN" sz="4000" dirty="0">
                <a:solidFill>
                  <a:schemeClr val="bg1"/>
                </a:solidFill>
              </a:rPr>
              <a:t>), psychological, and material: causal relationship, relationship of the subject and object, reciprocity, dependence, co-nascence, coexistence, contiguity, antecedence, and so on. The book primarily drives the point home that with the sole exception of </a:t>
            </a:r>
            <a:r>
              <a:rPr lang="en-US" altLang="zh-CN" sz="4000" dirty="0" err="1">
                <a:solidFill>
                  <a:schemeClr val="bg1"/>
                </a:solidFill>
              </a:rPr>
              <a:t>Nirvāṇa</a:t>
            </a:r>
            <a:r>
              <a:rPr lang="en-US" altLang="zh-CN" sz="4000" dirty="0">
                <a:solidFill>
                  <a:schemeClr val="bg1"/>
                </a:solidFill>
              </a:rPr>
              <a:t> which is absolute, there is nothing which is not relative in one way or another, i.e., which is not related to another thing in one of the 24 modes.</a:t>
            </a:r>
          </a:p>
        </p:txBody>
      </p:sp>
    </p:spTree>
    <p:extLst>
      <p:ext uri="{BB962C8B-B14F-4D97-AF65-F5344CB8AC3E}">
        <p14:creationId xmlns:p14="http://schemas.microsoft.com/office/powerpoint/2010/main" val="78675381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13492</TotalTime>
  <Words>6105</Words>
  <Application>Microsoft Office PowerPoint</Application>
  <PresentationFormat>寬螢幕</PresentationFormat>
  <Paragraphs>247</Paragraphs>
  <Slides>107</Slides>
  <Notes>1</Notes>
  <HiddenSlides>0</HiddenSlides>
  <MMClips>0</MMClips>
  <ScaleCrop>false</ScaleCrop>
  <HeadingPairs>
    <vt:vector size="6" baseType="variant">
      <vt:variant>
        <vt:lpstr>使用字型</vt:lpstr>
      </vt:variant>
      <vt:variant>
        <vt:i4>6</vt:i4>
      </vt:variant>
      <vt:variant>
        <vt:lpstr>佈景主題</vt:lpstr>
      </vt:variant>
      <vt:variant>
        <vt:i4>1</vt:i4>
      </vt:variant>
      <vt:variant>
        <vt:lpstr>投影片標題</vt:lpstr>
      </vt:variant>
      <vt:variant>
        <vt:i4>107</vt:i4>
      </vt:variant>
    </vt:vector>
  </HeadingPairs>
  <TitlesOfParts>
    <vt:vector size="114" baseType="lpstr">
      <vt:lpstr>宋体</vt:lpstr>
      <vt:lpstr>新細明體</vt:lpstr>
      <vt:lpstr>Arial</vt:lpstr>
      <vt:lpstr>Calibri</vt:lpstr>
      <vt:lpstr>Calibri Light</vt:lpstr>
      <vt:lpstr>Wingdings</vt:lpstr>
      <vt:lpstr>Office 佈景主題</vt:lpstr>
      <vt:lpstr>Theravada Buddhism and the Development of the Pali Canon.  </vt:lpstr>
      <vt:lpstr>Theravada Buddhism </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shengmiao shi</dc:creator>
  <cp:lastModifiedBy>shengmiao shi</cp:lastModifiedBy>
  <cp:revision>592</cp:revision>
  <dcterms:created xsi:type="dcterms:W3CDTF">2020-01-01T14:34:00Z</dcterms:created>
  <dcterms:modified xsi:type="dcterms:W3CDTF">2020-02-25T16:28:05Z</dcterms:modified>
</cp:coreProperties>
</file>