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notesMasterIdLst>
    <p:notesMasterId r:id="rId26"/>
  </p:notesMasterIdLst>
  <p:sldIdLst>
    <p:sldId id="256" r:id="rId2"/>
    <p:sldId id="284" r:id="rId3"/>
    <p:sldId id="404" r:id="rId4"/>
    <p:sldId id="405" r:id="rId5"/>
    <p:sldId id="406" r:id="rId6"/>
    <p:sldId id="407" r:id="rId7"/>
    <p:sldId id="411" r:id="rId8"/>
    <p:sldId id="409" r:id="rId9"/>
    <p:sldId id="413" r:id="rId10"/>
    <p:sldId id="412" r:id="rId11"/>
    <p:sldId id="408" r:id="rId12"/>
    <p:sldId id="421" r:id="rId13"/>
    <p:sldId id="410" r:id="rId14"/>
    <p:sldId id="414" r:id="rId15"/>
    <p:sldId id="415" r:id="rId16"/>
    <p:sldId id="416" r:id="rId17"/>
    <p:sldId id="417" r:id="rId18"/>
    <p:sldId id="418" r:id="rId19"/>
    <p:sldId id="419" r:id="rId20"/>
    <p:sldId id="420" r:id="rId21"/>
    <p:sldId id="364" r:id="rId22"/>
    <p:sldId id="385" r:id="rId23"/>
    <p:sldId id="264" r:id="rId24"/>
    <p:sldId id="265" r:id="rId25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venir Next LT Pro" panose="020B05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4E358B1-ABF5-46E6-9C46-701268996BD6}" v="3" dt="2024-11-20T11:29:29.99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79" autoAdjust="0"/>
    <p:restoredTop sz="94660"/>
  </p:normalViewPr>
  <p:slideViewPr>
    <p:cSldViewPr snapToGrid="0">
      <p:cViewPr varScale="1">
        <p:scale>
          <a:sx n="68" d="100"/>
          <a:sy n="68" d="100"/>
        </p:scale>
        <p:origin x="54" y="4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ian Keyse" userId="e640c12b-a8e6-4355-9f2c-a517ac7d1786" providerId="ADAL" clId="{74E358B1-ABF5-46E6-9C46-701268996BD6}"/>
    <pc:docChg chg="undo custSel addSld modSld sldOrd">
      <pc:chgData name="Rhian Keyse" userId="e640c12b-a8e6-4355-9f2c-a517ac7d1786" providerId="ADAL" clId="{74E358B1-ABF5-46E6-9C46-701268996BD6}" dt="2024-11-20T11:29:35.671" v="209" actId="26606"/>
      <pc:docMkLst>
        <pc:docMk/>
      </pc:docMkLst>
      <pc:sldChg chg="delSp modSp mod delAnim">
        <pc:chgData name="Rhian Keyse" userId="e640c12b-a8e6-4355-9f2c-a517ac7d1786" providerId="ADAL" clId="{74E358B1-ABF5-46E6-9C46-701268996BD6}" dt="2024-11-20T11:22:58.331" v="59" actId="20577"/>
        <pc:sldMkLst>
          <pc:docMk/>
          <pc:sldMk cId="0" sldId="265"/>
        </pc:sldMkLst>
        <pc:spChg chg="mod">
          <ac:chgData name="Rhian Keyse" userId="e640c12b-a8e6-4355-9f2c-a517ac7d1786" providerId="ADAL" clId="{74E358B1-ABF5-46E6-9C46-701268996BD6}" dt="2024-11-20T11:22:58.331" v="59" actId="20577"/>
          <ac:spMkLst>
            <pc:docMk/>
            <pc:sldMk cId="0" sldId="265"/>
            <ac:spMk id="3" creationId="{50A2E39F-1289-B21A-33A8-1CD731102761}"/>
          </ac:spMkLst>
        </pc:spChg>
        <pc:spChg chg="mod">
          <ac:chgData name="Rhian Keyse" userId="e640c12b-a8e6-4355-9f2c-a517ac7d1786" providerId="ADAL" clId="{74E358B1-ABF5-46E6-9C46-701268996BD6}" dt="2024-11-20T11:21:11.956" v="20" actId="20577"/>
          <ac:spMkLst>
            <pc:docMk/>
            <pc:sldMk cId="0" sldId="265"/>
            <ac:spMk id="31746" creationId="{0A64EA7B-2862-E436-B824-4DA4185D2B87}"/>
          </ac:spMkLst>
        </pc:spChg>
        <pc:picChg chg="del">
          <ac:chgData name="Rhian Keyse" userId="e640c12b-a8e6-4355-9f2c-a517ac7d1786" providerId="ADAL" clId="{74E358B1-ABF5-46E6-9C46-701268996BD6}" dt="2024-11-20T11:22:54.528" v="58" actId="478"/>
          <ac:picMkLst>
            <pc:docMk/>
            <pc:sldMk cId="0" sldId="265"/>
            <ac:picMk id="5" creationId="{1E5D7A00-A04D-9124-A8FA-F0B47341F40A}"/>
          </ac:picMkLst>
        </pc:picChg>
      </pc:sldChg>
      <pc:sldChg chg="delSp mod delAnim">
        <pc:chgData name="Rhian Keyse" userId="e640c12b-a8e6-4355-9f2c-a517ac7d1786" providerId="ADAL" clId="{74E358B1-ABF5-46E6-9C46-701268996BD6}" dt="2024-11-20T11:19:50.006" v="0" actId="478"/>
        <pc:sldMkLst>
          <pc:docMk/>
          <pc:sldMk cId="0" sldId="364"/>
        </pc:sldMkLst>
        <pc:picChg chg="del">
          <ac:chgData name="Rhian Keyse" userId="e640c12b-a8e6-4355-9f2c-a517ac7d1786" providerId="ADAL" clId="{74E358B1-ABF5-46E6-9C46-701268996BD6}" dt="2024-11-20T11:19:50.006" v="0" actId="478"/>
          <ac:picMkLst>
            <pc:docMk/>
            <pc:sldMk cId="0" sldId="364"/>
            <ac:picMk id="6" creationId="{2477358F-A748-B926-FEB3-9ABDFC1FAAD2}"/>
          </ac:picMkLst>
        </pc:picChg>
      </pc:sldChg>
      <pc:sldChg chg="delSp mod delAnim">
        <pc:chgData name="Rhian Keyse" userId="e640c12b-a8e6-4355-9f2c-a517ac7d1786" providerId="ADAL" clId="{74E358B1-ABF5-46E6-9C46-701268996BD6}" dt="2024-11-20T11:19:51.990" v="1" actId="478"/>
        <pc:sldMkLst>
          <pc:docMk/>
          <pc:sldMk cId="0" sldId="385"/>
        </pc:sldMkLst>
        <pc:picChg chg="del">
          <ac:chgData name="Rhian Keyse" userId="e640c12b-a8e6-4355-9f2c-a517ac7d1786" providerId="ADAL" clId="{74E358B1-ABF5-46E6-9C46-701268996BD6}" dt="2024-11-20T11:19:51.990" v="1" actId="478"/>
          <ac:picMkLst>
            <pc:docMk/>
            <pc:sldMk cId="0" sldId="385"/>
            <ac:picMk id="4" creationId="{B164A7B6-79C7-681C-408A-0C8AB9F8E75C}"/>
          </ac:picMkLst>
        </pc:picChg>
      </pc:sldChg>
      <pc:sldChg chg="addSp modSp mod setBg">
        <pc:chgData name="Rhian Keyse" userId="e640c12b-a8e6-4355-9f2c-a517ac7d1786" providerId="ADAL" clId="{74E358B1-ABF5-46E6-9C46-701268996BD6}" dt="2024-11-20T11:25:16.193" v="90" actId="403"/>
        <pc:sldMkLst>
          <pc:docMk/>
          <pc:sldMk cId="673438541" sldId="404"/>
        </pc:sldMkLst>
        <pc:spChg chg="mod">
          <ac:chgData name="Rhian Keyse" userId="e640c12b-a8e6-4355-9f2c-a517ac7d1786" providerId="ADAL" clId="{74E358B1-ABF5-46E6-9C46-701268996BD6}" dt="2024-11-20T11:25:08.547" v="87" actId="26606"/>
          <ac:spMkLst>
            <pc:docMk/>
            <pc:sldMk cId="673438541" sldId="404"/>
            <ac:spMk id="2" creationId="{508BFB78-B8E3-823B-0CE8-3AA048B19FCC}"/>
          </ac:spMkLst>
        </pc:spChg>
        <pc:spChg chg="mod">
          <ac:chgData name="Rhian Keyse" userId="e640c12b-a8e6-4355-9f2c-a517ac7d1786" providerId="ADAL" clId="{74E358B1-ABF5-46E6-9C46-701268996BD6}" dt="2024-11-20T11:25:16.193" v="90" actId="403"/>
          <ac:spMkLst>
            <pc:docMk/>
            <pc:sldMk cId="673438541" sldId="404"/>
            <ac:spMk id="3" creationId="{D4835547-25F1-C6D5-D99F-BDEA76603935}"/>
          </ac:spMkLst>
        </pc:spChg>
        <pc:spChg chg="add">
          <ac:chgData name="Rhian Keyse" userId="e640c12b-a8e6-4355-9f2c-a517ac7d1786" providerId="ADAL" clId="{74E358B1-ABF5-46E6-9C46-701268996BD6}" dt="2024-11-20T11:25:08.547" v="87" actId="26606"/>
          <ac:spMkLst>
            <pc:docMk/>
            <pc:sldMk cId="673438541" sldId="404"/>
            <ac:spMk id="10" creationId="{B937640E-EF7A-4A6C-A950-D12B7D5C923E}"/>
          </ac:spMkLst>
        </pc:spChg>
        <pc:spChg chg="add">
          <ac:chgData name="Rhian Keyse" userId="e640c12b-a8e6-4355-9f2c-a517ac7d1786" providerId="ADAL" clId="{74E358B1-ABF5-46E6-9C46-701268996BD6}" dt="2024-11-20T11:25:08.547" v="87" actId="26606"/>
          <ac:spMkLst>
            <pc:docMk/>
            <pc:sldMk cId="673438541" sldId="404"/>
            <ac:spMk id="12" creationId="{76ADA084-C86B-4F3C-8077-6A8999CC4632}"/>
          </ac:spMkLst>
        </pc:spChg>
        <pc:picChg chg="add mod">
          <ac:chgData name="Rhian Keyse" userId="e640c12b-a8e6-4355-9f2c-a517ac7d1786" providerId="ADAL" clId="{74E358B1-ABF5-46E6-9C46-701268996BD6}" dt="2024-11-20T11:25:08.547" v="87" actId="26606"/>
          <ac:picMkLst>
            <pc:docMk/>
            <pc:sldMk cId="673438541" sldId="404"/>
            <ac:picMk id="5" creationId="{8C2497F7-ADE9-75B2-0B3E-8CAC07E4C882}"/>
          </ac:picMkLst>
        </pc:picChg>
      </pc:sldChg>
      <pc:sldChg chg="addSp delSp modSp mod setBg">
        <pc:chgData name="Rhian Keyse" userId="e640c12b-a8e6-4355-9f2c-a517ac7d1786" providerId="ADAL" clId="{74E358B1-ABF5-46E6-9C46-701268996BD6}" dt="2024-11-20T11:25:45.370" v="101" actId="26606"/>
        <pc:sldMkLst>
          <pc:docMk/>
          <pc:sldMk cId="2485256736" sldId="405"/>
        </pc:sldMkLst>
        <pc:spChg chg="mod">
          <ac:chgData name="Rhian Keyse" userId="e640c12b-a8e6-4355-9f2c-a517ac7d1786" providerId="ADAL" clId="{74E358B1-ABF5-46E6-9C46-701268996BD6}" dt="2024-11-20T11:25:45.370" v="101" actId="26606"/>
          <ac:spMkLst>
            <pc:docMk/>
            <pc:sldMk cId="2485256736" sldId="405"/>
            <ac:spMk id="2" creationId="{ACE12F58-0F2C-C0E0-7436-92DA80AC0E83}"/>
          </ac:spMkLst>
        </pc:spChg>
        <pc:spChg chg="add del mod">
          <ac:chgData name="Rhian Keyse" userId="e640c12b-a8e6-4355-9f2c-a517ac7d1786" providerId="ADAL" clId="{74E358B1-ABF5-46E6-9C46-701268996BD6}" dt="2024-11-20T11:25:45.370" v="101" actId="26606"/>
          <ac:spMkLst>
            <pc:docMk/>
            <pc:sldMk cId="2485256736" sldId="405"/>
            <ac:spMk id="3" creationId="{11AC897D-9D5B-9BB7-9145-01FF66975D0E}"/>
          </ac:spMkLst>
        </pc:spChg>
        <pc:spChg chg="add del">
          <ac:chgData name="Rhian Keyse" userId="e640c12b-a8e6-4355-9f2c-a517ac7d1786" providerId="ADAL" clId="{74E358B1-ABF5-46E6-9C46-701268996BD6}" dt="2024-11-20T11:25:29.320" v="94" actId="26606"/>
          <ac:spMkLst>
            <pc:docMk/>
            <pc:sldMk cId="2485256736" sldId="405"/>
            <ac:spMk id="9" creationId="{B937640E-EF7A-4A6C-A950-D12B7D5C923E}"/>
          </ac:spMkLst>
        </pc:spChg>
        <pc:spChg chg="add del">
          <ac:chgData name="Rhian Keyse" userId="e640c12b-a8e6-4355-9f2c-a517ac7d1786" providerId="ADAL" clId="{74E358B1-ABF5-46E6-9C46-701268996BD6}" dt="2024-11-20T11:25:29.320" v="94" actId="26606"/>
          <ac:spMkLst>
            <pc:docMk/>
            <pc:sldMk cId="2485256736" sldId="405"/>
            <ac:spMk id="11" creationId="{FFF975DA-2F73-4697-B7A9-A2E834712394}"/>
          </ac:spMkLst>
        </pc:spChg>
        <pc:spChg chg="add del">
          <ac:chgData name="Rhian Keyse" userId="e640c12b-a8e6-4355-9f2c-a517ac7d1786" providerId="ADAL" clId="{74E358B1-ABF5-46E6-9C46-701268996BD6}" dt="2024-11-20T11:25:34.198" v="96" actId="26606"/>
          <ac:spMkLst>
            <pc:docMk/>
            <pc:sldMk cId="2485256736" sldId="405"/>
            <ac:spMk id="13" creationId="{B937640E-EF7A-4A6C-A950-D12B7D5C923E}"/>
          </ac:spMkLst>
        </pc:spChg>
        <pc:spChg chg="add del">
          <ac:chgData name="Rhian Keyse" userId="e640c12b-a8e6-4355-9f2c-a517ac7d1786" providerId="ADAL" clId="{74E358B1-ABF5-46E6-9C46-701268996BD6}" dt="2024-11-20T11:25:34.198" v="96" actId="26606"/>
          <ac:spMkLst>
            <pc:docMk/>
            <pc:sldMk cId="2485256736" sldId="405"/>
            <ac:spMk id="14" creationId="{76ADA084-C86B-4F3C-8077-6A8999CC4632}"/>
          </ac:spMkLst>
        </pc:spChg>
        <pc:spChg chg="add del">
          <ac:chgData name="Rhian Keyse" userId="e640c12b-a8e6-4355-9f2c-a517ac7d1786" providerId="ADAL" clId="{74E358B1-ABF5-46E6-9C46-701268996BD6}" dt="2024-11-20T11:25:34.198" v="96" actId="26606"/>
          <ac:spMkLst>
            <pc:docMk/>
            <pc:sldMk cId="2485256736" sldId="405"/>
            <ac:spMk id="15" creationId="{11AC897D-9D5B-9BB7-9145-01FF66975D0E}"/>
          </ac:spMkLst>
        </pc:spChg>
        <pc:spChg chg="add">
          <ac:chgData name="Rhian Keyse" userId="e640c12b-a8e6-4355-9f2c-a517ac7d1786" providerId="ADAL" clId="{74E358B1-ABF5-46E6-9C46-701268996BD6}" dt="2024-11-20T11:25:45.370" v="101" actId="26606"/>
          <ac:spMkLst>
            <pc:docMk/>
            <pc:sldMk cId="2485256736" sldId="405"/>
            <ac:spMk id="22" creationId="{B937640E-EF7A-4A6C-A950-D12B7D5C923E}"/>
          </ac:spMkLst>
        </pc:spChg>
        <pc:spChg chg="add">
          <ac:chgData name="Rhian Keyse" userId="e640c12b-a8e6-4355-9f2c-a517ac7d1786" providerId="ADAL" clId="{74E358B1-ABF5-46E6-9C46-701268996BD6}" dt="2024-11-20T11:25:45.370" v="101" actId="26606"/>
          <ac:spMkLst>
            <pc:docMk/>
            <pc:sldMk cId="2485256736" sldId="405"/>
            <ac:spMk id="23" creationId="{6A13B2A7-A44E-4940-9367-4788F2807FB5}"/>
          </ac:spMkLst>
        </pc:spChg>
        <pc:spChg chg="add">
          <ac:chgData name="Rhian Keyse" userId="e640c12b-a8e6-4355-9f2c-a517ac7d1786" providerId="ADAL" clId="{74E358B1-ABF5-46E6-9C46-701268996BD6}" dt="2024-11-20T11:25:45.370" v="101" actId="26606"/>
          <ac:spMkLst>
            <pc:docMk/>
            <pc:sldMk cId="2485256736" sldId="405"/>
            <ac:spMk id="24" creationId="{ADBF9A7D-DF04-4422-981B-76DFC7208897}"/>
          </ac:spMkLst>
        </pc:spChg>
        <pc:graphicFrameChg chg="add del">
          <ac:chgData name="Rhian Keyse" userId="e640c12b-a8e6-4355-9f2c-a517ac7d1786" providerId="ADAL" clId="{74E358B1-ABF5-46E6-9C46-701268996BD6}" dt="2024-11-20T11:25:29.320" v="94" actId="26606"/>
          <ac:graphicFrameMkLst>
            <pc:docMk/>
            <pc:sldMk cId="2485256736" sldId="405"/>
            <ac:graphicFrameMk id="5" creationId="{B726A9D6-524C-EEB5-2C53-30F8C8E41894}"/>
          </ac:graphicFrameMkLst>
        </pc:graphicFrameChg>
        <pc:graphicFrameChg chg="add del">
          <ac:chgData name="Rhian Keyse" userId="e640c12b-a8e6-4355-9f2c-a517ac7d1786" providerId="ADAL" clId="{74E358B1-ABF5-46E6-9C46-701268996BD6}" dt="2024-11-20T11:25:41.298" v="98" actId="26606"/>
          <ac:graphicFrameMkLst>
            <pc:docMk/>
            <pc:sldMk cId="2485256736" sldId="405"/>
            <ac:graphicFrameMk id="18" creationId="{1ADA5FF4-3B43-76F5-E4CB-8A0BF045BE02}"/>
          </ac:graphicFrameMkLst>
        </pc:graphicFrameChg>
        <pc:graphicFrameChg chg="add del">
          <ac:chgData name="Rhian Keyse" userId="e640c12b-a8e6-4355-9f2c-a517ac7d1786" providerId="ADAL" clId="{74E358B1-ABF5-46E6-9C46-701268996BD6}" dt="2024-11-20T11:25:45.329" v="100" actId="26606"/>
          <ac:graphicFrameMkLst>
            <pc:docMk/>
            <pc:sldMk cId="2485256736" sldId="405"/>
            <ac:graphicFrameMk id="20" creationId="{048A9208-3DAB-67AA-AFA3-4365B3D17463}"/>
          </ac:graphicFrameMkLst>
        </pc:graphicFrameChg>
        <pc:graphicFrameChg chg="add">
          <ac:chgData name="Rhian Keyse" userId="e640c12b-a8e6-4355-9f2c-a517ac7d1786" providerId="ADAL" clId="{74E358B1-ABF5-46E6-9C46-701268996BD6}" dt="2024-11-20T11:25:45.370" v="101" actId="26606"/>
          <ac:graphicFrameMkLst>
            <pc:docMk/>
            <pc:sldMk cId="2485256736" sldId="405"/>
            <ac:graphicFrameMk id="25" creationId="{A37A730C-C8E3-42CF-673D-A722D3D16FCB}"/>
          </ac:graphicFrameMkLst>
        </pc:graphicFrameChg>
        <pc:picChg chg="add del">
          <ac:chgData name="Rhian Keyse" userId="e640c12b-a8e6-4355-9f2c-a517ac7d1786" providerId="ADAL" clId="{74E358B1-ABF5-46E6-9C46-701268996BD6}" dt="2024-11-20T11:25:34.198" v="96" actId="26606"/>
          <ac:picMkLst>
            <pc:docMk/>
            <pc:sldMk cId="2485256736" sldId="405"/>
            <ac:picMk id="16" creationId="{EBB31AD7-DACF-FE00-53B9-488BCBAB1E26}"/>
          </ac:picMkLst>
        </pc:picChg>
      </pc:sldChg>
      <pc:sldChg chg="modSp mod">
        <pc:chgData name="Rhian Keyse" userId="e640c12b-a8e6-4355-9f2c-a517ac7d1786" providerId="ADAL" clId="{74E358B1-ABF5-46E6-9C46-701268996BD6}" dt="2024-11-20T11:25:55.007" v="103" actId="403"/>
        <pc:sldMkLst>
          <pc:docMk/>
          <pc:sldMk cId="3009306314" sldId="406"/>
        </pc:sldMkLst>
        <pc:spChg chg="mod">
          <ac:chgData name="Rhian Keyse" userId="e640c12b-a8e6-4355-9f2c-a517ac7d1786" providerId="ADAL" clId="{74E358B1-ABF5-46E6-9C46-701268996BD6}" dt="2024-11-20T11:25:55.007" v="103" actId="403"/>
          <ac:spMkLst>
            <pc:docMk/>
            <pc:sldMk cId="3009306314" sldId="406"/>
            <ac:spMk id="3" creationId="{5F4E5523-DC41-DBD5-E211-92BE3D6D224D}"/>
          </ac:spMkLst>
        </pc:spChg>
      </pc:sldChg>
      <pc:sldChg chg="addSp delSp mod ord">
        <pc:chgData name="Rhian Keyse" userId="e640c12b-a8e6-4355-9f2c-a517ac7d1786" providerId="ADAL" clId="{74E358B1-ABF5-46E6-9C46-701268996BD6}" dt="2024-11-20T11:26:40.432" v="113" actId="26606"/>
        <pc:sldMkLst>
          <pc:docMk/>
          <pc:sldMk cId="3476774803" sldId="407"/>
        </pc:sldMkLst>
        <pc:spChg chg="del">
          <ac:chgData name="Rhian Keyse" userId="e640c12b-a8e6-4355-9f2c-a517ac7d1786" providerId="ADAL" clId="{74E358B1-ABF5-46E6-9C46-701268996BD6}" dt="2024-11-20T11:26:40.432" v="113" actId="26606"/>
          <ac:spMkLst>
            <pc:docMk/>
            <pc:sldMk cId="3476774803" sldId="407"/>
            <ac:spMk id="3" creationId="{792A9CB0-1FF4-D937-6266-1F6EFA1F7848}"/>
          </ac:spMkLst>
        </pc:spChg>
        <pc:graphicFrameChg chg="add">
          <ac:chgData name="Rhian Keyse" userId="e640c12b-a8e6-4355-9f2c-a517ac7d1786" providerId="ADAL" clId="{74E358B1-ABF5-46E6-9C46-701268996BD6}" dt="2024-11-20T11:26:40.432" v="113" actId="26606"/>
          <ac:graphicFrameMkLst>
            <pc:docMk/>
            <pc:sldMk cId="3476774803" sldId="407"/>
            <ac:graphicFrameMk id="5" creationId="{CF04C845-9EF7-5F3A-45D0-B42447A7041F}"/>
          </ac:graphicFrameMkLst>
        </pc:graphicFrameChg>
      </pc:sldChg>
      <pc:sldChg chg="modSp mod">
        <pc:chgData name="Rhian Keyse" userId="e640c12b-a8e6-4355-9f2c-a517ac7d1786" providerId="ADAL" clId="{74E358B1-ABF5-46E6-9C46-701268996BD6}" dt="2024-11-20T11:27:50.787" v="186" actId="403"/>
        <pc:sldMkLst>
          <pc:docMk/>
          <pc:sldMk cId="2645575856" sldId="408"/>
        </pc:sldMkLst>
        <pc:spChg chg="mod">
          <ac:chgData name="Rhian Keyse" userId="e640c12b-a8e6-4355-9f2c-a517ac7d1786" providerId="ADAL" clId="{74E358B1-ABF5-46E6-9C46-701268996BD6}" dt="2024-11-20T11:27:50.787" v="186" actId="403"/>
          <ac:spMkLst>
            <pc:docMk/>
            <pc:sldMk cId="2645575856" sldId="408"/>
            <ac:spMk id="3" creationId="{0152285B-F7CD-62D2-956C-215456CD761D}"/>
          </ac:spMkLst>
        </pc:spChg>
      </pc:sldChg>
      <pc:sldChg chg="addSp delSp modSp mod setBg">
        <pc:chgData name="Rhian Keyse" userId="e640c12b-a8e6-4355-9f2c-a517ac7d1786" providerId="ADAL" clId="{74E358B1-ABF5-46E6-9C46-701268996BD6}" dt="2024-11-20T11:26:53.803" v="116" actId="26606"/>
        <pc:sldMkLst>
          <pc:docMk/>
          <pc:sldMk cId="3543766129" sldId="409"/>
        </pc:sldMkLst>
        <pc:spChg chg="mod">
          <ac:chgData name="Rhian Keyse" userId="e640c12b-a8e6-4355-9f2c-a517ac7d1786" providerId="ADAL" clId="{74E358B1-ABF5-46E6-9C46-701268996BD6}" dt="2024-11-20T11:26:53.803" v="116" actId="26606"/>
          <ac:spMkLst>
            <pc:docMk/>
            <pc:sldMk cId="3543766129" sldId="409"/>
            <ac:spMk id="2" creationId="{FCE978F3-DD7F-449C-E49A-763D6786F29B}"/>
          </ac:spMkLst>
        </pc:spChg>
        <pc:spChg chg="del mod">
          <ac:chgData name="Rhian Keyse" userId="e640c12b-a8e6-4355-9f2c-a517ac7d1786" providerId="ADAL" clId="{74E358B1-ABF5-46E6-9C46-701268996BD6}" dt="2024-11-20T11:26:53.803" v="116" actId="26606"/>
          <ac:spMkLst>
            <pc:docMk/>
            <pc:sldMk cId="3543766129" sldId="409"/>
            <ac:spMk id="3" creationId="{8C606731-9568-214B-7E5B-F8E712A1A7C3}"/>
          </ac:spMkLst>
        </pc:spChg>
        <pc:spChg chg="add">
          <ac:chgData name="Rhian Keyse" userId="e640c12b-a8e6-4355-9f2c-a517ac7d1786" providerId="ADAL" clId="{74E358B1-ABF5-46E6-9C46-701268996BD6}" dt="2024-11-20T11:26:53.803" v="116" actId="26606"/>
          <ac:spMkLst>
            <pc:docMk/>
            <pc:sldMk cId="3543766129" sldId="409"/>
            <ac:spMk id="9" creationId="{B937640E-EF7A-4A6C-A950-D12B7D5C923E}"/>
          </ac:spMkLst>
        </pc:spChg>
        <pc:spChg chg="add">
          <ac:chgData name="Rhian Keyse" userId="e640c12b-a8e6-4355-9f2c-a517ac7d1786" providerId="ADAL" clId="{74E358B1-ABF5-46E6-9C46-701268996BD6}" dt="2024-11-20T11:26:53.803" v="116" actId="26606"/>
          <ac:spMkLst>
            <pc:docMk/>
            <pc:sldMk cId="3543766129" sldId="409"/>
            <ac:spMk id="11" creationId="{FFF975DA-2F73-4697-B7A9-A2E834712394}"/>
          </ac:spMkLst>
        </pc:spChg>
        <pc:graphicFrameChg chg="add">
          <ac:chgData name="Rhian Keyse" userId="e640c12b-a8e6-4355-9f2c-a517ac7d1786" providerId="ADAL" clId="{74E358B1-ABF5-46E6-9C46-701268996BD6}" dt="2024-11-20T11:26:53.803" v="116" actId="26606"/>
          <ac:graphicFrameMkLst>
            <pc:docMk/>
            <pc:sldMk cId="3543766129" sldId="409"/>
            <ac:graphicFrameMk id="5" creationId="{07CEEB6B-96FD-150B-55E1-CC74B5C9D0FF}"/>
          </ac:graphicFrameMkLst>
        </pc:graphicFrameChg>
      </pc:sldChg>
      <pc:sldChg chg="addSp modSp mod setBg">
        <pc:chgData name="Rhian Keyse" userId="e640c12b-a8e6-4355-9f2c-a517ac7d1786" providerId="ADAL" clId="{74E358B1-ABF5-46E6-9C46-701268996BD6}" dt="2024-11-20T11:28:25.946" v="191" actId="403"/>
        <pc:sldMkLst>
          <pc:docMk/>
          <pc:sldMk cId="1717990912" sldId="410"/>
        </pc:sldMkLst>
        <pc:spChg chg="mod">
          <ac:chgData name="Rhian Keyse" userId="e640c12b-a8e6-4355-9f2c-a517ac7d1786" providerId="ADAL" clId="{74E358B1-ABF5-46E6-9C46-701268996BD6}" dt="2024-11-20T11:28:22.092" v="188" actId="26606"/>
          <ac:spMkLst>
            <pc:docMk/>
            <pc:sldMk cId="1717990912" sldId="410"/>
            <ac:spMk id="2" creationId="{073E53C0-A83D-8BC6-6EFF-15B6443549FF}"/>
          </ac:spMkLst>
        </pc:spChg>
        <pc:spChg chg="mod">
          <ac:chgData name="Rhian Keyse" userId="e640c12b-a8e6-4355-9f2c-a517ac7d1786" providerId="ADAL" clId="{74E358B1-ABF5-46E6-9C46-701268996BD6}" dt="2024-11-20T11:28:25.946" v="191" actId="403"/>
          <ac:spMkLst>
            <pc:docMk/>
            <pc:sldMk cId="1717990912" sldId="410"/>
            <ac:spMk id="3" creationId="{F3322853-1784-0A57-65C7-604ADEC37C9F}"/>
          </ac:spMkLst>
        </pc:spChg>
        <pc:spChg chg="add">
          <ac:chgData name="Rhian Keyse" userId="e640c12b-a8e6-4355-9f2c-a517ac7d1786" providerId="ADAL" clId="{74E358B1-ABF5-46E6-9C46-701268996BD6}" dt="2024-11-20T11:28:22.092" v="188" actId="26606"/>
          <ac:spMkLst>
            <pc:docMk/>
            <pc:sldMk cId="1717990912" sldId="410"/>
            <ac:spMk id="10" creationId="{042E603F-28B7-4831-BF23-65FBAB13D5FB}"/>
          </ac:spMkLst>
        </pc:spChg>
        <pc:spChg chg="add">
          <ac:chgData name="Rhian Keyse" userId="e640c12b-a8e6-4355-9f2c-a517ac7d1786" providerId="ADAL" clId="{74E358B1-ABF5-46E6-9C46-701268996BD6}" dt="2024-11-20T11:28:22.092" v="188" actId="26606"/>
          <ac:spMkLst>
            <pc:docMk/>
            <pc:sldMk cId="1717990912" sldId="410"/>
            <ac:spMk id="12" creationId="{4D39700F-2B10-4402-A7DD-06EE2245880D}"/>
          </ac:spMkLst>
        </pc:spChg>
        <pc:spChg chg="add">
          <ac:chgData name="Rhian Keyse" userId="e640c12b-a8e6-4355-9f2c-a517ac7d1786" providerId="ADAL" clId="{74E358B1-ABF5-46E6-9C46-701268996BD6}" dt="2024-11-20T11:28:22.092" v="188" actId="26606"/>
          <ac:spMkLst>
            <pc:docMk/>
            <pc:sldMk cId="1717990912" sldId="410"/>
            <ac:spMk id="14" creationId="{68CA250C-CF5A-4736-9249-D6111F7C5545}"/>
          </ac:spMkLst>
        </pc:spChg>
        <pc:spChg chg="add">
          <ac:chgData name="Rhian Keyse" userId="e640c12b-a8e6-4355-9f2c-a517ac7d1786" providerId="ADAL" clId="{74E358B1-ABF5-46E6-9C46-701268996BD6}" dt="2024-11-20T11:28:22.092" v="188" actId="26606"/>
          <ac:spMkLst>
            <pc:docMk/>
            <pc:sldMk cId="1717990912" sldId="410"/>
            <ac:spMk id="16" creationId="{032274B4-B001-4088-B01D-E6999509E268}"/>
          </ac:spMkLst>
        </pc:spChg>
        <pc:picChg chg="add mod">
          <ac:chgData name="Rhian Keyse" userId="e640c12b-a8e6-4355-9f2c-a517ac7d1786" providerId="ADAL" clId="{74E358B1-ABF5-46E6-9C46-701268996BD6}" dt="2024-11-20T11:28:22.092" v="188" actId="26606"/>
          <ac:picMkLst>
            <pc:docMk/>
            <pc:sldMk cId="1717990912" sldId="410"/>
            <ac:picMk id="5" creationId="{1E952631-D63A-5F22-0122-66157F102ADF}"/>
          </ac:picMkLst>
        </pc:picChg>
      </pc:sldChg>
      <pc:sldChg chg="addSp delSp modSp mod setBg">
        <pc:chgData name="Rhian Keyse" userId="e640c12b-a8e6-4355-9f2c-a517ac7d1786" providerId="ADAL" clId="{74E358B1-ABF5-46E6-9C46-701268996BD6}" dt="2024-11-20T11:26:19.859" v="110" actId="26606"/>
        <pc:sldMkLst>
          <pc:docMk/>
          <pc:sldMk cId="1545999100" sldId="411"/>
        </pc:sldMkLst>
        <pc:spChg chg="mod">
          <ac:chgData name="Rhian Keyse" userId="e640c12b-a8e6-4355-9f2c-a517ac7d1786" providerId="ADAL" clId="{74E358B1-ABF5-46E6-9C46-701268996BD6}" dt="2024-11-20T11:26:19.859" v="110" actId="26606"/>
          <ac:spMkLst>
            <pc:docMk/>
            <pc:sldMk cId="1545999100" sldId="411"/>
            <ac:spMk id="2" creationId="{0AA57A5C-506D-31C7-6280-122FE7C07BC3}"/>
          </ac:spMkLst>
        </pc:spChg>
        <pc:spChg chg="add del mod">
          <ac:chgData name="Rhian Keyse" userId="e640c12b-a8e6-4355-9f2c-a517ac7d1786" providerId="ADAL" clId="{74E358B1-ABF5-46E6-9C46-701268996BD6}" dt="2024-11-20T11:26:19.859" v="110" actId="26606"/>
          <ac:spMkLst>
            <pc:docMk/>
            <pc:sldMk cId="1545999100" sldId="411"/>
            <ac:spMk id="3" creationId="{D2B1DE84-C7C6-39EE-8128-EC6C4B2C4DFD}"/>
          </ac:spMkLst>
        </pc:spChg>
        <pc:spChg chg="add del">
          <ac:chgData name="Rhian Keyse" userId="e640c12b-a8e6-4355-9f2c-a517ac7d1786" providerId="ADAL" clId="{74E358B1-ABF5-46E6-9C46-701268996BD6}" dt="2024-11-20T11:26:19.827" v="109" actId="26606"/>
          <ac:spMkLst>
            <pc:docMk/>
            <pc:sldMk cId="1545999100" sldId="411"/>
            <ac:spMk id="9" creationId="{B937640E-EF7A-4A6C-A950-D12B7D5C923E}"/>
          </ac:spMkLst>
        </pc:spChg>
        <pc:spChg chg="add del">
          <ac:chgData name="Rhian Keyse" userId="e640c12b-a8e6-4355-9f2c-a517ac7d1786" providerId="ADAL" clId="{74E358B1-ABF5-46E6-9C46-701268996BD6}" dt="2024-11-20T11:26:19.827" v="109" actId="26606"/>
          <ac:spMkLst>
            <pc:docMk/>
            <pc:sldMk cId="1545999100" sldId="411"/>
            <ac:spMk id="11" creationId="{1D9E6557-0E93-4B4F-8AD1-1A7E3870CD3F}"/>
          </ac:spMkLst>
        </pc:spChg>
        <pc:spChg chg="add del">
          <ac:chgData name="Rhian Keyse" userId="e640c12b-a8e6-4355-9f2c-a517ac7d1786" providerId="ADAL" clId="{74E358B1-ABF5-46E6-9C46-701268996BD6}" dt="2024-11-20T11:26:19.827" v="109" actId="26606"/>
          <ac:spMkLst>
            <pc:docMk/>
            <pc:sldMk cId="1545999100" sldId="411"/>
            <ac:spMk id="13" creationId="{06B84358-2894-45F1-8753-B1EC1E593DD8}"/>
          </ac:spMkLst>
        </pc:spChg>
        <pc:spChg chg="add">
          <ac:chgData name="Rhian Keyse" userId="e640c12b-a8e6-4355-9f2c-a517ac7d1786" providerId="ADAL" clId="{74E358B1-ABF5-46E6-9C46-701268996BD6}" dt="2024-11-20T11:26:19.859" v="110" actId="26606"/>
          <ac:spMkLst>
            <pc:docMk/>
            <pc:sldMk cId="1545999100" sldId="411"/>
            <ac:spMk id="15" creationId="{B937640E-EF7A-4A6C-A950-D12B7D5C923E}"/>
          </ac:spMkLst>
        </pc:spChg>
        <pc:spChg chg="add">
          <ac:chgData name="Rhian Keyse" userId="e640c12b-a8e6-4355-9f2c-a517ac7d1786" providerId="ADAL" clId="{74E358B1-ABF5-46E6-9C46-701268996BD6}" dt="2024-11-20T11:26:19.859" v="110" actId="26606"/>
          <ac:spMkLst>
            <pc:docMk/>
            <pc:sldMk cId="1545999100" sldId="411"/>
            <ac:spMk id="16" creationId="{7A46C5F3-4EAC-473B-BD72-1219E833DB14}"/>
          </ac:spMkLst>
        </pc:spChg>
        <pc:spChg chg="add">
          <ac:chgData name="Rhian Keyse" userId="e640c12b-a8e6-4355-9f2c-a517ac7d1786" providerId="ADAL" clId="{74E358B1-ABF5-46E6-9C46-701268996BD6}" dt="2024-11-20T11:26:19.859" v="110" actId="26606"/>
          <ac:spMkLst>
            <pc:docMk/>
            <pc:sldMk cId="1545999100" sldId="411"/>
            <ac:spMk id="17" creationId="{12231725-D083-4E0F-9428-1C2635189CA9}"/>
          </ac:spMkLst>
        </pc:spChg>
        <pc:graphicFrameChg chg="add del">
          <ac:chgData name="Rhian Keyse" userId="e640c12b-a8e6-4355-9f2c-a517ac7d1786" providerId="ADAL" clId="{74E358B1-ABF5-46E6-9C46-701268996BD6}" dt="2024-11-20T11:26:19.827" v="109" actId="26606"/>
          <ac:graphicFrameMkLst>
            <pc:docMk/>
            <pc:sldMk cId="1545999100" sldId="411"/>
            <ac:graphicFrameMk id="5" creationId="{B510DA48-E756-6C80-EF87-284E55A2C6ED}"/>
          </ac:graphicFrameMkLst>
        </pc:graphicFrameChg>
        <pc:graphicFrameChg chg="add">
          <ac:chgData name="Rhian Keyse" userId="e640c12b-a8e6-4355-9f2c-a517ac7d1786" providerId="ADAL" clId="{74E358B1-ABF5-46E6-9C46-701268996BD6}" dt="2024-11-20T11:26:19.859" v="110" actId="26606"/>
          <ac:graphicFrameMkLst>
            <pc:docMk/>
            <pc:sldMk cId="1545999100" sldId="411"/>
            <ac:graphicFrameMk id="18" creationId="{BD8BBF79-94AE-3B1B-F48B-B6805E2423DE}"/>
          </ac:graphicFrameMkLst>
        </pc:graphicFrameChg>
      </pc:sldChg>
      <pc:sldChg chg="modSp mod">
        <pc:chgData name="Rhian Keyse" userId="e640c12b-a8e6-4355-9f2c-a517ac7d1786" providerId="ADAL" clId="{74E358B1-ABF5-46E6-9C46-701268996BD6}" dt="2024-11-20T11:27:42.949" v="183" actId="403"/>
        <pc:sldMkLst>
          <pc:docMk/>
          <pc:sldMk cId="318429094" sldId="412"/>
        </pc:sldMkLst>
        <pc:spChg chg="mod">
          <ac:chgData name="Rhian Keyse" userId="e640c12b-a8e6-4355-9f2c-a517ac7d1786" providerId="ADAL" clId="{74E358B1-ABF5-46E6-9C46-701268996BD6}" dt="2024-11-20T11:27:42.949" v="183" actId="403"/>
          <ac:spMkLst>
            <pc:docMk/>
            <pc:sldMk cId="318429094" sldId="412"/>
            <ac:spMk id="3" creationId="{E7851300-964E-15C0-E477-06A57F7A0A1C}"/>
          </ac:spMkLst>
        </pc:spChg>
      </pc:sldChg>
      <pc:sldChg chg="modSp mod">
        <pc:chgData name="Rhian Keyse" userId="e640c12b-a8e6-4355-9f2c-a517ac7d1786" providerId="ADAL" clId="{74E358B1-ABF5-46E6-9C46-701268996BD6}" dt="2024-11-20T11:27:17.707" v="120" actId="12"/>
        <pc:sldMkLst>
          <pc:docMk/>
          <pc:sldMk cId="38181205" sldId="413"/>
        </pc:sldMkLst>
        <pc:spChg chg="mod">
          <ac:chgData name="Rhian Keyse" userId="e640c12b-a8e6-4355-9f2c-a517ac7d1786" providerId="ADAL" clId="{74E358B1-ABF5-46E6-9C46-701268996BD6}" dt="2024-11-20T11:27:17.707" v="120" actId="12"/>
          <ac:spMkLst>
            <pc:docMk/>
            <pc:sldMk cId="38181205" sldId="413"/>
            <ac:spMk id="3" creationId="{D91BBDCB-AC57-157D-287C-DEB76773A2C6}"/>
          </ac:spMkLst>
        </pc:spChg>
      </pc:sldChg>
      <pc:sldChg chg="modSp mod">
        <pc:chgData name="Rhian Keyse" userId="e640c12b-a8e6-4355-9f2c-a517ac7d1786" providerId="ADAL" clId="{74E358B1-ABF5-46E6-9C46-701268996BD6}" dt="2024-11-20T11:28:37.891" v="195" actId="403"/>
        <pc:sldMkLst>
          <pc:docMk/>
          <pc:sldMk cId="977927626" sldId="414"/>
        </pc:sldMkLst>
        <pc:spChg chg="mod">
          <ac:chgData name="Rhian Keyse" userId="e640c12b-a8e6-4355-9f2c-a517ac7d1786" providerId="ADAL" clId="{74E358B1-ABF5-46E6-9C46-701268996BD6}" dt="2024-11-20T11:28:37.891" v="195" actId="403"/>
          <ac:spMkLst>
            <pc:docMk/>
            <pc:sldMk cId="977927626" sldId="414"/>
            <ac:spMk id="3" creationId="{59EB3624-9BE3-C165-04A7-01E309DBA660}"/>
          </ac:spMkLst>
        </pc:spChg>
      </pc:sldChg>
      <pc:sldChg chg="modSp mod">
        <pc:chgData name="Rhian Keyse" userId="e640c12b-a8e6-4355-9f2c-a517ac7d1786" providerId="ADAL" clId="{74E358B1-ABF5-46E6-9C46-701268996BD6}" dt="2024-11-20T11:28:45.232" v="199" actId="403"/>
        <pc:sldMkLst>
          <pc:docMk/>
          <pc:sldMk cId="2037474296" sldId="415"/>
        </pc:sldMkLst>
        <pc:spChg chg="mod">
          <ac:chgData name="Rhian Keyse" userId="e640c12b-a8e6-4355-9f2c-a517ac7d1786" providerId="ADAL" clId="{74E358B1-ABF5-46E6-9C46-701268996BD6}" dt="2024-11-20T11:28:45.232" v="199" actId="403"/>
          <ac:spMkLst>
            <pc:docMk/>
            <pc:sldMk cId="2037474296" sldId="415"/>
            <ac:spMk id="3" creationId="{F03DB78A-8CB4-CFAF-0A8C-6D583425BCC8}"/>
          </ac:spMkLst>
        </pc:spChg>
      </pc:sldChg>
      <pc:sldChg chg="modSp mod">
        <pc:chgData name="Rhian Keyse" userId="e640c12b-a8e6-4355-9f2c-a517ac7d1786" providerId="ADAL" clId="{74E358B1-ABF5-46E6-9C46-701268996BD6}" dt="2024-11-20T11:28:54.188" v="203" actId="403"/>
        <pc:sldMkLst>
          <pc:docMk/>
          <pc:sldMk cId="1627871250" sldId="416"/>
        </pc:sldMkLst>
        <pc:spChg chg="mod">
          <ac:chgData name="Rhian Keyse" userId="e640c12b-a8e6-4355-9f2c-a517ac7d1786" providerId="ADAL" clId="{74E358B1-ABF5-46E6-9C46-701268996BD6}" dt="2024-11-20T11:28:54.188" v="203" actId="403"/>
          <ac:spMkLst>
            <pc:docMk/>
            <pc:sldMk cId="1627871250" sldId="416"/>
            <ac:spMk id="3" creationId="{9DA631EF-D033-837C-7224-DC3D752A6F3F}"/>
          </ac:spMkLst>
        </pc:spChg>
      </pc:sldChg>
      <pc:sldChg chg="addSp modSp mod setBg">
        <pc:chgData name="Rhian Keyse" userId="e640c12b-a8e6-4355-9f2c-a517ac7d1786" providerId="ADAL" clId="{74E358B1-ABF5-46E6-9C46-701268996BD6}" dt="2024-11-20T11:29:35.671" v="209" actId="26606"/>
        <pc:sldMkLst>
          <pc:docMk/>
          <pc:sldMk cId="1964786877" sldId="417"/>
        </pc:sldMkLst>
        <pc:spChg chg="mod">
          <ac:chgData name="Rhian Keyse" userId="e640c12b-a8e6-4355-9f2c-a517ac7d1786" providerId="ADAL" clId="{74E358B1-ABF5-46E6-9C46-701268996BD6}" dt="2024-11-20T11:29:35.671" v="209" actId="26606"/>
          <ac:spMkLst>
            <pc:docMk/>
            <pc:sldMk cId="1964786877" sldId="417"/>
            <ac:spMk id="2" creationId="{A3D3B29F-197D-2D8A-CC65-CE32FFE0C6D2}"/>
          </ac:spMkLst>
        </pc:spChg>
        <pc:spChg chg="mod">
          <ac:chgData name="Rhian Keyse" userId="e640c12b-a8e6-4355-9f2c-a517ac7d1786" providerId="ADAL" clId="{74E358B1-ABF5-46E6-9C46-701268996BD6}" dt="2024-11-20T11:29:35.671" v="209" actId="26606"/>
          <ac:spMkLst>
            <pc:docMk/>
            <pc:sldMk cId="1964786877" sldId="417"/>
            <ac:spMk id="3" creationId="{4720B95D-CD5B-182E-1B3F-656ADC55D82B}"/>
          </ac:spMkLst>
        </pc:spChg>
        <pc:spChg chg="add">
          <ac:chgData name="Rhian Keyse" userId="e640c12b-a8e6-4355-9f2c-a517ac7d1786" providerId="ADAL" clId="{74E358B1-ABF5-46E6-9C46-701268996BD6}" dt="2024-11-20T11:29:35.671" v="209" actId="26606"/>
          <ac:spMkLst>
            <pc:docMk/>
            <pc:sldMk cId="1964786877" sldId="417"/>
            <ac:spMk id="10" creationId="{042E603F-28B7-4831-BF23-65FBAB13D5FB}"/>
          </ac:spMkLst>
        </pc:spChg>
        <pc:spChg chg="add">
          <ac:chgData name="Rhian Keyse" userId="e640c12b-a8e6-4355-9f2c-a517ac7d1786" providerId="ADAL" clId="{74E358B1-ABF5-46E6-9C46-701268996BD6}" dt="2024-11-20T11:29:35.671" v="209" actId="26606"/>
          <ac:spMkLst>
            <pc:docMk/>
            <pc:sldMk cId="1964786877" sldId="417"/>
            <ac:spMk id="12" creationId="{4D39700F-2B10-4402-A7DD-06EE2245880D}"/>
          </ac:spMkLst>
        </pc:spChg>
        <pc:spChg chg="add">
          <ac:chgData name="Rhian Keyse" userId="e640c12b-a8e6-4355-9f2c-a517ac7d1786" providerId="ADAL" clId="{74E358B1-ABF5-46E6-9C46-701268996BD6}" dt="2024-11-20T11:29:35.671" v="209" actId="26606"/>
          <ac:spMkLst>
            <pc:docMk/>
            <pc:sldMk cId="1964786877" sldId="417"/>
            <ac:spMk id="14" creationId="{06E15305-164C-44CD-9E0F-420C2DC1B32A}"/>
          </ac:spMkLst>
        </pc:spChg>
        <pc:spChg chg="add">
          <ac:chgData name="Rhian Keyse" userId="e640c12b-a8e6-4355-9f2c-a517ac7d1786" providerId="ADAL" clId="{74E358B1-ABF5-46E6-9C46-701268996BD6}" dt="2024-11-20T11:29:35.671" v="209" actId="26606"/>
          <ac:spMkLst>
            <pc:docMk/>
            <pc:sldMk cId="1964786877" sldId="417"/>
            <ac:spMk id="16" creationId="{1D983374-3839-4F06-972D-B4C3CF238079}"/>
          </ac:spMkLst>
        </pc:spChg>
        <pc:spChg chg="add">
          <ac:chgData name="Rhian Keyse" userId="e640c12b-a8e6-4355-9f2c-a517ac7d1786" providerId="ADAL" clId="{74E358B1-ABF5-46E6-9C46-701268996BD6}" dt="2024-11-20T11:29:35.671" v="209" actId="26606"/>
          <ac:spMkLst>
            <pc:docMk/>
            <pc:sldMk cId="1964786877" sldId="417"/>
            <ac:spMk id="18" creationId="{F1D5403D-09EC-41DB-B916-A09C0E5AEC2B}"/>
          </ac:spMkLst>
        </pc:spChg>
        <pc:picChg chg="add mod ord">
          <ac:chgData name="Rhian Keyse" userId="e640c12b-a8e6-4355-9f2c-a517ac7d1786" providerId="ADAL" clId="{74E358B1-ABF5-46E6-9C46-701268996BD6}" dt="2024-11-20T11:29:35.671" v="209" actId="26606"/>
          <ac:picMkLst>
            <pc:docMk/>
            <pc:sldMk cId="1964786877" sldId="417"/>
            <ac:picMk id="5" creationId="{CFFD0747-A1E7-2D93-3EB8-405E3F2E9E24}"/>
          </ac:picMkLst>
        </pc:picChg>
      </pc:sldChg>
      <pc:sldChg chg="modSp new mod">
        <pc:chgData name="Rhian Keyse" userId="e640c12b-a8e6-4355-9f2c-a517ac7d1786" providerId="ADAL" clId="{74E358B1-ABF5-46E6-9C46-701268996BD6}" dt="2024-11-20T11:23:16.014" v="80" actId="20577"/>
        <pc:sldMkLst>
          <pc:docMk/>
          <pc:sldMk cId="591936323" sldId="421"/>
        </pc:sldMkLst>
        <pc:spChg chg="mod">
          <ac:chgData name="Rhian Keyse" userId="e640c12b-a8e6-4355-9f2c-a517ac7d1786" providerId="ADAL" clId="{74E358B1-ABF5-46E6-9C46-701268996BD6}" dt="2024-11-20T11:23:16.014" v="80" actId="20577"/>
          <ac:spMkLst>
            <pc:docMk/>
            <pc:sldMk cId="591936323" sldId="421"/>
            <ac:spMk id="2" creationId="{8BB64796-BE48-260D-902E-3866E23BB83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0B70DC7-B23B-479F-979C-83320279BB68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A02A044-551F-4CE0-B88C-8B3E96E1AD1A}">
      <dgm:prSet/>
      <dgm:spPr/>
      <dgm:t>
        <a:bodyPr/>
        <a:lstStyle/>
        <a:p>
          <a:r>
            <a:rPr lang="en-GB"/>
            <a:t>Author</a:t>
          </a:r>
          <a:endParaRPr lang="en-US"/>
        </a:p>
      </dgm:t>
    </dgm:pt>
    <dgm:pt modelId="{0D303B07-11F2-49FB-96BC-A188F2F785A6}" type="parTrans" cxnId="{F47DAA0C-ECF6-47C6-A109-F67B62BBD28B}">
      <dgm:prSet/>
      <dgm:spPr/>
      <dgm:t>
        <a:bodyPr/>
        <a:lstStyle/>
        <a:p>
          <a:endParaRPr lang="en-US"/>
        </a:p>
      </dgm:t>
    </dgm:pt>
    <dgm:pt modelId="{41CEDD52-82EB-42E7-BD80-7B5DCC79AC2D}" type="sibTrans" cxnId="{F47DAA0C-ECF6-47C6-A109-F67B62BBD28B}">
      <dgm:prSet/>
      <dgm:spPr/>
      <dgm:t>
        <a:bodyPr/>
        <a:lstStyle/>
        <a:p>
          <a:endParaRPr lang="en-US"/>
        </a:p>
      </dgm:t>
    </dgm:pt>
    <dgm:pt modelId="{3C901B54-AF77-4087-A17A-C3905A9B2BBE}">
      <dgm:prSet/>
      <dgm:spPr/>
      <dgm:t>
        <a:bodyPr/>
        <a:lstStyle/>
        <a:p>
          <a:r>
            <a:rPr lang="en-GB"/>
            <a:t>Content</a:t>
          </a:r>
          <a:endParaRPr lang="en-US"/>
        </a:p>
      </dgm:t>
    </dgm:pt>
    <dgm:pt modelId="{92AF6CFC-BFF2-429E-86E0-915F66AA2876}" type="parTrans" cxnId="{3D6462B3-6487-42D8-99B1-6B86020092AF}">
      <dgm:prSet/>
      <dgm:spPr/>
      <dgm:t>
        <a:bodyPr/>
        <a:lstStyle/>
        <a:p>
          <a:endParaRPr lang="en-US"/>
        </a:p>
      </dgm:t>
    </dgm:pt>
    <dgm:pt modelId="{8DD48970-6FD2-4F81-83A5-F177A68FC86D}" type="sibTrans" cxnId="{3D6462B3-6487-42D8-99B1-6B86020092AF}">
      <dgm:prSet/>
      <dgm:spPr/>
      <dgm:t>
        <a:bodyPr/>
        <a:lstStyle/>
        <a:p>
          <a:endParaRPr lang="en-US"/>
        </a:p>
      </dgm:t>
    </dgm:pt>
    <dgm:pt modelId="{4C00748B-24B2-4FA8-826D-9C93F29E0CA8}">
      <dgm:prSet/>
      <dgm:spPr/>
      <dgm:t>
        <a:bodyPr/>
        <a:lstStyle/>
        <a:p>
          <a:r>
            <a:rPr lang="en-GB"/>
            <a:t>Context</a:t>
          </a:r>
          <a:endParaRPr lang="en-US"/>
        </a:p>
      </dgm:t>
    </dgm:pt>
    <dgm:pt modelId="{0A3D2846-077E-48BD-B36C-52844F2D92F2}" type="parTrans" cxnId="{665F860F-9436-4ED5-AE38-961CDD0F6DD4}">
      <dgm:prSet/>
      <dgm:spPr/>
      <dgm:t>
        <a:bodyPr/>
        <a:lstStyle/>
        <a:p>
          <a:endParaRPr lang="en-US"/>
        </a:p>
      </dgm:t>
    </dgm:pt>
    <dgm:pt modelId="{CEAF1374-C63B-4473-BB8F-A65C8F30D31B}" type="sibTrans" cxnId="{665F860F-9436-4ED5-AE38-961CDD0F6DD4}">
      <dgm:prSet/>
      <dgm:spPr/>
      <dgm:t>
        <a:bodyPr/>
        <a:lstStyle/>
        <a:p>
          <a:endParaRPr lang="en-US"/>
        </a:p>
      </dgm:t>
    </dgm:pt>
    <dgm:pt modelId="{AB25BB1F-0FCC-477D-818D-CE8E73B1698C}">
      <dgm:prSet/>
      <dgm:spPr/>
      <dgm:t>
        <a:bodyPr/>
        <a:lstStyle/>
        <a:p>
          <a:r>
            <a:rPr lang="en-GB"/>
            <a:t>Significance</a:t>
          </a:r>
          <a:endParaRPr lang="en-US"/>
        </a:p>
      </dgm:t>
    </dgm:pt>
    <dgm:pt modelId="{88174F05-B8D9-42BC-9171-024B5F0EFA37}" type="parTrans" cxnId="{4D301D74-4D20-49EA-B552-766A2EF3F91A}">
      <dgm:prSet/>
      <dgm:spPr/>
      <dgm:t>
        <a:bodyPr/>
        <a:lstStyle/>
        <a:p>
          <a:endParaRPr lang="en-US"/>
        </a:p>
      </dgm:t>
    </dgm:pt>
    <dgm:pt modelId="{7E1335C3-87AF-4413-92B0-397E7B4FACAA}" type="sibTrans" cxnId="{4D301D74-4D20-49EA-B552-766A2EF3F91A}">
      <dgm:prSet/>
      <dgm:spPr/>
      <dgm:t>
        <a:bodyPr/>
        <a:lstStyle/>
        <a:p>
          <a:endParaRPr lang="en-US"/>
        </a:p>
      </dgm:t>
    </dgm:pt>
    <dgm:pt modelId="{268FD3AC-E35C-479F-BFBC-42209AE38E43}">
      <dgm:prSet/>
      <dgm:spPr/>
      <dgm:t>
        <a:bodyPr/>
        <a:lstStyle/>
        <a:p>
          <a:r>
            <a:rPr lang="en-GB"/>
            <a:t>Medium and materials</a:t>
          </a:r>
          <a:endParaRPr lang="en-US"/>
        </a:p>
      </dgm:t>
    </dgm:pt>
    <dgm:pt modelId="{F0491F51-A575-4056-B3EA-E627C4403FEC}" type="parTrans" cxnId="{2DE8E4A9-0B5F-4A4A-8925-4CDC9C2F2A06}">
      <dgm:prSet/>
      <dgm:spPr/>
      <dgm:t>
        <a:bodyPr/>
        <a:lstStyle/>
        <a:p>
          <a:endParaRPr lang="en-US"/>
        </a:p>
      </dgm:t>
    </dgm:pt>
    <dgm:pt modelId="{ED0E8DE6-EA18-443D-91D5-E4C7AA6D7E1C}" type="sibTrans" cxnId="{2DE8E4A9-0B5F-4A4A-8925-4CDC9C2F2A06}">
      <dgm:prSet/>
      <dgm:spPr/>
      <dgm:t>
        <a:bodyPr/>
        <a:lstStyle/>
        <a:p>
          <a:endParaRPr lang="en-US"/>
        </a:p>
      </dgm:t>
    </dgm:pt>
    <dgm:pt modelId="{4B82C8DB-DDAA-41BB-A9F5-AA0C46BB693A}">
      <dgm:prSet/>
      <dgm:spPr/>
      <dgm:t>
        <a:bodyPr/>
        <a:lstStyle/>
        <a:p>
          <a:r>
            <a:rPr lang="en-GB"/>
            <a:t>Producer(s)</a:t>
          </a:r>
          <a:endParaRPr lang="en-US"/>
        </a:p>
      </dgm:t>
    </dgm:pt>
    <dgm:pt modelId="{D65088BE-40C7-4FDF-98FB-2AED9FF6B52E}" type="parTrans" cxnId="{2AA97E11-A75A-49DE-A8D9-BAC3678381A2}">
      <dgm:prSet/>
      <dgm:spPr/>
      <dgm:t>
        <a:bodyPr/>
        <a:lstStyle/>
        <a:p>
          <a:endParaRPr lang="en-US"/>
        </a:p>
      </dgm:t>
    </dgm:pt>
    <dgm:pt modelId="{E335895E-BD58-4B0B-9E06-A01EB80C620B}" type="sibTrans" cxnId="{2AA97E11-A75A-49DE-A8D9-BAC3678381A2}">
      <dgm:prSet/>
      <dgm:spPr/>
      <dgm:t>
        <a:bodyPr/>
        <a:lstStyle/>
        <a:p>
          <a:endParaRPr lang="en-US"/>
        </a:p>
      </dgm:t>
    </dgm:pt>
    <dgm:pt modelId="{8AA918C3-E272-4CE5-BF61-7BCAED5D92CD}">
      <dgm:prSet/>
      <dgm:spPr/>
      <dgm:t>
        <a:bodyPr/>
        <a:lstStyle/>
        <a:p>
          <a:r>
            <a:rPr lang="en-GB"/>
            <a:t>Audience(s) </a:t>
          </a:r>
          <a:endParaRPr lang="en-US"/>
        </a:p>
      </dgm:t>
    </dgm:pt>
    <dgm:pt modelId="{F1A1B588-4533-49C9-9BFE-FC8500F49BFF}" type="parTrans" cxnId="{B17FC4F3-1710-44F0-A81A-286E12CA232C}">
      <dgm:prSet/>
      <dgm:spPr/>
      <dgm:t>
        <a:bodyPr/>
        <a:lstStyle/>
        <a:p>
          <a:endParaRPr lang="en-US"/>
        </a:p>
      </dgm:t>
    </dgm:pt>
    <dgm:pt modelId="{5E78C2D7-6F51-4640-BBFE-655BE46F9846}" type="sibTrans" cxnId="{B17FC4F3-1710-44F0-A81A-286E12CA232C}">
      <dgm:prSet/>
      <dgm:spPr/>
      <dgm:t>
        <a:bodyPr/>
        <a:lstStyle/>
        <a:p>
          <a:endParaRPr lang="en-US"/>
        </a:p>
      </dgm:t>
    </dgm:pt>
    <dgm:pt modelId="{F900746A-35C9-4492-A9B7-E668247E1FFA}">
      <dgm:prSet/>
      <dgm:spPr/>
      <dgm:t>
        <a:bodyPr/>
        <a:lstStyle/>
        <a:p>
          <a:r>
            <a:rPr lang="en-GB"/>
            <a:t>Setting</a:t>
          </a:r>
          <a:endParaRPr lang="en-US"/>
        </a:p>
      </dgm:t>
    </dgm:pt>
    <dgm:pt modelId="{1FAA462C-644B-4308-B255-AE1098436883}" type="parTrans" cxnId="{A58B7F76-5A86-4665-B4C8-FF95D7CB4A71}">
      <dgm:prSet/>
      <dgm:spPr/>
      <dgm:t>
        <a:bodyPr/>
        <a:lstStyle/>
        <a:p>
          <a:endParaRPr lang="en-US"/>
        </a:p>
      </dgm:t>
    </dgm:pt>
    <dgm:pt modelId="{551BDF3D-BDDC-4019-A9C7-912BF9B6EE2C}" type="sibTrans" cxnId="{A58B7F76-5A86-4665-B4C8-FF95D7CB4A71}">
      <dgm:prSet/>
      <dgm:spPr/>
      <dgm:t>
        <a:bodyPr/>
        <a:lstStyle/>
        <a:p>
          <a:endParaRPr lang="en-US"/>
        </a:p>
      </dgm:t>
    </dgm:pt>
    <dgm:pt modelId="{4D7B06F4-07CB-481D-90BD-2E12E9DDB8D3}" type="pres">
      <dgm:prSet presAssocID="{60B70DC7-B23B-479F-979C-83320279BB68}" presName="diagram" presStyleCnt="0">
        <dgm:presLayoutVars>
          <dgm:dir/>
          <dgm:resizeHandles val="exact"/>
        </dgm:presLayoutVars>
      </dgm:prSet>
      <dgm:spPr/>
    </dgm:pt>
    <dgm:pt modelId="{9DD29305-CC38-4572-BCFE-A5DF92F9CBF8}" type="pres">
      <dgm:prSet presAssocID="{AA02A044-551F-4CE0-B88C-8B3E96E1AD1A}" presName="node" presStyleLbl="node1" presStyleIdx="0" presStyleCnt="8">
        <dgm:presLayoutVars>
          <dgm:bulletEnabled val="1"/>
        </dgm:presLayoutVars>
      </dgm:prSet>
      <dgm:spPr/>
    </dgm:pt>
    <dgm:pt modelId="{2556CE8C-D13B-4431-92A4-20F57B4DB9E7}" type="pres">
      <dgm:prSet presAssocID="{41CEDD52-82EB-42E7-BD80-7B5DCC79AC2D}" presName="sibTrans" presStyleCnt="0"/>
      <dgm:spPr/>
    </dgm:pt>
    <dgm:pt modelId="{B81C5643-8DE2-4348-B00B-2BA261D33BCD}" type="pres">
      <dgm:prSet presAssocID="{3C901B54-AF77-4087-A17A-C3905A9B2BBE}" presName="node" presStyleLbl="node1" presStyleIdx="1" presStyleCnt="8">
        <dgm:presLayoutVars>
          <dgm:bulletEnabled val="1"/>
        </dgm:presLayoutVars>
      </dgm:prSet>
      <dgm:spPr/>
    </dgm:pt>
    <dgm:pt modelId="{71FB1C00-B2C2-4EED-9BCC-49837E77A839}" type="pres">
      <dgm:prSet presAssocID="{8DD48970-6FD2-4F81-83A5-F177A68FC86D}" presName="sibTrans" presStyleCnt="0"/>
      <dgm:spPr/>
    </dgm:pt>
    <dgm:pt modelId="{EFCAE56A-34FF-4291-BD0F-C4F64196C286}" type="pres">
      <dgm:prSet presAssocID="{4C00748B-24B2-4FA8-826D-9C93F29E0CA8}" presName="node" presStyleLbl="node1" presStyleIdx="2" presStyleCnt="8">
        <dgm:presLayoutVars>
          <dgm:bulletEnabled val="1"/>
        </dgm:presLayoutVars>
      </dgm:prSet>
      <dgm:spPr/>
    </dgm:pt>
    <dgm:pt modelId="{F5FEE471-043F-43BB-876B-C4DD0460D435}" type="pres">
      <dgm:prSet presAssocID="{CEAF1374-C63B-4473-BB8F-A65C8F30D31B}" presName="sibTrans" presStyleCnt="0"/>
      <dgm:spPr/>
    </dgm:pt>
    <dgm:pt modelId="{80CA4994-0F30-4B74-B9DB-5F5C8E9BE33F}" type="pres">
      <dgm:prSet presAssocID="{AB25BB1F-0FCC-477D-818D-CE8E73B1698C}" presName="node" presStyleLbl="node1" presStyleIdx="3" presStyleCnt="8">
        <dgm:presLayoutVars>
          <dgm:bulletEnabled val="1"/>
        </dgm:presLayoutVars>
      </dgm:prSet>
      <dgm:spPr/>
    </dgm:pt>
    <dgm:pt modelId="{670FA113-AF10-4D07-B460-59EB81ABD3BB}" type="pres">
      <dgm:prSet presAssocID="{7E1335C3-87AF-4413-92B0-397E7B4FACAA}" presName="sibTrans" presStyleCnt="0"/>
      <dgm:spPr/>
    </dgm:pt>
    <dgm:pt modelId="{F2A43B6E-E7B4-42D0-857B-083ADE75C2DC}" type="pres">
      <dgm:prSet presAssocID="{268FD3AC-E35C-479F-BFBC-42209AE38E43}" presName="node" presStyleLbl="node1" presStyleIdx="4" presStyleCnt="8">
        <dgm:presLayoutVars>
          <dgm:bulletEnabled val="1"/>
        </dgm:presLayoutVars>
      </dgm:prSet>
      <dgm:spPr/>
    </dgm:pt>
    <dgm:pt modelId="{434394B7-7F69-405F-B061-2C119CEF7F40}" type="pres">
      <dgm:prSet presAssocID="{ED0E8DE6-EA18-443D-91D5-E4C7AA6D7E1C}" presName="sibTrans" presStyleCnt="0"/>
      <dgm:spPr/>
    </dgm:pt>
    <dgm:pt modelId="{C9217F15-5230-46A7-9EAF-622294D76C34}" type="pres">
      <dgm:prSet presAssocID="{4B82C8DB-DDAA-41BB-A9F5-AA0C46BB693A}" presName="node" presStyleLbl="node1" presStyleIdx="5" presStyleCnt="8">
        <dgm:presLayoutVars>
          <dgm:bulletEnabled val="1"/>
        </dgm:presLayoutVars>
      </dgm:prSet>
      <dgm:spPr/>
    </dgm:pt>
    <dgm:pt modelId="{66A46668-5BA1-4D18-B003-D4D1730BBDAD}" type="pres">
      <dgm:prSet presAssocID="{E335895E-BD58-4B0B-9E06-A01EB80C620B}" presName="sibTrans" presStyleCnt="0"/>
      <dgm:spPr/>
    </dgm:pt>
    <dgm:pt modelId="{80BF743E-8011-48A5-9FD2-E69227160635}" type="pres">
      <dgm:prSet presAssocID="{8AA918C3-E272-4CE5-BF61-7BCAED5D92CD}" presName="node" presStyleLbl="node1" presStyleIdx="6" presStyleCnt="8">
        <dgm:presLayoutVars>
          <dgm:bulletEnabled val="1"/>
        </dgm:presLayoutVars>
      </dgm:prSet>
      <dgm:spPr/>
    </dgm:pt>
    <dgm:pt modelId="{64A1BF5C-7BFC-4C13-B9E4-93AB58465788}" type="pres">
      <dgm:prSet presAssocID="{5E78C2D7-6F51-4640-BBFE-655BE46F9846}" presName="sibTrans" presStyleCnt="0"/>
      <dgm:spPr/>
    </dgm:pt>
    <dgm:pt modelId="{C296E8E9-300D-4EC8-83A3-3529635FC197}" type="pres">
      <dgm:prSet presAssocID="{F900746A-35C9-4492-A9B7-E668247E1FFA}" presName="node" presStyleLbl="node1" presStyleIdx="7" presStyleCnt="8">
        <dgm:presLayoutVars>
          <dgm:bulletEnabled val="1"/>
        </dgm:presLayoutVars>
      </dgm:prSet>
      <dgm:spPr/>
    </dgm:pt>
  </dgm:ptLst>
  <dgm:cxnLst>
    <dgm:cxn modelId="{F47DAA0C-ECF6-47C6-A109-F67B62BBD28B}" srcId="{60B70DC7-B23B-479F-979C-83320279BB68}" destId="{AA02A044-551F-4CE0-B88C-8B3E96E1AD1A}" srcOrd="0" destOrd="0" parTransId="{0D303B07-11F2-49FB-96BC-A188F2F785A6}" sibTransId="{41CEDD52-82EB-42E7-BD80-7B5DCC79AC2D}"/>
    <dgm:cxn modelId="{665F860F-9436-4ED5-AE38-961CDD0F6DD4}" srcId="{60B70DC7-B23B-479F-979C-83320279BB68}" destId="{4C00748B-24B2-4FA8-826D-9C93F29E0CA8}" srcOrd="2" destOrd="0" parTransId="{0A3D2846-077E-48BD-B36C-52844F2D92F2}" sibTransId="{CEAF1374-C63B-4473-BB8F-A65C8F30D31B}"/>
    <dgm:cxn modelId="{2AA97E11-A75A-49DE-A8D9-BAC3678381A2}" srcId="{60B70DC7-B23B-479F-979C-83320279BB68}" destId="{4B82C8DB-DDAA-41BB-A9F5-AA0C46BB693A}" srcOrd="5" destOrd="0" parTransId="{D65088BE-40C7-4FDF-98FB-2AED9FF6B52E}" sibTransId="{E335895E-BD58-4B0B-9E06-A01EB80C620B}"/>
    <dgm:cxn modelId="{D560FA31-5630-4295-A843-945DD04BC6E3}" type="presOf" srcId="{4B82C8DB-DDAA-41BB-A9F5-AA0C46BB693A}" destId="{C9217F15-5230-46A7-9EAF-622294D76C34}" srcOrd="0" destOrd="0" presId="urn:microsoft.com/office/officeart/2005/8/layout/default"/>
    <dgm:cxn modelId="{32EF573B-49EE-476F-97DD-39FDC4EF6B9E}" type="presOf" srcId="{F900746A-35C9-4492-A9B7-E668247E1FFA}" destId="{C296E8E9-300D-4EC8-83A3-3529635FC197}" srcOrd="0" destOrd="0" presId="urn:microsoft.com/office/officeart/2005/8/layout/default"/>
    <dgm:cxn modelId="{3FD0433E-31CB-41C4-8570-AE95EB1B70F0}" type="presOf" srcId="{60B70DC7-B23B-479F-979C-83320279BB68}" destId="{4D7B06F4-07CB-481D-90BD-2E12E9DDB8D3}" srcOrd="0" destOrd="0" presId="urn:microsoft.com/office/officeart/2005/8/layout/default"/>
    <dgm:cxn modelId="{3999ED61-2628-4AB1-B963-E615FC7EEE2A}" type="presOf" srcId="{4C00748B-24B2-4FA8-826D-9C93F29E0CA8}" destId="{EFCAE56A-34FF-4291-BD0F-C4F64196C286}" srcOrd="0" destOrd="0" presId="urn:microsoft.com/office/officeart/2005/8/layout/default"/>
    <dgm:cxn modelId="{3284FA4A-3587-4E91-ADC4-6787970B4794}" type="presOf" srcId="{268FD3AC-E35C-479F-BFBC-42209AE38E43}" destId="{F2A43B6E-E7B4-42D0-857B-083ADE75C2DC}" srcOrd="0" destOrd="0" presId="urn:microsoft.com/office/officeart/2005/8/layout/default"/>
    <dgm:cxn modelId="{4D301D74-4D20-49EA-B552-766A2EF3F91A}" srcId="{60B70DC7-B23B-479F-979C-83320279BB68}" destId="{AB25BB1F-0FCC-477D-818D-CE8E73B1698C}" srcOrd="3" destOrd="0" parTransId="{88174F05-B8D9-42BC-9171-024B5F0EFA37}" sibTransId="{7E1335C3-87AF-4413-92B0-397E7B4FACAA}"/>
    <dgm:cxn modelId="{A58B7F76-5A86-4665-B4C8-FF95D7CB4A71}" srcId="{60B70DC7-B23B-479F-979C-83320279BB68}" destId="{F900746A-35C9-4492-A9B7-E668247E1FFA}" srcOrd="7" destOrd="0" parTransId="{1FAA462C-644B-4308-B255-AE1098436883}" sibTransId="{551BDF3D-BDDC-4019-A9C7-912BF9B6EE2C}"/>
    <dgm:cxn modelId="{9C79CB7A-48B9-462A-873A-C5DB51BAC834}" type="presOf" srcId="{AA02A044-551F-4CE0-B88C-8B3E96E1AD1A}" destId="{9DD29305-CC38-4572-BCFE-A5DF92F9CBF8}" srcOrd="0" destOrd="0" presId="urn:microsoft.com/office/officeart/2005/8/layout/default"/>
    <dgm:cxn modelId="{B2AA5F8D-2A09-4129-A320-99BCFF2E3A26}" type="presOf" srcId="{8AA918C3-E272-4CE5-BF61-7BCAED5D92CD}" destId="{80BF743E-8011-48A5-9FD2-E69227160635}" srcOrd="0" destOrd="0" presId="urn:microsoft.com/office/officeart/2005/8/layout/default"/>
    <dgm:cxn modelId="{CC645F93-76E6-4ADB-9DC3-9D4B73A30FF9}" type="presOf" srcId="{AB25BB1F-0FCC-477D-818D-CE8E73B1698C}" destId="{80CA4994-0F30-4B74-B9DB-5F5C8E9BE33F}" srcOrd="0" destOrd="0" presId="urn:microsoft.com/office/officeart/2005/8/layout/default"/>
    <dgm:cxn modelId="{2DE8E4A9-0B5F-4A4A-8925-4CDC9C2F2A06}" srcId="{60B70DC7-B23B-479F-979C-83320279BB68}" destId="{268FD3AC-E35C-479F-BFBC-42209AE38E43}" srcOrd="4" destOrd="0" parTransId="{F0491F51-A575-4056-B3EA-E627C4403FEC}" sibTransId="{ED0E8DE6-EA18-443D-91D5-E4C7AA6D7E1C}"/>
    <dgm:cxn modelId="{3D6462B3-6487-42D8-99B1-6B86020092AF}" srcId="{60B70DC7-B23B-479F-979C-83320279BB68}" destId="{3C901B54-AF77-4087-A17A-C3905A9B2BBE}" srcOrd="1" destOrd="0" parTransId="{92AF6CFC-BFF2-429E-86E0-915F66AA2876}" sibTransId="{8DD48970-6FD2-4F81-83A5-F177A68FC86D}"/>
    <dgm:cxn modelId="{143EE0D7-1E2D-4445-B7E7-5170EE5CB3E4}" type="presOf" srcId="{3C901B54-AF77-4087-A17A-C3905A9B2BBE}" destId="{B81C5643-8DE2-4348-B00B-2BA261D33BCD}" srcOrd="0" destOrd="0" presId="urn:microsoft.com/office/officeart/2005/8/layout/default"/>
    <dgm:cxn modelId="{B17FC4F3-1710-44F0-A81A-286E12CA232C}" srcId="{60B70DC7-B23B-479F-979C-83320279BB68}" destId="{8AA918C3-E272-4CE5-BF61-7BCAED5D92CD}" srcOrd="6" destOrd="0" parTransId="{F1A1B588-4533-49C9-9BFE-FC8500F49BFF}" sibTransId="{5E78C2D7-6F51-4640-BBFE-655BE46F9846}"/>
    <dgm:cxn modelId="{18CB418D-10CF-4AD3-B5BF-6C1420854AE1}" type="presParOf" srcId="{4D7B06F4-07CB-481D-90BD-2E12E9DDB8D3}" destId="{9DD29305-CC38-4572-BCFE-A5DF92F9CBF8}" srcOrd="0" destOrd="0" presId="urn:microsoft.com/office/officeart/2005/8/layout/default"/>
    <dgm:cxn modelId="{F8FE58FB-EC8A-4A44-A30B-B6C56E3519CD}" type="presParOf" srcId="{4D7B06F4-07CB-481D-90BD-2E12E9DDB8D3}" destId="{2556CE8C-D13B-4431-92A4-20F57B4DB9E7}" srcOrd="1" destOrd="0" presId="urn:microsoft.com/office/officeart/2005/8/layout/default"/>
    <dgm:cxn modelId="{9783D04E-3AA1-4E16-949E-AFA6DB2C3481}" type="presParOf" srcId="{4D7B06F4-07CB-481D-90BD-2E12E9DDB8D3}" destId="{B81C5643-8DE2-4348-B00B-2BA261D33BCD}" srcOrd="2" destOrd="0" presId="urn:microsoft.com/office/officeart/2005/8/layout/default"/>
    <dgm:cxn modelId="{879778BE-2F87-46FF-94B2-A5A4CE9DD32B}" type="presParOf" srcId="{4D7B06F4-07CB-481D-90BD-2E12E9DDB8D3}" destId="{71FB1C00-B2C2-4EED-9BCC-49837E77A839}" srcOrd="3" destOrd="0" presId="urn:microsoft.com/office/officeart/2005/8/layout/default"/>
    <dgm:cxn modelId="{2C7FF96B-B5D0-4465-9BD2-56BFBBD76E4E}" type="presParOf" srcId="{4D7B06F4-07CB-481D-90BD-2E12E9DDB8D3}" destId="{EFCAE56A-34FF-4291-BD0F-C4F64196C286}" srcOrd="4" destOrd="0" presId="urn:microsoft.com/office/officeart/2005/8/layout/default"/>
    <dgm:cxn modelId="{B5590846-5A74-4CE1-A0D0-54A0C3FDF961}" type="presParOf" srcId="{4D7B06F4-07CB-481D-90BD-2E12E9DDB8D3}" destId="{F5FEE471-043F-43BB-876B-C4DD0460D435}" srcOrd="5" destOrd="0" presId="urn:microsoft.com/office/officeart/2005/8/layout/default"/>
    <dgm:cxn modelId="{D4B63C6A-4843-4FB2-A586-89D448290E71}" type="presParOf" srcId="{4D7B06F4-07CB-481D-90BD-2E12E9DDB8D3}" destId="{80CA4994-0F30-4B74-B9DB-5F5C8E9BE33F}" srcOrd="6" destOrd="0" presId="urn:microsoft.com/office/officeart/2005/8/layout/default"/>
    <dgm:cxn modelId="{562DBAEB-BEFA-4A7E-A5A2-C6597395C5CA}" type="presParOf" srcId="{4D7B06F4-07CB-481D-90BD-2E12E9DDB8D3}" destId="{670FA113-AF10-4D07-B460-59EB81ABD3BB}" srcOrd="7" destOrd="0" presId="urn:microsoft.com/office/officeart/2005/8/layout/default"/>
    <dgm:cxn modelId="{8CBB1AC7-CC66-43AE-9CAE-02F7769CA868}" type="presParOf" srcId="{4D7B06F4-07CB-481D-90BD-2E12E9DDB8D3}" destId="{F2A43B6E-E7B4-42D0-857B-083ADE75C2DC}" srcOrd="8" destOrd="0" presId="urn:microsoft.com/office/officeart/2005/8/layout/default"/>
    <dgm:cxn modelId="{8D25FB31-D8F1-4F13-9AB0-171CEE08B1C5}" type="presParOf" srcId="{4D7B06F4-07CB-481D-90BD-2E12E9DDB8D3}" destId="{434394B7-7F69-405F-B061-2C119CEF7F40}" srcOrd="9" destOrd="0" presId="urn:microsoft.com/office/officeart/2005/8/layout/default"/>
    <dgm:cxn modelId="{F148AFCF-5A54-4545-8D24-188BED027C67}" type="presParOf" srcId="{4D7B06F4-07CB-481D-90BD-2E12E9DDB8D3}" destId="{C9217F15-5230-46A7-9EAF-622294D76C34}" srcOrd="10" destOrd="0" presId="urn:microsoft.com/office/officeart/2005/8/layout/default"/>
    <dgm:cxn modelId="{505A03B4-E01F-43F3-93A8-E4107DAE0C19}" type="presParOf" srcId="{4D7B06F4-07CB-481D-90BD-2E12E9DDB8D3}" destId="{66A46668-5BA1-4D18-B003-D4D1730BBDAD}" srcOrd="11" destOrd="0" presId="urn:microsoft.com/office/officeart/2005/8/layout/default"/>
    <dgm:cxn modelId="{9EC506AB-0C40-4120-868C-A9FB3473EFD6}" type="presParOf" srcId="{4D7B06F4-07CB-481D-90BD-2E12E9DDB8D3}" destId="{80BF743E-8011-48A5-9FD2-E69227160635}" srcOrd="12" destOrd="0" presId="urn:microsoft.com/office/officeart/2005/8/layout/default"/>
    <dgm:cxn modelId="{9896BD2A-112D-4DDF-A8BC-736CC9C86074}" type="presParOf" srcId="{4D7B06F4-07CB-481D-90BD-2E12E9DDB8D3}" destId="{64A1BF5C-7BFC-4C13-B9E4-93AB58465788}" srcOrd="13" destOrd="0" presId="urn:microsoft.com/office/officeart/2005/8/layout/default"/>
    <dgm:cxn modelId="{A0B1B812-E90A-49F9-86F5-6ACC4A5F81A2}" type="presParOf" srcId="{4D7B06F4-07CB-481D-90BD-2E12E9DDB8D3}" destId="{C296E8E9-300D-4EC8-83A3-3529635FC197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178EB19-57EB-4123-9DBF-5D2CC27DB642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12E350A-5CF2-46D3-A594-CAA4A4D0EB95}">
      <dgm:prSet/>
      <dgm:spPr/>
      <dgm:t>
        <a:bodyPr/>
        <a:lstStyle/>
        <a:p>
          <a:r>
            <a:rPr lang="en-GB"/>
            <a:t>Narrative</a:t>
          </a:r>
          <a:endParaRPr lang="en-US"/>
        </a:p>
      </dgm:t>
    </dgm:pt>
    <dgm:pt modelId="{F41B8CD9-3619-404C-A432-812735402CD1}" type="parTrans" cxnId="{A3A42343-D573-4AA0-BDBA-F54891E21769}">
      <dgm:prSet/>
      <dgm:spPr/>
      <dgm:t>
        <a:bodyPr/>
        <a:lstStyle/>
        <a:p>
          <a:endParaRPr lang="en-US"/>
        </a:p>
      </dgm:t>
    </dgm:pt>
    <dgm:pt modelId="{1E188992-C2C2-4123-8635-D1B185B8396D}" type="sibTrans" cxnId="{A3A42343-D573-4AA0-BDBA-F54891E21769}">
      <dgm:prSet/>
      <dgm:spPr/>
      <dgm:t>
        <a:bodyPr/>
        <a:lstStyle/>
        <a:p>
          <a:endParaRPr lang="en-US"/>
        </a:p>
      </dgm:t>
    </dgm:pt>
    <dgm:pt modelId="{00B5AAE7-D68B-47BE-BBA0-A1676CB67014}">
      <dgm:prSet/>
      <dgm:spPr/>
      <dgm:t>
        <a:bodyPr/>
        <a:lstStyle/>
        <a:p>
          <a:r>
            <a:rPr lang="en-GB"/>
            <a:t>Argument</a:t>
          </a:r>
          <a:endParaRPr lang="en-US"/>
        </a:p>
      </dgm:t>
    </dgm:pt>
    <dgm:pt modelId="{0CC3C155-1205-4E6E-80A8-F2A5D8DA7C94}" type="parTrans" cxnId="{DA603A0E-AC24-4AD6-9465-F1EC344903A7}">
      <dgm:prSet/>
      <dgm:spPr/>
      <dgm:t>
        <a:bodyPr/>
        <a:lstStyle/>
        <a:p>
          <a:endParaRPr lang="en-US"/>
        </a:p>
      </dgm:t>
    </dgm:pt>
    <dgm:pt modelId="{CACB3B32-6A0C-451B-8598-417BE3157277}" type="sibTrans" cxnId="{DA603A0E-AC24-4AD6-9465-F1EC344903A7}">
      <dgm:prSet/>
      <dgm:spPr/>
      <dgm:t>
        <a:bodyPr/>
        <a:lstStyle/>
        <a:p>
          <a:endParaRPr lang="en-US"/>
        </a:p>
      </dgm:t>
    </dgm:pt>
    <dgm:pt modelId="{A5E2B28F-FE0D-4A46-A47B-EFC0BF28DF35}">
      <dgm:prSet/>
      <dgm:spPr/>
      <dgm:t>
        <a:bodyPr/>
        <a:lstStyle/>
        <a:p>
          <a:r>
            <a:rPr lang="en-GB"/>
            <a:t>Style</a:t>
          </a:r>
          <a:endParaRPr lang="en-US"/>
        </a:p>
      </dgm:t>
    </dgm:pt>
    <dgm:pt modelId="{A623B484-5EB1-4B3D-9079-5ABB62493F2A}" type="parTrans" cxnId="{741D7940-D6C3-4057-8552-4712F68260F1}">
      <dgm:prSet/>
      <dgm:spPr/>
      <dgm:t>
        <a:bodyPr/>
        <a:lstStyle/>
        <a:p>
          <a:endParaRPr lang="en-US"/>
        </a:p>
      </dgm:t>
    </dgm:pt>
    <dgm:pt modelId="{96B90770-87AC-4E32-999F-2208C301DCB5}" type="sibTrans" cxnId="{741D7940-D6C3-4057-8552-4712F68260F1}">
      <dgm:prSet/>
      <dgm:spPr/>
      <dgm:t>
        <a:bodyPr/>
        <a:lstStyle/>
        <a:p>
          <a:endParaRPr lang="en-US"/>
        </a:p>
      </dgm:t>
    </dgm:pt>
    <dgm:pt modelId="{323CCA05-A5F5-42F7-84F3-46565D16D3B5}">
      <dgm:prSet/>
      <dgm:spPr/>
      <dgm:t>
        <a:bodyPr/>
        <a:lstStyle/>
        <a:p>
          <a:r>
            <a:rPr lang="en-GB"/>
            <a:t>Language</a:t>
          </a:r>
          <a:endParaRPr lang="en-US"/>
        </a:p>
      </dgm:t>
    </dgm:pt>
    <dgm:pt modelId="{903901CA-5C97-434F-976E-E62A5F6A4E79}" type="parTrans" cxnId="{618C233F-2D8B-4A2B-B56E-1A8BEDB19D73}">
      <dgm:prSet/>
      <dgm:spPr/>
      <dgm:t>
        <a:bodyPr/>
        <a:lstStyle/>
        <a:p>
          <a:endParaRPr lang="en-US"/>
        </a:p>
      </dgm:t>
    </dgm:pt>
    <dgm:pt modelId="{7BD8BE7F-883D-4494-89AA-3E44EFF75693}" type="sibTrans" cxnId="{618C233F-2D8B-4A2B-B56E-1A8BEDB19D73}">
      <dgm:prSet/>
      <dgm:spPr/>
      <dgm:t>
        <a:bodyPr/>
        <a:lstStyle/>
        <a:p>
          <a:endParaRPr lang="en-US"/>
        </a:p>
      </dgm:t>
    </dgm:pt>
    <dgm:pt modelId="{22DFD0BA-E678-4E4C-B89B-CE443D0685AA}">
      <dgm:prSet/>
      <dgm:spPr/>
      <dgm:t>
        <a:bodyPr/>
        <a:lstStyle/>
        <a:p>
          <a:r>
            <a:rPr lang="en-GB"/>
            <a:t>Evidence</a:t>
          </a:r>
          <a:endParaRPr lang="en-US"/>
        </a:p>
      </dgm:t>
    </dgm:pt>
    <dgm:pt modelId="{291D1F9A-D5AE-4414-8417-D22662211043}" type="parTrans" cxnId="{87F087B0-D66D-4A4B-8AB7-D313776F3AA5}">
      <dgm:prSet/>
      <dgm:spPr/>
      <dgm:t>
        <a:bodyPr/>
        <a:lstStyle/>
        <a:p>
          <a:endParaRPr lang="en-US"/>
        </a:p>
      </dgm:t>
    </dgm:pt>
    <dgm:pt modelId="{CC9BDF6A-54F0-4174-8B7A-97A47AD58712}" type="sibTrans" cxnId="{87F087B0-D66D-4A4B-8AB7-D313776F3AA5}">
      <dgm:prSet/>
      <dgm:spPr/>
      <dgm:t>
        <a:bodyPr/>
        <a:lstStyle/>
        <a:p>
          <a:endParaRPr lang="en-US"/>
        </a:p>
      </dgm:t>
    </dgm:pt>
    <dgm:pt modelId="{650FFB8D-3226-4B5A-BDCC-9A8FBC71CD2F}">
      <dgm:prSet/>
      <dgm:spPr/>
      <dgm:t>
        <a:bodyPr/>
        <a:lstStyle/>
        <a:p>
          <a:r>
            <a:rPr lang="en-GB"/>
            <a:t>Structure</a:t>
          </a:r>
          <a:endParaRPr lang="en-US"/>
        </a:p>
      </dgm:t>
    </dgm:pt>
    <dgm:pt modelId="{FA00BFA4-B657-406C-B42D-B8BAC6711E9B}" type="parTrans" cxnId="{F1637494-30BA-4804-A492-3E4B52B601D1}">
      <dgm:prSet/>
      <dgm:spPr/>
      <dgm:t>
        <a:bodyPr/>
        <a:lstStyle/>
        <a:p>
          <a:endParaRPr lang="en-US"/>
        </a:p>
      </dgm:t>
    </dgm:pt>
    <dgm:pt modelId="{D6972826-FAC0-4202-8B85-AC9DEF0E8DB1}" type="sibTrans" cxnId="{F1637494-30BA-4804-A492-3E4B52B601D1}">
      <dgm:prSet/>
      <dgm:spPr/>
      <dgm:t>
        <a:bodyPr/>
        <a:lstStyle/>
        <a:p>
          <a:endParaRPr lang="en-US"/>
        </a:p>
      </dgm:t>
    </dgm:pt>
    <dgm:pt modelId="{8B61155D-6348-44C0-9C84-BFE002001AF3}">
      <dgm:prSet/>
      <dgm:spPr/>
      <dgm:t>
        <a:bodyPr/>
        <a:lstStyle/>
        <a:p>
          <a:r>
            <a:rPr lang="en-GB"/>
            <a:t>Aesthetics</a:t>
          </a:r>
          <a:endParaRPr lang="en-US"/>
        </a:p>
      </dgm:t>
    </dgm:pt>
    <dgm:pt modelId="{54F9038C-D088-412E-9B58-6ABC27E38C81}" type="parTrans" cxnId="{C64D6474-7F76-48B8-8624-59EDBFD7D4FC}">
      <dgm:prSet/>
      <dgm:spPr/>
      <dgm:t>
        <a:bodyPr/>
        <a:lstStyle/>
        <a:p>
          <a:endParaRPr lang="en-US"/>
        </a:p>
      </dgm:t>
    </dgm:pt>
    <dgm:pt modelId="{81327977-AA93-4D15-A9D3-60E8CDAC4F48}" type="sibTrans" cxnId="{C64D6474-7F76-48B8-8624-59EDBFD7D4FC}">
      <dgm:prSet/>
      <dgm:spPr/>
      <dgm:t>
        <a:bodyPr/>
        <a:lstStyle/>
        <a:p>
          <a:endParaRPr lang="en-US"/>
        </a:p>
      </dgm:t>
    </dgm:pt>
    <dgm:pt modelId="{ED16F6A5-D3DE-45D5-9353-32CEA162EDD7}">
      <dgm:prSet/>
      <dgm:spPr/>
      <dgm:t>
        <a:bodyPr/>
        <a:lstStyle/>
        <a:p>
          <a:r>
            <a:rPr lang="en-GB"/>
            <a:t>Composition</a:t>
          </a:r>
          <a:endParaRPr lang="en-US"/>
        </a:p>
      </dgm:t>
    </dgm:pt>
    <dgm:pt modelId="{E0705416-7391-4F42-BCE7-7C6A4A4649C8}" type="parTrans" cxnId="{C0CEBF1B-D24D-4E90-A89E-CD57319948CB}">
      <dgm:prSet/>
      <dgm:spPr/>
      <dgm:t>
        <a:bodyPr/>
        <a:lstStyle/>
        <a:p>
          <a:endParaRPr lang="en-US"/>
        </a:p>
      </dgm:t>
    </dgm:pt>
    <dgm:pt modelId="{83DA5C1B-7E8C-4B9D-933A-6D3AF1D764F7}" type="sibTrans" cxnId="{C0CEBF1B-D24D-4E90-A89E-CD57319948CB}">
      <dgm:prSet/>
      <dgm:spPr/>
      <dgm:t>
        <a:bodyPr/>
        <a:lstStyle/>
        <a:p>
          <a:endParaRPr lang="en-US"/>
        </a:p>
      </dgm:t>
    </dgm:pt>
    <dgm:pt modelId="{7484CE97-46B0-4FD0-BF58-1850BF84B2FC}">
      <dgm:prSet/>
      <dgm:spPr/>
      <dgm:t>
        <a:bodyPr/>
        <a:lstStyle/>
        <a:p>
          <a:r>
            <a:rPr lang="en-GB"/>
            <a:t>Performance</a:t>
          </a:r>
          <a:endParaRPr lang="en-US"/>
        </a:p>
      </dgm:t>
    </dgm:pt>
    <dgm:pt modelId="{D23C15FA-C44A-4C83-9D7F-3CEE1D81126A}" type="parTrans" cxnId="{9AF5BF64-50FC-4615-BE10-6C6B50123F23}">
      <dgm:prSet/>
      <dgm:spPr/>
      <dgm:t>
        <a:bodyPr/>
        <a:lstStyle/>
        <a:p>
          <a:endParaRPr lang="en-US"/>
        </a:p>
      </dgm:t>
    </dgm:pt>
    <dgm:pt modelId="{05D10BF3-EE97-4A05-AE23-DA703AC1D2E1}" type="sibTrans" cxnId="{9AF5BF64-50FC-4615-BE10-6C6B50123F23}">
      <dgm:prSet/>
      <dgm:spPr/>
      <dgm:t>
        <a:bodyPr/>
        <a:lstStyle/>
        <a:p>
          <a:endParaRPr lang="en-US"/>
        </a:p>
      </dgm:t>
    </dgm:pt>
    <dgm:pt modelId="{E4694274-EC01-4A51-9DAA-CE1079CC08A8}">
      <dgm:prSet/>
      <dgm:spPr/>
      <dgm:t>
        <a:bodyPr/>
        <a:lstStyle/>
        <a:p>
          <a:r>
            <a:rPr lang="en-GB"/>
            <a:t>Rhythm/tempo…</a:t>
          </a:r>
          <a:endParaRPr lang="en-US"/>
        </a:p>
      </dgm:t>
    </dgm:pt>
    <dgm:pt modelId="{0C329F73-C041-4114-850A-2C6F1A6DD32D}" type="parTrans" cxnId="{0FC05916-41A1-4F27-AEA9-1010BE848A2D}">
      <dgm:prSet/>
      <dgm:spPr/>
      <dgm:t>
        <a:bodyPr/>
        <a:lstStyle/>
        <a:p>
          <a:endParaRPr lang="en-US"/>
        </a:p>
      </dgm:t>
    </dgm:pt>
    <dgm:pt modelId="{FDD507F6-0516-4398-B98F-45F70BFC4E5E}" type="sibTrans" cxnId="{0FC05916-41A1-4F27-AEA9-1010BE848A2D}">
      <dgm:prSet/>
      <dgm:spPr/>
      <dgm:t>
        <a:bodyPr/>
        <a:lstStyle/>
        <a:p>
          <a:endParaRPr lang="en-US"/>
        </a:p>
      </dgm:t>
    </dgm:pt>
    <dgm:pt modelId="{61C21844-B53A-486C-88EF-8825D3718FE3}" type="pres">
      <dgm:prSet presAssocID="{2178EB19-57EB-4123-9DBF-5D2CC27DB642}" presName="diagram" presStyleCnt="0">
        <dgm:presLayoutVars>
          <dgm:dir/>
          <dgm:resizeHandles val="exact"/>
        </dgm:presLayoutVars>
      </dgm:prSet>
      <dgm:spPr/>
    </dgm:pt>
    <dgm:pt modelId="{F44AC1ED-FAD7-45C3-A9B9-A099756E8EA3}" type="pres">
      <dgm:prSet presAssocID="{012E350A-5CF2-46D3-A594-CAA4A4D0EB95}" presName="node" presStyleLbl="node1" presStyleIdx="0" presStyleCnt="10">
        <dgm:presLayoutVars>
          <dgm:bulletEnabled val="1"/>
        </dgm:presLayoutVars>
      </dgm:prSet>
      <dgm:spPr/>
    </dgm:pt>
    <dgm:pt modelId="{92C224D8-9FD8-4AAC-93A6-CEECA320CB47}" type="pres">
      <dgm:prSet presAssocID="{1E188992-C2C2-4123-8635-D1B185B8396D}" presName="sibTrans" presStyleCnt="0"/>
      <dgm:spPr/>
    </dgm:pt>
    <dgm:pt modelId="{9B8A8173-0A9A-4573-BF58-8168DE8824FA}" type="pres">
      <dgm:prSet presAssocID="{00B5AAE7-D68B-47BE-BBA0-A1676CB67014}" presName="node" presStyleLbl="node1" presStyleIdx="1" presStyleCnt="10">
        <dgm:presLayoutVars>
          <dgm:bulletEnabled val="1"/>
        </dgm:presLayoutVars>
      </dgm:prSet>
      <dgm:spPr/>
    </dgm:pt>
    <dgm:pt modelId="{6160B8E9-FC9F-48B8-BC86-2F409EE74B51}" type="pres">
      <dgm:prSet presAssocID="{CACB3B32-6A0C-451B-8598-417BE3157277}" presName="sibTrans" presStyleCnt="0"/>
      <dgm:spPr/>
    </dgm:pt>
    <dgm:pt modelId="{81A730CE-4F07-42D5-9F0F-DA9173D08D9D}" type="pres">
      <dgm:prSet presAssocID="{A5E2B28F-FE0D-4A46-A47B-EFC0BF28DF35}" presName="node" presStyleLbl="node1" presStyleIdx="2" presStyleCnt="10">
        <dgm:presLayoutVars>
          <dgm:bulletEnabled val="1"/>
        </dgm:presLayoutVars>
      </dgm:prSet>
      <dgm:spPr/>
    </dgm:pt>
    <dgm:pt modelId="{073A5F6B-8790-4BE7-B697-0FE31B32E9F1}" type="pres">
      <dgm:prSet presAssocID="{96B90770-87AC-4E32-999F-2208C301DCB5}" presName="sibTrans" presStyleCnt="0"/>
      <dgm:spPr/>
    </dgm:pt>
    <dgm:pt modelId="{4D5128B7-6FA7-4ECE-A7DC-FA378AC1E95E}" type="pres">
      <dgm:prSet presAssocID="{323CCA05-A5F5-42F7-84F3-46565D16D3B5}" presName="node" presStyleLbl="node1" presStyleIdx="3" presStyleCnt="10">
        <dgm:presLayoutVars>
          <dgm:bulletEnabled val="1"/>
        </dgm:presLayoutVars>
      </dgm:prSet>
      <dgm:spPr/>
    </dgm:pt>
    <dgm:pt modelId="{596DEE97-50B5-4F48-AA50-5B5AE81DAA43}" type="pres">
      <dgm:prSet presAssocID="{7BD8BE7F-883D-4494-89AA-3E44EFF75693}" presName="sibTrans" presStyleCnt="0"/>
      <dgm:spPr/>
    </dgm:pt>
    <dgm:pt modelId="{46DF1384-34C3-474B-99DF-CB49D2328FEB}" type="pres">
      <dgm:prSet presAssocID="{22DFD0BA-E678-4E4C-B89B-CE443D0685AA}" presName="node" presStyleLbl="node1" presStyleIdx="4" presStyleCnt="10">
        <dgm:presLayoutVars>
          <dgm:bulletEnabled val="1"/>
        </dgm:presLayoutVars>
      </dgm:prSet>
      <dgm:spPr/>
    </dgm:pt>
    <dgm:pt modelId="{7463043B-ADD3-4888-B15C-049DB44DD52A}" type="pres">
      <dgm:prSet presAssocID="{CC9BDF6A-54F0-4174-8B7A-97A47AD58712}" presName="sibTrans" presStyleCnt="0"/>
      <dgm:spPr/>
    </dgm:pt>
    <dgm:pt modelId="{3D30D99A-48F5-4F3F-B5D0-F5E36F447B6B}" type="pres">
      <dgm:prSet presAssocID="{650FFB8D-3226-4B5A-BDCC-9A8FBC71CD2F}" presName="node" presStyleLbl="node1" presStyleIdx="5" presStyleCnt="10">
        <dgm:presLayoutVars>
          <dgm:bulletEnabled val="1"/>
        </dgm:presLayoutVars>
      </dgm:prSet>
      <dgm:spPr/>
    </dgm:pt>
    <dgm:pt modelId="{9B57D73B-0A05-4E67-BEAC-B450C83BAB9A}" type="pres">
      <dgm:prSet presAssocID="{D6972826-FAC0-4202-8B85-AC9DEF0E8DB1}" presName="sibTrans" presStyleCnt="0"/>
      <dgm:spPr/>
    </dgm:pt>
    <dgm:pt modelId="{88DFB6C8-7DF2-4FE3-81FF-2F9AED34B9E6}" type="pres">
      <dgm:prSet presAssocID="{8B61155D-6348-44C0-9C84-BFE002001AF3}" presName="node" presStyleLbl="node1" presStyleIdx="6" presStyleCnt="10">
        <dgm:presLayoutVars>
          <dgm:bulletEnabled val="1"/>
        </dgm:presLayoutVars>
      </dgm:prSet>
      <dgm:spPr/>
    </dgm:pt>
    <dgm:pt modelId="{78C04398-B70D-4C7C-BDDD-F132EEDFB325}" type="pres">
      <dgm:prSet presAssocID="{81327977-AA93-4D15-A9D3-60E8CDAC4F48}" presName="sibTrans" presStyleCnt="0"/>
      <dgm:spPr/>
    </dgm:pt>
    <dgm:pt modelId="{F77DBD1B-BE8C-4CF0-9654-35C4AD13644C}" type="pres">
      <dgm:prSet presAssocID="{ED16F6A5-D3DE-45D5-9353-32CEA162EDD7}" presName="node" presStyleLbl="node1" presStyleIdx="7" presStyleCnt="10">
        <dgm:presLayoutVars>
          <dgm:bulletEnabled val="1"/>
        </dgm:presLayoutVars>
      </dgm:prSet>
      <dgm:spPr/>
    </dgm:pt>
    <dgm:pt modelId="{829CD955-2EA1-4517-AA41-5410C8F57004}" type="pres">
      <dgm:prSet presAssocID="{83DA5C1B-7E8C-4B9D-933A-6D3AF1D764F7}" presName="sibTrans" presStyleCnt="0"/>
      <dgm:spPr/>
    </dgm:pt>
    <dgm:pt modelId="{F84BB07A-D2ED-4740-B6CC-CC3082F381E1}" type="pres">
      <dgm:prSet presAssocID="{7484CE97-46B0-4FD0-BF58-1850BF84B2FC}" presName="node" presStyleLbl="node1" presStyleIdx="8" presStyleCnt="10">
        <dgm:presLayoutVars>
          <dgm:bulletEnabled val="1"/>
        </dgm:presLayoutVars>
      </dgm:prSet>
      <dgm:spPr/>
    </dgm:pt>
    <dgm:pt modelId="{68B9621C-3C4F-4C91-9917-21EADBC6E390}" type="pres">
      <dgm:prSet presAssocID="{05D10BF3-EE97-4A05-AE23-DA703AC1D2E1}" presName="sibTrans" presStyleCnt="0"/>
      <dgm:spPr/>
    </dgm:pt>
    <dgm:pt modelId="{C78E38BD-099A-4817-A55E-063B0AEF96E4}" type="pres">
      <dgm:prSet presAssocID="{E4694274-EC01-4A51-9DAA-CE1079CC08A8}" presName="node" presStyleLbl="node1" presStyleIdx="9" presStyleCnt="10">
        <dgm:presLayoutVars>
          <dgm:bulletEnabled val="1"/>
        </dgm:presLayoutVars>
      </dgm:prSet>
      <dgm:spPr/>
    </dgm:pt>
  </dgm:ptLst>
  <dgm:cxnLst>
    <dgm:cxn modelId="{DA603A0E-AC24-4AD6-9465-F1EC344903A7}" srcId="{2178EB19-57EB-4123-9DBF-5D2CC27DB642}" destId="{00B5AAE7-D68B-47BE-BBA0-A1676CB67014}" srcOrd="1" destOrd="0" parTransId="{0CC3C155-1205-4E6E-80A8-F2A5D8DA7C94}" sibTransId="{CACB3B32-6A0C-451B-8598-417BE3157277}"/>
    <dgm:cxn modelId="{629C2F10-D850-4234-974D-363DEA58252E}" type="presOf" srcId="{323CCA05-A5F5-42F7-84F3-46565D16D3B5}" destId="{4D5128B7-6FA7-4ECE-A7DC-FA378AC1E95E}" srcOrd="0" destOrd="0" presId="urn:microsoft.com/office/officeart/2005/8/layout/default"/>
    <dgm:cxn modelId="{0FC05916-41A1-4F27-AEA9-1010BE848A2D}" srcId="{2178EB19-57EB-4123-9DBF-5D2CC27DB642}" destId="{E4694274-EC01-4A51-9DAA-CE1079CC08A8}" srcOrd="9" destOrd="0" parTransId="{0C329F73-C041-4114-850A-2C6F1A6DD32D}" sibTransId="{FDD507F6-0516-4398-B98F-45F70BFC4E5E}"/>
    <dgm:cxn modelId="{C0CEBF1B-D24D-4E90-A89E-CD57319948CB}" srcId="{2178EB19-57EB-4123-9DBF-5D2CC27DB642}" destId="{ED16F6A5-D3DE-45D5-9353-32CEA162EDD7}" srcOrd="7" destOrd="0" parTransId="{E0705416-7391-4F42-BCE7-7C6A4A4649C8}" sibTransId="{83DA5C1B-7E8C-4B9D-933A-6D3AF1D764F7}"/>
    <dgm:cxn modelId="{4F394F1E-DE8B-499F-9A83-5BCAFED22030}" type="presOf" srcId="{2178EB19-57EB-4123-9DBF-5D2CC27DB642}" destId="{61C21844-B53A-486C-88EF-8825D3718FE3}" srcOrd="0" destOrd="0" presId="urn:microsoft.com/office/officeart/2005/8/layout/default"/>
    <dgm:cxn modelId="{618C233F-2D8B-4A2B-B56E-1A8BEDB19D73}" srcId="{2178EB19-57EB-4123-9DBF-5D2CC27DB642}" destId="{323CCA05-A5F5-42F7-84F3-46565D16D3B5}" srcOrd="3" destOrd="0" parTransId="{903901CA-5C97-434F-976E-E62A5F6A4E79}" sibTransId="{7BD8BE7F-883D-4494-89AA-3E44EFF75693}"/>
    <dgm:cxn modelId="{741D7940-D6C3-4057-8552-4712F68260F1}" srcId="{2178EB19-57EB-4123-9DBF-5D2CC27DB642}" destId="{A5E2B28F-FE0D-4A46-A47B-EFC0BF28DF35}" srcOrd="2" destOrd="0" parTransId="{A623B484-5EB1-4B3D-9079-5ABB62493F2A}" sibTransId="{96B90770-87AC-4E32-999F-2208C301DCB5}"/>
    <dgm:cxn modelId="{49676241-8B78-4418-89F4-FD9930E93992}" type="presOf" srcId="{22DFD0BA-E678-4E4C-B89B-CE443D0685AA}" destId="{46DF1384-34C3-474B-99DF-CB49D2328FEB}" srcOrd="0" destOrd="0" presId="urn:microsoft.com/office/officeart/2005/8/layout/default"/>
    <dgm:cxn modelId="{A3A42343-D573-4AA0-BDBA-F54891E21769}" srcId="{2178EB19-57EB-4123-9DBF-5D2CC27DB642}" destId="{012E350A-5CF2-46D3-A594-CAA4A4D0EB95}" srcOrd="0" destOrd="0" parTransId="{F41B8CD9-3619-404C-A432-812735402CD1}" sibTransId="{1E188992-C2C2-4123-8635-D1B185B8396D}"/>
    <dgm:cxn modelId="{809C1464-2F07-4746-A0A6-660234DBE87F}" type="presOf" srcId="{650FFB8D-3226-4B5A-BDCC-9A8FBC71CD2F}" destId="{3D30D99A-48F5-4F3F-B5D0-F5E36F447B6B}" srcOrd="0" destOrd="0" presId="urn:microsoft.com/office/officeart/2005/8/layout/default"/>
    <dgm:cxn modelId="{9AF5BF64-50FC-4615-BE10-6C6B50123F23}" srcId="{2178EB19-57EB-4123-9DBF-5D2CC27DB642}" destId="{7484CE97-46B0-4FD0-BF58-1850BF84B2FC}" srcOrd="8" destOrd="0" parTransId="{D23C15FA-C44A-4C83-9D7F-3CEE1D81126A}" sibTransId="{05D10BF3-EE97-4A05-AE23-DA703AC1D2E1}"/>
    <dgm:cxn modelId="{C64D6474-7F76-48B8-8624-59EDBFD7D4FC}" srcId="{2178EB19-57EB-4123-9DBF-5D2CC27DB642}" destId="{8B61155D-6348-44C0-9C84-BFE002001AF3}" srcOrd="6" destOrd="0" parTransId="{54F9038C-D088-412E-9B58-6ABC27E38C81}" sibTransId="{81327977-AA93-4D15-A9D3-60E8CDAC4F48}"/>
    <dgm:cxn modelId="{F1637494-30BA-4804-A492-3E4B52B601D1}" srcId="{2178EB19-57EB-4123-9DBF-5D2CC27DB642}" destId="{650FFB8D-3226-4B5A-BDCC-9A8FBC71CD2F}" srcOrd="5" destOrd="0" parTransId="{FA00BFA4-B657-406C-B42D-B8BAC6711E9B}" sibTransId="{D6972826-FAC0-4202-8B85-AC9DEF0E8DB1}"/>
    <dgm:cxn modelId="{346B1DA8-433D-4C09-A483-FFA926C74B37}" type="presOf" srcId="{00B5AAE7-D68B-47BE-BBA0-A1676CB67014}" destId="{9B8A8173-0A9A-4573-BF58-8168DE8824FA}" srcOrd="0" destOrd="0" presId="urn:microsoft.com/office/officeart/2005/8/layout/default"/>
    <dgm:cxn modelId="{F770C2AD-6F91-4BAF-AF4F-31DD83BFDC77}" type="presOf" srcId="{012E350A-5CF2-46D3-A594-CAA4A4D0EB95}" destId="{F44AC1ED-FAD7-45C3-A9B9-A099756E8EA3}" srcOrd="0" destOrd="0" presId="urn:microsoft.com/office/officeart/2005/8/layout/default"/>
    <dgm:cxn modelId="{87F087B0-D66D-4A4B-8AB7-D313776F3AA5}" srcId="{2178EB19-57EB-4123-9DBF-5D2CC27DB642}" destId="{22DFD0BA-E678-4E4C-B89B-CE443D0685AA}" srcOrd="4" destOrd="0" parTransId="{291D1F9A-D5AE-4414-8417-D22662211043}" sibTransId="{CC9BDF6A-54F0-4174-8B7A-97A47AD58712}"/>
    <dgm:cxn modelId="{C44550B3-331F-4987-BBEB-BC377E08B521}" type="presOf" srcId="{E4694274-EC01-4A51-9DAA-CE1079CC08A8}" destId="{C78E38BD-099A-4817-A55E-063B0AEF96E4}" srcOrd="0" destOrd="0" presId="urn:microsoft.com/office/officeart/2005/8/layout/default"/>
    <dgm:cxn modelId="{FDAB47BA-E06D-4EFF-B52B-7506E6773F41}" type="presOf" srcId="{8B61155D-6348-44C0-9C84-BFE002001AF3}" destId="{88DFB6C8-7DF2-4FE3-81FF-2F9AED34B9E6}" srcOrd="0" destOrd="0" presId="urn:microsoft.com/office/officeart/2005/8/layout/default"/>
    <dgm:cxn modelId="{988A98BD-DDDA-43EF-A74D-E99F830060BA}" type="presOf" srcId="{A5E2B28F-FE0D-4A46-A47B-EFC0BF28DF35}" destId="{81A730CE-4F07-42D5-9F0F-DA9173D08D9D}" srcOrd="0" destOrd="0" presId="urn:microsoft.com/office/officeart/2005/8/layout/default"/>
    <dgm:cxn modelId="{ED772CE3-7D73-40D9-B31A-F4AC97E4AB18}" type="presOf" srcId="{ED16F6A5-D3DE-45D5-9353-32CEA162EDD7}" destId="{F77DBD1B-BE8C-4CF0-9654-35C4AD13644C}" srcOrd="0" destOrd="0" presId="urn:microsoft.com/office/officeart/2005/8/layout/default"/>
    <dgm:cxn modelId="{BCB423FF-5C6C-4D98-A4AA-54C1C583D6B1}" type="presOf" srcId="{7484CE97-46B0-4FD0-BF58-1850BF84B2FC}" destId="{F84BB07A-D2ED-4740-B6CC-CC3082F381E1}" srcOrd="0" destOrd="0" presId="urn:microsoft.com/office/officeart/2005/8/layout/default"/>
    <dgm:cxn modelId="{9BB0E79B-F531-46AC-AE83-F80C92129C9B}" type="presParOf" srcId="{61C21844-B53A-486C-88EF-8825D3718FE3}" destId="{F44AC1ED-FAD7-45C3-A9B9-A099756E8EA3}" srcOrd="0" destOrd="0" presId="urn:microsoft.com/office/officeart/2005/8/layout/default"/>
    <dgm:cxn modelId="{37346E87-3A8A-4FAB-B4ED-6957A492CC4A}" type="presParOf" srcId="{61C21844-B53A-486C-88EF-8825D3718FE3}" destId="{92C224D8-9FD8-4AAC-93A6-CEECA320CB47}" srcOrd="1" destOrd="0" presId="urn:microsoft.com/office/officeart/2005/8/layout/default"/>
    <dgm:cxn modelId="{FAD201E2-6858-4E87-A8DD-A36AB0C0E382}" type="presParOf" srcId="{61C21844-B53A-486C-88EF-8825D3718FE3}" destId="{9B8A8173-0A9A-4573-BF58-8168DE8824FA}" srcOrd="2" destOrd="0" presId="urn:microsoft.com/office/officeart/2005/8/layout/default"/>
    <dgm:cxn modelId="{56465E6D-2F18-4DD1-9E9F-3D8726F95FF5}" type="presParOf" srcId="{61C21844-B53A-486C-88EF-8825D3718FE3}" destId="{6160B8E9-FC9F-48B8-BC86-2F409EE74B51}" srcOrd="3" destOrd="0" presId="urn:microsoft.com/office/officeart/2005/8/layout/default"/>
    <dgm:cxn modelId="{DAFC61CF-4912-4478-A340-D0DEC72C7DCE}" type="presParOf" srcId="{61C21844-B53A-486C-88EF-8825D3718FE3}" destId="{81A730CE-4F07-42D5-9F0F-DA9173D08D9D}" srcOrd="4" destOrd="0" presId="urn:microsoft.com/office/officeart/2005/8/layout/default"/>
    <dgm:cxn modelId="{5B84887A-D26C-4AE6-8C29-B2514971F4FB}" type="presParOf" srcId="{61C21844-B53A-486C-88EF-8825D3718FE3}" destId="{073A5F6B-8790-4BE7-B697-0FE31B32E9F1}" srcOrd="5" destOrd="0" presId="urn:microsoft.com/office/officeart/2005/8/layout/default"/>
    <dgm:cxn modelId="{75BA12BA-FE54-466E-AB93-01E091C9B954}" type="presParOf" srcId="{61C21844-B53A-486C-88EF-8825D3718FE3}" destId="{4D5128B7-6FA7-4ECE-A7DC-FA378AC1E95E}" srcOrd="6" destOrd="0" presId="urn:microsoft.com/office/officeart/2005/8/layout/default"/>
    <dgm:cxn modelId="{2FAF24EE-3A81-4619-8152-ED8DD89DC250}" type="presParOf" srcId="{61C21844-B53A-486C-88EF-8825D3718FE3}" destId="{596DEE97-50B5-4F48-AA50-5B5AE81DAA43}" srcOrd="7" destOrd="0" presId="urn:microsoft.com/office/officeart/2005/8/layout/default"/>
    <dgm:cxn modelId="{04C98BF9-53E9-4DA9-B4EC-9AAB4358F624}" type="presParOf" srcId="{61C21844-B53A-486C-88EF-8825D3718FE3}" destId="{46DF1384-34C3-474B-99DF-CB49D2328FEB}" srcOrd="8" destOrd="0" presId="urn:microsoft.com/office/officeart/2005/8/layout/default"/>
    <dgm:cxn modelId="{C486041C-F845-4AE1-BC69-136F83AC658F}" type="presParOf" srcId="{61C21844-B53A-486C-88EF-8825D3718FE3}" destId="{7463043B-ADD3-4888-B15C-049DB44DD52A}" srcOrd="9" destOrd="0" presId="urn:microsoft.com/office/officeart/2005/8/layout/default"/>
    <dgm:cxn modelId="{54F9D8D5-4D4A-4C3C-886F-94CD34C80589}" type="presParOf" srcId="{61C21844-B53A-486C-88EF-8825D3718FE3}" destId="{3D30D99A-48F5-4F3F-B5D0-F5E36F447B6B}" srcOrd="10" destOrd="0" presId="urn:microsoft.com/office/officeart/2005/8/layout/default"/>
    <dgm:cxn modelId="{02EE4761-CB0D-4370-9F06-6EEA7D117DEE}" type="presParOf" srcId="{61C21844-B53A-486C-88EF-8825D3718FE3}" destId="{9B57D73B-0A05-4E67-BEAC-B450C83BAB9A}" srcOrd="11" destOrd="0" presId="urn:microsoft.com/office/officeart/2005/8/layout/default"/>
    <dgm:cxn modelId="{22F07B37-0B88-4531-BB11-9C231C402DDF}" type="presParOf" srcId="{61C21844-B53A-486C-88EF-8825D3718FE3}" destId="{88DFB6C8-7DF2-4FE3-81FF-2F9AED34B9E6}" srcOrd="12" destOrd="0" presId="urn:microsoft.com/office/officeart/2005/8/layout/default"/>
    <dgm:cxn modelId="{410682B9-5FA9-4B58-8D53-8DB1850A463F}" type="presParOf" srcId="{61C21844-B53A-486C-88EF-8825D3718FE3}" destId="{78C04398-B70D-4C7C-BDDD-F132EEDFB325}" srcOrd="13" destOrd="0" presId="urn:microsoft.com/office/officeart/2005/8/layout/default"/>
    <dgm:cxn modelId="{AB5DF3F5-783D-45BC-8301-150ED2601C6C}" type="presParOf" srcId="{61C21844-B53A-486C-88EF-8825D3718FE3}" destId="{F77DBD1B-BE8C-4CF0-9654-35C4AD13644C}" srcOrd="14" destOrd="0" presId="urn:microsoft.com/office/officeart/2005/8/layout/default"/>
    <dgm:cxn modelId="{5C656D28-AA1A-495E-AA1D-863ECB6E7DE0}" type="presParOf" srcId="{61C21844-B53A-486C-88EF-8825D3718FE3}" destId="{829CD955-2EA1-4517-AA41-5410C8F57004}" srcOrd="15" destOrd="0" presId="urn:microsoft.com/office/officeart/2005/8/layout/default"/>
    <dgm:cxn modelId="{7EA1F43F-0AE4-40F4-8AAC-018063D7F609}" type="presParOf" srcId="{61C21844-B53A-486C-88EF-8825D3718FE3}" destId="{F84BB07A-D2ED-4740-B6CC-CC3082F381E1}" srcOrd="16" destOrd="0" presId="urn:microsoft.com/office/officeart/2005/8/layout/default"/>
    <dgm:cxn modelId="{33DCDAE0-9F65-4EBD-BE61-4EFD0C33D363}" type="presParOf" srcId="{61C21844-B53A-486C-88EF-8825D3718FE3}" destId="{68B9621C-3C4F-4C91-9917-21EADBC6E390}" srcOrd="17" destOrd="0" presId="urn:microsoft.com/office/officeart/2005/8/layout/default"/>
    <dgm:cxn modelId="{7D8F479B-6F37-42DE-8198-F8946F8A15DA}" type="presParOf" srcId="{61C21844-B53A-486C-88EF-8825D3718FE3}" destId="{C78E38BD-099A-4817-A55E-063B0AEF96E4}" srcOrd="1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EB3368D-B1D0-4B04-BE25-7C9EC5B8F4A9}" type="doc">
      <dgm:prSet loTypeId="urn:microsoft.com/office/officeart/2005/8/layout/hierarchy1" loCatId="hierarchy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0CDC50D-49F1-4948-BE27-344936F0B464}">
      <dgm:prSet/>
      <dgm:spPr/>
      <dgm:t>
        <a:bodyPr/>
        <a:lstStyle/>
        <a:p>
          <a:r>
            <a:rPr lang="en-GB"/>
            <a:t>When was it written?</a:t>
          </a:r>
          <a:endParaRPr lang="en-US"/>
        </a:p>
      </dgm:t>
    </dgm:pt>
    <dgm:pt modelId="{CB94DCF4-5268-47BC-A6C7-0AC47652B279}" type="parTrans" cxnId="{9B604244-37A1-446F-9951-D435D3515E0C}">
      <dgm:prSet/>
      <dgm:spPr/>
      <dgm:t>
        <a:bodyPr/>
        <a:lstStyle/>
        <a:p>
          <a:endParaRPr lang="en-US"/>
        </a:p>
      </dgm:t>
    </dgm:pt>
    <dgm:pt modelId="{623625DB-E5FE-4FBA-A16F-8AEA770903E1}" type="sibTrans" cxnId="{9B604244-37A1-446F-9951-D435D3515E0C}">
      <dgm:prSet/>
      <dgm:spPr/>
      <dgm:t>
        <a:bodyPr/>
        <a:lstStyle/>
        <a:p>
          <a:endParaRPr lang="en-US"/>
        </a:p>
      </dgm:t>
    </dgm:pt>
    <dgm:pt modelId="{4C9927DD-10AA-4E67-BCA7-C1BD6D5EF578}">
      <dgm:prSet/>
      <dgm:spPr/>
      <dgm:t>
        <a:bodyPr/>
        <a:lstStyle/>
        <a:p>
          <a:r>
            <a:rPr lang="en-GB"/>
            <a:t>Is there anything about the time or context in which it was written that we need to be aware of?</a:t>
          </a:r>
          <a:endParaRPr lang="en-US"/>
        </a:p>
      </dgm:t>
    </dgm:pt>
    <dgm:pt modelId="{5DC9DA75-3171-4F40-9AC8-B5934BCC85F1}" type="parTrans" cxnId="{700FE1A2-826F-4EF9-9CB2-0FF53E21FEB2}">
      <dgm:prSet/>
      <dgm:spPr/>
      <dgm:t>
        <a:bodyPr/>
        <a:lstStyle/>
        <a:p>
          <a:endParaRPr lang="en-US"/>
        </a:p>
      </dgm:t>
    </dgm:pt>
    <dgm:pt modelId="{EDBC192B-2884-4144-9D6C-E686C71C4DB4}" type="sibTrans" cxnId="{700FE1A2-826F-4EF9-9CB2-0FF53E21FEB2}">
      <dgm:prSet/>
      <dgm:spPr/>
      <dgm:t>
        <a:bodyPr/>
        <a:lstStyle/>
        <a:p>
          <a:endParaRPr lang="en-US"/>
        </a:p>
      </dgm:t>
    </dgm:pt>
    <dgm:pt modelId="{8A618D8D-0F88-4D77-A578-7DA66B67F804}">
      <dgm:prSet/>
      <dgm:spPr/>
      <dgm:t>
        <a:bodyPr/>
        <a:lstStyle/>
        <a:p>
          <a:r>
            <a:rPr lang="en-GB"/>
            <a:t>Where was it written?</a:t>
          </a:r>
          <a:endParaRPr lang="en-US"/>
        </a:p>
      </dgm:t>
    </dgm:pt>
    <dgm:pt modelId="{158F7848-08E3-41B5-A1D6-14549EF6A7D9}" type="parTrans" cxnId="{A2D9486A-B5E9-4E08-9188-F7B6268C0D18}">
      <dgm:prSet/>
      <dgm:spPr/>
      <dgm:t>
        <a:bodyPr/>
        <a:lstStyle/>
        <a:p>
          <a:endParaRPr lang="en-US"/>
        </a:p>
      </dgm:t>
    </dgm:pt>
    <dgm:pt modelId="{AAD7EE11-2DD8-4D8E-9924-66F95F9CA46B}" type="sibTrans" cxnId="{A2D9486A-B5E9-4E08-9188-F7B6268C0D18}">
      <dgm:prSet/>
      <dgm:spPr/>
      <dgm:t>
        <a:bodyPr/>
        <a:lstStyle/>
        <a:p>
          <a:endParaRPr lang="en-US"/>
        </a:p>
      </dgm:t>
    </dgm:pt>
    <dgm:pt modelId="{ED27287A-1C6F-4293-B2F1-33BF99E5A370}" type="pres">
      <dgm:prSet presAssocID="{4EB3368D-B1D0-4B04-BE25-7C9EC5B8F4A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B00B550-E6E3-43E1-9E03-9548F0EEED90}" type="pres">
      <dgm:prSet presAssocID="{20CDC50D-49F1-4948-BE27-344936F0B464}" presName="hierRoot1" presStyleCnt="0"/>
      <dgm:spPr/>
    </dgm:pt>
    <dgm:pt modelId="{415CA4B1-7BB8-48F8-90DD-5DE7A6638BDA}" type="pres">
      <dgm:prSet presAssocID="{20CDC50D-49F1-4948-BE27-344936F0B464}" presName="composite" presStyleCnt="0"/>
      <dgm:spPr/>
    </dgm:pt>
    <dgm:pt modelId="{D5D236BB-3070-4380-AC6E-416058ECCB30}" type="pres">
      <dgm:prSet presAssocID="{20CDC50D-49F1-4948-BE27-344936F0B464}" presName="background" presStyleLbl="node0" presStyleIdx="0" presStyleCnt="3"/>
      <dgm:spPr/>
    </dgm:pt>
    <dgm:pt modelId="{47FE0ED9-5FD8-41A9-81FF-097869E8F790}" type="pres">
      <dgm:prSet presAssocID="{20CDC50D-49F1-4948-BE27-344936F0B464}" presName="text" presStyleLbl="fgAcc0" presStyleIdx="0" presStyleCnt="3">
        <dgm:presLayoutVars>
          <dgm:chPref val="3"/>
        </dgm:presLayoutVars>
      </dgm:prSet>
      <dgm:spPr/>
    </dgm:pt>
    <dgm:pt modelId="{ED344225-2417-400F-A92A-692A42A5E299}" type="pres">
      <dgm:prSet presAssocID="{20CDC50D-49F1-4948-BE27-344936F0B464}" presName="hierChild2" presStyleCnt="0"/>
      <dgm:spPr/>
    </dgm:pt>
    <dgm:pt modelId="{8A54EB9A-CF06-4C1E-88D7-75BA55B706CE}" type="pres">
      <dgm:prSet presAssocID="{4C9927DD-10AA-4E67-BCA7-C1BD6D5EF578}" presName="hierRoot1" presStyleCnt="0"/>
      <dgm:spPr/>
    </dgm:pt>
    <dgm:pt modelId="{021EA61C-1867-45ED-B2E3-D6868658A48B}" type="pres">
      <dgm:prSet presAssocID="{4C9927DD-10AA-4E67-BCA7-C1BD6D5EF578}" presName="composite" presStyleCnt="0"/>
      <dgm:spPr/>
    </dgm:pt>
    <dgm:pt modelId="{0D2DB522-1F82-4A2C-8791-F34DE7ECCDB3}" type="pres">
      <dgm:prSet presAssocID="{4C9927DD-10AA-4E67-BCA7-C1BD6D5EF578}" presName="background" presStyleLbl="node0" presStyleIdx="1" presStyleCnt="3"/>
      <dgm:spPr/>
    </dgm:pt>
    <dgm:pt modelId="{EB519AF2-312B-486E-B6F4-B9BA479F195D}" type="pres">
      <dgm:prSet presAssocID="{4C9927DD-10AA-4E67-BCA7-C1BD6D5EF578}" presName="text" presStyleLbl="fgAcc0" presStyleIdx="1" presStyleCnt="3">
        <dgm:presLayoutVars>
          <dgm:chPref val="3"/>
        </dgm:presLayoutVars>
      </dgm:prSet>
      <dgm:spPr/>
    </dgm:pt>
    <dgm:pt modelId="{94166125-9701-4117-8A5F-68F1133B5376}" type="pres">
      <dgm:prSet presAssocID="{4C9927DD-10AA-4E67-BCA7-C1BD6D5EF578}" presName="hierChild2" presStyleCnt="0"/>
      <dgm:spPr/>
    </dgm:pt>
    <dgm:pt modelId="{78B09883-52EE-4833-B92F-E4A97B58DCA2}" type="pres">
      <dgm:prSet presAssocID="{8A618D8D-0F88-4D77-A578-7DA66B67F804}" presName="hierRoot1" presStyleCnt="0"/>
      <dgm:spPr/>
    </dgm:pt>
    <dgm:pt modelId="{60DBCC2A-31CA-4C49-AB9C-3B8F7C930C98}" type="pres">
      <dgm:prSet presAssocID="{8A618D8D-0F88-4D77-A578-7DA66B67F804}" presName="composite" presStyleCnt="0"/>
      <dgm:spPr/>
    </dgm:pt>
    <dgm:pt modelId="{8CD2E429-DC53-4F66-94CC-7BC81478657B}" type="pres">
      <dgm:prSet presAssocID="{8A618D8D-0F88-4D77-A578-7DA66B67F804}" presName="background" presStyleLbl="node0" presStyleIdx="2" presStyleCnt="3"/>
      <dgm:spPr/>
    </dgm:pt>
    <dgm:pt modelId="{A8A65555-DA98-40E1-8360-5B6C4AEB69AD}" type="pres">
      <dgm:prSet presAssocID="{8A618D8D-0F88-4D77-A578-7DA66B67F804}" presName="text" presStyleLbl="fgAcc0" presStyleIdx="2" presStyleCnt="3">
        <dgm:presLayoutVars>
          <dgm:chPref val="3"/>
        </dgm:presLayoutVars>
      </dgm:prSet>
      <dgm:spPr/>
    </dgm:pt>
    <dgm:pt modelId="{96E61661-9F49-4B2B-BE33-8D4F1DCF93ED}" type="pres">
      <dgm:prSet presAssocID="{8A618D8D-0F88-4D77-A578-7DA66B67F804}" presName="hierChild2" presStyleCnt="0"/>
      <dgm:spPr/>
    </dgm:pt>
  </dgm:ptLst>
  <dgm:cxnLst>
    <dgm:cxn modelId="{63493605-B272-4251-974B-94CF21567CA6}" type="presOf" srcId="{20CDC50D-49F1-4948-BE27-344936F0B464}" destId="{47FE0ED9-5FD8-41A9-81FF-097869E8F790}" srcOrd="0" destOrd="0" presId="urn:microsoft.com/office/officeart/2005/8/layout/hierarchy1"/>
    <dgm:cxn modelId="{9B604244-37A1-446F-9951-D435D3515E0C}" srcId="{4EB3368D-B1D0-4B04-BE25-7C9EC5B8F4A9}" destId="{20CDC50D-49F1-4948-BE27-344936F0B464}" srcOrd="0" destOrd="0" parTransId="{CB94DCF4-5268-47BC-A6C7-0AC47652B279}" sibTransId="{623625DB-E5FE-4FBA-A16F-8AEA770903E1}"/>
    <dgm:cxn modelId="{A2D9486A-B5E9-4E08-9188-F7B6268C0D18}" srcId="{4EB3368D-B1D0-4B04-BE25-7C9EC5B8F4A9}" destId="{8A618D8D-0F88-4D77-A578-7DA66B67F804}" srcOrd="2" destOrd="0" parTransId="{158F7848-08E3-41B5-A1D6-14549EF6A7D9}" sibTransId="{AAD7EE11-2DD8-4D8E-9924-66F95F9CA46B}"/>
    <dgm:cxn modelId="{84832479-5AFF-4A64-8DD9-2525AB86BA66}" type="presOf" srcId="{8A618D8D-0F88-4D77-A578-7DA66B67F804}" destId="{A8A65555-DA98-40E1-8360-5B6C4AEB69AD}" srcOrd="0" destOrd="0" presId="urn:microsoft.com/office/officeart/2005/8/layout/hierarchy1"/>
    <dgm:cxn modelId="{39AF2187-A049-4044-B088-51AE4674CBB0}" type="presOf" srcId="{4C9927DD-10AA-4E67-BCA7-C1BD6D5EF578}" destId="{EB519AF2-312B-486E-B6F4-B9BA479F195D}" srcOrd="0" destOrd="0" presId="urn:microsoft.com/office/officeart/2005/8/layout/hierarchy1"/>
    <dgm:cxn modelId="{4230179D-1AC7-48BB-B93D-F02A2065CF02}" type="presOf" srcId="{4EB3368D-B1D0-4B04-BE25-7C9EC5B8F4A9}" destId="{ED27287A-1C6F-4293-B2F1-33BF99E5A370}" srcOrd="0" destOrd="0" presId="urn:microsoft.com/office/officeart/2005/8/layout/hierarchy1"/>
    <dgm:cxn modelId="{700FE1A2-826F-4EF9-9CB2-0FF53E21FEB2}" srcId="{4EB3368D-B1D0-4B04-BE25-7C9EC5B8F4A9}" destId="{4C9927DD-10AA-4E67-BCA7-C1BD6D5EF578}" srcOrd="1" destOrd="0" parTransId="{5DC9DA75-3171-4F40-9AC8-B5934BCC85F1}" sibTransId="{EDBC192B-2884-4144-9D6C-E686C71C4DB4}"/>
    <dgm:cxn modelId="{9EF4DE6E-C0DE-458A-A414-AFC5C85365FB}" type="presParOf" srcId="{ED27287A-1C6F-4293-B2F1-33BF99E5A370}" destId="{BB00B550-E6E3-43E1-9E03-9548F0EEED90}" srcOrd="0" destOrd="0" presId="urn:microsoft.com/office/officeart/2005/8/layout/hierarchy1"/>
    <dgm:cxn modelId="{A1FA69B4-7F92-4143-A817-EC4CA002A998}" type="presParOf" srcId="{BB00B550-E6E3-43E1-9E03-9548F0EEED90}" destId="{415CA4B1-7BB8-48F8-90DD-5DE7A6638BDA}" srcOrd="0" destOrd="0" presId="urn:microsoft.com/office/officeart/2005/8/layout/hierarchy1"/>
    <dgm:cxn modelId="{4E56EBE8-6934-4830-9A68-6A4BFE4002BE}" type="presParOf" srcId="{415CA4B1-7BB8-48F8-90DD-5DE7A6638BDA}" destId="{D5D236BB-3070-4380-AC6E-416058ECCB30}" srcOrd="0" destOrd="0" presId="urn:microsoft.com/office/officeart/2005/8/layout/hierarchy1"/>
    <dgm:cxn modelId="{EFD5682E-0C71-4004-AA78-71FD50BB4829}" type="presParOf" srcId="{415CA4B1-7BB8-48F8-90DD-5DE7A6638BDA}" destId="{47FE0ED9-5FD8-41A9-81FF-097869E8F790}" srcOrd="1" destOrd="0" presId="urn:microsoft.com/office/officeart/2005/8/layout/hierarchy1"/>
    <dgm:cxn modelId="{9AB0D5C8-973A-4F13-BF49-64B70A04FE1E}" type="presParOf" srcId="{BB00B550-E6E3-43E1-9E03-9548F0EEED90}" destId="{ED344225-2417-400F-A92A-692A42A5E299}" srcOrd="1" destOrd="0" presId="urn:microsoft.com/office/officeart/2005/8/layout/hierarchy1"/>
    <dgm:cxn modelId="{E8825635-FBED-4AC8-9556-F5CDBFA2B41E}" type="presParOf" srcId="{ED27287A-1C6F-4293-B2F1-33BF99E5A370}" destId="{8A54EB9A-CF06-4C1E-88D7-75BA55B706CE}" srcOrd="1" destOrd="0" presId="urn:microsoft.com/office/officeart/2005/8/layout/hierarchy1"/>
    <dgm:cxn modelId="{5569A9E9-4308-47F6-AF92-73187EFC0193}" type="presParOf" srcId="{8A54EB9A-CF06-4C1E-88D7-75BA55B706CE}" destId="{021EA61C-1867-45ED-B2E3-D6868658A48B}" srcOrd="0" destOrd="0" presId="urn:microsoft.com/office/officeart/2005/8/layout/hierarchy1"/>
    <dgm:cxn modelId="{D196D976-7B95-4964-853B-A8C993313C92}" type="presParOf" srcId="{021EA61C-1867-45ED-B2E3-D6868658A48B}" destId="{0D2DB522-1F82-4A2C-8791-F34DE7ECCDB3}" srcOrd="0" destOrd="0" presId="urn:microsoft.com/office/officeart/2005/8/layout/hierarchy1"/>
    <dgm:cxn modelId="{8E6ECB3F-23F7-4937-9114-EBAF0046EB87}" type="presParOf" srcId="{021EA61C-1867-45ED-B2E3-D6868658A48B}" destId="{EB519AF2-312B-486E-B6F4-B9BA479F195D}" srcOrd="1" destOrd="0" presId="urn:microsoft.com/office/officeart/2005/8/layout/hierarchy1"/>
    <dgm:cxn modelId="{0B89B583-F9BC-4033-8C09-845DCA2CB7A9}" type="presParOf" srcId="{8A54EB9A-CF06-4C1E-88D7-75BA55B706CE}" destId="{94166125-9701-4117-8A5F-68F1133B5376}" srcOrd="1" destOrd="0" presId="urn:microsoft.com/office/officeart/2005/8/layout/hierarchy1"/>
    <dgm:cxn modelId="{6F62F592-5400-4A77-95A5-FA795EF46F3E}" type="presParOf" srcId="{ED27287A-1C6F-4293-B2F1-33BF99E5A370}" destId="{78B09883-52EE-4833-B92F-E4A97B58DCA2}" srcOrd="2" destOrd="0" presId="urn:microsoft.com/office/officeart/2005/8/layout/hierarchy1"/>
    <dgm:cxn modelId="{F8018586-FD99-4562-A6B1-14A29491EF11}" type="presParOf" srcId="{78B09883-52EE-4833-B92F-E4A97B58DCA2}" destId="{60DBCC2A-31CA-4C49-AB9C-3B8F7C930C98}" srcOrd="0" destOrd="0" presId="urn:microsoft.com/office/officeart/2005/8/layout/hierarchy1"/>
    <dgm:cxn modelId="{6E34B86E-C2C2-4594-A762-4AAB219B8678}" type="presParOf" srcId="{60DBCC2A-31CA-4C49-AB9C-3B8F7C930C98}" destId="{8CD2E429-DC53-4F66-94CC-7BC81478657B}" srcOrd="0" destOrd="0" presId="urn:microsoft.com/office/officeart/2005/8/layout/hierarchy1"/>
    <dgm:cxn modelId="{7FEC3157-DAAB-4BBB-96E2-479C0CC44B08}" type="presParOf" srcId="{60DBCC2A-31CA-4C49-AB9C-3B8F7C930C98}" destId="{A8A65555-DA98-40E1-8360-5B6C4AEB69AD}" srcOrd="1" destOrd="0" presId="urn:microsoft.com/office/officeart/2005/8/layout/hierarchy1"/>
    <dgm:cxn modelId="{DE69279B-8D61-49CF-A3C0-B0DBA2A8B053}" type="presParOf" srcId="{78B09883-52EE-4833-B92F-E4A97B58DCA2}" destId="{96E61661-9F49-4B2B-BE33-8D4F1DCF93ED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C75C266-EB92-4B99-BAC6-A4C02126C40A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666EE83-6268-4426-BAFB-AFB33924A78C}">
      <dgm:prSet/>
      <dgm:spPr/>
      <dgm:t>
        <a:bodyPr/>
        <a:lstStyle/>
        <a:p>
          <a:r>
            <a:rPr lang="en-GB"/>
            <a:t>Why does the source matter?</a:t>
          </a:r>
          <a:endParaRPr lang="en-US"/>
        </a:p>
      </dgm:t>
    </dgm:pt>
    <dgm:pt modelId="{607E03C0-42E6-4A00-B3CA-132A7590602D}" type="parTrans" cxnId="{9E6CF6D5-154F-4207-94D5-041C6B5800F8}">
      <dgm:prSet/>
      <dgm:spPr/>
      <dgm:t>
        <a:bodyPr/>
        <a:lstStyle/>
        <a:p>
          <a:endParaRPr lang="en-US"/>
        </a:p>
      </dgm:t>
    </dgm:pt>
    <dgm:pt modelId="{5C639186-0796-4A24-8D21-0BAB5FB9275D}" type="sibTrans" cxnId="{9E6CF6D5-154F-4207-94D5-041C6B5800F8}">
      <dgm:prSet/>
      <dgm:spPr/>
      <dgm:t>
        <a:bodyPr/>
        <a:lstStyle/>
        <a:p>
          <a:endParaRPr lang="en-US"/>
        </a:p>
      </dgm:t>
    </dgm:pt>
    <dgm:pt modelId="{6E5E0FCC-6BE6-43E4-A5CD-E9BA95BC1C46}">
      <dgm:prSet/>
      <dgm:spPr/>
      <dgm:t>
        <a:bodyPr/>
        <a:lstStyle/>
        <a:p>
          <a:r>
            <a:rPr lang="en-GB"/>
            <a:t>What does it tell us?</a:t>
          </a:r>
          <a:endParaRPr lang="en-US"/>
        </a:p>
      </dgm:t>
    </dgm:pt>
    <dgm:pt modelId="{C1493BCC-3E35-4A7A-A6F2-C37C1B5E9D00}" type="parTrans" cxnId="{D3ECEA4A-F842-4E3B-B326-956423707748}">
      <dgm:prSet/>
      <dgm:spPr/>
      <dgm:t>
        <a:bodyPr/>
        <a:lstStyle/>
        <a:p>
          <a:endParaRPr lang="en-US"/>
        </a:p>
      </dgm:t>
    </dgm:pt>
    <dgm:pt modelId="{1B56E721-7A32-48D0-AF15-42FA6E9AB237}" type="sibTrans" cxnId="{D3ECEA4A-F842-4E3B-B326-956423707748}">
      <dgm:prSet/>
      <dgm:spPr/>
      <dgm:t>
        <a:bodyPr/>
        <a:lstStyle/>
        <a:p>
          <a:endParaRPr lang="en-US"/>
        </a:p>
      </dgm:t>
    </dgm:pt>
    <dgm:pt modelId="{3ED8FDF8-B415-43BC-95E5-C9215A9AC4C9}">
      <dgm:prSet/>
      <dgm:spPr/>
      <dgm:t>
        <a:bodyPr/>
        <a:lstStyle/>
        <a:p>
          <a:r>
            <a:rPr lang="en-GB"/>
            <a:t>What is your opinion and analysis?</a:t>
          </a:r>
          <a:endParaRPr lang="en-US"/>
        </a:p>
      </dgm:t>
    </dgm:pt>
    <dgm:pt modelId="{97852355-2D75-4808-81F3-8A040B213526}" type="parTrans" cxnId="{7D9B8E14-B6C3-43CA-B950-C07EABD6CC0C}">
      <dgm:prSet/>
      <dgm:spPr/>
      <dgm:t>
        <a:bodyPr/>
        <a:lstStyle/>
        <a:p>
          <a:endParaRPr lang="en-US"/>
        </a:p>
      </dgm:t>
    </dgm:pt>
    <dgm:pt modelId="{6D23BE26-9C83-409C-A417-F8134F198AB0}" type="sibTrans" cxnId="{7D9B8E14-B6C3-43CA-B950-C07EABD6CC0C}">
      <dgm:prSet/>
      <dgm:spPr/>
      <dgm:t>
        <a:bodyPr/>
        <a:lstStyle/>
        <a:p>
          <a:endParaRPr lang="en-US"/>
        </a:p>
      </dgm:t>
    </dgm:pt>
    <dgm:pt modelId="{949DA319-2AC7-4012-AAF5-83B69D9462E0}" type="pres">
      <dgm:prSet presAssocID="{1C75C266-EB92-4B99-BAC6-A4C02126C40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1E57C93-CA3E-4337-ABC3-B7C46C2CAF4B}" type="pres">
      <dgm:prSet presAssocID="{6666EE83-6268-4426-BAFB-AFB33924A78C}" presName="hierRoot1" presStyleCnt="0"/>
      <dgm:spPr/>
    </dgm:pt>
    <dgm:pt modelId="{812C7CAC-9CC1-4657-888F-7F5D63B9E949}" type="pres">
      <dgm:prSet presAssocID="{6666EE83-6268-4426-BAFB-AFB33924A78C}" presName="composite" presStyleCnt="0"/>
      <dgm:spPr/>
    </dgm:pt>
    <dgm:pt modelId="{BC671D2B-E2B1-45B5-BA32-C88BE546EEFB}" type="pres">
      <dgm:prSet presAssocID="{6666EE83-6268-4426-BAFB-AFB33924A78C}" presName="background" presStyleLbl="node0" presStyleIdx="0" presStyleCnt="3"/>
      <dgm:spPr/>
    </dgm:pt>
    <dgm:pt modelId="{9E293BDB-E358-478F-B757-F3903B2F29F0}" type="pres">
      <dgm:prSet presAssocID="{6666EE83-6268-4426-BAFB-AFB33924A78C}" presName="text" presStyleLbl="fgAcc0" presStyleIdx="0" presStyleCnt="3">
        <dgm:presLayoutVars>
          <dgm:chPref val="3"/>
        </dgm:presLayoutVars>
      </dgm:prSet>
      <dgm:spPr/>
    </dgm:pt>
    <dgm:pt modelId="{C8B000D3-9636-48D0-B18E-20390A276BA2}" type="pres">
      <dgm:prSet presAssocID="{6666EE83-6268-4426-BAFB-AFB33924A78C}" presName="hierChild2" presStyleCnt="0"/>
      <dgm:spPr/>
    </dgm:pt>
    <dgm:pt modelId="{24AA3BF3-F336-4C40-8944-B4963B71BB72}" type="pres">
      <dgm:prSet presAssocID="{6E5E0FCC-6BE6-43E4-A5CD-E9BA95BC1C46}" presName="hierRoot1" presStyleCnt="0"/>
      <dgm:spPr/>
    </dgm:pt>
    <dgm:pt modelId="{6DA1DD00-E025-4530-A0D8-1627DE88DA68}" type="pres">
      <dgm:prSet presAssocID="{6E5E0FCC-6BE6-43E4-A5CD-E9BA95BC1C46}" presName="composite" presStyleCnt="0"/>
      <dgm:spPr/>
    </dgm:pt>
    <dgm:pt modelId="{508E0307-1CB7-44D9-9A2A-240BD6E26E8B}" type="pres">
      <dgm:prSet presAssocID="{6E5E0FCC-6BE6-43E4-A5CD-E9BA95BC1C46}" presName="background" presStyleLbl="node0" presStyleIdx="1" presStyleCnt="3"/>
      <dgm:spPr/>
    </dgm:pt>
    <dgm:pt modelId="{E5835C38-AD1E-423D-B2E8-BD284E18C788}" type="pres">
      <dgm:prSet presAssocID="{6E5E0FCC-6BE6-43E4-A5CD-E9BA95BC1C46}" presName="text" presStyleLbl="fgAcc0" presStyleIdx="1" presStyleCnt="3">
        <dgm:presLayoutVars>
          <dgm:chPref val="3"/>
        </dgm:presLayoutVars>
      </dgm:prSet>
      <dgm:spPr/>
    </dgm:pt>
    <dgm:pt modelId="{B45BFA7B-4E1C-408D-AF2E-F438C519949F}" type="pres">
      <dgm:prSet presAssocID="{6E5E0FCC-6BE6-43E4-A5CD-E9BA95BC1C46}" presName="hierChild2" presStyleCnt="0"/>
      <dgm:spPr/>
    </dgm:pt>
    <dgm:pt modelId="{5B2134A5-3F4B-441B-B17F-62A1BF1D0C07}" type="pres">
      <dgm:prSet presAssocID="{3ED8FDF8-B415-43BC-95E5-C9215A9AC4C9}" presName="hierRoot1" presStyleCnt="0"/>
      <dgm:spPr/>
    </dgm:pt>
    <dgm:pt modelId="{1AE7A58C-C7F5-4122-9CA1-666E41524DF6}" type="pres">
      <dgm:prSet presAssocID="{3ED8FDF8-B415-43BC-95E5-C9215A9AC4C9}" presName="composite" presStyleCnt="0"/>
      <dgm:spPr/>
    </dgm:pt>
    <dgm:pt modelId="{D6C33875-16E2-4738-9FC0-FBFCE0823040}" type="pres">
      <dgm:prSet presAssocID="{3ED8FDF8-B415-43BC-95E5-C9215A9AC4C9}" presName="background" presStyleLbl="node0" presStyleIdx="2" presStyleCnt="3"/>
      <dgm:spPr/>
    </dgm:pt>
    <dgm:pt modelId="{9A18F8AA-0381-418B-AC16-3B3BA54C0AFE}" type="pres">
      <dgm:prSet presAssocID="{3ED8FDF8-B415-43BC-95E5-C9215A9AC4C9}" presName="text" presStyleLbl="fgAcc0" presStyleIdx="2" presStyleCnt="3">
        <dgm:presLayoutVars>
          <dgm:chPref val="3"/>
        </dgm:presLayoutVars>
      </dgm:prSet>
      <dgm:spPr/>
    </dgm:pt>
    <dgm:pt modelId="{AA3F2564-8252-4487-AD53-B62B80734091}" type="pres">
      <dgm:prSet presAssocID="{3ED8FDF8-B415-43BC-95E5-C9215A9AC4C9}" presName="hierChild2" presStyleCnt="0"/>
      <dgm:spPr/>
    </dgm:pt>
  </dgm:ptLst>
  <dgm:cxnLst>
    <dgm:cxn modelId="{7D9B8E14-B6C3-43CA-B950-C07EABD6CC0C}" srcId="{1C75C266-EB92-4B99-BAC6-A4C02126C40A}" destId="{3ED8FDF8-B415-43BC-95E5-C9215A9AC4C9}" srcOrd="2" destOrd="0" parTransId="{97852355-2D75-4808-81F3-8A040B213526}" sibTransId="{6D23BE26-9C83-409C-A417-F8134F198AB0}"/>
    <dgm:cxn modelId="{5893206A-DCE3-429D-812D-499C0B7BB78E}" type="presOf" srcId="{6666EE83-6268-4426-BAFB-AFB33924A78C}" destId="{9E293BDB-E358-478F-B757-F3903B2F29F0}" srcOrd="0" destOrd="0" presId="urn:microsoft.com/office/officeart/2005/8/layout/hierarchy1"/>
    <dgm:cxn modelId="{D3ECEA4A-F842-4E3B-B326-956423707748}" srcId="{1C75C266-EB92-4B99-BAC6-A4C02126C40A}" destId="{6E5E0FCC-6BE6-43E4-A5CD-E9BA95BC1C46}" srcOrd="1" destOrd="0" parTransId="{C1493BCC-3E35-4A7A-A6F2-C37C1B5E9D00}" sibTransId="{1B56E721-7A32-48D0-AF15-42FA6E9AB237}"/>
    <dgm:cxn modelId="{78C13E8A-E61A-4EC6-9DFB-24300D63429C}" type="presOf" srcId="{3ED8FDF8-B415-43BC-95E5-C9215A9AC4C9}" destId="{9A18F8AA-0381-418B-AC16-3B3BA54C0AFE}" srcOrd="0" destOrd="0" presId="urn:microsoft.com/office/officeart/2005/8/layout/hierarchy1"/>
    <dgm:cxn modelId="{C62CC4A2-1072-4E1C-B6B0-0601B1CC51F6}" type="presOf" srcId="{6E5E0FCC-6BE6-43E4-A5CD-E9BA95BC1C46}" destId="{E5835C38-AD1E-423D-B2E8-BD284E18C788}" srcOrd="0" destOrd="0" presId="urn:microsoft.com/office/officeart/2005/8/layout/hierarchy1"/>
    <dgm:cxn modelId="{467C5FAA-F717-4186-919B-81B643015589}" type="presOf" srcId="{1C75C266-EB92-4B99-BAC6-A4C02126C40A}" destId="{949DA319-2AC7-4012-AAF5-83B69D9462E0}" srcOrd="0" destOrd="0" presId="urn:microsoft.com/office/officeart/2005/8/layout/hierarchy1"/>
    <dgm:cxn modelId="{9E6CF6D5-154F-4207-94D5-041C6B5800F8}" srcId="{1C75C266-EB92-4B99-BAC6-A4C02126C40A}" destId="{6666EE83-6268-4426-BAFB-AFB33924A78C}" srcOrd="0" destOrd="0" parTransId="{607E03C0-42E6-4A00-B3CA-132A7590602D}" sibTransId="{5C639186-0796-4A24-8D21-0BAB5FB9275D}"/>
    <dgm:cxn modelId="{7836202E-0B59-4842-B393-3B87E72CE9AE}" type="presParOf" srcId="{949DA319-2AC7-4012-AAF5-83B69D9462E0}" destId="{61E57C93-CA3E-4337-ABC3-B7C46C2CAF4B}" srcOrd="0" destOrd="0" presId="urn:microsoft.com/office/officeart/2005/8/layout/hierarchy1"/>
    <dgm:cxn modelId="{B05FE646-3880-4119-A445-2264AFCF1BA7}" type="presParOf" srcId="{61E57C93-CA3E-4337-ABC3-B7C46C2CAF4B}" destId="{812C7CAC-9CC1-4657-888F-7F5D63B9E949}" srcOrd="0" destOrd="0" presId="urn:microsoft.com/office/officeart/2005/8/layout/hierarchy1"/>
    <dgm:cxn modelId="{40287963-BAE4-4FCC-8878-CF4BF9D4F676}" type="presParOf" srcId="{812C7CAC-9CC1-4657-888F-7F5D63B9E949}" destId="{BC671D2B-E2B1-45B5-BA32-C88BE546EEFB}" srcOrd="0" destOrd="0" presId="urn:microsoft.com/office/officeart/2005/8/layout/hierarchy1"/>
    <dgm:cxn modelId="{AE6E5C67-5AD5-440B-AD20-F31F9B7C0140}" type="presParOf" srcId="{812C7CAC-9CC1-4657-888F-7F5D63B9E949}" destId="{9E293BDB-E358-478F-B757-F3903B2F29F0}" srcOrd="1" destOrd="0" presId="urn:microsoft.com/office/officeart/2005/8/layout/hierarchy1"/>
    <dgm:cxn modelId="{CB8C112A-D3D7-4CD3-8704-9AA91ABAD6D4}" type="presParOf" srcId="{61E57C93-CA3E-4337-ABC3-B7C46C2CAF4B}" destId="{C8B000D3-9636-48D0-B18E-20390A276BA2}" srcOrd="1" destOrd="0" presId="urn:microsoft.com/office/officeart/2005/8/layout/hierarchy1"/>
    <dgm:cxn modelId="{C668258E-B95F-4409-85EB-584BBE48FB21}" type="presParOf" srcId="{949DA319-2AC7-4012-AAF5-83B69D9462E0}" destId="{24AA3BF3-F336-4C40-8944-B4963B71BB72}" srcOrd="1" destOrd="0" presId="urn:microsoft.com/office/officeart/2005/8/layout/hierarchy1"/>
    <dgm:cxn modelId="{29C44A52-5B25-4C14-AB65-C7BE5B99CF66}" type="presParOf" srcId="{24AA3BF3-F336-4C40-8944-B4963B71BB72}" destId="{6DA1DD00-E025-4530-A0D8-1627DE88DA68}" srcOrd="0" destOrd="0" presId="urn:microsoft.com/office/officeart/2005/8/layout/hierarchy1"/>
    <dgm:cxn modelId="{4F384FE3-A860-4D4E-8DFC-14B4C40C138C}" type="presParOf" srcId="{6DA1DD00-E025-4530-A0D8-1627DE88DA68}" destId="{508E0307-1CB7-44D9-9A2A-240BD6E26E8B}" srcOrd="0" destOrd="0" presId="urn:microsoft.com/office/officeart/2005/8/layout/hierarchy1"/>
    <dgm:cxn modelId="{A538D2BB-E57A-4D05-91D7-730CCAAFD3AE}" type="presParOf" srcId="{6DA1DD00-E025-4530-A0D8-1627DE88DA68}" destId="{E5835C38-AD1E-423D-B2E8-BD284E18C788}" srcOrd="1" destOrd="0" presId="urn:microsoft.com/office/officeart/2005/8/layout/hierarchy1"/>
    <dgm:cxn modelId="{4C174058-99D8-494E-BC02-1EDA94711B77}" type="presParOf" srcId="{24AA3BF3-F336-4C40-8944-B4963B71BB72}" destId="{B45BFA7B-4E1C-408D-AF2E-F438C519949F}" srcOrd="1" destOrd="0" presId="urn:microsoft.com/office/officeart/2005/8/layout/hierarchy1"/>
    <dgm:cxn modelId="{6AD7CB29-7611-4718-AD13-21EF47E892B2}" type="presParOf" srcId="{949DA319-2AC7-4012-AAF5-83B69D9462E0}" destId="{5B2134A5-3F4B-441B-B17F-62A1BF1D0C07}" srcOrd="2" destOrd="0" presId="urn:microsoft.com/office/officeart/2005/8/layout/hierarchy1"/>
    <dgm:cxn modelId="{17A66549-B65A-4450-B2BA-91D6EC2B6DD7}" type="presParOf" srcId="{5B2134A5-3F4B-441B-B17F-62A1BF1D0C07}" destId="{1AE7A58C-C7F5-4122-9CA1-666E41524DF6}" srcOrd="0" destOrd="0" presId="urn:microsoft.com/office/officeart/2005/8/layout/hierarchy1"/>
    <dgm:cxn modelId="{8B9A6051-1E95-406C-883D-8B193C984931}" type="presParOf" srcId="{1AE7A58C-C7F5-4122-9CA1-666E41524DF6}" destId="{D6C33875-16E2-4738-9FC0-FBFCE0823040}" srcOrd="0" destOrd="0" presId="urn:microsoft.com/office/officeart/2005/8/layout/hierarchy1"/>
    <dgm:cxn modelId="{9D00E218-A54B-4BF2-BACC-A8FF4D1193A9}" type="presParOf" srcId="{1AE7A58C-C7F5-4122-9CA1-666E41524DF6}" destId="{9A18F8AA-0381-418B-AC16-3B3BA54C0AFE}" srcOrd="1" destOrd="0" presId="urn:microsoft.com/office/officeart/2005/8/layout/hierarchy1"/>
    <dgm:cxn modelId="{F566898B-E2D9-48E2-B258-44A0F23F7E8B}" type="presParOf" srcId="{5B2134A5-3F4B-441B-B17F-62A1BF1D0C07}" destId="{AA3F2564-8252-4487-AD53-B62B8073409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D29305-CC38-4572-BCFE-A5DF92F9CBF8}">
      <dsp:nvSpPr>
        <dsp:cNvPr id="0" name=""/>
        <dsp:cNvSpPr/>
      </dsp:nvSpPr>
      <dsp:spPr>
        <a:xfrm>
          <a:off x="3214" y="360005"/>
          <a:ext cx="2550318" cy="153019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Author</a:t>
          </a:r>
          <a:endParaRPr lang="en-US" sz="3100" kern="1200"/>
        </a:p>
      </dsp:txBody>
      <dsp:txXfrm>
        <a:off x="3214" y="360005"/>
        <a:ext cx="2550318" cy="1530191"/>
      </dsp:txXfrm>
    </dsp:sp>
    <dsp:sp modelId="{B81C5643-8DE2-4348-B00B-2BA261D33BCD}">
      <dsp:nvSpPr>
        <dsp:cNvPr id="0" name=""/>
        <dsp:cNvSpPr/>
      </dsp:nvSpPr>
      <dsp:spPr>
        <a:xfrm>
          <a:off x="2808565" y="360005"/>
          <a:ext cx="2550318" cy="1530191"/>
        </a:xfrm>
        <a:prstGeom prst="rect">
          <a:avLst/>
        </a:prstGeom>
        <a:solidFill>
          <a:schemeClr val="accent5">
            <a:hueOff val="-790778"/>
            <a:satOff val="2770"/>
            <a:lumOff val="5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Content</a:t>
          </a:r>
          <a:endParaRPr lang="en-US" sz="3100" kern="1200"/>
        </a:p>
      </dsp:txBody>
      <dsp:txXfrm>
        <a:off x="2808565" y="360005"/>
        <a:ext cx="2550318" cy="1530191"/>
      </dsp:txXfrm>
    </dsp:sp>
    <dsp:sp modelId="{EFCAE56A-34FF-4291-BD0F-C4F64196C286}">
      <dsp:nvSpPr>
        <dsp:cNvPr id="0" name=""/>
        <dsp:cNvSpPr/>
      </dsp:nvSpPr>
      <dsp:spPr>
        <a:xfrm>
          <a:off x="5613915" y="360005"/>
          <a:ext cx="2550318" cy="1530191"/>
        </a:xfrm>
        <a:prstGeom prst="rect">
          <a:avLst/>
        </a:prstGeom>
        <a:solidFill>
          <a:schemeClr val="accent5">
            <a:hueOff val="-1581557"/>
            <a:satOff val="5539"/>
            <a:lumOff val="10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Context</a:t>
          </a:r>
          <a:endParaRPr lang="en-US" sz="3100" kern="1200"/>
        </a:p>
      </dsp:txBody>
      <dsp:txXfrm>
        <a:off x="5613915" y="360005"/>
        <a:ext cx="2550318" cy="1530191"/>
      </dsp:txXfrm>
    </dsp:sp>
    <dsp:sp modelId="{80CA4994-0F30-4B74-B9DB-5F5C8E9BE33F}">
      <dsp:nvSpPr>
        <dsp:cNvPr id="0" name=""/>
        <dsp:cNvSpPr/>
      </dsp:nvSpPr>
      <dsp:spPr>
        <a:xfrm>
          <a:off x="8419266" y="360005"/>
          <a:ext cx="2550318" cy="1530191"/>
        </a:xfrm>
        <a:prstGeom prst="rect">
          <a:avLst/>
        </a:prstGeom>
        <a:solidFill>
          <a:schemeClr val="accent5">
            <a:hueOff val="-2372335"/>
            <a:satOff val="8309"/>
            <a:lumOff val="15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Significance</a:t>
          </a:r>
          <a:endParaRPr lang="en-US" sz="3100" kern="1200"/>
        </a:p>
      </dsp:txBody>
      <dsp:txXfrm>
        <a:off x="8419266" y="360005"/>
        <a:ext cx="2550318" cy="1530191"/>
      </dsp:txXfrm>
    </dsp:sp>
    <dsp:sp modelId="{F2A43B6E-E7B4-42D0-857B-083ADE75C2DC}">
      <dsp:nvSpPr>
        <dsp:cNvPr id="0" name=""/>
        <dsp:cNvSpPr/>
      </dsp:nvSpPr>
      <dsp:spPr>
        <a:xfrm>
          <a:off x="3214" y="2145228"/>
          <a:ext cx="2550318" cy="1530191"/>
        </a:xfrm>
        <a:prstGeom prst="rect">
          <a:avLst/>
        </a:prstGeom>
        <a:solidFill>
          <a:schemeClr val="accent5">
            <a:hueOff val="-3163113"/>
            <a:satOff val="11079"/>
            <a:lumOff val="201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Medium and materials</a:t>
          </a:r>
          <a:endParaRPr lang="en-US" sz="3100" kern="1200"/>
        </a:p>
      </dsp:txBody>
      <dsp:txXfrm>
        <a:off x="3214" y="2145228"/>
        <a:ext cx="2550318" cy="1530191"/>
      </dsp:txXfrm>
    </dsp:sp>
    <dsp:sp modelId="{C9217F15-5230-46A7-9EAF-622294D76C34}">
      <dsp:nvSpPr>
        <dsp:cNvPr id="0" name=""/>
        <dsp:cNvSpPr/>
      </dsp:nvSpPr>
      <dsp:spPr>
        <a:xfrm>
          <a:off x="2808565" y="2145228"/>
          <a:ext cx="2550318" cy="1530191"/>
        </a:xfrm>
        <a:prstGeom prst="rect">
          <a:avLst/>
        </a:prstGeom>
        <a:solidFill>
          <a:schemeClr val="accent5">
            <a:hueOff val="-3953891"/>
            <a:satOff val="13849"/>
            <a:lumOff val="252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Producer(s)</a:t>
          </a:r>
          <a:endParaRPr lang="en-US" sz="3100" kern="1200"/>
        </a:p>
      </dsp:txBody>
      <dsp:txXfrm>
        <a:off x="2808565" y="2145228"/>
        <a:ext cx="2550318" cy="1530191"/>
      </dsp:txXfrm>
    </dsp:sp>
    <dsp:sp modelId="{80BF743E-8011-48A5-9FD2-E69227160635}">
      <dsp:nvSpPr>
        <dsp:cNvPr id="0" name=""/>
        <dsp:cNvSpPr/>
      </dsp:nvSpPr>
      <dsp:spPr>
        <a:xfrm>
          <a:off x="5613915" y="2145228"/>
          <a:ext cx="2550318" cy="1530191"/>
        </a:xfrm>
        <a:prstGeom prst="rect">
          <a:avLst/>
        </a:prstGeom>
        <a:solidFill>
          <a:schemeClr val="accent5">
            <a:hueOff val="-4744670"/>
            <a:satOff val="16618"/>
            <a:lumOff val="302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Audience(s) </a:t>
          </a:r>
          <a:endParaRPr lang="en-US" sz="3100" kern="1200"/>
        </a:p>
      </dsp:txBody>
      <dsp:txXfrm>
        <a:off x="5613915" y="2145228"/>
        <a:ext cx="2550318" cy="1530191"/>
      </dsp:txXfrm>
    </dsp:sp>
    <dsp:sp modelId="{C296E8E9-300D-4EC8-83A3-3529635FC197}">
      <dsp:nvSpPr>
        <dsp:cNvPr id="0" name=""/>
        <dsp:cNvSpPr/>
      </dsp:nvSpPr>
      <dsp:spPr>
        <a:xfrm>
          <a:off x="8419266" y="2145228"/>
          <a:ext cx="2550318" cy="1530191"/>
        </a:xfrm>
        <a:prstGeom prst="rect">
          <a:avLst/>
        </a:prstGeom>
        <a:solidFill>
          <a:schemeClr val="accent5">
            <a:hueOff val="-5535448"/>
            <a:satOff val="19388"/>
            <a:lumOff val="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Setting</a:t>
          </a:r>
          <a:endParaRPr lang="en-US" sz="3100" kern="1200"/>
        </a:p>
      </dsp:txBody>
      <dsp:txXfrm>
        <a:off x="8419266" y="2145228"/>
        <a:ext cx="2550318" cy="153019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4AC1ED-FAD7-45C3-A9B9-A099756E8EA3}">
      <dsp:nvSpPr>
        <dsp:cNvPr id="0" name=""/>
        <dsp:cNvSpPr/>
      </dsp:nvSpPr>
      <dsp:spPr>
        <a:xfrm>
          <a:off x="3750" y="697815"/>
          <a:ext cx="2030610" cy="121836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Narrative</a:t>
          </a:r>
          <a:endParaRPr lang="en-US" sz="1800" kern="1200"/>
        </a:p>
      </dsp:txBody>
      <dsp:txXfrm>
        <a:off x="3750" y="697815"/>
        <a:ext cx="2030610" cy="1218366"/>
      </dsp:txXfrm>
    </dsp:sp>
    <dsp:sp modelId="{9B8A8173-0A9A-4573-BF58-8168DE8824FA}">
      <dsp:nvSpPr>
        <dsp:cNvPr id="0" name=""/>
        <dsp:cNvSpPr/>
      </dsp:nvSpPr>
      <dsp:spPr>
        <a:xfrm>
          <a:off x="2237422" y="697815"/>
          <a:ext cx="2030610" cy="121836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Argument</a:t>
          </a:r>
          <a:endParaRPr lang="en-US" sz="1800" kern="1200"/>
        </a:p>
      </dsp:txBody>
      <dsp:txXfrm>
        <a:off x="2237422" y="697815"/>
        <a:ext cx="2030610" cy="1218366"/>
      </dsp:txXfrm>
    </dsp:sp>
    <dsp:sp modelId="{81A730CE-4F07-42D5-9F0F-DA9173D08D9D}">
      <dsp:nvSpPr>
        <dsp:cNvPr id="0" name=""/>
        <dsp:cNvSpPr/>
      </dsp:nvSpPr>
      <dsp:spPr>
        <a:xfrm>
          <a:off x="4471094" y="697815"/>
          <a:ext cx="2030610" cy="121836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Style</a:t>
          </a:r>
          <a:endParaRPr lang="en-US" sz="1800" kern="1200"/>
        </a:p>
      </dsp:txBody>
      <dsp:txXfrm>
        <a:off x="4471094" y="697815"/>
        <a:ext cx="2030610" cy="1218366"/>
      </dsp:txXfrm>
    </dsp:sp>
    <dsp:sp modelId="{4D5128B7-6FA7-4ECE-A7DC-FA378AC1E95E}">
      <dsp:nvSpPr>
        <dsp:cNvPr id="0" name=""/>
        <dsp:cNvSpPr/>
      </dsp:nvSpPr>
      <dsp:spPr>
        <a:xfrm>
          <a:off x="6704766" y="697815"/>
          <a:ext cx="2030610" cy="121836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Language</a:t>
          </a:r>
          <a:endParaRPr lang="en-US" sz="1800" kern="1200"/>
        </a:p>
      </dsp:txBody>
      <dsp:txXfrm>
        <a:off x="6704766" y="697815"/>
        <a:ext cx="2030610" cy="1218366"/>
      </dsp:txXfrm>
    </dsp:sp>
    <dsp:sp modelId="{46DF1384-34C3-474B-99DF-CB49D2328FEB}">
      <dsp:nvSpPr>
        <dsp:cNvPr id="0" name=""/>
        <dsp:cNvSpPr/>
      </dsp:nvSpPr>
      <dsp:spPr>
        <a:xfrm>
          <a:off x="8938438" y="697815"/>
          <a:ext cx="2030610" cy="121836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Evidence</a:t>
          </a:r>
          <a:endParaRPr lang="en-US" sz="1800" kern="1200"/>
        </a:p>
      </dsp:txBody>
      <dsp:txXfrm>
        <a:off x="8938438" y="697815"/>
        <a:ext cx="2030610" cy="1218366"/>
      </dsp:txXfrm>
    </dsp:sp>
    <dsp:sp modelId="{3D30D99A-48F5-4F3F-B5D0-F5E36F447B6B}">
      <dsp:nvSpPr>
        <dsp:cNvPr id="0" name=""/>
        <dsp:cNvSpPr/>
      </dsp:nvSpPr>
      <dsp:spPr>
        <a:xfrm>
          <a:off x="3750" y="2119243"/>
          <a:ext cx="2030610" cy="121836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Structure</a:t>
          </a:r>
          <a:endParaRPr lang="en-US" sz="1800" kern="1200"/>
        </a:p>
      </dsp:txBody>
      <dsp:txXfrm>
        <a:off x="3750" y="2119243"/>
        <a:ext cx="2030610" cy="1218366"/>
      </dsp:txXfrm>
    </dsp:sp>
    <dsp:sp modelId="{88DFB6C8-7DF2-4FE3-81FF-2F9AED34B9E6}">
      <dsp:nvSpPr>
        <dsp:cNvPr id="0" name=""/>
        <dsp:cNvSpPr/>
      </dsp:nvSpPr>
      <dsp:spPr>
        <a:xfrm>
          <a:off x="2237422" y="2119243"/>
          <a:ext cx="2030610" cy="121836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Aesthetics</a:t>
          </a:r>
          <a:endParaRPr lang="en-US" sz="1800" kern="1200"/>
        </a:p>
      </dsp:txBody>
      <dsp:txXfrm>
        <a:off x="2237422" y="2119243"/>
        <a:ext cx="2030610" cy="1218366"/>
      </dsp:txXfrm>
    </dsp:sp>
    <dsp:sp modelId="{F77DBD1B-BE8C-4CF0-9654-35C4AD13644C}">
      <dsp:nvSpPr>
        <dsp:cNvPr id="0" name=""/>
        <dsp:cNvSpPr/>
      </dsp:nvSpPr>
      <dsp:spPr>
        <a:xfrm>
          <a:off x="4471094" y="2119243"/>
          <a:ext cx="2030610" cy="121836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Composition</a:t>
          </a:r>
          <a:endParaRPr lang="en-US" sz="1800" kern="1200"/>
        </a:p>
      </dsp:txBody>
      <dsp:txXfrm>
        <a:off x="4471094" y="2119243"/>
        <a:ext cx="2030610" cy="1218366"/>
      </dsp:txXfrm>
    </dsp:sp>
    <dsp:sp modelId="{F84BB07A-D2ED-4740-B6CC-CC3082F381E1}">
      <dsp:nvSpPr>
        <dsp:cNvPr id="0" name=""/>
        <dsp:cNvSpPr/>
      </dsp:nvSpPr>
      <dsp:spPr>
        <a:xfrm>
          <a:off x="6704766" y="2119243"/>
          <a:ext cx="2030610" cy="121836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Performance</a:t>
          </a:r>
          <a:endParaRPr lang="en-US" sz="1800" kern="1200"/>
        </a:p>
      </dsp:txBody>
      <dsp:txXfrm>
        <a:off x="6704766" y="2119243"/>
        <a:ext cx="2030610" cy="1218366"/>
      </dsp:txXfrm>
    </dsp:sp>
    <dsp:sp modelId="{C78E38BD-099A-4817-A55E-063B0AEF96E4}">
      <dsp:nvSpPr>
        <dsp:cNvPr id="0" name=""/>
        <dsp:cNvSpPr/>
      </dsp:nvSpPr>
      <dsp:spPr>
        <a:xfrm>
          <a:off x="8938438" y="2119243"/>
          <a:ext cx="2030610" cy="121836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Rhythm/tempo…</a:t>
          </a:r>
          <a:endParaRPr lang="en-US" sz="1800" kern="1200"/>
        </a:p>
      </dsp:txBody>
      <dsp:txXfrm>
        <a:off x="8938438" y="2119243"/>
        <a:ext cx="2030610" cy="121836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D236BB-3070-4380-AC6E-416058ECCB30}">
      <dsp:nvSpPr>
        <dsp:cNvPr id="0" name=""/>
        <dsp:cNvSpPr/>
      </dsp:nvSpPr>
      <dsp:spPr>
        <a:xfrm>
          <a:off x="0" y="466429"/>
          <a:ext cx="3086099" cy="19596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FE0ED9-5FD8-41A9-81FF-097869E8F790}">
      <dsp:nvSpPr>
        <dsp:cNvPr id="0" name=""/>
        <dsp:cNvSpPr/>
      </dsp:nvSpPr>
      <dsp:spPr>
        <a:xfrm>
          <a:off x="342900" y="792184"/>
          <a:ext cx="3086099" cy="195967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When was it written?</a:t>
          </a:r>
          <a:endParaRPr lang="en-US" sz="2200" kern="1200"/>
        </a:p>
      </dsp:txBody>
      <dsp:txXfrm>
        <a:off x="400297" y="849581"/>
        <a:ext cx="2971305" cy="1844879"/>
      </dsp:txXfrm>
    </dsp:sp>
    <dsp:sp modelId="{0D2DB522-1F82-4A2C-8791-F34DE7ECCDB3}">
      <dsp:nvSpPr>
        <dsp:cNvPr id="0" name=""/>
        <dsp:cNvSpPr/>
      </dsp:nvSpPr>
      <dsp:spPr>
        <a:xfrm>
          <a:off x="3771900" y="466429"/>
          <a:ext cx="3086099" cy="19596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519AF2-312B-486E-B6F4-B9BA479F195D}">
      <dsp:nvSpPr>
        <dsp:cNvPr id="0" name=""/>
        <dsp:cNvSpPr/>
      </dsp:nvSpPr>
      <dsp:spPr>
        <a:xfrm>
          <a:off x="4114800" y="792184"/>
          <a:ext cx="3086099" cy="195967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Is there anything about the time or context in which it was written that we need to be aware of?</a:t>
          </a:r>
          <a:endParaRPr lang="en-US" sz="2200" kern="1200"/>
        </a:p>
      </dsp:txBody>
      <dsp:txXfrm>
        <a:off x="4172197" y="849581"/>
        <a:ext cx="2971305" cy="1844879"/>
      </dsp:txXfrm>
    </dsp:sp>
    <dsp:sp modelId="{8CD2E429-DC53-4F66-94CC-7BC81478657B}">
      <dsp:nvSpPr>
        <dsp:cNvPr id="0" name=""/>
        <dsp:cNvSpPr/>
      </dsp:nvSpPr>
      <dsp:spPr>
        <a:xfrm>
          <a:off x="7543800" y="466429"/>
          <a:ext cx="3086099" cy="19596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A65555-DA98-40E1-8360-5B6C4AEB69AD}">
      <dsp:nvSpPr>
        <dsp:cNvPr id="0" name=""/>
        <dsp:cNvSpPr/>
      </dsp:nvSpPr>
      <dsp:spPr>
        <a:xfrm>
          <a:off x="7886699" y="792184"/>
          <a:ext cx="3086099" cy="195967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Where was it written?</a:t>
          </a:r>
          <a:endParaRPr lang="en-US" sz="2200" kern="1200"/>
        </a:p>
      </dsp:txBody>
      <dsp:txXfrm>
        <a:off x="7944096" y="849581"/>
        <a:ext cx="2971305" cy="184487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671D2B-E2B1-45B5-BA32-C88BE546EEFB}">
      <dsp:nvSpPr>
        <dsp:cNvPr id="0" name=""/>
        <dsp:cNvSpPr/>
      </dsp:nvSpPr>
      <dsp:spPr>
        <a:xfrm>
          <a:off x="0" y="874998"/>
          <a:ext cx="3086099" cy="19596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293BDB-E358-478F-B757-F3903B2F29F0}">
      <dsp:nvSpPr>
        <dsp:cNvPr id="0" name=""/>
        <dsp:cNvSpPr/>
      </dsp:nvSpPr>
      <dsp:spPr>
        <a:xfrm>
          <a:off x="342900" y="1200753"/>
          <a:ext cx="3086099" cy="195967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Why does the source matter?</a:t>
          </a:r>
          <a:endParaRPr lang="en-US" sz="3700" kern="1200"/>
        </a:p>
      </dsp:txBody>
      <dsp:txXfrm>
        <a:off x="400297" y="1258150"/>
        <a:ext cx="2971305" cy="1844879"/>
      </dsp:txXfrm>
    </dsp:sp>
    <dsp:sp modelId="{508E0307-1CB7-44D9-9A2A-240BD6E26E8B}">
      <dsp:nvSpPr>
        <dsp:cNvPr id="0" name=""/>
        <dsp:cNvSpPr/>
      </dsp:nvSpPr>
      <dsp:spPr>
        <a:xfrm>
          <a:off x="3771900" y="874998"/>
          <a:ext cx="3086099" cy="19596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835C38-AD1E-423D-B2E8-BD284E18C788}">
      <dsp:nvSpPr>
        <dsp:cNvPr id="0" name=""/>
        <dsp:cNvSpPr/>
      </dsp:nvSpPr>
      <dsp:spPr>
        <a:xfrm>
          <a:off x="4114800" y="1200753"/>
          <a:ext cx="3086099" cy="195967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What does it tell us?</a:t>
          </a:r>
          <a:endParaRPr lang="en-US" sz="3700" kern="1200"/>
        </a:p>
      </dsp:txBody>
      <dsp:txXfrm>
        <a:off x="4172197" y="1258150"/>
        <a:ext cx="2971305" cy="1844879"/>
      </dsp:txXfrm>
    </dsp:sp>
    <dsp:sp modelId="{D6C33875-16E2-4738-9FC0-FBFCE0823040}">
      <dsp:nvSpPr>
        <dsp:cNvPr id="0" name=""/>
        <dsp:cNvSpPr/>
      </dsp:nvSpPr>
      <dsp:spPr>
        <a:xfrm>
          <a:off x="7543800" y="874998"/>
          <a:ext cx="3086099" cy="19596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18F8AA-0381-418B-AC16-3B3BA54C0AFE}">
      <dsp:nvSpPr>
        <dsp:cNvPr id="0" name=""/>
        <dsp:cNvSpPr/>
      </dsp:nvSpPr>
      <dsp:spPr>
        <a:xfrm>
          <a:off x="7886699" y="1200753"/>
          <a:ext cx="3086099" cy="195967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What is your opinion and analysis?</a:t>
          </a:r>
          <a:endParaRPr lang="en-US" sz="3700" kern="1200"/>
        </a:p>
      </dsp:txBody>
      <dsp:txXfrm>
        <a:off x="7944096" y="1258150"/>
        <a:ext cx="2971305" cy="18448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F33FCB1-E239-4912-44E9-445BB7B809C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99EBEA-9954-C17E-4846-49C0EA990417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41AD7006-5BFA-4242-8AA4-D5634EFB7A09}" type="datetimeFigureOut">
              <a:rPr lang="en-GB"/>
              <a:pPr>
                <a:defRPr/>
              </a:pPr>
              <a:t>19/11/2024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0AB5A200-DA39-AF91-10D7-B559E6CE2FB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8E3A5962-1B74-8355-4A1B-C59A54CA94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D3776A-83C4-B8F0-3A26-92A18A5BDE30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AF2F71-8592-C417-F1E9-B1DE4EAD2D0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D5A24961-AB59-43DD-A8E7-A7B97D002D6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2648" y="557783"/>
            <a:ext cx="10969752" cy="3130807"/>
          </a:xfrm>
        </p:spPr>
        <p:txBody>
          <a:bodyPr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2648" y="3902206"/>
            <a:ext cx="10969752" cy="2240529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125969-1E8B-AD6B-231C-969B82C571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8A1311-AC0F-4815-8027-0BD2BD86F9E0}" type="datetime1">
              <a:rPr lang="en-US"/>
              <a:pPr>
                <a:defRPr/>
              </a:pPr>
              <a:t>11/19/2024</a:t>
            </a:fld>
            <a:endParaRPr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D5913D-34CA-F381-204D-EFA0F439D0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CF4C9B-81AB-E5EF-437C-7512A3597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FF1FFD-679C-4E95-8532-92D02EA56E2E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057881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770C5E-C089-4F5C-A4A6-8266C74B4F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24B84B-C8DC-4753-BCF9-A1ADFE7F03B7}" type="datetime1">
              <a:rPr lang="en-US"/>
              <a:pPr>
                <a:defRPr/>
              </a:pPr>
              <a:t>11/19/2024</a:t>
            </a:fld>
            <a:endParaRPr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A8FF67-C213-9D08-1ABF-295EBBE80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271A07-C320-0464-A7EB-FF25C70B10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24B3A-0792-42D0-98F1-F1D9C4DF58CC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8055739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557784"/>
            <a:ext cx="10969752" cy="3146400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12648" y="3902207"/>
            <a:ext cx="10969752" cy="2187443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F1CF08-05A3-D5E3-4393-712A367181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525E3E-EED6-421D-85F5-D1C33088868C}" type="datetime1">
              <a:rPr lang="en-US"/>
              <a:pPr>
                <a:defRPr/>
              </a:pPr>
              <a:t>11/19/2024</a:t>
            </a:fld>
            <a:endParaRPr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AAB88C-4917-F947-999F-3B7F1957FB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88D535-CF1F-6A33-4411-623E464190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39849F-B23B-424F-A250-012D85BBA622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795838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2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DEB2848-BF60-3E44-97FC-04B1F55377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25DD0-0050-4CAB-9596-71F122DB9FF1}" type="datetime1">
              <a:rPr lang="en-US"/>
              <a:pPr>
                <a:defRPr/>
              </a:pPr>
              <a:t>11/19/2024</a:t>
            </a:fld>
            <a:endParaRPr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4EB5FA13-64A9-4A85-EF59-7A1A7CE955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227A917-052E-AC51-48CC-6C812DF48C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C62520-D391-4EFD-B555-6282D1EF85AE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601722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65125"/>
            <a:ext cx="1074578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895096"/>
            <a:ext cx="5387975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842211"/>
            <a:ext cx="5387975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67890" y="1895096"/>
            <a:ext cx="5414510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67890" y="2842211"/>
            <a:ext cx="5414510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315288E5-A9E8-E912-4A3B-F5DA118A44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88C4A4-A948-4C4C-B863-165E525341BC}" type="datetime1">
              <a:rPr lang="en-US"/>
              <a:pPr>
                <a:defRPr/>
              </a:pPr>
              <a:t>11/19/2024</a:t>
            </a:fld>
            <a:endParaRPr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D06FF3BB-DEF5-F697-9E52-48E7AED321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E65F42B1-58F7-CC8E-E32E-7BAE0BFA0A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ABDDD2-FD65-437E-BFC9-988958314C20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393853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05F1CB2D-4AF0-88F9-EAB7-964C7F24E0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067FED-97A1-4F60-8550-7427B8484182}" type="datetime1">
              <a:rPr lang="en-US"/>
              <a:pPr>
                <a:defRPr/>
              </a:pPr>
              <a:t>11/19/2024</a:t>
            </a:fld>
            <a:endParaRPr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3926677F-46EB-B071-46C5-B587FC34BB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9B74F8C-7FC3-D932-2DF5-03116799EF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F4C975-CD7A-4B18-AE41-F37F5E334B34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681750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E5D5C1F6-0F96-ACA9-23C9-1809424939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81661D-4648-4C38-81A3-5714E2EC05CF}" type="datetime1">
              <a:rPr lang="en-US"/>
              <a:pPr>
                <a:defRPr/>
              </a:pPr>
              <a:t>11/19/2024</a:t>
            </a:fld>
            <a:endParaRPr dirty="0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F70B8585-4D49-85F7-793F-02341990E8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F8FB319E-0650-874B-E5DE-F55121C871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CD9F9B-72DE-4B50-906D-66B21EDC5C0B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301944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0205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0" y="457200"/>
            <a:ext cx="5483352" cy="5744003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9" y="3329989"/>
            <a:ext cx="4970822" cy="287121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36FC226-100E-BC2E-3684-6B05B80965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4F96CA-A3CC-4DAC-B01B-3F4C251B8351}" type="datetime1">
              <a:rPr lang="en-US"/>
              <a:pPr>
                <a:defRPr/>
              </a:pPr>
              <a:t>11/19/2024</a:t>
            </a:fld>
            <a:endParaRPr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984C1D4-2371-9A85-8CE5-445D087A99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0362B8B9-DEDA-8EC6-0968-7BA708C0FB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30E355-53DA-46B1-A886-0470CC7F9C3B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559145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7485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096000" y="457199"/>
            <a:ext cx="5483352" cy="5403851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9" y="3322708"/>
            <a:ext cx="4970822" cy="254628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526C5F3-EA87-B1FA-4076-B1462DB27D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103223-E7D3-458F-8BC5-960A3F5C6840}" type="datetime1">
              <a:rPr lang="en-US"/>
              <a:pPr>
                <a:defRPr/>
              </a:pPr>
              <a:t>11/19/2024</a:t>
            </a:fld>
            <a:endParaRPr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95D257BE-D07C-C146-12D7-A235D78462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7D9494A-964C-2824-3614-17249AFB79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4742BB-A3A3-4B05-826D-CF530068E021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38710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31ED0B-EF3D-5002-E3FB-379EA5279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8BE6AF-B6B3-493E-9186-FFEA4C1AAA41}" type="datetime1">
              <a:rPr lang="en-US"/>
              <a:pPr>
                <a:defRPr/>
              </a:pPr>
              <a:t>11/19/2024</a:t>
            </a:fld>
            <a:endParaRPr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EFE180-2CE7-A4C6-2E1C-D1242F8617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93B508-94B3-4083-DE64-BC4EC19CC3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11390E-ABC3-4548-A5CC-09E0034D05A9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2679081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57784"/>
            <a:ext cx="2854452" cy="56434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12648" y="557784"/>
            <a:ext cx="7734300" cy="56434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C5FB8C-F9CC-B1A6-77DD-42F16A91EF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52DD75-6CC8-4E67-A7D5-701141050925}" type="datetime1">
              <a:rPr lang="en-US"/>
              <a:pPr>
                <a:defRPr/>
              </a:pPr>
              <a:t>11/19/2024</a:t>
            </a:fld>
            <a:endParaRPr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4A18DD-05AB-7D14-D682-28AD872CE2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3B1A1C-0E6A-536E-8F3D-097BAAE036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7ED88-207E-4C7E-BAC4-78089CABC873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892603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C0D397C-D804-8961-694D-5C3CAEEF7B3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Freeform: Shape 7" descr="&quot;&quot;">
            <a:extLst>
              <a:ext uri="{FF2B5EF4-FFF2-40B4-BE49-F238E27FC236}">
                <a16:creationId xmlns:a16="http://schemas.microsoft.com/office/drawing/2014/main" id="{9ABE63F2-368F-0C43-5331-BE519D70D727}"/>
              </a:ext>
            </a:extLst>
          </p:cNvPr>
          <p:cNvSpPr/>
          <p:nvPr/>
        </p:nvSpPr>
        <p:spPr>
          <a:xfrm>
            <a:off x="0" y="233363"/>
            <a:ext cx="9559925" cy="6624637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8" name="Title Placeholder 1">
            <a:extLst>
              <a:ext uri="{FF2B5EF4-FFF2-40B4-BE49-F238E27FC236}">
                <a16:creationId xmlns:a16="http://schemas.microsoft.com/office/drawing/2014/main" id="{068B05B5-C130-A65A-1D81-898DE862B09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557213"/>
            <a:ext cx="10972800" cy="1325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9" name="Text Placeholder 2">
            <a:extLst>
              <a:ext uri="{FF2B5EF4-FFF2-40B4-BE49-F238E27FC236}">
                <a16:creationId xmlns:a16="http://schemas.microsoft.com/office/drawing/2014/main" id="{23FA09A9-8162-8CD9-9998-FB9676AECCF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2106613"/>
            <a:ext cx="10972800" cy="4035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73E156-41B3-C17C-9B9D-F449519A19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lang="en-US" sz="800" kern="1200" cap="all" spc="20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pPr>
              <a:defRPr/>
            </a:pPr>
            <a:fld id="{1D507857-69F9-4CF6-AF00-2EC180E2F656}" type="datetime1">
              <a:rPr lang="en-US"/>
              <a:pPr>
                <a:defRPr/>
              </a:pPr>
              <a:t>11/19/2024</a:t>
            </a:fld>
            <a:endParaRPr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E4155D-2D8B-EB64-2622-989680B1D8A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lang="en-US" sz="800" kern="1200" cap="all" spc="20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FAC89D-A8F7-74EF-6056-547359CEB96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346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lang="en-US" sz="800" kern="1200" cap="all" spc="20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pPr>
              <a:defRPr/>
            </a:pPr>
            <a:fld id="{EE8C99A6-9A6F-4A4F-B5EB-85CF9D517534}" type="slidenum">
              <a:rPr/>
              <a:pPr>
                <a:defRPr/>
              </a:pPr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</p:sldLayoutIdLst>
  <p:hf sldNum="0"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Posterama" panose="020B0504020200020000" pitchFamily="34" charset="0"/>
        </a:defRPr>
      </a:lvl9pPr>
    </p:titleStyle>
    <p:bodyStyle>
      <a:lvl1pPr algn="l" rtl="0" eaLnBrk="0" fontAlgn="base" hangingPunct="0">
        <a:lnSpc>
          <a:spcPct val="110000"/>
        </a:lnSpc>
        <a:spcBef>
          <a:spcPts val="1000"/>
        </a:spcBef>
        <a:spcAft>
          <a:spcPct val="0"/>
        </a:spcAft>
        <a:buClr>
          <a:srgbClr val="EC4E70"/>
        </a:buClr>
        <a:buFont typeface="Avenir Next LT Pro" panose="020B0504020202020204" pitchFamily="34" charset="0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algn="l" rtl="0" eaLnBrk="0" fontAlgn="base" hangingPunct="0">
        <a:lnSpc>
          <a:spcPct val="110000"/>
        </a:lnSpc>
        <a:spcBef>
          <a:spcPts val="500"/>
        </a:spcBef>
        <a:spcAft>
          <a:spcPct val="0"/>
        </a:spcAft>
        <a:buClr>
          <a:srgbClr val="EC4E70"/>
        </a:buClr>
        <a:buFont typeface="Avenir Next LT Pro" panose="020B0504020202020204" pitchFamily="34" charset="0"/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algn="l" rtl="0" eaLnBrk="0" fontAlgn="base" hangingPunct="0">
        <a:lnSpc>
          <a:spcPct val="110000"/>
        </a:lnSpc>
        <a:spcBef>
          <a:spcPts val="500"/>
        </a:spcBef>
        <a:spcAft>
          <a:spcPct val="0"/>
        </a:spcAft>
        <a:buClr>
          <a:srgbClr val="EC4E70"/>
        </a:buClr>
        <a:buFont typeface="Avenir Next LT Pro" panose="020B0504020202020204" pitchFamily="34" charset="0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algn="l" rtl="0" eaLnBrk="0" fontAlgn="base" hangingPunct="0">
        <a:lnSpc>
          <a:spcPct val="110000"/>
        </a:lnSpc>
        <a:spcBef>
          <a:spcPts val="500"/>
        </a:spcBef>
        <a:spcAft>
          <a:spcPct val="0"/>
        </a:spcAft>
        <a:buClr>
          <a:srgbClr val="EC4E70"/>
        </a:buClr>
        <a:buFont typeface="Avenir Next LT Pro" panose="020B0504020202020204" pitchFamily="34" charset="0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algn="l" rtl="0" eaLnBrk="0" fontAlgn="base" hangingPunct="0">
        <a:lnSpc>
          <a:spcPct val="110000"/>
        </a:lnSpc>
        <a:spcBef>
          <a:spcPts val="500"/>
        </a:spcBef>
        <a:spcAft>
          <a:spcPct val="0"/>
        </a:spcAft>
        <a:buClr>
          <a:srgbClr val="EC4E70"/>
        </a:buClr>
        <a:buFont typeface="Avenir Next LT Pro" panose="020B0504020202020204" pitchFamily="34" charset="0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notepad-pen-paper-writing-business-926046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8" name="Background Fill" descr="&quot;&quot;">
            <a:extLst>
              <a:ext uri="{FF2B5EF4-FFF2-40B4-BE49-F238E27FC236}">
                <a16:creationId xmlns:a16="http://schemas.microsoft.com/office/drawing/2014/main" id="{4CA93A1A-AC0B-ED28-6E8A-569C2826467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40" name="Rectangle 1039" descr="&quot;&quot;">
            <a:extLst>
              <a:ext uri="{FF2B5EF4-FFF2-40B4-BE49-F238E27FC236}">
                <a16:creationId xmlns:a16="http://schemas.microsoft.com/office/drawing/2014/main" id="{C24AA267-4066-4EF7-2F9A-C48E90F4C1A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DA7435-9C69-A574-8094-79D9BB2277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868363"/>
            <a:ext cx="5597525" cy="2820987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3800" dirty="0"/>
              <a:t>HPFY3010: Academic Skills (Distance Learning)</a:t>
            </a:r>
            <a:br>
              <a:rPr lang="en-GB" sz="3800" dirty="0"/>
            </a:br>
            <a:br>
              <a:rPr lang="en-GB" sz="3800" dirty="0"/>
            </a:br>
            <a:r>
              <a:rPr lang="en-GB" sz="3800" dirty="0"/>
              <a:t>Session 7: Sources revisited/Active listening</a:t>
            </a:r>
          </a:p>
        </p:txBody>
      </p:sp>
      <p:sp>
        <p:nvSpPr>
          <p:cNvPr id="3077" name="Subtitle 2">
            <a:extLst>
              <a:ext uri="{FF2B5EF4-FFF2-40B4-BE49-F238E27FC236}">
                <a16:creationId xmlns:a16="http://schemas.microsoft.com/office/drawing/2014/main" id="{6EC174A4-DCF2-09D4-D522-379CDA0FA20A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609600" y="3902075"/>
            <a:ext cx="5597525" cy="2239963"/>
          </a:xfrm>
        </p:spPr>
        <p:txBody>
          <a:bodyPr/>
          <a:lstStyle/>
          <a:p>
            <a:pPr eaLnBrk="1" hangingPunct="1"/>
            <a:r>
              <a:rPr lang="en-GB" altLang="en-US"/>
              <a:t>Dr Rhian Elinor Keyse</a:t>
            </a:r>
          </a:p>
          <a:p>
            <a:pPr eaLnBrk="1" hangingPunct="1"/>
            <a:r>
              <a:rPr lang="en-GB" altLang="en-US"/>
              <a:t>Lecturer in Global Historical Studies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61778DC-7E20-C70D-4E8E-0FFD5E4BE1E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592" r="26878"/>
          <a:stretch/>
        </p:blipFill>
        <p:spPr>
          <a:xfrm>
            <a:off x="6480316" y="1"/>
            <a:ext cx="5726654" cy="6857999"/>
          </a:xfrm>
          <a:custGeom>
            <a:avLst/>
            <a:gdLst/>
            <a:ahLst/>
            <a:cxnLst/>
            <a:rect l="l" t="t" r="r" b="b"/>
            <a:pathLst>
              <a:path w="5726654" h="6857999">
                <a:moveTo>
                  <a:pt x="615191" y="3536634"/>
                </a:moveTo>
                <a:cubicBezTo>
                  <a:pt x="896629" y="3536634"/>
                  <a:pt x="1124779" y="3764784"/>
                  <a:pt x="1124779" y="4046222"/>
                </a:cubicBezTo>
                <a:cubicBezTo>
                  <a:pt x="1124779" y="4327660"/>
                  <a:pt x="896629" y="4555810"/>
                  <a:pt x="615191" y="4555810"/>
                </a:cubicBezTo>
                <a:cubicBezTo>
                  <a:pt x="333753" y="4555810"/>
                  <a:pt x="105603" y="4327660"/>
                  <a:pt x="105603" y="4046222"/>
                </a:cubicBezTo>
                <a:cubicBezTo>
                  <a:pt x="105603" y="3764784"/>
                  <a:pt x="333753" y="3536634"/>
                  <a:pt x="615191" y="3536634"/>
                </a:cubicBezTo>
                <a:close/>
                <a:moveTo>
                  <a:pt x="1497781" y="0"/>
                </a:moveTo>
                <a:lnTo>
                  <a:pt x="5726654" y="0"/>
                </a:lnTo>
                <a:lnTo>
                  <a:pt x="5726654" y="6857999"/>
                </a:lnTo>
                <a:lnTo>
                  <a:pt x="311758" y="6857999"/>
                </a:lnTo>
                <a:lnTo>
                  <a:pt x="314131" y="6707669"/>
                </a:lnTo>
                <a:cubicBezTo>
                  <a:pt x="335133" y="6366408"/>
                  <a:pt x="433652" y="6019041"/>
                  <a:pt x="599703" y="5670857"/>
                </a:cubicBezTo>
                <a:cubicBezTo>
                  <a:pt x="770258" y="5311555"/>
                  <a:pt x="1010814" y="4986831"/>
                  <a:pt x="1211434" y="4641254"/>
                </a:cubicBezTo>
                <a:cubicBezTo>
                  <a:pt x="1493037" y="4154455"/>
                  <a:pt x="1511836" y="3622743"/>
                  <a:pt x="1053042" y="3164268"/>
                </a:cubicBezTo>
                <a:cubicBezTo>
                  <a:pt x="881978" y="2993263"/>
                  <a:pt x="700423" y="2805522"/>
                  <a:pt x="607049" y="2589404"/>
                </a:cubicBezTo>
                <a:cubicBezTo>
                  <a:pt x="366280" y="2032157"/>
                  <a:pt x="541126" y="1508060"/>
                  <a:pt x="1054916" y="1068098"/>
                </a:cubicBezTo>
                <a:cubicBezTo>
                  <a:pt x="1261028" y="891534"/>
                  <a:pt x="1489689" y="709487"/>
                  <a:pt x="1502878" y="419994"/>
                </a:cubicBezTo>
                <a:cubicBezTo>
                  <a:pt x="1506390" y="341909"/>
                  <a:pt x="1507263" y="263519"/>
                  <a:pt x="1505905" y="184995"/>
                </a:cubicBezTo>
                <a:close/>
                <a:moveTo>
                  <a:pt x="14544" y="0"/>
                </a:moveTo>
                <a:lnTo>
                  <a:pt x="879353" y="0"/>
                </a:lnTo>
                <a:lnTo>
                  <a:pt x="892054" y="78051"/>
                </a:lnTo>
                <a:cubicBezTo>
                  <a:pt x="904493" y="285270"/>
                  <a:pt x="770272" y="479620"/>
                  <a:pt x="561941" y="535442"/>
                </a:cubicBezTo>
                <a:cubicBezTo>
                  <a:pt x="323847" y="599239"/>
                  <a:pt x="79117" y="457944"/>
                  <a:pt x="15320" y="219851"/>
                </a:cubicBezTo>
                <a:cubicBezTo>
                  <a:pt x="-630" y="160328"/>
                  <a:pt x="-3761" y="100390"/>
                  <a:pt x="4235" y="42968"/>
                </a:cubicBezTo>
                <a:close/>
              </a:path>
            </a:pathLst>
          </a:custGeom>
        </p:spPr>
      </p:pic>
    </p:spTree>
  </p:cSld>
  <p:clrMapOvr>
    <a:masterClrMapping/>
  </p:clrMapOvr>
  <p:transition spd="slow" advTm="17528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5" name="Rectangle 4104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4098" name="Title 1">
            <a:extLst>
              <a:ext uri="{FF2B5EF4-FFF2-40B4-BE49-F238E27FC236}">
                <a16:creationId xmlns:a16="http://schemas.microsoft.com/office/drawing/2014/main" id="{647F4641-6C86-EB68-DB3B-B265E36AE8E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1" y="552782"/>
            <a:ext cx="4606456" cy="1154711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3700"/>
              <a:t>Last session -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B3F481-A477-757C-D223-F6A4B341A0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4594537" cy="3174788"/>
          </a:xfrm>
        </p:spPr>
        <p:txBody>
          <a:bodyPr rtlCol="0" anchor="t">
            <a:normAutofit/>
          </a:bodyPr>
          <a:lstStyle/>
          <a:p>
            <a:pPr marL="571500" indent="-571500" eaLnBrk="1" fontAlgn="auto" hangingPunct="1"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Char char="•"/>
              <a:defRPr/>
            </a:pPr>
            <a:r>
              <a:rPr lang="en-GB" sz="2800" dirty="0"/>
              <a:t>Sources</a:t>
            </a:r>
          </a:p>
          <a:p>
            <a:pPr marL="571500" indent="-571500" eaLnBrk="1" fontAlgn="auto" hangingPunct="1">
              <a:spcAft>
                <a:spcPts val="0"/>
              </a:spcAft>
              <a:buClr>
                <a:schemeClr val="accent5"/>
              </a:buClr>
              <a:buFont typeface="Arial" panose="020B0604020202020204" pitchFamily="34" charset="0"/>
              <a:buChar char="•"/>
              <a:defRPr/>
            </a:pPr>
            <a:endParaRPr lang="en-GB" dirty="0"/>
          </a:p>
          <a:p>
            <a:pPr eaLnBrk="1" fontAlgn="auto" hangingPunct="1">
              <a:spcAft>
                <a:spcPts val="0"/>
              </a:spcAft>
              <a:buClr>
                <a:schemeClr val="accent5"/>
              </a:buClr>
              <a:defRPr/>
            </a:pPr>
            <a:endParaRPr lang="en-GB" dirty="0"/>
          </a:p>
        </p:txBody>
      </p:sp>
      <p:pic>
        <p:nvPicPr>
          <p:cNvPr id="4" name="Picture 3" descr="A pen on a notebook&#10;&#10;Description automatically generated">
            <a:extLst>
              <a:ext uri="{FF2B5EF4-FFF2-40B4-BE49-F238E27FC236}">
                <a16:creationId xmlns:a16="http://schemas.microsoft.com/office/drawing/2014/main" id="{DA12F838-7830-B88C-39CB-6C07988805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4531" r="19294" b="-1"/>
          <a:stretch/>
        </p:blipFill>
        <p:spPr>
          <a:xfrm>
            <a:off x="5879198" y="490264"/>
            <a:ext cx="6312802" cy="6367736"/>
          </a:xfrm>
          <a:custGeom>
            <a:avLst/>
            <a:gdLst/>
            <a:ahLst/>
            <a:cxnLst/>
            <a:rect l="l" t="t" r="r" b="b"/>
            <a:pathLst>
              <a:path w="6312802" h="6367736">
                <a:moveTo>
                  <a:pt x="789715" y="708127"/>
                </a:moveTo>
                <a:cubicBezTo>
                  <a:pt x="845978" y="711650"/>
                  <a:pt x="901296" y="724302"/>
                  <a:pt x="953475" y="745602"/>
                </a:cubicBezTo>
                <a:cubicBezTo>
                  <a:pt x="1173612" y="834890"/>
                  <a:pt x="1309905" y="1073925"/>
                  <a:pt x="1278834" y="1315681"/>
                </a:cubicBezTo>
                <a:cubicBezTo>
                  <a:pt x="1233750" y="1669869"/>
                  <a:pt x="880524" y="1881517"/>
                  <a:pt x="560369" y="1747304"/>
                </a:cubicBezTo>
                <a:cubicBezTo>
                  <a:pt x="338151" y="1654256"/>
                  <a:pt x="204742" y="1408974"/>
                  <a:pt x="242538" y="1164574"/>
                </a:cubicBezTo>
                <a:cubicBezTo>
                  <a:pt x="286421" y="880774"/>
                  <a:pt x="529219" y="692590"/>
                  <a:pt x="789715" y="708127"/>
                </a:cubicBezTo>
                <a:close/>
                <a:moveTo>
                  <a:pt x="2877121" y="364348"/>
                </a:moveTo>
                <a:cubicBezTo>
                  <a:pt x="2901561" y="365790"/>
                  <a:pt x="2925601" y="371235"/>
                  <a:pt x="2948310" y="380363"/>
                </a:cubicBezTo>
                <a:cubicBezTo>
                  <a:pt x="3044405" y="419202"/>
                  <a:pt x="3103503" y="523063"/>
                  <a:pt x="3089970" y="628607"/>
                </a:cubicBezTo>
                <a:cubicBezTo>
                  <a:pt x="3070190" y="782758"/>
                  <a:pt x="2916600" y="874848"/>
                  <a:pt x="2777343" y="816472"/>
                </a:cubicBezTo>
                <a:cubicBezTo>
                  <a:pt x="2680608" y="775952"/>
                  <a:pt x="2622552" y="669287"/>
                  <a:pt x="2639048" y="562863"/>
                </a:cubicBezTo>
                <a:cubicBezTo>
                  <a:pt x="2658106" y="439382"/>
                  <a:pt x="2763810" y="357542"/>
                  <a:pt x="2877121" y="364348"/>
                </a:cubicBezTo>
                <a:close/>
                <a:moveTo>
                  <a:pt x="5725514" y="29060"/>
                </a:moveTo>
                <a:lnTo>
                  <a:pt x="5748657" y="29701"/>
                </a:lnTo>
                <a:cubicBezTo>
                  <a:pt x="5935681" y="36387"/>
                  <a:pt x="6081789" y="65616"/>
                  <a:pt x="6194082" y="113315"/>
                </a:cubicBezTo>
                <a:lnTo>
                  <a:pt x="6312802" y="183322"/>
                </a:lnTo>
                <a:lnTo>
                  <a:pt x="6312802" y="6367736"/>
                </a:lnTo>
                <a:lnTo>
                  <a:pt x="3171877" y="6367736"/>
                </a:lnTo>
                <a:lnTo>
                  <a:pt x="3171635" y="6367591"/>
                </a:lnTo>
                <a:lnTo>
                  <a:pt x="2683232" y="6367591"/>
                </a:lnTo>
                <a:lnTo>
                  <a:pt x="2683031" y="6367736"/>
                </a:lnTo>
                <a:lnTo>
                  <a:pt x="1006759" y="6367736"/>
                </a:lnTo>
                <a:lnTo>
                  <a:pt x="1017798" y="6253705"/>
                </a:lnTo>
                <a:cubicBezTo>
                  <a:pt x="1043303" y="6019815"/>
                  <a:pt x="1065826" y="5776617"/>
                  <a:pt x="897420" y="5565130"/>
                </a:cubicBezTo>
                <a:cubicBezTo>
                  <a:pt x="700507" y="5318087"/>
                  <a:pt x="491822" y="5428997"/>
                  <a:pt x="271526" y="5130943"/>
                </a:cubicBezTo>
                <a:cubicBezTo>
                  <a:pt x="108646" y="4910648"/>
                  <a:pt x="-26366" y="4708290"/>
                  <a:pt x="39940" y="4415201"/>
                </a:cubicBezTo>
                <a:cubicBezTo>
                  <a:pt x="128666" y="4023216"/>
                  <a:pt x="467878" y="3870268"/>
                  <a:pt x="464356" y="3587268"/>
                </a:cubicBezTo>
                <a:cubicBezTo>
                  <a:pt x="460351" y="3247094"/>
                  <a:pt x="43943" y="3178950"/>
                  <a:pt x="3183" y="2791128"/>
                </a:cubicBezTo>
                <a:cubicBezTo>
                  <a:pt x="-23403" y="2538162"/>
                  <a:pt x="118896" y="2235225"/>
                  <a:pt x="343758" y="2095087"/>
                </a:cubicBezTo>
                <a:cubicBezTo>
                  <a:pt x="758163" y="1836512"/>
                  <a:pt x="1225342" y="2272862"/>
                  <a:pt x="1543093" y="2013487"/>
                </a:cubicBezTo>
                <a:cubicBezTo>
                  <a:pt x="1732879" y="1858534"/>
                  <a:pt x="1763790" y="1542064"/>
                  <a:pt x="1726873" y="1342749"/>
                </a:cubicBezTo>
                <a:cubicBezTo>
                  <a:pt x="1656484" y="963255"/>
                  <a:pt x="1345299" y="901114"/>
                  <a:pt x="1356831" y="612032"/>
                </a:cubicBezTo>
                <a:cubicBezTo>
                  <a:pt x="1365319" y="397180"/>
                  <a:pt x="1547578" y="171600"/>
                  <a:pt x="1773239" y="121551"/>
                </a:cubicBezTo>
                <a:cubicBezTo>
                  <a:pt x="1804789" y="114503"/>
                  <a:pt x="1837013" y="110980"/>
                  <a:pt x="1869333" y="110980"/>
                </a:cubicBezTo>
                <a:cubicBezTo>
                  <a:pt x="2087466" y="110980"/>
                  <a:pt x="2259155" y="271137"/>
                  <a:pt x="2312167" y="320866"/>
                </a:cubicBezTo>
                <a:cubicBezTo>
                  <a:pt x="2563133" y="555255"/>
                  <a:pt x="2364538" y="842498"/>
                  <a:pt x="2568899" y="1194363"/>
                </a:cubicBezTo>
                <a:cubicBezTo>
                  <a:pt x="2600650" y="1246494"/>
                  <a:pt x="2637078" y="1295662"/>
                  <a:pt x="2677726" y="1341226"/>
                </a:cubicBezTo>
                <a:cubicBezTo>
                  <a:pt x="2757804" y="1432276"/>
                  <a:pt x="2906990" y="1416261"/>
                  <a:pt x="2964327" y="1310316"/>
                </a:cubicBezTo>
                <a:cubicBezTo>
                  <a:pt x="3059059" y="1135183"/>
                  <a:pt x="3149628" y="938831"/>
                  <a:pt x="3333248" y="887741"/>
                </a:cubicBezTo>
                <a:cubicBezTo>
                  <a:pt x="3690239" y="788365"/>
                  <a:pt x="3902767" y="1378543"/>
                  <a:pt x="4272730" y="1307994"/>
                </a:cubicBezTo>
                <a:cubicBezTo>
                  <a:pt x="4426320" y="1278686"/>
                  <a:pt x="4515368" y="1152802"/>
                  <a:pt x="4596327" y="996810"/>
                </a:cubicBezTo>
                <a:cubicBezTo>
                  <a:pt x="4618829" y="953326"/>
                  <a:pt x="4640770" y="907521"/>
                  <a:pt x="4663272" y="860676"/>
                </a:cubicBezTo>
                <a:cubicBezTo>
                  <a:pt x="4732781" y="613153"/>
                  <a:pt x="4835282" y="115946"/>
                  <a:pt x="5572324" y="40189"/>
                </a:cubicBezTo>
                <a:cubicBezTo>
                  <a:pt x="5622910" y="31543"/>
                  <a:pt x="5674208" y="27859"/>
                  <a:pt x="5725514" y="29060"/>
                </a:cubicBezTo>
                <a:close/>
                <a:moveTo>
                  <a:pt x="4169348" y="793"/>
                </a:moveTo>
                <a:cubicBezTo>
                  <a:pt x="4219966" y="3995"/>
                  <a:pt x="4269734" y="15368"/>
                  <a:pt x="4316693" y="34505"/>
                </a:cubicBezTo>
                <a:cubicBezTo>
                  <a:pt x="4514808" y="114584"/>
                  <a:pt x="4637488" y="329676"/>
                  <a:pt x="4609540" y="547569"/>
                </a:cubicBezTo>
                <a:cubicBezTo>
                  <a:pt x="4568620" y="865801"/>
                  <a:pt x="4251108" y="1055907"/>
                  <a:pt x="3962986" y="935790"/>
                </a:cubicBezTo>
                <a:cubicBezTo>
                  <a:pt x="3762790" y="852028"/>
                  <a:pt x="3642672" y="631491"/>
                  <a:pt x="3676946" y="411355"/>
                </a:cubicBezTo>
                <a:cubicBezTo>
                  <a:pt x="3716424" y="155985"/>
                  <a:pt x="3934959" y="-13061"/>
                  <a:pt x="4169348" y="793"/>
                </a:cubicBezTo>
                <a:close/>
              </a:path>
            </a:pathLst>
          </a:custGeom>
        </p:spPr>
      </p:pic>
    </p:spTree>
  </p:cSld>
  <p:clrMapOvr>
    <a:masterClrMapping/>
  </p:clrMapOvr>
  <p:transition spd="slow" advTm="22678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8BFB78-B8E3-823B-0CE8-3AA048B19F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552782"/>
            <a:ext cx="4606456" cy="1154711"/>
          </a:xfrm>
        </p:spPr>
        <p:txBody>
          <a:bodyPr>
            <a:normAutofit/>
          </a:bodyPr>
          <a:lstStyle/>
          <a:p>
            <a:r>
              <a:rPr lang="en-GB" sz="4100"/>
              <a:t>Sources revisited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835547-25F1-C6D5-D99F-BDEA766039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4594537" cy="3174788"/>
          </a:xfrm>
        </p:spPr>
        <p:txBody>
          <a:bodyPr anchor="t">
            <a:normAutofit fontScale="92500" lnSpcReduction="10000"/>
          </a:bodyPr>
          <a:lstStyle/>
          <a:p>
            <a:r>
              <a:rPr lang="en-GB" sz="2400" dirty="0"/>
              <a:t>What is a source?</a:t>
            </a:r>
          </a:p>
          <a:p>
            <a:r>
              <a:rPr lang="en-GB" sz="2400" dirty="0"/>
              <a:t>What are some types of sources used in the Humanities?</a:t>
            </a:r>
          </a:p>
          <a:p>
            <a:r>
              <a:rPr lang="en-GB" sz="2400" dirty="0"/>
              <a:t>What’s the difference between a primary and secondary source?</a:t>
            </a:r>
          </a:p>
          <a:p>
            <a:r>
              <a:rPr lang="en-GB" sz="2400" dirty="0"/>
              <a:t>What sorts of things do you need to consider when approaching a source?</a:t>
            </a:r>
          </a:p>
        </p:txBody>
      </p:sp>
      <p:pic>
        <p:nvPicPr>
          <p:cNvPr id="5" name="Picture 4" descr="Files on shelves">
            <a:extLst>
              <a:ext uri="{FF2B5EF4-FFF2-40B4-BE49-F238E27FC236}">
                <a16:creationId xmlns:a16="http://schemas.microsoft.com/office/drawing/2014/main" id="{8C2497F7-ADE9-75B2-0B3E-8CAC07E4C8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86" r="23588" b="1"/>
          <a:stretch/>
        </p:blipFill>
        <p:spPr>
          <a:xfrm>
            <a:off x="5879198" y="490264"/>
            <a:ext cx="6312802" cy="6367736"/>
          </a:xfrm>
          <a:custGeom>
            <a:avLst/>
            <a:gdLst/>
            <a:ahLst/>
            <a:cxnLst/>
            <a:rect l="l" t="t" r="r" b="b"/>
            <a:pathLst>
              <a:path w="6312802" h="6367736">
                <a:moveTo>
                  <a:pt x="789715" y="708127"/>
                </a:moveTo>
                <a:cubicBezTo>
                  <a:pt x="845978" y="711650"/>
                  <a:pt x="901296" y="724302"/>
                  <a:pt x="953475" y="745602"/>
                </a:cubicBezTo>
                <a:cubicBezTo>
                  <a:pt x="1173612" y="834890"/>
                  <a:pt x="1309905" y="1073925"/>
                  <a:pt x="1278834" y="1315681"/>
                </a:cubicBezTo>
                <a:cubicBezTo>
                  <a:pt x="1233750" y="1669869"/>
                  <a:pt x="880524" y="1881517"/>
                  <a:pt x="560369" y="1747304"/>
                </a:cubicBezTo>
                <a:cubicBezTo>
                  <a:pt x="338151" y="1654256"/>
                  <a:pt x="204742" y="1408974"/>
                  <a:pt x="242538" y="1164574"/>
                </a:cubicBezTo>
                <a:cubicBezTo>
                  <a:pt x="286421" y="880774"/>
                  <a:pt x="529219" y="692590"/>
                  <a:pt x="789715" y="708127"/>
                </a:cubicBezTo>
                <a:close/>
                <a:moveTo>
                  <a:pt x="2877121" y="364348"/>
                </a:moveTo>
                <a:cubicBezTo>
                  <a:pt x="2901561" y="365790"/>
                  <a:pt x="2925601" y="371235"/>
                  <a:pt x="2948310" y="380363"/>
                </a:cubicBezTo>
                <a:cubicBezTo>
                  <a:pt x="3044405" y="419202"/>
                  <a:pt x="3103503" y="523063"/>
                  <a:pt x="3089970" y="628607"/>
                </a:cubicBezTo>
                <a:cubicBezTo>
                  <a:pt x="3070190" y="782758"/>
                  <a:pt x="2916600" y="874848"/>
                  <a:pt x="2777343" y="816472"/>
                </a:cubicBezTo>
                <a:cubicBezTo>
                  <a:pt x="2680608" y="775952"/>
                  <a:pt x="2622552" y="669287"/>
                  <a:pt x="2639048" y="562863"/>
                </a:cubicBezTo>
                <a:cubicBezTo>
                  <a:pt x="2658106" y="439382"/>
                  <a:pt x="2763810" y="357542"/>
                  <a:pt x="2877121" y="364348"/>
                </a:cubicBezTo>
                <a:close/>
                <a:moveTo>
                  <a:pt x="5725514" y="29060"/>
                </a:moveTo>
                <a:lnTo>
                  <a:pt x="5748657" y="29701"/>
                </a:lnTo>
                <a:cubicBezTo>
                  <a:pt x="5935681" y="36387"/>
                  <a:pt x="6081789" y="65616"/>
                  <a:pt x="6194082" y="113315"/>
                </a:cubicBezTo>
                <a:lnTo>
                  <a:pt x="6312802" y="183322"/>
                </a:lnTo>
                <a:lnTo>
                  <a:pt x="6312802" y="6367736"/>
                </a:lnTo>
                <a:lnTo>
                  <a:pt x="3171877" y="6367736"/>
                </a:lnTo>
                <a:lnTo>
                  <a:pt x="3171635" y="6367591"/>
                </a:lnTo>
                <a:lnTo>
                  <a:pt x="2683232" y="6367591"/>
                </a:lnTo>
                <a:lnTo>
                  <a:pt x="2683031" y="6367736"/>
                </a:lnTo>
                <a:lnTo>
                  <a:pt x="1006759" y="6367736"/>
                </a:lnTo>
                <a:lnTo>
                  <a:pt x="1017798" y="6253705"/>
                </a:lnTo>
                <a:cubicBezTo>
                  <a:pt x="1043303" y="6019815"/>
                  <a:pt x="1065826" y="5776617"/>
                  <a:pt x="897420" y="5565130"/>
                </a:cubicBezTo>
                <a:cubicBezTo>
                  <a:pt x="700507" y="5318087"/>
                  <a:pt x="491822" y="5428997"/>
                  <a:pt x="271526" y="5130943"/>
                </a:cubicBezTo>
                <a:cubicBezTo>
                  <a:pt x="108646" y="4910648"/>
                  <a:pt x="-26366" y="4708290"/>
                  <a:pt x="39940" y="4415201"/>
                </a:cubicBezTo>
                <a:cubicBezTo>
                  <a:pt x="128666" y="4023216"/>
                  <a:pt x="467878" y="3870268"/>
                  <a:pt x="464356" y="3587268"/>
                </a:cubicBezTo>
                <a:cubicBezTo>
                  <a:pt x="460351" y="3247094"/>
                  <a:pt x="43943" y="3178950"/>
                  <a:pt x="3183" y="2791128"/>
                </a:cubicBezTo>
                <a:cubicBezTo>
                  <a:pt x="-23403" y="2538162"/>
                  <a:pt x="118896" y="2235225"/>
                  <a:pt x="343758" y="2095087"/>
                </a:cubicBezTo>
                <a:cubicBezTo>
                  <a:pt x="758163" y="1836512"/>
                  <a:pt x="1225342" y="2272862"/>
                  <a:pt x="1543093" y="2013487"/>
                </a:cubicBezTo>
                <a:cubicBezTo>
                  <a:pt x="1732879" y="1858534"/>
                  <a:pt x="1763790" y="1542064"/>
                  <a:pt x="1726873" y="1342749"/>
                </a:cubicBezTo>
                <a:cubicBezTo>
                  <a:pt x="1656484" y="963255"/>
                  <a:pt x="1345299" y="901114"/>
                  <a:pt x="1356831" y="612032"/>
                </a:cubicBezTo>
                <a:cubicBezTo>
                  <a:pt x="1365319" y="397180"/>
                  <a:pt x="1547578" y="171600"/>
                  <a:pt x="1773239" y="121551"/>
                </a:cubicBezTo>
                <a:cubicBezTo>
                  <a:pt x="1804789" y="114503"/>
                  <a:pt x="1837013" y="110980"/>
                  <a:pt x="1869333" y="110980"/>
                </a:cubicBezTo>
                <a:cubicBezTo>
                  <a:pt x="2087466" y="110980"/>
                  <a:pt x="2259155" y="271137"/>
                  <a:pt x="2312167" y="320866"/>
                </a:cubicBezTo>
                <a:cubicBezTo>
                  <a:pt x="2563133" y="555255"/>
                  <a:pt x="2364538" y="842498"/>
                  <a:pt x="2568899" y="1194363"/>
                </a:cubicBezTo>
                <a:cubicBezTo>
                  <a:pt x="2600650" y="1246494"/>
                  <a:pt x="2637078" y="1295662"/>
                  <a:pt x="2677726" y="1341226"/>
                </a:cubicBezTo>
                <a:cubicBezTo>
                  <a:pt x="2757804" y="1432276"/>
                  <a:pt x="2906990" y="1416261"/>
                  <a:pt x="2964327" y="1310316"/>
                </a:cubicBezTo>
                <a:cubicBezTo>
                  <a:pt x="3059059" y="1135183"/>
                  <a:pt x="3149628" y="938831"/>
                  <a:pt x="3333248" y="887741"/>
                </a:cubicBezTo>
                <a:cubicBezTo>
                  <a:pt x="3690239" y="788365"/>
                  <a:pt x="3902767" y="1378543"/>
                  <a:pt x="4272730" y="1307994"/>
                </a:cubicBezTo>
                <a:cubicBezTo>
                  <a:pt x="4426320" y="1278686"/>
                  <a:pt x="4515368" y="1152802"/>
                  <a:pt x="4596327" y="996810"/>
                </a:cubicBezTo>
                <a:cubicBezTo>
                  <a:pt x="4618829" y="953326"/>
                  <a:pt x="4640770" y="907521"/>
                  <a:pt x="4663272" y="860676"/>
                </a:cubicBezTo>
                <a:cubicBezTo>
                  <a:pt x="4732781" y="613153"/>
                  <a:pt x="4835282" y="115946"/>
                  <a:pt x="5572324" y="40189"/>
                </a:cubicBezTo>
                <a:cubicBezTo>
                  <a:pt x="5622910" y="31543"/>
                  <a:pt x="5674208" y="27859"/>
                  <a:pt x="5725514" y="29060"/>
                </a:cubicBezTo>
                <a:close/>
                <a:moveTo>
                  <a:pt x="4169348" y="793"/>
                </a:moveTo>
                <a:cubicBezTo>
                  <a:pt x="4219966" y="3995"/>
                  <a:pt x="4269734" y="15368"/>
                  <a:pt x="4316693" y="34505"/>
                </a:cubicBezTo>
                <a:cubicBezTo>
                  <a:pt x="4514808" y="114584"/>
                  <a:pt x="4637488" y="329676"/>
                  <a:pt x="4609540" y="547569"/>
                </a:cubicBezTo>
                <a:cubicBezTo>
                  <a:pt x="4568620" y="865801"/>
                  <a:pt x="4251108" y="1055907"/>
                  <a:pt x="3962986" y="935790"/>
                </a:cubicBezTo>
                <a:cubicBezTo>
                  <a:pt x="3762790" y="852028"/>
                  <a:pt x="3642672" y="631491"/>
                  <a:pt x="3676946" y="411355"/>
                </a:cubicBezTo>
                <a:cubicBezTo>
                  <a:pt x="3716424" y="155985"/>
                  <a:pt x="3934959" y="-13061"/>
                  <a:pt x="4169348" y="793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734385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A13B2A7-A44E-4940-9367-4788F2807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ADBF9A7D-DF04-4422-981B-76DFC7208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759370" y="0"/>
            <a:ext cx="2432630" cy="2848482"/>
          </a:xfrm>
          <a:custGeom>
            <a:avLst/>
            <a:gdLst>
              <a:gd name="connsiteX0" fmla="*/ 1193013 w 2432630"/>
              <a:gd name="connsiteY0" fmla="*/ 1609830 h 2848482"/>
              <a:gd name="connsiteX1" fmla="*/ 1452520 w 2432630"/>
              <a:gd name="connsiteY1" fmla="*/ 1771993 h 2848482"/>
              <a:gd name="connsiteX2" fmla="*/ 1333256 w 2432630"/>
              <a:gd name="connsiteY2" fmla="*/ 2217094 h 2848482"/>
              <a:gd name="connsiteX3" fmla="*/ 888154 w 2432630"/>
              <a:gd name="connsiteY3" fmla="*/ 2097829 h 2848482"/>
              <a:gd name="connsiteX4" fmla="*/ 1007419 w 2432630"/>
              <a:gd name="connsiteY4" fmla="*/ 1652728 h 2848482"/>
              <a:gd name="connsiteX5" fmla="*/ 1193013 w 2432630"/>
              <a:gd name="connsiteY5" fmla="*/ 1609830 h 2848482"/>
              <a:gd name="connsiteX6" fmla="*/ 1721013 w 2432630"/>
              <a:gd name="connsiteY6" fmla="*/ 1345937 h 2848482"/>
              <a:gd name="connsiteX7" fmla="*/ 1880524 w 2432630"/>
              <a:gd name="connsiteY7" fmla="*/ 1425334 h 2848482"/>
              <a:gd name="connsiteX8" fmla="*/ 1821528 w 2432630"/>
              <a:gd name="connsiteY8" fmla="*/ 1645511 h 2848482"/>
              <a:gd name="connsiteX9" fmla="*/ 1601350 w 2432630"/>
              <a:gd name="connsiteY9" fmla="*/ 1586514 h 2848482"/>
              <a:gd name="connsiteX10" fmla="*/ 1660347 w 2432630"/>
              <a:gd name="connsiteY10" fmla="*/ 1366337 h 2848482"/>
              <a:gd name="connsiteX11" fmla="*/ 1721013 w 2432630"/>
              <a:gd name="connsiteY11" fmla="*/ 1345937 h 2848482"/>
              <a:gd name="connsiteX12" fmla="*/ 0 w 2432630"/>
              <a:gd name="connsiteY12" fmla="*/ 0 h 2848482"/>
              <a:gd name="connsiteX13" fmla="*/ 2420476 w 2432630"/>
              <a:gd name="connsiteY13" fmla="*/ 0 h 2848482"/>
              <a:gd name="connsiteX14" fmla="*/ 2431096 w 2432630"/>
              <a:gd name="connsiteY14" fmla="*/ 94052 h 2848482"/>
              <a:gd name="connsiteX15" fmla="*/ 2426545 w 2432630"/>
              <a:gd name="connsiteY15" fmla="*/ 261706 h 2848482"/>
              <a:gd name="connsiteX16" fmla="*/ 1347411 w 2432630"/>
              <a:gd name="connsiteY16" fmla="*/ 1289202 h 2848482"/>
              <a:gd name="connsiteX17" fmla="*/ 678423 w 2432630"/>
              <a:gd name="connsiteY17" fmla="*/ 1606118 h 2848482"/>
              <a:gd name="connsiteX18" fmla="*/ 284014 w 2432630"/>
              <a:gd name="connsiteY18" fmla="*/ 2398976 h 2848482"/>
              <a:gd name="connsiteX19" fmla="*/ 97407 w 2432630"/>
              <a:gd name="connsiteY19" fmla="*/ 2742323 h 2848482"/>
              <a:gd name="connsiteX20" fmla="*/ 0 w 2432630"/>
              <a:gd name="connsiteY20" fmla="*/ 2848482 h 28484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32630" h="2848482">
                <a:moveTo>
                  <a:pt x="1193013" y="1609830"/>
                </a:moveTo>
                <a:cubicBezTo>
                  <a:pt x="1297352" y="1617205"/>
                  <a:pt x="1396284" y="1674588"/>
                  <a:pt x="1452520" y="1771993"/>
                </a:cubicBezTo>
                <a:cubicBezTo>
                  <a:pt x="1542498" y="1927838"/>
                  <a:pt x="1489101" y="2127117"/>
                  <a:pt x="1333256" y="2217094"/>
                </a:cubicBezTo>
                <a:cubicBezTo>
                  <a:pt x="1177410" y="2307071"/>
                  <a:pt x="978131" y="2253675"/>
                  <a:pt x="888154" y="2097829"/>
                </a:cubicBezTo>
                <a:cubicBezTo>
                  <a:pt x="798176" y="1941984"/>
                  <a:pt x="851572" y="1742705"/>
                  <a:pt x="1007419" y="1652728"/>
                </a:cubicBezTo>
                <a:cubicBezTo>
                  <a:pt x="1065861" y="1618986"/>
                  <a:pt x="1130410" y="1605406"/>
                  <a:pt x="1193013" y="1609830"/>
                </a:cubicBezTo>
                <a:close/>
                <a:moveTo>
                  <a:pt x="1721013" y="1345937"/>
                </a:moveTo>
                <a:cubicBezTo>
                  <a:pt x="1783347" y="1338202"/>
                  <a:pt x="1847142" y="1367515"/>
                  <a:pt x="1880524" y="1425334"/>
                </a:cubicBezTo>
                <a:cubicBezTo>
                  <a:pt x="1925033" y="1502425"/>
                  <a:pt x="1898619" y="1601002"/>
                  <a:pt x="1821528" y="1645511"/>
                </a:cubicBezTo>
                <a:cubicBezTo>
                  <a:pt x="1744436" y="1690020"/>
                  <a:pt x="1645859" y="1663606"/>
                  <a:pt x="1601350" y="1586514"/>
                </a:cubicBezTo>
                <a:cubicBezTo>
                  <a:pt x="1556841" y="1509423"/>
                  <a:pt x="1583254" y="1410846"/>
                  <a:pt x="1660347" y="1366337"/>
                </a:cubicBezTo>
                <a:cubicBezTo>
                  <a:pt x="1679620" y="1355210"/>
                  <a:pt x="1700235" y="1348515"/>
                  <a:pt x="1721013" y="1345937"/>
                </a:cubicBezTo>
                <a:close/>
                <a:moveTo>
                  <a:pt x="0" y="0"/>
                </a:moveTo>
                <a:lnTo>
                  <a:pt x="2420476" y="0"/>
                </a:lnTo>
                <a:lnTo>
                  <a:pt x="2431096" y="94052"/>
                </a:lnTo>
                <a:cubicBezTo>
                  <a:pt x="2434004" y="150699"/>
                  <a:pt x="2432933" y="206775"/>
                  <a:pt x="2426545" y="261706"/>
                </a:cubicBezTo>
                <a:cubicBezTo>
                  <a:pt x="2360669" y="828256"/>
                  <a:pt x="1972176" y="1172577"/>
                  <a:pt x="1347411" y="1289202"/>
                </a:cubicBezTo>
                <a:cubicBezTo>
                  <a:pt x="1096744" y="1336043"/>
                  <a:pt x="825156" y="1376752"/>
                  <a:pt x="678423" y="1606118"/>
                </a:cubicBezTo>
                <a:cubicBezTo>
                  <a:pt x="520257" y="1853673"/>
                  <a:pt x="394149" y="2125038"/>
                  <a:pt x="284014" y="2398976"/>
                </a:cubicBezTo>
                <a:cubicBezTo>
                  <a:pt x="233465" y="2524954"/>
                  <a:pt x="173906" y="2641107"/>
                  <a:pt x="97407" y="2742323"/>
                </a:cubicBezTo>
                <a:lnTo>
                  <a:pt x="0" y="284848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E12F58-0F2C-C0E0-7436-92DA80AC0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</p:spPr>
        <p:txBody>
          <a:bodyPr>
            <a:normAutofit/>
          </a:bodyPr>
          <a:lstStyle/>
          <a:p>
            <a:r>
              <a:rPr lang="en-GB" dirty="0"/>
              <a:t>Approaching a source</a:t>
            </a:r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A37A730C-C8E3-42CF-673D-A722D3D16F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96442639"/>
              </p:ext>
            </p:extLst>
          </p:nvPr>
        </p:nvGraphicFramePr>
        <p:xfrm>
          <a:off x="609600" y="2106613"/>
          <a:ext cx="10972800" cy="4035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852567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D59103-418E-D34D-1D26-12AD642C97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4E5523-DC41-DBD5-E211-92BE3D6D22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What might this include?</a:t>
            </a:r>
          </a:p>
        </p:txBody>
      </p:sp>
    </p:spTree>
    <p:extLst>
      <p:ext uri="{BB962C8B-B14F-4D97-AF65-F5344CB8AC3E}">
        <p14:creationId xmlns:p14="http://schemas.microsoft.com/office/powerpoint/2010/main" val="30093063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2B6922-6587-EF84-754E-B2757793F0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 analysis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F04C845-9EF7-5F3A-45D0-B42447A7041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09600" y="2106613"/>
          <a:ext cx="10972800" cy="4035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767748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A46C5F3-4EAC-473B-BD72-1219E833D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12231725-D083-4E0F-9428-1C2635189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2140699"/>
            <a:ext cx="12192000" cy="4717301"/>
          </a:xfrm>
          <a:custGeom>
            <a:avLst/>
            <a:gdLst>
              <a:gd name="connsiteX0" fmla="*/ 8930642 w 12192000"/>
              <a:gd name="connsiteY0" fmla="*/ 4273734 h 4717301"/>
              <a:gd name="connsiteX1" fmla="*/ 9143134 w 12192000"/>
              <a:gd name="connsiteY1" fmla="*/ 4396362 h 4717301"/>
              <a:gd name="connsiteX2" fmla="*/ 9043549 w 12192000"/>
              <a:gd name="connsiteY2" fmla="*/ 4693978 h 4717301"/>
              <a:gd name="connsiteX3" fmla="*/ 8745984 w 12192000"/>
              <a:gd name="connsiteY3" fmla="*/ 4594249 h 4717301"/>
              <a:gd name="connsiteX4" fmla="*/ 8845568 w 12192000"/>
              <a:gd name="connsiteY4" fmla="*/ 4296634 h 4717301"/>
              <a:gd name="connsiteX5" fmla="*/ 8930642 w 12192000"/>
              <a:gd name="connsiteY5" fmla="*/ 4273734 h 4717301"/>
              <a:gd name="connsiteX6" fmla="*/ 9842642 w 12192000"/>
              <a:gd name="connsiteY6" fmla="*/ 3718743 h 4717301"/>
              <a:gd name="connsiteX7" fmla="*/ 10272210 w 12192000"/>
              <a:gd name="connsiteY7" fmla="*/ 3966645 h 4717301"/>
              <a:gd name="connsiteX8" fmla="*/ 10070896 w 12192000"/>
              <a:gd name="connsiteY8" fmla="*/ 4568292 h 4717301"/>
              <a:gd name="connsiteX9" fmla="*/ 9469346 w 12192000"/>
              <a:gd name="connsiteY9" fmla="*/ 4366686 h 4717301"/>
              <a:gd name="connsiteX10" fmla="*/ 9670660 w 12192000"/>
              <a:gd name="connsiteY10" fmla="*/ 3765038 h 4717301"/>
              <a:gd name="connsiteX11" fmla="*/ 9842642 w 12192000"/>
              <a:gd name="connsiteY11" fmla="*/ 3718743 h 4717301"/>
              <a:gd name="connsiteX12" fmla="*/ 0 w 12192000"/>
              <a:gd name="connsiteY12" fmla="*/ 0 h 4717301"/>
              <a:gd name="connsiteX13" fmla="*/ 12192000 w 12192000"/>
              <a:gd name="connsiteY13" fmla="*/ 0 h 4717301"/>
              <a:gd name="connsiteX14" fmla="*/ 12192000 w 12192000"/>
              <a:gd name="connsiteY14" fmla="*/ 3369891 h 4717301"/>
              <a:gd name="connsiteX15" fmla="*/ 12124015 w 12192000"/>
              <a:gd name="connsiteY15" fmla="*/ 3410713 h 4717301"/>
              <a:gd name="connsiteX16" fmla="*/ 11077457 w 12192000"/>
              <a:gd name="connsiteY16" fmla="*/ 3501725 h 4717301"/>
              <a:gd name="connsiteX17" fmla="*/ 9867246 w 12192000"/>
              <a:gd name="connsiteY17" fmla="*/ 3351592 h 4717301"/>
              <a:gd name="connsiteX18" fmla="*/ 8994802 w 12192000"/>
              <a:gd name="connsiteY18" fmla="*/ 3878378 h 4717301"/>
              <a:gd name="connsiteX19" fmla="*/ 6994655 w 12192000"/>
              <a:gd name="connsiteY19" fmla="*/ 4335637 h 4717301"/>
              <a:gd name="connsiteX20" fmla="*/ 6287534 w 12192000"/>
              <a:gd name="connsiteY20" fmla="*/ 3714199 h 4717301"/>
              <a:gd name="connsiteX21" fmla="*/ 4392596 w 12192000"/>
              <a:gd name="connsiteY21" fmla="*/ 3392344 h 4717301"/>
              <a:gd name="connsiteX22" fmla="*/ 3014500 w 12192000"/>
              <a:gd name="connsiteY22" fmla="*/ 4100222 h 4717301"/>
              <a:gd name="connsiteX23" fmla="*/ 86414 w 12192000"/>
              <a:gd name="connsiteY23" fmla="*/ 3903305 h 4717301"/>
              <a:gd name="connsiteX24" fmla="*/ 0 w 12192000"/>
              <a:gd name="connsiteY24" fmla="*/ 3840566 h 47173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4717301">
                <a:moveTo>
                  <a:pt x="8930642" y="4273734"/>
                </a:moveTo>
                <a:cubicBezTo>
                  <a:pt x="9016941" y="4268381"/>
                  <a:pt x="9102130" y="4314070"/>
                  <a:pt x="9143134" y="4396362"/>
                </a:cubicBezTo>
                <a:cubicBezTo>
                  <a:pt x="9197806" y="4506087"/>
                  <a:pt x="9153221" y="4639333"/>
                  <a:pt x="9043549" y="4693978"/>
                </a:cubicBezTo>
                <a:cubicBezTo>
                  <a:pt x="8933879" y="4748622"/>
                  <a:pt x="8800655" y="4703973"/>
                  <a:pt x="8745984" y="4594249"/>
                </a:cubicBezTo>
                <a:cubicBezTo>
                  <a:pt x="8691311" y="4484525"/>
                  <a:pt x="8735897" y="4351279"/>
                  <a:pt x="8845568" y="4296634"/>
                </a:cubicBezTo>
                <a:cubicBezTo>
                  <a:pt x="8872986" y="4282973"/>
                  <a:pt x="8901875" y="4275517"/>
                  <a:pt x="8930642" y="4273734"/>
                </a:cubicBezTo>
                <a:close/>
                <a:moveTo>
                  <a:pt x="9842642" y="3718743"/>
                </a:moveTo>
                <a:cubicBezTo>
                  <a:pt x="10017101" y="3707923"/>
                  <a:pt x="10189318" y="3800286"/>
                  <a:pt x="10272210" y="3966645"/>
                </a:cubicBezTo>
                <a:cubicBezTo>
                  <a:pt x="10382732" y="4188458"/>
                  <a:pt x="10292600" y="4457825"/>
                  <a:pt x="10070896" y="4568292"/>
                </a:cubicBezTo>
                <a:cubicBezTo>
                  <a:pt x="9849191" y="4678760"/>
                  <a:pt x="9579867" y="4588498"/>
                  <a:pt x="9469346" y="4366686"/>
                </a:cubicBezTo>
                <a:cubicBezTo>
                  <a:pt x="9358824" y="4144873"/>
                  <a:pt x="9448956" y="3875506"/>
                  <a:pt x="9670660" y="3765038"/>
                </a:cubicBezTo>
                <a:cubicBezTo>
                  <a:pt x="9726087" y="3737421"/>
                  <a:pt x="9784490" y="3722349"/>
                  <a:pt x="9842642" y="3718743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3369891"/>
                </a:lnTo>
                <a:lnTo>
                  <a:pt x="12124015" y="3410713"/>
                </a:lnTo>
                <a:cubicBezTo>
                  <a:pt x="11792041" y="3581538"/>
                  <a:pt x="11443617" y="3577252"/>
                  <a:pt x="11077457" y="3501725"/>
                </a:cubicBezTo>
                <a:cubicBezTo>
                  <a:pt x="10679189" y="3419860"/>
                  <a:pt x="10271734" y="3358281"/>
                  <a:pt x="9867246" y="3351592"/>
                </a:cubicBezTo>
                <a:cubicBezTo>
                  <a:pt x="9492336" y="3345611"/>
                  <a:pt x="9239136" y="3626329"/>
                  <a:pt x="8994802" y="3878378"/>
                </a:cubicBezTo>
                <a:cubicBezTo>
                  <a:pt x="8385954" y="4506678"/>
                  <a:pt x="7695268" y="4690742"/>
                  <a:pt x="6994655" y="4335637"/>
                </a:cubicBezTo>
                <a:cubicBezTo>
                  <a:pt x="6722938" y="4197922"/>
                  <a:pt x="6494843" y="3948626"/>
                  <a:pt x="6287534" y="3714199"/>
                </a:cubicBezTo>
                <a:cubicBezTo>
                  <a:pt x="5731733" y="3085491"/>
                  <a:pt x="5043559" y="3067499"/>
                  <a:pt x="4392596" y="3392344"/>
                </a:cubicBezTo>
                <a:cubicBezTo>
                  <a:pt x="3930423" y="3623867"/>
                  <a:pt x="3492022" y="3908604"/>
                  <a:pt x="3014500" y="4100222"/>
                </a:cubicBezTo>
                <a:cubicBezTo>
                  <a:pt x="1977820" y="4518409"/>
                  <a:pt x="973242" y="4499486"/>
                  <a:pt x="86414" y="3903305"/>
                </a:cubicBezTo>
                <a:lnTo>
                  <a:pt x="0" y="384056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A57A5C-506D-31C7-6280-122FE7C07B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446390"/>
          </a:xfrm>
        </p:spPr>
        <p:txBody>
          <a:bodyPr>
            <a:normAutofit/>
          </a:bodyPr>
          <a:lstStyle/>
          <a:p>
            <a:r>
              <a:rPr lang="en-GB" dirty="0"/>
              <a:t>Context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BD8BBF79-94AE-3B1B-F48B-B6805E2423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553771"/>
              </p:ext>
            </p:extLst>
          </p:nvPr>
        </p:nvGraphicFramePr>
        <p:xfrm>
          <a:off x="609600" y="2923750"/>
          <a:ext cx="10972800" cy="3218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459991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FF975DA-2F73-4697-B7A9-A2E8347123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E978F3-DD7F-449C-E49A-763D6786F2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</p:spPr>
        <p:txBody>
          <a:bodyPr>
            <a:normAutofit/>
          </a:bodyPr>
          <a:lstStyle/>
          <a:p>
            <a:r>
              <a:rPr lang="en-GB" dirty="0"/>
              <a:t>Significance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7CEEB6B-96FD-150B-55E1-CC74B5C9D0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7620656"/>
              </p:ext>
            </p:extLst>
          </p:nvPr>
        </p:nvGraphicFramePr>
        <p:xfrm>
          <a:off x="609600" y="2106613"/>
          <a:ext cx="10972800" cy="4035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437661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68021A-2DFE-E037-D169-49AB802C85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Medium and materials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1BBDCB-AC57-157D-287C-DEB76773A2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Object/film/broadcast/speech….</a:t>
            </a:r>
            <a:br>
              <a:rPr lang="en-GB" sz="3200" dirty="0"/>
            </a:br>
            <a:r>
              <a:rPr lang="en-GB" sz="3200" dirty="0"/>
              <a:t>Why does this matter?</a:t>
            </a:r>
          </a:p>
        </p:txBody>
      </p:sp>
    </p:spTree>
    <p:extLst>
      <p:ext uri="{BB962C8B-B14F-4D97-AF65-F5344CB8AC3E}">
        <p14:creationId xmlns:p14="http://schemas.microsoft.com/office/powerpoint/2010/main" val="381812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4A0D3-38AE-843F-678B-C16E2FBA0D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Author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851300-964E-15C0-E477-06A57F7A0A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Who wrote the source?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What about ‘anonymous’ sources’?</a:t>
            </a:r>
          </a:p>
        </p:txBody>
      </p:sp>
    </p:spTree>
    <p:extLst>
      <p:ext uri="{BB962C8B-B14F-4D97-AF65-F5344CB8AC3E}">
        <p14:creationId xmlns:p14="http://schemas.microsoft.com/office/powerpoint/2010/main" val="3184290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3B797C-98D7-3B82-7785-F08B06C5A1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Audience/Setting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52285B-F7CD-62D2-956C-215456CD76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/>
              <a:t>What does this mean?</a:t>
            </a:r>
          </a:p>
          <a:p>
            <a:r>
              <a:rPr lang="en-GB" sz="3200" dirty="0"/>
              <a:t>Why might this be important in interpretation?</a:t>
            </a:r>
          </a:p>
        </p:txBody>
      </p:sp>
    </p:spTree>
    <p:extLst>
      <p:ext uri="{BB962C8B-B14F-4D97-AF65-F5344CB8AC3E}">
        <p14:creationId xmlns:p14="http://schemas.microsoft.com/office/powerpoint/2010/main" val="26455758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64796-BE48-260D-902E-3866E23BB8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source analyses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A0BD93-D678-606C-1346-FD029DE401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19363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4" name="Background Fill">
            <a:extLst>
              <a:ext uri="{FF2B5EF4-FFF2-40B4-BE49-F238E27FC236}">
                <a16:creationId xmlns:a16="http://schemas.microsoft.com/office/drawing/2014/main" id="{68CA250C-CF5A-4736-9249-D6111F7C5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32274B4-B001-4088-B01D-E6999509E2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3E53C0-A83D-8BC6-6EFF-15B6443549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3"/>
            <a:ext cx="3901736" cy="3130807"/>
          </a:xfrm>
        </p:spPr>
        <p:txBody>
          <a:bodyPr vert="horz" lIns="91440" tIns="45720" rIns="91440" bIns="45720" rtlCol="0" anchor="b">
            <a:normAutofit/>
          </a:bodyPr>
          <a:lstStyle/>
          <a:p>
            <a:pPr eaLnBrk="1" hangingPunct="1"/>
            <a:r>
              <a:rPr lang="en-US" sz="5400"/>
              <a:t>Active listening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322853-1784-0A57-65C7-604ADEC37C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3902206"/>
            <a:ext cx="3901736" cy="2240529"/>
          </a:xfrm>
        </p:spPr>
        <p:txBody>
          <a:bodyPr vert="horz" lIns="91440" tIns="45720" rIns="91440" bIns="45720" rtlCol="0">
            <a:normAutofit/>
          </a:bodyPr>
          <a:lstStyle/>
          <a:p>
            <a:pPr eaLnBrk="1" hangingPunct="1">
              <a:buClr>
                <a:schemeClr val="accent5"/>
              </a:buClr>
            </a:pPr>
            <a:r>
              <a:rPr lang="en-US" sz="3200" dirty="0"/>
              <a:t>What’s the difference between listening and hearing?</a:t>
            </a:r>
          </a:p>
        </p:txBody>
      </p:sp>
      <p:pic>
        <p:nvPicPr>
          <p:cNvPr id="5" name="Picture 4" descr="Inquisitive puppy">
            <a:extLst>
              <a:ext uri="{FF2B5EF4-FFF2-40B4-BE49-F238E27FC236}">
                <a16:creationId xmlns:a16="http://schemas.microsoft.com/office/drawing/2014/main" id="{1E952631-D63A-5F22-0122-66157F102A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048" r="2518" b="-1"/>
          <a:stretch/>
        </p:blipFill>
        <p:spPr>
          <a:xfrm>
            <a:off x="4955602" y="10"/>
            <a:ext cx="7236398" cy="6857990"/>
          </a:xfrm>
          <a:custGeom>
            <a:avLst/>
            <a:gdLst/>
            <a:ahLst/>
            <a:cxnLst/>
            <a:rect l="l" t="t" r="r" b="b"/>
            <a:pathLst>
              <a:path w="7726675" h="6858000">
                <a:moveTo>
                  <a:pt x="2975226" y="5978334"/>
                </a:moveTo>
                <a:cubicBezTo>
                  <a:pt x="3002582" y="5978928"/>
                  <a:pt x="3030286" y="5982273"/>
                  <a:pt x="3058007" y="5988576"/>
                </a:cubicBezTo>
                <a:cubicBezTo>
                  <a:pt x="3279778" y="6038998"/>
                  <a:pt x="3418684" y="6259656"/>
                  <a:pt x="3368261" y="6481427"/>
                </a:cubicBezTo>
                <a:cubicBezTo>
                  <a:pt x="3317839" y="6703198"/>
                  <a:pt x="3097182" y="6842104"/>
                  <a:pt x="2875410" y="6791681"/>
                </a:cubicBezTo>
                <a:cubicBezTo>
                  <a:pt x="2653640" y="6741259"/>
                  <a:pt x="2514734" y="6520601"/>
                  <a:pt x="2565157" y="6298830"/>
                </a:cubicBezTo>
                <a:cubicBezTo>
                  <a:pt x="2609276" y="6104780"/>
                  <a:pt x="2783732" y="5974174"/>
                  <a:pt x="2975226" y="5978334"/>
                </a:cubicBezTo>
                <a:close/>
                <a:moveTo>
                  <a:pt x="542891" y="1298362"/>
                </a:moveTo>
                <a:cubicBezTo>
                  <a:pt x="578216" y="1299129"/>
                  <a:pt x="613991" y="1303448"/>
                  <a:pt x="649789" y="1311587"/>
                </a:cubicBezTo>
                <a:cubicBezTo>
                  <a:pt x="936170" y="1376700"/>
                  <a:pt x="1115545" y="1661643"/>
                  <a:pt x="1050432" y="1948025"/>
                </a:cubicBezTo>
                <a:cubicBezTo>
                  <a:pt x="985319" y="2234407"/>
                  <a:pt x="700376" y="2413781"/>
                  <a:pt x="413995" y="2348669"/>
                </a:cubicBezTo>
                <a:cubicBezTo>
                  <a:pt x="127612" y="2283556"/>
                  <a:pt x="-51762" y="1998612"/>
                  <a:pt x="13351" y="1712231"/>
                </a:cubicBezTo>
                <a:cubicBezTo>
                  <a:pt x="70325" y="1461647"/>
                  <a:pt x="295606" y="1292990"/>
                  <a:pt x="542891" y="1298362"/>
                </a:cubicBezTo>
                <a:close/>
                <a:moveTo>
                  <a:pt x="362049" y="446831"/>
                </a:moveTo>
                <a:cubicBezTo>
                  <a:pt x="382746" y="447281"/>
                  <a:pt x="403706" y="449811"/>
                  <a:pt x="424679" y="454579"/>
                </a:cubicBezTo>
                <a:cubicBezTo>
                  <a:pt x="592463" y="492727"/>
                  <a:pt x="697554" y="659668"/>
                  <a:pt x="659405" y="827452"/>
                </a:cubicBezTo>
                <a:cubicBezTo>
                  <a:pt x="621257" y="995236"/>
                  <a:pt x="454318" y="1100327"/>
                  <a:pt x="286534" y="1062179"/>
                </a:cubicBezTo>
                <a:cubicBezTo>
                  <a:pt x="118749" y="1024031"/>
                  <a:pt x="13658" y="857091"/>
                  <a:pt x="51806" y="689306"/>
                </a:cubicBezTo>
                <a:cubicBezTo>
                  <a:pt x="85186" y="542495"/>
                  <a:pt x="217172" y="443684"/>
                  <a:pt x="362049" y="446831"/>
                </a:cubicBezTo>
                <a:close/>
                <a:moveTo>
                  <a:pt x="688320" y="0"/>
                </a:moveTo>
                <a:lnTo>
                  <a:pt x="5442022" y="0"/>
                </a:lnTo>
                <a:lnTo>
                  <a:pt x="7726675" y="0"/>
                </a:lnTo>
                <a:lnTo>
                  <a:pt x="7726675" y="988372"/>
                </a:lnTo>
                <a:lnTo>
                  <a:pt x="7726675" y="6858000"/>
                </a:lnTo>
                <a:lnTo>
                  <a:pt x="4265234" y="6858000"/>
                </a:lnTo>
                <a:lnTo>
                  <a:pt x="4167452" y="6648946"/>
                </a:lnTo>
                <a:cubicBezTo>
                  <a:pt x="4064668" y="6438534"/>
                  <a:pt x="3951418" y="6237194"/>
                  <a:pt x="3802376" y="6067515"/>
                </a:cubicBezTo>
                <a:cubicBezTo>
                  <a:pt x="3433898" y="5648543"/>
                  <a:pt x="2855445" y="5560200"/>
                  <a:pt x="2314714" y="5492960"/>
                </a:cubicBezTo>
                <a:cubicBezTo>
                  <a:pt x="1689319" y="5415368"/>
                  <a:pt x="1105502" y="5269445"/>
                  <a:pt x="626568" y="4822392"/>
                </a:cubicBezTo>
                <a:cubicBezTo>
                  <a:pt x="42544" y="4277286"/>
                  <a:pt x="59772" y="3691233"/>
                  <a:pt x="462831" y="3184007"/>
                </a:cubicBezTo>
                <a:cubicBezTo>
                  <a:pt x="688845" y="2899538"/>
                  <a:pt x="972083" y="2660548"/>
                  <a:pt x="1228189" y="2399566"/>
                </a:cubicBezTo>
                <a:cubicBezTo>
                  <a:pt x="1460698" y="2161897"/>
                  <a:pt x="1522193" y="1866062"/>
                  <a:pt x="1384674" y="1566341"/>
                </a:cubicBezTo>
                <a:cubicBezTo>
                  <a:pt x="1239184" y="1249484"/>
                  <a:pt x="1095206" y="930335"/>
                  <a:pt x="922279" y="628332"/>
                </a:cubicBezTo>
                <a:cubicBezTo>
                  <a:pt x="805583" y="424593"/>
                  <a:pt x="731712" y="225291"/>
                  <a:pt x="693729" y="3334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179909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75F570-EE7F-1982-6BF7-EF15836DDF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Listening vs hearing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EB3624-9BE3-C165-04A7-01E309DBA6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dirty="0"/>
              <a:t>Hearing – receiving sounds</a:t>
            </a:r>
          </a:p>
          <a:p>
            <a:r>
              <a:rPr lang="en-GB" sz="3600" dirty="0"/>
              <a:t>Listening – active process requiring understanding</a:t>
            </a:r>
          </a:p>
        </p:txBody>
      </p:sp>
    </p:spTree>
    <p:extLst>
      <p:ext uri="{BB962C8B-B14F-4D97-AF65-F5344CB8AC3E}">
        <p14:creationId xmlns:p14="http://schemas.microsoft.com/office/powerpoint/2010/main" val="9779276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A4541B-797B-EE57-1177-DDF2BF050A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Listening skills - benefits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3DB78A-8CB4-CFAF-0A8C-6D583425BC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dirty="0"/>
              <a:t>Improve knowledge and understanding</a:t>
            </a:r>
          </a:p>
          <a:p>
            <a:r>
              <a:rPr lang="en-GB" sz="3600" dirty="0"/>
              <a:t>Avoid misunderstandings</a:t>
            </a:r>
          </a:p>
          <a:p>
            <a:r>
              <a:rPr lang="en-GB" sz="3600" dirty="0"/>
              <a:t>Saves time</a:t>
            </a:r>
          </a:p>
          <a:p>
            <a:r>
              <a:rPr lang="en-GB" sz="3600" dirty="0"/>
              <a:t>Better outcomes</a:t>
            </a:r>
          </a:p>
        </p:txBody>
      </p:sp>
    </p:spTree>
    <p:extLst>
      <p:ext uri="{BB962C8B-B14F-4D97-AF65-F5344CB8AC3E}">
        <p14:creationId xmlns:p14="http://schemas.microsoft.com/office/powerpoint/2010/main" val="20374742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1BF81-718D-09CC-4B03-375E5185DF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Active listening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A631EF-D033-837C-7224-DC3D752A6F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dirty="0"/>
              <a:t>Paying close attention to ensure you understand</a:t>
            </a:r>
          </a:p>
          <a:p>
            <a:r>
              <a:rPr lang="en-GB" sz="3600" dirty="0"/>
              <a:t>Having an intent to learn, rather than being passive and hoping something goes in!</a:t>
            </a:r>
          </a:p>
        </p:txBody>
      </p:sp>
    </p:spTree>
    <p:extLst>
      <p:ext uri="{BB962C8B-B14F-4D97-AF65-F5344CB8AC3E}">
        <p14:creationId xmlns:p14="http://schemas.microsoft.com/office/powerpoint/2010/main" val="16278712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6E15305-164C-44CD-9E0F-420C2DC1B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D983374-3839-4F06-972D-B4C3CF2380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People in classroom">
            <a:extLst>
              <a:ext uri="{FF2B5EF4-FFF2-40B4-BE49-F238E27FC236}">
                <a16:creationId xmlns:a16="http://schemas.microsoft.com/office/drawing/2014/main" id="{CFFD0747-A1E7-2D93-3EB8-405E3F2E9E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3047" b="-1"/>
          <a:stretch/>
        </p:blipFill>
        <p:spPr>
          <a:xfrm>
            <a:off x="4285860" y="10"/>
            <a:ext cx="7906139" cy="6857989"/>
          </a:xfrm>
          <a:prstGeom prst="rect">
            <a:avLst/>
          </a:prstGeom>
        </p:spPr>
      </p:pic>
      <p:sp useBgFill="1">
        <p:nvSpPr>
          <p:cNvPr id="18" name="Freeform: Shape 17">
            <a:extLst>
              <a:ext uri="{FF2B5EF4-FFF2-40B4-BE49-F238E27FC236}">
                <a16:creationId xmlns:a16="http://schemas.microsoft.com/office/drawing/2014/main" id="{F1D5403D-09EC-41DB-B916-A09C0E5AE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592970" cy="6858000"/>
          </a:xfrm>
          <a:custGeom>
            <a:avLst/>
            <a:gdLst>
              <a:gd name="connsiteX0" fmla="*/ 4912746 w 5592970"/>
              <a:gd name="connsiteY0" fmla="*/ 2355321 h 6897159"/>
              <a:gd name="connsiteX1" fmla="*/ 4714738 w 5592970"/>
              <a:gd name="connsiteY1" fmla="*/ 2553329 h 6897159"/>
              <a:gd name="connsiteX2" fmla="*/ 4912746 w 5592970"/>
              <a:gd name="connsiteY2" fmla="*/ 2751337 h 6897159"/>
              <a:gd name="connsiteX3" fmla="*/ 5110754 w 5592970"/>
              <a:gd name="connsiteY3" fmla="*/ 2553329 h 6897159"/>
              <a:gd name="connsiteX4" fmla="*/ 4912746 w 5592970"/>
              <a:gd name="connsiteY4" fmla="*/ 2355321 h 6897159"/>
              <a:gd name="connsiteX5" fmla="*/ 4769785 w 5592970"/>
              <a:gd name="connsiteY5" fmla="*/ 1301525 h 6897159"/>
              <a:gd name="connsiteX6" fmla="*/ 4358192 w 5592970"/>
              <a:gd name="connsiteY6" fmla="*/ 1713118 h 6897159"/>
              <a:gd name="connsiteX7" fmla="*/ 4769785 w 5592970"/>
              <a:gd name="connsiteY7" fmla="*/ 2124711 h 6897159"/>
              <a:gd name="connsiteX8" fmla="*/ 5181378 w 5592970"/>
              <a:gd name="connsiteY8" fmla="*/ 1713118 h 6897159"/>
              <a:gd name="connsiteX9" fmla="*/ 4769785 w 5592970"/>
              <a:gd name="connsiteY9" fmla="*/ 1301525 h 6897159"/>
              <a:gd name="connsiteX10" fmla="*/ 1485712 w 5592970"/>
              <a:gd name="connsiteY10" fmla="*/ 0 h 6897159"/>
              <a:gd name="connsiteX11" fmla="*/ 1911850 w 5592970"/>
              <a:gd name="connsiteY11" fmla="*/ 0 h 6897159"/>
              <a:gd name="connsiteX12" fmla="*/ 4693359 w 5592970"/>
              <a:gd name="connsiteY12" fmla="*/ 0 h 6897159"/>
              <a:gd name="connsiteX13" fmla="*/ 4687196 w 5592970"/>
              <a:gd name="connsiteY13" fmla="*/ 186052 h 6897159"/>
              <a:gd name="connsiteX14" fmla="*/ 4689492 w 5592970"/>
              <a:gd name="connsiteY14" fmla="*/ 422393 h 6897159"/>
              <a:gd name="connsiteX15" fmla="*/ 5029277 w 5592970"/>
              <a:gd name="connsiteY15" fmla="*/ 1074198 h 6897159"/>
              <a:gd name="connsiteX16" fmla="*/ 5368989 w 5592970"/>
              <a:gd name="connsiteY16" fmla="*/ 2604190 h 6897159"/>
              <a:gd name="connsiteX17" fmla="*/ 5030698 w 5592970"/>
              <a:gd name="connsiteY17" fmla="*/ 3182337 h 6897159"/>
              <a:gd name="connsiteX18" fmla="*/ 4910556 w 5592970"/>
              <a:gd name="connsiteY18" fmla="*/ 4667756 h 6897159"/>
              <a:gd name="connsiteX19" fmla="*/ 5374561 w 5592970"/>
              <a:gd name="connsiteY19" fmla="*/ 5703238 h 6897159"/>
              <a:gd name="connsiteX20" fmla="*/ 5591170 w 5592970"/>
              <a:gd name="connsiteY20" fmla="*/ 6745970 h 6897159"/>
              <a:gd name="connsiteX21" fmla="*/ 5592970 w 5592970"/>
              <a:gd name="connsiteY21" fmla="*/ 6897158 h 6897159"/>
              <a:gd name="connsiteX22" fmla="*/ 2734191 w 5592970"/>
              <a:gd name="connsiteY22" fmla="*/ 6897158 h 6897159"/>
              <a:gd name="connsiteX23" fmla="*/ 2734191 w 5592970"/>
              <a:gd name="connsiteY23" fmla="*/ 6897159 h 6897159"/>
              <a:gd name="connsiteX24" fmla="*/ 0 w 5592970"/>
              <a:gd name="connsiteY24" fmla="*/ 6897159 h 6897159"/>
              <a:gd name="connsiteX25" fmla="*/ 0 w 5592970"/>
              <a:gd name="connsiteY25" fmla="*/ 1 h 6897159"/>
              <a:gd name="connsiteX26" fmla="*/ 1485712 w 5592970"/>
              <a:gd name="connsiteY26" fmla="*/ 1 h 6897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5592970" h="6897159">
                <a:moveTo>
                  <a:pt x="4912746" y="2355321"/>
                </a:moveTo>
                <a:cubicBezTo>
                  <a:pt x="4803389" y="2355321"/>
                  <a:pt x="4714738" y="2443972"/>
                  <a:pt x="4714738" y="2553329"/>
                </a:cubicBezTo>
                <a:cubicBezTo>
                  <a:pt x="4714738" y="2662686"/>
                  <a:pt x="4803389" y="2751337"/>
                  <a:pt x="4912746" y="2751337"/>
                </a:cubicBezTo>
                <a:cubicBezTo>
                  <a:pt x="5022103" y="2751337"/>
                  <a:pt x="5110754" y="2662686"/>
                  <a:pt x="5110754" y="2553329"/>
                </a:cubicBezTo>
                <a:cubicBezTo>
                  <a:pt x="5110754" y="2443972"/>
                  <a:pt x="5022103" y="2355321"/>
                  <a:pt x="4912746" y="2355321"/>
                </a:cubicBezTo>
                <a:close/>
                <a:moveTo>
                  <a:pt x="4769785" y="1301525"/>
                </a:moveTo>
                <a:cubicBezTo>
                  <a:pt x="4542468" y="1301525"/>
                  <a:pt x="4358192" y="1485801"/>
                  <a:pt x="4358192" y="1713118"/>
                </a:cubicBezTo>
                <a:cubicBezTo>
                  <a:pt x="4358192" y="1940435"/>
                  <a:pt x="4542468" y="2124711"/>
                  <a:pt x="4769785" y="2124711"/>
                </a:cubicBezTo>
                <a:cubicBezTo>
                  <a:pt x="4997102" y="2124711"/>
                  <a:pt x="5181378" y="1940435"/>
                  <a:pt x="5181378" y="1713118"/>
                </a:cubicBezTo>
                <a:cubicBezTo>
                  <a:pt x="5181378" y="1485801"/>
                  <a:pt x="4997102" y="1301525"/>
                  <a:pt x="4769785" y="1301525"/>
                </a:cubicBezTo>
                <a:close/>
                <a:moveTo>
                  <a:pt x="1485712" y="0"/>
                </a:moveTo>
                <a:lnTo>
                  <a:pt x="1911850" y="0"/>
                </a:lnTo>
                <a:lnTo>
                  <a:pt x="4693359" y="0"/>
                </a:lnTo>
                <a:lnTo>
                  <a:pt x="4687196" y="186052"/>
                </a:lnTo>
                <a:cubicBezTo>
                  <a:pt x="4686166" y="265025"/>
                  <a:pt x="4686829" y="343862"/>
                  <a:pt x="4689492" y="422393"/>
                </a:cubicBezTo>
                <a:cubicBezTo>
                  <a:pt x="4699496" y="713539"/>
                  <a:pt x="4872938" y="896626"/>
                  <a:pt x="5029277" y="1074198"/>
                </a:cubicBezTo>
                <a:cubicBezTo>
                  <a:pt x="5418992" y="1516672"/>
                  <a:pt x="5551614" y="2043761"/>
                  <a:pt x="5368989" y="2604190"/>
                </a:cubicBezTo>
                <a:cubicBezTo>
                  <a:pt x="5298163" y="2821542"/>
                  <a:pt x="5160452" y="3010355"/>
                  <a:pt x="5030698" y="3182337"/>
                </a:cubicBezTo>
                <a:cubicBezTo>
                  <a:pt x="4682698" y="3643429"/>
                  <a:pt x="4696957" y="4178177"/>
                  <a:pt x="4910556" y="4667756"/>
                </a:cubicBezTo>
                <a:cubicBezTo>
                  <a:pt x="5062728" y="5015306"/>
                  <a:pt x="5245193" y="5341884"/>
                  <a:pt x="5374561" y="5703238"/>
                </a:cubicBezTo>
                <a:cubicBezTo>
                  <a:pt x="5500512" y="6053410"/>
                  <a:pt x="5575240" y="6402760"/>
                  <a:pt x="5591170" y="6745970"/>
                </a:cubicBezTo>
                <a:lnTo>
                  <a:pt x="5592970" y="6897158"/>
                </a:lnTo>
                <a:lnTo>
                  <a:pt x="2734191" y="6897158"/>
                </a:lnTo>
                <a:lnTo>
                  <a:pt x="2734191" y="6897159"/>
                </a:lnTo>
                <a:lnTo>
                  <a:pt x="0" y="6897159"/>
                </a:lnTo>
                <a:lnTo>
                  <a:pt x="0" y="1"/>
                </a:lnTo>
                <a:lnTo>
                  <a:pt x="1485712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D3B29F-197D-2D8A-CC65-CE32FFE0C6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613" y="1122363"/>
            <a:ext cx="3541909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eaLnBrk="1" hangingPunct="1"/>
            <a:r>
              <a:rPr lang="en-US" sz="5400"/>
              <a:t>Passive listening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20B95D-CD5B-182E-1B3F-656ADC55D8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0613" y="3602038"/>
            <a:ext cx="3541909" cy="2387600"/>
          </a:xfrm>
        </p:spPr>
        <p:txBody>
          <a:bodyPr vert="horz" lIns="91440" tIns="45720" rIns="91440" bIns="45720" rtlCol="0">
            <a:normAutofit/>
          </a:bodyPr>
          <a:lstStyle/>
          <a:p>
            <a:pPr eaLnBrk="1" hangingPunct="1">
              <a:buClr>
                <a:schemeClr val="accent5"/>
              </a:buClr>
            </a:pPr>
            <a:r>
              <a:rPr lang="en-US"/>
              <a:t>Listening while multi-tasking</a:t>
            </a:r>
          </a:p>
        </p:txBody>
      </p:sp>
    </p:spTree>
    <p:extLst>
      <p:ext uri="{BB962C8B-B14F-4D97-AF65-F5344CB8AC3E}">
        <p14:creationId xmlns:p14="http://schemas.microsoft.com/office/powerpoint/2010/main" val="19647868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B954DD-C388-8A91-A2C5-CF792B92E6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Barriers to active listening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91476F-680B-FDDE-AFED-FDADA7FD99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Distractions</a:t>
            </a:r>
          </a:p>
          <a:p>
            <a:r>
              <a:rPr lang="en-GB" dirty="0"/>
              <a:t>Interruptions</a:t>
            </a:r>
          </a:p>
          <a:p>
            <a:r>
              <a:rPr lang="en-GB" dirty="0"/>
              <a:t>Thinking of questions/answers</a:t>
            </a:r>
          </a:p>
          <a:p>
            <a:r>
              <a:rPr lang="en-GB" dirty="0"/>
              <a:t>Needing to voice disagreement</a:t>
            </a:r>
          </a:p>
          <a:p>
            <a:r>
              <a:rPr lang="en-GB" dirty="0"/>
              <a:t>Emotional triggers</a:t>
            </a:r>
          </a:p>
        </p:txBody>
      </p:sp>
    </p:spTree>
    <p:extLst>
      <p:ext uri="{BB962C8B-B14F-4D97-AF65-F5344CB8AC3E}">
        <p14:creationId xmlns:p14="http://schemas.microsoft.com/office/powerpoint/2010/main" val="40469535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5990AD-3A90-3D3A-55DB-AFC0F08698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Active listening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64E1BD-BC9E-5EAC-04D4-9934E4E641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Limit distractions</a:t>
            </a:r>
          </a:p>
          <a:p>
            <a:r>
              <a:rPr lang="en-GB" dirty="0"/>
              <a:t>Focus carefully on what is being said. Keep attending to the message until the speaker stops.</a:t>
            </a:r>
          </a:p>
          <a:p>
            <a:r>
              <a:rPr lang="en-GB" dirty="0"/>
              <a:t>Hold back on forming and asking questions until the point is finished</a:t>
            </a:r>
          </a:p>
          <a:p>
            <a:r>
              <a:rPr lang="en-GB" dirty="0"/>
              <a:t>Use questions to clarify and check your understanding</a:t>
            </a:r>
          </a:p>
          <a:p>
            <a:r>
              <a:rPr lang="en-GB" dirty="0"/>
              <a:t>After each class, summarise what you have been told in your own words.</a:t>
            </a:r>
          </a:p>
        </p:txBody>
      </p:sp>
    </p:spTree>
    <p:extLst>
      <p:ext uri="{BB962C8B-B14F-4D97-AF65-F5344CB8AC3E}">
        <p14:creationId xmlns:p14="http://schemas.microsoft.com/office/powerpoint/2010/main" val="75048788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DCEBD-41C7-DAFB-B714-75D19577DC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Active listening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610721-2266-E706-2EE5-2B65DE65CF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Actively listen to the TED Talk by </a:t>
            </a:r>
            <a:r>
              <a:rPr lang="en-GB" dirty="0" err="1"/>
              <a:t>Janja</a:t>
            </a:r>
            <a:r>
              <a:rPr lang="en-GB" dirty="0"/>
              <a:t> Lalich on Moodle</a:t>
            </a:r>
          </a:p>
          <a:p>
            <a:r>
              <a:rPr lang="en-GB" dirty="0"/>
              <a:t>Take notes as you’re listening</a:t>
            </a:r>
          </a:p>
          <a:p>
            <a:r>
              <a:rPr lang="en-GB" dirty="0"/>
              <a:t>Feel free to stop and rewind the video if you feel you’ve missed important information</a:t>
            </a:r>
          </a:p>
        </p:txBody>
      </p:sp>
    </p:spTree>
    <p:extLst>
      <p:ext uri="{BB962C8B-B14F-4D97-AF65-F5344CB8AC3E}">
        <p14:creationId xmlns:p14="http://schemas.microsoft.com/office/powerpoint/2010/main" val="218822243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DBD25F3D-3FAF-C0B6-1954-A2014949C17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Assignment 2: Due Sunday 24 November 2024, 23:59 PM</a:t>
            </a:r>
          </a:p>
        </p:txBody>
      </p:sp>
      <p:sp>
        <p:nvSpPr>
          <p:cNvPr id="23555" name="Content Placeholder 2">
            <a:extLst>
              <a:ext uri="{FF2B5EF4-FFF2-40B4-BE49-F238E27FC236}">
                <a16:creationId xmlns:a16="http://schemas.microsoft.com/office/drawing/2014/main" id="{C3F99C8D-5181-EEA3-FD3A-543917FC4395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b="1" dirty="0">
                <a:solidFill>
                  <a:srgbClr val="1D2125"/>
                </a:solidFill>
              </a:rPr>
              <a:t>Task 2: Literature review (1000 words) (35%) </a:t>
            </a:r>
            <a:endParaRPr lang="en-GB" dirty="0">
              <a:solidFill>
                <a:srgbClr val="1D2125"/>
              </a:solidFill>
            </a:endParaRPr>
          </a:p>
          <a:p>
            <a:pPr>
              <a:defRPr/>
            </a:pPr>
            <a:r>
              <a:rPr lang="en-GB" dirty="0">
                <a:solidFill>
                  <a:srgbClr val="1D2125"/>
                </a:solidFill>
              </a:rPr>
              <a:t>Choose 4 items of secondary literature (peer reviewed journals, essays in edited collections, monographs) relating to a particular topic in your discipline. Write 250 words on each, assessing the main arguments, the sources used, and the strengths and weaknesses of the work. </a:t>
            </a:r>
          </a:p>
          <a:p>
            <a:pPr>
              <a:defRPr/>
            </a:pPr>
            <a:r>
              <a:rPr lang="en-GB" dirty="0">
                <a:solidFill>
                  <a:srgbClr val="1D2125"/>
                </a:solidFill>
              </a:rPr>
              <a:t>This should be properly referenced and include a bibliography. </a:t>
            </a:r>
          </a:p>
          <a:p>
            <a:pPr>
              <a:defRPr/>
            </a:pPr>
            <a:endParaRPr lang="en-GB" dirty="0">
              <a:solidFill>
                <a:srgbClr val="1D2125"/>
              </a:solidFill>
              <a:latin typeface="-apple-system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0717"/>
    </mc:Choice>
    <mc:Fallback xmlns="">
      <p:transition spd="slow" advTm="70717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>
            <a:extLst>
              <a:ext uri="{FF2B5EF4-FFF2-40B4-BE49-F238E27FC236}">
                <a16:creationId xmlns:a16="http://schemas.microsoft.com/office/drawing/2014/main" id="{D0B6FE43-CD81-8973-3F3E-4B8919E22C8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Assignment 2</a:t>
            </a:r>
          </a:p>
        </p:txBody>
      </p:sp>
      <p:sp>
        <p:nvSpPr>
          <p:cNvPr id="29699" name="Content Placeholder 2">
            <a:extLst>
              <a:ext uri="{FF2B5EF4-FFF2-40B4-BE49-F238E27FC236}">
                <a16:creationId xmlns:a16="http://schemas.microsoft.com/office/drawing/2014/main" id="{B04637D4-66D9-355A-E393-98E92843E8C1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>
                <a:solidFill>
                  <a:srgbClr val="1D2125"/>
                </a:solidFill>
                <a:latin typeface="-apple-system"/>
              </a:rPr>
              <a:t>Questions you will want to consider: 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rgbClr val="1D2125"/>
                </a:solidFill>
                <a:latin typeface="-apple-system"/>
              </a:rPr>
              <a:t>Who is the author? When are they writing? What kind of work is it? 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rgbClr val="1D2125"/>
                </a:solidFill>
                <a:latin typeface="-apple-system"/>
              </a:rPr>
              <a:t>What is the text about?  What are the author’s main arguments? 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rgbClr val="1D2125"/>
                </a:solidFill>
                <a:latin typeface="-apple-system"/>
              </a:rPr>
              <a:t>Does the author have a particular theoretical perspective? 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rgbClr val="1D2125"/>
                </a:solidFill>
                <a:latin typeface="-apple-system"/>
              </a:rPr>
              <a:t>What sources is the text based upon? 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rgbClr val="1D2125"/>
                </a:solidFill>
                <a:latin typeface="-apple-system"/>
              </a:rPr>
              <a:t>When was it written? In what historical and social context? 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rgbClr val="1D2125"/>
                </a:solidFill>
                <a:latin typeface="-apple-system"/>
              </a:rPr>
              <a:t>What are the strengths and weaknesses of the argument and approach? 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rgbClr val="1D2125"/>
                </a:solidFill>
                <a:latin typeface="-apple-system"/>
              </a:rPr>
              <a:t>How does it relate to other things you have read on the topic – does it contradict or support them? 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rgbClr val="1D2125"/>
                </a:solidFill>
                <a:latin typeface="-apple-system"/>
              </a:rPr>
              <a:t>How is it useful for your research? </a:t>
            </a:r>
          </a:p>
          <a:p>
            <a:endParaRPr lang="en-GB" alt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407"/>
    </mc:Choice>
    <mc:Fallback xmlns="">
      <p:transition spd="slow" advTm="69407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descr="&quot;&quot;">
            <a:extLst>
              <a:ext uri="{FF2B5EF4-FFF2-40B4-BE49-F238E27FC236}">
                <a16:creationId xmlns:a16="http://schemas.microsoft.com/office/drawing/2014/main" id="{33CF987A-3A11-81DA-9CB0-24E41C5712E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" name="Freeform: Shape 9" descr="&quot;&quot;">
            <a:extLst>
              <a:ext uri="{FF2B5EF4-FFF2-40B4-BE49-F238E27FC236}">
                <a16:creationId xmlns:a16="http://schemas.microsoft.com/office/drawing/2014/main" id="{8A7A90BC-4B15-DC60-F17A-7A455812DD8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233363"/>
            <a:ext cx="9559925" cy="6624637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12" name="Rectangle 11" descr="&quot;&quot;">
            <a:extLst>
              <a:ext uri="{FF2B5EF4-FFF2-40B4-BE49-F238E27FC236}">
                <a16:creationId xmlns:a16="http://schemas.microsoft.com/office/drawing/2014/main" id="{B1613FF3-1067-DEE1-4BF6-39057F81B16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schemeClr val="bg2"/>
              </a:solidFill>
            </a:endParaRPr>
          </a:p>
        </p:txBody>
      </p:sp>
      <p:sp>
        <p:nvSpPr>
          <p:cNvPr id="14" name="Rectangle 13" descr="&quot;&quot;">
            <a:extLst>
              <a:ext uri="{FF2B5EF4-FFF2-40B4-BE49-F238E27FC236}">
                <a16:creationId xmlns:a16="http://schemas.microsoft.com/office/drawing/2014/main" id="{5718D2F7-2CFF-4487-122D-595509AB90C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pic>
        <p:nvPicPr>
          <p:cNvPr id="30726" name="Picture 3" descr="Different coloured question marks">
            <a:extLst>
              <a:ext uri="{FF2B5EF4-FFF2-40B4-BE49-F238E27FC236}">
                <a16:creationId xmlns:a16="http://schemas.microsoft.com/office/drawing/2014/main" id="{B5BFA459-8EF5-715D-B135-5455E60D54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20" r="19533"/>
          <a:stretch>
            <a:fillRect/>
          </a:stretch>
        </p:blipFill>
        <p:spPr bwMode="auto">
          <a:xfrm>
            <a:off x="4286250" y="0"/>
            <a:ext cx="790575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 useBgFill="1">
        <p:nvSpPr>
          <p:cNvPr id="16" name="Freeform: Shape 15" descr="&quot;&quot;">
            <a:extLst>
              <a:ext uri="{FF2B5EF4-FFF2-40B4-BE49-F238E27FC236}">
                <a16:creationId xmlns:a16="http://schemas.microsoft.com/office/drawing/2014/main" id="{D64E01CF-CCE1-70B5-2629-EB0BD0CAA79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5592763" cy="6858000"/>
          </a:xfrm>
          <a:custGeom>
            <a:avLst/>
            <a:gdLst>
              <a:gd name="connsiteX0" fmla="*/ 4912746 w 5592970"/>
              <a:gd name="connsiteY0" fmla="*/ 2355321 h 6897159"/>
              <a:gd name="connsiteX1" fmla="*/ 4714738 w 5592970"/>
              <a:gd name="connsiteY1" fmla="*/ 2553329 h 6897159"/>
              <a:gd name="connsiteX2" fmla="*/ 4912746 w 5592970"/>
              <a:gd name="connsiteY2" fmla="*/ 2751337 h 6897159"/>
              <a:gd name="connsiteX3" fmla="*/ 5110754 w 5592970"/>
              <a:gd name="connsiteY3" fmla="*/ 2553329 h 6897159"/>
              <a:gd name="connsiteX4" fmla="*/ 4912746 w 5592970"/>
              <a:gd name="connsiteY4" fmla="*/ 2355321 h 6897159"/>
              <a:gd name="connsiteX5" fmla="*/ 4769785 w 5592970"/>
              <a:gd name="connsiteY5" fmla="*/ 1301525 h 6897159"/>
              <a:gd name="connsiteX6" fmla="*/ 4358192 w 5592970"/>
              <a:gd name="connsiteY6" fmla="*/ 1713118 h 6897159"/>
              <a:gd name="connsiteX7" fmla="*/ 4769785 w 5592970"/>
              <a:gd name="connsiteY7" fmla="*/ 2124711 h 6897159"/>
              <a:gd name="connsiteX8" fmla="*/ 5181378 w 5592970"/>
              <a:gd name="connsiteY8" fmla="*/ 1713118 h 6897159"/>
              <a:gd name="connsiteX9" fmla="*/ 4769785 w 5592970"/>
              <a:gd name="connsiteY9" fmla="*/ 1301525 h 6897159"/>
              <a:gd name="connsiteX10" fmla="*/ 1485712 w 5592970"/>
              <a:gd name="connsiteY10" fmla="*/ 0 h 6897159"/>
              <a:gd name="connsiteX11" fmla="*/ 1911850 w 5592970"/>
              <a:gd name="connsiteY11" fmla="*/ 0 h 6897159"/>
              <a:gd name="connsiteX12" fmla="*/ 4693359 w 5592970"/>
              <a:gd name="connsiteY12" fmla="*/ 0 h 6897159"/>
              <a:gd name="connsiteX13" fmla="*/ 4687196 w 5592970"/>
              <a:gd name="connsiteY13" fmla="*/ 186052 h 6897159"/>
              <a:gd name="connsiteX14" fmla="*/ 4689492 w 5592970"/>
              <a:gd name="connsiteY14" fmla="*/ 422393 h 6897159"/>
              <a:gd name="connsiteX15" fmla="*/ 5029277 w 5592970"/>
              <a:gd name="connsiteY15" fmla="*/ 1074198 h 6897159"/>
              <a:gd name="connsiteX16" fmla="*/ 5368989 w 5592970"/>
              <a:gd name="connsiteY16" fmla="*/ 2604190 h 6897159"/>
              <a:gd name="connsiteX17" fmla="*/ 5030698 w 5592970"/>
              <a:gd name="connsiteY17" fmla="*/ 3182337 h 6897159"/>
              <a:gd name="connsiteX18" fmla="*/ 4910556 w 5592970"/>
              <a:gd name="connsiteY18" fmla="*/ 4667756 h 6897159"/>
              <a:gd name="connsiteX19" fmla="*/ 5374561 w 5592970"/>
              <a:gd name="connsiteY19" fmla="*/ 5703238 h 6897159"/>
              <a:gd name="connsiteX20" fmla="*/ 5591170 w 5592970"/>
              <a:gd name="connsiteY20" fmla="*/ 6745970 h 6897159"/>
              <a:gd name="connsiteX21" fmla="*/ 5592970 w 5592970"/>
              <a:gd name="connsiteY21" fmla="*/ 6897158 h 6897159"/>
              <a:gd name="connsiteX22" fmla="*/ 2734191 w 5592970"/>
              <a:gd name="connsiteY22" fmla="*/ 6897158 h 6897159"/>
              <a:gd name="connsiteX23" fmla="*/ 2734191 w 5592970"/>
              <a:gd name="connsiteY23" fmla="*/ 6897159 h 6897159"/>
              <a:gd name="connsiteX24" fmla="*/ 0 w 5592970"/>
              <a:gd name="connsiteY24" fmla="*/ 6897159 h 6897159"/>
              <a:gd name="connsiteX25" fmla="*/ 0 w 5592970"/>
              <a:gd name="connsiteY25" fmla="*/ 1 h 6897159"/>
              <a:gd name="connsiteX26" fmla="*/ 1485712 w 5592970"/>
              <a:gd name="connsiteY26" fmla="*/ 1 h 6897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5592970" h="6897159">
                <a:moveTo>
                  <a:pt x="4912746" y="2355321"/>
                </a:moveTo>
                <a:cubicBezTo>
                  <a:pt x="4803389" y="2355321"/>
                  <a:pt x="4714738" y="2443972"/>
                  <a:pt x="4714738" y="2553329"/>
                </a:cubicBezTo>
                <a:cubicBezTo>
                  <a:pt x="4714738" y="2662686"/>
                  <a:pt x="4803389" y="2751337"/>
                  <a:pt x="4912746" y="2751337"/>
                </a:cubicBezTo>
                <a:cubicBezTo>
                  <a:pt x="5022103" y="2751337"/>
                  <a:pt x="5110754" y="2662686"/>
                  <a:pt x="5110754" y="2553329"/>
                </a:cubicBezTo>
                <a:cubicBezTo>
                  <a:pt x="5110754" y="2443972"/>
                  <a:pt x="5022103" y="2355321"/>
                  <a:pt x="4912746" y="2355321"/>
                </a:cubicBezTo>
                <a:close/>
                <a:moveTo>
                  <a:pt x="4769785" y="1301525"/>
                </a:moveTo>
                <a:cubicBezTo>
                  <a:pt x="4542468" y="1301525"/>
                  <a:pt x="4358192" y="1485801"/>
                  <a:pt x="4358192" y="1713118"/>
                </a:cubicBezTo>
                <a:cubicBezTo>
                  <a:pt x="4358192" y="1940435"/>
                  <a:pt x="4542468" y="2124711"/>
                  <a:pt x="4769785" y="2124711"/>
                </a:cubicBezTo>
                <a:cubicBezTo>
                  <a:pt x="4997102" y="2124711"/>
                  <a:pt x="5181378" y="1940435"/>
                  <a:pt x="5181378" y="1713118"/>
                </a:cubicBezTo>
                <a:cubicBezTo>
                  <a:pt x="5181378" y="1485801"/>
                  <a:pt x="4997102" y="1301525"/>
                  <a:pt x="4769785" y="1301525"/>
                </a:cubicBezTo>
                <a:close/>
                <a:moveTo>
                  <a:pt x="1485712" y="0"/>
                </a:moveTo>
                <a:lnTo>
                  <a:pt x="1911850" y="0"/>
                </a:lnTo>
                <a:lnTo>
                  <a:pt x="4693359" y="0"/>
                </a:lnTo>
                <a:lnTo>
                  <a:pt x="4687196" y="186052"/>
                </a:lnTo>
                <a:cubicBezTo>
                  <a:pt x="4686166" y="265025"/>
                  <a:pt x="4686829" y="343862"/>
                  <a:pt x="4689492" y="422393"/>
                </a:cubicBezTo>
                <a:cubicBezTo>
                  <a:pt x="4699496" y="713539"/>
                  <a:pt x="4872938" y="896626"/>
                  <a:pt x="5029277" y="1074198"/>
                </a:cubicBezTo>
                <a:cubicBezTo>
                  <a:pt x="5418992" y="1516672"/>
                  <a:pt x="5551614" y="2043761"/>
                  <a:pt x="5368989" y="2604190"/>
                </a:cubicBezTo>
                <a:cubicBezTo>
                  <a:pt x="5298163" y="2821542"/>
                  <a:pt x="5160452" y="3010355"/>
                  <a:pt x="5030698" y="3182337"/>
                </a:cubicBezTo>
                <a:cubicBezTo>
                  <a:pt x="4682698" y="3643429"/>
                  <a:pt x="4696957" y="4178177"/>
                  <a:pt x="4910556" y="4667756"/>
                </a:cubicBezTo>
                <a:cubicBezTo>
                  <a:pt x="5062728" y="5015306"/>
                  <a:pt x="5245193" y="5341884"/>
                  <a:pt x="5374561" y="5703238"/>
                </a:cubicBezTo>
                <a:cubicBezTo>
                  <a:pt x="5500512" y="6053410"/>
                  <a:pt x="5575240" y="6402760"/>
                  <a:pt x="5591170" y="6745970"/>
                </a:cubicBezTo>
                <a:lnTo>
                  <a:pt x="5592970" y="6897158"/>
                </a:lnTo>
                <a:lnTo>
                  <a:pt x="2734191" y="6897158"/>
                </a:lnTo>
                <a:lnTo>
                  <a:pt x="2734191" y="6897159"/>
                </a:lnTo>
                <a:lnTo>
                  <a:pt x="0" y="6897159"/>
                </a:lnTo>
                <a:lnTo>
                  <a:pt x="0" y="1"/>
                </a:lnTo>
                <a:lnTo>
                  <a:pt x="1485712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0728" name="Title 1">
            <a:extLst>
              <a:ext uri="{FF2B5EF4-FFF2-40B4-BE49-F238E27FC236}">
                <a16:creationId xmlns:a16="http://schemas.microsoft.com/office/drawing/2014/main" id="{5357715C-F7C2-3200-0327-0C94D7CAAF4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90563" y="1122363"/>
            <a:ext cx="3541712" cy="2387600"/>
          </a:xfrm>
        </p:spPr>
        <p:txBody>
          <a:bodyPr/>
          <a:lstStyle/>
          <a:p>
            <a:pPr eaLnBrk="1" hangingPunct="1"/>
            <a:r>
              <a:rPr lang="en-US" altLang="en-US" sz="5000"/>
              <a:t>Over to you: any questions?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03A4EF64-5C85-1688-BA67-B95D1B4E894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p:transition spd="slow" advTm="10561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>
            <a:extLst>
              <a:ext uri="{FF2B5EF4-FFF2-40B4-BE49-F238E27FC236}">
                <a16:creationId xmlns:a16="http://schemas.microsoft.com/office/drawing/2014/main" id="{0A64EA7B-2862-E436-B824-4DA4185D2B8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Next time: Presentation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2E39F-1289-B21A-33A8-1CD7311027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altLang="en-US" dirty="0"/>
              <a:t>Assignment 2: Due Sunday 24 November 2024, 23:59 PM</a:t>
            </a:r>
          </a:p>
          <a:p>
            <a:pPr eaLnBrk="1" fontAlgn="auto" hangingPunct="1"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altLang="en-US" dirty="0"/>
              <a:t>Remember your AI acknowledgement</a:t>
            </a:r>
          </a:p>
          <a:p>
            <a:pPr eaLnBrk="1" fontAlgn="auto" hangingPunct="1">
              <a:spcAft>
                <a:spcPts val="0"/>
              </a:spcAft>
              <a:buClr>
                <a:schemeClr val="accent5"/>
              </a:buClr>
              <a:defRPr/>
            </a:pPr>
            <a:r>
              <a:rPr lang="en-GB" dirty="0"/>
              <a:t>As always – email me if you have any questions!</a:t>
            </a:r>
          </a:p>
        </p:txBody>
      </p:sp>
    </p:spTree>
  </p:cSld>
  <p:clrMapOvr>
    <a:masterClrMapping/>
  </p:clrMapOvr>
  <p:transition spd="slow" advTm="44143"/>
</p:sld>
</file>

<file path=ppt/theme/theme1.xml><?xml version="1.0" encoding="utf-8"?>
<a:theme xmlns:a="http://schemas.openxmlformats.org/drawingml/2006/main" name="SplashVTI">
  <a:themeElements>
    <a:clrScheme name="Custom 11">
      <a:dk1>
        <a:srgbClr val="262626"/>
      </a:dk1>
      <a:lt1>
        <a:sysClr val="window" lastClr="FFFFFF"/>
      </a:lt1>
      <a:dk2>
        <a:srgbClr val="2F333D"/>
      </a:dk2>
      <a:lt2>
        <a:srgbClr val="E9F3F3"/>
      </a:lt2>
      <a:accent1>
        <a:srgbClr val="1EBE9B"/>
      </a:accent1>
      <a:accent2>
        <a:srgbClr val="FD8686"/>
      </a:accent2>
      <a:accent3>
        <a:srgbClr val="0AC8AD"/>
      </a:accent3>
      <a:accent4>
        <a:srgbClr val="E69500"/>
      </a:accent4>
      <a:accent5>
        <a:srgbClr val="EC4E70"/>
      </a:accent5>
      <a:accent6>
        <a:srgbClr val="794DFF"/>
      </a:accent6>
      <a:hlink>
        <a:srgbClr val="3E8FF1"/>
      </a:hlink>
      <a:folHlink>
        <a:srgbClr val="939393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plashVTI" id="{CD38C481-21EC-466B-953B-A1440B42712A}" vid="{D3E4813C-1D98-48C2-AF59-2D0D78E2550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623</Words>
  <Application>Microsoft Office PowerPoint</Application>
  <PresentationFormat>Widescreen</PresentationFormat>
  <Paragraphs>99</Paragraphs>
  <Slides>24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-apple-system</vt:lpstr>
      <vt:lpstr>Aptos</vt:lpstr>
      <vt:lpstr>Arial</vt:lpstr>
      <vt:lpstr>Avenir Next LT Pro</vt:lpstr>
      <vt:lpstr>Posterama</vt:lpstr>
      <vt:lpstr>SplashVTI</vt:lpstr>
      <vt:lpstr>HPFY3010: Academic Skills (Distance Learning)  Session 7: Sources revisited/Active listening</vt:lpstr>
      <vt:lpstr>Last session - review</vt:lpstr>
      <vt:lpstr>Sources revisited</vt:lpstr>
      <vt:lpstr>Approaching a source</vt:lpstr>
      <vt:lpstr>Content analysis</vt:lpstr>
      <vt:lpstr>Content analysis</vt:lpstr>
      <vt:lpstr>Context</vt:lpstr>
      <vt:lpstr>Significance</vt:lpstr>
      <vt:lpstr>Medium and materials</vt:lpstr>
      <vt:lpstr>Author</vt:lpstr>
      <vt:lpstr>Audience/Setting</vt:lpstr>
      <vt:lpstr>Your source analyses</vt:lpstr>
      <vt:lpstr>Active listening</vt:lpstr>
      <vt:lpstr>Listening vs hearing</vt:lpstr>
      <vt:lpstr>Listening skills - benefits</vt:lpstr>
      <vt:lpstr>Active listening</vt:lpstr>
      <vt:lpstr>Passive listening</vt:lpstr>
      <vt:lpstr>Barriers to active listening</vt:lpstr>
      <vt:lpstr>Active listening tips</vt:lpstr>
      <vt:lpstr>Active listening exercise</vt:lpstr>
      <vt:lpstr>Assignment 2: Due Sunday 24 November 2024, 23:59 PM</vt:lpstr>
      <vt:lpstr>Assignment 2</vt:lpstr>
      <vt:lpstr>Over to you: any questions?</vt:lpstr>
      <vt:lpstr>Next time: Presentation Skills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Rhian Keyse</dc:creator>
  <cp:lastModifiedBy>Rhian Keyse</cp:lastModifiedBy>
  <cp:revision>22</cp:revision>
  <dcterms:created xsi:type="dcterms:W3CDTF">2024-09-11T12:44:55Z</dcterms:created>
  <dcterms:modified xsi:type="dcterms:W3CDTF">2024-11-20T11:29:38Z</dcterms:modified>
</cp:coreProperties>
</file>