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5.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notesMasterIdLst>
    <p:notesMasterId r:id="rId43"/>
  </p:notesMasterIdLst>
  <p:sldIdLst>
    <p:sldId id="310" r:id="rId2"/>
    <p:sldId id="311" r:id="rId3"/>
    <p:sldId id="312" r:id="rId4"/>
    <p:sldId id="313" r:id="rId5"/>
    <p:sldId id="314" r:id="rId6"/>
    <p:sldId id="315" r:id="rId7"/>
    <p:sldId id="316" r:id="rId8"/>
    <p:sldId id="320" r:id="rId9"/>
    <p:sldId id="321" r:id="rId10"/>
    <p:sldId id="322" r:id="rId11"/>
    <p:sldId id="323" r:id="rId12"/>
    <p:sldId id="324" r:id="rId13"/>
    <p:sldId id="325" r:id="rId14"/>
    <p:sldId id="326" r:id="rId15"/>
    <p:sldId id="327" r:id="rId16"/>
    <p:sldId id="328" r:id="rId17"/>
    <p:sldId id="329" r:id="rId18"/>
    <p:sldId id="330" r:id="rId19"/>
    <p:sldId id="259" r:id="rId20"/>
    <p:sldId id="260" r:id="rId21"/>
    <p:sldId id="261" r:id="rId22"/>
    <p:sldId id="262" r:id="rId23"/>
    <p:sldId id="263" r:id="rId24"/>
    <p:sldId id="264" r:id="rId25"/>
    <p:sldId id="265" r:id="rId26"/>
    <p:sldId id="266" r:id="rId27"/>
    <p:sldId id="267" r:id="rId28"/>
    <p:sldId id="268" r:id="rId29"/>
    <p:sldId id="269" r:id="rId30"/>
    <p:sldId id="270" r:id="rId31"/>
    <p:sldId id="271" r:id="rId32"/>
    <p:sldId id="272" r:id="rId33"/>
    <p:sldId id="273" r:id="rId34"/>
    <p:sldId id="274" r:id="rId35"/>
    <p:sldId id="275" r:id="rId36"/>
    <p:sldId id="276" r:id="rId37"/>
    <p:sldId id="279" r:id="rId38"/>
    <p:sldId id="277" r:id="rId39"/>
    <p:sldId id="278" r:id="rId40"/>
    <p:sldId id="284" r:id="rId41"/>
    <p:sldId id="285"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85" autoAdjust="0"/>
    <p:restoredTop sz="95481" autoAdjust="0"/>
  </p:normalViewPr>
  <p:slideViewPr>
    <p:cSldViewPr snapToGrid="0">
      <p:cViewPr varScale="1">
        <p:scale>
          <a:sx n="114" d="100"/>
          <a:sy n="114" d="100"/>
        </p:scale>
        <p:origin x="30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6" Type="http://schemas.openxmlformats.org/officeDocument/2006/relationships/image" Target="../media/image18.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5" Type="http://schemas.openxmlformats.org/officeDocument/2006/relationships/image" Target="../media/image1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 Id="rId14" Type="http://schemas.openxmlformats.org/officeDocument/2006/relationships/image" Target="../media/image16.svg"/></Relationships>
</file>

<file path=ppt/diagrams/_rels/data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22.svg"/></Relationships>
</file>

<file path=ppt/diagrams/_rels/data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_rels/data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4" Type="http://schemas.openxmlformats.org/officeDocument/2006/relationships/image" Target="../media/image32.svg"/></Relationships>
</file>

<file path=ppt/diagrams/_rels/data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svg"/><Relationship Id="rId1" Type="http://schemas.openxmlformats.org/officeDocument/2006/relationships/image" Target="../media/image50.png"/><Relationship Id="rId4" Type="http://schemas.openxmlformats.org/officeDocument/2006/relationships/image" Target="../media/image53.svg"/></Relationships>
</file>

<file path=ppt/diagrams/_rels/data1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svg"/><Relationship Id="rId1" Type="http://schemas.openxmlformats.org/officeDocument/2006/relationships/image" Target="../media/image56.png"/><Relationship Id="rId6" Type="http://schemas.openxmlformats.org/officeDocument/2006/relationships/image" Target="../media/image61.svg"/><Relationship Id="rId5" Type="http://schemas.openxmlformats.org/officeDocument/2006/relationships/image" Target="../media/image60.png"/><Relationship Id="rId4" Type="http://schemas.openxmlformats.org/officeDocument/2006/relationships/image" Target="../media/image59.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6" Type="http://schemas.openxmlformats.org/officeDocument/2006/relationships/image" Target="../media/image18.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5" Type="http://schemas.openxmlformats.org/officeDocument/2006/relationships/image" Target="../media/image1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 Id="rId14" Type="http://schemas.openxmlformats.org/officeDocument/2006/relationships/image" Target="../media/image1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22.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_rels/drawing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4" Type="http://schemas.openxmlformats.org/officeDocument/2006/relationships/image" Target="../media/image32.svg"/></Relationships>
</file>

<file path=ppt/diagrams/_rels/drawing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svg"/><Relationship Id="rId1" Type="http://schemas.openxmlformats.org/officeDocument/2006/relationships/image" Target="../media/image50.png"/><Relationship Id="rId4" Type="http://schemas.openxmlformats.org/officeDocument/2006/relationships/image" Target="../media/image53.svg"/></Relationships>
</file>

<file path=ppt/diagrams/_rels/drawing7.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8.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0.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2.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3.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4.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5.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6.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svg"/><Relationship Id="rId1" Type="http://schemas.openxmlformats.org/officeDocument/2006/relationships/image" Target="../media/image56.png"/><Relationship Id="rId6" Type="http://schemas.openxmlformats.org/officeDocument/2006/relationships/image" Target="../media/image61.svg"/><Relationship Id="rId5" Type="http://schemas.openxmlformats.org/officeDocument/2006/relationships/image" Target="../media/image60.png"/><Relationship Id="rId4" Type="http://schemas.openxmlformats.org/officeDocument/2006/relationships/image" Target="../media/image59.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EFCD00A-052C-4560-B8E2-14AB0DF2F643}"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2F48ABD4-E28E-4FF9-A0B3-1B770369205F}">
      <dgm:prSet/>
      <dgm:spPr/>
      <dgm:t>
        <a:bodyPr/>
        <a:lstStyle/>
        <a:p>
          <a:pPr>
            <a:lnSpc>
              <a:spcPct val="100000"/>
            </a:lnSpc>
          </a:pPr>
          <a:r>
            <a:rPr lang="en-GB" dirty="0">
              <a:solidFill>
                <a:schemeClr val="bg1"/>
              </a:solidFill>
            </a:rPr>
            <a:t>Aims and Learning Objectives</a:t>
          </a:r>
          <a:endParaRPr lang="en-US" dirty="0">
            <a:solidFill>
              <a:schemeClr val="bg1"/>
            </a:solidFill>
          </a:endParaRPr>
        </a:p>
      </dgm:t>
    </dgm:pt>
    <dgm:pt modelId="{9883C486-8197-45BE-96BF-D7827CE5CB7F}" type="parTrans" cxnId="{C0E50237-99CE-48D5-B2B4-23980628538B}">
      <dgm:prSet/>
      <dgm:spPr/>
      <dgm:t>
        <a:bodyPr/>
        <a:lstStyle/>
        <a:p>
          <a:endParaRPr lang="en-US"/>
        </a:p>
      </dgm:t>
    </dgm:pt>
    <dgm:pt modelId="{43ABA1A4-FF6A-4E07-B930-AEE6762228B4}" type="sibTrans" cxnId="{C0E50237-99CE-48D5-B2B4-23980628538B}">
      <dgm:prSet/>
      <dgm:spPr/>
      <dgm:t>
        <a:bodyPr/>
        <a:lstStyle/>
        <a:p>
          <a:endParaRPr lang="en-US"/>
        </a:p>
      </dgm:t>
    </dgm:pt>
    <dgm:pt modelId="{72DBC8AF-F2AE-47F6-B394-580DF0024044}">
      <dgm:prSet/>
      <dgm:spPr/>
      <dgm:t>
        <a:bodyPr/>
        <a:lstStyle/>
        <a:p>
          <a:pPr>
            <a:lnSpc>
              <a:spcPct val="100000"/>
            </a:lnSpc>
          </a:pPr>
          <a:r>
            <a:rPr lang="en-GB" dirty="0">
              <a:solidFill>
                <a:schemeClr val="bg1"/>
              </a:solidFill>
            </a:rPr>
            <a:t>How will these sessions run? </a:t>
          </a:r>
          <a:endParaRPr lang="en-US" dirty="0">
            <a:solidFill>
              <a:schemeClr val="bg1"/>
            </a:solidFill>
          </a:endParaRPr>
        </a:p>
      </dgm:t>
    </dgm:pt>
    <dgm:pt modelId="{CFB4C12B-9C52-407C-B6B0-7BE7670EB101}" type="parTrans" cxnId="{AF21ED25-2F5A-495A-95EC-4A6DBD807823}">
      <dgm:prSet/>
      <dgm:spPr/>
      <dgm:t>
        <a:bodyPr/>
        <a:lstStyle/>
        <a:p>
          <a:endParaRPr lang="en-US"/>
        </a:p>
      </dgm:t>
    </dgm:pt>
    <dgm:pt modelId="{0C8779B7-E513-4DEF-BB4A-0624E7D701B8}" type="sibTrans" cxnId="{AF21ED25-2F5A-495A-95EC-4A6DBD807823}">
      <dgm:prSet/>
      <dgm:spPr/>
      <dgm:t>
        <a:bodyPr/>
        <a:lstStyle/>
        <a:p>
          <a:endParaRPr lang="en-US"/>
        </a:p>
      </dgm:t>
    </dgm:pt>
    <dgm:pt modelId="{76462C50-B16C-4104-A3DC-262E28FAE72A}">
      <dgm:prSet/>
      <dgm:spPr/>
      <dgm:t>
        <a:bodyPr/>
        <a:lstStyle/>
        <a:p>
          <a:pPr>
            <a:lnSpc>
              <a:spcPct val="100000"/>
            </a:lnSpc>
          </a:pPr>
          <a:r>
            <a:rPr lang="en-GB" dirty="0">
              <a:solidFill>
                <a:schemeClr val="bg1"/>
              </a:solidFill>
            </a:rPr>
            <a:t>Scheme of Work. </a:t>
          </a:r>
          <a:endParaRPr lang="en-US" dirty="0">
            <a:solidFill>
              <a:schemeClr val="bg1"/>
            </a:solidFill>
          </a:endParaRPr>
        </a:p>
      </dgm:t>
    </dgm:pt>
    <dgm:pt modelId="{C5C17EE0-93F6-44E8-A4F7-2AEE8672DF45}" type="parTrans" cxnId="{8CEB6BF9-F114-4CBE-BE52-0F0E4A6C9141}">
      <dgm:prSet/>
      <dgm:spPr/>
      <dgm:t>
        <a:bodyPr/>
        <a:lstStyle/>
        <a:p>
          <a:endParaRPr lang="en-US"/>
        </a:p>
      </dgm:t>
    </dgm:pt>
    <dgm:pt modelId="{963BE6F2-3AE4-4E27-9297-3EF296FA0C93}" type="sibTrans" cxnId="{8CEB6BF9-F114-4CBE-BE52-0F0E4A6C9141}">
      <dgm:prSet/>
      <dgm:spPr/>
      <dgm:t>
        <a:bodyPr/>
        <a:lstStyle/>
        <a:p>
          <a:endParaRPr lang="en-US"/>
        </a:p>
      </dgm:t>
    </dgm:pt>
    <dgm:pt modelId="{B24F774A-BBEF-40C8-893D-903BA5886F31}">
      <dgm:prSet/>
      <dgm:spPr/>
      <dgm:t>
        <a:bodyPr/>
        <a:lstStyle/>
        <a:p>
          <a:pPr>
            <a:lnSpc>
              <a:spcPct val="100000"/>
            </a:lnSpc>
          </a:pPr>
          <a:r>
            <a:rPr lang="en-GB" dirty="0">
              <a:solidFill>
                <a:schemeClr val="bg1"/>
              </a:solidFill>
            </a:rPr>
            <a:t>The Moodle page. </a:t>
          </a:r>
          <a:endParaRPr lang="en-US" dirty="0">
            <a:solidFill>
              <a:schemeClr val="bg1"/>
            </a:solidFill>
          </a:endParaRPr>
        </a:p>
      </dgm:t>
    </dgm:pt>
    <dgm:pt modelId="{7C355746-D23B-403D-A96E-691E99F55B90}" type="parTrans" cxnId="{531305D4-C01F-449E-A3E2-806024DFECB7}">
      <dgm:prSet/>
      <dgm:spPr/>
      <dgm:t>
        <a:bodyPr/>
        <a:lstStyle/>
        <a:p>
          <a:endParaRPr lang="en-US"/>
        </a:p>
      </dgm:t>
    </dgm:pt>
    <dgm:pt modelId="{C985F7A6-099E-489A-9463-C3F0B685014B}" type="sibTrans" cxnId="{531305D4-C01F-449E-A3E2-806024DFECB7}">
      <dgm:prSet/>
      <dgm:spPr/>
      <dgm:t>
        <a:bodyPr/>
        <a:lstStyle/>
        <a:p>
          <a:endParaRPr lang="en-US"/>
        </a:p>
      </dgm:t>
    </dgm:pt>
    <dgm:pt modelId="{9519C8EE-9E5A-496E-9314-BD394733FA5C}">
      <dgm:prSet/>
      <dgm:spPr/>
      <dgm:t>
        <a:bodyPr/>
        <a:lstStyle/>
        <a:p>
          <a:pPr>
            <a:lnSpc>
              <a:spcPct val="100000"/>
            </a:lnSpc>
          </a:pPr>
          <a:r>
            <a:rPr lang="en-GB" dirty="0">
              <a:solidFill>
                <a:schemeClr val="bg1"/>
              </a:solidFill>
            </a:rPr>
            <a:t>Teams </a:t>
          </a:r>
          <a:endParaRPr lang="en-US" dirty="0">
            <a:solidFill>
              <a:schemeClr val="bg1"/>
            </a:solidFill>
          </a:endParaRPr>
        </a:p>
      </dgm:t>
    </dgm:pt>
    <dgm:pt modelId="{C4D63744-1DAC-4EB6-AC39-4EC3CD55EE9C}" type="parTrans" cxnId="{A4D57DFE-BE3F-4486-8F61-397E0241C04A}">
      <dgm:prSet/>
      <dgm:spPr/>
      <dgm:t>
        <a:bodyPr/>
        <a:lstStyle/>
        <a:p>
          <a:endParaRPr lang="en-US"/>
        </a:p>
      </dgm:t>
    </dgm:pt>
    <dgm:pt modelId="{A4193A96-FB07-44E2-81DB-835D213419BC}" type="sibTrans" cxnId="{A4D57DFE-BE3F-4486-8F61-397E0241C04A}">
      <dgm:prSet/>
      <dgm:spPr/>
      <dgm:t>
        <a:bodyPr/>
        <a:lstStyle/>
        <a:p>
          <a:endParaRPr lang="en-US"/>
        </a:p>
      </dgm:t>
    </dgm:pt>
    <dgm:pt modelId="{D9B0731C-CDAC-4D73-A21A-516141A2BBCF}">
      <dgm:prSet/>
      <dgm:spPr/>
      <dgm:t>
        <a:bodyPr/>
        <a:lstStyle/>
        <a:p>
          <a:pPr>
            <a:lnSpc>
              <a:spcPct val="100000"/>
            </a:lnSpc>
          </a:pPr>
          <a:r>
            <a:rPr lang="en-GB" dirty="0">
              <a:solidFill>
                <a:schemeClr val="bg1"/>
              </a:solidFill>
            </a:rPr>
            <a:t>Assignments</a:t>
          </a:r>
          <a:r>
            <a:rPr lang="en-GB" dirty="0"/>
            <a:t> </a:t>
          </a:r>
          <a:endParaRPr lang="en-US" dirty="0"/>
        </a:p>
      </dgm:t>
    </dgm:pt>
    <dgm:pt modelId="{C0F9C068-CC48-4A19-96E1-94E0EEBA3AF8}" type="parTrans" cxnId="{58780037-55F9-4550-8692-B4B7978C3A01}">
      <dgm:prSet/>
      <dgm:spPr/>
      <dgm:t>
        <a:bodyPr/>
        <a:lstStyle/>
        <a:p>
          <a:endParaRPr lang="en-US"/>
        </a:p>
      </dgm:t>
    </dgm:pt>
    <dgm:pt modelId="{9795669E-0ED0-4932-A857-BAEEA7AC4B08}" type="sibTrans" cxnId="{58780037-55F9-4550-8692-B4B7978C3A01}">
      <dgm:prSet/>
      <dgm:spPr/>
      <dgm:t>
        <a:bodyPr/>
        <a:lstStyle/>
        <a:p>
          <a:endParaRPr lang="en-US"/>
        </a:p>
      </dgm:t>
    </dgm:pt>
    <dgm:pt modelId="{F06A0842-555B-4F68-9B77-84253DD26177}">
      <dgm:prSet/>
      <dgm:spPr/>
      <dgm:t>
        <a:bodyPr/>
        <a:lstStyle/>
        <a:p>
          <a:pPr>
            <a:lnSpc>
              <a:spcPct val="100000"/>
            </a:lnSpc>
          </a:pPr>
          <a:r>
            <a:rPr lang="en-GB" dirty="0">
              <a:solidFill>
                <a:schemeClr val="bg1"/>
              </a:solidFill>
            </a:rPr>
            <a:t>Activities</a:t>
          </a:r>
          <a:r>
            <a:rPr lang="en-GB" dirty="0"/>
            <a:t> </a:t>
          </a:r>
          <a:endParaRPr lang="en-US" dirty="0"/>
        </a:p>
      </dgm:t>
    </dgm:pt>
    <dgm:pt modelId="{39EA2EC6-9703-4873-901F-EFC715B103F2}" type="parTrans" cxnId="{11BD8C8C-6AF7-439B-887C-619685143272}">
      <dgm:prSet/>
      <dgm:spPr/>
      <dgm:t>
        <a:bodyPr/>
        <a:lstStyle/>
        <a:p>
          <a:endParaRPr lang="en-US"/>
        </a:p>
      </dgm:t>
    </dgm:pt>
    <dgm:pt modelId="{3B02784F-BC99-4F50-83F3-86238B05C17C}" type="sibTrans" cxnId="{11BD8C8C-6AF7-439B-887C-619685143272}">
      <dgm:prSet/>
      <dgm:spPr/>
      <dgm:t>
        <a:bodyPr/>
        <a:lstStyle/>
        <a:p>
          <a:endParaRPr lang="en-US"/>
        </a:p>
      </dgm:t>
    </dgm:pt>
    <dgm:pt modelId="{CB638BE6-22EE-4CDA-AF30-92A51C910157}">
      <dgm:prSet/>
      <dgm:spPr/>
      <dgm:t>
        <a:bodyPr/>
        <a:lstStyle/>
        <a:p>
          <a:pPr>
            <a:lnSpc>
              <a:spcPct val="100000"/>
            </a:lnSpc>
          </a:pPr>
          <a:r>
            <a:rPr lang="en-GB" dirty="0">
              <a:solidFill>
                <a:schemeClr val="bg1"/>
              </a:solidFill>
            </a:rPr>
            <a:t>Thank you, any questions?</a:t>
          </a:r>
          <a:endParaRPr lang="en-US" dirty="0">
            <a:solidFill>
              <a:schemeClr val="bg1"/>
            </a:solidFill>
          </a:endParaRPr>
        </a:p>
      </dgm:t>
    </dgm:pt>
    <dgm:pt modelId="{0C336996-CABF-4B7D-ACBF-2D1A00F3B34A}" type="parTrans" cxnId="{0FC5DAD9-C017-4AE8-A59C-DDA773BF21B4}">
      <dgm:prSet/>
      <dgm:spPr/>
      <dgm:t>
        <a:bodyPr/>
        <a:lstStyle/>
        <a:p>
          <a:endParaRPr lang="en-US"/>
        </a:p>
      </dgm:t>
    </dgm:pt>
    <dgm:pt modelId="{0F76EE91-1458-4651-99CF-34AF1B3BABBC}" type="sibTrans" cxnId="{0FC5DAD9-C017-4AE8-A59C-DDA773BF21B4}">
      <dgm:prSet/>
      <dgm:spPr/>
      <dgm:t>
        <a:bodyPr/>
        <a:lstStyle/>
        <a:p>
          <a:endParaRPr lang="en-US"/>
        </a:p>
      </dgm:t>
    </dgm:pt>
    <dgm:pt modelId="{7C2FABF9-01B7-4450-843C-FA76763B70EE}" type="pres">
      <dgm:prSet presAssocID="{CEFCD00A-052C-4560-B8E2-14AB0DF2F643}" presName="root" presStyleCnt="0">
        <dgm:presLayoutVars>
          <dgm:dir/>
          <dgm:resizeHandles val="exact"/>
        </dgm:presLayoutVars>
      </dgm:prSet>
      <dgm:spPr/>
    </dgm:pt>
    <dgm:pt modelId="{DEAA9EFC-2B86-4475-B3F8-7C62D78D795E}" type="pres">
      <dgm:prSet presAssocID="{2F48ABD4-E28E-4FF9-A0B3-1B770369205F}" presName="compNode" presStyleCnt="0"/>
      <dgm:spPr/>
    </dgm:pt>
    <dgm:pt modelId="{23314D92-8115-48B5-BA2B-040AF88B86D5}" type="pres">
      <dgm:prSet presAssocID="{2F48ABD4-E28E-4FF9-A0B3-1B770369205F}" presName="bgRect" presStyleLbl="bgShp" presStyleIdx="0" presStyleCnt="8"/>
      <dgm:spPr/>
    </dgm:pt>
    <dgm:pt modelId="{F73BC039-70AE-427E-96FD-F0EFD184C84C}" type="pres">
      <dgm:prSet presAssocID="{2F48ABD4-E28E-4FF9-A0B3-1B770369205F}"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ullseye"/>
        </a:ext>
      </dgm:extLst>
    </dgm:pt>
    <dgm:pt modelId="{89825D98-336E-4AB6-9A1E-EE52C6094873}" type="pres">
      <dgm:prSet presAssocID="{2F48ABD4-E28E-4FF9-A0B3-1B770369205F}" presName="spaceRect" presStyleCnt="0"/>
      <dgm:spPr/>
    </dgm:pt>
    <dgm:pt modelId="{867426DC-C103-4069-A3A8-8D02B80A44B1}" type="pres">
      <dgm:prSet presAssocID="{2F48ABD4-E28E-4FF9-A0B3-1B770369205F}" presName="parTx" presStyleLbl="revTx" presStyleIdx="0" presStyleCnt="8">
        <dgm:presLayoutVars>
          <dgm:chMax val="0"/>
          <dgm:chPref val="0"/>
        </dgm:presLayoutVars>
      </dgm:prSet>
      <dgm:spPr/>
    </dgm:pt>
    <dgm:pt modelId="{4733786C-1884-4918-B45C-69B247D301A8}" type="pres">
      <dgm:prSet presAssocID="{43ABA1A4-FF6A-4E07-B930-AEE6762228B4}" presName="sibTrans" presStyleCnt="0"/>
      <dgm:spPr/>
    </dgm:pt>
    <dgm:pt modelId="{B3E93D67-0F52-4E3D-9CA4-967C0859531A}" type="pres">
      <dgm:prSet presAssocID="{72DBC8AF-F2AE-47F6-B394-580DF0024044}" presName="compNode" presStyleCnt="0"/>
      <dgm:spPr/>
    </dgm:pt>
    <dgm:pt modelId="{90CD0D3A-10F8-47BE-9D84-9740C9D8E385}" type="pres">
      <dgm:prSet presAssocID="{72DBC8AF-F2AE-47F6-B394-580DF0024044}" presName="bgRect" presStyleLbl="bgShp" presStyleIdx="1" presStyleCnt="8"/>
      <dgm:spPr/>
    </dgm:pt>
    <dgm:pt modelId="{6AC8EF1F-C72D-404F-893A-4C0BC0E1C622}" type="pres">
      <dgm:prSet presAssocID="{72DBC8AF-F2AE-47F6-B394-580DF0024044}"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rawl"/>
        </a:ext>
      </dgm:extLst>
    </dgm:pt>
    <dgm:pt modelId="{3D2AF477-369E-44EA-8EB4-13DA77B89775}" type="pres">
      <dgm:prSet presAssocID="{72DBC8AF-F2AE-47F6-B394-580DF0024044}" presName="spaceRect" presStyleCnt="0"/>
      <dgm:spPr/>
    </dgm:pt>
    <dgm:pt modelId="{E340056F-3E32-4D96-853C-8AFA87A974BD}" type="pres">
      <dgm:prSet presAssocID="{72DBC8AF-F2AE-47F6-B394-580DF0024044}" presName="parTx" presStyleLbl="revTx" presStyleIdx="1" presStyleCnt="8">
        <dgm:presLayoutVars>
          <dgm:chMax val="0"/>
          <dgm:chPref val="0"/>
        </dgm:presLayoutVars>
      </dgm:prSet>
      <dgm:spPr/>
    </dgm:pt>
    <dgm:pt modelId="{A4890C16-A19E-478F-B7B4-50E7BF39AAE8}" type="pres">
      <dgm:prSet presAssocID="{0C8779B7-E513-4DEF-BB4A-0624E7D701B8}" presName="sibTrans" presStyleCnt="0"/>
      <dgm:spPr/>
    </dgm:pt>
    <dgm:pt modelId="{F7356FA9-7211-4BA5-BED0-BD48BE77544A}" type="pres">
      <dgm:prSet presAssocID="{76462C50-B16C-4104-A3DC-262E28FAE72A}" presName="compNode" presStyleCnt="0"/>
      <dgm:spPr/>
    </dgm:pt>
    <dgm:pt modelId="{311FABC0-E880-43FB-98FF-BE68C6385F51}" type="pres">
      <dgm:prSet presAssocID="{76462C50-B16C-4104-A3DC-262E28FAE72A}" presName="bgRect" presStyleLbl="bgShp" presStyleIdx="2" presStyleCnt="8"/>
      <dgm:spPr/>
    </dgm:pt>
    <dgm:pt modelId="{B729FF2C-9B27-4EFC-A3AF-FDFBDD468BBF}" type="pres">
      <dgm:prSet presAssocID="{76462C50-B16C-4104-A3DC-262E28FAE72A}"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Hierarchy"/>
        </a:ext>
      </dgm:extLst>
    </dgm:pt>
    <dgm:pt modelId="{AEC27042-3C1E-42E2-821F-6A4FE4E0C601}" type="pres">
      <dgm:prSet presAssocID="{76462C50-B16C-4104-A3DC-262E28FAE72A}" presName="spaceRect" presStyleCnt="0"/>
      <dgm:spPr/>
    </dgm:pt>
    <dgm:pt modelId="{0A371ABF-178A-4DDA-B12D-CB572E33899A}" type="pres">
      <dgm:prSet presAssocID="{76462C50-B16C-4104-A3DC-262E28FAE72A}" presName="parTx" presStyleLbl="revTx" presStyleIdx="2" presStyleCnt="8">
        <dgm:presLayoutVars>
          <dgm:chMax val="0"/>
          <dgm:chPref val="0"/>
        </dgm:presLayoutVars>
      </dgm:prSet>
      <dgm:spPr/>
    </dgm:pt>
    <dgm:pt modelId="{B5ED7359-8DA3-4E5D-B342-C35084867549}" type="pres">
      <dgm:prSet presAssocID="{963BE6F2-3AE4-4E27-9297-3EF296FA0C93}" presName="sibTrans" presStyleCnt="0"/>
      <dgm:spPr/>
    </dgm:pt>
    <dgm:pt modelId="{CC0AFC9E-B1AC-4F2A-9182-502E7B023F89}" type="pres">
      <dgm:prSet presAssocID="{B24F774A-BBEF-40C8-893D-903BA5886F31}" presName="compNode" presStyleCnt="0"/>
      <dgm:spPr/>
    </dgm:pt>
    <dgm:pt modelId="{326A1DF2-8367-41BB-960B-3891F8A88DD4}" type="pres">
      <dgm:prSet presAssocID="{B24F774A-BBEF-40C8-893D-903BA5886F31}" presName="bgRect" presStyleLbl="bgShp" presStyleIdx="3" presStyleCnt="8"/>
      <dgm:spPr/>
    </dgm:pt>
    <dgm:pt modelId="{B0DD0748-C137-4A8A-928B-71808716A6B3}" type="pres">
      <dgm:prSet presAssocID="{B24F774A-BBEF-40C8-893D-903BA5886F31}"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Paper"/>
        </a:ext>
      </dgm:extLst>
    </dgm:pt>
    <dgm:pt modelId="{5C139B72-74AD-45F2-B19E-379929ED5C74}" type="pres">
      <dgm:prSet presAssocID="{B24F774A-BBEF-40C8-893D-903BA5886F31}" presName="spaceRect" presStyleCnt="0"/>
      <dgm:spPr/>
    </dgm:pt>
    <dgm:pt modelId="{8116BE0B-03EA-4DC6-8521-1E0193230209}" type="pres">
      <dgm:prSet presAssocID="{B24F774A-BBEF-40C8-893D-903BA5886F31}" presName="parTx" presStyleLbl="revTx" presStyleIdx="3" presStyleCnt="8">
        <dgm:presLayoutVars>
          <dgm:chMax val="0"/>
          <dgm:chPref val="0"/>
        </dgm:presLayoutVars>
      </dgm:prSet>
      <dgm:spPr/>
    </dgm:pt>
    <dgm:pt modelId="{23194959-0DBF-435F-B928-72B3D8906E36}" type="pres">
      <dgm:prSet presAssocID="{C985F7A6-099E-489A-9463-C3F0B685014B}" presName="sibTrans" presStyleCnt="0"/>
      <dgm:spPr/>
    </dgm:pt>
    <dgm:pt modelId="{797450D5-3122-4039-9606-F0DC0F18BA74}" type="pres">
      <dgm:prSet presAssocID="{9519C8EE-9E5A-496E-9314-BD394733FA5C}" presName="compNode" presStyleCnt="0"/>
      <dgm:spPr/>
    </dgm:pt>
    <dgm:pt modelId="{78AB1476-55FE-4B58-BD0F-E477C4E77191}" type="pres">
      <dgm:prSet presAssocID="{9519C8EE-9E5A-496E-9314-BD394733FA5C}" presName="bgRect" presStyleLbl="bgShp" presStyleIdx="4" presStyleCnt="8"/>
      <dgm:spPr/>
    </dgm:pt>
    <dgm:pt modelId="{FABE9029-4CA7-4E8E-B8D0-19D181FB1F93}" type="pres">
      <dgm:prSet presAssocID="{9519C8EE-9E5A-496E-9314-BD394733FA5C}"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Users"/>
        </a:ext>
      </dgm:extLst>
    </dgm:pt>
    <dgm:pt modelId="{72B3BD62-C189-4C3F-BEAD-5569EC520611}" type="pres">
      <dgm:prSet presAssocID="{9519C8EE-9E5A-496E-9314-BD394733FA5C}" presName="spaceRect" presStyleCnt="0"/>
      <dgm:spPr/>
    </dgm:pt>
    <dgm:pt modelId="{F5C3321D-DFD0-440E-A6B2-2E79D2AED6DC}" type="pres">
      <dgm:prSet presAssocID="{9519C8EE-9E5A-496E-9314-BD394733FA5C}" presName="parTx" presStyleLbl="revTx" presStyleIdx="4" presStyleCnt="8">
        <dgm:presLayoutVars>
          <dgm:chMax val="0"/>
          <dgm:chPref val="0"/>
        </dgm:presLayoutVars>
      </dgm:prSet>
      <dgm:spPr/>
    </dgm:pt>
    <dgm:pt modelId="{4C1F1D80-77B0-4875-A0C3-AB67B614B3B6}" type="pres">
      <dgm:prSet presAssocID="{A4193A96-FB07-44E2-81DB-835D213419BC}" presName="sibTrans" presStyleCnt="0"/>
      <dgm:spPr/>
    </dgm:pt>
    <dgm:pt modelId="{54F0135E-EC1D-4F5B-8F97-710E8CE7F4AE}" type="pres">
      <dgm:prSet presAssocID="{D9B0731C-CDAC-4D73-A21A-516141A2BBCF}" presName="compNode" presStyleCnt="0"/>
      <dgm:spPr/>
    </dgm:pt>
    <dgm:pt modelId="{07940963-371F-42B5-854F-76A25F077519}" type="pres">
      <dgm:prSet presAssocID="{D9B0731C-CDAC-4D73-A21A-516141A2BBCF}" presName="bgRect" presStyleLbl="bgShp" presStyleIdx="5" presStyleCnt="8"/>
      <dgm:spPr/>
    </dgm:pt>
    <dgm:pt modelId="{087FFEE5-5C3E-418C-B6CA-320D89B8B444}" type="pres">
      <dgm:prSet presAssocID="{D9B0731C-CDAC-4D73-A21A-516141A2BBCF}"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CheckList"/>
        </a:ext>
      </dgm:extLst>
    </dgm:pt>
    <dgm:pt modelId="{75AA0AA8-5053-4117-9C06-334CA7CF1778}" type="pres">
      <dgm:prSet presAssocID="{D9B0731C-CDAC-4D73-A21A-516141A2BBCF}" presName="spaceRect" presStyleCnt="0"/>
      <dgm:spPr/>
    </dgm:pt>
    <dgm:pt modelId="{563C28FF-E717-4F18-B856-DD2184D84BA1}" type="pres">
      <dgm:prSet presAssocID="{D9B0731C-CDAC-4D73-A21A-516141A2BBCF}" presName="parTx" presStyleLbl="revTx" presStyleIdx="5" presStyleCnt="8">
        <dgm:presLayoutVars>
          <dgm:chMax val="0"/>
          <dgm:chPref val="0"/>
        </dgm:presLayoutVars>
      </dgm:prSet>
      <dgm:spPr/>
    </dgm:pt>
    <dgm:pt modelId="{24D49FA9-451A-47C5-A431-B23B3B833DEF}" type="pres">
      <dgm:prSet presAssocID="{9795669E-0ED0-4932-A857-BAEEA7AC4B08}" presName="sibTrans" presStyleCnt="0"/>
      <dgm:spPr/>
    </dgm:pt>
    <dgm:pt modelId="{B5F835D0-4198-49FA-8E85-251B09D365CE}" type="pres">
      <dgm:prSet presAssocID="{F06A0842-555B-4F68-9B77-84253DD26177}" presName="compNode" presStyleCnt="0"/>
      <dgm:spPr/>
    </dgm:pt>
    <dgm:pt modelId="{8517E3CB-9D1F-4C78-9A63-5E9754C40EB4}" type="pres">
      <dgm:prSet presAssocID="{F06A0842-555B-4F68-9B77-84253DD26177}" presName="bgRect" presStyleLbl="bgShp" presStyleIdx="6" presStyleCnt="8"/>
      <dgm:spPr/>
    </dgm:pt>
    <dgm:pt modelId="{2F7426D4-3834-48E3-BF4A-B3A5112D31CD}" type="pres">
      <dgm:prSet presAssocID="{F06A0842-555B-4F68-9B77-84253DD26177}"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dgm:spPr>
      <dgm:extLst>
        <a:ext uri="{E40237B7-FDA0-4F09-8148-C483321AD2D9}">
          <dgm14:cNvPr xmlns:dgm14="http://schemas.microsoft.com/office/drawing/2010/diagram" id="0" name="" descr="Management"/>
        </a:ext>
      </dgm:extLst>
    </dgm:pt>
    <dgm:pt modelId="{00207940-427B-4A98-9FFC-9CAB192241E5}" type="pres">
      <dgm:prSet presAssocID="{F06A0842-555B-4F68-9B77-84253DD26177}" presName="spaceRect" presStyleCnt="0"/>
      <dgm:spPr/>
    </dgm:pt>
    <dgm:pt modelId="{790C7583-8808-4D0B-B656-32D479A67098}" type="pres">
      <dgm:prSet presAssocID="{F06A0842-555B-4F68-9B77-84253DD26177}" presName="parTx" presStyleLbl="revTx" presStyleIdx="6" presStyleCnt="8">
        <dgm:presLayoutVars>
          <dgm:chMax val="0"/>
          <dgm:chPref val="0"/>
        </dgm:presLayoutVars>
      </dgm:prSet>
      <dgm:spPr/>
    </dgm:pt>
    <dgm:pt modelId="{090F0F79-CCC8-4C98-81D3-70F29B54FC0B}" type="pres">
      <dgm:prSet presAssocID="{3B02784F-BC99-4F50-83F3-86238B05C17C}" presName="sibTrans" presStyleCnt="0"/>
      <dgm:spPr/>
    </dgm:pt>
    <dgm:pt modelId="{B4CF639A-EBA1-4773-A9AB-61634D99B9BF}" type="pres">
      <dgm:prSet presAssocID="{CB638BE6-22EE-4CDA-AF30-92A51C910157}" presName="compNode" presStyleCnt="0"/>
      <dgm:spPr/>
    </dgm:pt>
    <dgm:pt modelId="{B4D9C898-31C3-4FCD-931B-7810533C3A86}" type="pres">
      <dgm:prSet presAssocID="{CB638BE6-22EE-4CDA-AF30-92A51C910157}" presName="bgRect" presStyleLbl="bgShp" presStyleIdx="7" presStyleCnt="8"/>
      <dgm:spPr/>
    </dgm:pt>
    <dgm:pt modelId="{7DB4AD69-C094-487A-942B-643F7D6272E7}" type="pres">
      <dgm:prSet presAssocID="{CB638BE6-22EE-4CDA-AF30-92A51C910157}"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dgm:spPr>
      <dgm:extLst>
        <a:ext uri="{E40237B7-FDA0-4F09-8148-C483321AD2D9}">
          <dgm14:cNvPr xmlns:dgm14="http://schemas.microsoft.com/office/drawing/2010/diagram" id="0" name="" descr="Question mark"/>
        </a:ext>
      </dgm:extLst>
    </dgm:pt>
    <dgm:pt modelId="{A39590CC-D158-47BD-8A35-565AA953A20A}" type="pres">
      <dgm:prSet presAssocID="{CB638BE6-22EE-4CDA-AF30-92A51C910157}" presName="spaceRect" presStyleCnt="0"/>
      <dgm:spPr/>
    </dgm:pt>
    <dgm:pt modelId="{CBB6F5BF-810B-45EF-9236-43FB41CB37E5}" type="pres">
      <dgm:prSet presAssocID="{CB638BE6-22EE-4CDA-AF30-92A51C910157}" presName="parTx" presStyleLbl="revTx" presStyleIdx="7" presStyleCnt="8">
        <dgm:presLayoutVars>
          <dgm:chMax val="0"/>
          <dgm:chPref val="0"/>
        </dgm:presLayoutVars>
      </dgm:prSet>
      <dgm:spPr/>
    </dgm:pt>
  </dgm:ptLst>
  <dgm:cxnLst>
    <dgm:cxn modelId="{E6785B10-46F0-45B2-8A6A-E3CE3A10A485}" type="presOf" srcId="{9519C8EE-9E5A-496E-9314-BD394733FA5C}" destId="{F5C3321D-DFD0-440E-A6B2-2E79D2AED6DC}" srcOrd="0" destOrd="0" presId="urn:microsoft.com/office/officeart/2018/2/layout/IconVerticalSolidList"/>
    <dgm:cxn modelId="{55F4891C-0172-467B-AFA2-A03B5F09A212}" type="presOf" srcId="{D9B0731C-CDAC-4D73-A21A-516141A2BBCF}" destId="{563C28FF-E717-4F18-B856-DD2184D84BA1}" srcOrd="0" destOrd="0" presId="urn:microsoft.com/office/officeart/2018/2/layout/IconVerticalSolidList"/>
    <dgm:cxn modelId="{AF21ED25-2F5A-495A-95EC-4A6DBD807823}" srcId="{CEFCD00A-052C-4560-B8E2-14AB0DF2F643}" destId="{72DBC8AF-F2AE-47F6-B394-580DF0024044}" srcOrd="1" destOrd="0" parTransId="{CFB4C12B-9C52-407C-B6B0-7BE7670EB101}" sibTransId="{0C8779B7-E513-4DEF-BB4A-0624E7D701B8}"/>
    <dgm:cxn modelId="{80E9A42B-7559-417D-88B1-83825C1F31C9}" type="presOf" srcId="{2F48ABD4-E28E-4FF9-A0B3-1B770369205F}" destId="{867426DC-C103-4069-A3A8-8D02B80A44B1}" srcOrd="0" destOrd="0" presId="urn:microsoft.com/office/officeart/2018/2/layout/IconVerticalSolidList"/>
    <dgm:cxn modelId="{58780037-55F9-4550-8692-B4B7978C3A01}" srcId="{CEFCD00A-052C-4560-B8E2-14AB0DF2F643}" destId="{D9B0731C-CDAC-4D73-A21A-516141A2BBCF}" srcOrd="5" destOrd="0" parTransId="{C0F9C068-CC48-4A19-96E1-94E0EEBA3AF8}" sibTransId="{9795669E-0ED0-4932-A857-BAEEA7AC4B08}"/>
    <dgm:cxn modelId="{C0E50237-99CE-48D5-B2B4-23980628538B}" srcId="{CEFCD00A-052C-4560-B8E2-14AB0DF2F643}" destId="{2F48ABD4-E28E-4FF9-A0B3-1B770369205F}" srcOrd="0" destOrd="0" parTransId="{9883C486-8197-45BE-96BF-D7827CE5CB7F}" sibTransId="{43ABA1A4-FF6A-4E07-B930-AEE6762228B4}"/>
    <dgm:cxn modelId="{C4B7795B-F6E8-409E-82E9-B4937A795087}" type="presOf" srcId="{CEFCD00A-052C-4560-B8E2-14AB0DF2F643}" destId="{7C2FABF9-01B7-4450-843C-FA76763B70EE}" srcOrd="0" destOrd="0" presId="urn:microsoft.com/office/officeart/2018/2/layout/IconVerticalSolidList"/>
    <dgm:cxn modelId="{77E6095C-6BDA-4CB9-B710-695FF98457D4}" type="presOf" srcId="{CB638BE6-22EE-4CDA-AF30-92A51C910157}" destId="{CBB6F5BF-810B-45EF-9236-43FB41CB37E5}" srcOrd="0" destOrd="0" presId="urn:microsoft.com/office/officeart/2018/2/layout/IconVerticalSolidList"/>
    <dgm:cxn modelId="{11BD8C8C-6AF7-439B-887C-619685143272}" srcId="{CEFCD00A-052C-4560-B8E2-14AB0DF2F643}" destId="{F06A0842-555B-4F68-9B77-84253DD26177}" srcOrd="6" destOrd="0" parTransId="{39EA2EC6-9703-4873-901F-EFC715B103F2}" sibTransId="{3B02784F-BC99-4F50-83F3-86238B05C17C}"/>
    <dgm:cxn modelId="{1132E7A8-47F5-4886-B2F9-6E8BAD3710BF}" type="presOf" srcId="{B24F774A-BBEF-40C8-893D-903BA5886F31}" destId="{8116BE0B-03EA-4DC6-8521-1E0193230209}" srcOrd="0" destOrd="0" presId="urn:microsoft.com/office/officeart/2018/2/layout/IconVerticalSolidList"/>
    <dgm:cxn modelId="{A4FD9DAC-FE86-4DB3-A1BC-E22D43C8C991}" type="presOf" srcId="{76462C50-B16C-4104-A3DC-262E28FAE72A}" destId="{0A371ABF-178A-4DDA-B12D-CB572E33899A}" srcOrd="0" destOrd="0" presId="urn:microsoft.com/office/officeart/2018/2/layout/IconVerticalSolidList"/>
    <dgm:cxn modelId="{531305D4-C01F-449E-A3E2-806024DFECB7}" srcId="{CEFCD00A-052C-4560-B8E2-14AB0DF2F643}" destId="{B24F774A-BBEF-40C8-893D-903BA5886F31}" srcOrd="3" destOrd="0" parTransId="{7C355746-D23B-403D-A96E-691E99F55B90}" sibTransId="{C985F7A6-099E-489A-9463-C3F0B685014B}"/>
    <dgm:cxn modelId="{0FC5DAD9-C017-4AE8-A59C-DDA773BF21B4}" srcId="{CEFCD00A-052C-4560-B8E2-14AB0DF2F643}" destId="{CB638BE6-22EE-4CDA-AF30-92A51C910157}" srcOrd="7" destOrd="0" parTransId="{0C336996-CABF-4B7D-ACBF-2D1A00F3B34A}" sibTransId="{0F76EE91-1458-4651-99CF-34AF1B3BABBC}"/>
    <dgm:cxn modelId="{53C033EF-E06A-44DA-9955-78CF0D54DB71}" type="presOf" srcId="{72DBC8AF-F2AE-47F6-B394-580DF0024044}" destId="{E340056F-3E32-4D96-853C-8AFA87A974BD}" srcOrd="0" destOrd="0" presId="urn:microsoft.com/office/officeart/2018/2/layout/IconVerticalSolidList"/>
    <dgm:cxn modelId="{55E3AFF6-82EE-45D0-B876-501B48223A39}" type="presOf" srcId="{F06A0842-555B-4F68-9B77-84253DD26177}" destId="{790C7583-8808-4D0B-B656-32D479A67098}" srcOrd="0" destOrd="0" presId="urn:microsoft.com/office/officeart/2018/2/layout/IconVerticalSolidList"/>
    <dgm:cxn modelId="{8CEB6BF9-F114-4CBE-BE52-0F0E4A6C9141}" srcId="{CEFCD00A-052C-4560-B8E2-14AB0DF2F643}" destId="{76462C50-B16C-4104-A3DC-262E28FAE72A}" srcOrd="2" destOrd="0" parTransId="{C5C17EE0-93F6-44E8-A4F7-2AEE8672DF45}" sibTransId="{963BE6F2-3AE4-4E27-9297-3EF296FA0C93}"/>
    <dgm:cxn modelId="{A4D57DFE-BE3F-4486-8F61-397E0241C04A}" srcId="{CEFCD00A-052C-4560-B8E2-14AB0DF2F643}" destId="{9519C8EE-9E5A-496E-9314-BD394733FA5C}" srcOrd="4" destOrd="0" parTransId="{C4D63744-1DAC-4EB6-AC39-4EC3CD55EE9C}" sibTransId="{A4193A96-FB07-44E2-81DB-835D213419BC}"/>
    <dgm:cxn modelId="{F6B1229F-866C-4D13-B3D5-4D4DDA8E2BB2}" type="presParOf" srcId="{7C2FABF9-01B7-4450-843C-FA76763B70EE}" destId="{DEAA9EFC-2B86-4475-B3F8-7C62D78D795E}" srcOrd="0" destOrd="0" presId="urn:microsoft.com/office/officeart/2018/2/layout/IconVerticalSolidList"/>
    <dgm:cxn modelId="{04BE93D1-5698-4EF1-A224-123224C33617}" type="presParOf" srcId="{DEAA9EFC-2B86-4475-B3F8-7C62D78D795E}" destId="{23314D92-8115-48B5-BA2B-040AF88B86D5}" srcOrd="0" destOrd="0" presId="urn:microsoft.com/office/officeart/2018/2/layout/IconVerticalSolidList"/>
    <dgm:cxn modelId="{F1B27085-A74D-4DFF-9189-19DED112378D}" type="presParOf" srcId="{DEAA9EFC-2B86-4475-B3F8-7C62D78D795E}" destId="{F73BC039-70AE-427E-96FD-F0EFD184C84C}" srcOrd="1" destOrd="0" presId="urn:microsoft.com/office/officeart/2018/2/layout/IconVerticalSolidList"/>
    <dgm:cxn modelId="{C5E9F5AE-5ACC-4490-ABC0-077554830BF9}" type="presParOf" srcId="{DEAA9EFC-2B86-4475-B3F8-7C62D78D795E}" destId="{89825D98-336E-4AB6-9A1E-EE52C6094873}" srcOrd="2" destOrd="0" presId="urn:microsoft.com/office/officeart/2018/2/layout/IconVerticalSolidList"/>
    <dgm:cxn modelId="{3D8DCA5D-5218-4AEA-B5BA-FA819DC25991}" type="presParOf" srcId="{DEAA9EFC-2B86-4475-B3F8-7C62D78D795E}" destId="{867426DC-C103-4069-A3A8-8D02B80A44B1}" srcOrd="3" destOrd="0" presId="urn:microsoft.com/office/officeart/2018/2/layout/IconVerticalSolidList"/>
    <dgm:cxn modelId="{11CCF56D-8522-4741-AB55-A8772F639104}" type="presParOf" srcId="{7C2FABF9-01B7-4450-843C-FA76763B70EE}" destId="{4733786C-1884-4918-B45C-69B247D301A8}" srcOrd="1" destOrd="0" presId="urn:microsoft.com/office/officeart/2018/2/layout/IconVerticalSolidList"/>
    <dgm:cxn modelId="{46595486-1CEE-4D9F-8DCF-F1525A63CF96}" type="presParOf" srcId="{7C2FABF9-01B7-4450-843C-FA76763B70EE}" destId="{B3E93D67-0F52-4E3D-9CA4-967C0859531A}" srcOrd="2" destOrd="0" presId="urn:microsoft.com/office/officeart/2018/2/layout/IconVerticalSolidList"/>
    <dgm:cxn modelId="{EE2FA984-A72E-4BCD-AFD2-E716BF52E725}" type="presParOf" srcId="{B3E93D67-0F52-4E3D-9CA4-967C0859531A}" destId="{90CD0D3A-10F8-47BE-9D84-9740C9D8E385}" srcOrd="0" destOrd="0" presId="urn:microsoft.com/office/officeart/2018/2/layout/IconVerticalSolidList"/>
    <dgm:cxn modelId="{71883EF7-CC30-449E-B9B6-F2C229A44AD3}" type="presParOf" srcId="{B3E93D67-0F52-4E3D-9CA4-967C0859531A}" destId="{6AC8EF1F-C72D-404F-893A-4C0BC0E1C622}" srcOrd="1" destOrd="0" presId="urn:microsoft.com/office/officeart/2018/2/layout/IconVerticalSolidList"/>
    <dgm:cxn modelId="{6B118360-50FF-48F7-BE33-CCE1BDFB6E50}" type="presParOf" srcId="{B3E93D67-0F52-4E3D-9CA4-967C0859531A}" destId="{3D2AF477-369E-44EA-8EB4-13DA77B89775}" srcOrd="2" destOrd="0" presId="urn:microsoft.com/office/officeart/2018/2/layout/IconVerticalSolidList"/>
    <dgm:cxn modelId="{824751D4-89B4-44F4-A793-28C96C1EE0BE}" type="presParOf" srcId="{B3E93D67-0F52-4E3D-9CA4-967C0859531A}" destId="{E340056F-3E32-4D96-853C-8AFA87A974BD}" srcOrd="3" destOrd="0" presId="urn:microsoft.com/office/officeart/2018/2/layout/IconVerticalSolidList"/>
    <dgm:cxn modelId="{AAEF5001-9E1B-4439-BFDD-71B8DC9F280F}" type="presParOf" srcId="{7C2FABF9-01B7-4450-843C-FA76763B70EE}" destId="{A4890C16-A19E-478F-B7B4-50E7BF39AAE8}" srcOrd="3" destOrd="0" presId="urn:microsoft.com/office/officeart/2018/2/layout/IconVerticalSolidList"/>
    <dgm:cxn modelId="{66A89715-5B3D-4E7A-A323-08F0B1620B2E}" type="presParOf" srcId="{7C2FABF9-01B7-4450-843C-FA76763B70EE}" destId="{F7356FA9-7211-4BA5-BED0-BD48BE77544A}" srcOrd="4" destOrd="0" presId="urn:microsoft.com/office/officeart/2018/2/layout/IconVerticalSolidList"/>
    <dgm:cxn modelId="{E16C58AF-BE69-43E6-AF2B-EE3B1C024CC4}" type="presParOf" srcId="{F7356FA9-7211-4BA5-BED0-BD48BE77544A}" destId="{311FABC0-E880-43FB-98FF-BE68C6385F51}" srcOrd="0" destOrd="0" presId="urn:microsoft.com/office/officeart/2018/2/layout/IconVerticalSolidList"/>
    <dgm:cxn modelId="{BD6BAEE9-539B-4871-A112-ECA610D2D8DF}" type="presParOf" srcId="{F7356FA9-7211-4BA5-BED0-BD48BE77544A}" destId="{B729FF2C-9B27-4EFC-A3AF-FDFBDD468BBF}" srcOrd="1" destOrd="0" presId="urn:microsoft.com/office/officeart/2018/2/layout/IconVerticalSolidList"/>
    <dgm:cxn modelId="{7A7307A1-26D6-4A81-A258-5D2E833B3209}" type="presParOf" srcId="{F7356FA9-7211-4BA5-BED0-BD48BE77544A}" destId="{AEC27042-3C1E-42E2-821F-6A4FE4E0C601}" srcOrd="2" destOrd="0" presId="urn:microsoft.com/office/officeart/2018/2/layout/IconVerticalSolidList"/>
    <dgm:cxn modelId="{53688B7E-0353-4C2B-AEB6-F2D8658530F8}" type="presParOf" srcId="{F7356FA9-7211-4BA5-BED0-BD48BE77544A}" destId="{0A371ABF-178A-4DDA-B12D-CB572E33899A}" srcOrd="3" destOrd="0" presId="urn:microsoft.com/office/officeart/2018/2/layout/IconVerticalSolidList"/>
    <dgm:cxn modelId="{811A70B7-9F8A-4B72-84E3-C6F1BDEC803E}" type="presParOf" srcId="{7C2FABF9-01B7-4450-843C-FA76763B70EE}" destId="{B5ED7359-8DA3-4E5D-B342-C35084867549}" srcOrd="5" destOrd="0" presId="urn:microsoft.com/office/officeart/2018/2/layout/IconVerticalSolidList"/>
    <dgm:cxn modelId="{A2B99866-EE07-49C1-86AD-84E6E600DE8D}" type="presParOf" srcId="{7C2FABF9-01B7-4450-843C-FA76763B70EE}" destId="{CC0AFC9E-B1AC-4F2A-9182-502E7B023F89}" srcOrd="6" destOrd="0" presId="urn:microsoft.com/office/officeart/2018/2/layout/IconVerticalSolidList"/>
    <dgm:cxn modelId="{4D8D2E64-98AB-4D9E-9302-147BC4DA0E78}" type="presParOf" srcId="{CC0AFC9E-B1AC-4F2A-9182-502E7B023F89}" destId="{326A1DF2-8367-41BB-960B-3891F8A88DD4}" srcOrd="0" destOrd="0" presId="urn:microsoft.com/office/officeart/2018/2/layout/IconVerticalSolidList"/>
    <dgm:cxn modelId="{BB20D2B3-C9CD-46E5-9ED4-A1B2CD91AFCF}" type="presParOf" srcId="{CC0AFC9E-B1AC-4F2A-9182-502E7B023F89}" destId="{B0DD0748-C137-4A8A-928B-71808716A6B3}" srcOrd="1" destOrd="0" presId="urn:microsoft.com/office/officeart/2018/2/layout/IconVerticalSolidList"/>
    <dgm:cxn modelId="{79C5F910-EBE7-43B4-BD9B-6C879A2D9249}" type="presParOf" srcId="{CC0AFC9E-B1AC-4F2A-9182-502E7B023F89}" destId="{5C139B72-74AD-45F2-B19E-379929ED5C74}" srcOrd="2" destOrd="0" presId="urn:microsoft.com/office/officeart/2018/2/layout/IconVerticalSolidList"/>
    <dgm:cxn modelId="{DBC7182A-F4A9-4945-B454-980DF14E07EE}" type="presParOf" srcId="{CC0AFC9E-B1AC-4F2A-9182-502E7B023F89}" destId="{8116BE0B-03EA-4DC6-8521-1E0193230209}" srcOrd="3" destOrd="0" presId="urn:microsoft.com/office/officeart/2018/2/layout/IconVerticalSolidList"/>
    <dgm:cxn modelId="{31D25424-D445-4A6F-A505-959792B4DABE}" type="presParOf" srcId="{7C2FABF9-01B7-4450-843C-FA76763B70EE}" destId="{23194959-0DBF-435F-B928-72B3D8906E36}" srcOrd="7" destOrd="0" presId="urn:microsoft.com/office/officeart/2018/2/layout/IconVerticalSolidList"/>
    <dgm:cxn modelId="{1E38DE40-1CFF-4F07-92A2-E6B35449DECB}" type="presParOf" srcId="{7C2FABF9-01B7-4450-843C-FA76763B70EE}" destId="{797450D5-3122-4039-9606-F0DC0F18BA74}" srcOrd="8" destOrd="0" presId="urn:microsoft.com/office/officeart/2018/2/layout/IconVerticalSolidList"/>
    <dgm:cxn modelId="{047218F9-2CB8-499E-9B7F-9F26FB08CBDB}" type="presParOf" srcId="{797450D5-3122-4039-9606-F0DC0F18BA74}" destId="{78AB1476-55FE-4B58-BD0F-E477C4E77191}" srcOrd="0" destOrd="0" presId="urn:microsoft.com/office/officeart/2018/2/layout/IconVerticalSolidList"/>
    <dgm:cxn modelId="{EC356F99-7AB7-4CE3-9249-D1A68001F5D8}" type="presParOf" srcId="{797450D5-3122-4039-9606-F0DC0F18BA74}" destId="{FABE9029-4CA7-4E8E-B8D0-19D181FB1F93}" srcOrd="1" destOrd="0" presId="urn:microsoft.com/office/officeart/2018/2/layout/IconVerticalSolidList"/>
    <dgm:cxn modelId="{EAB2CA2A-75DF-4F0B-86F6-7F7F19DC3668}" type="presParOf" srcId="{797450D5-3122-4039-9606-F0DC0F18BA74}" destId="{72B3BD62-C189-4C3F-BEAD-5569EC520611}" srcOrd="2" destOrd="0" presId="urn:microsoft.com/office/officeart/2018/2/layout/IconVerticalSolidList"/>
    <dgm:cxn modelId="{AF27DE63-D2CA-46D8-8A76-7AF189E2FBB1}" type="presParOf" srcId="{797450D5-3122-4039-9606-F0DC0F18BA74}" destId="{F5C3321D-DFD0-440E-A6B2-2E79D2AED6DC}" srcOrd="3" destOrd="0" presId="urn:microsoft.com/office/officeart/2018/2/layout/IconVerticalSolidList"/>
    <dgm:cxn modelId="{1F43B7BC-0AC5-4F26-B00A-1441CC082D2B}" type="presParOf" srcId="{7C2FABF9-01B7-4450-843C-FA76763B70EE}" destId="{4C1F1D80-77B0-4875-A0C3-AB67B614B3B6}" srcOrd="9" destOrd="0" presId="urn:microsoft.com/office/officeart/2018/2/layout/IconVerticalSolidList"/>
    <dgm:cxn modelId="{B1BF27D9-4400-4071-AA16-BA57F6D92142}" type="presParOf" srcId="{7C2FABF9-01B7-4450-843C-FA76763B70EE}" destId="{54F0135E-EC1D-4F5B-8F97-710E8CE7F4AE}" srcOrd="10" destOrd="0" presId="urn:microsoft.com/office/officeart/2018/2/layout/IconVerticalSolidList"/>
    <dgm:cxn modelId="{313B3C36-3AF8-45A3-9EA8-DD4CDAF1D2EE}" type="presParOf" srcId="{54F0135E-EC1D-4F5B-8F97-710E8CE7F4AE}" destId="{07940963-371F-42B5-854F-76A25F077519}" srcOrd="0" destOrd="0" presId="urn:microsoft.com/office/officeart/2018/2/layout/IconVerticalSolidList"/>
    <dgm:cxn modelId="{31865246-7179-4302-B646-081EC906970E}" type="presParOf" srcId="{54F0135E-EC1D-4F5B-8F97-710E8CE7F4AE}" destId="{087FFEE5-5C3E-418C-B6CA-320D89B8B444}" srcOrd="1" destOrd="0" presId="urn:microsoft.com/office/officeart/2018/2/layout/IconVerticalSolidList"/>
    <dgm:cxn modelId="{D02890D6-F2CD-45BC-A552-E996910E90A8}" type="presParOf" srcId="{54F0135E-EC1D-4F5B-8F97-710E8CE7F4AE}" destId="{75AA0AA8-5053-4117-9C06-334CA7CF1778}" srcOrd="2" destOrd="0" presId="urn:microsoft.com/office/officeart/2018/2/layout/IconVerticalSolidList"/>
    <dgm:cxn modelId="{BE3B3C5F-B5A6-4FCD-8E75-63754EA9CFA7}" type="presParOf" srcId="{54F0135E-EC1D-4F5B-8F97-710E8CE7F4AE}" destId="{563C28FF-E717-4F18-B856-DD2184D84BA1}" srcOrd="3" destOrd="0" presId="urn:microsoft.com/office/officeart/2018/2/layout/IconVerticalSolidList"/>
    <dgm:cxn modelId="{D9FAF5D8-7384-4403-95D2-6B56B51DADA0}" type="presParOf" srcId="{7C2FABF9-01B7-4450-843C-FA76763B70EE}" destId="{24D49FA9-451A-47C5-A431-B23B3B833DEF}" srcOrd="11" destOrd="0" presId="urn:microsoft.com/office/officeart/2018/2/layout/IconVerticalSolidList"/>
    <dgm:cxn modelId="{7438ADF5-9465-426D-B696-8E9FCBC0B151}" type="presParOf" srcId="{7C2FABF9-01B7-4450-843C-FA76763B70EE}" destId="{B5F835D0-4198-49FA-8E85-251B09D365CE}" srcOrd="12" destOrd="0" presId="urn:microsoft.com/office/officeart/2018/2/layout/IconVerticalSolidList"/>
    <dgm:cxn modelId="{B7EF74DE-3567-4654-8826-2B2841BA2D7E}" type="presParOf" srcId="{B5F835D0-4198-49FA-8E85-251B09D365CE}" destId="{8517E3CB-9D1F-4C78-9A63-5E9754C40EB4}" srcOrd="0" destOrd="0" presId="urn:microsoft.com/office/officeart/2018/2/layout/IconVerticalSolidList"/>
    <dgm:cxn modelId="{8E213E3C-D413-4C84-A4EB-9162C36DE99F}" type="presParOf" srcId="{B5F835D0-4198-49FA-8E85-251B09D365CE}" destId="{2F7426D4-3834-48E3-BF4A-B3A5112D31CD}" srcOrd="1" destOrd="0" presId="urn:microsoft.com/office/officeart/2018/2/layout/IconVerticalSolidList"/>
    <dgm:cxn modelId="{A4C1CB50-D553-440A-AD43-858682D75970}" type="presParOf" srcId="{B5F835D0-4198-49FA-8E85-251B09D365CE}" destId="{00207940-427B-4A98-9FFC-9CAB192241E5}" srcOrd="2" destOrd="0" presId="urn:microsoft.com/office/officeart/2018/2/layout/IconVerticalSolidList"/>
    <dgm:cxn modelId="{D8F62E99-D428-4802-B98F-3B6BA170518B}" type="presParOf" srcId="{B5F835D0-4198-49FA-8E85-251B09D365CE}" destId="{790C7583-8808-4D0B-B656-32D479A67098}" srcOrd="3" destOrd="0" presId="urn:microsoft.com/office/officeart/2018/2/layout/IconVerticalSolidList"/>
    <dgm:cxn modelId="{DD26B0EB-5E09-4CEE-90AE-1A27810DEF86}" type="presParOf" srcId="{7C2FABF9-01B7-4450-843C-FA76763B70EE}" destId="{090F0F79-CCC8-4C98-81D3-70F29B54FC0B}" srcOrd="13" destOrd="0" presId="urn:microsoft.com/office/officeart/2018/2/layout/IconVerticalSolidList"/>
    <dgm:cxn modelId="{CD77279B-047F-4341-A6A4-201F7EC45DC1}" type="presParOf" srcId="{7C2FABF9-01B7-4450-843C-FA76763B70EE}" destId="{B4CF639A-EBA1-4773-A9AB-61634D99B9BF}" srcOrd="14" destOrd="0" presId="urn:microsoft.com/office/officeart/2018/2/layout/IconVerticalSolidList"/>
    <dgm:cxn modelId="{988CA9CB-C6D3-43C2-A8C7-43B76178383A}" type="presParOf" srcId="{B4CF639A-EBA1-4773-A9AB-61634D99B9BF}" destId="{B4D9C898-31C3-4FCD-931B-7810533C3A86}" srcOrd="0" destOrd="0" presId="urn:microsoft.com/office/officeart/2018/2/layout/IconVerticalSolidList"/>
    <dgm:cxn modelId="{BE621BF2-DA0D-4935-886D-ACD204CA2695}" type="presParOf" srcId="{B4CF639A-EBA1-4773-A9AB-61634D99B9BF}" destId="{7DB4AD69-C094-487A-942B-643F7D6272E7}" srcOrd="1" destOrd="0" presId="urn:microsoft.com/office/officeart/2018/2/layout/IconVerticalSolidList"/>
    <dgm:cxn modelId="{8872C255-A823-467F-8B5F-E6621858DCBE}" type="presParOf" srcId="{B4CF639A-EBA1-4773-A9AB-61634D99B9BF}" destId="{A39590CC-D158-47BD-8A35-565AA953A20A}" srcOrd="2" destOrd="0" presId="urn:microsoft.com/office/officeart/2018/2/layout/IconVerticalSolidList"/>
    <dgm:cxn modelId="{4A2144DB-0444-465E-A18B-3D1B8D74DE62}" type="presParOf" srcId="{B4CF639A-EBA1-4773-A9AB-61634D99B9BF}" destId="{CBB6F5BF-810B-45EF-9236-43FB41CB37E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0B9A785-7532-4B16-BD2A-B8645A06FA13}"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705E9786-B7DA-44C2-97D3-B7135228F261}">
      <dgm:prSet/>
      <dgm:spPr/>
      <dgm:t>
        <a:bodyPr/>
        <a:lstStyle/>
        <a:p>
          <a:r>
            <a:rPr lang="en-GB"/>
            <a:t>The aim of today's session is to introduce you to the module and how these sessions will run. </a:t>
          </a:r>
          <a:endParaRPr lang="en-US"/>
        </a:p>
      </dgm:t>
    </dgm:pt>
    <dgm:pt modelId="{E9A99251-A7BA-439C-B72F-E955CE5E9C4F}" type="parTrans" cxnId="{8B307B4C-9075-4D77-B989-D0FE72B8F790}">
      <dgm:prSet/>
      <dgm:spPr/>
      <dgm:t>
        <a:bodyPr/>
        <a:lstStyle/>
        <a:p>
          <a:endParaRPr lang="en-US"/>
        </a:p>
      </dgm:t>
    </dgm:pt>
    <dgm:pt modelId="{430706AA-6ED6-4BCA-9A4C-71E123074D8A}" type="sibTrans" cxnId="{8B307B4C-9075-4D77-B989-D0FE72B8F790}">
      <dgm:prSet/>
      <dgm:spPr/>
      <dgm:t>
        <a:bodyPr/>
        <a:lstStyle/>
        <a:p>
          <a:endParaRPr lang="en-US"/>
        </a:p>
      </dgm:t>
    </dgm:pt>
    <dgm:pt modelId="{D0CC5C11-4CB4-45A7-A760-D3C00FD696A7}">
      <dgm:prSet/>
      <dgm:spPr/>
      <dgm:t>
        <a:bodyPr/>
        <a:lstStyle/>
        <a:p>
          <a:r>
            <a:rPr lang="en-GB"/>
            <a:t>By the end of today's session students should be able to demonstrate their understanding of what the course entails. </a:t>
          </a:r>
          <a:endParaRPr lang="en-US"/>
        </a:p>
      </dgm:t>
    </dgm:pt>
    <dgm:pt modelId="{B8C5686F-604F-4F3B-9FD4-27E799AC74BB}" type="parTrans" cxnId="{0D2A5F94-B4EA-4BFD-9250-B380FCAE5135}">
      <dgm:prSet/>
      <dgm:spPr/>
      <dgm:t>
        <a:bodyPr/>
        <a:lstStyle/>
        <a:p>
          <a:endParaRPr lang="en-US"/>
        </a:p>
      </dgm:t>
    </dgm:pt>
    <dgm:pt modelId="{5F64DFCC-D15E-4C04-9E62-E0C184011584}" type="sibTrans" cxnId="{0D2A5F94-B4EA-4BFD-9250-B380FCAE5135}">
      <dgm:prSet/>
      <dgm:spPr/>
      <dgm:t>
        <a:bodyPr/>
        <a:lstStyle/>
        <a:p>
          <a:endParaRPr lang="en-US"/>
        </a:p>
      </dgm:t>
    </dgm:pt>
    <dgm:pt modelId="{E4FFA70D-55C0-464E-AC18-7714B172CE83}" type="pres">
      <dgm:prSet presAssocID="{10B9A785-7532-4B16-BD2A-B8645A06FA13}" presName="root" presStyleCnt="0">
        <dgm:presLayoutVars>
          <dgm:dir/>
          <dgm:resizeHandles val="exact"/>
        </dgm:presLayoutVars>
      </dgm:prSet>
      <dgm:spPr/>
    </dgm:pt>
    <dgm:pt modelId="{9BF4D364-D823-42EA-AABB-CC9ADE01C2C5}" type="pres">
      <dgm:prSet presAssocID="{705E9786-B7DA-44C2-97D3-B7135228F261}" presName="compNode" presStyleCnt="0"/>
      <dgm:spPr/>
    </dgm:pt>
    <dgm:pt modelId="{740EA934-BAC8-4081-A514-9B7807B913ED}" type="pres">
      <dgm:prSet presAssocID="{705E9786-B7DA-44C2-97D3-B7135228F261}" presName="bgRect" presStyleLbl="bgShp" presStyleIdx="0" presStyleCnt="2" custLinFactNeighborX="247" custLinFactNeighborY="14700"/>
      <dgm:spPr/>
    </dgm:pt>
    <dgm:pt modelId="{BEFD14A8-31E2-4CC9-9343-DD5C15BB0280}" type="pres">
      <dgm:prSet presAssocID="{705E9786-B7DA-44C2-97D3-B7135228F26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llseye"/>
        </a:ext>
      </dgm:extLst>
    </dgm:pt>
    <dgm:pt modelId="{AB5DFABD-465B-42BF-9806-2B738D068637}" type="pres">
      <dgm:prSet presAssocID="{705E9786-B7DA-44C2-97D3-B7135228F261}" presName="spaceRect" presStyleCnt="0"/>
      <dgm:spPr/>
    </dgm:pt>
    <dgm:pt modelId="{F905F781-8D94-4FD4-825A-B0141595D49D}" type="pres">
      <dgm:prSet presAssocID="{705E9786-B7DA-44C2-97D3-B7135228F261}" presName="parTx" presStyleLbl="revTx" presStyleIdx="0" presStyleCnt="2">
        <dgm:presLayoutVars>
          <dgm:chMax val="0"/>
          <dgm:chPref val="0"/>
        </dgm:presLayoutVars>
      </dgm:prSet>
      <dgm:spPr/>
    </dgm:pt>
    <dgm:pt modelId="{2629E595-2623-4AF6-AAF5-D46DEAA3B515}" type="pres">
      <dgm:prSet presAssocID="{430706AA-6ED6-4BCA-9A4C-71E123074D8A}" presName="sibTrans" presStyleCnt="0"/>
      <dgm:spPr/>
    </dgm:pt>
    <dgm:pt modelId="{6571A4E3-D78F-4497-A366-0D55D77B636B}" type="pres">
      <dgm:prSet presAssocID="{D0CC5C11-4CB4-45A7-A760-D3C00FD696A7}" presName="compNode" presStyleCnt="0"/>
      <dgm:spPr/>
    </dgm:pt>
    <dgm:pt modelId="{DF8147E4-0D18-4DA6-A556-37CCD57B6438}" type="pres">
      <dgm:prSet presAssocID="{D0CC5C11-4CB4-45A7-A760-D3C00FD696A7}" presName="bgRect" presStyleLbl="bgShp" presStyleIdx="1" presStyleCnt="2"/>
      <dgm:spPr/>
    </dgm:pt>
    <dgm:pt modelId="{2BA58B0B-0C40-48CD-B32B-C039BA19A4FF}" type="pres">
      <dgm:prSet presAssocID="{D0CC5C11-4CB4-45A7-A760-D3C00FD696A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D6F2CE0A-1845-4AAF-B72F-1321843B404F}" type="pres">
      <dgm:prSet presAssocID="{D0CC5C11-4CB4-45A7-A760-D3C00FD696A7}" presName="spaceRect" presStyleCnt="0"/>
      <dgm:spPr/>
    </dgm:pt>
    <dgm:pt modelId="{B4B87A9E-8404-46C0-B8DC-564677C20B16}" type="pres">
      <dgm:prSet presAssocID="{D0CC5C11-4CB4-45A7-A760-D3C00FD696A7}" presName="parTx" presStyleLbl="revTx" presStyleIdx="1" presStyleCnt="2">
        <dgm:presLayoutVars>
          <dgm:chMax val="0"/>
          <dgm:chPref val="0"/>
        </dgm:presLayoutVars>
      </dgm:prSet>
      <dgm:spPr/>
    </dgm:pt>
  </dgm:ptLst>
  <dgm:cxnLst>
    <dgm:cxn modelId="{8B307B4C-9075-4D77-B989-D0FE72B8F790}" srcId="{10B9A785-7532-4B16-BD2A-B8645A06FA13}" destId="{705E9786-B7DA-44C2-97D3-B7135228F261}" srcOrd="0" destOrd="0" parTransId="{E9A99251-A7BA-439C-B72F-E955CE5E9C4F}" sibTransId="{430706AA-6ED6-4BCA-9A4C-71E123074D8A}"/>
    <dgm:cxn modelId="{76745D58-490E-418F-9584-C006DFA261E7}" type="presOf" srcId="{10B9A785-7532-4B16-BD2A-B8645A06FA13}" destId="{E4FFA70D-55C0-464E-AC18-7714B172CE83}" srcOrd="0" destOrd="0" presId="urn:microsoft.com/office/officeart/2018/2/layout/IconVerticalSolidList"/>
    <dgm:cxn modelId="{0D2A5F94-B4EA-4BFD-9250-B380FCAE5135}" srcId="{10B9A785-7532-4B16-BD2A-B8645A06FA13}" destId="{D0CC5C11-4CB4-45A7-A760-D3C00FD696A7}" srcOrd="1" destOrd="0" parTransId="{B8C5686F-604F-4F3B-9FD4-27E799AC74BB}" sibTransId="{5F64DFCC-D15E-4C04-9E62-E0C184011584}"/>
    <dgm:cxn modelId="{9D5813E8-94AF-4970-ADBD-FD7F79519878}" type="presOf" srcId="{D0CC5C11-4CB4-45A7-A760-D3C00FD696A7}" destId="{B4B87A9E-8404-46C0-B8DC-564677C20B16}" srcOrd="0" destOrd="0" presId="urn:microsoft.com/office/officeart/2018/2/layout/IconVerticalSolidList"/>
    <dgm:cxn modelId="{AA8892F6-36D7-47A0-BBD2-46C22A0E117D}" type="presOf" srcId="{705E9786-B7DA-44C2-97D3-B7135228F261}" destId="{F905F781-8D94-4FD4-825A-B0141595D49D}" srcOrd="0" destOrd="0" presId="urn:microsoft.com/office/officeart/2018/2/layout/IconVerticalSolidList"/>
    <dgm:cxn modelId="{523E3789-2C92-4E69-A411-20CC947785BF}" type="presParOf" srcId="{E4FFA70D-55C0-464E-AC18-7714B172CE83}" destId="{9BF4D364-D823-42EA-AABB-CC9ADE01C2C5}" srcOrd="0" destOrd="0" presId="urn:microsoft.com/office/officeart/2018/2/layout/IconVerticalSolidList"/>
    <dgm:cxn modelId="{AA2F9C95-2506-4EDA-AE90-CA8971E362C8}" type="presParOf" srcId="{9BF4D364-D823-42EA-AABB-CC9ADE01C2C5}" destId="{740EA934-BAC8-4081-A514-9B7807B913ED}" srcOrd="0" destOrd="0" presId="urn:microsoft.com/office/officeart/2018/2/layout/IconVerticalSolidList"/>
    <dgm:cxn modelId="{6F129132-6296-4871-A606-D6C5C323D48B}" type="presParOf" srcId="{9BF4D364-D823-42EA-AABB-CC9ADE01C2C5}" destId="{BEFD14A8-31E2-4CC9-9343-DD5C15BB0280}" srcOrd="1" destOrd="0" presId="urn:microsoft.com/office/officeart/2018/2/layout/IconVerticalSolidList"/>
    <dgm:cxn modelId="{742D3089-F46E-465E-A6DB-00CF1451DF73}" type="presParOf" srcId="{9BF4D364-D823-42EA-AABB-CC9ADE01C2C5}" destId="{AB5DFABD-465B-42BF-9806-2B738D068637}" srcOrd="2" destOrd="0" presId="urn:microsoft.com/office/officeart/2018/2/layout/IconVerticalSolidList"/>
    <dgm:cxn modelId="{252133F6-2A37-4FFC-A1C8-DA383B455D3C}" type="presParOf" srcId="{9BF4D364-D823-42EA-AABB-CC9ADE01C2C5}" destId="{F905F781-8D94-4FD4-825A-B0141595D49D}" srcOrd="3" destOrd="0" presId="urn:microsoft.com/office/officeart/2018/2/layout/IconVerticalSolidList"/>
    <dgm:cxn modelId="{7FB5FF15-6EDB-4D48-8854-747C59F1F41B}" type="presParOf" srcId="{E4FFA70D-55C0-464E-AC18-7714B172CE83}" destId="{2629E595-2623-4AF6-AAF5-D46DEAA3B515}" srcOrd="1" destOrd="0" presId="urn:microsoft.com/office/officeart/2018/2/layout/IconVerticalSolidList"/>
    <dgm:cxn modelId="{7CD2EAF7-D817-487B-ADB6-BA3B3E6FE24E}" type="presParOf" srcId="{E4FFA70D-55C0-464E-AC18-7714B172CE83}" destId="{6571A4E3-D78F-4497-A366-0D55D77B636B}" srcOrd="2" destOrd="0" presId="urn:microsoft.com/office/officeart/2018/2/layout/IconVerticalSolidList"/>
    <dgm:cxn modelId="{D37A808B-1A3F-40EB-A848-4A47AE875762}" type="presParOf" srcId="{6571A4E3-D78F-4497-A366-0D55D77B636B}" destId="{DF8147E4-0D18-4DA6-A556-37CCD57B6438}" srcOrd="0" destOrd="0" presId="urn:microsoft.com/office/officeart/2018/2/layout/IconVerticalSolidList"/>
    <dgm:cxn modelId="{646EF68C-D836-4D1D-958A-713444C6FAC7}" type="presParOf" srcId="{6571A4E3-D78F-4497-A366-0D55D77B636B}" destId="{2BA58B0B-0C40-48CD-B32B-C039BA19A4FF}" srcOrd="1" destOrd="0" presId="urn:microsoft.com/office/officeart/2018/2/layout/IconVerticalSolidList"/>
    <dgm:cxn modelId="{574521B0-2B2C-40B5-94AC-40EF8FF80A4B}" type="presParOf" srcId="{6571A4E3-D78F-4497-A366-0D55D77B636B}" destId="{D6F2CE0A-1845-4AAF-B72F-1321843B404F}" srcOrd="2" destOrd="0" presId="urn:microsoft.com/office/officeart/2018/2/layout/IconVerticalSolidList"/>
    <dgm:cxn modelId="{DC0AAAD1-24CD-40E5-BF41-BA237EBE9113}" type="presParOf" srcId="{6571A4E3-D78F-4497-A366-0D55D77B636B}" destId="{B4B87A9E-8404-46C0-B8DC-564677C20B1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E80A3D2-43FD-4D1F-A0BA-7E7295B322C9}"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4E4364F-FA89-4A66-9F8A-E73CBFC6986E}">
      <dgm:prSet/>
      <dgm:spPr/>
      <dgm:t>
        <a:bodyPr/>
        <a:lstStyle/>
        <a:p>
          <a:r>
            <a:rPr lang="en-GB" dirty="0"/>
            <a:t>2-hour lecture Pre recorded. </a:t>
          </a:r>
          <a:endParaRPr lang="en-US" dirty="0"/>
        </a:p>
      </dgm:t>
    </dgm:pt>
    <dgm:pt modelId="{D968C2CE-FC3B-45B7-BF0F-88FD4287AFEC}" type="parTrans" cxnId="{C7023F2B-E2B5-47C6-A2F2-3485CE7570C4}">
      <dgm:prSet/>
      <dgm:spPr/>
      <dgm:t>
        <a:bodyPr/>
        <a:lstStyle/>
        <a:p>
          <a:endParaRPr lang="en-US"/>
        </a:p>
      </dgm:t>
    </dgm:pt>
    <dgm:pt modelId="{DDDD6BFA-AC56-4330-BBC1-23B950FCA1A8}" type="sibTrans" cxnId="{C7023F2B-E2B5-47C6-A2F2-3485CE7570C4}">
      <dgm:prSet/>
      <dgm:spPr/>
      <dgm:t>
        <a:bodyPr/>
        <a:lstStyle/>
        <a:p>
          <a:endParaRPr lang="en-US"/>
        </a:p>
      </dgm:t>
    </dgm:pt>
    <dgm:pt modelId="{CA6A663E-F4CB-4CB0-B57E-ECEA4C18A290}">
      <dgm:prSet/>
      <dgm:spPr/>
      <dgm:t>
        <a:bodyPr/>
        <a:lstStyle/>
        <a:p>
          <a:r>
            <a:rPr lang="en-GB" dirty="0"/>
            <a:t>2-hour workshop. </a:t>
          </a:r>
          <a:endParaRPr lang="en-US" dirty="0"/>
        </a:p>
      </dgm:t>
    </dgm:pt>
    <dgm:pt modelId="{E84C7DFA-E8AB-4330-891C-60E70B245849}" type="parTrans" cxnId="{6B79C3AB-5012-4CBC-A7AF-C4621614412C}">
      <dgm:prSet/>
      <dgm:spPr/>
      <dgm:t>
        <a:bodyPr/>
        <a:lstStyle/>
        <a:p>
          <a:endParaRPr lang="en-US"/>
        </a:p>
      </dgm:t>
    </dgm:pt>
    <dgm:pt modelId="{B355D6AE-7D35-43FD-971F-10D59E3D52CC}" type="sibTrans" cxnId="{6B79C3AB-5012-4CBC-A7AF-C4621614412C}">
      <dgm:prSet/>
      <dgm:spPr/>
      <dgm:t>
        <a:bodyPr/>
        <a:lstStyle/>
        <a:p>
          <a:endParaRPr lang="en-US"/>
        </a:p>
      </dgm:t>
    </dgm:pt>
    <dgm:pt modelId="{3104ABC9-6E02-477E-8463-477CC18C06E5}">
      <dgm:prSet/>
      <dgm:spPr/>
      <dgm:t>
        <a:bodyPr/>
        <a:lstStyle/>
        <a:p>
          <a:r>
            <a:rPr lang="en-GB"/>
            <a:t>You are required to ensure that you engage in these lessons. </a:t>
          </a:r>
          <a:endParaRPr lang="en-US"/>
        </a:p>
      </dgm:t>
    </dgm:pt>
    <dgm:pt modelId="{0F97825D-F492-4955-BCFC-9EAAD2EEE153}" type="parTrans" cxnId="{125D94A9-E180-4E90-8887-D9156947592F}">
      <dgm:prSet/>
      <dgm:spPr/>
      <dgm:t>
        <a:bodyPr/>
        <a:lstStyle/>
        <a:p>
          <a:endParaRPr lang="en-US"/>
        </a:p>
      </dgm:t>
    </dgm:pt>
    <dgm:pt modelId="{4349A553-FB39-4619-9C95-B9275EB46671}" type="sibTrans" cxnId="{125D94A9-E180-4E90-8887-D9156947592F}">
      <dgm:prSet/>
      <dgm:spPr/>
      <dgm:t>
        <a:bodyPr/>
        <a:lstStyle/>
        <a:p>
          <a:endParaRPr lang="en-US"/>
        </a:p>
      </dgm:t>
    </dgm:pt>
    <dgm:pt modelId="{3E1E8A24-C8FF-44ED-9F5A-5D9217967612}" type="pres">
      <dgm:prSet presAssocID="{AE80A3D2-43FD-4D1F-A0BA-7E7295B322C9}" presName="root" presStyleCnt="0">
        <dgm:presLayoutVars>
          <dgm:dir/>
          <dgm:resizeHandles val="exact"/>
        </dgm:presLayoutVars>
      </dgm:prSet>
      <dgm:spPr/>
    </dgm:pt>
    <dgm:pt modelId="{6A5C255E-0BAD-4105-BF7B-4B8D76278944}" type="pres">
      <dgm:prSet presAssocID="{E4E4364F-FA89-4A66-9F8A-E73CBFC6986E}" presName="compNode" presStyleCnt="0"/>
      <dgm:spPr/>
    </dgm:pt>
    <dgm:pt modelId="{297A98DA-F30C-4323-9D57-77550C944FC5}" type="pres">
      <dgm:prSet presAssocID="{E4E4364F-FA89-4A66-9F8A-E73CBFC6986E}" presName="bgRect" presStyleLbl="bgShp" presStyleIdx="0" presStyleCnt="3"/>
      <dgm:spPr/>
    </dgm:pt>
    <dgm:pt modelId="{4378087B-9470-497C-9546-ECB84A1FAEB6}" type="pres">
      <dgm:prSet presAssocID="{E4E4364F-FA89-4A66-9F8A-E73CBFC6986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4787C281-3405-4A7C-9691-96F681A0B1BF}" type="pres">
      <dgm:prSet presAssocID="{E4E4364F-FA89-4A66-9F8A-E73CBFC6986E}" presName="spaceRect" presStyleCnt="0"/>
      <dgm:spPr/>
    </dgm:pt>
    <dgm:pt modelId="{5AE7D9C6-4FC0-4487-ACC8-8A3803653F7B}" type="pres">
      <dgm:prSet presAssocID="{E4E4364F-FA89-4A66-9F8A-E73CBFC6986E}" presName="parTx" presStyleLbl="revTx" presStyleIdx="0" presStyleCnt="3">
        <dgm:presLayoutVars>
          <dgm:chMax val="0"/>
          <dgm:chPref val="0"/>
        </dgm:presLayoutVars>
      </dgm:prSet>
      <dgm:spPr/>
    </dgm:pt>
    <dgm:pt modelId="{ED7B8C9F-9526-4125-8C70-6B420C6BEBE5}" type="pres">
      <dgm:prSet presAssocID="{DDDD6BFA-AC56-4330-BBC1-23B950FCA1A8}" presName="sibTrans" presStyleCnt="0"/>
      <dgm:spPr/>
    </dgm:pt>
    <dgm:pt modelId="{590E4E0D-7176-4484-B2F4-146441751FA4}" type="pres">
      <dgm:prSet presAssocID="{CA6A663E-F4CB-4CB0-B57E-ECEA4C18A290}" presName="compNode" presStyleCnt="0"/>
      <dgm:spPr/>
    </dgm:pt>
    <dgm:pt modelId="{2B4F8F0C-3468-4DDC-863D-CFF38816EEAE}" type="pres">
      <dgm:prSet presAssocID="{CA6A663E-F4CB-4CB0-B57E-ECEA4C18A290}" presName="bgRect" presStyleLbl="bgShp" presStyleIdx="1" presStyleCnt="3"/>
      <dgm:spPr/>
    </dgm:pt>
    <dgm:pt modelId="{D0904742-695C-409F-9EA8-5C262E104158}" type="pres">
      <dgm:prSet presAssocID="{CA6A663E-F4CB-4CB0-B57E-ECEA4C18A29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ock"/>
        </a:ext>
      </dgm:extLst>
    </dgm:pt>
    <dgm:pt modelId="{2AB8C87D-2C38-4A87-9B90-227017392743}" type="pres">
      <dgm:prSet presAssocID="{CA6A663E-F4CB-4CB0-B57E-ECEA4C18A290}" presName="spaceRect" presStyleCnt="0"/>
      <dgm:spPr/>
    </dgm:pt>
    <dgm:pt modelId="{CE004CD2-8977-44F6-9DCF-4E2128614155}" type="pres">
      <dgm:prSet presAssocID="{CA6A663E-F4CB-4CB0-B57E-ECEA4C18A290}" presName="parTx" presStyleLbl="revTx" presStyleIdx="1" presStyleCnt="3">
        <dgm:presLayoutVars>
          <dgm:chMax val="0"/>
          <dgm:chPref val="0"/>
        </dgm:presLayoutVars>
      </dgm:prSet>
      <dgm:spPr/>
    </dgm:pt>
    <dgm:pt modelId="{747CA4CB-DEB9-4E36-B0FE-EB5869263393}" type="pres">
      <dgm:prSet presAssocID="{B355D6AE-7D35-43FD-971F-10D59E3D52CC}" presName="sibTrans" presStyleCnt="0"/>
      <dgm:spPr/>
    </dgm:pt>
    <dgm:pt modelId="{3DD1971B-8606-459D-BD32-DF1264E8F690}" type="pres">
      <dgm:prSet presAssocID="{3104ABC9-6E02-477E-8463-477CC18C06E5}" presName="compNode" presStyleCnt="0"/>
      <dgm:spPr/>
    </dgm:pt>
    <dgm:pt modelId="{2A996720-3240-475B-A85E-492B9474E9B8}" type="pres">
      <dgm:prSet presAssocID="{3104ABC9-6E02-477E-8463-477CC18C06E5}" presName="bgRect" presStyleLbl="bgShp" presStyleIdx="2" presStyleCnt="3"/>
      <dgm:spPr/>
    </dgm:pt>
    <dgm:pt modelId="{9FED0387-92F9-4438-A766-4041C5756DF1}" type="pres">
      <dgm:prSet presAssocID="{3104ABC9-6E02-477E-8463-477CC18C06E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Judge"/>
        </a:ext>
      </dgm:extLst>
    </dgm:pt>
    <dgm:pt modelId="{8C4E3DC5-8E1A-42EE-9A39-EB67C9B7BFC6}" type="pres">
      <dgm:prSet presAssocID="{3104ABC9-6E02-477E-8463-477CC18C06E5}" presName="spaceRect" presStyleCnt="0"/>
      <dgm:spPr/>
    </dgm:pt>
    <dgm:pt modelId="{D0D0CC09-F294-4724-A0C5-A6E236C548EC}" type="pres">
      <dgm:prSet presAssocID="{3104ABC9-6E02-477E-8463-477CC18C06E5}" presName="parTx" presStyleLbl="revTx" presStyleIdx="2" presStyleCnt="3">
        <dgm:presLayoutVars>
          <dgm:chMax val="0"/>
          <dgm:chPref val="0"/>
        </dgm:presLayoutVars>
      </dgm:prSet>
      <dgm:spPr/>
    </dgm:pt>
  </dgm:ptLst>
  <dgm:cxnLst>
    <dgm:cxn modelId="{9EF6BE01-1A60-494D-A0FA-35EB1AAAA459}" type="presOf" srcId="{AE80A3D2-43FD-4D1F-A0BA-7E7295B322C9}" destId="{3E1E8A24-C8FF-44ED-9F5A-5D9217967612}" srcOrd="0" destOrd="0" presId="urn:microsoft.com/office/officeart/2018/2/layout/IconVerticalSolidList"/>
    <dgm:cxn modelId="{C7023F2B-E2B5-47C6-A2F2-3485CE7570C4}" srcId="{AE80A3D2-43FD-4D1F-A0BA-7E7295B322C9}" destId="{E4E4364F-FA89-4A66-9F8A-E73CBFC6986E}" srcOrd="0" destOrd="0" parTransId="{D968C2CE-FC3B-45B7-BF0F-88FD4287AFEC}" sibTransId="{DDDD6BFA-AC56-4330-BBC1-23B950FCA1A8}"/>
    <dgm:cxn modelId="{3C682832-8A7B-4081-9E15-34262EF85F7C}" type="presOf" srcId="{3104ABC9-6E02-477E-8463-477CC18C06E5}" destId="{D0D0CC09-F294-4724-A0C5-A6E236C548EC}" srcOrd="0" destOrd="0" presId="urn:microsoft.com/office/officeart/2018/2/layout/IconVerticalSolidList"/>
    <dgm:cxn modelId="{F100669B-C1F4-4A0B-AEFF-E3032EC8E350}" type="presOf" srcId="{CA6A663E-F4CB-4CB0-B57E-ECEA4C18A290}" destId="{CE004CD2-8977-44F6-9DCF-4E2128614155}" srcOrd="0" destOrd="0" presId="urn:microsoft.com/office/officeart/2018/2/layout/IconVerticalSolidList"/>
    <dgm:cxn modelId="{125D94A9-E180-4E90-8887-D9156947592F}" srcId="{AE80A3D2-43FD-4D1F-A0BA-7E7295B322C9}" destId="{3104ABC9-6E02-477E-8463-477CC18C06E5}" srcOrd="2" destOrd="0" parTransId="{0F97825D-F492-4955-BCFC-9EAAD2EEE153}" sibTransId="{4349A553-FB39-4619-9C95-B9275EB46671}"/>
    <dgm:cxn modelId="{6B79C3AB-5012-4CBC-A7AF-C4621614412C}" srcId="{AE80A3D2-43FD-4D1F-A0BA-7E7295B322C9}" destId="{CA6A663E-F4CB-4CB0-B57E-ECEA4C18A290}" srcOrd="1" destOrd="0" parTransId="{E84C7DFA-E8AB-4330-891C-60E70B245849}" sibTransId="{B355D6AE-7D35-43FD-971F-10D59E3D52CC}"/>
    <dgm:cxn modelId="{39C10BE9-84AC-4E92-811E-1FC82B16E944}" type="presOf" srcId="{E4E4364F-FA89-4A66-9F8A-E73CBFC6986E}" destId="{5AE7D9C6-4FC0-4487-ACC8-8A3803653F7B}" srcOrd="0" destOrd="0" presId="urn:microsoft.com/office/officeart/2018/2/layout/IconVerticalSolidList"/>
    <dgm:cxn modelId="{3160344D-F5FF-4C03-856D-82555EAFBB3E}" type="presParOf" srcId="{3E1E8A24-C8FF-44ED-9F5A-5D9217967612}" destId="{6A5C255E-0BAD-4105-BF7B-4B8D76278944}" srcOrd="0" destOrd="0" presId="urn:microsoft.com/office/officeart/2018/2/layout/IconVerticalSolidList"/>
    <dgm:cxn modelId="{3A0F37DC-6AC2-4DA7-B841-E4CE6E8FA501}" type="presParOf" srcId="{6A5C255E-0BAD-4105-BF7B-4B8D76278944}" destId="{297A98DA-F30C-4323-9D57-77550C944FC5}" srcOrd="0" destOrd="0" presId="urn:microsoft.com/office/officeart/2018/2/layout/IconVerticalSolidList"/>
    <dgm:cxn modelId="{3466970D-02BD-4B47-91B2-C9812F884EF2}" type="presParOf" srcId="{6A5C255E-0BAD-4105-BF7B-4B8D76278944}" destId="{4378087B-9470-497C-9546-ECB84A1FAEB6}" srcOrd="1" destOrd="0" presId="urn:microsoft.com/office/officeart/2018/2/layout/IconVerticalSolidList"/>
    <dgm:cxn modelId="{28316F7E-7584-48E4-ACED-B77AC885A2AC}" type="presParOf" srcId="{6A5C255E-0BAD-4105-BF7B-4B8D76278944}" destId="{4787C281-3405-4A7C-9691-96F681A0B1BF}" srcOrd="2" destOrd="0" presId="urn:microsoft.com/office/officeart/2018/2/layout/IconVerticalSolidList"/>
    <dgm:cxn modelId="{722012CE-06EB-484C-943D-1E37E7370E86}" type="presParOf" srcId="{6A5C255E-0BAD-4105-BF7B-4B8D76278944}" destId="{5AE7D9C6-4FC0-4487-ACC8-8A3803653F7B}" srcOrd="3" destOrd="0" presId="urn:microsoft.com/office/officeart/2018/2/layout/IconVerticalSolidList"/>
    <dgm:cxn modelId="{765B5B47-D9C2-4D19-8116-A402FB5D76C2}" type="presParOf" srcId="{3E1E8A24-C8FF-44ED-9F5A-5D9217967612}" destId="{ED7B8C9F-9526-4125-8C70-6B420C6BEBE5}" srcOrd="1" destOrd="0" presId="urn:microsoft.com/office/officeart/2018/2/layout/IconVerticalSolidList"/>
    <dgm:cxn modelId="{9FB7B197-015B-47C2-857B-6C4D5B422045}" type="presParOf" srcId="{3E1E8A24-C8FF-44ED-9F5A-5D9217967612}" destId="{590E4E0D-7176-4484-B2F4-146441751FA4}" srcOrd="2" destOrd="0" presId="urn:microsoft.com/office/officeart/2018/2/layout/IconVerticalSolidList"/>
    <dgm:cxn modelId="{A221AC46-F33F-4D69-8802-AF2DC06035F4}" type="presParOf" srcId="{590E4E0D-7176-4484-B2F4-146441751FA4}" destId="{2B4F8F0C-3468-4DDC-863D-CFF38816EEAE}" srcOrd="0" destOrd="0" presId="urn:microsoft.com/office/officeart/2018/2/layout/IconVerticalSolidList"/>
    <dgm:cxn modelId="{3BB05C02-CAEA-4AFA-8BE0-A11FB965C8BD}" type="presParOf" srcId="{590E4E0D-7176-4484-B2F4-146441751FA4}" destId="{D0904742-695C-409F-9EA8-5C262E104158}" srcOrd="1" destOrd="0" presId="urn:microsoft.com/office/officeart/2018/2/layout/IconVerticalSolidList"/>
    <dgm:cxn modelId="{AB224B3E-16D6-47E5-BFDA-9DF582F91FFA}" type="presParOf" srcId="{590E4E0D-7176-4484-B2F4-146441751FA4}" destId="{2AB8C87D-2C38-4A87-9B90-227017392743}" srcOrd="2" destOrd="0" presId="urn:microsoft.com/office/officeart/2018/2/layout/IconVerticalSolidList"/>
    <dgm:cxn modelId="{F07BFA9E-C068-4911-A21A-562D33EA5A5C}" type="presParOf" srcId="{590E4E0D-7176-4484-B2F4-146441751FA4}" destId="{CE004CD2-8977-44F6-9DCF-4E2128614155}" srcOrd="3" destOrd="0" presId="urn:microsoft.com/office/officeart/2018/2/layout/IconVerticalSolidList"/>
    <dgm:cxn modelId="{ABBD12D6-1083-4637-BAF8-77EBD93CDB01}" type="presParOf" srcId="{3E1E8A24-C8FF-44ED-9F5A-5D9217967612}" destId="{747CA4CB-DEB9-4E36-B0FE-EB5869263393}" srcOrd="3" destOrd="0" presId="urn:microsoft.com/office/officeart/2018/2/layout/IconVerticalSolidList"/>
    <dgm:cxn modelId="{03F1670A-5F1D-4BBE-ADFF-A1F6B375A5C7}" type="presParOf" srcId="{3E1E8A24-C8FF-44ED-9F5A-5D9217967612}" destId="{3DD1971B-8606-459D-BD32-DF1264E8F690}" srcOrd="4" destOrd="0" presId="urn:microsoft.com/office/officeart/2018/2/layout/IconVerticalSolidList"/>
    <dgm:cxn modelId="{B6EF50FE-739C-4807-8031-D07A4BBD6EB0}" type="presParOf" srcId="{3DD1971B-8606-459D-BD32-DF1264E8F690}" destId="{2A996720-3240-475B-A85E-492B9474E9B8}" srcOrd="0" destOrd="0" presId="urn:microsoft.com/office/officeart/2018/2/layout/IconVerticalSolidList"/>
    <dgm:cxn modelId="{7B6DD198-F348-4BC3-8403-B18089B3B4F8}" type="presParOf" srcId="{3DD1971B-8606-459D-BD32-DF1264E8F690}" destId="{9FED0387-92F9-4438-A766-4041C5756DF1}" srcOrd="1" destOrd="0" presId="urn:microsoft.com/office/officeart/2018/2/layout/IconVerticalSolidList"/>
    <dgm:cxn modelId="{D28C64E8-2C81-4F2D-9B86-BB589CB21B86}" type="presParOf" srcId="{3DD1971B-8606-459D-BD32-DF1264E8F690}" destId="{8C4E3DC5-8E1A-42EE-9A39-EB67C9B7BFC6}" srcOrd="2" destOrd="0" presId="urn:microsoft.com/office/officeart/2018/2/layout/IconVerticalSolidList"/>
    <dgm:cxn modelId="{811A4229-6CBD-4336-9340-1B3EE9A8D407}" type="presParOf" srcId="{3DD1971B-8606-459D-BD32-DF1264E8F690}" destId="{D0D0CC09-F294-4724-A0C5-A6E236C548E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652CA4B-D048-4600-A338-E1FD6E99AA98}"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356FBED-8FCF-4365-9B94-2940F565FBE2}">
      <dgm:prSet/>
      <dgm:spPr/>
      <dgm:t>
        <a:bodyPr/>
        <a:lstStyle/>
        <a:p>
          <a:pPr>
            <a:lnSpc>
              <a:spcPct val="100000"/>
            </a:lnSpc>
          </a:pPr>
          <a:r>
            <a:rPr lang="en-US" dirty="0"/>
            <a:t>This</a:t>
          </a:r>
          <a:r>
            <a:rPr lang="en-US" baseline="0" dirty="0"/>
            <a:t> is where you are also able to contact me.</a:t>
          </a:r>
          <a:endParaRPr lang="en-US" dirty="0"/>
        </a:p>
      </dgm:t>
    </dgm:pt>
    <dgm:pt modelId="{769FA7F1-14A3-43B5-86C0-D283BEF3FF02}" type="parTrans" cxnId="{3CF908F5-18FD-40ED-ADF0-801266A806CE}">
      <dgm:prSet/>
      <dgm:spPr/>
      <dgm:t>
        <a:bodyPr/>
        <a:lstStyle/>
        <a:p>
          <a:endParaRPr lang="en-US"/>
        </a:p>
      </dgm:t>
    </dgm:pt>
    <dgm:pt modelId="{005FB9E2-FB0F-424D-8890-806A15EC653F}" type="sibTrans" cxnId="{3CF908F5-18FD-40ED-ADF0-801266A806CE}">
      <dgm:prSet/>
      <dgm:spPr/>
      <dgm:t>
        <a:bodyPr/>
        <a:lstStyle/>
        <a:p>
          <a:endParaRPr lang="en-US"/>
        </a:p>
      </dgm:t>
    </dgm:pt>
    <dgm:pt modelId="{145F0C05-640F-4747-A47C-9AC6950E9ABB}">
      <dgm:prSet/>
      <dgm:spPr/>
      <dgm:t>
        <a:bodyPr/>
        <a:lstStyle/>
        <a:p>
          <a:pPr>
            <a:lnSpc>
              <a:spcPct val="100000"/>
            </a:lnSpc>
          </a:pPr>
          <a:r>
            <a:rPr lang="en-GB" dirty="0"/>
            <a:t>Check the team's page and ensure that you turn on notifications. </a:t>
          </a:r>
          <a:endParaRPr lang="en-US" dirty="0"/>
        </a:p>
      </dgm:t>
    </dgm:pt>
    <dgm:pt modelId="{825660E9-6DB8-4788-BBE3-3811C1B41B30}" type="parTrans" cxnId="{BDC37E63-8BDE-48AB-ABDB-6126D29F5013}">
      <dgm:prSet/>
      <dgm:spPr/>
      <dgm:t>
        <a:bodyPr/>
        <a:lstStyle/>
        <a:p>
          <a:endParaRPr lang="en-US"/>
        </a:p>
      </dgm:t>
    </dgm:pt>
    <dgm:pt modelId="{5BA106F0-410E-43C8-A596-8C69316175A5}" type="sibTrans" cxnId="{BDC37E63-8BDE-48AB-ABDB-6126D29F5013}">
      <dgm:prSet/>
      <dgm:spPr/>
      <dgm:t>
        <a:bodyPr/>
        <a:lstStyle/>
        <a:p>
          <a:endParaRPr lang="en-US"/>
        </a:p>
      </dgm:t>
    </dgm:pt>
    <dgm:pt modelId="{803F8300-9534-49E3-8A0B-D9353C9DCB85}" type="pres">
      <dgm:prSet presAssocID="{1652CA4B-D048-4600-A338-E1FD6E99AA98}" presName="root" presStyleCnt="0">
        <dgm:presLayoutVars>
          <dgm:dir/>
          <dgm:resizeHandles val="exact"/>
        </dgm:presLayoutVars>
      </dgm:prSet>
      <dgm:spPr/>
    </dgm:pt>
    <dgm:pt modelId="{1EE86B30-D3F7-4C9D-9028-7DFDA851E82B}" type="pres">
      <dgm:prSet presAssocID="{7356FBED-8FCF-4365-9B94-2940F565FBE2}" presName="compNode" presStyleCnt="0"/>
      <dgm:spPr/>
    </dgm:pt>
    <dgm:pt modelId="{020CF8CA-96EB-4069-ACDB-AB7D7684555D}" type="pres">
      <dgm:prSet presAssocID="{7356FBED-8FCF-4365-9B94-2940F565FBE2}" presName="bgRect" presStyleLbl="bgShp" presStyleIdx="0" presStyleCnt="2"/>
      <dgm:spPr/>
    </dgm:pt>
    <dgm:pt modelId="{82C191C4-C5EE-4BB3-AB98-815330CED504}" type="pres">
      <dgm:prSet presAssocID="{7356FBED-8FCF-4365-9B94-2940F565FBE2}"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rker"/>
        </a:ext>
      </dgm:extLst>
    </dgm:pt>
    <dgm:pt modelId="{3F8C017D-F100-4BD2-B3DC-8D0AEBF19991}" type="pres">
      <dgm:prSet presAssocID="{7356FBED-8FCF-4365-9B94-2940F565FBE2}" presName="spaceRect" presStyleCnt="0"/>
      <dgm:spPr/>
    </dgm:pt>
    <dgm:pt modelId="{410D89BF-AF6C-4EDE-B8DB-8258D8784906}" type="pres">
      <dgm:prSet presAssocID="{7356FBED-8FCF-4365-9B94-2940F565FBE2}" presName="parTx" presStyleLbl="revTx" presStyleIdx="0" presStyleCnt="2">
        <dgm:presLayoutVars>
          <dgm:chMax val="0"/>
          <dgm:chPref val="0"/>
        </dgm:presLayoutVars>
      </dgm:prSet>
      <dgm:spPr/>
    </dgm:pt>
    <dgm:pt modelId="{C0C81B12-7A26-4C4B-AAC2-02FDE2B09C0B}" type="pres">
      <dgm:prSet presAssocID="{005FB9E2-FB0F-424D-8890-806A15EC653F}" presName="sibTrans" presStyleCnt="0"/>
      <dgm:spPr/>
    </dgm:pt>
    <dgm:pt modelId="{D83744CE-BB5B-4DC4-A46F-69E7694B4E52}" type="pres">
      <dgm:prSet presAssocID="{145F0C05-640F-4747-A47C-9AC6950E9ABB}" presName="compNode" presStyleCnt="0"/>
      <dgm:spPr/>
    </dgm:pt>
    <dgm:pt modelId="{B4F04468-6ED7-4D81-B252-BD895F3EDDB0}" type="pres">
      <dgm:prSet presAssocID="{145F0C05-640F-4747-A47C-9AC6950E9ABB}" presName="bgRect" presStyleLbl="bgShp" presStyleIdx="1" presStyleCnt="2"/>
      <dgm:spPr/>
    </dgm:pt>
    <dgm:pt modelId="{47BF9145-CE46-4E34-9FC3-430EF5E59CA7}" type="pres">
      <dgm:prSet presAssocID="{145F0C05-640F-4747-A47C-9AC6950E9ABB}"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ell"/>
        </a:ext>
      </dgm:extLst>
    </dgm:pt>
    <dgm:pt modelId="{BCAC2569-15F1-4501-9EEC-47042ECE5299}" type="pres">
      <dgm:prSet presAssocID="{145F0C05-640F-4747-A47C-9AC6950E9ABB}" presName="spaceRect" presStyleCnt="0"/>
      <dgm:spPr/>
    </dgm:pt>
    <dgm:pt modelId="{5954C926-FC04-41F8-A1D2-9F70B7F88C68}" type="pres">
      <dgm:prSet presAssocID="{145F0C05-640F-4747-A47C-9AC6950E9ABB}" presName="parTx" presStyleLbl="revTx" presStyleIdx="1" presStyleCnt="2">
        <dgm:presLayoutVars>
          <dgm:chMax val="0"/>
          <dgm:chPref val="0"/>
        </dgm:presLayoutVars>
      </dgm:prSet>
      <dgm:spPr/>
    </dgm:pt>
  </dgm:ptLst>
  <dgm:cxnLst>
    <dgm:cxn modelId="{8F0A1B14-E809-4F64-BEBF-58642CA0AD26}" type="presOf" srcId="{145F0C05-640F-4747-A47C-9AC6950E9ABB}" destId="{5954C926-FC04-41F8-A1D2-9F70B7F88C68}" srcOrd="0" destOrd="0" presId="urn:microsoft.com/office/officeart/2018/2/layout/IconVerticalSolidList"/>
    <dgm:cxn modelId="{2BF5D82D-498E-4042-8A2F-E197E5B5FC56}" type="presOf" srcId="{1652CA4B-D048-4600-A338-E1FD6E99AA98}" destId="{803F8300-9534-49E3-8A0B-D9353C9DCB85}" srcOrd="0" destOrd="0" presId="urn:microsoft.com/office/officeart/2018/2/layout/IconVerticalSolidList"/>
    <dgm:cxn modelId="{40818C5D-AF9A-4C60-BA9F-AA60F6C022EE}" type="presOf" srcId="{7356FBED-8FCF-4365-9B94-2940F565FBE2}" destId="{410D89BF-AF6C-4EDE-B8DB-8258D8784906}" srcOrd="0" destOrd="0" presId="urn:microsoft.com/office/officeart/2018/2/layout/IconVerticalSolidList"/>
    <dgm:cxn modelId="{BDC37E63-8BDE-48AB-ABDB-6126D29F5013}" srcId="{1652CA4B-D048-4600-A338-E1FD6E99AA98}" destId="{145F0C05-640F-4747-A47C-9AC6950E9ABB}" srcOrd="1" destOrd="0" parTransId="{825660E9-6DB8-4788-BBE3-3811C1B41B30}" sibTransId="{5BA106F0-410E-43C8-A596-8C69316175A5}"/>
    <dgm:cxn modelId="{3CF908F5-18FD-40ED-ADF0-801266A806CE}" srcId="{1652CA4B-D048-4600-A338-E1FD6E99AA98}" destId="{7356FBED-8FCF-4365-9B94-2940F565FBE2}" srcOrd="0" destOrd="0" parTransId="{769FA7F1-14A3-43B5-86C0-D283BEF3FF02}" sibTransId="{005FB9E2-FB0F-424D-8890-806A15EC653F}"/>
    <dgm:cxn modelId="{ECFBE840-4B01-48B2-8079-F78BD4CFC896}" type="presParOf" srcId="{803F8300-9534-49E3-8A0B-D9353C9DCB85}" destId="{1EE86B30-D3F7-4C9D-9028-7DFDA851E82B}" srcOrd="0" destOrd="0" presId="urn:microsoft.com/office/officeart/2018/2/layout/IconVerticalSolidList"/>
    <dgm:cxn modelId="{8A45556A-AEA9-4C28-BEA6-D24DCDCE5F1C}" type="presParOf" srcId="{1EE86B30-D3F7-4C9D-9028-7DFDA851E82B}" destId="{020CF8CA-96EB-4069-ACDB-AB7D7684555D}" srcOrd="0" destOrd="0" presId="urn:microsoft.com/office/officeart/2018/2/layout/IconVerticalSolidList"/>
    <dgm:cxn modelId="{6D70167A-6136-406D-86F2-11ED9819BE93}" type="presParOf" srcId="{1EE86B30-D3F7-4C9D-9028-7DFDA851E82B}" destId="{82C191C4-C5EE-4BB3-AB98-815330CED504}" srcOrd="1" destOrd="0" presId="urn:microsoft.com/office/officeart/2018/2/layout/IconVerticalSolidList"/>
    <dgm:cxn modelId="{601FA416-2CA3-4962-9F3A-D8B7F3803E07}" type="presParOf" srcId="{1EE86B30-D3F7-4C9D-9028-7DFDA851E82B}" destId="{3F8C017D-F100-4BD2-B3DC-8D0AEBF19991}" srcOrd="2" destOrd="0" presId="urn:microsoft.com/office/officeart/2018/2/layout/IconVerticalSolidList"/>
    <dgm:cxn modelId="{7AF08984-D35F-421C-966F-297165E5FD46}" type="presParOf" srcId="{1EE86B30-D3F7-4C9D-9028-7DFDA851E82B}" destId="{410D89BF-AF6C-4EDE-B8DB-8258D8784906}" srcOrd="3" destOrd="0" presId="urn:microsoft.com/office/officeart/2018/2/layout/IconVerticalSolidList"/>
    <dgm:cxn modelId="{3681DB7B-6E07-45A3-BB8A-C35F77F4377F}" type="presParOf" srcId="{803F8300-9534-49E3-8A0B-D9353C9DCB85}" destId="{C0C81B12-7A26-4C4B-AAC2-02FDE2B09C0B}" srcOrd="1" destOrd="0" presId="urn:microsoft.com/office/officeart/2018/2/layout/IconVerticalSolidList"/>
    <dgm:cxn modelId="{6854D359-B4DE-4B12-9D16-022263981352}" type="presParOf" srcId="{803F8300-9534-49E3-8A0B-D9353C9DCB85}" destId="{D83744CE-BB5B-4DC4-A46F-69E7694B4E52}" srcOrd="2" destOrd="0" presId="urn:microsoft.com/office/officeart/2018/2/layout/IconVerticalSolidList"/>
    <dgm:cxn modelId="{D7E53252-A376-430B-ADC4-F6BB8CDC9AFC}" type="presParOf" srcId="{D83744CE-BB5B-4DC4-A46F-69E7694B4E52}" destId="{B4F04468-6ED7-4D81-B252-BD895F3EDDB0}" srcOrd="0" destOrd="0" presId="urn:microsoft.com/office/officeart/2018/2/layout/IconVerticalSolidList"/>
    <dgm:cxn modelId="{623E55B2-0240-45EA-B22D-A865CBEDB8EB}" type="presParOf" srcId="{D83744CE-BB5B-4DC4-A46F-69E7694B4E52}" destId="{47BF9145-CE46-4E34-9FC3-430EF5E59CA7}" srcOrd="1" destOrd="0" presId="urn:microsoft.com/office/officeart/2018/2/layout/IconVerticalSolidList"/>
    <dgm:cxn modelId="{E79327EF-904D-4FB6-B93B-95486CD851AE}" type="presParOf" srcId="{D83744CE-BB5B-4DC4-A46F-69E7694B4E52}" destId="{BCAC2569-15F1-4501-9EEC-47042ECE5299}" srcOrd="2" destOrd="0" presId="urn:microsoft.com/office/officeart/2018/2/layout/IconVerticalSolidList"/>
    <dgm:cxn modelId="{72DB8EA5-8AF8-43B1-B821-EA73576139A4}" type="presParOf" srcId="{D83744CE-BB5B-4DC4-A46F-69E7694B4E52}" destId="{5954C926-FC04-41F8-A1D2-9F70B7F88C6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B0FF6D7-8BA9-47E0-A7B2-B639FEAD028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688B782-34E9-4F76-82DE-FEE38D310028}">
      <dgm:prSet/>
      <dgm:spPr/>
      <dgm:t>
        <a:bodyPr/>
        <a:lstStyle/>
        <a:p>
          <a:r>
            <a:rPr lang="en-GB" dirty="0"/>
            <a:t>Research task- Research what types of laws there are in the United Kingdom and give examples of these piece of legislation. </a:t>
          </a:r>
          <a:endParaRPr lang="en-US" dirty="0"/>
        </a:p>
      </dgm:t>
    </dgm:pt>
    <dgm:pt modelId="{1EFFF4F9-2E33-4B09-8CFB-C7440F916D81}" type="parTrans" cxnId="{86B5867B-732E-4DB7-8BAF-EB8B09707FDD}">
      <dgm:prSet/>
      <dgm:spPr/>
      <dgm:t>
        <a:bodyPr/>
        <a:lstStyle/>
        <a:p>
          <a:endParaRPr lang="en-US"/>
        </a:p>
      </dgm:t>
    </dgm:pt>
    <dgm:pt modelId="{257765CE-5001-44FB-972D-73C5E9FCA4A4}" type="sibTrans" cxnId="{86B5867B-732E-4DB7-8BAF-EB8B09707FDD}">
      <dgm:prSet/>
      <dgm:spPr/>
      <dgm:t>
        <a:bodyPr/>
        <a:lstStyle/>
        <a:p>
          <a:endParaRPr lang="en-US"/>
        </a:p>
      </dgm:t>
    </dgm:pt>
    <dgm:pt modelId="{2B278068-763B-456C-AE0E-B1007F99CE01}">
      <dgm:prSet/>
      <dgm:spPr/>
      <dgm:t>
        <a:bodyPr/>
        <a:lstStyle/>
        <a:p>
          <a:r>
            <a:rPr lang="en-GB"/>
            <a:t>You have 20 minutes to do this and prepare to feedback to the class. </a:t>
          </a:r>
          <a:endParaRPr lang="en-US"/>
        </a:p>
      </dgm:t>
    </dgm:pt>
    <dgm:pt modelId="{CAD8D150-D171-4A2C-B3E4-4BFD30934324}" type="parTrans" cxnId="{2F69ABAF-E86B-40D5-84CD-22AC9B6F8889}">
      <dgm:prSet/>
      <dgm:spPr/>
      <dgm:t>
        <a:bodyPr/>
        <a:lstStyle/>
        <a:p>
          <a:endParaRPr lang="en-US"/>
        </a:p>
      </dgm:t>
    </dgm:pt>
    <dgm:pt modelId="{9363EDDA-B9B7-496D-B9D7-A85BAF1A1A71}" type="sibTrans" cxnId="{2F69ABAF-E86B-40D5-84CD-22AC9B6F8889}">
      <dgm:prSet/>
      <dgm:spPr/>
      <dgm:t>
        <a:bodyPr/>
        <a:lstStyle/>
        <a:p>
          <a:endParaRPr lang="en-US"/>
        </a:p>
      </dgm:t>
    </dgm:pt>
    <dgm:pt modelId="{4F2E9EB5-CB09-4AA1-994E-D148B2D3CD6B}" type="pres">
      <dgm:prSet presAssocID="{0B0FF6D7-8BA9-47E0-A7B2-B639FEAD0282}" presName="linear" presStyleCnt="0">
        <dgm:presLayoutVars>
          <dgm:animLvl val="lvl"/>
          <dgm:resizeHandles val="exact"/>
        </dgm:presLayoutVars>
      </dgm:prSet>
      <dgm:spPr/>
    </dgm:pt>
    <dgm:pt modelId="{86248E1C-DA95-4253-8B3B-90949CE74E10}" type="pres">
      <dgm:prSet presAssocID="{4688B782-34E9-4F76-82DE-FEE38D310028}" presName="parentText" presStyleLbl="node1" presStyleIdx="0" presStyleCnt="2" custLinFactNeighborX="-1138" custLinFactNeighborY="-62610">
        <dgm:presLayoutVars>
          <dgm:chMax val="0"/>
          <dgm:bulletEnabled val="1"/>
        </dgm:presLayoutVars>
      </dgm:prSet>
      <dgm:spPr/>
    </dgm:pt>
    <dgm:pt modelId="{BE1EABF4-0DFC-43F2-9689-1767B50E9AC2}" type="pres">
      <dgm:prSet presAssocID="{257765CE-5001-44FB-972D-73C5E9FCA4A4}" presName="spacer" presStyleCnt="0"/>
      <dgm:spPr/>
    </dgm:pt>
    <dgm:pt modelId="{263952B3-3BCB-4342-A80D-1D6EFBB3FB56}" type="pres">
      <dgm:prSet presAssocID="{2B278068-763B-456C-AE0E-B1007F99CE01}" presName="parentText" presStyleLbl="node1" presStyleIdx="1" presStyleCnt="2">
        <dgm:presLayoutVars>
          <dgm:chMax val="0"/>
          <dgm:bulletEnabled val="1"/>
        </dgm:presLayoutVars>
      </dgm:prSet>
      <dgm:spPr/>
    </dgm:pt>
  </dgm:ptLst>
  <dgm:cxnLst>
    <dgm:cxn modelId="{25824352-98B9-47CE-974A-543F2AA04714}" type="presOf" srcId="{4688B782-34E9-4F76-82DE-FEE38D310028}" destId="{86248E1C-DA95-4253-8B3B-90949CE74E10}" srcOrd="0" destOrd="0" presId="urn:microsoft.com/office/officeart/2005/8/layout/vList2"/>
    <dgm:cxn modelId="{86B5867B-732E-4DB7-8BAF-EB8B09707FDD}" srcId="{0B0FF6D7-8BA9-47E0-A7B2-B639FEAD0282}" destId="{4688B782-34E9-4F76-82DE-FEE38D310028}" srcOrd="0" destOrd="0" parTransId="{1EFFF4F9-2E33-4B09-8CFB-C7440F916D81}" sibTransId="{257765CE-5001-44FB-972D-73C5E9FCA4A4}"/>
    <dgm:cxn modelId="{771FC09E-8564-40C7-A1DF-620D11883410}" type="presOf" srcId="{2B278068-763B-456C-AE0E-B1007F99CE01}" destId="{263952B3-3BCB-4342-A80D-1D6EFBB3FB56}" srcOrd="0" destOrd="0" presId="urn:microsoft.com/office/officeart/2005/8/layout/vList2"/>
    <dgm:cxn modelId="{2F69ABAF-E86B-40D5-84CD-22AC9B6F8889}" srcId="{0B0FF6D7-8BA9-47E0-A7B2-B639FEAD0282}" destId="{2B278068-763B-456C-AE0E-B1007F99CE01}" srcOrd="1" destOrd="0" parTransId="{CAD8D150-D171-4A2C-B3E4-4BFD30934324}" sibTransId="{9363EDDA-B9B7-496D-B9D7-A85BAF1A1A71}"/>
    <dgm:cxn modelId="{C66061E3-0906-448E-9868-17F5218534A0}" type="presOf" srcId="{0B0FF6D7-8BA9-47E0-A7B2-B639FEAD0282}" destId="{4F2E9EB5-CB09-4AA1-994E-D148B2D3CD6B}" srcOrd="0" destOrd="0" presId="urn:microsoft.com/office/officeart/2005/8/layout/vList2"/>
    <dgm:cxn modelId="{5AEECB63-859B-477C-B475-2C0B7A23D417}" type="presParOf" srcId="{4F2E9EB5-CB09-4AA1-994E-D148B2D3CD6B}" destId="{86248E1C-DA95-4253-8B3B-90949CE74E10}" srcOrd="0" destOrd="0" presId="urn:microsoft.com/office/officeart/2005/8/layout/vList2"/>
    <dgm:cxn modelId="{2F45784E-F835-417D-AD73-17FA50F58594}" type="presParOf" srcId="{4F2E9EB5-CB09-4AA1-994E-D148B2D3CD6B}" destId="{BE1EABF4-0DFC-43F2-9689-1767B50E9AC2}" srcOrd="1" destOrd="0" presId="urn:microsoft.com/office/officeart/2005/8/layout/vList2"/>
    <dgm:cxn modelId="{7EE5683F-4DD2-4AE2-8373-AAE480A83BC9}" type="presParOf" srcId="{4F2E9EB5-CB09-4AA1-994E-D148B2D3CD6B}" destId="{263952B3-3BCB-4342-A80D-1D6EFBB3FB5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8A25B1C-8A9C-4899-9250-6116D2B679EC}"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A4C43F12-4103-4F8E-A869-1341AD73DDF4}">
      <dgm:prSet/>
      <dgm:spPr/>
      <dgm:t>
        <a:bodyPr/>
        <a:lstStyle/>
        <a:p>
          <a:pPr>
            <a:lnSpc>
              <a:spcPct val="100000"/>
            </a:lnSpc>
          </a:pPr>
          <a:r>
            <a:rPr lang="en-GB"/>
            <a:t>If a student misbehaves in school, what is the punishment? </a:t>
          </a:r>
          <a:endParaRPr lang="en-US"/>
        </a:p>
      </dgm:t>
    </dgm:pt>
    <dgm:pt modelId="{D5DF5528-7265-42EF-AB38-6526E15254E0}" type="parTrans" cxnId="{1FACDAA4-3A2F-485C-9207-E3F099483FEB}">
      <dgm:prSet/>
      <dgm:spPr/>
      <dgm:t>
        <a:bodyPr/>
        <a:lstStyle/>
        <a:p>
          <a:endParaRPr lang="en-US"/>
        </a:p>
      </dgm:t>
    </dgm:pt>
    <dgm:pt modelId="{02C9E485-3B76-41A4-8C95-1CA00A560FF8}" type="sibTrans" cxnId="{1FACDAA4-3A2F-485C-9207-E3F099483FEB}">
      <dgm:prSet/>
      <dgm:spPr/>
      <dgm:t>
        <a:bodyPr/>
        <a:lstStyle/>
        <a:p>
          <a:endParaRPr lang="en-US"/>
        </a:p>
      </dgm:t>
    </dgm:pt>
    <dgm:pt modelId="{FEFB9EC0-EB91-4521-AC26-E6FC565299A5}">
      <dgm:prSet/>
      <dgm:spPr/>
      <dgm:t>
        <a:bodyPr/>
        <a:lstStyle/>
        <a:p>
          <a:pPr>
            <a:lnSpc>
              <a:spcPct val="100000"/>
            </a:lnSpc>
          </a:pPr>
          <a:r>
            <a:rPr lang="en-GB"/>
            <a:t>If you speed in your car, what is the punishment? </a:t>
          </a:r>
          <a:endParaRPr lang="en-US"/>
        </a:p>
      </dgm:t>
    </dgm:pt>
    <dgm:pt modelId="{864E9991-2A8E-43B9-B1D7-3824FABA507B}" type="parTrans" cxnId="{3F0A56B8-8DA7-47BD-AF7D-EEE81E154EBF}">
      <dgm:prSet/>
      <dgm:spPr/>
      <dgm:t>
        <a:bodyPr/>
        <a:lstStyle/>
        <a:p>
          <a:endParaRPr lang="en-US"/>
        </a:p>
      </dgm:t>
    </dgm:pt>
    <dgm:pt modelId="{2271633D-E7AC-4BD8-B72B-50451210B41B}" type="sibTrans" cxnId="{3F0A56B8-8DA7-47BD-AF7D-EEE81E154EBF}">
      <dgm:prSet/>
      <dgm:spPr/>
      <dgm:t>
        <a:bodyPr/>
        <a:lstStyle/>
        <a:p>
          <a:endParaRPr lang="en-US"/>
        </a:p>
      </dgm:t>
    </dgm:pt>
    <dgm:pt modelId="{F982E21F-78B4-4C89-A9BD-7D2172EC575B}" type="pres">
      <dgm:prSet presAssocID="{88A25B1C-8A9C-4899-9250-6116D2B679EC}" presName="root" presStyleCnt="0">
        <dgm:presLayoutVars>
          <dgm:dir/>
          <dgm:resizeHandles val="exact"/>
        </dgm:presLayoutVars>
      </dgm:prSet>
      <dgm:spPr/>
    </dgm:pt>
    <dgm:pt modelId="{656B66C6-B517-4BC2-BD75-DC79A033A3BF}" type="pres">
      <dgm:prSet presAssocID="{A4C43F12-4103-4F8E-A869-1341AD73DDF4}" presName="compNode" presStyleCnt="0"/>
      <dgm:spPr/>
    </dgm:pt>
    <dgm:pt modelId="{76188493-7EFA-4A02-9A88-399AF3C268B3}" type="pres">
      <dgm:prSet presAssocID="{A4C43F12-4103-4F8E-A869-1341AD73DDF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lassroom"/>
        </a:ext>
      </dgm:extLst>
    </dgm:pt>
    <dgm:pt modelId="{1E50A3B5-A21E-48C8-BCEC-521EF26BB18B}" type="pres">
      <dgm:prSet presAssocID="{A4C43F12-4103-4F8E-A869-1341AD73DDF4}" presName="spaceRect" presStyleCnt="0"/>
      <dgm:spPr/>
    </dgm:pt>
    <dgm:pt modelId="{CD575381-5ABA-4517-A827-D2B8B5E220A0}" type="pres">
      <dgm:prSet presAssocID="{A4C43F12-4103-4F8E-A869-1341AD73DDF4}" presName="textRect" presStyleLbl="revTx" presStyleIdx="0" presStyleCnt="2">
        <dgm:presLayoutVars>
          <dgm:chMax val="1"/>
          <dgm:chPref val="1"/>
        </dgm:presLayoutVars>
      </dgm:prSet>
      <dgm:spPr/>
    </dgm:pt>
    <dgm:pt modelId="{D52B9B05-C0DF-4FE0-BC7B-F6AFD879C3CC}" type="pres">
      <dgm:prSet presAssocID="{02C9E485-3B76-41A4-8C95-1CA00A560FF8}" presName="sibTrans" presStyleCnt="0"/>
      <dgm:spPr/>
    </dgm:pt>
    <dgm:pt modelId="{32B046C5-BC65-4F0F-A11B-F4EC10C17751}" type="pres">
      <dgm:prSet presAssocID="{FEFB9EC0-EB91-4521-AC26-E6FC565299A5}" presName="compNode" presStyleCnt="0"/>
      <dgm:spPr/>
    </dgm:pt>
    <dgm:pt modelId="{ED800630-33C6-46D7-A601-954F6746DC8B}" type="pres">
      <dgm:prSet presAssocID="{FEFB9EC0-EB91-4521-AC26-E6FC565299A5}"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ar"/>
        </a:ext>
      </dgm:extLst>
    </dgm:pt>
    <dgm:pt modelId="{591BD371-1227-4BF9-B286-E6914EEFD4D3}" type="pres">
      <dgm:prSet presAssocID="{FEFB9EC0-EB91-4521-AC26-E6FC565299A5}" presName="spaceRect" presStyleCnt="0"/>
      <dgm:spPr/>
    </dgm:pt>
    <dgm:pt modelId="{1AEFFFBE-A17F-4131-80BE-90142A44D017}" type="pres">
      <dgm:prSet presAssocID="{FEFB9EC0-EB91-4521-AC26-E6FC565299A5}" presName="textRect" presStyleLbl="revTx" presStyleIdx="1" presStyleCnt="2">
        <dgm:presLayoutVars>
          <dgm:chMax val="1"/>
          <dgm:chPref val="1"/>
        </dgm:presLayoutVars>
      </dgm:prSet>
      <dgm:spPr/>
    </dgm:pt>
  </dgm:ptLst>
  <dgm:cxnLst>
    <dgm:cxn modelId="{0059FE8D-FD20-40B9-A0B6-5F4AE8523761}" type="presOf" srcId="{88A25B1C-8A9C-4899-9250-6116D2B679EC}" destId="{F982E21F-78B4-4C89-A9BD-7D2172EC575B}" srcOrd="0" destOrd="0" presId="urn:microsoft.com/office/officeart/2018/2/layout/IconLabelList"/>
    <dgm:cxn modelId="{F4CF4CA3-6D49-4257-87B6-128B770BC066}" type="presOf" srcId="{A4C43F12-4103-4F8E-A869-1341AD73DDF4}" destId="{CD575381-5ABA-4517-A827-D2B8B5E220A0}" srcOrd="0" destOrd="0" presId="urn:microsoft.com/office/officeart/2018/2/layout/IconLabelList"/>
    <dgm:cxn modelId="{1FACDAA4-3A2F-485C-9207-E3F099483FEB}" srcId="{88A25B1C-8A9C-4899-9250-6116D2B679EC}" destId="{A4C43F12-4103-4F8E-A869-1341AD73DDF4}" srcOrd="0" destOrd="0" parTransId="{D5DF5528-7265-42EF-AB38-6526E15254E0}" sibTransId="{02C9E485-3B76-41A4-8C95-1CA00A560FF8}"/>
    <dgm:cxn modelId="{3F0A56B8-8DA7-47BD-AF7D-EEE81E154EBF}" srcId="{88A25B1C-8A9C-4899-9250-6116D2B679EC}" destId="{FEFB9EC0-EB91-4521-AC26-E6FC565299A5}" srcOrd="1" destOrd="0" parTransId="{864E9991-2A8E-43B9-B1D7-3824FABA507B}" sibTransId="{2271633D-E7AC-4BD8-B72B-50451210B41B}"/>
    <dgm:cxn modelId="{2FEE5EF9-5441-41D7-9E5A-843A29DA6E5B}" type="presOf" srcId="{FEFB9EC0-EB91-4521-AC26-E6FC565299A5}" destId="{1AEFFFBE-A17F-4131-80BE-90142A44D017}" srcOrd="0" destOrd="0" presId="urn:microsoft.com/office/officeart/2018/2/layout/IconLabelList"/>
    <dgm:cxn modelId="{DE30FD2C-7210-4A6B-BD66-C4E702AF1474}" type="presParOf" srcId="{F982E21F-78B4-4C89-A9BD-7D2172EC575B}" destId="{656B66C6-B517-4BC2-BD75-DC79A033A3BF}" srcOrd="0" destOrd="0" presId="urn:microsoft.com/office/officeart/2018/2/layout/IconLabelList"/>
    <dgm:cxn modelId="{D0BAF146-DF2E-4A2D-906F-1899E3038972}" type="presParOf" srcId="{656B66C6-B517-4BC2-BD75-DC79A033A3BF}" destId="{76188493-7EFA-4A02-9A88-399AF3C268B3}" srcOrd="0" destOrd="0" presId="urn:microsoft.com/office/officeart/2018/2/layout/IconLabelList"/>
    <dgm:cxn modelId="{BBE48EAB-CAFB-41D6-99D3-3EB4A3F0836D}" type="presParOf" srcId="{656B66C6-B517-4BC2-BD75-DC79A033A3BF}" destId="{1E50A3B5-A21E-48C8-BCEC-521EF26BB18B}" srcOrd="1" destOrd="0" presId="urn:microsoft.com/office/officeart/2018/2/layout/IconLabelList"/>
    <dgm:cxn modelId="{79EE775A-14FF-4804-B0FB-7D9212ADB8DC}" type="presParOf" srcId="{656B66C6-B517-4BC2-BD75-DC79A033A3BF}" destId="{CD575381-5ABA-4517-A827-D2B8B5E220A0}" srcOrd="2" destOrd="0" presId="urn:microsoft.com/office/officeart/2018/2/layout/IconLabelList"/>
    <dgm:cxn modelId="{99F3C0BA-A556-4062-87AD-306E9584A548}" type="presParOf" srcId="{F982E21F-78B4-4C89-A9BD-7D2172EC575B}" destId="{D52B9B05-C0DF-4FE0-BC7B-F6AFD879C3CC}" srcOrd="1" destOrd="0" presId="urn:microsoft.com/office/officeart/2018/2/layout/IconLabelList"/>
    <dgm:cxn modelId="{E904E8BF-8EDF-420C-9C33-BBA5B83C60FE}" type="presParOf" srcId="{F982E21F-78B4-4C89-A9BD-7D2172EC575B}" destId="{32B046C5-BC65-4F0F-A11B-F4EC10C17751}" srcOrd="2" destOrd="0" presId="urn:microsoft.com/office/officeart/2018/2/layout/IconLabelList"/>
    <dgm:cxn modelId="{AE5268AC-D565-45ED-A9B1-8A41D0B3C8F9}" type="presParOf" srcId="{32B046C5-BC65-4F0F-A11B-F4EC10C17751}" destId="{ED800630-33C6-46D7-A601-954F6746DC8B}" srcOrd="0" destOrd="0" presId="urn:microsoft.com/office/officeart/2018/2/layout/IconLabelList"/>
    <dgm:cxn modelId="{919F1A12-1626-419F-88E0-40393F743AD4}" type="presParOf" srcId="{32B046C5-BC65-4F0F-A11B-F4EC10C17751}" destId="{591BD371-1227-4BF9-B286-E6914EEFD4D3}" srcOrd="1" destOrd="0" presId="urn:microsoft.com/office/officeart/2018/2/layout/IconLabelList"/>
    <dgm:cxn modelId="{7CD16FCC-33CE-484E-81CA-236F74EF529D}" type="presParOf" srcId="{32B046C5-BC65-4F0F-A11B-F4EC10C17751}" destId="{1AEFFFBE-A17F-4131-80BE-90142A44D017}"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5368AC4-7E7A-4C17-B992-E0C82AFF6155}" type="doc">
      <dgm:prSet loTypeId="urn:microsoft.com/office/officeart/2005/8/layout/vProcess5" loCatId="process" qsTypeId="urn:microsoft.com/office/officeart/2005/8/quickstyle/simple4" qsCatId="simple" csTypeId="urn:microsoft.com/office/officeart/2005/8/colors/colorful2" csCatId="colorful"/>
      <dgm:spPr/>
      <dgm:t>
        <a:bodyPr/>
        <a:lstStyle/>
        <a:p>
          <a:endParaRPr lang="en-US"/>
        </a:p>
      </dgm:t>
    </dgm:pt>
    <dgm:pt modelId="{997A889D-2F2D-4EF5-BF30-109394EBA34B}">
      <dgm:prSet/>
      <dgm:spPr/>
      <dgm:t>
        <a:bodyPr/>
        <a:lstStyle/>
        <a:p>
          <a:r>
            <a:rPr lang="en-GB"/>
            <a:t>Legislation/ statute. </a:t>
          </a:r>
          <a:endParaRPr lang="en-US"/>
        </a:p>
      </dgm:t>
    </dgm:pt>
    <dgm:pt modelId="{C3262B5C-CC11-4EA4-82E1-D73E39D3372C}" type="parTrans" cxnId="{1791D155-1413-451D-A958-7405BE89DC5B}">
      <dgm:prSet/>
      <dgm:spPr/>
      <dgm:t>
        <a:bodyPr/>
        <a:lstStyle/>
        <a:p>
          <a:endParaRPr lang="en-US"/>
        </a:p>
      </dgm:t>
    </dgm:pt>
    <dgm:pt modelId="{619D69E2-BCEB-4B8A-ACFE-BD26CF7DD60E}" type="sibTrans" cxnId="{1791D155-1413-451D-A958-7405BE89DC5B}">
      <dgm:prSet/>
      <dgm:spPr/>
      <dgm:t>
        <a:bodyPr/>
        <a:lstStyle/>
        <a:p>
          <a:endParaRPr lang="en-US"/>
        </a:p>
      </dgm:t>
    </dgm:pt>
    <dgm:pt modelId="{806109EF-C928-49C8-B6C9-43CAD2370E4D}">
      <dgm:prSet/>
      <dgm:spPr/>
      <dgm:t>
        <a:bodyPr/>
        <a:lstStyle/>
        <a:p>
          <a:r>
            <a:rPr lang="en-GB"/>
            <a:t>Two types. </a:t>
          </a:r>
          <a:endParaRPr lang="en-US"/>
        </a:p>
      </dgm:t>
    </dgm:pt>
    <dgm:pt modelId="{9D947295-FBDA-4067-840D-2F133426E345}" type="parTrans" cxnId="{385404A9-30B8-42D0-9E30-1D4628C43EBC}">
      <dgm:prSet/>
      <dgm:spPr/>
      <dgm:t>
        <a:bodyPr/>
        <a:lstStyle/>
        <a:p>
          <a:endParaRPr lang="en-US"/>
        </a:p>
      </dgm:t>
    </dgm:pt>
    <dgm:pt modelId="{50179145-8447-4038-8643-7039BC9FEE49}" type="sibTrans" cxnId="{385404A9-30B8-42D0-9E30-1D4628C43EBC}">
      <dgm:prSet/>
      <dgm:spPr/>
      <dgm:t>
        <a:bodyPr/>
        <a:lstStyle/>
        <a:p>
          <a:endParaRPr lang="en-US"/>
        </a:p>
      </dgm:t>
    </dgm:pt>
    <dgm:pt modelId="{47FCBA3F-50DA-4A7E-95D9-DD6C75373BEB}">
      <dgm:prSet/>
      <dgm:spPr/>
      <dgm:t>
        <a:bodyPr/>
        <a:lstStyle/>
        <a:p>
          <a:r>
            <a:rPr lang="en-GB"/>
            <a:t>Primary legislation. </a:t>
          </a:r>
          <a:endParaRPr lang="en-US"/>
        </a:p>
      </dgm:t>
    </dgm:pt>
    <dgm:pt modelId="{782AAD5A-7AF7-45FD-AF1D-6C52961C5AB5}" type="parTrans" cxnId="{9B922304-FEAC-4F09-AF83-5EE9C8E0A46B}">
      <dgm:prSet/>
      <dgm:spPr/>
      <dgm:t>
        <a:bodyPr/>
        <a:lstStyle/>
        <a:p>
          <a:endParaRPr lang="en-US"/>
        </a:p>
      </dgm:t>
    </dgm:pt>
    <dgm:pt modelId="{7A24046C-98EF-4578-8A8F-4B3B6B73706B}" type="sibTrans" cxnId="{9B922304-FEAC-4F09-AF83-5EE9C8E0A46B}">
      <dgm:prSet/>
      <dgm:spPr/>
      <dgm:t>
        <a:bodyPr/>
        <a:lstStyle/>
        <a:p>
          <a:endParaRPr lang="en-US"/>
        </a:p>
      </dgm:t>
    </dgm:pt>
    <dgm:pt modelId="{214562BA-91AE-4E8F-9F24-F6E0A78631F4}">
      <dgm:prSet/>
      <dgm:spPr/>
      <dgm:t>
        <a:bodyPr/>
        <a:lstStyle/>
        <a:p>
          <a:r>
            <a:rPr lang="en-GB"/>
            <a:t>Secondary legislation also known as secondary/subordinate legislation.</a:t>
          </a:r>
          <a:endParaRPr lang="en-US"/>
        </a:p>
      </dgm:t>
    </dgm:pt>
    <dgm:pt modelId="{2A0DEE4F-4B65-4F34-BF5D-EC232B5B9F5E}" type="parTrans" cxnId="{591CDF47-B2FA-4D39-8D32-7167CD418FF8}">
      <dgm:prSet/>
      <dgm:spPr/>
      <dgm:t>
        <a:bodyPr/>
        <a:lstStyle/>
        <a:p>
          <a:endParaRPr lang="en-US"/>
        </a:p>
      </dgm:t>
    </dgm:pt>
    <dgm:pt modelId="{1AB1209E-16D9-4E6B-8DD1-A8636A906166}" type="sibTrans" cxnId="{591CDF47-B2FA-4D39-8D32-7167CD418FF8}">
      <dgm:prSet/>
      <dgm:spPr/>
      <dgm:t>
        <a:bodyPr/>
        <a:lstStyle/>
        <a:p>
          <a:endParaRPr lang="en-US"/>
        </a:p>
      </dgm:t>
    </dgm:pt>
    <dgm:pt modelId="{48736EA6-0254-4261-BA3F-D6FDC71A5482}" type="pres">
      <dgm:prSet presAssocID="{25368AC4-7E7A-4C17-B992-E0C82AFF6155}" presName="outerComposite" presStyleCnt="0">
        <dgm:presLayoutVars>
          <dgm:chMax val="5"/>
          <dgm:dir/>
          <dgm:resizeHandles val="exact"/>
        </dgm:presLayoutVars>
      </dgm:prSet>
      <dgm:spPr/>
    </dgm:pt>
    <dgm:pt modelId="{CC360237-7A14-417D-8440-EA17B21102B7}" type="pres">
      <dgm:prSet presAssocID="{25368AC4-7E7A-4C17-B992-E0C82AFF6155}" presName="dummyMaxCanvas" presStyleCnt="0">
        <dgm:presLayoutVars/>
      </dgm:prSet>
      <dgm:spPr/>
    </dgm:pt>
    <dgm:pt modelId="{ECAAFD91-7DD4-411D-9599-B25B5D798952}" type="pres">
      <dgm:prSet presAssocID="{25368AC4-7E7A-4C17-B992-E0C82AFF6155}" presName="FourNodes_1" presStyleLbl="node1" presStyleIdx="0" presStyleCnt="4">
        <dgm:presLayoutVars>
          <dgm:bulletEnabled val="1"/>
        </dgm:presLayoutVars>
      </dgm:prSet>
      <dgm:spPr/>
    </dgm:pt>
    <dgm:pt modelId="{849EB545-9C51-4431-A47D-D69B0C4D3B7B}" type="pres">
      <dgm:prSet presAssocID="{25368AC4-7E7A-4C17-B992-E0C82AFF6155}" presName="FourNodes_2" presStyleLbl="node1" presStyleIdx="1" presStyleCnt="4">
        <dgm:presLayoutVars>
          <dgm:bulletEnabled val="1"/>
        </dgm:presLayoutVars>
      </dgm:prSet>
      <dgm:spPr/>
    </dgm:pt>
    <dgm:pt modelId="{7B8EDD32-BFDA-4C20-BFFE-564E73A094A7}" type="pres">
      <dgm:prSet presAssocID="{25368AC4-7E7A-4C17-B992-E0C82AFF6155}" presName="FourNodes_3" presStyleLbl="node1" presStyleIdx="2" presStyleCnt="4">
        <dgm:presLayoutVars>
          <dgm:bulletEnabled val="1"/>
        </dgm:presLayoutVars>
      </dgm:prSet>
      <dgm:spPr/>
    </dgm:pt>
    <dgm:pt modelId="{06990891-DDCE-4BD6-979D-C79232C1DB1B}" type="pres">
      <dgm:prSet presAssocID="{25368AC4-7E7A-4C17-B992-E0C82AFF6155}" presName="FourNodes_4" presStyleLbl="node1" presStyleIdx="3" presStyleCnt="4">
        <dgm:presLayoutVars>
          <dgm:bulletEnabled val="1"/>
        </dgm:presLayoutVars>
      </dgm:prSet>
      <dgm:spPr/>
    </dgm:pt>
    <dgm:pt modelId="{4082B06A-B126-4807-9349-B996F4DBCD07}" type="pres">
      <dgm:prSet presAssocID="{25368AC4-7E7A-4C17-B992-E0C82AFF6155}" presName="FourConn_1-2" presStyleLbl="fgAccFollowNode1" presStyleIdx="0" presStyleCnt="3">
        <dgm:presLayoutVars>
          <dgm:bulletEnabled val="1"/>
        </dgm:presLayoutVars>
      </dgm:prSet>
      <dgm:spPr/>
    </dgm:pt>
    <dgm:pt modelId="{2AFA8F8F-409A-45E3-B2B5-5637B36D9318}" type="pres">
      <dgm:prSet presAssocID="{25368AC4-7E7A-4C17-B992-E0C82AFF6155}" presName="FourConn_2-3" presStyleLbl="fgAccFollowNode1" presStyleIdx="1" presStyleCnt="3">
        <dgm:presLayoutVars>
          <dgm:bulletEnabled val="1"/>
        </dgm:presLayoutVars>
      </dgm:prSet>
      <dgm:spPr/>
    </dgm:pt>
    <dgm:pt modelId="{C7B878AC-0140-4AA6-A126-5F5720FDF19A}" type="pres">
      <dgm:prSet presAssocID="{25368AC4-7E7A-4C17-B992-E0C82AFF6155}" presName="FourConn_3-4" presStyleLbl="fgAccFollowNode1" presStyleIdx="2" presStyleCnt="3">
        <dgm:presLayoutVars>
          <dgm:bulletEnabled val="1"/>
        </dgm:presLayoutVars>
      </dgm:prSet>
      <dgm:spPr/>
    </dgm:pt>
    <dgm:pt modelId="{49E04599-B6B3-4F23-A4E1-5BEA31380980}" type="pres">
      <dgm:prSet presAssocID="{25368AC4-7E7A-4C17-B992-E0C82AFF6155}" presName="FourNodes_1_text" presStyleLbl="node1" presStyleIdx="3" presStyleCnt="4">
        <dgm:presLayoutVars>
          <dgm:bulletEnabled val="1"/>
        </dgm:presLayoutVars>
      </dgm:prSet>
      <dgm:spPr/>
    </dgm:pt>
    <dgm:pt modelId="{B7A4E26A-FF2D-4FB6-8BD3-008F9298DDBB}" type="pres">
      <dgm:prSet presAssocID="{25368AC4-7E7A-4C17-B992-E0C82AFF6155}" presName="FourNodes_2_text" presStyleLbl="node1" presStyleIdx="3" presStyleCnt="4">
        <dgm:presLayoutVars>
          <dgm:bulletEnabled val="1"/>
        </dgm:presLayoutVars>
      </dgm:prSet>
      <dgm:spPr/>
    </dgm:pt>
    <dgm:pt modelId="{86BBA850-3DC0-424D-95D2-92F0019D2273}" type="pres">
      <dgm:prSet presAssocID="{25368AC4-7E7A-4C17-B992-E0C82AFF6155}" presName="FourNodes_3_text" presStyleLbl="node1" presStyleIdx="3" presStyleCnt="4">
        <dgm:presLayoutVars>
          <dgm:bulletEnabled val="1"/>
        </dgm:presLayoutVars>
      </dgm:prSet>
      <dgm:spPr/>
    </dgm:pt>
    <dgm:pt modelId="{2CCA10E5-271F-48CD-A3ED-9ADFB2E20C38}" type="pres">
      <dgm:prSet presAssocID="{25368AC4-7E7A-4C17-B992-E0C82AFF6155}" presName="FourNodes_4_text" presStyleLbl="node1" presStyleIdx="3" presStyleCnt="4">
        <dgm:presLayoutVars>
          <dgm:bulletEnabled val="1"/>
        </dgm:presLayoutVars>
      </dgm:prSet>
      <dgm:spPr/>
    </dgm:pt>
  </dgm:ptLst>
  <dgm:cxnLst>
    <dgm:cxn modelId="{9B922304-FEAC-4F09-AF83-5EE9C8E0A46B}" srcId="{25368AC4-7E7A-4C17-B992-E0C82AFF6155}" destId="{47FCBA3F-50DA-4A7E-95D9-DD6C75373BEB}" srcOrd="2" destOrd="0" parTransId="{782AAD5A-7AF7-45FD-AF1D-6C52961C5AB5}" sibTransId="{7A24046C-98EF-4578-8A8F-4B3B6B73706B}"/>
    <dgm:cxn modelId="{D3AACC09-8301-4D29-AA89-2CB1FF9BB49B}" type="presOf" srcId="{47FCBA3F-50DA-4A7E-95D9-DD6C75373BEB}" destId="{86BBA850-3DC0-424D-95D2-92F0019D2273}" srcOrd="1" destOrd="0" presId="urn:microsoft.com/office/officeart/2005/8/layout/vProcess5"/>
    <dgm:cxn modelId="{448A8725-7A4A-438F-B447-799E930AF37A}" type="presOf" srcId="{214562BA-91AE-4E8F-9F24-F6E0A78631F4}" destId="{2CCA10E5-271F-48CD-A3ED-9ADFB2E20C38}" srcOrd="1" destOrd="0" presId="urn:microsoft.com/office/officeart/2005/8/layout/vProcess5"/>
    <dgm:cxn modelId="{73364F45-F752-4BAE-895C-A22EB3722DC1}" type="presOf" srcId="{50179145-8447-4038-8643-7039BC9FEE49}" destId="{2AFA8F8F-409A-45E3-B2B5-5637B36D9318}" srcOrd="0" destOrd="0" presId="urn:microsoft.com/office/officeart/2005/8/layout/vProcess5"/>
    <dgm:cxn modelId="{591CDF47-B2FA-4D39-8D32-7167CD418FF8}" srcId="{25368AC4-7E7A-4C17-B992-E0C82AFF6155}" destId="{214562BA-91AE-4E8F-9F24-F6E0A78631F4}" srcOrd="3" destOrd="0" parTransId="{2A0DEE4F-4B65-4F34-BF5D-EC232B5B9F5E}" sibTransId="{1AB1209E-16D9-4E6B-8DD1-A8636A906166}"/>
    <dgm:cxn modelId="{192DE847-911E-459B-B0E2-84C26DA38756}" type="presOf" srcId="{997A889D-2F2D-4EF5-BF30-109394EBA34B}" destId="{49E04599-B6B3-4F23-A4E1-5BEA31380980}" srcOrd="1" destOrd="0" presId="urn:microsoft.com/office/officeart/2005/8/layout/vProcess5"/>
    <dgm:cxn modelId="{D3652269-F497-4C2B-809D-014A7BB5ADE1}" type="presOf" srcId="{214562BA-91AE-4E8F-9F24-F6E0A78631F4}" destId="{06990891-DDCE-4BD6-979D-C79232C1DB1B}" srcOrd="0" destOrd="0" presId="urn:microsoft.com/office/officeart/2005/8/layout/vProcess5"/>
    <dgm:cxn modelId="{1791D155-1413-451D-A958-7405BE89DC5B}" srcId="{25368AC4-7E7A-4C17-B992-E0C82AFF6155}" destId="{997A889D-2F2D-4EF5-BF30-109394EBA34B}" srcOrd="0" destOrd="0" parTransId="{C3262B5C-CC11-4EA4-82E1-D73E39D3372C}" sibTransId="{619D69E2-BCEB-4B8A-ACFE-BD26CF7DD60E}"/>
    <dgm:cxn modelId="{145D707C-E26D-411B-B9FF-1D05C1042AFA}" type="presOf" srcId="{47FCBA3F-50DA-4A7E-95D9-DD6C75373BEB}" destId="{7B8EDD32-BFDA-4C20-BFFE-564E73A094A7}" srcOrd="0" destOrd="0" presId="urn:microsoft.com/office/officeart/2005/8/layout/vProcess5"/>
    <dgm:cxn modelId="{7B07DE97-93D1-47F2-AD37-5FCD7734F78F}" type="presOf" srcId="{806109EF-C928-49C8-B6C9-43CAD2370E4D}" destId="{849EB545-9C51-4431-A47D-D69B0C4D3B7B}" srcOrd="0" destOrd="0" presId="urn:microsoft.com/office/officeart/2005/8/layout/vProcess5"/>
    <dgm:cxn modelId="{1569659B-6BF3-4F02-84D9-94EF843E6C00}" type="presOf" srcId="{7A24046C-98EF-4578-8A8F-4B3B6B73706B}" destId="{C7B878AC-0140-4AA6-A126-5F5720FDF19A}" srcOrd="0" destOrd="0" presId="urn:microsoft.com/office/officeart/2005/8/layout/vProcess5"/>
    <dgm:cxn modelId="{292400A1-2217-4675-B09E-1D2ED46EFA8B}" type="presOf" srcId="{25368AC4-7E7A-4C17-B992-E0C82AFF6155}" destId="{48736EA6-0254-4261-BA3F-D6FDC71A5482}" srcOrd="0" destOrd="0" presId="urn:microsoft.com/office/officeart/2005/8/layout/vProcess5"/>
    <dgm:cxn modelId="{385404A9-30B8-42D0-9E30-1D4628C43EBC}" srcId="{25368AC4-7E7A-4C17-B992-E0C82AFF6155}" destId="{806109EF-C928-49C8-B6C9-43CAD2370E4D}" srcOrd="1" destOrd="0" parTransId="{9D947295-FBDA-4067-840D-2F133426E345}" sibTransId="{50179145-8447-4038-8643-7039BC9FEE49}"/>
    <dgm:cxn modelId="{140F45B5-DE51-4D51-8151-BDD43F3710CC}" type="presOf" srcId="{619D69E2-BCEB-4B8A-ACFE-BD26CF7DD60E}" destId="{4082B06A-B126-4807-9349-B996F4DBCD07}" srcOrd="0" destOrd="0" presId="urn:microsoft.com/office/officeart/2005/8/layout/vProcess5"/>
    <dgm:cxn modelId="{6A89D4F1-B0B6-4A0A-A516-B4F232F09832}" type="presOf" srcId="{806109EF-C928-49C8-B6C9-43CAD2370E4D}" destId="{B7A4E26A-FF2D-4FB6-8BD3-008F9298DDBB}" srcOrd="1" destOrd="0" presId="urn:microsoft.com/office/officeart/2005/8/layout/vProcess5"/>
    <dgm:cxn modelId="{F4ED5CF6-0051-428D-82C4-467E2C8BFDB6}" type="presOf" srcId="{997A889D-2F2D-4EF5-BF30-109394EBA34B}" destId="{ECAAFD91-7DD4-411D-9599-B25B5D798952}" srcOrd="0" destOrd="0" presId="urn:microsoft.com/office/officeart/2005/8/layout/vProcess5"/>
    <dgm:cxn modelId="{A035712A-7312-4BCF-90B5-3A67DEE70C01}" type="presParOf" srcId="{48736EA6-0254-4261-BA3F-D6FDC71A5482}" destId="{CC360237-7A14-417D-8440-EA17B21102B7}" srcOrd="0" destOrd="0" presId="urn:microsoft.com/office/officeart/2005/8/layout/vProcess5"/>
    <dgm:cxn modelId="{7393B9E8-AAE1-44DD-93B5-251002515D2A}" type="presParOf" srcId="{48736EA6-0254-4261-BA3F-D6FDC71A5482}" destId="{ECAAFD91-7DD4-411D-9599-B25B5D798952}" srcOrd="1" destOrd="0" presId="urn:microsoft.com/office/officeart/2005/8/layout/vProcess5"/>
    <dgm:cxn modelId="{88CF55BF-C57C-4CAD-B802-9F366F7C826A}" type="presParOf" srcId="{48736EA6-0254-4261-BA3F-D6FDC71A5482}" destId="{849EB545-9C51-4431-A47D-D69B0C4D3B7B}" srcOrd="2" destOrd="0" presId="urn:microsoft.com/office/officeart/2005/8/layout/vProcess5"/>
    <dgm:cxn modelId="{FDD4110E-FAF9-4EE7-8B39-2AEAF4321709}" type="presParOf" srcId="{48736EA6-0254-4261-BA3F-D6FDC71A5482}" destId="{7B8EDD32-BFDA-4C20-BFFE-564E73A094A7}" srcOrd="3" destOrd="0" presId="urn:microsoft.com/office/officeart/2005/8/layout/vProcess5"/>
    <dgm:cxn modelId="{56FD93FE-2CAB-428A-8D20-55FAF0065234}" type="presParOf" srcId="{48736EA6-0254-4261-BA3F-D6FDC71A5482}" destId="{06990891-DDCE-4BD6-979D-C79232C1DB1B}" srcOrd="4" destOrd="0" presId="urn:microsoft.com/office/officeart/2005/8/layout/vProcess5"/>
    <dgm:cxn modelId="{C076E4C5-8813-4168-9DFE-749AE6F66692}" type="presParOf" srcId="{48736EA6-0254-4261-BA3F-D6FDC71A5482}" destId="{4082B06A-B126-4807-9349-B996F4DBCD07}" srcOrd="5" destOrd="0" presId="urn:microsoft.com/office/officeart/2005/8/layout/vProcess5"/>
    <dgm:cxn modelId="{2A2CA441-7E2F-4AE1-B97F-7F4733F0FA9B}" type="presParOf" srcId="{48736EA6-0254-4261-BA3F-D6FDC71A5482}" destId="{2AFA8F8F-409A-45E3-B2B5-5637B36D9318}" srcOrd="6" destOrd="0" presId="urn:microsoft.com/office/officeart/2005/8/layout/vProcess5"/>
    <dgm:cxn modelId="{491CD220-18DB-449B-816D-EEDA5DE542DF}" type="presParOf" srcId="{48736EA6-0254-4261-BA3F-D6FDC71A5482}" destId="{C7B878AC-0140-4AA6-A126-5F5720FDF19A}" srcOrd="7" destOrd="0" presId="urn:microsoft.com/office/officeart/2005/8/layout/vProcess5"/>
    <dgm:cxn modelId="{EB8E69DC-508C-4237-B9E8-9571EF1E40A9}" type="presParOf" srcId="{48736EA6-0254-4261-BA3F-D6FDC71A5482}" destId="{49E04599-B6B3-4F23-A4E1-5BEA31380980}" srcOrd="8" destOrd="0" presId="urn:microsoft.com/office/officeart/2005/8/layout/vProcess5"/>
    <dgm:cxn modelId="{FEDC4152-E778-40B5-8279-1487E00E1AD3}" type="presParOf" srcId="{48736EA6-0254-4261-BA3F-D6FDC71A5482}" destId="{B7A4E26A-FF2D-4FB6-8BD3-008F9298DDBB}" srcOrd="9" destOrd="0" presId="urn:microsoft.com/office/officeart/2005/8/layout/vProcess5"/>
    <dgm:cxn modelId="{07419954-F840-406A-81D2-B48FD3305EA0}" type="presParOf" srcId="{48736EA6-0254-4261-BA3F-D6FDC71A5482}" destId="{86BBA850-3DC0-424D-95D2-92F0019D2273}" srcOrd="10" destOrd="0" presId="urn:microsoft.com/office/officeart/2005/8/layout/vProcess5"/>
    <dgm:cxn modelId="{7BA7ACD4-6107-4743-A085-45E2564A10B7}" type="presParOf" srcId="{48736EA6-0254-4261-BA3F-D6FDC71A5482}" destId="{2CCA10E5-271F-48CD-A3ED-9ADFB2E20C38}"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E5261B7-2BDB-47CC-92B8-C9F1B70BA665}"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1ACBE155-E465-4A7D-87B1-F4ECFE476F88}">
      <dgm:prSet/>
      <dgm:spPr/>
      <dgm:t>
        <a:bodyPr/>
        <a:lstStyle/>
        <a:p>
          <a:r>
            <a:rPr lang="en-GB"/>
            <a:t>Act of parliament. </a:t>
          </a:r>
          <a:endParaRPr lang="en-US"/>
        </a:p>
      </dgm:t>
    </dgm:pt>
    <dgm:pt modelId="{7377D54A-2A73-4749-9A8F-F4D28C67DA27}" type="parTrans" cxnId="{EC4AA3AD-3F25-416B-B36C-A3C159CE2E5A}">
      <dgm:prSet/>
      <dgm:spPr/>
      <dgm:t>
        <a:bodyPr/>
        <a:lstStyle/>
        <a:p>
          <a:endParaRPr lang="en-US"/>
        </a:p>
      </dgm:t>
    </dgm:pt>
    <dgm:pt modelId="{31C49101-EDF4-4FF7-8736-AA16887B5CB3}" type="sibTrans" cxnId="{EC4AA3AD-3F25-416B-B36C-A3C159CE2E5A}">
      <dgm:prSet/>
      <dgm:spPr/>
      <dgm:t>
        <a:bodyPr/>
        <a:lstStyle/>
        <a:p>
          <a:endParaRPr lang="en-US"/>
        </a:p>
      </dgm:t>
    </dgm:pt>
    <dgm:pt modelId="{3388BD3D-5E29-42B8-A237-542C446A1E5C}">
      <dgm:prSet/>
      <dgm:spPr/>
      <dgm:t>
        <a:bodyPr/>
        <a:lstStyle/>
        <a:p>
          <a:r>
            <a:rPr lang="en-GB"/>
            <a:t>Created by parliament. </a:t>
          </a:r>
          <a:endParaRPr lang="en-US"/>
        </a:p>
      </dgm:t>
    </dgm:pt>
    <dgm:pt modelId="{7CB84566-72AA-4F4D-8439-B4B6C5D9DB9E}" type="parTrans" cxnId="{D0A1F5E0-D0DD-40F9-8441-A31C67A76D02}">
      <dgm:prSet/>
      <dgm:spPr/>
      <dgm:t>
        <a:bodyPr/>
        <a:lstStyle/>
        <a:p>
          <a:endParaRPr lang="en-US"/>
        </a:p>
      </dgm:t>
    </dgm:pt>
    <dgm:pt modelId="{B67233F3-FA7B-4DDB-8824-8F8FADAA006A}" type="sibTrans" cxnId="{D0A1F5E0-D0DD-40F9-8441-A31C67A76D02}">
      <dgm:prSet/>
      <dgm:spPr/>
      <dgm:t>
        <a:bodyPr/>
        <a:lstStyle/>
        <a:p>
          <a:endParaRPr lang="en-US"/>
        </a:p>
      </dgm:t>
    </dgm:pt>
    <dgm:pt modelId="{6C07A6EC-051A-41BB-B3BD-D2E8FCE63FD7}">
      <dgm:prSet/>
      <dgm:spPr/>
      <dgm:t>
        <a:bodyPr/>
        <a:lstStyle/>
        <a:p>
          <a:r>
            <a:rPr lang="en-GB"/>
            <a:t>Main source of Uk law. </a:t>
          </a:r>
          <a:endParaRPr lang="en-US"/>
        </a:p>
      </dgm:t>
    </dgm:pt>
    <dgm:pt modelId="{32BF5C38-EE81-48BE-A167-92955F1E611C}" type="parTrans" cxnId="{A02FBC16-1AEF-447D-A039-4A64BFE3EAD1}">
      <dgm:prSet/>
      <dgm:spPr/>
      <dgm:t>
        <a:bodyPr/>
        <a:lstStyle/>
        <a:p>
          <a:endParaRPr lang="en-US"/>
        </a:p>
      </dgm:t>
    </dgm:pt>
    <dgm:pt modelId="{39680FF1-08FE-4D15-99A1-15E5BADACF56}" type="sibTrans" cxnId="{A02FBC16-1AEF-447D-A039-4A64BFE3EAD1}">
      <dgm:prSet/>
      <dgm:spPr/>
      <dgm:t>
        <a:bodyPr/>
        <a:lstStyle/>
        <a:p>
          <a:endParaRPr lang="en-US"/>
        </a:p>
      </dgm:t>
    </dgm:pt>
    <dgm:pt modelId="{935DF5F4-DD84-4399-B025-E5748D7285BF}">
      <dgm:prSet/>
      <dgm:spPr/>
      <dgm:t>
        <a:bodyPr/>
        <a:lstStyle/>
        <a:p>
          <a:r>
            <a:rPr lang="en-GB"/>
            <a:t>An example is the Offences Against the Persons Act 1861. </a:t>
          </a:r>
          <a:endParaRPr lang="en-US"/>
        </a:p>
      </dgm:t>
    </dgm:pt>
    <dgm:pt modelId="{8B84236E-A063-4E06-B9DB-DC8DDBED6B2A}" type="parTrans" cxnId="{93A3E05D-7D94-458D-BEAF-2253DDA970DC}">
      <dgm:prSet/>
      <dgm:spPr/>
      <dgm:t>
        <a:bodyPr/>
        <a:lstStyle/>
        <a:p>
          <a:endParaRPr lang="en-US"/>
        </a:p>
      </dgm:t>
    </dgm:pt>
    <dgm:pt modelId="{337538DA-7F03-430C-9584-BA7C012FA2F9}" type="sibTrans" cxnId="{93A3E05D-7D94-458D-BEAF-2253DDA970DC}">
      <dgm:prSet/>
      <dgm:spPr/>
      <dgm:t>
        <a:bodyPr/>
        <a:lstStyle/>
        <a:p>
          <a:endParaRPr lang="en-US"/>
        </a:p>
      </dgm:t>
    </dgm:pt>
    <dgm:pt modelId="{1B196E97-191A-4231-B423-007610A5E6DC}" type="pres">
      <dgm:prSet presAssocID="{EE5261B7-2BDB-47CC-92B8-C9F1B70BA665}" presName="linear" presStyleCnt="0">
        <dgm:presLayoutVars>
          <dgm:animLvl val="lvl"/>
          <dgm:resizeHandles val="exact"/>
        </dgm:presLayoutVars>
      </dgm:prSet>
      <dgm:spPr/>
    </dgm:pt>
    <dgm:pt modelId="{6969D170-6259-4059-91DB-C3B1EABF4D0F}" type="pres">
      <dgm:prSet presAssocID="{1ACBE155-E465-4A7D-87B1-F4ECFE476F88}" presName="parentText" presStyleLbl="node1" presStyleIdx="0" presStyleCnt="4">
        <dgm:presLayoutVars>
          <dgm:chMax val="0"/>
          <dgm:bulletEnabled val="1"/>
        </dgm:presLayoutVars>
      </dgm:prSet>
      <dgm:spPr/>
    </dgm:pt>
    <dgm:pt modelId="{B0F5D98B-D51B-449F-97BC-F9C7058EDD6E}" type="pres">
      <dgm:prSet presAssocID="{31C49101-EDF4-4FF7-8736-AA16887B5CB3}" presName="spacer" presStyleCnt="0"/>
      <dgm:spPr/>
    </dgm:pt>
    <dgm:pt modelId="{AC9AEF25-DE33-4834-A8C9-BA18F8A5EB39}" type="pres">
      <dgm:prSet presAssocID="{3388BD3D-5E29-42B8-A237-542C446A1E5C}" presName="parentText" presStyleLbl="node1" presStyleIdx="1" presStyleCnt="4">
        <dgm:presLayoutVars>
          <dgm:chMax val="0"/>
          <dgm:bulletEnabled val="1"/>
        </dgm:presLayoutVars>
      </dgm:prSet>
      <dgm:spPr/>
    </dgm:pt>
    <dgm:pt modelId="{9C56130B-4F63-48D6-8D8F-F82CC89685BA}" type="pres">
      <dgm:prSet presAssocID="{B67233F3-FA7B-4DDB-8824-8F8FADAA006A}" presName="spacer" presStyleCnt="0"/>
      <dgm:spPr/>
    </dgm:pt>
    <dgm:pt modelId="{70EAB5A5-0DF7-4CD6-8C46-3903D5024BE5}" type="pres">
      <dgm:prSet presAssocID="{6C07A6EC-051A-41BB-B3BD-D2E8FCE63FD7}" presName="parentText" presStyleLbl="node1" presStyleIdx="2" presStyleCnt="4">
        <dgm:presLayoutVars>
          <dgm:chMax val="0"/>
          <dgm:bulletEnabled val="1"/>
        </dgm:presLayoutVars>
      </dgm:prSet>
      <dgm:spPr/>
    </dgm:pt>
    <dgm:pt modelId="{F6EDF383-6B3D-4E23-9E8A-D671E140914F}" type="pres">
      <dgm:prSet presAssocID="{39680FF1-08FE-4D15-99A1-15E5BADACF56}" presName="spacer" presStyleCnt="0"/>
      <dgm:spPr/>
    </dgm:pt>
    <dgm:pt modelId="{75722661-EB94-4C7F-881F-A50D25D20302}" type="pres">
      <dgm:prSet presAssocID="{935DF5F4-DD84-4399-B025-E5748D7285BF}" presName="parentText" presStyleLbl="node1" presStyleIdx="3" presStyleCnt="4">
        <dgm:presLayoutVars>
          <dgm:chMax val="0"/>
          <dgm:bulletEnabled val="1"/>
        </dgm:presLayoutVars>
      </dgm:prSet>
      <dgm:spPr/>
    </dgm:pt>
  </dgm:ptLst>
  <dgm:cxnLst>
    <dgm:cxn modelId="{FF32C607-17D6-4859-969D-F85E5DDE2497}" type="presOf" srcId="{935DF5F4-DD84-4399-B025-E5748D7285BF}" destId="{75722661-EB94-4C7F-881F-A50D25D20302}" srcOrd="0" destOrd="0" presId="urn:microsoft.com/office/officeart/2005/8/layout/vList2"/>
    <dgm:cxn modelId="{A02FBC16-1AEF-447D-A039-4A64BFE3EAD1}" srcId="{EE5261B7-2BDB-47CC-92B8-C9F1B70BA665}" destId="{6C07A6EC-051A-41BB-B3BD-D2E8FCE63FD7}" srcOrd="2" destOrd="0" parTransId="{32BF5C38-EE81-48BE-A167-92955F1E611C}" sibTransId="{39680FF1-08FE-4D15-99A1-15E5BADACF56}"/>
    <dgm:cxn modelId="{FD06991B-7687-4A83-99EB-D38A9DAFE706}" type="presOf" srcId="{EE5261B7-2BDB-47CC-92B8-C9F1B70BA665}" destId="{1B196E97-191A-4231-B423-007610A5E6DC}" srcOrd="0" destOrd="0" presId="urn:microsoft.com/office/officeart/2005/8/layout/vList2"/>
    <dgm:cxn modelId="{50755D33-FC0A-4415-8ACF-656A9A289013}" type="presOf" srcId="{1ACBE155-E465-4A7D-87B1-F4ECFE476F88}" destId="{6969D170-6259-4059-91DB-C3B1EABF4D0F}" srcOrd="0" destOrd="0" presId="urn:microsoft.com/office/officeart/2005/8/layout/vList2"/>
    <dgm:cxn modelId="{AD9E1F3A-3B84-4DB6-BCED-744B8D1ED803}" type="presOf" srcId="{6C07A6EC-051A-41BB-B3BD-D2E8FCE63FD7}" destId="{70EAB5A5-0DF7-4CD6-8C46-3903D5024BE5}" srcOrd="0" destOrd="0" presId="urn:microsoft.com/office/officeart/2005/8/layout/vList2"/>
    <dgm:cxn modelId="{93A3E05D-7D94-458D-BEAF-2253DDA970DC}" srcId="{EE5261B7-2BDB-47CC-92B8-C9F1B70BA665}" destId="{935DF5F4-DD84-4399-B025-E5748D7285BF}" srcOrd="3" destOrd="0" parTransId="{8B84236E-A063-4E06-B9DB-DC8DDBED6B2A}" sibTransId="{337538DA-7F03-430C-9584-BA7C012FA2F9}"/>
    <dgm:cxn modelId="{3491DC8B-8194-44D0-93F5-615BE28FCEEF}" type="presOf" srcId="{3388BD3D-5E29-42B8-A237-542C446A1E5C}" destId="{AC9AEF25-DE33-4834-A8C9-BA18F8A5EB39}" srcOrd="0" destOrd="0" presId="urn:microsoft.com/office/officeart/2005/8/layout/vList2"/>
    <dgm:cxn modelId="{EC4AA3AD-3F25-416B-B36C-A3C159CE2E5A}" srcId="{EE5261B7-2BDB-47CC-92B8-C9F1B70BA665}" destId="{1ACBE155-E465-4A7D-87B1-F4ECFE476F88}" srcOrd="0" destOrd="0" parTransId="{7377D54A-2A73-4749-9A8F-F4D28C67DA27}" sibTransId="{31C49101-EDF4-4FF7-8736-AA16887B5CB3}"/>
    <dgm:cxn modelId="{D0A1F5E0-D0DD-40F9-8441-A31C67A76D02}" srcId="{EE5261B7-2BDB-47CC-92B8-C9F1B70BA665}" destId="{3388BD3D-5E29-42B8-A237-542C446A1E5C}" srcOrd="1" destOrd="0" parTransId="{7CB84566-72AA-4F4D-8439-B4B6C5D9DB9E}" sibTransId="{B67233F3-FA7B-4DDB-8824-8F8FADAA006A}"/>
    <dgm:cxn modelId="{5741D77A-EBD8-4B10-827B-15330B21D5B3}" type="presParOf" srcId="{1B196E97-191A-4231-B423-007610A5E6DC}" destId="{6969D170-6259-4059-91DB-C3B1EABF4D0F}" srcOrd="0" destOrd="0" presId="urn:microsoft.com/office/officeart/2005/8/layout/vList2"/>
    <dgm:cxn modelId="{1A6FD16E-2ECE-4146-ACEF-8AEEB6CD2731}" type="presParOf" srcId="{1B196E97-191A-4231-B423-007610A5E6DC}" destId="{B0F5D98B-D51B-449F-97BC-F9C7058EDD6E}" srcOrd="1" destOrd="0" presId="urn:microsoft.com/office/officeart/2005/8/layout/vList2"/>
    <dgm:cxn modelId="{354E50AB-795C-4734-A883-EED3EA2CCC7C}" type="presParOf" srcId="{1B196E97-191A-4231-B423-007610A5E6DC}" destId="{AC9AEF25-DE33-4834-A8C9-BA18F8A5EB39}" srcOrd="2" destOrd="0" presId="urn:microsoft.com/office/officeart/2005/8/layout/vList2"/>
    <dgm:cxn modelId="{0CA68D76-4C8D-4A20-A51E-D558531A488B}" type="presParOf" srcId="{1B196E97-191A-4231-B423-007610A5E6DC}" destId="{9C56130B-4F63-48D6-8D8F-F82CC89685BA}" srcOrd="3" destOrd="0" presId="urn:microsoft.com/office/officeart/2005/8/layout/vList2"/>
    <dgm:cxn modelId="{9E912F20-CA75-439C-90F3-F7E9E0AEC73A}" type="presParOf" srcId="{1B196E97-191A-4231-B423-007610A5E6DC}" destId="{70EAB5A5-0DF7-4CD6-8C46-3903D5024BE5}" srcOrd="4" destOrd="0" presId="urn:microsoft.com/office/officeart/2005/8/layout/vList2"/>
    <dgm:cxn modelId="{CE5453A2-AE39-46E6-9BBB-14DED0DDBE15}" type="presParOf" srcId="{1B196E97-191A-4231-B423-007610A5E6DC}" destId="{F6EDF383-6B3D-4E23-9E8A-D671E140914F}" srcOrd="5" destOrd="0" presId="urn:microsoft.com/office/officeart/2005/8/layout/vList2"/>
    <dgm:cxn modelId="{C8322612-BB00-430A-8D48-1D5DE96713C1}" type="presParOf" srcId="{1B196E97-191A-4231-B423-007610A5E6DC}" destId="{75722661-EB94-4C7F-881F-A50D25D20302}"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8500C5F-C2B7-405B-8D7C-17062179464F}"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A64F232A-3AE5-403B-957E-30F88A006138}">
      <dgm:prSet/>
      <dgm:spPr/>
      <dgm:t>
        <a:bodyPr/>
        <a:lstStyle/>
        <a:p>
          <a:r>
            <a:rPr lang="en-GB"/>
            <a:t>Case law (Precedent)</a:t>
          </a:r>
          <a:endParaRPr lang="en-US"/>
        </a:p>
      </dgm:t>
    </dgm:pt>
    <dgm:pt modelId="{B39F3ADE-751F-46EB-9073-EDD2DC18552B}" type="parTrans" cxnId="{20C2A6D1-DF32-446C-95D5-3C8DB45FB960}">
      <dgm:prSet/>
      <dgm:spPr/>
      <dgm:t>
        <a:bodyPr/>
        <a:lstStyle/>
        <a:p>
          <a:endParaRPr lang="en-US"/>
        </a:p>
      </dgm:t>
    </dgm:pt>
    <dgm:pt modelId="{851EC85E-DE1D-4E11-841D-CBFE6189E5A1}" type="sibTrans" cxnId="{20C2A6D1-DF32-446C-95D5-3C8DB45FB960}">
      <dgm:prSet/>
      <dgm:spPr/>
      <dgm:t>
        <a:bodyPr/>
        <a:lstStyle/>
        <a:p>
          <a:endParaRPr lang="en-US"/>
        </a:p>
      </dgm:t>
    </dgm:pt>
    <dgm:pt modelId="{020CD135-3A72-4947-B716-D0BA4DC2C7CB}">
      <dgm:prSet/>
      <dgm:spPr/>
      <dgm:t>
        <a:bodyPr/>
        <a:lstStyle/>
        <a:p>
          <a:r>
            <a:rPr lang="en-GB"/>
            <a:t>International law. </a:t>
          </a:r>
          <a:endParaRPr lang="en-US"/>
        </a:p>
      </dgm:t>
    </dgm:pt>
    <dgm:pt modelId="{2134E419-8847-4B38-9BC9-AE0E2A3D82C9}" type="parTrans" cxnId="{D7DE5A7F-CD0D-4E6B-B3DF-814F069A11E5}">
      <dgm:prSet/>
      <dgm:spPr/>
      <dgm:t>
        <a:bodyPr/>
        <a:lstStyle/>
        <a:p>
          <a:endParaRPr lang="en-US"/>
        </a:p>
      </dgm:t>
    </dgm:pt>
    <dgm:pt modelId="{2EF732BE-18F7-45E7-A388-35726DD224F6}" type="sibTrans" cxnId="{D7DE5A7F-CD0D-4E6B-B3DF-814F069A11E5}">
      <dgm:prSet/>
      <dgm:spPr/>
      <dgm:t>
        <a:bodyPr/>
        <a:lstStyle/>
        <a:p>
          <a:endParaRPr lang="en-US"/>
        </a:p>
      </dgm:t>
    </dgm:pt>
    <dgm:pt modelId="{EDBDF169-F7F7-459A-B055-B7E9B0603FC3}">
      <dgm:prSet/>
      <dgm:spPr/>
      <dgm:t>
        <a:bodyPr/>
        <a:lstStyle/>
        <a:p>
          <a:r>
            <a:rPr lang="en-GB"/>
            <a:t>European Convention on Human Rights 1998.</a:t>
          </a:r>
          <a:endParaRPr lang="en-US"/>
        </a:p>
      </dgm:t>
    </dgm:pt>
    <dgm:pt modelId="{EC13FDC8-3348-4FFB-805C-D6D1ADFA9F3F}" type="parTrans" cxnId="{0341DA69-42C8-4E92-BC15-0B5B3DBD550B}">
      <dgm:prSet/>
      <dgm:spPr/>
      <dgm:t>
        <a:bodyPr/>
        <a:lstStyle/>
        <a:p>
          <a:endParaRPr lang="en-US"/>
        </a:p>
      </dgm:t>
    </dgm:pt>
    <dgm:pt modelId="{B3309993-F43F-4CBF-9013-C4A88F1323D7}" type="sibTrans" cxnId="{0341DA69-42C8-4E92-BC15-0B5B3DBD550B}">
      <dgm:prSet/>
      <dgm:spPr/>
      <dgm:t>
        <a:bodyPr/>
        <a:lstStyle/>
        <a:p>
          <a:endParaRPr lang="en-US"/>
        </a:p>
      </dgm:t>
    </dgm:pt>
    <dgm:pt modelId="{566C8A08-7907-4A47-9E38-08428CCDF73D}" type="pres">
      <dgm:prSet presAssocID="{18500C5F-C2B7-405B-8D7C-17062179464F}" presName="linear" presStyleCnt="0">
        <dgm:presLayoutVars>
          <dgm:animLvl val="lvl"/>
          <dgm:resizeHandles val="exact"/>
        </dgm:presLayoutVars>
      </dgm:prSet>
      <dgm:spPr/>
    </dgm:pt>
    <dgm:pt modelId="{59C35EE2-14DC-4C3C-AEAE-1E36C476ACA2}" type="pres">
      <dgm:prSet presAssocID="{A64F232A-3AE5-403B-957E-30F88A006138}" presName="parentText" presStyleLbl="node1" presStyleIdx="0" presStyleCnt="3">
        <dgm:presLayoutVars>
          <dgm:chMax val="0"/>
          <dgm:bulletEnabled val="1"/>
        </dgm:presLayoutVars>
      </dgm:prSet>
      <dgm:spPr/>
    </dgm:pt>
    <dgm:pt modelId="{544BA994-64C7-487F-A258-FA1A1369E432}" type="pres">
      <dgm:prSet presAssocID="{851EC85E-DE1D-4E11-841D-CBFE6189E5A1}" presName="spacer" presStyleCnt="0"/>
      <dgm:spPr/>
    </dgm:pt>
    <dgm:pt modelId="{973EAD2C-5FF2-4967-A3DA-1A0EEDF21CCC}" type="pres">
      <dgm:prSet presAssocID="{020CD135-3A72-4947-B716-D0BA4DC2C7CB}" presName="parentText" presStyleLbl="node1" presStyleIdx="1" presStyleCnt="3">
        <dgm:presLayoutVars>
          <dgm:chMax val="0"/>
          <dgm:bulletEnabled val="1"/>
        </dgm:presLayoutVars>
      </dgm:prSet>
      <dgm:spPr/>
    </dgm:pt>
    <dgm:pt modelId="{EF9A0628-6831-4BCA-A3E8-62C7838AE759}" type="pres">
      <dgm:prSet presAssocID="{2EF732BE-18F7-45E7-A388-35726DD224F6}" presName="spacer" presStyleCnt="0"/>
      <dgm:spPr/>
    </dgm:pt>
    <dgm:pt modelId="{B9059892-3000-4E4C-873C-2345BC0F0DC0}" type="pres">
      <dgm:prSet presAssocID="{EDBDF169-F7F7-459A-B055-B7E9B0603FC3}" presName="parentText" presStyleLbl="node1" presStyleIdx="2" presStyleCnt="3">
        <dgm:presLayoutVars>
          <dgm:chMax val="0"/>
          <dgm:bulletEnabled val="1"/>
        </dgm:presLayoutVars>
      </dgm:prSet>
      <dgm:spPr/>
    </dgm:pt>
  </dgm:ptLst>
  <dgm:cxnLst>
    <dgm:cxn modelId="{0FBE0221-173E-43BB-933D-D4301B8594E5}" type="presOf" srcId="{18500C5F-C2B7-405B-8D7C-17062179464F}" destId="{566C8A08-7907-4A47-9E38-08428CCDF73D}" srcOrd="0" destOrd="0" presId="urn:microsoft.com/office/officeart/2005/8/layout/vList2"/>
    <dgm:cxn modelId="{1B848C3F-CC8E-4886-852C-A55DBE482EDF}" type="presOf" srcId="{EDBDF169-F7F7-459A-B055-B7E9B0603FC3}" destId="{B9059892-3000-4E4C-873C-2345BC0F0DC0}" srcOrd="0" destOrd="0" presId="urn:microsoft.com/office/officeart/2005/8/layout/vList2"/>
    <dgm:cxn modelId="{9AACF748-742D-4D39-B2E1-B11CD8731D25}" type="presOf" srcId="{A64F232A-3AE5-403B-957E-30F88A006138}" destId="{59C35EE2-14DC-4C3C-AEAE-1E36C476ACA2}" srcOrd="0" destOrd="0" presId="urn:microsoft.com/office/officeart/2005/8/layout/vList2"/>
    <dgm:cxn modelId="{0341DA69-42C8-4E92-BC15-0B5B3DBD550B}" srcId="{18500C5F-C2B7-405B-8D7C-17062179464F}" destId="{EDBDF169-F7F7-459A-B055-B7E9B0603FC3}" srcOrd="2" destOrd="0" parTransId="{EC13FDC8-3348-4FFB-805C-D6D1ADFA9F3F}" sibTransId="{B3309993-F43F-4CBF-9013-C4A88F1323D7}"/>
    <dgm:cxn modelId="{D7DE5A7F-CD0D-4E6B-B3DF-814F069A11E5}" srcId="{18500C5F-C2B7-405B-8D7C-17062179464F}" destId="{020CD135-3A72-4947-B716-D0BA4DC2C7CB}" srcOrd="1" destOrd="0" parTransId="{2134E419-8847-4B38-9BC9-AE0E2A3D82C9}" sibTransId="{2EF732BE-18F7-45E7-A388-35726DD224F6}"/>
    <dgm:cxn modelId="{72475F98-99D9-4B47-BA9C-9958AC33B207}" type="presOf" srcId="{020CD135-3A72-4947-B716-D0BA4DC2C7CB}" destId="{973EAD2C-5FF2-4967-A3DA-1A0EEDF21CCC}" srcOrd="0" destOrd="0" presId="urn:microsoft.com/office/officeart/2005/8/layout/vList2"/>
    <dgm:cxn modelId="{20C2A6D1-DF32-446C-95D5-3C8DB45FB960}" srcId="{18500C5F-C2B7-405B-8D7C-17062179464F}" destId="{A64F232A-3AE5-403B-957E-30F88A006138}" srcOrd="0" destOrd="0" parTransId="{B39F3ADE-751F-46EB-9073-EDD2DC18552B}" sibTransId="{851EC85E-DE1D-4E11-841D-CBFE6189E5A1}"/>
    <dgm:cxn modelId="{5650BF75-6338-44C9-AA87-CFA9B4A39C42}" type="presParOf" srcId="{566C8A08-7907-4A47-9E38-08428CCDF73D}" destId="{59C35EE2-14DC-4C3C-AEAE-1E36C476ACA2}" srcOrd="0" destOrd="0" presId="urn:microsoft.com/office/officeart/2005/8/layout/vList2"/>
    <dgm:cxn modelId="{094202A9-F62E-4BB6-8368-CF7CF2A0084A}" type="presParOf" srcId="{566C8A08-7907-4A47-9E38-08428CCDF73D}" destId="{544BA994-64C7-487F-A258-FA1A1369E432}" srcOrd="1" destOrd="0" presId="urn:microsoft.com/office/officeart/2005/8/layout/vList2"/>
    <dgm:cxn modelId="{1CD3D952-EB80-4DA3-86B6-065A08445886}" type="presParOf" srcId="{566C8A08-7907-4A47-9E38-08428CCDF73D}" destId="{973EAD2C-5FF2-4967-A3DA-1A0EEDF21CCC}" srcOrd="2" destOrd="0" presId="urn:microsoft.com/office/officeart/2005/8/layout/vList2"/>
    <dgm:cxn modelId="{F00E0765-9405-486F-B276-4A7E15A10231}" type="presParOf" srcId="{566C8A08-7907-4A47-9E38-08428CCDF73D}" destId="{EF9A0628-6831-4BCA-A3E8-62C7838AE759}" srcOrd="3" destOrd="0" presId="urn:microsoft.com/office/officeart/2005/8/layout/vList2"/>
    <dgm:cxn modelId="{166D919F-2965-4C22-90B7-BC9D2C65A050}" type="presParOf" srcId="{566C8A08-7907-4A47-9E38-08428CCDF73D}" destId="{B9059892-3000-4E4C-873C-2345BC0F0DC0}"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4070A25-D54E-4EF1-9EE4-8654B24B7E28}" type="doc">
      <dgm:prSet loTypeId="urn:microsoft.com/office/officeart/2005/8/layout/vProcess5" loCatId="process" qsTypeId="urn:microsoft.com/office/officeart/2005/8/quickstyle/simple4" qsCatId="simple" csTypeId="urn:microsoft.com/office/officeart/2005/8/colors/colorful1" csCatId="colorful"/>
      <dgm:spPr/>
      <dgm:t>
        <a:bodyPr/>
        <a:lstStyle/>
        <a:p>
          <a:endParaRPr lang="en-US"/>
        </a:p>
      </dgm:t>
    </dgm:pt>
    <dgm:pt modelId="{65610DF1-4FB1-4AFD-80FA-0B7384D752C5}">
      <dgm:prSet/>
      <dgm:spPr/>
      <dgm:t>
        <a:bodyPr/>
        <a:lstStyle/>
        <a:p>
          <a:r>
            <a:rPr lang="en-GB"/>
            <a:t>Laws that govern relations between different countries. </a:t>
          </a:r>
          <a:endParaRPr lang="en-US"/>
        </a:p>
      </dgm:t>
    </dgm:pt>
    <dgm:pt modelId="{EB84E44F-ADFD-405A-B3B1-FDA09E5F7975}" type="parTrans" cxnId="{9D4F1D56-9556-4707-9C72-30B43F0D2762}">
      <dgm:prSet/>
      <dgm:spPr/>
      <dgm:t>
        <a:bodyPr/>
        <a:lstStyle/>
        <a:p>
          <a:endParaRPr lang="en-US"/>
        </a:p>
      </dgm:t>
    </dgm:pt>
    <dgm:pt modelId="{564A99B8-8153-415F-A1B8-2DB4D5649638}" type="sibTrans" cxnId="{9D4F1D56-9556-4707-9C72-30B43F0D2762}">
      <dgm:prSet/>
      <dgm:spPr/>
      <dgm:t>
        <a:bodyPr/>
        <a:lstStyle/>
        <a:p>
          <a:endParaRPr lang="en-US"/>
        </a:p>
      </dgm:t>
    </dgm:pt>
    <dgm:pt modelId="{D122A6F2-C0B4-4DD4-8AF2-88AF367DA6D6}">
      <dgm:prSet/>
      <dgm:spPr/>
      <dgm:t>
        <a:bodyPr/>
        <a:lstStyle/>
        <a:p>
          <a:r>
            <a:rPr lang="en-GB"/>
            <a:t>Includes relations between states, individuals, the states and organisations. </a:t>
          </a:r>
          <a:endParaRPr lang="en-US"/>
        </a:p>
      </dgm:t>
    </dgm:pt>
    <dgm:pt modelId="{FCE601D6-66A4-4BA2-8F50-3CC84C903B9D}" type="parTrans" cxnId="{32A9C86F-76B9-4818-92F9-842E0F188623}">
      <dgm:prSet/>
      <dgm:spPr/>
      <dgm:t>
        <a:bodyPr/>
        <a:lstStyle/>
        <a:p>
          <a:endParaRPr lang="en-US"/>
        </a:p>
      </dgm:t>
    </dgm:pt>
    <dgm:pt modelId="{41FBC89B-9875-4CF4-9037-6B54A226E5B8}" type="sibTrans" cxnId="{32A9C86F-76B9-4818-92F9-842E0F188623}">
      <dgm:prSet/>
      <dgm:spPr/>
      <dgm:t>
        <a:bodyPr/>
        <a:lstStyle/>
        <a:p>
          <a:endParaRPr lang="en-US"/>
        </a:p>
      </dgm:t>
    </dgm:pt>
    <dgm:pt modelId="{287FA4A7-2372-43BD-B737-5F475B3455D9}">
      <dgm:prSet/>
      <dgm:spPr/>
      <dgm:t>
        <a:bodyPr/>
        <a:lstStyle/>
        <a:p>
          <a:r>
            <a:rPr lang="en-GB"/>
            <a:t>‘’ T</a:t>
          </a:r>
          <a:r>
            <a:rPr lang="en-GB" b="0" i="0"/>
            <a:t>he UK signs international treaties, they are binding in international law but not in domestic law’’.</a:t>
          </a:r>
          <a:endParaRPr lang="en-US"/>
        </a:p>
      </dgm:t>
    </dgm:pt>
    <dgm:pt modelId="{F2F14CCF-CE11-448D-9862-DDA0E8C894D1}" type="parTrans" cxnId="{402A6D20-CD61-4944-8D71-2B0CF5188E35}">
      <dgm:prSet/>
      <dgm:spPr/>
      <dgm:t>
        <a:bodyPr/>
        <a:lstStyle/>
        <a:p>
          <a:endParaRPr lang="en-US"/>
        </a:p>
      </dgm:t>
    </dgm:pt>
    <dgm:pt modelId="{27F45926-4E45-4274-B15F-791656D80D8C}" type="sibTrans" cxnId="{402A6D20-CD61-4944-8D71-2B0CF5188E35}">
      <dgm:prSet/>
      <dgm:spPr/>
      <dgm:t>
        <a:bodyPr/>
        <a:lstStyle/>
        <a:p>
          <a:endParaRPr lang="en-US"/>
        </a:p>
      </dgm:t>
    </dgm:pt>
    <dgm:pt modelId="{BBF6875C-FCF7-4520-B60B-9857B4748F28}">
      <dgm:prSet/>
      <dgm:spPr/>
      <dgm:t>
        <a:bodyPr/>
        <a:lstStyle/>
        <a:p>
          <a:r>
            <a:rPr lang="en-GB"/>
            <a:t>This means that you cannot bring a case under international law in England and Wales. </a:t>
          </a:r>
          <a:endParaRPr lang="en-US"/>
        </a:p>
      </dgm:t>
    </dgm:pt>
    <dgm:pt modelId="{5B6AEB7D-FD9F-47DC-A2F3-36F84C7CCF8F}" type="parTrans" cxnId="{0DBD83D3-61A3-4661-AD77-BC71B035FBAB}">
      <dgm:prSet/>
      <dgm:spPr/>
      <dgm:t>
        <a:bodyPr/>
        <a:lstStyle/>
        <a:p>
          <a:endParaRPr lang="en-US"/>
        </a:p>
      </dgm:t>
    </dgm:pt>
    <dgm:pt modelId="{3B9A041B-3647-4E67-89A7-AB85F1C1E869}" type="sibTrans" cxnId="{0DBD83D3-61A3-4661-AD77-BC71B035FBAB}">
      <dgm:prSet/>
      <dgm:spPr/>
      <dgm:t>
        <a:bodyPr/>
        <a:lstStyle/>
        <a:p>
          <a:endParaRPr lang="en-US"/>
        </a:p>
      </dgm:t>
    </dgm:pt>
    <dgm:pt modelId="{F996114A-1504-40D0-A998-CE2B32A1CC69}">
      <dgm:prSet/>
      <dgm:spPr/>
      <dgm:t>
        <a:bodyPr/>
        <a:lstStyle/>
        <a:p>
          <a:r>
            <a:rPr lang="en-GB"/>
            <a:t>European Convention on Human Rights is international legal system.</a:t>
          </a:r>
          <a:endParaRPr lang="en-US"/>
        </a:p>
      </dgm:t>
    </dgm:pt>
    <dgm:pt modelId="{0614BE8C-805E-4FC1-97EC-4615DEAD0DBD}" type="parTrans" cxnId="{5C05F451-46FF-4676-9788-AD7FF3DD5F7E}">
      <dgm:prSet/>
      <dgm:spPr/>
      <dgm:t>
        <a:bodyPr/>
        <a:lstStyle/>
        <a:p>
          <a:endParaRPr lang="en-US"/>
        </a:p>
      </dgm:t>
    </dgm:pt>
    <dgm:pt modelId="{9A3E97DC-C272-4D31-AAC6-EC877C915965}" type="sibTrans" cxnId="{5C05F451-46FF-4676-9788-AD7FF3DD5F7E}">
      <dgm:prSet/>
      <dgm:spPr/>
      <dgm:t>
        <a:bodyPr/>
        <a:lstStyle/>
        <a:p>
          <a:endParaRPr lang="en-US"/>
        </a:p>
      </dgm:t>
    </dgm:pt>
    <dgm:pt modelId="{F316E54C-BDDB-450B-94A9-0D6BBA5DB8DE}" type="pres">
      <dgm:prSet presAssocID="{F4070A25-D54E-4EF1-9EE4-8654B24B7E28}" presName="outerComposite" presStyleCnt="0">
        <dgm:presLayoutVars>
          <dgm:chMax val="5"/>
          <dgm:dir/>
          <dgm:resizeHandles val="exact"/>
        </dgm:presLayoutVars>
      </dgm:prSet>
      <dgm:spPr/>
    </dgm:pt>
    <dgm:pt modelId="{35D95923-32DE-4194-936B-71B7BC8AF80D}" type="pres">
      <dgm:prSet presAssocID="{F4070A25-D54E-4EF1-9EE4-8654B24B7E28}" presName="dummyMaxCanvas" presStyleCnt="0">
        <dgm:presLayoutVars/>
      </dgm:prSet>
      <dgm:spPr/>
    </dgm:pt>
    <dgm:pt modelId="{7AFE7FCC-1389-4FCD-9DEF-50C7069E9B11}" type="pres">
      <dgm:prSet presAssocID="{F4070A25-D54E-4EF1-9EE4-8654B24B7E28}" presName="FiveNodes_1" presStyleLbl="node1" presStyleIdx="0" presStyleCnt="5">
        <dgm:presLayoutVars>
          <dgm:bulletEnabled val="1"/>
        </dgm:presLayoutVars>
      </dgm:prSet>
      <dgm:spPr/>
    </dgm:pt>
    <dgm:pt modelId="{9680ECF1-5CC4-4D41-861D-A292E7A9849D}" type="pres">
      <dgm:prSet presAssocID="{F4070A25-D54E-4EF1-9EE4-8654B24B7E28}" presName="FiveNodes_2" presStyleLbl="node1" presStyleIdx="1" presStyleCnt="5">
        <dgm:presLayoutVars>
          <dgm:bulletEnabled val="1"/>
        </dgm:presLayoutVars>
      </dgm:prSet>
      <dgm:spPr/>
    </dgm:pt>
    <dgm:pt modelId="{90ED3425-81FF-49AA-B0E8-8A513811A853}" type="pres">
      <dgm:prSet presAssocID="{F4070A25-D54E-4EF1-9EE4-8654B24B7E28}" presName="FiveNodes_3" presStyleLbl="node1" presStyleIdx="2" presStyleCnt="5">
        <dgm:presLayoutVars>
          <dgm:bulletEnabled val="1"/>
        </dgm:presLayoutVars>
      </dgm:prSet>
      <dgm:spPr/>
    </dgm:pt>
    <dgm:pt modelId="{3016C8C0-6597-4239-ACC3-B06EE4943F91}" type="pres">
      <dgm:prSet presAssocID="{F4070A25-D54E-4EF1-9EE4-8654B24B7E28}" presName="FiveNodes_4" presStyleLbl="node1" presStyleIdx="3" presStyleCnt="5">
        <dgm:presLayoutVars>
          <dgm:bulletEnabled val="1"/>
        </dgm:presLayoutVars>
      </dgm:prSet>
      <dgm:spPr/>
    </dgm:pt>
    <dgm:pt modelId="{29BB417B-C29B-40DD-A132-20C1DA9C0A6F}" type="pres">
      <dgm:prSet presAssocID="{F4070A25-D54E-4EF1-9EE4-8654B24B7E28}" presName="FiveNodes_5" presStyleLbl="node1" presStyleIdx="4" presStyleCnt="5">
        <dgm:presLayoutVars>
          <dgm:bulletEnabled val="1"/>
        </dgm:presLayoutVars>
      </dgm:prSet>
      <dgm:spPr/>
    </dgm:pt>
    <dgm:pt modelId="{1106C640-B39D-4F99-B1C8-1DE3C5DE9FF8}" type="pres">
      <dgm:prSet presAssocID="{F4070A25-D54E-4EF1-9EE4-8654B24B7E28}" presName="FiveConn_1-2" presStyleLbl="fgAccFollowNode1" presStyleIdx="0" presStyleCnt="4">
        <dgm:presLayoutVars>
          <dgm:bulletEnabled val="1"/>
        </dgm:presLayoutVars>
      </dgm:prSet>
      <dgm:spPr/>
    </dgm:pt>
    <dgm:pt modelId="{6AEDF9E9-F596-4F57-9F85-49C726F90878}" type="pres">
      <dgm:prSet presAssocID="{F4070A25-D54E-4EF1-9EE4-8654B24B7E28}" presName="FiveConn_2-3" presStyleLbl="fgAccFollowNode1" presStyleIdx="1" presStyleCnt="4">
        <dgm:presLayoutVars>
          <dgm:bulletEnabled val="1"/>
        </dgm:presLayoutVars>
      </dgm:prSet>
      <dgm:spPr/>
    </dgm:pt>
    <dgm:pt modelId="{C9DEF462-1E0B-41BC-B985-B73EAA8232F8}" type="pres">
      <dgm:prSet presAssocID="{F4070A25-D54E-4EF1-9EE4-8654B24B7E28}" presName="FiveConn_3-4" presStyleLbl="fgAccFollowNode1" presStyleIdx="2" presStyleCnt="4">
        <dgm:presLayoutVars>
          <dgm:bulletEnabled val="1"/>
        </dgm:presLayoutVars>
      </dgm:prSet>
      <dgm:spPr/>
    </dgm:pt>
    <dgm:pt modelId="{DA3BD940-ED58-40FE-B4C1-34891497FE7B}" type="pres">
      <dgm:prSet presAssocID="{F4070A25-D54E-4EF1-9EE4-8654B24B7E28}" presName="FiveConn_4-5" presStyleLbl="fgAccFollowNode1" presStyleIdx="3" presStyleCnt="4">
        <dgm:presLayoutVars>
          <dgm:bulletEnabled val="1"/>
        </dgm:presLayoutVars>
      </dgm:prSet>
      <dgm:spPr/>
    </dgm:pt>
    <dgm:pt modelId="{0F91B47B-67D8-4D14-8B00-14F39D70AEB7}" type="pres">
      <dgm:prSet presAssocID="{F4070A25-D54E-4EF1-9EE4-8654B24B7E28}" presName="FiveNodes_1_text" presStyleLbl="node1" presStyleIdx="4" presStyleCnt="5">
        <dgm:presLayoutVars>
          <dgm:bulletEnabled val="1"/>
        </dgm:presLayoutVars>
      </dgm:prSet>
      <dgm:spPr/>
    </dgm:pt>
    <dgm:pt modelId="{C32C325D-8512-48E8-9A4E-B6B527197836}" type="pres">
      <dgm:prSet presAssocID="{F4070A25-D54E-4EF1-9EE4-8654B24B7E28}" presName="FiveNodes_2_text" presStyleLbl="node1" presStyleIdx="4" presStyleCnt="5">
        <dgm:presLayoutVars>
          <dgm:bulletEnabled val="1"/>
        </dgm:presLayoutVars>
      </dgm:prSet>
      <dgm:spPr/>
    </dgm:pt>
    <dgm:pt modelId="{B9392383-3A01-4CC9-A153-F56006B63838}" type="pres">
      <dgm:prSet presAssocID="{F4070A25-D54E-4EF1-9EE4-8654B24B7E28}" presName="FiveNodes_3_text" presStyleLbl="node1" presStyleIdx="4" presStyleCnt="5">
        <dgm:presLayoutVars>
          <dgm:bulletEnabled val="1"/>
        </dgm:presLayoutVars>
      </dgm:prSet>
      <dgm:spPr/>
    </dgm:pt>
    <dgm:pt modelId="{91231251-F701-49BF-99B2-685BC7029310}" type="pres">
      <dgm:prSet presAssocID="{F4070A25-D54E-4EF1-9EE4-8654B24B7E28}" presName="FiveNodes_4_text" presStyleLbl="node1" presStyleIdx="4" presStyleCnt="5">
        <dgm:presLayoutVars>
          <dgm:bulletEnabled val="1"/>
        </dgm:presLayoutVars>
      </dgm:prSet>
      <dgm:spPr/>
    </dgm:pt>
    <dgm:pt modelId="{FB6570F3-0343-4A7E-AA83-76CA0DDEF639}" type="pres">
      <dgm:prSet presAssocID="{F4070A25-D54E-4EF1-9EE4-8654B24B7E28}" presName="FiveNodes_5_text" presStyleLbl="node1" presStyleIdx="4" presStyleCnt="5">
        <dgm:presLayoutVars>
          <dgm:bulletEnabled val="1"/>
        </dgm:presLayoutVars>
      </dgm:prSet>
      <dgm:spPr/>
    </dgm:pt>
  </dgm:ptLst>
  <dgm:cxnLst>
    <dgm:cxn modelId="{3C008A0B-3AAE-449D-8418-8E16527D59F6}" type="presOf" srcId="{3B9A041B-3647-4E67-89A7-AB85F1C1E869}" destId="{DA3BD940-ED58-40FE-B4C1-34891497FE7B}" srcOrd="0" destOrd="0" presId="urn:microsoft.com/office/officeart/2005/8/layout/vProcess5"/>
    <dgm:cxn modelId="{DD229F0F-AA8B-470F-AA43-17949CAE3B37}" type="presOf" srcId="{F996114A-1504-40D0-A998-CE2B32A1CC69}" destId="{FB6570F3-0343-4A7E-AA83-76CA0DDEF639}" srcOrd="1" destOrd="0" presId="urn:microsoft.com/office/officeart/2005/8/layout/vProcess5"/>
    <dgm:cxn modelId="{598FF710-ADD3-4E3D-B997-FF313DA0C11F}" type="presOf" srcId="{BBF6875C-FCF7-4520-B60B-9857B4748F28}" destId="{3016C8C0-6597-4239-ACC3-B06EE4943F91}" srcOrd="0" destOrd="0" presId="urn:microsoft.com/office/officeart/2005/8/layout/vProcess5"/>
    <dgm:cxn modelId="{402A6D20-CD61-4944-8D71-2B0CF5188E35}" srcId="{F4070A25-D54E-4EF1-9EE4-8654B24B7E28}" destId="{287FA4A7-2372-43BD-B737-5F475B3455D9}" srcOrd="2" destOrd="0" parTransId="{F2F14CCF-CE11-448D-9862-DDA0E8C894D1}" sibTransId="{27F45926-4E45-4274-B15F-791656D80D8C}"/>
    <dgm:cxn modelId="{52AB8A24-5607-42C8-8EAD-2F189F58461C}" type="presOf" srcId="{564A99B8-8153-415F-A1B8-2DB4D5649638}" destId="{1106C640-B39D-4F99-B1C8-1DE3C5DE9FF8}" srcOrd="0" destOrd="0" presId="urn:microsoft.com/office/officeart/2005/8/layout/vProcess5"/>
    <dgm:cxn modelId="{09634E40-C2B7-421E-9E13-97905886A8A4}" type="presOf" srcId="{D122A6F2-C0B4-4DD4-8AF2-88AF367DA6D6}" destId="{C32C325D-8512-48E8-9A4E-B6B527197836}" srcOrd="1" destOrd="0" presId="urn:microsoft.com/office/officeart/2005/8/layout/vProcess5"/>
    <dgm:cxn modelId="{DFFC4642-CFA7-4A97-9C0E-3D217F7F1693}" type="presOf" srcId="{27F45926-4E45-4274-B15F-791656D80D8C}" destId="{C9DEF462-1E0B-41BC-B985-B73EAA8232F8}" srcOrd="0" destOrd="0" presId="urn:microsoft.com/office/officeart/2005/8/layout/vProcess5"/>
    <dgm:cxn modelId="{6063FA68-68D8-41EB-84A2-3E0EB14996C2}" type="presOf" srcId="{D122A6F2-C0B4-4DD4-8AF2-88AF367DA6D6}" destId="{9680ECF1-5CC4-4D41-861D-A292E7A9849D}" srcOrd="0" destOrd="0" presId="urn:microsoft.com/office/officeart/2005/8/layout/vProcess5"/>
    <dgm:cxn modelId="{1AC9024E-3D91-42FB-BE66-7411F94DAE2A}" type="presOf" srcId="{65610DF1-4FB1-4AFD-80FA-0B7384D752C5}" destId="{0F91B47B-67D8-4D14-8B00-14F39D70AEB7}" srcOrd="1" destOrd="0" presId="urn:microsoft.com/office/officeart/2005/8/layout/vProcess5"/>
    <dgm:cxn modelId="{32A9C86F-76B9-4818-92F9-842E0F188623}" srcId="{F4070A25-D54E-4EF1-9EE4-8654B24B7E28}" destId="{D122A6F2-C0B4-4DD4-8AF2-88AF367DA6D6}" srcOrd="1" destOrd="0" parTransId="{FCE601D6-66A4-4BA2-8F50-3CC84C903B9D}" sibTransId="{41FBC89B-9875-4CF4-9037-6B54A226E5B8}"/>
    <dgm:cxn modelId="{5C05F451-46FF-4676-9788-AD7FF3DD5F7E}" srcId="{F4070A25-D54E-4EF1-9EE4-8654B24B7E28}" destId="{F996114A-1504-40D0-A998-CE2B32A1CC69}" srcOrd="4" destOrd="0" parTransId="{0614BE8C-805E-4FC1-97EC-4615DEAD0DBD}" sibTransId="{9A3E97DC-C272-4D31-AAC6-EC877C915965}"/>
    <dgm:cxn modelId="{9D4F1D56-9556-4707-9C72-30B43F0D2762}" srcId="{F4070A25-D54E-4EF1-9EE4-8654B24B7E28}" destId="{65610DF1-4FB1-4AFD-80FA-0B7384D752C5}" srcOrd="0" destOrd="0" parTransId="{EB84E44F-ADFD-405A-B3B1-FDA09E5F7975}" sibTransId="{564A99B8-8153-415F-A1B8-2DB4D5649638}"/>
    <dgm:cxn modelId="{6BE49257-6F5E-4D29-BFEC-D74E020D0B8C}" type="presOf" srcId="{287FA4A7-2372-43BD-B737-5F475B3455D9}" destId="{90ED3425-81FF-49AA-B0E8-8A513811A853}" srcOrd="0" destOrd="0" presId="urn:microsoft.com/office/officeart/2005/8/layout/vProcess5"/>
    <dgm:cxn modelId="{4649638D-3932-4C74-B37C-D7C5E3C52ADC}" type="presOf" srcId="{41FBC89B-9875-4CF4-9037-6B54A226E5B8}" destId="{6AEDF9E9-F596-4F57-9F85-49C726F90878}" srcOrd="0" destOrd="0" presId="urn:microsoft.com/office/officeart/2005/8/layout/vProcess5"/>
    <dgm:cxn modelId="{632A0F96-D9D1-4A64-8DE3-9F7F8CEACC23}" type="presOf" srcId="{F996114A-1504-40D0-A998-CE2B32A1CC69}" destId="{29BB417B-C29B-40DD-A132-20C1DA9C0A6F}" srcOrd="0" destOrd="0" presId="urn:microsoft.com/office/officeart/2005/8/layout/vProcess5"/>
    <dgm:cxn modelId="{168B579B-1172-49C7-88AA-B50643687DD1}" type="presOf" srcId="{287FA4A7-2372-43BD-B737-5F475B3455D9}" destId="{B9392383-3A01-4CC9-A153-F56006B63838}" srcOrd="1" destOrd="0" presId="urn:microsoft.com/office/officeart/2005/8/layout/vProcess5"/>
    <dgm:cxn modelId="{E3FAA99E-672A-40CC-B951-1C823AFA6747}" type="presOf" srcId="{BBF6875C-FCF7-4520-B60B-9857B4748F28}" destId="{91231251-F701-49BF-99B2-685BC7029310}" srcOrd="1" destOrd="0" presId="urn:microsoft.com/office/officeart/2005/8/layout/vProcess5"/>
    <dgm:cxn modelId="{BC9D36AB-32FD-4301-8E6F-0B03EF891867}" type="presOf" srcId="{F4070A25-D54E-4EF1-9EE4-8654B24B7E28}" destId="{F316E54C-BDDB-450B-94A9-0D6BBA5DB8DE}" srcOrd="0" destOrd="0" presId="urn:microsoft.com/office/officeart/2005/8/layout/vProcess5"/>
    <dgm:cxn modelId="{50FB43B6-3CA3-4BAB-9A97-7813C2345803}" type="presOf" srcId="{65610DF1-4FB1-4AFD-80FA-0B7384D752C5}" destId="{7AFE7FCC-1389-4FCD-9DEF-50C7069E9B11}" srcOrd="0" destOrd="0" presId="urn:microsoft.com/office/officeart/2005/8/layout/vProcess5"/>
    <dgm:cxn modelId="{0DBD83D3-61A3-4661-AD77-BC71B035FBAB}" srcId="{F4070A25-D54E-4EF1-9EE4-8654B24B7E28}" destId="{BBF6875C-FCF7-4520-B60B-9857B4748F28}" srcOrd="3" destOrd="0" parTransId="{5B6AEB7D-FD9F-47DC-A2F3-36F84C7CCF8F}" sibTransId="{3B9A041B-3647-4E67-89A7-AB85F1C1E869}"/>
    <dgm:cxn modelId="{67E8343A-D309-45B7-A68C-38CF14414318}" type="presParOf" srcId="{F316E54C-BDDB-450B-94A9-0D6BBA5DB8DE}" destId="{35D95923-32DE-4194-936B-71B7BC8AF80D}" srcOrd="0" destOrd="0" presId="urn:microsoft.com/office/officeart/2005/8/layout/vProcess5"/>
    <dgm:cxn modelId="{2E2B655F-991D-4767-A2EF-268BD772BC70}" type="presParOf" srcId="{F316E54C-BDDB-450B-94A9-0D6BBA5DB8DE}" destId="{7AFE7FCC-1389-4FCD-9DEF-50C7069E9B11}" srcOrd="1" destOrd="0" presId="urn:microsoft.com/office/officeart/2005/8/layout/vProcess5"/>
    <dgm:cxn modelId="{CB0D3A4A-FB47-4AD9-81B0-F418B7B282B0}" type="presParOf" srcId="{F316E54C-BDDB-450B-94A9-0D6BBA5DB8DE}" destId="{9680ECF1-5CC4-4D41-861D-A292E7A9849D}" srcOrd="2" destOrd="0" presId="urn:microsoft.com/office/officeart/2005/8/layout/vProcess5"/>
    <dgm:cxn modelId="{494CB852-8AE6-4344-AEC5-FB2FC30A46AA}" type="presParOf" srcId="{F316E54C-BDDB-450B-94A9-0D6BBA5DB8DE}" destId="{90ED3425-81FF-49AA-B0E8-8A513811A853}" srcOrd="3" destOrd="0" presId="urn:microsoft.com/office/officeart/2005/8/layout/vProcess5"/>
    <dgm:cxn modelId="{6396E746-8990-4A7F-B17C-A989ED21C64C}" type="presParOf" srcId="{F316E54C-BDDB-450B-94A9-0D6BBA5DB8DE}" destId="{3016C8C0-6597-4239-ACC3-B06EE4943F91}" srcOrd="4" destOrd="0" presId="urn:microsoft.com/office/officeart/2005/8/layout/vProcess5"/>
    <dgm:cxn modelId="{51A3C189-81A9-44EA-AA68-7AE78D654ADC}" type="presParOf" srcId="{F316E54C-BDDB-450B-94A9-0D6BBA5DB8DE}" destId="{29BB417B-C29B-40DD-A132-20C1DA9C0A6F}" srcOrd="5" destOrd="0" presId="urn:microsoft.com/office/officeart/2005/8/layout/vProcess5"/>
    <dgm:cxn modelId="{22489AC6-6DED-44F3-BFC8-9BBB03D8E530}" type="presParOf" srcId="{F316E54C-BDDB-450B-94A9-0D6BBA5DB8DE}" destId="{1106C640-B39D-4F99-B1C8-1DE3C5DE9FF8}" srcOrd="6" destOrd="0" presId="urn:microsoft.com/office/officeart/2005/8/layout/vProcess5"/>
    <dgm:cxn modelId="{6C0BBAB1-1D7F-425E-83AF-2E2997229F90}" type="presParOf" srcId="{F316E54C-BDDB-450B-94A9-0D6BBA5DB8DE}" destId="{6AEDF9E9-F596-4F57-9F85-49C726F90878}" srcOrd="7" destOrd="0" presId="urn:microsoft.com/office/officeart/2005/8/layout/vProcess5"/>
    <dgm:cxn modelId="{C6718F75-38C7-4FDC-AF3E-9512AF3554F3}" type="presParOf" srcId="{F316E54C-BDDB-450B-94A9-0D6BBA5DB8DE}" destId="{C9DEF462-1E0B-41BC-B985-B73EAA8232F8}" srcOrd="8" destOrd="0" presId="urn:microsoft.com/office/officeart/2005/8/layout/vProcess5"/>
    <dgm:cxn modelId="{22BC032D-A54A-40E3-8E78-D0D7A3B8FC15}" type="presParOf" srcId="{F316E54C-BDDB-450B-94A9-0D6BBA5DB8DE}" destId="{DA3BD940-ED58-40FE-B4C1-34891497FE7B}" srcOrd="9" destOrd="0" presId="urn:microsoft.com/office/officeart/2005/8/layout/vProcess5"/>
    <dgm:cxn modelId="{7783FF46-04B2-4EF6-AE02-A033C89F2138}" type="presParOf" srcId="{F316E54C-BDDB-450B-94A9-0D6BBA5DB8DE}" destId="{0F91B47B-67D8-4D14-8B00-14F39D70AEB7}" srcOrd="10" destOrd="0" presId="urn:microsoft.com/office/officeart/2005/8/layout/vProcess5"/>
    <dgm:cxn modelId="{4D149509-75CF-4A31-A9D2-81DD2145C2E3}" type="presParOf" srcId="{F316E54C-BDDB-450B-94A9-0D6BBA5DB8DE}" destId="{C32C325D-8512-48E8-9A4E-B6B527197836}" srcOrd="11" destOrd="0" presId="urn:microsoft.com/office/officeart/2005/8/layout/vProcess5"/>
    <dgm:cxn modelId="{0FD12E08-44F4-43AB-869D-1B58869158F8}" type="presParOf" srcId="{F316E54C-BDDB-450B-94A9-0D6BBA5DB8DE}" destId="{B9392383-3A01-4CC9-A153-F56006B63838}" srcOrd="12" destOrd="0" presId="urn:microsoft.com/office/officeart/2005/8/layout/vProcess5"/>
    <dgm:cxn modelId="{CF1EC14D-B517-47E3-9622-360719543200}" type="presParOf" srcId="{F316E54C-BDDB-450B-94A9-0D6BBA5DB8DE}" destId="{91231251-F701-49BF-99B2-685BC7029310}" srcOrd="13" destOrd="0" presId="urn:microsoft.com/office/officeart/2005/8/layout/vProcess5"/>
    <dgm:cxn modelId="{E9EC753A-7FFC-4C97-A74D-B19B2D1D9BEB}" type="presParOf" srcId="{F316E54C-BDDB-450B-94A9-0D6BBA5DB8DE}" destId="{FB6570F3-0343-4A7E-AA83-76CA0DDEF639}"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3E9B4D4-FDA6-4174-B072-E465128A3884}"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B02C4309-EA3F-4BEB-BB4F-D6D4F020A26A}">
      <dgm:prSet/>
      <dgm:spPr/>
      <dgm:t>
        <a:bodyPr/>
        <a:lstStyle/>
        <a:p>
          <a:r>
            <a:rPr lang="en-GB"/>
            <a:t>European Economic Community </a:t>
          </a:r>
          <a:endParaRPr lang="en-US"/>
        </a:p>
      </dgm:t>
    </dgm:pt>
    <dgm:pt modelId="{A7EC328C-0706-4EA8-A4CB-59E2B0B4A5E7}" type="parTrans" cxnId="{4CE7D5DA-8E9D-4671-9A3F-904233505F2C}">
      <dgm:prSet/>
      <dgm:spPr/>
      <dgm:t>
        <a:bodyPr/>
        <a:lstStyle/>
        <a:p>
          <a:endParaRPr lang="en-US"/>
        </a:p>
      </dgm:t>
    </dgm:pt>
    <dgm:pt modelId="{1416A71F-B610-48AE-9D21-4E6E03CDCDB7}" type="sibTrans" cxnId="{4CE7D5DA-8E9D-4671-9A3F-904233505F2C}">
      <dgm:prSet/>
      <dgm:spPr/>
      <dgm:t>
        <a:bodyPr/>
        <a:lstStyle/>
        <a:p>
          <a:endParaRPr lang="en-US"/>
        </a:p>
      </dgm:t>
    </dgm:pt>
    <dgm:pt modelId="{355E92E8-4BA7-4DBA-8126-CC0EA30A5018}">
      <dgm:prSet/>
      <dgm:spPr/>
      <dgm:t>
        <a:bodyPr/>
        <a:lstStyle/>
        <a:p>
          <a:r>
            <a:rPr lang="en-GB"/>
            <a:t>Legal system which is binding on the domestic legal systems. </a:t>
          </a:r>
          <a:endParaRPr lang="en-US"/>
        </a:p>
      </dgm:t>
    </dgm:pt>
    <dgm:pt modelId="{A27F76F5-C0DF-45AC-A0A9-E836B17A1F66}" type="parTrans" cxnId="{0778DEAA-0253-45BE-91CD-8BAF3EDAE9D2}">
      <dgm:prSet/>
      <dgm:spPr/>
      <dgm:t>
        <a:bodyPr/>
        <a:lstStyle/>
        <a:p>
          <a:endParaRPr lang="en-US"/>
        </a:p>
      </dgm:t>
    </dgm:pt>
    <dgm:pt modelId="{AAE4922B-FD27-4AC8-82A3-EFF60A4058C3}" type="sibTrans" cxnId="{0778DEAA-0253-45BE-91CD-8BAF3EDAE9D2}">
      <dgm:prSet/>
      <dgm:spPr/>
      <dgm:t>
        <a:bodyPr/>
        <a:lstStyle/>
        <a:p>
          <a:endParaRPr lang="en-US"/>
        </a:p>
      </dgm:t>
    </dgm:pt>
    <dgm:pt modelId="{C64E4692-FAF1-4C34-9DE9-1EF8A51B6FAF}">
      <dgm:prSet/>
      <dgm:spPr/>
      <dgm:t>
        <a:bodyPr/>
        <a:lstStyle/>
        <a:p>
          <a:r>
            <a:rPr lang="en-GB"/>
            <a:t>Could bring cases on the basis of EU law in the United Kingdom. </a:t>
          </a:r>
          <a:endParaRPr lang="en-US"/>
        </a:p>
      </dgm:t>
    </dgm:pt>
    <dgm:pt modelId="{9BFCC8D6-20C6-4C16-86E3-B920BC20955D}" type="parTrans" cxnId="{9FFF092B-C555-4925-B124-4707A42AF8BC}">
      <dgm:prSet/>
      <dgm:spPr/>
      <dgm:t>
        <a:bodyPr/>
        <a:lstStyle/>
        <a:p>
          <a:endParaRPr lang="en-US"/>
        </a:p>
      </dgm:t>
    </dgm:pt>
    <dgm:pt modelId="{4C6B7048-ACB3-4C32-BDEF-22C876430210}" type="sibTrans" cxnId="{9FFF092B-C555-4925-B124-4707A42AF8BC}">
      <dgm:prSet/>
      <dgm:spPr/>
      <dgm:t>
        <a:bodyPr/>
        <a:lstStyle/>
        <a:p>
          <a:endParaRPr lang="en-US"/>
        </a:p>
      </dgm:t>
    </dgm:pt>
    <dgm:pt modelId="{588A6654-8E43-4F93-A25D-B5907BAB78B9}">
      <dgm:prSet/>
      <dgm:spPr/>
      <dgm:t>
        <a:bodyPr/>
        <a:lstStyle/>
        <a:p>
          <a:r>
            <a:rPr lang="en-GB"/>
            <a:t>European Union (Withdrawal) Act 2018. </a:t>
          </a:r>
          <a:endParaRPr lang="en-US"/>
        </a:p>
      </dgm:t>
    </dgm:pt>
    <dgm:pt modelId="{8DA5319E-F0B5-4A1B-BD43-DC26853A8C82}" type="parTrans" cxnId="{6C6AF02C-E2E4-4FF8-A71E-1BA52D932FCB}">
      <dgm:prSet/>
      <dgm:spPr/>
      <dgm:t>
        <a:bodyPr/>
        <a:lstStyle/>
        <a:p>
          <a:endParaRPr lang="en-US"/>
        </a:p>
      </dgm:t>
    </dgm:pt>
    <dgm:pt modelId="{8DB1C9CF-96F7-4ABD-ADD5-07E1F4BF5ACD}" type="sibTrans" cxnId="{6C6AF02C-E2E4-4FF8-A71E-1BA52D932FCB}">
      <dgm:prSet/>
      <dgm:spPr/>
      <dgm:t>
        <a:bodyPr/>
        <a:lstStyle/>
        <a:p>
          <a:endParaRPr lang="en-US"/>
        </a:p>
      </dgm:t>
    </dgm:pt>
    <dgm:pt modelId="{6ECF4C00-6330-4023-9EEA-5516E418A119}" type="pres">
      <dgm:prSet presAssocID="{33E9B4D4-FDA6-4174-B072-E465128A3884}" presName="hierChild1" presStyleCnt="0">
        <dgm:presLayoutVars>
          <dgm:chPref val="1"/>
          <dgm:dir/>
          <dgm:animOne val="branch"/>
          <dgm:animLvl val="lvl"/>
          <dgm:resizeHandles/>
        </dgm:presLayoutVars>
      </dgm:prSet>
      <dgm:spPr/>
    </dgm:pt>
    <dgm:pt modelId="{CE65A7E2-DBC9-4418-B0C1-400527FFB7A4}" type="pres">
      <dgm:prSet presAssocID="{B02C4309-EA3F-4BEB-BB4F-D6D4F020A26A}" presName="hierRoot1" presStyleCnt="0"/>
      <dgm:spPr/>
    </dgm:pt>
    <dgm:pt modelId="{A6094930-C089-436C-AB0A-E9D4100C60FA}" type="pres">
      <dgm:prSet presAssocID="{B02C4309-EA3F-4BEB-BB4F-D6D4F020A26A}" presName="composite" presStyleCnt="0"/>
      <dgm:spPr/>
    </dgm:pt>
    <dgm:pt modelId="{2B806D03-E6B2-4020-8FD3-52FC1A47B5FA}" type="pres">
      <dgm:prSet presAssocID="{B02C4309-EA3F-4BEB-BB4F-D6D4F020A26A}" presName="background" presStyleLbl="node0" presStyleIdx="0" presStyleCnt="4"/>
      <dgm:spPr/>
    </dgm:pt>
    <dgm:pt modelId="{5D3FDFEC-4F0D-4F6E-8530-7473D3612208}" type="pres">
      <dgm:prSet presAssocID="{B02C4309-EA3F-4BEB-BB4F-D6D4F020A26A}" presName="text" presStyleLbl="fgAcc0" presStyleIdx="0" presStyleCnt="4">
        <dgm:presLayoutVars>
          <dgm:chPref val="3"/>
        </dgm:presLayoutVars>
      </dgm:prSet>
      <dgm:spPr/>
    </dgm:pt>
    <dgm:pt modelId="{AD4DD305-7E68-45E8-A1AB-8686AE14658B}" type="pres">
      <dgm:prSet presAssocID="{B02C4309-EA3F-4BEB-BB4F-D6D4F020A26A}" presName="hierChild2" presStyleCnt="0"/>
      <dgm:spPr/>
    </dgm:pt>
    <dgm:pt modelId="{93CFAAC7-CCBE-4956-9C41-7F1ABC669B57}" type="pres">
      <dgm:prSet presAssocID="{355E92E8-4BA7-4DBA-8126-CC0EA30A5018}" presName="hierRoot1" presStyleCnt="0"/>
      <dgm:spPr/>
    </dgm:pt>
    <dgm:pt modelId="{737EC8C0-2ABA-4610-9D63-2C1A71462141}" type="pres">
      <dgm:prSet presAssocID="{355E92E8-4BA7-4DBA-8126-CC0EA30A5018}" presName="composite" presStyleCnt="0"/>
      <dgm:spPr/>
    </dgm:pt>
    <dgm:pt modelId="{C6C94E35-8CD1-430B-A840-99D06015C249}" type="pres">
      <dgm:prSet presAssocID="{355E92E8-4BA7-4DBA-8126-CC0EA30A5018}" presName="background" presStyleLbl="node0" presStyleIdx="1" presStyleCnt="4"/>
      <dgm:spPr/>
    </dgm:pt>
    <dgm:pt modelId="{3FAE45EB-932E-47A1-95EF-F272B45035AB}" type="pres">
      <dgm:prSet presAssocID="{355E92E8-4BA7-4DBA-8126-CC0EA30A5018}" presName="text" presStyleLbl="fgAcc0" presStyleIdx="1" presStyleCnt="4">
        <dgm:presLayoutVars>
          <dgm:chPref val="3"/>
        </dgm:presLayoutVars>
      </dgm:prSet>
      <dgm:spPr/>
    </dgm:pt>
    <dgm:pt modelId="{8DD982E5-2C47-4A99-BC0F-DB24C754BDB3}" type="pres">
      <dgm:prSet presAssocID="{355E92E8-4BA7-4DBA-8126-CC0EA30A5018}" presName="hierChild2" presStyleCnt="0"/>
      <dgm:spPr/>
    </dgm:pt>
    <dgm:pt modelId="{D996D5D2-299A-4CAF-8263-731CB912C909}" type="pres">
      <dgm:prSet presAssocID="{C64E4692-FAF1-4C34-9DE9-1EF8A51B6FAF}" presName="hierRoot1" presStyleCnt="0"/>
      <dgm:spPr/>
    </dgm:pt>
    <dgm:pt modelId="{5484B5FA-DE37-4A1A-8565-0F3153970D75}" type="pres">
      <dgm:prSet presAssocID="{C64E4692-FAF1-4C34-9DE9-1EF8A51B6FAF}" presName="composite" presStyleCnt="0"/>
      <dgm:spPr/>
    </dgm:pt>
    <dgm:pt modelId="{6D748EE2-5396-4407-B987-6B233451E5B1}" type="pres">
      <dgm:prSet presAssocID="{C64E4692-FAF1-4C34-9DE9-1EF8A51B6FAF}" presName="background" presStyleLbl="node0" presStyleIdx="2" presStyleCnt="4"/>
      <dgm:spPr/>
    </dgm:pt>
    <dgm:pt modelId="{40A36231-CDD3-4772-B6DB-299CC413F876}" type="pres">
      <dgm:prSet presAssocID="{C64E4692-FAF1-4C34-9DE9-1EF8A51B6FAF}" presName="text" presStyleLbl="fgAcc0" presStyleIdx="2" presStyleCnt="4">
        <dgm:presLayoutVars>
          <dgm:chPref val="3"/>
        </dgm:presLayoutVars>
      </dgm:prSet>
      <dgm:spPr/>
    </dgm:pt>
    <dgm:pt modelId="{1A0619B8-3E6B-4CC3-B242-8BA1E788D1A0}" type="pres">
      <dgm:prSet presAssocID="{C64E4692-FAF1-4C34-9DE9-1EF8A51B6FAF}" presName="hierChild2" presStyleCnt="0"/>
      <dgm:spPr/>
    </dgm:pt>
    <dgm:pt modelId="{E7E15462-CE5B-4EC8-91AD-7AD907EABADC}" type="pres">
      <dgm:prSet presAssocID="{588A6654-8E43-4F93-A25D-B5907BAB78B9}" presName="hierRoot1" presStyleCnt="0"/>
      <dgm:spPr/>
    </dgm:pt>
    <dgm:pt modelId="{D8FD356C-0E34-4DD2-8454-9CA7F0243F14}" type="pres">
      <dgm:prSet presAssocID="{588A6654-8E43-4F93-A25D-B5907BAB78B9}" presName="composite" presStyleCnt="0"/>
      <dgm:spPr/>
    </dgm:pt>
    <dgm:pt modelId="{AC2A8694-DC65-43A4-AB70-BA9F0A30AC19}" type="pres">
      <dgm:prSet presAssocID="{588A6654-8E43-4F93-A25D-B5907BAB78B9}" presName="background" presStyleLbl="node0" presStyleIdx="3" presStyleCnt="4"/>
      <dgm:spPr/>
    </dgm:pt>
    <dgm:pt modelId="{F9DC60C6-3DC9-47D8-AC68-7067F6103AF0}" type="pres">
      <dgm:prSet presAssocID="{588A6654-8E43-4F93-A25D-B5907BAB78B9}" presName="text" presStyleLbl="fgAcc0" presStyleIdx="3" presStyleCnt="4">
        <dgm:presLayoutVars>
          <dgm:chPref val="3"/>
        </dgm:presLayoutVars>
      </dgm:prSet>
      <dgm:spPr/>
    </dgm:pt>
    <dgm:pt modelId="{D40D76BC-3EDB-4FBE-A3F9-A7B93F18D9CA}" type="pres">
      <dgm:prSet presAssocID="{588A6654-8E43-4F93-A25D-B5907BAB78B9}" presName="hierChild2" presStyleCnt="0"/>
      <dgm:spPr/>
    </dgm:pt>
  </dgm:ptLst>
  <dgm:cxnLst>
    <dgm:cxn modelId="{A5BDDC05-7864-4282-832F-9AA61B81B8D4}" type="presOf" srcId="{355E92E8-4BA7-4DBA-8126-CC0EA30A5018}" destId="{3FAE45EB-932E-47A1-95EF-F272B45035AB}" srcOrd="0" destOrd="0" presId="urn:microsoft.com/office/officeart/2005/8/layout/hierarchy1"/>
    <dgm:cxn modelId="{9FFF092B-C555-4925-B124-4707A42AF8BC}" srcId="{33E9B4D4-FDA6-4174-B072-E465128A3884}" destId="{C64E4692-FAF1-4C34-9DE9-1EF8A51B6FAF}" srcOrd="2" destOrd="0" parTransId="{9BFCC8D6-20C6-4C16-86E3-B920BC20955D}" sibTransId="{4C6B7048-ACB3-4C32-BDEF-22C876430210}"/>
    <dgm:cxn modelId="{6C6AF02C-E2E4-4FF8-A71E-1BA52D932FCB}" srcId="{33E9B4D4-FDA6-4174-B072-E465128A3884}" destId="{588A6654-8E43-4F93-A25D-B5907BAB78B9}" srcOrd="3" destOrd="0" parTransId="{8DA5319E-F0B5-4A1B-BD43-DC26853A8C82}" sibTransId="{8DB1C9CF-96F7-4ABD-ADD5-07E1F4BF5ACD}"/>
    <dgm:cxn modelId="{F0B26AA1-46BA-4B26-BBB9-877E9892C773}" type="presOf" srcId="{B02C4309-EA3F-4BEB-BB4F-D6D4F020A26A}" destId="{5D3FDFEC-4F0D-4F6E-8530-7473D3612208}" srcOrd="0" destOrd="0" presId="urn:microsoft.com/office/officeart/2005/8/layout/hierarchy1"/>
    <dgm:cxn modelId="{0778DEAA-0253-45BE-91CD-8BAF3EDAE9D2}" srcId="{33E9B4D4-FDA6-4174-B072-E465128A3884}" destId="{355E92E8-4BA7-4DBA-8126-CC0EA30A5018}" srcOrd="1" destOrd="0" parTransId="{A27F76F5-C0DF-45AC-A0A9-E836B17A1F66}" sibTransId="{AAE4922B-FD27-4AC8-82A3-EFF60A4058C3}"/>
    <dgm:cxn modelId="{C2C1B2BF-9EAB-4F84-B84E-070415621B68}" type="presOf" srcId="{588A6654-8E43-4F93-A25D-B5907BAB78B9}" destId="{F9DC60C6-3DC9-47D8-AC68-7067F6103AF0}" srcOrd="0" destOrd="0" presId="urn:microsoft.com/office/officeart/2005/8/layout/hierarchy1"/>
    <dgm:cxn modelId="{4CE7D5DA-8E9D-4671-9A3F-904233505F2C}" srcId="{33E9B4D4-FDA6-4174-B072-E465128A3884}" destId="{B02C4309-EA3F-4BEB-BB4F-D6D4F020A26A}" srcOrd="0" destOrd="0" parTransId="{A7EC328C-0706-4EA8-A4CB-59E2B0B4A5E7}" sibTransId="{1416A71F-B610-48AE-9D21-4E6E03CDCDB7}"/>
    <dgm:cxn modelId="{3DCC19DB-8FE6-4A18-910D-DFB872E79D5B}" type="presOf" srcId="{33E9B4D4-FDA6-4174-B072-E465128A3884}" destId="{6ECF4C00-6330-4023-9EEA-5516E418A119}" srcOrd="0" destOrd="0" presId="urn:microsoft.com/office/officeart/2005/8/layout/hierarchy1"/>
    <dgm:cxn modelId="{17E0DEEC-C48A-462F-BD32-CE2D46045063}" type="presOf" srcId="{C64E4692-FAF1-4C34-9DE9-1EF8A51B6FAF}" destId="{40A36231-CDD3-4772-B6DB-299CC413F876}" srcOrd="0" destOrd="0" presId="urn:microsoft.com/office/officeart/2005/8/layout/hierarchy1"/>
    <dgm:cxn modelId="{61C6971C-65BC-44C2-9845-67AE5575BEC3}" type="presParOf" srcId="{6ECF4C00-6330-4023-9EEA-5516E418A119}" destId="{CE65A7E2-DBC9-4418-B0C1-400527FFB7A4}" srcOrd="0" destOrd="0" presId="urn:microsoft.com/office/officeart/2005/8/layout/hierarchy1"/>
    <dgm:cxn modelId="{F9E834D8-687A-4FD8-BD82-AA6C85DE9DE4}" type="presParOf" srcId="{CE65A7E2-DBC9-4418-B0C1-400527FFB7A4}" destId="{A6094930-C089-436C-AB0A-E9D4100C60FA}" srcOrd="0" destOrd="0" presId="urn:microsoft.com/office/officeart/2005/8/layout/hierarchy1"/>
    <dgm:cxn modelId="{5D12D9C3-1717-459A-BC10-D7299A206348}" type="presParOf" srcId="{A6094930-C089-436C-AB0A-E9D4100C60FA}" destId="{2B806D03-E6B2-4020-8FD3-52FC1A47B5FA}" srcOrd="0" destOrd="0" presId="urn:microsoft.com/office/officeart/2005/8/layout/hierarchy1"/>
    <dgm:cxn modelId="{07435FDC-B65F-4F44-9FC2-79E989637969}" type="presParOf" srcId="{A6094930-C089-436C-AB0A-E9D4100C60FA}" destId="{5D3FDFEC-4F0D-4F6E-8530-7473D3612208}" srcOrd="1" destOrd="0" presId="urn:microsoft.com/office/officeart/2005/8/layout/hierarchy1"/>
    <dgm:cxn modelId="{B854EE0D-8FD0-4816-B931-DE7D4E462921}" type="presParOf" srcId="{CE65A7E2-DBC9-4418-B0C1-400527FFB7A4}" destId="{AD4DD305-7E68-45E8-A1AB-8686AE14658B}" srcOrd="1" destOrd="0" presId="urn:microsoft.com/office/officeart/2005/8/layout/hierarchy1"/>
    <dgm:cxn modelId="{2BE3FBB1-9E64-4877-8469-698895A6B105}" type="presParOf" srcId="{6ECF4C00-6330-4023-9EEA-5516E418A119}" destId="{93CFAAC7-CCBE-4956-9C41-7F1ABC669B57}" srcOrd="1" destOrd="0" presId="urn:microsoft.com/office/officeart/2005/8/layout/hierarchy1"/>
    <dgm:cxn modelId="{9E7ED36B-BCF0-4109-9F3A-FD7790CB12AC}" type="presParOf" srcId="{93CFAAC7-CCBE-4956-9C41-7F1ABC669B57}" destId="{737EC8C0-2ABA-4610-9D63-2C1A71462141}" srcOrd="0" destOrd="0" presId="urn:microsoft.com/office/officeart/2005/8/layout/hierarchy1"/>
    <dgm:cxn modelId="{1A81A8D0-FD93-4079-907D-0C177262AD77}" type="presParOf" srcId="{737EC8C0-2ABA-4610-9D63-2C1A71462141}" destId="{C6C94E35-8CD1-430B-A840-99D06015C249}" srcOrd="0" destOrd="0" presId="urn:microsoft.com/office/officeart/2005/8/layout/hierarchy1"/>
    <dgm:cxn modelId="{4A0A1037-665D-4FEA-B1B0-46D6B32AF83A}" type="presParOf" srcId="{737EC8C0-2ABA-4610-9D63-2C1A71462141}" destId="{3FAE45EB-932E-47A1-95EF-F272B45035AB}" srcOrd="1" destOrd="0" presId="urn:microsoft.com/office/officeart/2005/8/layout/hierarchy1"/>
    <dgm:cxn modelId="{51295E91-E2EF-41F1-9667-0F401767E947}" type="presParOf" srcId="{93CFAAC7-CCBE-4956-9C41-7F1ABC669B57}" destId="{8DD982E5-2C47-4A99-BC0F-DB24C754BDB3}" srcOrd="1" destOrd="0" presId="urn:microsoft.com/office/officeart/2005/8/layout/hierarchy1"/>
    <dgm:cxn modelId="{89ABEDCB-801D-486C-A4DE-0ABCC3303A99}" type="presParOf" srcId="{6ECF4C00-6330-4023-9EEA-5516E418A119}" destId="{D996D5D2-299A-4CAF-8263-731CB912C909}" srcOrd="2" destOrd="0" presId="urn:microsoft.com/office/officeart/2005/8/layout/hierarchy1"/>
    <dgm:cxn modelId="{0E77CDC4-EDB4-4724-9DEB-58B919FB44EC}" type="presParOf" srcId="{D996D5D2-299A-4CAF-8263-731CB912C909}" destId="{5484B5FA-DE37-4A1A-8565-0F3153970D75}" srcOrd="0" destOrd="0" presId="urn:microsoft.com/office/officeart/2005/8/layout/hierarchy1"/>
    <dgm:cxn modelId="{C447430C-40A0-4927-B619-82A16397AB3D}" type="presParOf" srcId="{5484B5FA-DE37-4A1A-8565-0F3153970D75}" destId="{6D748EE2-5396-4407-B987-6B233451E5B1}" srcOrd="0" destOrd="0" presId="urn:microsoft.com/office/officeart/2005/8/layout/hierarchy1"/>
    <dgm:cxn modelId="{5A382BE4-F5D9-43F0-B937-B4CC3AB7CCDD}" type="presParOf" srcId="{5484B5FA-DE37-4A1A-8565-0F3153970D75}" destId="{40A36231-CDD3-4772-B6DB-299CC413F876}" srcOrd="1" destOrd="0" presId="urn:microsoft.com/office/officeart/2005/8/layout/hierarchy1"/>
    <dgm:cxn modelId="{0637B81D-8BBF-426A-BD2A-C1AE8DD8E18D}" type="presParOf" srcId="{D996D5D2-299A-4CAF-8263-731CB912C909}" destId="{1A0619B8-3E6B-4CC3-B242-8BA1E788D1A0}" srcOrd="1" destOrd="0" presId="urn:microsoft.com/office/officeart/2005/8/layout/hierarchy1"/>
    <dgm:cxn modelId="{B9F5EF4A-F94E-4E80-A197-B483D82AE29E}" type="presParOf" srcId="{6ECF4C00-6330-4023-9EEA-5516E418A119}" destId="{E7E15462-CE5B-4EC8-91AD-7AD907EABADC}" srcOrd="3" destOrd="0" presId="urn:microsoft.com/office/officeart/2005/8/layout/hierarchy1"/>
    <dgm:cxn modelId="{3AF63124-F172-4904-B792-3A825BBDC5BA}" type="presParOf" srcId="{E7E15462-CE5B-4EC8-91AD-7AD907EABADC}" destId="{D8FD356C-0E34-4DD2-8454-9CA7F0243F14}" srcOrd="0" destOrd="0" presId="urn:microsoft.com/office/officeart/2005/8/layout/hierarchy1"/>
    <dgm:cxn modelId="{C07C5FE0-5835-4E36-900E-D9F56473BE3C}" type="presParOf" srcId="{D8FD356C-0E34-4DD2-8454-9CA7F0243F14}" destId="{AC2A8694-DC65-43A4-AB70-BA9F0A30AC19}" srcOrd="0" destOrd="0" presId="urn:microsoft.com/office/officeart/2005/8/layout/hierarchy1"/>
    <dgm:cxn modelId="{D73D11B3-218E-4EC0-AE0F-E8B66871D7D5}" type="presParOf" srcId="{D8FD356C-0E34-4DD2-8454-9CA7F0243F14}" destId="{F9DC60C6-3DC9-47D8-AC68-7067F6103AF0}" srcOrd="1" destOrd="0" presId="urn:microsoft.com/office/officeart/2005/8/layout/hierarchy1"/>
    <dgm:cxn modelId="{9B519989-FA39-4596-9E4B-086E1AB763C0}" type="presParOf" srcId="{E7E15462-CE5B-4EC8-91AD-7AD907EABADC}" destId="{D40D76BC-3EDB-4FBE-A3F9-A7B93F18D9C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056BECD-9EF8-497F-BE62-EFC06A4E15CE}"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88C42ECF-611E-40A0-ADD4-0DCABF244CBE}">
      <dgm:prSet/>
      <dgm:spPr/>
      <dgm:t>
        <a:bodyPr/>
        <a:lstStyle/>
        <a:p>
          <a:r>
            <a:rPr lang="en-GB"/>
            <a:t>Public v Private law. </a:t>
          </a:r>
          <a:endParaRPr lang="en-US"/>
        </a:p>
      </dgm:t>
    </dgm:pt>
    <dgm:pt modelId="{AB352861-4CB8-4EDC-A1BB-B924C95D48D4}" type="parTrans" cxnId="{E12C165D-F248-47EF-B6CC-3F473FAD01B1}">
      <dgm:prSet/>
      <dgm:spPr/>
      <dgm:t>
        <a:bodyPr/>
        <a:lstStyle/>
        <a:p>
          <a:endParaRPr lang="en-US"/>
        </a:p>
      </dgm:t>
    </dgm:pt>
    <dgm:pt modelId="{A5953E0A-AF7C-4211-8404-AC0E5C90D3F1}" type="sibTrans" cxnId="{E12C165D-F248-47EF-B6CC-3F473FAD01B1}">
      <dgm:prSet/>
      <dgm:spPr/>
      <dgm:t>
        <a:bodyPr/>
        <a:lstStyle/>
        <a:p>
          <a:endParaRPr lang="en-US"/>
        </a:p>
      </dgm:t>
    </dgm:pt>
    <dgm:pt modelId="{900417E1-688C-4234-8CD1-EB58A20D4623}">
      <dgm:prSet/>
      <dgm:spPr/>
      <dgm:t>
        <a:bodyPr/>
        <a:lstStyle/>
        <a:p>
          <a:r>
            <a:rPr lang="en-GB"/>
            <a:t>Public law – state and private individual.</a:t>
          </a:r>
          <a:endParaRPr lang="en-US"/>
        </a:p>
      </dgm:t>
    </dgm:pt>
    <dgm:pt modelId="{92F36431-80D0-4607-8603-1C1C9E8BF219}" type="parTrans" cxnId="{709C9C03-6C8D-4599-9B39-6E678EFC7C3F}">
      <dgm:prSet/>
      <dgm:spPr/>
      <dgm:t>
        <a:bodyPr/>
        <a:lstStyle/>
        <a:p>
          <a:endParaRPr lang="en-US"/>
        </a:p>
      </dgm:t>
    </dgm:pt>
    <dgm:pt modelId="{F0B401B1-7056-4A08-B9AA-F928CA14B8EE}" type="sibTrans" cxnId="{709C9C03-6C8D-4599-9B39-6E678EFC7C3F}">
      <dgm:prSet/>
      <dgm:spPr/>
      <dgm:t>
        <a:bodyPr/>
        <a:lstStyle/>
        <a:p>
          <a:endParaRPr lang="en-US"/>
        </a:p>
      </dgm:t>
    </dgm:pt>
    <dgm:pt modelId="{E072B53A-4D6C-4845-951F-CE1026BBD8A6}">
      <dgm:prSet/>
      <dgm:spPr/>
      <dgm:t>
        <a:bodyPr/>
        <a:lstStyle/>
        <a:p>
          <a:r>
            <a:rPr lang="en-GB"/>
            <a:t>One example is the Human Rights Act 1998. </a:t>
          </a:r>
          <a:endParaRPr lang="en-US"/>
        </a:p>
      </dgm:t>
    </dgm:pt>
    <dgm:pt modelId="{D1E8A20D-03FE-40AE-B096-176730795AED}" type="parTrans" cxnId="{F922401F-0307-4003-BFD5-2F5A74E8939F}">
      <dgm:prSet/>
      <dgm:spPr/>
      <dgm:t>
        <a:bodyPr/>
        <a:lstStyle/>
        <a:p>
          <a:endParaRPr lang="en-US"/>
        </a:p>
      </dgm:t>
    </dgm:pt>
    <dgm:pt modelId="{7C3E3419-E2F9-4D31-BE75-0E06B46EEDDD}" type="sibTrans" cxnId="{F922401F-0307-4003-BFD5-2F5A74E8939F}">
      <dgm:prSet/>
      <dgm:spPr/>
      <dgm:t>
        <a:bodyPr/>
        <a:lstStyle/>
        <a:p>
          <a:endParaRPr lang="en-US"/>
        </a:p>
      </dgm:t>
    </dgm:pt>
    <dgm:pt modelId="{865ADDAF-9FD3-477E-BF2F-289EED60E61C}">
      <dgm:prSet/>
      <dgm:spPr/>
      <dgm:t>
        <a:bodyPr/>
        <a:lstStyle/>
        <a:p>
          <a:r>
            <a:rPr lang="en-GB"/>
            <a:t>Private law – Individual and individual. </a:t>
          </a:r>
          <a:endParaRPr lang="en-US"/>
        </a:p>
      </dgm:t>
    </dgm:pt>
    <dgm:pt modelId="{EC5A76D0-CBA7-4524-B8FE-6F1D17F8435E}" type="parTrans" cxnId="{A4965CF0-3377-42CB-8B71-83BFDCCB38C6}">
      <dgm:prSet/>
      <dgm:spPr/>
      <dgm:t>
        <a:bodyPr/>
        <a:lstStyle/>
        <a:p>
          <a:endParaRPr lang="en-US"/>
        </a:p>
      </dgm:t>
    </dgm:pt>
    <dgm:pt modelId="{D5684182-EF94-4725-9BA1-A323019014CF}" type="sibTrans" cxnId="{A4965CF0-3377-42CB-8B71-83BFDCCB38C6}">
      <dgm:prSet/>
      <dgm:spPr/>
      <dgm:t>
        <a:bodyPr/>
        <a:lstStyle/>
        <a:p>
          <a:endParaRPr lang="en-US"/>
        </a:p>
      </dgm:t>
    </dgm:pt>
    <dgm:pt modelId="{1BD9E90C-0006-4A2D-9FD0-24076A5EB489}" type="pres">
      <dgm:prSet presAssocID="{2056BECD-9EF8-497F-BE62-EFC06A4E15CE}" presName="linear" presStyleCnt="0">
        <dgm:presLayoutVars>
          <dgm:animLvl val="lvl"/>
          <dgm:resizeHandles val="exact"/>
        </dgm:presLayoutVars>
      </dgm:prSet>
      <dgm:spPr/>
    </dgm:pt>
    <dgm:pt modelId="{B3CE99D4-1A13-4C25-8FA7-61C878CCD4AF}" type="pres">
      <dgm:prSet presAssocID="{88C42ECF-611E-40A0-ADD4-0DCABF244CBE}" presName="parentText" presStyleLbl="node1" presStyleIdx="0" presStyleCnt="4">
        <dgm:presLayoutVars>
          <dgm:chMax val="0"/>
          <dgm:bulletEnabled val="1"/>
        </dgm:presLayoutVars>
      </dgm:prSet>
      <dgm:spPr/>
    </dgm:pt>
    <dgm:pt modelId="{754F9D94-0463-4C6D-B570-340181C0052E}" type="pres">
      <dgm:prSet presAssocID="{A5953E0A-AF7C-4211-8404-AC0E5C90D3F1}" presName="spacer" presStyleCnt="0"/>
      <dgm:spPr/>
    </dgm:pt>
    <dgm:pt modelId="{06CE88D5-1A36-4E98-A4DD-6EAD81329FA9}" type="pres">
      <dgm:prSet presAssocID="{900417E1-688C-4234-8CD1-EB58A20D4623}" presName="parentText" presStyleLbl="node1" presStyleIdx="1" presStyleCnt="4">
        <dgm:presLayoutVars>
          <dgm:chMax val="0"/>
          <dgm:bulletEnabled val="1"/>
        </dgm:presLayoutVars>
      </dgm:prSet>
      <dgm:spPr/>
    </dgm:pt>
    <dgm:pt modelId="{73C4B61A-F991-428E-8B93-FE3E3EF4AB8B}" type="pres">
      <dgm:prSet presAssocID="{F0B401B1-7056-4A08-B9AA-F928CA14B8EE}" presName="spacer" presStyleCnt="0"/>
      <dgm:spPr/>
    </dgm:pt>
    <dgm:pt modelId="{EAD1AA53-C535-40B8-9B1D-4843FDEC6955}" type="pres">
      <dgm:prSet presAssocID="{E072B53A-4D6C-4845-951F-CE1026BBD8A6}" presName="parentText" presStyleLbl="node1" presStyleIdx="2" presStyleCnt="4">
        <dgm:presLayoutVars>
          <dgm:chMax val="0"/>
          <dgm:bulletEnabled val="1"/>
        </dgm:presLayoutVars>
      </dgm:prSet>
      <dgm:spPr/>
    </dgm:pt>
    <dgm:pt modelId="{CE339335-560B-4F7A-8C7C-93221CF6C30F}" type="pres">
      <dgm:prSet presAssocID="{7C3E3419-E2F9-4D31-BE75-0E06B46EEDDD}" presName="spacer" presStyleCnt="0"/>
      <dgm:spPr/>
    </dgm:pt>
    <dgm:pt modelId="{84A3331F-3596-452C-A8A6-08CB232748BF}" type="pres">
      <dgm:prSet presAssocID="{865ADDAF-9FD3-477E-BF2F-289EED60E61C}" presName="parentText" presStyleLbl="node1" presStyleIdx="3" presStyleCnt="4">
        <dgm:presLayoutVars>
          <dgm:chMax val="0"/>
          <dgm:bulletEnabled val="1"/>
        </dgm:presLayoutVars>
      </dgm:prSet>
      <dgm:spPr/>
    </dgm:pt>
  </dgm:ptLst>
  <dgm:cxnLst>
    <dgm:cxn modelId="{709C9C03-6C8D-4599-9B39-6E678EFC7C3F}" srcId="{2056BECD-9EF8-497F-BE62-EFC06A4E15CE}" destId="{900417E1-688C-4234-8CD1-EB58A20D4623}" srcOrd="1" destOrd="0" parTransId="{92F36431-80D0-4607-8603-1C1C9E8BF219}" sibTransId="{F0B401B1-7056-4A08-B9AA-F928CA14B8EE}"/>
    <dgm:cxn modelId="{ACA83A0C-411F-4AAF-8C8A-DF0B4C33C230}" type="presOf" srcId="{900417E1-688C-4234-8CD1-EB58A20D4623}" destId="{06CE88D5-1A36-4E98-A4DD-6EAD81329FA9}" srcOrd="0" destOrd="0" presId="urn:microsoft.com/office/officeart/2005/8/layout/vList2"/>
    <dgm:cxn modelId="{E0D9F81D-7554-4350-A062-54B17919994C}" type="presOf" srcId="{88C42ECF-611E-40A0-ADD4-0DCABF244CBE}" destId="{B3CE99D4-1A13-4C25-8FA7-61C878CCD4AF}" srcOrd="0" destOrd="0" presId="urn:microsoft.com/office/officeart/2005/8/layout/vList2"/>
    <dgm:cxn modelId="{F922401F-0307-4003-BFD5-2F5A74E8939F}" srcId="{2056BECD-9EF8-497F-BE62-EFC06A4E15CE}" destId="{E072B53A-4D6C-4845-951F-CE1026BBD8A6}" srcOrd="2" destOrd="0" parTransId="{D1E8A20D-03FE-40AE-B096-176730795AED}" sibTransId="{7C3E3419-E2F9-4D31-BE75-0E06B46EEDDD}"/>
    <dgm:cxn modelId="{E12C165D-F248-47EF-B6CC-3F473FAD01B1}" srcId="{2056BECD-9EF8-497F-BE62-EFC06A4E15CE}" destId="{88C42ECF-611E-40A0-ADD4-0DCABF244CBE}" srcOrd="0" destOrd="0" parTransId="{AB352861-4CB8-4EDC-A1BB-B924C95D48D4}" sibTransId="{A5953E0A-AF7C-4211-8404-AC0E5C90D3F1}"/>
    <dgm:cxn modelId="{46445564-DC34-4857-8519-C4373F0AD8E6}" type="presOf" srcId="{2056BECD-9EF8-497F-BE62-EFC06A4E15CE}" destId="{1BD9E90C-0006-4A2D-9FD0-24076A5EB489}" srcOrd="0" destOrd="0" presId="urn:microsoft.com/office/officeart/2005/8/layout/vList2"/>
    <dgm:cxn modelId="{22731969-35B1-45D8-807D-171FEEB3E4A8}" type="presOf" srcId="{E072B53A-4D6C-4845-951F-CE1026BBD8A6}" destId="{EAD1AA53-C535-40B8-9B1D-4843FDEC6955}" srcOrd="0" destOrd="0" presId="urn:microsoft.com/office/officeart/2005/8/layout/vList2"/>
    <dgm:cxn modelId="{053FCFE7-5ED1-4FEB-A222-CEA932ABADC1}" type="presOf" srcId="{865ADDAF-9FD3-477E-BF2F-289EED60E61C}" destId="{84A3331F-3596-452C-A8A6-08CB232748BF}" srcOrd="0" destOrd="0" presId="urn:microsoft.com/office/officeart/2005/8/layout/vList2"/>
    <dgm:cxn modelId="{A4965CF0-3377-42CB-8B71-83BFDCCB38C6}" srcId="{2056BECD-9EF8-497F-BE62-EFC06A4E15CE}" destId="{865ADDAF-9FD3-477E-BF2F-289EED60E61C}" srcOrd="3" destOrd="0" parTransId="{EC5A76D0-CBA7-4524-B8FE-6F1D17F8435E}" sibTransId="{D5684182-EF94-4725-9BA1-A323019014CF}"/>
    <dgm:cxn modelId="{515A063F-C5E3-47EA-A8C9-1814F48975A8}" type="presParOf" srcId="{1BD9E90C-0006-4A2D-9FD0-24076A5EB489}" destId="{B3CE99D4-1A13-4C25-8FA7-61C878CCD4AF}" srcOrd="0" destOrd="0" presId="urn:microsoft.com/office/officeart/2005/8/layout/vList2"/>
    <dgm:cxn modelId="{4888FC97-C785-48D4-BBA6-AA7A7280B00C}" type="presParOf" srcId="{1BD9E90C-0006-4A2D-9FD0-24076A5EB489}" destId="{754F9D94-0463-4C6D-B570-340181C0052E}" srcOrd="1" destOrd="0" presId="urn:microsoft.com/office/officeart/2005/8/layout/vList2"/>
    <dgm:cxn modelId="{0EFB1C9C-7B29-4E3F-9E66-6299E923BFFF}" type="presParOf" srcId="{1BD9E90C-0006-4A2D-9FD0-24076A5EB489}" destId="{06CE88D5-1A36-4E98-A4DD-6EAD81329FA9}" srcOrd="2" destOrd="0" presId="urn:microsoft.com/office/officeart/2005/8/layout/vList2"/>
    <dgm:cxn modelId="{C89077B8-D25F-483C-A94C-EFEAEFCECF81}" type="presParOf" srcId="{1BD9E90C-0006-4A2D-9FD0-24076A5EB489}" destId="{73C4B61A-F991-428E-8B93-FE3E3EF4AB8B}" srcOrd="3" destOrd="0" presId="urn:microsoft.com/office/officeart/2005/8/layout/vList2"/>
    <dgm:cxn modelId="{5731EDB8-2F3D-42B9-9567-7EAD2F4B9D50}" type="presParOf" srcId="{1BD9E90C-0006-4A2D-9FD0-24076A5EB489}" destId="{EAD1AA53-C535-40B8-9B1D-4843FDEC6955}" srcOrd="4" destOrd="0" presId="urn:microsoft.com/office/officeart/2005/8/layout/vList2"/>
    <dgm:cxn modelId="{D6C21521-F4EE-4EE0-AF85-D8061F29AC0A}" type="presParOf" srcId="{1BD9E90C-0006-4A2D-9FD0-24076A5EB489}" destId="{CE339335-560B-4F7A-8C7C-93221CF6C30F}" srcOrd="5" destOrd="0" presId="urn:microsoft.com/office/officeart/2005/8/layout/vList2"/>
    <dgm:cxn modelId="{5DE089C0-BF85-4B64-962D-F04438A9B8EE}" type="presParOf" srcId="{1BD9E90C-0006-4A2D-9FD0-24076A5EB489}" destId="{84A3331F-3596-452C-A8A6-08CB232748BF}"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A4DA73E-5539-45D8-A544-0B1B6DD4B382}"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F9A4EF4C-2A91-4E15-8E8E-7FCAD71FF57A}">
      <dgm:prSet/>
      <dgm:spPr/>
      <dgm:t>
        <a:bodyPr/>
        <a:lstStyle/>
        <a:p>
          <a:r>
            <a:rPr lang="en-GB"/>
            <a:t>Criminal law v Civil Law. </a:t>
          </a:r>
          <a:endParaRPr lang="en-US"/>
        </a:p>
      </dgm:t>
    </dgm:pt>
    <dgm:pt modelId="{2D695FAB-FBBF-4EDF-B843-A54CE8D44A8A}" type="parTrans" cxnId="{2D01C8D8-C144-422D-9F9D-E4389E026A80}">
      <dgm:prSet/>
      <dgm:spPr/>
      <dgm:t>
        <a:bodyPr/>
        <a:lstStyle/>
        <a:p>
          <a:endParaRPr lang="en-US"/>
        </a:p>
      </dgm:t>
    </dgm:pt>
    <dgm:pt modelId="{D9A1FC50-E26F-45F1-80BD-E29743CF09E2}" type="sibTrans" cxnId="{2D01C8D8-C144-422D-9F9D-E4389E026A80}">
      <dgm:prSet/>
      <dgm:spPr/>
      <dgm:t>
        <a:bodyPr/>
        <a:lstStyle/>
        <a:p>
          <a:endParaRPr lang="en-US"/>
        </a:p>
      </dgm:t>
    </dgm:pt>
    <dgm:pt modelId="{52675FE8-60E0-4C59-9304-AF7A938FFE68}">
      <dgm:prSet/>
      <dgm:spPr/>
      <dgm:t>
        <a:bodyPr/>
        <a:lstStyle/>
        <a:p>
          <a:r>
            <a:rPr lang="en-GB"/>
            <a:t>Criminal law – punishment. </a:t>
          </a:r>
          <a:endParaRPr lang="en-US"/>
        </a:p>
      </dgm:t>
    </dgm:pt>
    <dgm:pt modelId="{5A125AC9-F426-4FD9-B5A7-05E462B1B50B}" type="parTrans" cxnId="{9062AACF-9B7C-4562-AB91-6FD84E726C5A}">
      <dgm:prSet/>
      <dgm:spPr/>
      <dgm:t>
        <a:bodyPr/>
        <a:lstStyle/>
        <a:p>
          <a:endParaRPr lang="en-US"/>
        </a:p>
      </dgm:t>
    </dgm:pt>
    <dgm:pt modelId="{916B41D4-3000-4A10-8F2D-802EBAC9DB66}" type="sibTrans" cxnId="{9062AACF-9B7C-4562-AB91-6FD84E726C5A}">
      <dgm:prSet/>
      <dgm:spPr/>
      <dgm:t>
        <a:bodyPr/>
        <a:lstStyle/>
        <a:p>
          <a:endParaRPr lang="en-US"/>
        </a:p>
      </dgm:t>
    </dgm:pt>
    <dgm:pt modelId="{8693F865-C334-4E9E-85CE-A7667E1F5738}">
      <dgm:prSet/>
      <dgm:spPr/>
      <dgm:t>
        <a:bodyPr/>
        <a:lstStyle/>
        <a:p>
          <a:r>
            <a:rPr lang="en-GB"/>
            <a:t>Proof beyond reasonable doubt. </a:t>
          </a:r>
          <a:endParaRPr lang="en-US"/>
        </a:p>
      </dgm:t>
    </dgm:pt>
    <dgm:pt modelId="{7C33DB7F-BAEE-4879-9F47-C40859DFC8DC}" type="parTrans" cxnId="{73D21C1F-928E-46FD-B558-E4C1BC35A1AF}">
      <dgm:prSet/>
      <dgm:spPr/>
      <dgm:t>
        <a:bodyPr/>
        <a:lstStyle/>
        <a:p>
          <a:endParaRPr lang="en-US"/>
        </a:p>
      </dgm:t>
    </dgm:pt>
    <dgm:pt modelId="{683A5E06-28DC-4205-99D3-5885C570DCCE}" type="sibTrans" cxnId="{73D21C1F-928E-46FD-B558-E4C1BC35A1AF}">
      <dgm:prSet/>
      <dgm:spPr/>
      <dgm:t>
        <a:bodyPr/>
        <a:lstStyle/>
        <a:p>
          <a:endParaRPr lang="en-US"/>
        </a:p>
      </dgm:t>
    </dgm:pt>
    <dgm:pt modelId="{08299B17-2408-4F85-86C5-C01A898BA796}">
      <dgm:prSet/>
      <dgm:spPr/>
      <dgm:t>
        <a:bodyPr/>
        <a:lstStyle/>
        <a:p>
          <a:r>
            <a:rPr lang="en-GB"/>
            <a:t>Crown prosecution service. </a:t>
          </a:r>
          <a:endParaRPr lang="en-US"/>
        </a:p>
      </dgm:t>
    </dgm:pt>
    <dgm:pt modelId="{CD0D20F6-18A8-4B7F-8957-2E6439868996}" type="parTrans" cxnId="{82C09C05-497C-4665-9AC6-426153B486D2}">
      <dgm:prSet/>
      <dgm:spPr/>
      <dgm:t>
        <a:bodyPr/>
        <a:lstStyle/>
        <a:p>
          <a:endParaRPr lang="en-US"/>
        </a:p>
      </dgm:t>
    </dgm:pt>
    <dgm:pt modelId="{AC446C8F-96B6-494B-81B1-F53F6466A348}" type="sibTrans" cxnId="{82C09C05-497C-4665-9AC6-426153B486D2}">
      <dgm:prSet/>
      <dgm:spPr/>
      <dgm:t>
        <a:bodyPr/>
        <a:lstStyle/>
        <a:p>
          <a:endParaRPr lang="en-US"/>
        </a:p>
      </dgm:t>
    </dgm:pt>
    <dgm:pt modelId="{8EF615A1-B611-4D83-9333-7603029206D5}">
      <dgm:prSet/>
      <dgm:spPr/>
      <dgm:t>
        <a:bodyPr/>
        <a:lstStyle/>
        <a:p>
          <a:r>
            <a:rPr lang="en-GB"/>
            <a:t>Civil law – Rights and duties owed by both individuals and organisations to each other. </a:t>
          </a:r>
          <a:endParaRPr lang="en-US"/>
        </a:p>
      </dgm:t>
    </dgm:pt>
    <dgm:pt modelId="{AB0678DA-F041-4B60-8C6D-405B3BB4F813}" type="parTrans" cxnId="{73D045C0-11B6-485E-88CA-E5018EF3727F}">
      <dgm:prSet/>
      <dgm:spPr/>
      <dgm:t>
        <a:bodyPr/>
        <a:lstStyle/>
        <a:p>
          <a:endParaRPr lang="en-US"/>
        </a:p>
      </dgm:t>
    </dgm:pt>
    <dgm:pt modelId="{8A2C612D-C7F1-4409-BD23-03033F429F76}" type="sibTrans" cxnId="{73D045C0-11B6-485E-88CA-E5018EF3727F}">
      <dgm:prSet/>
      <dgm:spPr/>
      <dgm:t>
        <a:bodyPr/>
        <a:lstStyle/>
        <a:p>
          <a:endParaRPr lang="en-US"/>
        </a:p>
      </dgm:t>
    </dgm:pt>
    <dgm:pt modelId="{3F7C3A08-D159-4998-B489-EA0021A5B019}">
      <dgm:prSet/>
      <dgm:spPr/>
      <dgm:t>
        <a:bodyPr/>
        <a:lstStyle/>
        <a:p>
          <a:r>
            <a:rPr lang="en-GB"/>
            <a:t>An example is duty of care in tort law. </a:t>
          </a:r>
          <a:endParaRPr lang="en-US"/>
        </a:p>
      </dgm:t>
    </dgm:pt>
    <dgm:pt modelId="{F3AB9519-F44F-4B2F-95D3-548C5DE1B1BC}" type="parTrans" cxnId="{2B7B7E3B-DA4D-407F-AE98-FB232105D08E}">
      <dgm:prSet/>
      <dgm:spPr/>
      <dgm:t>
        <a:bodyPr/>
        <a:lstStyle/>
        <a:p>
          <a:endParaRPr lang="en-US"/>
        </a:p>
      </dgm:t>
    </dgm:pt>
    <dgm:pt modelId="{8702B3AE-979B-4970-934B-29029AB5C361}" type="sibTrans" cxnId="{2B7B7E3B-DA4D-407F-AE98-FB232105D08E}">
      <dgm:prSet/>
      <dgm:spPr/>
      <dgm:t>
        <a:bodyPr/>
        <a:lstStyle/>
        <a:p>
          <a:endParaRPr lang="en-US"/>
        </a:p>
      </dgm:t>
    </dgm:pt>
    <dgm:pt modelId="{0830E33A-9776-4DB8-AA5B-E2D2FAD5173C}">
      <dgm:prSet/>
      <dgm:spPr/>
      <dgm:t>
        <a:bodyPr/>
        <a:lstStyle/>
        <a:p>
          <a:r>
            <a:rPr lang="en-GB"/>
            <a:t>Burden on the claimant – Balance of probabilities. </a:t>
          </a:r>
          <a:endParaRPr lang="en-US"/>
        </a:p>
      </dgm:t>
    </dgm:pt>
    <dgm:pt modelId="{6322D5B1-D32F-4C52-9690-350BCC8C04D6}" type="parTrans" cxnId="{3BDEFDB3-B208-4CBB-8DA0-D585799196D3}">
      <dgm:prSet/>
      <dgm:spPr/>
      <dgm:t>
        <a:bodyPr/>
        <a:lstStyle/>
        <a:p>
          <a:endParaRPr lang="en-US"/>
        </a:p>
      </dgm:t>
    </dgm:pt>
    <dgm:pt modelId="{A3AD1C9F-5A9C-4179-8A41-E13871836FCD}" type="sibTrans" cxnId="{3BDEFDB3-B208-4CBB-8DA0-D585799196D3}">
      <dgm:prSet/>
      <dgm:spPr/>
      <dgm:t>
        <a:bodyPr/>
        <a:lstStyle/>
        <a:p>
          <a:endParaRPr lang="en-US"/>
        </a:p>
      </dgm:t>
    </dgm:pt>
    <dgm:pt modelId="{6C7A2749-E856-4D81-BDE1-D54801FB5C22}" type="pres">
      <dgm:prSet presAssocID="{7A4DA73E-5539-45D8-A544-0B1B6DD4B382}" presName="linear" presStyleCnt="0">
        <dgm:presLayoutVars>
          <dgm:animLvl val="lvl"/>
          <dgm:resizeHandles val="exact"/>
        </dgm:presLayoutVars>
      </dgm:prSet>
      <dgm:spPr/>
    </dgm:pt>
    <dgm:pt modelId="{DEA827BC-06F1-4A56-A52D-C4FA7B72D19D}" type="pres">
      <dgm:prSet presAssocID="{F9A4EF4C-2A91-4E15-8E8E-7FCAD71FF57A}" presName="parentText" presStyleLbl="node1" presStyleIdx="0" presStyleCnt="7">
        <dgm:presLayoutVars>
          <dgm:chMax val="0"/>
          <dgm:bulletEnabled val="1"/>
        </dgm:presLayoutVars>
      </dgm:prSet>
      <dgm:spPr/>
    </dgm:pt>
    <dgm:pt modelId="{97601EE1-24CE-43FD-BD1C-2D9BBAFBE783}" type="pres">
      <dgm:prSet presAssocID="{D9A1FC50-E26F-45F1-80BD-E29743CF09E2}" presName="spacer" presStyleCnt="0"/>
      <dgm:spPr/>
    </dgm:pt>
    <dgm:pt modelId="{2914E059-E9F2-46EB-827A-B730A8D84DC1}" type="pres">
      <dgm:prSet presAssocID="{52675FE8-60E0-4C59-9304-AF7A938FFE68}" presName="parentText" presStyleLbl="node1" presStyleIdx="1" presStyleCnt="7">
        <dgm:presLayoutVars>
          <dgm:chMax val="0"/>
          <dgm:bulletEnabled val="1"/>
        </dgm:presLayoutVars>
      </dgm:prSet>
      <dgm:spPr/>
    </dgm:pt>
    <dgm:pt modelId="{1B95F322-839F-4C81-92A2-663E5BD765D9}" type="pres">
      <dgm:prSet presAssocID="{916B41D4-3000-4A10-8F2D-802EBAC9DB66}" presName="spacer" presStyleCnt="0"/>
      <dgm:spPr/>
    </dgm:pt>
    <dgm:pt modelId="{6F578205-7CB6-42B7-9D2C-D045AC61DCAC}" type="pres">
      <dgm:prSet presAssocID="{8693F865-C334-4E9E-85CE-A7667E1F5738}" presName="parentText" presStyleLbl="node1" presStyleIdx="2" presStyleCnt="7">
        <dgm:presLayoutVars>
          <dgm:chMax val="0"/>
          <dgm:bulletEnabled val="1"/>
        </dgm:presLayoutVars>
      </dgm:prSet>
      <dgm:spPr/>
    </dgm:pt>
    <dgm:pt modelId="{9F1F6FC3-B1DA-4F05-906F-048867520AE2}" type="pres">
      <dgm:prSet presAssocID="{683A5E06-28DC-4205-99D3-5885C570DCCE}" presName="spacer" presStyleCnt="0"/>
      <dgm:spPr/>
    </dgm:pt>
    <dgm:pt modelId="{156BC500-6E2C-4301-ACA0-EB47B35EC99F}" type="pres">
      <dgm:prSet presAssocID="{08299B17-2408-4F85-86C5-C01A898BA796}" presName="parentText" presStyleLbl="node1" presStyleIdx="3" presStyleCnt="7">
        <dgm:presLayoutVars>
          <dgm:chMax val="0"/>
          <dgm:bulletEnabled val="1"/>
        </dgm:presLayoutVars>
      </dgm:prSet>
      <dgm:spPr/>
    </dgm:pt>
    <dgm:pt modelId="{0E380A47-9F2B-4F78-9F7B-13CB6BBF2139}" type="pres">
      <dgm:prSet presAssocID="{AC446C8F-96B6-494B-81B1-F53F6466A348}" presName="spacer" presStyleCnt="0"/>
      <dgm:spPr/>
    </dgm:pt>
    <dgm:pt modelId="{45F93C95-AA76-4FC4-8EE9-90D391999530}" type="pres">
      <dgm:prSet presAssocID="{8EF615A1-B611-4D83-9333-7603029206D5}" presName="parentText" presStyleLbl="node1" presStyleIdx="4" presStyleCnt="7">
        <dgm:presLayoutVars>
          <dgm:chMax val="0"/>
          <dgm:bulletEnabled val="1"/>
        </dgm:presLayoutVars>
      </dgm:prSet>
      <dgm:spPr/>
    </dgm:pt>
    <dgm:pt modelId="{8B3F83BC-A2DB-4960-98D1-44CB676F1598}" type="pres">
      <dgm:prSet presAssocID="{8A2C612D-C7F1-4409-BD23-03033F429F76}" presName="spacer" presStyleCnt="0"/>
      <dgm:spPr/>
    </dgm:pt>
    <dgm:pt modelId="{75B154B7-3AB1-4B2D-A59B-22A5B7C9956B}" type="pres">
      <dgm:prSet presAssocID="{3F7C3A08-D159-4998-B489-EA0021A5B019}" presName="parentText" presStyleLbl="node1" presStyleIdx="5" presStyleCnt="7">
        <dgm:presLayoutVars>
          <dgm:chMax val="0"/>
          <dgm:bulletEnabled val="1"/>
        </dgm:presLayoutVars>
      </dgm:prSet>
      <dgm:spPr/>
    </dgm:pt>
    <dgm:pt modelId="{5B64437A-8948-4D00-B203-8F1C6E04C641}" type="pres">
      <dgm:prSet presAssocID="{8702B3AE-979B-4970-934B-29029AB5C361}" presName="spacer" presStyleCnt="0"/>
      <dgm:spPr/>
    </dgm:pt>
    <dgm:pt modelId="{D9B0E53D-1C20-4E14-BAF5-C138F20A2F86}" type="pres">
      <dgm:prSet presAssocID="{0830E33A-9776-4DB8-AA5B-E2D2FAD5173C}" presName="parentText" presStyleLbl="node1" presStyleIdx="6" presStyleCnt="7">
        <dgm:presLayoutVars>
          <dgm:chMax val="0"/>
          <dgm:bulletEnabled val="1"/>
        </dgm:presLayoutVars>
      </dgm:prSet>
      <dgm:spPr/>
    </dgm:pt>
  </dgm:ptLst>
  <dgm:cxnLst>
    <dgm:cxn modelId="{82C09C05-497C-4665-9AC6-426153B486D2}" srcId="{7A4DA73E-5539-45D8-A544-0B1B6DD4B382}" destId="{08299B17-2408-4F85-86C5-C01A898BA796}" srcOrd="3" destOrd="0" parTransId="{CD0D20F6-18A8-4B7F-8957-2E6439868996}" sibTransId="{AC446C8F-96B6-494B-81B1-F53F6466A348}"/>
    <dgm:cxn modelId="{FE1C8D0A-0BC5-4111-81B6-1909A81D9FD1}" type="presOf" srcId="{0830E33A-9776-4DB8-AA5B-E2D2FAD5173C}" destId="{D9B0E53D-1C20-4E14-BAF5-C138F20A2F86}" srcOrd="0" destOrd="0" presId="urn:microsoft.com/office/officeart/2005/8/layout/vList2"/>
    <dgm:cxn modelId="{73D21C1F-928E-46FD-B558-E4C1BC35A1AF}" srcId="{7A4DA73E-5539-45D8-A544-0B1B6DD4B382}" destId="{8693F865-C334-4E9E-85CE-A7667E1F5738}" srcOrd="2" destOrd="0" parTransId="{7C33DB7F-BAEE-4879-9F47-C40859DFC8DC}" sibTransId="{683A5E06-28DC-4205-99D3-5885C570DCCE}"/>
    <dgm:cxn modelId="{605ECF35-7321-4EA1-9567-969409F2B7E6}" type="presOf" srcId="{8EF615A1-B611-4D83-9333-7603029206D5}" destId="{45F93C95-AA76-4FC4-8EE9-90D391999530}" srcOrd="0" destOrd="0" presId="urn:microsoft.com/office/officeart/2005/8/layout/vList2"/>
    <dgm:cxn modelId="{9BD6BB39-4220-41C3-AA72-BD2E74898D36}" type="presOf" srcId="{52675FE8-60E0-4C59-9304-AF7A938FFE68}" destId="{2914E059-E9F2-46EB-827A-B730A8D84DC1}" srcOrd="0" destOrd="0" presId="urn:microsoft.com/office/officeart/2005/8/layout/vList2"/>
    <dgm:cxn modelId="{2B7B7E3B-DA4D-407F-AE98-FB232105D08E}" srcId="{7A4DA73E-5539-45D8-A544-0B1B6DD4B382}" destId="{3F7C3A08-D159-4998-B489-EA0021A5B019}" srcOrd="5" destOrd="0" parTransId="{F3AB9519-F44F-4B2F-95D3-548C5DE1B1BC}" sibTransId="{8702B3AE-979B-4970-934B-29029AB5C361}"/>
    <dgm:cxn modelId="{6A97B745-AAEC-44AE-A812-DA6142A003EF}" type="presOf" srcId="{3F7C3A08-D159-4998-B489-EA0021A5B019}" destId="{75B154B7-3AB1-4B2D-A59B-22A5B7C9956B}" srcOrd="0" destOrd="0" presId="urn:microsoft.com/office/officeart/2005/8/layout/vList2"/>
    <dgm:cxn modelId="{FE556AB0-0EF9-4B9E-9569-B2152B4793B8}" type="presOf" srcId="{F9A4EF4C-2A91-4E15-8E8E-7FCAD71FF57A}" destId="{DEA827BC-06F1-4A56-A52D-C4FA7B72D19D}" srcOrd="0" destOrd="0" presId="urn:microsoft.com/office/officeart/2005/8/layout/vList2"/>
    <dgm:cxn modelId="{3BDEFDB3-B208-4CBB-8DA0-D585799196D3}" srcId="{7A4DA73E-5539-45D8-A544-0B1B6DD4B382}" destId="{0830E33A-9776-4DB8-AA5B-E2D2FAD5173C}" srcOrd="6" destOrd="0" parTransId="{6322D5B1-D32F-4C52-9690-350BCC8C04D6}" sibTransId="{A3AD1C9F-5A9C-4179-8A41-E13871836FCD}"/>
    <dgm:cxn modelId="{73D045C0-11B6-485E-88CA-E5018EF3727F}" srcId="{7A4DA73E-5539-45D8-A544-0B1B6DD4B382}" destId="{8EF615A1-B611-4D83-9333-7603029206D5}" srcOrd="4" destOrd="0" parTransId="{AB0678DA-F041-4B60-8C6D-405B3BB4F813}" sibTransId="{8A2C612D-C7F1-4409-BD23-03033F429F76}"/>
    <dgm:cxn modelId="{9062AACF-9B7C-4562-AB91-6FD84E726C5A}" srcId="{7A4DA73E-5539-45D8-A544-0B1B6DD4B382}" destId="{52675FE8-60E0-4C59-9304-AF7A938FFE68}" srcOrd="1" destOrd="0" parTransId="{5A125AC9-F426-4FD9-B5A7-05E462B1B50B}" sibTransId="{916B41D4-3000-4A10-8F2D-802EBAC9DB66}"/>
    <dgm:cxn modelId="{A0D447D2-E630-4B52-9ACC-6A3FFC293A44}" type="presOf" srcId="{08299B17-2408-4F85-86C5-C01A898BA796}" destId="{156BC500-6E2C-4301-ACA0-EB47B35EC99F}" srcOrd="0" destOrd="0" presId="urn:microsoft.com/office/officeart/2005/8/layout/vList2"/>
    <dgm:cxn modelId="{2D01C8D8-C144-422D-9F9D-E4389E026A80}" srcId="{7A4DA73E-5539-45D8-A544-0B1B6DD4B382}" destId="{F9A4EF4C-2A91-4E15-8E8E-7FCAD71FF57A}" srcOrd="0" destOrd="0" parTransId="{2D695FAB-FBBF-4EDF-B843-A54CE8D44A8A}" sibTransId="{D9A1FC50-E26F-45F1-80BD-E29743CF09E2}"/>
    <dgm:cxn modelId="{F01FCDE7-1A55-4129-B506-17A59A88F785}" type="presOf" srcId="{8693F865-C334-4E9E-85CE-A7667E1F5738}" destId="{6F578205-7CB6-42B7-9D2C-D045AC61DCAC}" srcOrd="0" destOrd="0" presId="urn:microsoft.com/office/officeart/2005/8/layout/vList2"/>
    <dgm:cxn modelId="{892CABF3-636A-48D3-A4D3-5AD2DF8CB0BD}" type="presOf" srcId="{7A4DA73E-5539-45D8-A544-0B1B6DD4B382}" destId="{6C7A2749-E856-4D81-BDE1-D54801FB5C22}" srcOrd="0" destOrd="0" presId="urn:microsoft.com/office/officeart/2005/8/layout/vList2"/>
    <dgm:cxn modelId="{0FE1731B-AB1B-4B2B-93E5-5ED0CAC7BAE9}" type="presParOf" srcId="{6C7A2749-E856-4D81-BDE1-D54801FB5C22}" destId="{DEA827BC-06F1-4A56-A52D-C4FA7B72D19D}" srcOrd="0" destOrd="0" presId="urn:microsoft.com/office/officeart/2005/8/layout/vList2"/>
    <dgm:cxn modelId="{F607B4C7-D142-4F30-8576-42E72F25947C}" type="presParOf" srcId="{6C7A2749-E856-4D81-BDE1-D54801FB5C22}" destId="{97601EE1-24CE-43FD-BD1C-2D9BBAFBE783}" srcOrd="1" destOrd="0" presId="urn:microsoft.com/office/officeart/2005/8/layout/vList2"/>
    <dgm:cxn modelId="{8B5D6837-3508-4C30-B1A8-71B9EBBB1C1E}" type="presParOf" srcId="{6C7A2749-E856-4D81-BDE1-D54801FB5C22}" destId="{2914E059-E9F2-46EB-827A-B730A8D84DC1}" srcOrd="2" destOrd="0" presId="urn:microsoft.com/office/officeart/2005/8/layout/vList2"/>
    <dgm:cxn modelId="{3DB44F20-79B6-4AC4-91ED-82460A76F27C}" type="presParOf" srcId="{6C7A2749-E856-4D81-BDE1-D54801FB5C22}" destId="{1B95F322-839F-4C81-92A2-663E5BD765D9}" srcOrd="3" destOrd="0" presId="urn:microsoft.com/office/officeart/2005/8/layout/vList2"/>
    <dgm:cxn modelId="{171D55CF-C2E2-4963-8158-ED4F906BA3AE}" type="presParOf" srcId="{6C7A2749-E856-4D81-BDE1-D54801FB5C22}" destId="{6F578205-7CB6-42B7-9D2C-D045AC61DCAC}" srcOrd="4" destOrd="0" presId="urn:microsoft.com/office/officeart/2005/8/layout/vList2"/>
    <dgm:cxn modelId="{C36EFEBC-B8DF-4DBB-B084-0FF44C84E2B7}" type="presParOf" srcId="{6C7A2749-E856-4D81-BDE1-D54801FB5C22}" destId="{9F1F6FC3-B1DA-4F05-906F-048867520AE2}" srcOrd="5" destOrd="0" presId="urn:microsoft.com/office/officeart/2005/8/layout/vList2"/>
    <dgm:cxn modelId="{C83A4AF1-D136-4C2D-8A36-ADABB61A66B6}" type="presParOf" srcId="{6C7A2749-E856-4D81-BDE1-D54801FB5C22}" destId="{156BC500-6E2C-4301-ACA0-EB47B35EC99F}" srcOrd="6" destOrd="0" presId="urn:microsoft.com/office/officeart/2005/8/layout/vList2"/>
    <dgm:cxn modelId="{CF9907E0-0A78-4C1D-8F5D-3F4BAD1453C4}" type="presParOf" srcId="{6C7A2749-E856-4D81-BDE1-D54801FB5C22}" destId="{0E380A47-9F2B-4F78-9F7B-13CB6BBF2139}" srcOrd="7" destOrd="0" presId="urn:microsoft.com/office/officeart/2005/8/layout/vList2"/>
    <dgm:cxn modelId="{0843BAC8-B447-424F-AA65-F52F3946ECB6}" type="presParOf" srcId="{6C7A2749-E856-4D81-BDE1-D54801FB5C22}" destId="{45F93C95-AA76-4FC4-8EE9-90D391999530}" srcOrd="8" destOrd="0" presId="urn:microsoft.com/office/officeart/2005/8/layout/vList2"/>
    <dgm:cxn modelId="{54EA853B-A012-4812-BB31-51726A9E03AE}" type="presParOf" srcId="{6C7A2749-E856-4D81-BDE1-D54801FB5C22}" destId="{8B3F83BC-A2DB-4960-98D1-44CB676F1598}" srcOrd="9" destOrd="0" presId="urn:microsoft.com/office/officeart/2005/8/layout/vList2"/>
    <dgm:cxn modelId="{D5D08FA2-9CCD-4C13-A464-BE04ABE02CA0}" type="presParOf" srcId="{6C7A2749-E856-4D81-BDE1-D54801FB5C22}" destId="{75B154B7-3AB1-4B2D-A59B-22A5B7C9956B}" srcOrd="10" destOrd="0" presId="urn:microsoft.com/office/officeart/2005/8/layout/vList2"/>
    <dgm:cxn modelId="{6AF75FAB-F837-43C5-9134-FBCAD2E4D042}" type="presParOf" srcId="{6C7A2749-E856-4D81-BDE1-D54801FB5C22}" destId="{5B64437A-8948-4D00-B203-8F1C6E04C641}" srcOrd="11" destOrd="0" presId="urn:microsoft.com/office/officeart/2005/8/layout/vList2"/>
    <dgm:cxn modelId="{36A06432-1ED2-49BB-9639-3683AAEF2A69}" type="presParOf" srcId="{6C7A2749-E856-4D81-BDE1-D54801FB5C22}" destId="{D9B0E53D-1C20-4E14-BAF5-C138F20A2F86}"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F14D7067-7648-461F-AE10-2B3ED8978A3E}"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6D2B5024-B465-434A-93EE-B86C74FB825C}">
      <dgm:prSet/>
      <dgm:spPr/>
      <dgm:t>
        <a:bodyPr/>
        <a:lstStyle/>
        <a:p>
          <a:r>
            <a:rPr lang="en-GB"/>
            <a:t>Judicature Acts 1873-75- common law and equity have merged. </a:t>
          </a:r>
          <a:endParaRPr lang="en-US"/>
        </a:p>
      </dgm:t>
    </dgm:pt>
    <dgm:pt modelId="{870ED934-C107-4129-BF77-C9B02B0CACDC}" type="parTrans" cxnId="{4E391256-CA82-408F-88A1-60DDFCE6A05C}">
      <dgm:prSet/>
      <dgm:spPr/>
      <dgm:t>
        <a:bodyPr/>
        <a:lstStyle/>
        <a:p>
          <a:endParaRPr lang="en-US"/>
        </a:p>
      </dgm:t>
    </dgm:pt>
    <dgm:pt modelId="{84D6C174-8F54-4E12-B057-24596A522CBA}" type="sibTrans" cxnId="{4E391256-CA82-408F-88A1-60DDFCE6A05C}">
      <dgm:prSet/>
      <dgm:spPr/>
      <dgm:t>
        <a:bodyPr/>
        <a:lstStyle/>
        <a:p>
          <a:endParaRPr lang="en-US"/>
        </a:p>
      </dgm:t>
    </dgm:pt>
    <dgm:pt modelId="{8ED9852C-00C5-44B5-954C-94FF2D3CA5BA}">
      <dgm:prSet/>
      <dgm:spPr/>
      <dgm:t>
        <a:bodyPr/>
        <a:lstStyle/>
        <a:p>
          <a:r>
            <a:rPr lang="en-GB"/>
            <a:t>Where there is conflict equity prevails. </a:t>
          </a:r>
          <a:endParaRPr lang="en-US"/>
        </a:p>
      </dgm:t>
    </dgm:pt>
    <dgm:pt modelId="{EBABE49E-DE95-4568-9E4C-D4FB2B162C6E}" type="parTrans" cxnId="{6382DD32-5AF2-4BC6-8A71-249C1D8B2218}">
      <dgm:prSet/>
      <dgm:spPr/>
      <dgm:t>
        <a:bodyPr/>
        <a:lstStyle/>
        <a:p>
          <a:endParaRPr lang="en-US"/>
        </a:p>
      </dgm:t>
    </dgm:pt>
    <dgm:pt modelId="{7B462AF7-B0BE-46E3-ABCD-DB35AE5EE78E}" type="sibTrans" cxnId="{6382DD32-5AF2-4BC6-8A71-249C1D8B2218}">
      <dgm:prSet/>
      <dgm:spPr/>
      <dgm:t>
        <a:bodyPr/>
        <a:lstStyle/>
        <a:p>
          <a:endParaRPr lang="en-US"/>
        </a:p>
      </dgm:t>
    </dgm:pt>
    <dgm:pt modelId="{B4F6B5F5-2239-4006-AE27-6C17A7AB5DFA}">
      <dgm:prSet/>
      <dgm:spPr/>
      <dgm:t>
        <a:bodyPr/>
        <a:lstStyle/>
        <a:p>
          <a:r>
            <a:rPr lang="en-GB"/>
            <a:t>Because of the court of chancery we now have elements such as the trusts and mortgages which form part of property law. </a:t>
          </a:r>
          <a:endParaRPr lang="en-US"/>
        </a:p>
      </dgm:t>
    </dgm:pt>
    <dgm:pt modelId="{465324DF-D161-462D-AB3C-0DAEFDC9BCF8}" type="parTrans" cxnId="{E32D9227-0BB8-44C3-841A-36B6639546A3}">
      <dgm:prSet/>
      <dgm:spPr/>
      <dgm:t>
        <a:bodyPr/>
        <a:lstStyle/>
        <a:p>
          <a:endParaRPr lang="en-US"/>
        </a:p>
      </dgm:t>
    </dgm:pt>
    <dgm:pt modelId="{45D04DA8-1F5B-4FBE-82C8-4A3B6BFD4BAE}" type="sibTrans" cxnId="{E32D9227-0BB8-44C3-841A-36B6639546A3}">
      <dgm:prSet/>
      <dgm:spPr/>
      <dgm:t>
        <a:bodyPr/>
        <a:lstStyle/>
        <a:p>
          <a:endParaRPr lang="en-US"/>
        </a:p>
      </dgm:t>
    </dgm:pt>
    <dgm:pt modelId="{39FEECAB-EF00-4799-8265-6FD63F32AADF}" type="pres">
      <dgm:prSet presAssocID="{F14D7067-7648-461F-AE10-2B3ED8978A3E}" presName="linear" presStyleCnt="0">
        <dgm:presLayoutVars>
          <dgm:animLvl val="lvl"/>
          <dgm:resizeHandles val="exact"/>
        </dgm:presLayoutVars>
      </dgm:prSet>
      <dgm:spPr/>
    </dgm:pt>
    <dgm:pt modelId="{90CB79DB-0BC4-466B-95C3-BF983FF91213}" type="pres">
      <dgm:prSet presAssocID="{6D2B5024-B465-434A-93EE-B86C74FB825C}" presName="parentText" presStyleLbl="node1" presStyleIdx="0" presStyleCnt="3">
        <dgm:presLayoutVars>
          <dgm:chMax val="0"/>
          <dgm:bulletEnabled val="1"/>
        </dgm:presLayoutVars>
      </dgm:prSet>
      <dgm:spPr/>
    </dgm:pt>
    <dgm:pt modelId="{3EBAF508-3242-4193-95B8-7D7BC877EDB1}" type="pres">
      <dgm:prSet presAssocID="{84D6C174-8F54-4E12-B057-24596A522CBA}" presName="spacer" presStyleCnt="0"/>
      <dgm:spPr/>
    </dgm:pt>
    <dgm:pt modelId="{0619EEBE-F3F0-4031-9657-691B778E81C0}" type="pres">
      <dgm:prSet presAssocID="{8ED9852C-00C5-44B5-954C-94FF2D3CA5BA}" presName="parentText" presStyleLbl="node1" presStyleIdx="1" presStyleCnt="3">
        <dgm:presLayoutVars>
          <dgm:chMax val="0"/>
          <dgm:bulletEnabled val="1"/>
        </dgm:presLayoutVars>
      </dgm:prSet>
      <dgm:spPr/>
    </dgm:pt>
    <dgm:pt modelId="{CCCA3F6B-4235-4F5D-887D-7DA54BA8F31B}" type="pres">
      <dgm:prSet presAssocID="{7B462AF7-B0BE-46E3-ABCD-DB35AE5EE78E}" presName="spacer" presStyleCnt="0"/>
      <dgm:spPr/>
    </dgm:pt>
    <dgm:pt modelId="{D1B4252F-7FAA-41D1-AC6A-D7E96B3DAFC3}" type="pres">
      <dgm:prSet presAssocID="{B4F6B5F5-2239-4006-AE27-6C17A7AB5DFA}" presName="parentText" presStyleLbl="node1" presStyleIdx="2" presStyleCnt="3">
        <dgm:presLayoutVars>
          <dgm:chMax val="0"/>
          <dgm:bulletEnabled val="1"/>
        </dgm:presLayoutVars>
      </dgm:prSet>
      <dgm:spPr/>
    </dgm:pt>
  </dgm:ptLst>
  <dgm:cxnLst>
    <dgm:cxn modelId="{3F07AC1A-45C1-4B13-8CCF-0D0C7276164F}" type="presOf" srcId="{6D2B5024-B465-434A-93EE-B86C74FB825C}" destId="{90CB79DB-0BC4-466B-95C3-BF983FF91213}" srcOrd="0" destOrd="0" presId="urn:microsoft.com/office/officeart/2005/8/layout/vList2"/>
    <dgm:cxn modelId="{E32D9227-0BB8-44C3-841A-36B6639546A3}" srcId="{F14D7067-7648-461F-AE10-2B3ED8978A3E}" destId="{B4F6B5F5-2239-4006-AE27-6C17A7AB5DFA}" srcOrd="2" destOrd="0" parTransId="{465324DF-D161-462D-AB3C-0DAEFDC9BCF8}" sibTransId="{45D04DA8-1F5B-4FBE-82C8-4A3B6BFD4BAE}"/>
    <dgm:cxn modelId="{6382DD32-5AF2-4BC6-8A71-249C1D8B2218}" srcId="{F14D7067-7648-461F-AE10-2B3ED8978A3E}" destId="{8ED9852C-00C5-44B5-954C-94FF2D3CA5BA}" srcOrd="1" destOrd="0" parTransId="{EBABE49E-DE95-4568-9E4C-D4FB2B162C6E}" sibTransId="{7B462AF7-B0BE-46E3-ABCD-DB35AE5EE78E}"/>
    <dgm:cxn modelId="{4EA3803F-7A06-42D8-B218-5E0EEE0170E5}" type="presOf" srcId="{8ED9852C-00C5-44B5-954C-94FF2D3CA5BA}" destId="{0619EEBE-F3F0-4031-9657-691B778E81C0}" srcOrd="0" destOrd="0" presId="urn:microsoft.com/office/officeart/2005/8/layout/vList2"/>
    <dgm:cxn modelId="{B7F3526E-26C4-400B-B497-3CE40742DA51}" type="presOf" srcId="{B4F6B5F5-2239-4006-AE27-6C17A7AB5DFA}" destId="{D1B4252F-7FAA-41D1-AC6A-D7E96B3DAFC3}" srcOrd="0" destOrd="0" presId="urn:microsoft.com/office/officeart/2005/8/layout/vList2"/>
    <dgm:cxn modelId="{4E391256-CA82-408F-88A1-60DDFCE6A05C}" srcId="{F14D7067-7648-461F-AE10-2B3ED8978A3E}" destId="{6D2B5024-B465-434A-93EE-B86C74FB825C}" srcOrd="0" destOrd="0" parTransId="{870ED934-C107-4129-BF77-C9B02B0CACDC}" sibTransId="{84D6C174-8F54-4E12-B057-24596A522CBA}"/>
    <dgm:cxn modelId="{9206178D-BAF0-432F-89BC-E04D57680B7A}" type="presOf" srcId="{F14D7067-7648-461F-AE10-2B3ED8978A3E}" destId="{39FEECAB-EF00-4799-8265-6FD63F32AADF}" srcOrd="0" destOrd="0" presId="urn:microsoft.com/office/officeart/2005/8/layout/vList2"/>
    <dgm:cxn modelId="{9286DD17-AE04-4AD5-8C99-8CD547FA5C0C}" type="presParOf" srcId="{39FEECAB-EF00-4799-8265-6FD63F32AADF}" destId="{90CB79DB-0BC4-466B-95C3-BF983FF91213}" srcOrd="0" destOrd="0" presId="urn:microsoft.com/office/officeart/2005/8/layout/vList2"/>
    <dgm:cxn modelId="{965933CF-C03B-4BA5-A345-3221C6AA921E}" type="presParOf" srcId="{39FEECAB-EF00-4799-8265-6FD63F32AADF}" destId="{3EBAF508-3242-4193-95B8-7D7BC877EDB1}" srcOrd="1" destOrd="0" presId="urn:microsoft.com/office/officeart/2005/8/layout/vList2"/>
    <dgm:cxn modelId="{885CFE29-2D9C-469A-9CC9-A1645D05E620}" type="presParOf" srcId="{39FEECAB-EF00-4799-8265-6FD63F32AADF}" destId="{0619EEBE-F3F0-4031-9657-691B778E81C0}" srcOrd="2" destOrd="0" presId="urn:microsoft.com/office/officeart/2005/8/layout/vList2"/>
    <dgm:cxn modelId="{E0BD1B06-853C-46E1-BA2E-06E89D1A3223}" type="presParOf" srcId="{39FEECAB-EF00-4799-8265-6FD63F32AADF}" destId="{CCCA3F6B-4235-4F5D-887D-7DA54BA8F31B}" srcOrd="3" destOrd="0" presId="urn:microsoft.com/office/officeart/2005/8/layout/vList2"/>
    <dgm:cxn modelId="{334C5363-DD40-44BC-9A46-C5CF5C7A84CF}" type="presParOf" srcId="{39FEECAB-EF00-4799-8265-6FD63F32AADF}" destId="{D1B4252F-7FAA-41D1-AC6A-D7E96B3DAFC3}"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55DAC5F8-E702-4C4F-86FB-EF25988E92FB}"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ABCB0AF7-D739-4D2C-BA42-14908992F73A}">
      <dgm:prSet/>
      <dgm:spPr/>
      <dgm:t>
        <a:bodyPr/>
        <a:lstStyle/>
        <a:p>
          <a:r>
            <a:rPr lang="en-GB"/>
            <a:t>Some of the key maxims include; </a:t>
          </a:r>
          <a:endParaRPr lang="en-US"/>
        </a:p>
      </dgm:t>
    </dgm:pt>
    <dgm:pt modelId="{E312DAC6-3823-4883-A2A0-0E3F1AFDBC55}" type="parTrans" cxnId="{DE110555-8C6C-41BA-AEF8-9FB349C05137}">
      <dgm:prSet/>
      <dgm:spPr/>
      <dgm:t>
        <a:bodyPr/>
        <a:lstStyle/>
        <a:p>
          <a:endParaRPr lang="en-US"/>
        </a:p>
      </dgm:t>
    </dgm:pt>
    <dgm:pt modelId="{07387097-1534-458E-94FC-D4975C653BF9}" type="sibTrans" cxnId="{DE110555-8C6C-41BA-AEF8-9FB349C05137}">
      <dgm:prSet/>
      <dgm:spPr/>
      <dgm:t>
        <a:bodyPr/>
        <a:lstStyle/>
        <a:p>
          <a:endParaRPr lang="en-US"/>
        </a:p>
      </dgm:t>
    </dgm:pt>
    <dgm:pt modelId="{3DF360E0-7A31-4F68-B6BD-C80B4379AE45}">
      <dgm:prSet/>
      <dgm:spPr/>
      <dgm:t>
        <a:bodyPr/>
        <a:lstStyle/>
        <a:p>
          <a:r>
            <a:rPr lang="en-GB"/>
            <a:t>‘’</a:t>
          </a:r>
          <a:r>
            <a:rPr lang="en-GB" b="0" i="0"/>
            <a:t>He who comes to equity must come with clean hands’’.</a:t>
          </a:r>
          <a:endParaRPr lang="en-US"/>
        </a:p>
      </dgm:t>
    </dgm:pt>
    <dgm:pt modelId="{3D4084D8-2600-4DB3-84E0-BD27D3231B34}" type="parTrans" cxnId="{1C6C3532-CD2C-43AD-9C13-557FD004F064}">
      <dgm:prSet/>
      <dgm:spPr/>
      <dgm:t>
        <a:bodyPr/>
        <a:lstStyle/>
        <a:p>
          <a:endParaRPr lang="en-US"/>
        </a:p>
      </dgm:t>
    </dgm:pt>
    <dgm:pt modelId="{F1122967-49A5-4E63-A53F-0494E41C7B10}" type="sibTrans" cxnId="{1C6C3532-CD2C-43AD-9C13-557FD004F064}">
      <dgm:prSet/>
      <dgm:spPr/>
      <dgm:t>
        <a:bodyPr/>
        <a:lstStyle/>
        <a:p>
          <a:endParaRPr lang="en-US"/>
        </a:p>
      </dgm:t>
    </dgm:pt>
    <dgm:pt modelId="{2F824A23-3F3A-495F-9BD1-C7C674553069}">
      <dgm:prSet/>
      <dgm:spPr/>
      <dgm:t>
        <a:bodyPr/>
        <a:lstStyle/>
        <a:p>
          <a:r>
            <a:rPr lang="en-GB"/>
            <a:t>‘’</a:t>
          </a:r>
          <a:r>
            <a:rPr lang="en-GB" b="0" i="0"/>
            <a:t>He who seeks equity must do equity’’.</a:t>
          </a:r>
          <a:endParaRPr lang="en-US"/>
        </a:p>
      </dgm:t>
    </dgm:pt>
    <dgm:pt modelId="{7E821632-1C29-4A0C-ACF4-19DF09B34A51}" type="parTrans" cxnId="{152883DE-10BE-4AF1-8014-FB8CF03D495E}">
      <dgm:prSet/>
      <dgm:spPr/>
      <dgm:t>
        <a:bodyPr/>
        <a:lstStyle/>
        <a:p>
          <a:endParaRPr lang="en-US"/>
        </a:p>
      </dgm:t>
    </dgm:pt>
    <dgm:pt modelId="{1C837AB9-B2FF-4A5A-80CB-522A1DBAF560}" type="sibTrans" cxnId="{152883DE-10BE-4AF1-8014-FB8CF03D495E}">
      <dgm:prSet/>
      <dgm:spPr/>
      <dgm:t>
        <a:bodyPr/>
        <a:lstStyle/>
        <a:p>
          <a:endParaRPr lang="en-US"/>
        </a:p>
      </dgm:t>
    </dgm:pt>
    <dgm:pt modelId="{DCAF09A6-4550-48B9-91F4-F6A0DB71AEB8}">
      <dgm:prSet/>
      <dgm:spPr/>
      <dgm:t>
        <a:bodyPr/>
        <a:lstStyle/>
        <a:p>
          <a:r>
            <a:rPr lang="en-GB" b="0" i="0"/>
            <a:t>“Equity follows the law.” </a:t>
          </a:r>
          <a:endParaRPr lang="en-US"/>
        </a:p>
      </dgm:t>
    </dgm:pt>
    <dgm:pt modelId="{0BE5F7C9-9576-4D2C-B8C3-12D13D9ED956}" type="parTrans" cxnId="{94F4C9BE-74DE-472C-BBDB-42157E08C9A6}">
      <dgm:prSet/>
      <dgm:spPr/>
      <dgm:t>
        <a:bodyPr/>
        <a:lstStyle/>
        <a:p>
          <a:endParaRPr lang="en-US"/>
        </a:p>
      </dgm:t>
    </dgm:pt>
    <dgm:pt modelId="{C621B882-9D7F-4DBA-A97A-D59C2D4392D7}" type="sibTrans" cxnId="{94F4C9BE-74DE-472C-BBDB-42157E08C9A6}">
      <dgm:prSet/>
      <dgm:spPr/>
      <dgm:t>
        <a:bodyPr/>
        <a:lstStyle/>
        <a:p>
          <a:endParaRPr lang="en-US"/>
        </a:p>
      </dgm:t>
    </dgm:pt>
    <dgm:pt modelId="{DD84C45B-0808-4122-8DEA-E239DB128778}" type="pres">
      <dgm:prSet presAssocID="{55DAC5F8-E702-4C4F-86FB-EF25988E92FB}" presName="linear" presStyleCnt="0">
        <dgm:presLayoutVars>
          <dgm:animLvl val="lvl"/>
          <dgm:resizeHandles val="exact"/>
        </dgm:presLayoutVars>
      </dgm:prSet>
      <dgm:spPr/>
    </dgm:pt>
    <dgm:pt modelId="{4D928030-C363-4CC9-83D9-9FB29CAC0F75}" type="pres">
      <dgm:prSet presAssocID="{ABCB0AF7-D739-4D2C-BA42-14908992F73A}" presName="parentText" presStyleLbl="node1" presStyleIdx="0" presStyleCnt="4">
        <dgm:presLayoutVars>
          <dgm:chMax val="0"/>
          <dgm:bulletEnabled val="1"/>
        </dgm:presLayoutVars>
      </dgm:prSet>
      <dgm:spPr/>
    </dgm:pt>
    <dgm:pt modelId="{F0AA805A-1EB2-4EF5-9803-BD264BB043E2}" type="pres">
      <dgm:prSet presAssocID="{07387097-1534-458E-94FC-D4975C653BF9}" presName="spacer" presStyleCnt="0"/>
      <dgm:spPr/>
    </dgm:pt>
    <dgm:pt modelId="{7924CD51-D5E4-4C56-A007-CF03A290BDC0}" type="pres">
      <dgm:prSet presAssocID="{3DF360E0-7A31-4F68-B6BD-C80B4379AE45}" presName="parentText" presStyleLbl="node1" presStyleIdx="1" presStyleCnt="4">
        <dgm:presLayoutVars>
          <dgm:chMax val="0"/>
          <dgm:bulletEnabled val="1"/>
        </dgm:presLayoutVars>
      </dgm:prSet>
      <dgm:spPr/>
    </dgm:pt>
    <dgm:pt modelId="{09EFE0A9-38CE-445A-A979-5F92516A2787}" type="pres">
      <dgm:prSet presAssocID="{F1122967-49A5-4E63-A53F-0494E41C7B10}" presName="spacer" presStyleCnt="0"/>
      <dgm:spPr/>
    </dgm:pt>
    <dgm:pt modelId="{F0930B99-860C-49DA-A22E-A2B38D2D57B9}" type="pres">
      <dgm:prSet presAssocID="{2F824A23-3F3A-495F-9BD1-C7C674553069}" presName="parentText" presStyleLbl="node1" presStyleIdx="2" presStyleCnt="4">
        <dgm:presLayoutVars>
          <dgm:chMax val="0"/>
          <dgm:bulletEnabled val="1"/>
        </dgm:presLayoutVars>
      </dgm:prSet>
      <dgm:spPr/>
    </dgm:pt>
    <dgm:pt modelId="{EE8CB6A6-EE61-4938-8E01-065DE241EE8C}" type="pres">
      <dgm:prSet presAssocID="{1C837AB9-B2FF-4A5A-80CB-522A1DBAF560}" presName="spacer" presStyleCnt="0"/>
      <dgm:spPr/>
    </dgm:pt>
    <dgm:pt modelId="{5D79597D-6A0B-43FF-8A02-42DAB95574C4}" type="pres">
      <dgm:prSet presAssocID="{DCAF09A6-4550-48B9-91F4-F6A0DB71AEB8}" presName="parentText" presStyleLbl="node1" presStyleIdx="3" presStyleCnt="4">
        <dgm:presLayoutVars>
          <dgm:chMax val="0"/>
          <dgm:bulletEnabled val="1"/>
        </dgm:presLayoutVars>
      </dgm:prSet>
      <dgm:spPr/>
    </dgm:pt>
  </dgm:ptLst>
  <dgm:cxnLst>
    <dgm:cxn modelId="{CBD0BF29-3D9D-4042-8902-2C0CFB9168A4}" type="presOf" srcId="{2F824A23-3F3A-495F-9BD1-C7C674553069}" destId="{F0930B99-860C-49DA-A22E-A2B38D2D57B9}" srcOrd="0" destOrd="0" presId="urn:microsoft.com/office/officeart/2005/8/layout/vList2"/>
    <dgm:cxn modelId="{1C6C3532-CD2C-43AD-9C13-557FD004F064}" srcId="{55DAC5F8-E702-4C4F-86FB-EF25988E92FB}" destId="{3DF360E0-7A31-4F68-B6BD-C80B4379AE45}" srcOrd="1" destOrd="0" parTransId="{3D4084D8-2600-4DB3-84E0-BD27D3231B34}" sibTransId="{F1122967-49A5-4E63-A53F-0494E41C7B10}"/>
    <dgm:cxn modelId="{6AA18169-D410-4F3B-9612-E21FF37CEE9B}" type="presOf" srcId="{DCAF09A6-4550-48B9-91F4-F6A0DB71AEB8}" destId="{5D79597D-6A0B-43FF-8A02-42DAB95574C4}" srcOrd="0" destOrd="0" presId="urn:microsoft.com/office/officeart/2005/8/layout/vList2"/>
    <dgm:cxn modelId="{DE110555-8C6C-41BA-AEF8-9FB349C05137}" srcId="{55DAC5F8-E702-4C4F-86FB-EF25988E92FB}" destId="{ABCB0AF7-D739-4D2C-BA42-14908992F73A}" srcOrd="0" destOrd="0" parTransId="{E312DAC6-3823-4883-A2A0-0E3F1AFDBC55}" sibTransId="{07387097-1534-458E-94FC-D4975C653BF9}"/>
    <dgm:cxn modelId="{8A18AB7E-CEB3-4D40-806D-B5B16C49F984}" type="presOf" srcId="{3DF360E0-7A31-4F68-B6BD-C80B4379AE45}" destId="{7924CD51-D5E4-4C56-A007-CF03A290BDC0}" srcOrd="0" destOrd="0" presId="urn:microsoft.com/office/officeart/2005/8/layout/vList2"/>
    <dgm:cxn modelId="{AAF4258F-807F-4275-A60F-83C09834B000}" type="presOf" srcId="{ABCB0AF7-D739-4D2C-BA42-14908992F73A}" destId="{4D928030-C363-4CC9-83D9-9FB29CAC0F75}" srcOrd="0" destOrd="0" presId="urn:microsoft.com/office/officeart/2005/8/layout/vList2"/>
    <dgm:cxn modelId="{94F4C9BE-74DE-472C-BBDB-42157E08C9A6}" srcId="{55DAC5F8-E702-4C4F-86FB-EF25988E92FB}" destId="{DCAF09A6-4550-48B9-91F4-F6A0DB71AEB8}" srcOrd="3" destOrd="0" parTransId="{0BE5F7C9-9576-4D2C-B8C3-12D13D9ED956}" sibTransId="{C621B882-9D7F-4DBA-A97A-D59C2D4392D7}"/>
    <dgm:cxn modelId="{152883DE-10BE-4AF1-8014-FB8CF03D495E}" srcId="{55DAC5F8-E702-4C4F-86FB-EF25988E92FB}" destId="{2F824A23-3F3A-495F-9BD1-C7C674553069}" srcOrd="2" destOrd="0" parTransId="{7E821632-1C29-4A0C-ACF4-19DF09B34A51}" sibTransId="{1C837AB9-B2FF-4A5A-80CB-522A1DBAF560}"/>
    <dgm:cxn modelId="{88E212EF-3CB4-4125-AC8E-63E3389771B4}" type="presOf" srcId="{55DAC5F8-E702-4C4F-86FB-EF25988E92FB}" destId="{DD84C45B-0808-4122-8DEA-E239DB128778}" srcOrd="0" destOrd="0" presId="urn:microsoft.com/office/officeart/2005/8/layout/vList2"/>
    <dgm:cxn modelId="{6E86693D-4ABF-463D-AE4E-397AEDDFDF92}" type="presParOf" srcId="{DD84C45B-0808-4122-8DEA-E239DB128778}" destId="{4D928030-C363-4CC9-83D9-9FB29CAC0F75}" srcOrd="0" destOrd="0" presId="urn:microsoft.com/office/officeart/2005/8/layout/vList2"/>
    <dgm:cxn modelId="{0B181961-38DF-4266-8564-F95A1443AADD}" type="presParOf" srcId="{DD84C45B-0808-4122-8DEA-E239DB128778}" destId="{F0AA805A-1EB2-4EF5-9803-BD264BB043E2}" srcOrd="1" destOrd="0" presId="urn:microsoft.com/office/officeart/2005/8/layout/vList2"/>
    <dgm:cxn modelId="{1F972F59-7307-4DA0-9D55-D9DBA2023D09}" type="presParOf" srcId="{DD84C45B-0808-4122-8DEA-E239DB128778}" destId="{7924CD51-D5E4-4C56-A007-CF03A290BDC0}" srcOrd="2" destOrd="0" presId="urn:microsoft.com/office/officeart/2005/8/layout/vList2"/>
    <dgm:cxn modelId="{65BF894C-015A-4987-91D6-B71D5EC05355}" type="presParOf" srcId="{DD84C45B-0808-4122-8DEA-E239DB128778}" destId="{09EFE0A9-38CE-445A-A979-5F92516A2787}" srcOrd="3" destOrd="0" presId="urn:microsoft.com/office/officeart/2005/8/layout/vList2"/>
    <dgm:cxn modelId="{7F23D5E1-1DCE-4FF1-9696-466E4EF62BFB}" type="presParOf" srcId="{DD84C45B-0808-4122-8DEA-E239DB128778}" destId="{F0930B99-860C-49DA-A22E-A2B38D2D57B9}" srcOrd="4" destOrd="0" presId="urn:microsoft.com/office/officeart/2005/8/layout/vList2"/>
    <dgm:cxn modelId="{69587864-ED4B-4BA0-AB99-A56756AA7FB5}" type="presParOf" srcId="{DD84C45B-0808-4122-8DEA-E239DB128778}" destId="{EE8CB6A6-EE61-4938-8E01-065DE241EE8C}" srcOrd="5" destOrd="0" presId="urn:microsoft.com/office/officeart/2005/8/layout/vList2"/>
    <dgm:cxn modelId="{0E2559B8-D39B-43E2-AE37-A43ED77D8EF9}" type="presParOf" srcId="{DD84C45B-0808-4122-8DEA-E239DB128778}" destId="{5D79597D-6A0B-43FF-8A02-42DAB95574C4}"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48896C21-4BD0-4FCD-BAD3-21A375CFAC79}"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25205172-3EB1-41C0-8180-16D4908BB5B8}">
      <dgm:prSet/>
      <dgm:spPr/>
      <dgm:t>
        <a:bodyPr/>
        <a:lstStyle/>
        <a:p>
          <a:r>
            <a:rPr lang="en-GB"/>
            <a:t>Injunctions</a:t>
          </a:r>
          <a:endParaRPr lang="en-US"/>
        </a:p>
      </dgm:t>
    </dgm:pt>
    <dgm:pt modelId="{B81A3345-34BE-4904-A223-770F382F83E8}" type="parTrans" cxnId="{153982FE-ED2B-4D37-83F9-B1915EC940A8}">
      <dgm:prSet/>
      <dgm:spPr/>
      <dgm:t>
        <a:bodyPr/>
        <a:lstStyle/>
        <a:p>
          <a:endParaRPr lang="en-US"/>
        </a:p>
      </dgm:t>
    </dgm:pt>
    <dgm:pt modelId="{CF2C1F8A-A994-4C21-AC6E-BF547B926167}" type="sibTrans" cxnId="{153982FE-ED2B-4D37-83F9-B1915EC940A8}">
      <dgm:prSet/>
      <dgm:spPr/>
      <dgm:t>
        <a:bodyPr/>
        <a:lstStyle/>
        <a:p>
          <a:endParaRPr lang="en-US"/>
        </a:p>
      </dgm:t>
    </dgm:pt>
    <dgm:pt modelId="{AC74F6C2-6ED2-426F-BD46-8B11F9857319}">
      <dgm:prSet/>
      <dgm:spPr/>
      <dgm:t>
        <a:bodyPr/>
        <a:lstStyle/>
        <a:p>
          <a:r>
            <a:rPr lang="en-GB"/>
            <a:t>Specific performance </a:t>
          </a:r>
          <a:endParaRPr lang="en-US"/>
        </a:p>
      </dgm:t>
    </dgm:pt>
    <dgm:pt modelId="{310E661F-0F0F-4DCC-B0D0-9C5332D7FE01}" type="parTrans" cxnId="{9E54033B-61DA-494C-8586-3BAE04A1028F}">
      <dgm:prSet/>
      <dgm:spPr/>
      <dgm:t>
        <a:bodyPr/>
        <a:lstStyle/>
        <a:p>
          <a:endParaRPr lang="en-US"/>
        </a:p>
      </dgm:t>
    </dgm:pt>
    <dgm:pt modelId="{A9F52C6E-8298-468F-ACB6-D97E011DF530}" type="sibTrans" cxnId="{9E54033B-61DA-494C-8586-3BAE04A1028F}">
      <dgm:prSet/>
      <dgm:spPr/>
      <dgm:t>
        <a:bodyPr/>
        <a:lstStyle/>
        <a:p>
          <a:endParaRPr lang="en-US"/>
        </a:p>
      </dgm:t>
    </dgm:pt>
    <dgm:pt modelId="{C812DAF8-121E-4074-BF65-6D635996856C}">
      <dgm:prSet/>
      <dgm:spPr/>
      <dgm:t>
        <a:bodyPr/>
        <a:lstStyle/>
        <a:p>
          <a:r>
            <a:rPr lang="en-GB"/>
            <a:t>Recission </a:t>
          </a:r>
          <a:endParaRPr lang="en-US"/>
        </a:p>
      </dgm:t>
    </dgm:pt>
    <dgm:pt modelId="{97C11ACD-4530-425C-9D9F-9C021B373E20}" type="parTrans" cxnId="{806B5693-4C9F-4133-8419-704AF6A87799}">
      <dgm:prSet/>
      <dgm:spPr/>
      <dgm:t>
        <a:bodyPr/>
        <a:lstStyle/>
        <a:p>
          <a:endParaRPr lang="en-US"/>
        </a:p>
      </dgm:t>
    </dgm:pt>
    <dgm:pt modelId="{457B702B-C3D4-4CB2-809B-5F3460C8910D}" type="sibTrans" cxnId="{806B5693-4C9F-4133-8419-704AF6A87799}">
      <dgm:prSet/>
      <dgm:spPr/>
      <dgm:t>
        <a:bodyPr/>
        <a:lstStyle/>
        <a:p>
          <a:endParaRPr lang="en-US"/>
        </a:p>
      </dgm:t>
    </dgm:pt>
    <dgm:pt modelId="{F53EFAEE-57AA-4D26-A765-CB15CB8EF5E4}">
      <dgm:prSet/>
      <dgm:spPr/>
      <dgm:t>
        <a:bodyPr/>
        <a:lstStyle/>
        <a:p>
          <a:r>
            <a:rPr lang="en-GB"/>
            <a:t>Rectification </a:t>
          </a:r>
          <a:endParaRPr lang="en-US"/>
        </a:p>
      </dgm:t>
    </dgm:pt>
    <dgm:pt modelId="{8163C222-7B4D-4C7A-AA2E-ECE5384B7E22}" type="parTrans" cxnId="{D79A4E0F-D001-4EB8-A4BB-EA5A581026EA}">
      <dgm:prSet/>
      <dgm:spPr/>
      <dgm:t>
        <a:bodyPr/>
        <a:lstStyle/>
        <a:p>
          <a:endParaRPr lang="en-US"/>
        </a:p>
      </dgm:t>
    </dgm:pt>
    <dgm:pt modelId="{3DF4F43C-FE99-458D-8B56-1535D95A4F03}" type="sibTrans" cxnId="{D79A4E0F-D001-4EB8-A4BB-EA5A581026EA}">
      <dgm:prSet/>
      <dgm:spPr/>
      <dgm:t>
        <a:bodyPr/>
        <a:lstStyle/>
        <a:p>
          <a:endParaRPr lang="en-US"/>
        </a:p>
      </dgm:t>
    </dgm:pt>
    <dgm:pt modelId="{DBF70B25-BE86-4E7E-A97E-3276FF0E573D}" type="pres">
      <dgm:prSet presAssocID="{48896C21-4BD0-4FCD-BAD3-21A375CFAC79}" presName="linear" presStyleCnt="0">
        <dgm:presLayoutVars>
          <dgm:animLvl val="lvl"/>
          <dgm:resizeHandles val="exact"/>
        </dgm:presLayoutVars>
      </dgm:prSet>
      <dgm:spPr/>
    </dgm:pt>
    <dgm:pt modelId="{F921F915-7A7A-4C43-83D1-6E66087141CE}" type="pres">
      <dgm:prSet presAssocID="{25205172-3EB1-41C0-8180-16D4908BB5B8}" presName="parentText" presStyleLbl="node1" presStyleIdx="0" presStyleCnt="4">
        <dgm:presLayoutVars>
          <dgm:chMax val="0"/>
          <dgm:bulletEnabled val="1"/>
        </dgm:presLayoutVars>
      </dgm:prSet>
      <dgm:spPr/>
    </dgm:pt>
    <dgm:pt modelId="{16FBFBE8-5C37-4AF6-B2A5-1237F7A3F467}" type="pres">
      <dgm:prSet presAssocID="{CF2C1F8A-A994-4C21-AC6E-BF547B926167}" presName="spacer" presStyleCnt="0"/>
      <dgm:spPr/>
    </dgm:pt>
    <dgm:pt modelId="{BC3208B4-DFFC-48AE-A829-C824BC842D26}" type="pres">
      <dgm:prSet presAssocID="{AC74F6C2-6ED2-426F-BD46-8B11F9857319}" presName="parentText" presStyleLbl="node1" presStyleIdx="1" presStyleCnt="4">
        <dgm:presLayoutVars>
          <dgm:chMax val="0"/>
          <dgm:bulletEnabled val="1"/>
        </dgm:presLayoutVars>
      </dgm:prSet>
      <dgm:spPr/>
    </dgm:pt>
    <dgm:pt modelId="{D0FB29E7-8080-46DF-AB21-640C12EFE52A}" type="pres">
      <dgm:prSet presAssocID="{A9F52C6E-8298-468F-ACB6-D97E011DF530}" presName="spacer" presStyleCnt="0"/>
      <dgm:spPr/>
    </dgm:pt>
    <dgm:pt modelId="{3D3202D8-F3A4-4972-8107-84BCBFF0B968}" type="pres">
      <dgm:prSet presAssocID="{C812DAF8-121E-4074-BF65-6D635996856C}" presName="parentText" presStyleLbl="node1" presStyleIdx="2" presStyleCnt="4">
        <dgm:presLayoutVars>
          <dgm:chMax val="0"/>
          <dgm:bulletEnabled val="1"/>
        </dgm:presLayoutVars>
      </dgm:prSet>
      <dgm:spPr/>
    </dgm:pt>
    <dgm:pt modelId="{C79BBCC8-EF55-41B6-95C7-F85B35E4094C}" type="pres">
      <dgm:prSet presAssocID="{457B702B-C3D4-4CB2-809B-5F3460C8910D}" presName="spacer" presStyleCnt="0"/>
      <dgm:spPr/>
    </dgm:pt>
    <dgm:pt modelId="{30224560-B209-44A2-BF0B-0A41E97B4BA8}" type="pres">
      <dgm:prSet presAssocID="{F53EFAEE-57AA-4D26-A765-CB15CB8EF5E4}" presName="parentText" presStyleLbl="node1" presStyleIdx="3" presStyleCnt="4">
        <dgm:presLayoutVars>
          <dgm:chMax val="0"/>
          <dgm:bulletEnabled val="1"/>
        </dgm:presLayoutVars>
      </dgm:prSet>
      <dgm:spPr/>
    </dgm:pt>
  </dgm:ptLst>
  <dgm:cxnLst>
    <dgm:cxn modelId="{D79A4E0F-D001-4EB8-A4BB-EA5A581026EA}" srcId="{48896C21-4BD0-4FCD-BAD3-21A375CFAC79}" destId="{F53EFAEE-57AA-4D26-A765-CB15CB8EF5E4}" srcOrd="3" destOrd="0" parTransId="{8163C222-7B4D-4C7A-AA2E-ECE5384B7E22}" sibTransId="{3DF4F43C-FE99-458D-8B56-1535D95A4F03}"/>
    <dgm:cxn modelId="{B18CD720-2D35-4306-82A7-DA22F9997DFF}" type="presOf" srcId="{48896C21-4BD0-4FCD-BAD3-21A375CFAC79}" destId="{DBF70B25-BE86-4E7E-A97E-3276FF0E573D}" srcOrd="0" destOrd="0" presId="urn:microsoft.com/office/officeart/2005/8/layout/vList2"/>
    <dgm:cxn modelId="{09784022-CA3A-4FC6-A755-4BB63C362593}" type="presOf" srcId="{AC74F6C2-6ED2-426F-BD46-8B11F9857319}" destId="{BC3208B4-DFFC-48AE-A829-C824BC842D26}" srcOrd="0" destOrd="0" presId="urn:microsoft.com/office/officeart/2005/8/layout/vList2"/>
    <dgm:cxn modelId="{68A01B34-88F0-42D2-9AE7-45DC8880ABAB}" type="presOf" srcId="{F53EFAEE-57AA-4D26-A765-CB15CB8EF5E4}" destId="{30224560-B209-44A2-BF0B-0A41E97B4BA8}" srcOrd="0" destOrd="0" presId="urn:microsoft.com/office/officeart/2005/8/layout/vList2"/>
    <dgm:cxn modelId="{9E54033B-61DA-494C-8586-3BAE04A1028F}" srcId="{48896C21-4BD0-4FCD-BAD3-21A375CFAC79}" destId="{AC74F6C2-6ED2-426F-BD46-8B11F9857319}" srcOrd="1" destOrd="0" parTransId="{310E661F-0F0F-4DCC-B0D0-9C5332D7FE01}" sibTransId="{A9F52C6E-8298-468F-ACB6-D97E011DF530}"/>
    <dgm:cxn modelId="{29A44E4F-D66B-477C-A31B-BDFEFAF51FC1}" type="presOf" srcId="{25205172-3EB1-41C0-8180-16D4908BB5B8}" destId="{F921F915-7A7A-4C43-83D1-6E66087141CE}" srcOrd="0" destOrd="0" presId="urn:microsoft.com/office/officeart/2005/8/layout/vList2"/>
    <dgm:cxn modelId="{806B5693-4C9F-4133-8419-704AF6A87799}" srcId="{48896C21-4BD0-4FCD-BAD3-21A375CFAC79}" destId="{C812DAF8-121E-4074-BF65-6D635996856C}" srcOrd="2" destOrd="0" parTransId="{97C11ACD-4530-425C-9D9F-9C021B373E20}" sibTransId="{457B702B-C3D4-4CB2-809B-5F3460C8910D}"/>
    <dgm:cxn modelId="{E4B07BBB-21BB-4355-BC2D-074530943BD0}" type="presOf" srcId="{C812DAF8-121E-4074-BF65-6D635996856C}" destId="{3D3202D8-F3A4-4972-8107-84BCBFF0B968}" srcOrd="0" destOrd="0" presId="urn:microsoft.com/office/officeart/2005/8/layout/vList2"/>
    <dgm:cxn modelId="{153982FE-ED2B-4D37-83F9-B1915EC940A8}" srcId="{48896C21-4BD0-4FCD-BAD3-21A375CFAC79}" destId="{25205172-3EB1-41C0-8180-16D4908BB5B8}" srcOrd="0" destOrd="0" parTransId="{B81A3345-34BE-4904-A223-770F382F83E8}" sibTransId="{CF2C1F8A-A994-4C21-AC6E-BF547B926167}"/>
    <dgm:cxn modelId="{37AD6DCD-56ED-47DE-B998-4710D0EB966A}" type="presParOf" srcId="{DBF70B25-BE86-4E7E-A97E-3276FF0E573D}" destId="{F921F915-7A7A-4C43-83D1-6E66087141CE}" srcOrd="0" destOrd="0" presId="urn:microsoft.com/office/officeart/2005/8/layout/vList2"/>
    <dgm:cxn modelId="{E9D7090C-D28A-42A6-8C08-5BCDE2AD6384}" type="presParOf" srcId="{DBF70B25-BE86-4E7E-A97E-3276FF0E573D}" destId="{16FBFBE8-5C37-4AF6-B2A5-1237F7A3F467}" srcOrd="1" destOrd="0" presId="urn:microsoft.com/office/officeart/2005/8/layout/vList2"/>
    <dgm:cxn modelId="{5B7080DE-AF1E-4775-9671-A9816FC213D1}" type="presParOf" srcId="{DBF70B25-BE86-4E7E-A97E-3276FF0E573D}" destId="{BC3208B4-DFFC-48AE-A829-C824BC842D26}" srcOrd="2" destOrd="0" presId="urn:microsoft.com/office/officeart/2005/8/layout/vList2"/>
    <dgm:cxn modelId="{FAA6CF7F-8E80-4D9E-A7A0-9528E016E64F}" type="presParOf" srcId="{DBF70B25-BE86-4E7E-A97E-3276FF0E573D}" destId="{D0FB29E7-8080-46DF-AB21-640C12EFE52A}" srcOrd="3" destOrd="0" presId="urn:microsoft.com/office/officeart/2005/8/layout/vList2"/>
    <dgm:cxn modelId="{F742FFD0-8E3D-4F61-BF12-C9DB85DC668E}" type="presParOf" srcId="{DBF70B25-BE86-4E7E-A97E-3276FF0E573D}" destId="{3D3202D8-F3A4-4972-8107-84BCBFF0B968}" srcOrd="4" destOrd="0" presId="urn:microsoft.com/office/officeart/2005/8/layout/vList2"/>
    <dgm:cxn modelId="{94A0A4A5-2C4D-4CA7-9AFB-8049B3BEFBDA}" type="presParOf" srcId="{DBF70B25-BE86-4E7E-A97E-3276FF0E573D}" destId="{C79BBCC8-EF55-41B6-95C7-F85B35E4094C}" srcOrd="5" destOrd="0" presId="urn:microsoft.com/office/officeart/2005/8/layout/vList2"/>
    <dgm:cxn modelId="{B18DE8F7-34BA-425D-9D40-42A2F182A492}" type="presParOf" srcId="{DBF70B25-BE86-4E7E-A97E-3276FF0E573D}" destId="{30224560-B209-44A2-BF0B-0A41E97B4BA8}"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27B9DA6E-4F0B-4079-816F-8E05A4BBB44D}"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3B4F1068-1823-41CF-B9D9-CC274743A020}">
      <dgm:prSet/>
      <dgm:spPr/>
      <dgm:t>
        <a:bodyPr/>
        <a:lstStyle/>
        <a:p>
          <a:pPr>
            <a:lnSpc>
              <a:spcPct val="100000"/>
            </a:lnSpc>
          </a:pPr>
          <a:r>
            <a:rPr lang="en-GB"/>
            <a:t>Someone who is able to act in law. </a:t>
          </a:r>
          <a:endParaRPr lang="en-US"/>
        </a:p>
      </dgm:t>
    </dgm:pt>
    <dgm:pt modelId="{837656BF-8C91-4E9E-A813-C4DC0C3DF337}" type="parTrans" cxnId="{59900759-AB35-4FE2-8193-088243667D35}">
      <dgm:prSet/>
      <dgm:spPr/>
      <dgm:t>
        <a:bodyPr/>
        <a:lstStyle/>
        <a:p>
          <a:endParaRPr lang="en-US"/>
        </a:p>
      </dgm:t>
    </dgm:pt>
    <dgm:pt modelId="{2D8A3CCD-533D-4A55-B7B0-D0B95839E58F}" type="sibTrans" cxnId="{59900759-AB35-4FE2-8193-088243667D35}">
      <dgm:prSet/>
      <dgm:spPr/>
      <dgm:t>
        <a:bodyPr/>
        <a:lstStyle/>
        <a:p>
          <a:endParaRPr lang="en-US"/>
        </a:p>
      </dgm:t>
    </dgm:pt>
    <dgm:pt modelId="{8214F7F1-DBC5-4327-BAF6-A8511D821CE7}">
      <dgm:prSet/>
      <dgm:spPr/>
      <dgm:t>
        <a:bodyPr/>
        <a:lstStyle/>
        <a:p>
          <a:pPr>
            <a:lnSpc>
              <a:spcPct val="100000"/>
            </a:lnSpc>
          </a:pPr>
          <a:r>
            <a:rPr lang="en-GB"/>
            <a:t>Examples include solicitors. </a:t>
          </a:r>
          <a:endParaRPr lang="en-US"/>
        </a:p>
      </dgm:t>
    </dgm:pt>
    <dgm:pt modelId="{0CB502CF-7138-46DA-8B63-87771FB6A999}" type="parTrans" cxnId="{3536FCA8-582C-4CA4-B2EC-1A55CA20355B}">
      <dgm:prSet/>
      <dgm:spPr/>
      <dgm:t>
        <a:bodyPr/>
        <a:lstStyle/>
        <a:p>
          <a:endParaRPr lang="en-US"/>
        </a:p>
      </dgm:t>
    </dgm:pt>
    <dgm:pt modelId="{92DE4578-EBB1-45BE-AC8C-BE87D28AA1E2}" type="sibTrans" cxnId="{3536FCA8-582C-4CA4-B2EC-1A55CA20355B}">
      <dgm:prSet/>
      <dgm:spPr/>
      <dgm:t>
        <a:bodyPr/>
        <a:lstStyle/>
        <a:p>
          <a:endParaRPr lang="en-US"/>
        </a:p>
      </dgm:t>
    </dgm:pt>
    <dgm:pt modelId="{1BB71B11-8BCE-4D6A-BA8E-CD5711F6F392}">
      <dgm:prSet/>
      <dgm:spPr/>
      <dgm:t>
        <a:bodyPr/>
        <a:lstStyle/>
        <a:p>
          <a:pPr>
            <a:lnSpc>
              <a:spcPct val="100000"/>
            </a:lnSpc>
          </a:pPr>
          <a:r>
            <a:rPr lang="en-GB"/>
            <a:t>Legal persons include organisations, companies and many more.</a:t>
          </a:r>
          <a:endParaRPr lang="en-US"/>
        </a:p>
      </dgm:t>
    </dgm:pt>
    <dgm:pt modelId="{13E359A4-7BDD-48FC-A1C1-73EB3BFA4B63}" type="parTrans" cxnId="{C6856863-C0C5-4909-8E89-C2B58456B9B1}">
      <dgm:prSet/>
      <dgm:spPr/>
      <dgm:t>
        <a:bodyPr/>
        <a:lstStyle/>
        <a:p>
          <a:endParaRPr lang="en-US"/>
        </a:p>
      </dgm:t>
    </dgm:pt>
    <dgm:pt modelId="{FC4E7534-2412-4426-90F0-05FB12AB9A71}" type="sibTrans" cxnId="{C6856863-C0C5-4909-8E89-C2B58456B9B1}">
      <dgm:prSet/>
      <dgm:spPr/>
      <dgm:t>
        <a:bodyPr/>
        <a:lstStyle/>
        <a:p>
          <a:endParaRPr lang="en-US"/>
        </a:p>
      </dgm:t>
    </dgm:pt>
    <dgm:pt modelId="{139E342D-AFCD-45E8-AA5A-A7F7CEA0CA1C}" type="pres">
      <dgm:prSet presAssocID="{27B9DA6E-4F0B-4079-816F-8E05A4BBB44D}" presName="root" presStyleCnt="0">
        <dgm:presLayoutVars>
          <dgm:dir/>
          <dgm:resizeHandles val="exact"/>
        </dgm:presLayoutVars>
      </dgm:prSet>
      <dgm:spPr/>
    </dgm:pt>
    <dgm:pt modelId="{EA65349B-28BE-4507-9B57-80DEE2FF9422}" type="pres">
      <dgm:prSet presAssocID="{3B4F1068-1823-41CF-B9D9-CC274743A020}" presName="compNode" presStyleCnt="0"/>
      <dgm:spPr/>
    </dgm:pt>
    <dgm:pt modelId="{A752A01E-7EFA-484D-A3A8-D5E7DEF1E92D}" type="pres">
      <dgm:prSet presAssocID="{3B4F1068-1823-41CF-B9D9-CC274743A02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cales of Justice"/>
        </a:ext>
      </dgm:extLst>
    </dgm:pt>
    <dgm:pt modelId="{FA69DB9A-7E70-4123-B17D-FFB1D1F73691}" type="pres">
      <dgm:prSet presAssocID="{3B4F1068-1823-41CF-B9D9-CC274743A020}" presName="spaceRect" presStyleCnt="0"/>
      <dgm:spPr/>
    </dgm:pt>
    <dgm:pt modelId="{39A7120A-9365-4F7B-A889-B0961974AED4}" type="pres">
      <dgm:prSet presAssocID="{3B4F1068-1823-41CF-B9D9-CC274743A020}" presName="textRect" presStyleLbl="revTx" presStyleIdx="0" presStyleCnt="3">
        <dgm:presLayoutVars>
          <dgm:chMax val="1"/>
          <dgm:chPref val="1"/>
        </dgm:presLayoutVars>
      </dgm:prSet>
      <dgm:spPr/>
    </dgm:pt>
    <dgm:pt modelId="{0BE907E9-B687-4C3F-B5C5-0A9FF0903D5E}" type="pres">
      <dgm:prSet presAssocID="{2D8A3CCD-533D-4A55-B7B0-D0B95839E58F}" presName="sibTrans" presStyleCnt="0"/>
      <dgm:spPr/>
    </dgm:pt>
    <dgm:pt modelId="{8B685CC0-8A08-4E3A-BB2D-662892BE5270}" type="pres">
      <dgm:prSet presAssocID="{8214F7F1-DBC5-4327-BAF6-A8511D821CE7}" presName="compNode" presStyleCnt="0"/>
      <dgm:spPr/>
    </dgm:pt>
    <dgm:pt modelId="{D1EDFE91-20FD-4909-A8B7-ED5FD1B7549A}" type="pres">
      <dgm:prSet presAssocID="{8214F7F1-DBC5-4327-BAF6-A8511D821CE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Gavel"/>
        </a:ext>
      </dgm:extLst>
    </dgm:pt>
    <dgm:pt modelId="{A59977FB-65CD-4CCF-B6A6-21E818906404}" type="pres">
      <dgm:prSet presAssocID="{8214F7F1-DBC5-4327-BAF6-A8511D821CE7}" presName="spaceRect" presStyleCnt="0"/>
      <dgm:spPr/>
    </dgm:pt>
    <dgm:pt modelId="{6B7E1970-630B-4EE5-9B78-4C457EA976B3}" type="pres">
      <dgm:prSet presAssocID="{8214F7F1-DBC5-4327-BAF6-A8511D821CE7}" presName="textRect" presStyleLbl="revTx" presStyleIdx="1" presStyleCnt="3">
        <dgm:presLayoutVars>
          <dgm:chMax val="1"/>
          <dgm:chPref val="1"/>
        </dgm:presLayoutVars>
      </dgm:prSet>
      <dgm:spPr/>
    </dgm:pt>
    <dgm:pt modelId="{784B163A-345F-42FA-8DE6-F6D36ACB24BE}" type="pres">
      <dgm:prSet presAssocID="{92DE4578-EBB1-45BE-AC8C-BE87D28AA1E2}" presName="sibTrans" presStyleCnt="0"/>
      <dgm:spPr/>
    </dgm:pt>
    <dgm:pt modelId="{595B0E61-F2FA-4AFD-8E65-7D0442677392}" type="pres">
      <dgm:prSet presAssocID="{1BB71B11-8BCE-4D6A-BA8E-CD5711F6F392}" presName="compNode" presStyleCnt="0"/>
      <dgm:spPr/>
    </dgm:pt>
    <dgm:pt modelId="{89966977-C454-4161-9ABA-D3A15F5EF017}" type="pres">
      <dgm:prSet presAssocID="{1BB71B11-8BCE-4D6A-BA8E-CD5711F6F39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Judge"/>
        </a:ext>
      </dgm:extLst>
    </dgm:pt>
    <dgm:pt modelId="{623FEC23-40A0-4D1A-89CE-14D88D682741}" type="pres">
      <dgm:prSet presAssocID="{1BB71B11-8BCE-4D6A-BA8E-CD5711F6F392}" presName="spaceRect" presStyleCnt="0"/>
      <dgm:spPr/>
    </dgm:pt>
    <dgm:pt modelId="{1659A7B2-00AF-4E57-9C38-E02744CFB322}" type="pres">
      <dgm:prSet presAssocID="{1BB71B11-8BCE-4D6A-BA8E-CD5711F6F392}" presName="textRect" presStyleLbl="revTx" presStyleIdx="2" presStyleCnt="3">
        <dgm:presLayoutVars>
          <dgm:chMax val="1"/>
          <dgm:chPref val="1"/>
        </dgm:presLayoutVars>
      </dgm:prSet>
      <dgm:spPr/>
    </dgm:pt>
  </dgm:ptLst>
  <dgm:cxnLst>
    <dgm:cxn modelId="{6ABE243D-FBB9-4B98-B8B6-5D3AB56DD9E6}" type="presOf" srcId="{27B9DA6E-4F0B-4079-816F-8E05A4BBB44D}" destId="{139E342D-AFCD-45E8-AA5A-A7F7CEA0CA1C}" srcOrd="0" destOrd="0" presId="urn:microsoft.com/office/officeart/2018/2/layout/IconLabelList"/>
    <dgm:cxn modelId="{C6856863-C0C5-4909-8E89-C2B58456B9B1}" srcId="{27B9DA6E-4F0B-4079-816F-8E05A4BBB44D}" destId="{1BB71B11-8BCE-4D6A-BA8E-CD5711F6F392}" srcOrd="2" destOrd="0" parTransId="{13E359A4-7BDD-48FC-A1C1-73EB3BFA4B63}" sibTransId="{FC4E7534-2412-4426-90F0-05FB12AB9A71}"/>
    <dgm:cxn modelId="{23B8DD50-EC45-4A05-AB7F-74D47F7BFC8B}" type="presOf" srcId="{1BB71B11-8BCE-4D6A-BA8E-CD5711F6F392}" destId="{1659A7B2-00AF-4E57-9C38-E02744CFB322}" srcOrd="0" destOrd="0" presId="urn:microsoft.com/office/officeart/2018/2/layout/IconLabelList"/>
    <dgm:cxn modelId="{59900759-AB35-4FE2-8193-088243667D35}" srcId="{27B9DA6E-4F0B-4079-816F-8E05A4BBB44D}" destId="{3B4F1068-1823-41CF-B9D9-CC274743A020}" srcOrd="0" destOrd="0" parTransId="{837656BF-8C91-4E9E-A813-C4DC0C3DF337}" sibTransId="{2D8A3CCD-533D-4A55-B7B0-D0B95839E58F}"/>
    <dgm:cxn modelId="{3536FCA8-582C-4CA4-B2EC-1A55CA20355B}" srcId="{27B9DA6E-4F0B-4079-816F-8E05A4BBB44D}" destId="{8214F7F1-DBC5-4327-BAF6-A8511D821CE7}" srcOrd="1" destOrd="0" parTransId="{0CB502CF-7138-46DA-8B63-87771FB6A999}" sibTransId="{92DE4578-EBB1-45BE-AC8C-BE87D28AA1E2}"/>
    <dgm:cxn modelId="{24009AAD-5C92-4E69-AC8D-86028418156C}" type="presOf" srcId="{8214F7F1-DBC5-4327-BAF6-A8511D821CE7}" destId="{6B7E1970-630B-4EE5-9B78-4C457EA976B3}" srcOrd="0" destOrd="0" presId="urn:microsoft.com/office/officeart/2018/2/layout/IconLabelList"/>
    <dgm:cxn modelId="{5B2CD4F5-CE6A-4BD2-9997-FABCE372E41F}" type="presOf" srcId="{3B4F1068-1823-41CF-B9D9-CC274743A020}" destId="{39A7120A-9365-4F7B-A889-B0961974AED4}" srcOrd="0" destOrd="0" presId="urn:microsoft.com/office/officeart/2018/2/layout/IconLabelList"/>
    <dgm:cxn modelId="{DFC8309B-FD25-4FBE-AFF6-450DB4131769}" type="presParOf" srcId="{139E342D-AFCD-45E8-AA5A-A7F7CEA0CA1C}" destId="{EA65349B-28BE-4507-9B57-80DEE2FF9422}" srcOrd="0" destOrd="0" presId="urn:microsoft.com/office/officeart/2018/2/layout/IconLabelList"/>
    <dgm:cxn modelId="{88591D1F-9FEA-44B1-8A77-E019B62334A4}" type="presParOf" srcId="{EA65349B-28BE-4507-9B57-80DEE2FF9422}" destId="{A752A01E-7EFA-484D-A3A8-D5E7DEF1E92D}" srcOrd="0" destOrd="0" presId="urn:microsoft.com/office/officeart/2018/2/layout/IconLabelList"/>
    <dgm:cxn modelId="{B7CF334C-C355-4920-A63E-D80FF4757D61}" type="presParOf" srcId="{EA65349B-28BE-4507-9B57-80DEE2FF9422}" destId="{FA69DB9A-7E70-4123-B17D-FFB1D1F73691}" srcOrd="1" destOrd="0" presId="urn:microsoft.com/office/officeart/2018/2/layout/IconLabelList"/>
    <dgm:cxn modelId="{89DE396D-88E4-4B37-A524-02A9A0D7ACB0}" type="presParOf" srcId="{EA65349B-28BE-4507-9B57-80DEE2FF9422}" destId="{39A7120A-9365-4F7B-A889-B0961974AED4}" srcOrd="2" destOrd="0" presId="urn:microsoft.com/office/officeart/2018/2/layout/IconLabelList"/>
    <dgm:cxn modelId="{62F9EB4F-BEAE-494A-A5B6-1CB194BE6259}" type="presParOf" srcId="{139E342D-AFCD-45E8-AA5A-A7F7CEA0CA1C}" destId="{0BE907E9-B687-4C3F-B5C5-0A9FF0903D5E}" srcOrd="1" destOrd="0" presId="urn:microsoft.com/office/officeart/2018/2/layout/IconLabelList"/>
    <dgm:cxn modelId="{AF3FA101-5C5E-4D73-88B8-1D11396814FA}" type="presParOf" srcId="{139E342D-AFCD-45E8-AA5A-A7F7CEA0CA1C}" destId="{8B685CC0-8A08-4E3A-BB2D-662892BE5270}" srcOrd="2" destOrd="0" presId="urn:microsoft.com/office/officeart/2018/2/layout/IconLabelList"/>
    <dgm:cxn modelId="{309D533A-C4B4-487B-872A-C92672FBA773}" type="presParOf" srcId="{8B685CC0-8A08-4E3A-BB2D-662892BE5270}" destId="{D1EDFE91-20FD-4909-A8B7-ED5FD1B7549A}" srcOrd="0" destOrd="0" presId="urn:microsoft.com/office/officeart/2018/2/layout/IconLabelList"/>
    <dgm:cxn modelId="{A249D7BE-9B7A-4F4F-9C87-1E4B3D8435A8}" type="presParOf" srcId="{8B685CC0-8A08-4E3A-BB2D-662892BE5270}" destId="{A59977FB-65CD-4CCF-B6A6-21E818906404}" srcOrd="1" destOrd="0" presId="urn:microsoft.com/office/officeart/2018/2/layout/IconLabelList"/>
    <dgm:cxn modelId="{9777BCB3-4595-466B-A242-14557690A5FC}" type="presParOf" srcId="{8B685CC0-8A08-4E3A-BB2D-662892BE5270}" destId="{6B7E1970-630B-4EE5-9B78-4C457EA976B3}" srcOrd="2" destOrd="0" presId="urn:microsoft.com/office/officeart/2018/2/layout/IconLabelList"/>
    <dgm:cxn modelId="{2B4F5BC3-7405-40BA-B917-C8CD8FD1670E}" type="presParOf" srcId="{139E342D-AFCD-45E8-AA5A-A7F7CEA0CA1C}" destId="{784B163A-345F-42FA-8DE6-F6D36ACB24BE}" srcOrd="3" destOrd="0" presId="urn:microsoft.com/office/officeart/2018/2/layout/IconLabelList"/>
    <dgm:cxn modelId="{39B0AD02-489A-4BFB-8EF7-C9233DA8146C}" type="presParOf" srcId="{139E342D-AFCD-45E8-AA5A-A7F7CEA0CA1C}" destId="{595B0E61-F2FA-4AFD-8E65-7D0442677392}" srcOrd="4" destOrd="0" presId="urn:microsoft.com/office/officeart/2018/2/layout/IconLabelList"/>
    <dgm:cxn modelId="{4C7F24F3-5190-4A59-87F1-9CD1ED44D5E2}" type="presParOf" srcId="{595B0E61-F2FA-4AFD-8E65-7D0442677392}" destId="{89966977-C454-4161-9ABA-D3A15F5EF017}" srcOrd="0" destOrd="0" presId="urn:microsoft.com/office/officeart/2018/2/layout/IconLabelList"/>
    <dgm:cxn modelId="{CE1F55B1-9656-41AB-965A-20179B092F10}" type="presParOf" srcId="{595B0E61-F2FA-4AFD-8E65-7D0442677392}" destId="{623FEC23-40A0-4D1A-89CE-14D88D682741}" srcOrd="1" destOrd="0" presId="urn:microsoft.com/office/officeart/2018/2/layout/IconLabelList"/>
    <dgm:cxn modelId="{AB7A957D-3FD8-4AC7-AB5D-8A8B4C958E85}" type="presParOf" srcId="{595B0E61-F2FA-4AFD-8E65-7D0442677392}" destId="{1659A7B2-00AF-4E57-9C38-E02744CFB322}"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67006764-445C-4462-A6A2-DFE87924D7E7}"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18CCCA3E-7FFA-47D5-B01D-9A0B2116C8BF}">
      <dgm:prSet/>
      <dgm:spPr/>
      <dgm:t>
        <a:bodyPr/>
        <a:lstStyle/>
        <a:p>
          <a:r>
            <a:rPr lang="en-GB"/>
            <a:t>Sources of Uk law. </a:t>
          </a:r>
          <a:endParaRPr lang="en-US"/>
        </a:p>
      </dgm:t>
    </dgm:pt>
    <dgm:pt modelId="{0180919A-B828-4E2B-9514-2FFD898B00DF}" type="parTrans" cxnId="{CD6D2CB2-ED06-4D70-90ED-07642FA8BC12}">
      <dgm:prSet/>
      <dgm:spPr/>
      <dgm:t>
        <a:bodyPr/>
        <a:lstStyle/>
        <a:p>
          <a:endParaRPr lang="en-US"/>
        </a:p>
      </dgm:t>
    </dgm:pt>
    <dgm:pt modelId="{BB467D85-D3F3-4E71-91EF-4CEBB1AA8C9F}" type="sibTrans" cxnId="{CD6D2CB2-ED06-4D70-90ED-07642FA8BC12}">
      <dgm:prSet/>
      <dgm:spPr/>
      <dgm:t>
        <a:bodyPr/>
        <a:lstStyle/>
        <a:p>
          <a:endParaRPr lang="en-US"/>
        </a:p>
      </dgm:t>
    </dgm:pt>
    <dgm:pt modelId="{7166F56A-8047-48B8-B9ED-24D4339C6B27}">
      <dgm:prSet/>
      <dgm:spPr/>
      <dgm:t>
        <a:bodyPr/>
        <a:lstStyle/>
        <a:p>
          <a:r>
            <a:rPr lang="en-GB"/>
            <a:t>Primary and secondary legislation. </a:t>
          </a:r>
          <a:endParaRPr lang="en-US"/>
        </a:p>
      </dgm:t>
    </dgm:pt>
    <dgm:pt modelId="{6874BE00-0B68-4431-A574-72731B11DFA0}" type="parTrans" cxnId="{281E3BFA-C324-40BC-A301-6BB060F7A062}">
      <dgm:prSet/>
      <dgm:spPr/>
      <dgm:t>
        <a:bodyPr/>
        <a:lstStyle/>
        <a:p>
          <a:endParaRPr lang="en-US"/>
        </a:p>
      </dgm:t>
    </dgm:pt>
    <dgm:pt modelId="{ECD59331-C9AB-4B8C-A5E0-25B98CC62D74}" type="sibTrans" cxnId="{281E3BFA-C324-40BC-A301-6BB060F7A062}">
      <dgm:prSet/>
      <dgm:spPr/>
      <dgm:t>
        <a:bodyPr/>
        <a:lstStyle/>
        <a:p>
          <a:endParaRPr lang="en-US"/>
        </a:p>
      </dgm:t>
    </dgm:pt>
    <dgm:pt modelId="{B06643D5-3BDA-49D4-A2AD-BD57BAA08D92}">
      <dgm:prSet/>
      <dgm:spPr/>
      <dgm:t>
        <a:bodyPr/>
        <a:lstStyle/>
        <a:p>
          <a:r>
            <a:rPr lang="en-GB"/>
            <a:t>Case law/ precedent. </a:t>
          </a:r>
          <a:endParaRPr lang="en-US"/>
        </a:p>
      </dgm:t>
    </dgm:pt>
    <dgm:pt modelId="{DF5793CC-AF6B-4661-B07E-E8F32F75D670}" type="parTrans" cxnId="{40E06D6D-203A-4CA1-B1FF-4022F96D700D}">
      <dgm:prSet/>
      <dgm:spPr/>
      <dgm:t>
        <a:bodyPr/>
        <a:lstStyle/>
        <a:p>
          <a:endParaRPr lang="en-US"/>
        </a:p>
      </dgm:t>
    </dgm:pt>
    <dgm:pt modelId="{F281F322-AFFD-4B49-8C46-BE1C7713D491}" type="sibTrans" cxnId="{40E06D6D-203A-4CA1-B1FF-4022F96D700D}">
      <dgm:prSet/>
      <dgm:spPr/>
      <dgm:t>
        <a:bodyPr/>
        <a:lstStyle/>
        <a:p>
          <a:endParaRPr lang="en-US"/>
        </a:p>
      </dgm:t>
    </dgm:pt>
    <dgm:pt modelId="{C4C5B415-17C4-413D-8A5C-5E08F53F9F1B}">
      <dgm:prSet/>
      <dgm:spPr/>
      <dgm:t>
        <a:bodyPr/>
        <a:lstStyle/>
        <a:p>
          <a:r>
            <a:rPr lang="en-GB"/>
            <a:t>International law. </a:t>
          </a:r>
          <a:endParaRPr lang="en-US"/>
        </a:p>
      </dgm:t>
    </dgm:pt>
    <dgm:pt modelId="{643C5846-C467-470F-94FF-1ADFE70BDD1E}" type="parTrans" cxnId="{87529CB0-D3FC-4EB1-A589-3A274872ADD6}">
      <dgm:prSet/>
      <dgm:spPr/>
      <dgm:t>
        <a:bodyPr/>
        <a:lstStyle/>
        <a:p>
          <a:endParaRPr lang="en-US"/>
        </a:p>
      </dgm:t>
    </dgm:pt>
    <dgm:pt modelId="{42439D00-01E1-4151-92EB-151C6C45765F}" type="sibTrans" cxnId="{87529CB0-D3FC-4EB1-A589-3A274872ADD6}">
      <dgm:prSet/>
      <dgm:spPr/>
      <dgm:t>
        <a:bodyPr/>
        <a:lstStyle/>
        <a:p>
          <a:endParaRPr lang="en-US"/>
        </a:p>
      </dgm:t>
    </dgm:pt>
    <dgm:pt modelId="{4E43D648-CC8A-45D0-8DC9-A806D2303F6B}">
      <dgm:prSet/>
      <dgm:spPr/>
      <dgm:t>
        <a:bodyPr/>
        <a:lstStyle/>
        <a:p>
          <a:r>
            <a:rPr lang="en-GB"/>
            <a:t>ECHR. </a:t>
          </a:r>
          <a:endParaRPr lang="en-US"/>
        </a:p>
      </dgm:t>
    </dgm:pt>
    <dgm:pt modelId="{1D56B47C-FA13-4CC5-8729-398F82BDA0C8}" type="parTrans" cxnId="{7C4E45AB-E0C5-4F8E-91CA-DD60C3B83700}">
      <dgm:prSet/>
      <dgm:spPr/>
      <dgm:t>
        <a:bodyPr/>
        <a:lstStyle/>
        <a:p>
          <a:endParaRPr lang="en-US"/>
        </a:p>
      </dgm:t>
    </dgm:pt>
    <dgm:pt modelId="{C37BCB69-5543-4F8B-97A9-1741A9326618}" type="sibTrans" cxnId="{7C4E45AB-E0C5-4F8E-91CA-DD60C3B83700}">
      <dgm:prSet/>
      <dgm:spPr/>
      <dgm:t>
        <a:bodyPr/>
        <a:lstStyle/>
        <a:p>
          <a:endParaRPr lang="en-US"/>
        </a:p>
      </dgm:t>
    </dgm:pt>
    <dgm:pt modelId="{0E423246-ACDB-4127-937E-EEB8BDA72291}" type="pres">
      <dgm:prSet presAssocID="{67006764-445C-4462-A6A2-DFE87924D7E7}" presName="linear" presStyleCnt="0">
        <dgm:presLayoutVars>
          <dgm:animLvl val="lvl"/>
          <dgm:resizeHandles val="exact"/>
        </dgm:presLayoutVars>
      </dgm:prSet>
      <dgm:spPr/>
    </dgm:pt>
    <dgm:pt modelId="{A10F6E42-2E7A-422C-B84A-942098EBC33B}" type="pres">
      <dgm:prSet presAssocID="{18CCCA3E-7FFA-47D5-B01D-9A0B2116C8BF}" presName="parentText" presStyleLbl="node1" presStyleIdx="0" presStyleCnt="5">
        <dgm:presLayoutVars>
          <dgm:chMax val="0"/>
          <dgm:bulletEnabled val="1"/>
        </dgm:presLayoutVars>
      </dgm:prSet>
      <dgm:spPr/>
    </dgm:pt>
    <dgm:pt modelId="{A8428A07-29E4-42A8-9AB2-8E00F7CD5868}" type="pres">
      <dgm:prSet presAssocID="{BB467D85-D3F3-4E71-91EF-4CEBB1AA8C9F}" presName="spacer" presStyleCnt="0"/>
      <dgm:spPr/>
    </dgm:pt>
    <dgm:pt modelId="{6620A658-00B4-40DA-BC21-7139D28694D7}" type="pres">
      <dgm:prSet presAssocID="{7166F56A-8047-48B8-B9ED-24D4339C6B27}" presName="parentText" presStyleLbl="node1" presStyleIdx="1" presStyleCnt="5">
        <dgm:presLayoutVars>
          <dgm:chMax val="0"/>
          <dgm:bulletEnabled val="1"/>
        </dgm:presLayoutVars>
      </dgm:prSet>
      <dgm:spPr/>
    </dgm:pt>
    <dgm:pt modelId="{643A3B2B-687B-418C-AE25-24CF1F5D8CB0}" type="pres">
      <dgm:prSet presAssocID="{ECD59331-C9AB-4B8C-A5E0-25B98CC62D74}" presName="spacer" presStyleCnt="0"/>
      <dgm:spPr/>
    </dgm:pt>
    <dgm:pt modelId="{FE2EB1B7-D209-44B0-A96B-1ACDBDFFFD60}" type="pres">
      <dgm:prSet presAssocID="{B06643D5-3BDA-49D4-A2AD-BD57BAA08D92}" presName="parentText" presStyleLbl="node1" presStyleIdx="2" presStyleCnt="5">
        <dgm:presLayoutVars>
          <dgm:chMax val="0"/>
          <dgm:bulletEnabled val="1"/>
        </dgm:presLayoutVars>
      </dgm:prSet>
      <dgm:spPr/>
    </dgm:pt>
    <dgm:pt modelId="{8D9EE371-943F-44B3-AB46-E4851D676B62}" type="pres">
      <dgm:prSet presAssocID="{F281F322-AFFD-4B49-8C46-BE1C7713D491}" presName="spacer" presStyleCnt="0"/>
      <dgm:spPr/>
    </dgm:pt>
    <dgm:pt modelId="{D936E90F-0009-406D-801A-0B8F43FD9342}" type="pres">
      <dgm:prSet presAssocID="{C4C5B415-17C4-413D-8A5C-5E08F53F9F1B}" presName="parentText" presStyleLbl="node1" presStyleIdx="3" presStyleCnt="5">
        <dgm:presLayoutVars>
          <dgm:chMax val="0"/>
          <dgm:bulletEnabled val="1"/>
        </dgm:presLayoutVars>
      </dgm:prSet>
      <dgm:spPr/>
    </dgm:pt>
    <dgm:pt modelId="{20B663DE-BC6A-401B-B7B7-F45638FB57F8}" type="pres">
      <dgm:prSet presAssocID="{42439D00-01E1-4151-92EB-151C6C45765F}" presName="spacer" presStyleCnt="0"/>
      <dgm:spPr/>
    </dgm:pt>
    <dgm:pt modelId="{329538B3-EC88-479C-B395-A51A25DA2EC8}" type="pres">
      <dgm:prSet presAssocID="{4E43D648-CC8A-45D0-8DC9-A806D2303F6B}" presName="parentText" presStyleLbl="node1" presStyleIdx="4" presStyleCnt="5">
        <dgm:presLayoutVars>
          <dgm:chMax val="0"/>
          <dgm:bulletEnabled val="1"/>
        </dgm:presLayoutVars>
      </dgm:prSet>
      <dgm:spPr/>
    </dgm:pt>
  </dgm:ptLst>
  <dgm:cxnLst>
    <dgm:cxn modelId="{999A7B21-01A9-44FD-8924-4CD68A1D94D7}" type="presOf" srcId="{B06643D5-3BDA-49D4-A2AD-BD57BAA08D92}" destId="{FE2EB1B7-D209-44B0-A96B-1ACDBDFFFD60}" srcOrd="0" destOrd="0" presId="urn:microsoft.com/office/officeart/2005/8/layout/vList2"/>
    <dgm:cxn modelId="{40E06D6D-203A-4CA1-B1FF-4022F96D700D}" srcId="{67006764-445C-4462-A6A2-DFE87924D7E7}" destId="{B06643D5-3BDA-49D4-A2AD-BD57BAA08D92}" srcOrd="2" destOrd="0" parTransId="{DF5793CC-AF6B-4661-B07E-E8F32F75D670}" sibTransId="{F281F322-AFFD-4B49-8C46-BE1C7713D491}"/>
    <dgm:cxn modelId="{F50F4C73-1B11-4AF3-A53B-73A895A99CF3}" type="presOf" srcId="{18CCCA3E-7FFA-47D5-B01D-9A0B2116C8BF}" destId="{A10F6E42-2E7A-422C-B84A-942098EBC33B}" srcOrd="0" destOrd="0" presId="urn:microsoft.com/office/officeart/2005/8/layout/vList2"/>
    <dgm:cxn modelId="{CAABA5A4-1EDA-411D-90B1-302437A6991A}" type="presOf" srcId="{67006764-445C-4462-A6A2-DFE87924D7E7}" destId="{0E423246-ACDB-4127-937E-EEB8BDA72291}" srcOrd="0" destOrd="0" presId="urn:microsoft.com/office/officeart/2005/8/layout/vList2"/>
    <dgm:cxn modelId="{7C4E45AB-E0C5-4F8E-91CA-DD60C3B83700}" srcId="{67006764-445C-4462-A6A2-DFE87924D7E7}" destId="{4E43D648-CC8A-45D0-8DC9-A806D2303F6B}" srcOrd="4" destOrd="0" parTransId="{1D56B47C-FA13-4CC5-8729-398F82BDA0C8}" sibTransId="{C37BCB69-5543-4F8B-97A9-1741A9326618}"/>
    <dgm:cxn modelId="{87529CB0-D3FC-4EB1-A589-3A274872ADD6}" srcId="{67006764-445C-4462-A6A2-DFE87924D7E7}" destId="{C4C5B415-17C4-413D-8A5C-5E08F53F9F1B}" srcOrd="3" destOrd="0" parTransId="{643C5846-C467-470F-94FF-1ADFE70BDD1E}" sibTransId="{42439D00-01E1-4151-92EB-151C6C45765F}"/>
    <dgm:cxn modelId="{CD6D2CB2-ED06-4D70-90ED-07642FA8BC12}" srcId="{67006764-445C-4462-A6A2-DFE87924D7E7}" destId="{18CCCA3E-7FFA-47D5-B01D-9A0B2116C8BF}" srcOrd="0" destOrd="0" parTransId="{0180919A-B828-4E2B-9514-2FFD898B00DF}" sibTransId="{BB467D85-D3F3-4E71-91EF-4CEBB1AA8C9F}"/>
    <dgm:cxn modelId="{69251EB4-8569-4EA4-9EFD-B5A656AC8288}" type="presOf" srcId="{4E43D648-CC8A-45D0-8DC9-A806D2303F6B}" destId="{329538B3-EC88-479C-B395-A51A25DA2EC8}" srcOrd="0" destOrd="0" presId="urn:microsoft.com/office/officeart/2005/8/layout/vList2"/>
    <dgm:cxn modelId="{63CB65BE-820C-4E1C-A7FB-804D4D079EFB}" type="presOf" srcId="{7166F56A-8047-48B8-B9ED-24D4339C6B27}" destId="{6620A658-00B4-40DA-BC21-7139D28694D7}" srcOrd="0" destOrd="0" presId="urn:microsoft.com/office/officeart/2005/8/layout/vList2"/>
    <dgm:cxn modelId="{012F1EF2-E032-426B-94BC-2FBB1A727E85}" type="presOf" srcId="{C4C5B415-17C4-413D-8A5C-5E08F53F9F1B}" destId="{D936E90F-0009-406D-801A-0B8F43FD9342}" srcOrd="0" destOrd="0" presId="urn:microsoft.com/office/officeart/2005/8/layout/vList2"/>
    <dgm:cxn modelId="{281E3BFA-C324-40BC-A301-6BB060F7A062}" srcId="{67006764-445C-4462-A6A2-DFE87924D7E7}" destId="{7166F56A-8047-48B8-B9ED-24D4339C6B27}" srcOrd="1" destOrd="0" parTransId="{6874BE00-0B68-4431-A574-72731B11DFA0}" sibTransId="{ECD59331-C9AB-4B8C-A5E0-25B98CC62D74}"/>
    <dgm:cxn modelId="{F4629EE3-5BAA-4FF2-9B58-EA0CD0C107CD}" type="presParOf" srcId="{0E423246-ACDB-4127-937E-EEB8BDA72291}" destId="{A10F6E42-2E7A-422C-B84A-942098EBC33B}" srcOrd="0" destOrd="0" presId="urn:microsoft.com/office/officeart/2005/8/layout/vList2"/>
    <dgm:cxn modelId="{43A1C708-F05F-4982-88BE-42AD04B4A7EC}" type="presParOf" srcId="{0E423246-ACDB-4127-937E-EEB8BDA72291}" destId="{A8428A07-29E4-42A8-9AB2-8E00F7CD5868}" srcOrd="1" destOrd="0" presId="urn:microsoft.com/office/officeart/2005/8/layout/vList2"/>
    <dgm:cxn modelId="{35FFF016-9067-46B4-8132-E6A5B0465DAA}" type="presParOf" srcId="{0E423246-ACDB-4127-937E-EEB8BDA72291}" destId="{6620A658-00B4-40DA-BC21-7139D28694D7}" srcOrd="2" destOrd="0" presId="urn:microsoft.com/office/officeart/2005/8/layout/vList2"/>
    <dgm:cxn modelId="{7B1441EE-CEBD-46C0-8A3F-2A92BED5CF29}" type="presParOf" srcId="{0E423246-ACDB-4127-937E-EEB8BDA72291}" destId="{643A3B2B-687B-418C-AE25-24CF1F5D8CB0}" srcOrd="3" destOrd="0" presId="urn:microsoft.com/office/officeart/2005/8/layout/vList2"/>
    <dgm:cxn modelId="{91465B09-4624-4A30-A76E-14A8B3166246}" type="presParOf" srcId="{0E423246-ACDB-4127-937E-EEB8BDA72291}" destId="{FE2EB1B7-D209-44B0-A96B-1ACDBDFFFD60}" srcOrd="4" destOrd="0" presId="urn:microsoft.com/office/officeart/2005/8/layout/vList2"/>
    <dgm:cxn modelId="{9AD2C3AC-CB9F-48FC-B5DC-9B078A012C77}" type="presParOf" srcId="{0E423246-ACDB-4127-937E-EEB8BDA72291}" destId="{8D9EE371-943F-44B3-AB46-E4851D676B62}" srcOrd="5" destOrd="0" presId="urn:microsoft.com/office/officeart/2005/8/layout/vList2"/>
    <dgm:cxn modelId="{8D90A610-4F16-4EBA-B2FD-B8B8FF1468A7}" type="presParOf" srcId="{0E423246-ACDB-4127-937E-EEB8BDA72291}" destId="{D936E90F-0009-406D-801A-0B8F43FD9342}" srcOrd="6" destOrd="0" presId="urn:microsoft.com/office/officeart/2005/8/layout/vList2"/>
    <dgm:cxn modelId="{2AAF7AFF-12BC-4962-B070-8C38F3BFA527}" type="presParOf" srcId="{0E423246-ACDB-4127-937E-EEB8BDA72291}" destId="{20B663DE-BC6A-401B-B7B7-F45638FB57F8}" srcOrd="7" destOrd="0" presId="urn:microsoft.com/office/officeart/2005/8/layout/vList2"/>
    <dgm:cxn modelId="{83920AA6-3E1B-4293-9315-573B0F7890D3}" type="presParOf" srcId="{0E423246-ACDB-4127-937E-EEB8BDA72291}" destId="{329538B3-EC88-479C-B395-A51A25DA2EC8}"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314D92-8115-48B5-BA2B-040AF88B86D5}">
      <dsp:nvSpPr>
        <dsp:cNvPr id="0" name=""/>
        <dsp:cNvSpPr/>
      </dsp:nvSpPr>
      <dsp:spPr>
        <a:xfrm>
          <a:off x="0" y="558"/>
          <a:ext cx="10168127" cy="46880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3BC039-70AE-427E-96FD-F0EFD184C84C}">
      <dsp:nvSpPr>
        <dsp:cNvPr id="0" name=""/>
        <dsp:cNvSpPr/>
      </dsp:nvSpPr>
      <dsp:spPr>
        <a:xfrm>
          <a:off x="141814" y="106040"/>
          <a:ext cx="257844" cy="25784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67426DC-C103-4069-A3A8-8D02B80A44B1}">
      <dsp:nvSpPr>
        <dsp:cNvPr id="0" name=""/>
        <dsp:cNvSpPr/>
      </dsp:nvSpPr>
      <dsp:spPr>
        <a:xfrm>
          <a:off x="541473" y="558"/>
          <a:ext cx="9626654" cy="468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616" tIns="49616" rIns="49616" bIns="49616" numCol="1" spcCol="1270" anchor="ctr" anchorCtr="0">
          <a:noAutofit/>
        </a:bodyPr>
        <a:lstStyle/>
        <a:p>
          <a:pPr marL="0" lvl="0" indent="0" algn="l" defTabSz="711200">
            <a:lnSpc>
              <a:spcPct val="100000"/>
            </a:lnSpc>
            <a:spcBef>
              <a:spcPct val="0"/>
            </a:spcBef>
            <a:spcAft>
              <a:spcPct val="35000"/>
            </a:spcAft>
            <a:buNone/>
          </a:pPr>
          <a:r>
            <a:rPr lang="en-GB" sz="1600" kern="1200" dirty="0">
              <a:solidFill>
                <a:schemeClr val="bg1"/>
              </a:solidFill>
            </a:rPr>
            <a:t>Aims and Learning Objectives</a:t>
          </a:r>
          <a:endParaRPr lang="en-US" sz="1600" kern="1200" dirty="0">
            <a:solidFill>
              <a:schemeClr val="bg1"/>
            </a:solidFill>
          </a:endParaRPr>
        </a:p>
      </dsp:txBody>
      <dsp:txXfrm>
        <a:off x="541473" y="558"/>
        <a:ext cx="9626654" cy="468808"/>
      </dsp:txXfrm>
    </dsp:sp>
    <dsp:sp modelId="{90CD0D3A-10F8-47BE-9D84-9740C9D8E385}">
      <dsp:nvSpPr>
        <dsp:cNvPr id="0" name=""/>
        <dsp:cNvSpPr/>
      </dsp:nvSpPr>
      <dsp:spPr>
        <a:xfrm>
          <a:off x="0" y="586568"/>
          <a:ext cx="10168127" cy="46880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AC8EF1F-C72D-404F-893A-4C0BC0E1C622}">
      <dsp:nvSpPr>
        <dsp:cNvPr id="0" name=""/>
        <dsp:cNvSpPr/>
      </dsp:nvSpPr>
      <dsp:spPr>
        <a:xfrm>
          <a:off x="141814" y="692050"/>
          <a:ext cx="257844" cy="25784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340056F-3E32-4D96-853C-8AFA87A974BD}">
      <dsp:nvSpPr>
        <dsp:cNvPr id="0" name=""/>
        <dsp:cNvSpPr/>
      </dsp:nvSpPr>
      <dsp:spPr>
        <a:xfrm>
          <a:off x="541473" y="586568"/>
          <a:ext cx="9626654" cy="468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616" tIns="49616" rIns="49616" bIns="49616" numCol="1" spcCol="1270" anchor="ctr" anchorCtr="0">
          <a:noAutofit/>
        </a:bodyPr>
        <a:lstStyle/>
        <a:p>
          <a:pPr marL="0" lvl="0" indent="0" algn="l" defTabSz="711200">
            <a:lnSpc>
              <a:spcPct val="100000"/>
            </a:lnSpc>
            <a:spcBef>
              <a:spcPct val="0"/>
            </a:spcBef>
            <a:spcAft>
              <a:spcPct val="35000"/>
            </a:spcAft>
            <a:buNone/>
          </a:pPr>
          <a:r>
            <a:rPr lang="en-GB" sz="1600" kern="1200" dirty="0">
              <a:solidFill>
                <a:schemeClr val="bg1"/>
              </a:solidFill>
            </a:rPr>
            <a:t>How will these sessions run? </a:t>
          </a:r>
          <a:endParaRPr lang="en-US" sz="1600" kern="1200" dirty="0">
            <a:solidFill>
              <a:schemeClr val="bg1"/>
            </a:solidFill>
          </a:endParaRPr>
        </a:p>
      </dsp:txBody>
      <dsp:txXfrm>
        <a:off x="541473" y="586568"/>
        <a:ext cx="9626654" cy="468808"/>
      </dsp:txXfrm>
    </dsp:sp>
    <dsp:sp modelId="{311FABC0-E880-43FB-98FF-BE68C6385F51}">
      <dsp:nvSpPr>
        <dsp:cNvPr id="0" name=""/>
        <dsp:cNvSpPr/>
      </dsp:nvSpPr>
      <dsp:spPr>
        <a:xfrm>
          <a:off x="0" y="1172579"/>
          <a:ext cx="10168127" cy="46880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729FF2C-9B27-4EFC-A3AF-FDFBDD468BBF}">
      <dsp:nvSpPr>
        <dsp:cNvPr id="0" name=""/>
        <dsp:cNvSpPr/>
      </dsp:nvSpPr>
      <dsp:spPr>
        <a:xfrm>
          <a:off x="141814" y="1278061"/>
          <a:ext cx="257844" cy="25784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A371ABF-178A-4DDA-B12D-CB572E33899A}">
      <dsp:nvSpPr>
        <dsp:cNvPr id="0" name=""/>
        <dsp:cNvSpPr/>
      </dsp:nvSpPr>
      <dsp:spPr>
        <a:xfrm>
          <a:off x="541473" y="1172579"/>
          <a:ext cx="9626654" cy="468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616" tIns="49616" rIns="49616" bIns="49616" numCol="1" spcCol="1270" anchor="ctr" anchorCtr="0">
          <a:noAutofit/>
        </a:bodyPr>
        <a:lstStyle/>
        <a:p>
          <a:pPr marL="0" lvl="0" indent="0" algn="l" defTabSz="711200">
            <a:lnSpc>
              <a:spcPct val="100000"/>
            </a:lnSpc>
            <a:spcBef>
              <a:spcPct val="0"/>
            </a:spcBef>
            <a:spcAft>
              <a:spcPct val="35000"/>
            </a:spcAft>
            <a:buNone/>
          </a:pPr>
          <a:r>
            <a:rPr lang="en-GB" sz="1600" kern="1200" dirty="0">
              <a:solidFill>
                <a:schemeClr val="bg1"/>
              </a:solidFill>
            </a:rPr>
            <a:t>Scheme of Work. </a:t>
          </a:r>
          <a:endParaRPr lang="en-US" sz="1600" kern="1200" dirty="0">
            <a:solidFill>
              <a:schemeClr val="bg1"/>
            </a:solidFill>
          </a:endParaRPr>
        </a:p>
      </dsp:txBody>
      <dsp:txXfrm>
        <a:off x="541473" y="1172579"/>
        <a:ext cx="9626654" cy="468808"/>
      </dsp:txXfrm>
    </dsp:sp>
    <dsp:sp modelId="{326A1DF2-8367-41BB-960B-3891F8A88DD4}">
      <dsp:nvSpPr>
        <dsp:cNvPr id="0" name=""/>
        <dsp:cNvSpPr/>
      </dsp:nvSpPr>
      <dsp:spPr>
        <a:xfrm>
          <a:off x="0" y="1758590"/>
          <a:ext cx="10168127" cy="46880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DD0748-C137-4A8A-928B-71808716A6B3}">
      <dsp:nvSpPr>
        <dsp:cNvPr id="0" name=""/>
        <dsp:cNvSpPr/>
      </dsp:nvSpPr>
      <dsp:spPr>
        <a:xfrm>
          <a:off x="141814" y="1864072"/>
          <a:ext cx="257844" cy="25784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116BE0B-03EA-4DC6-8521-1E0193230209}">
      <dsp:nvSpPr>
        <dsp:cNvPr id="0" name=""/>
        <dsp:cNvSpPr/>
      </dsp:nvSpPr>
      <dsp:spPr>
        <a:xfrm>
          <a:off x="541473" y="1758590"/>
          <a:ext cx="9626654" cy="468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616" tIns="49616" rIns="49616" bIns="49616" numCol="1" spcCol="1270" anchor="ctr" anchorCtr="0">
          <a:noAutofit/>
        </a:bodyPr>
        <a:lstStyle/>
        <a:p>
          <a:pPr marL="0" lvl="0" indent="0" algn="l" defTabSz="711200">
            <a:lnSpc>
              <a:spcPct val="100000"/>
            </a:lnSpc>
            <a:spcBef>
              <a:spcPct val="0"/>
            </a:spcBef>
            <a:spcAft>
              <a:spcPct val="35000"/>
            </a:spcAft>
            <a:buNone/>
          </a:pPr>
          <a:r>
            <a:rPr lang="en-GB" sz="1600" kern="1200" dirty="0">
              <a:solidFill>
                <a:schemeClr val="bg1"/>
              </a:solidFill>
            </a:rPr>
            <a:t>The Moodle page. </a:t>
          </a:r>
          <a:endParaRPr lang="en-US" sz="1600" kern="1200" dirty="0">
            <a:solidFill>
              <a:schemeClr val="bg1"/>
            </a:solidFill>
          </a:endParaRPr>
        </a:p>
      </dsp:txBody>
      <dsp:txXfrm>
        <a:off x="541473" y="1758590"/>
        <a:ext cx="9626654" cy="468808"/>
      </dsp:txXfrm>
    </dsp:sp>
    <dsp:sp modelId="{78AB1476-55FE-4B58-BD0F-E477C4E77191}">
      <dsp:nvSpPr>
        <dsp:cNvPr id="0" name=""/>
        <dsp:cNvSpPr/>
      </dsp:nvSpPr>
      <dsp:spPr>
        <a:xfrm>
          <a:off x="0" y="2344601"/>
          <a:ext cx="10168127" cy="46880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BE9029-4CA7-4E8E-B8D0-19D181FB1F93}">
      <dsp:nvSpPr>
        <dsp:cNvPr id="0" name=""/>
        <dsp:cNvSpPr/>
      </dsp:nvSpPr>
      <dsp:spPr>
        <a:xfrm>
          <a:off x="141814" y="2450083"/>
          <a:ext cx="257844" cy="25784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C3321D-DFD0-440E-A6B2-2E79D2AED6DC}">
      <dsp:nvSpPr>
        <dsp:cNvPr id="0" name=""/>
        <dsp:cNvSpPr/>
      </dsp:nvSpPr>
      <dsp:spPr>
        <a:xfrm>
          <a:off x="541473" y="2344601"/>
          <a:ext cx="9626654" cy="468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616" tIns="49616" rIns="49616" bIns="49616" numCol="1" spcCol="1270" anchor="ctr" anchorCtr="0">
          <a:noAutofit/>
        </a:bodyPr>
        <a:lstStyle/>
        <a:p>
          <a:pPr marL="0" lvl="0" indent="0" algn="l" defTabSz="711200">
            <a:lnSpc>
              <a:spcPct val="100000"/>
            </a:lnSpc>
            <a:spcBef>
              <a:spcPct val="0"/>
            </a:spcBef>
            <a:spcAft>
              <a:spcPct val="35000"/>
            </a:spcAft>
            <a:buNone/>
          </a:pPr>
          <a:r>
            <a:rPr lang="en-GB" sz="1600" kern="1200" dirty="0">
              <a:solidFill>
                <a:schemeClr val="bg1"/>
              </a:solidFill>
            </a:rPr>
            <a:t>Teams </a:t>
          </a:r>
          <a:endParaRPr lang="en-US" sz="1600" kern="1200" dirty="0">
            <a:solidFill>
              <a:schemeClr val="bg1"/>
            </a:solidFill>
          </a:endParaRPr>
        </a:p>
      </dsp:txBody>
      <dsp:txXfrm>
        <a:off x="541473" y="2344601"/>
        <a:ext cx="9626654" cy="468808"/>
      </dsp:txXfrm>
    </dsp:sp>
    <dsp:sp modelId="{07940963-371F-42B5-854F-76A25F077519}">
      <dsp:nvSpPr>
        <dsp:cNvPr id="0" name=""/>
        <dsp:cNvSpPr/>
      </dsp:nvSpPr>
      <dsp:spPr>
        <a:xfrm>
          <a:off x="0" y="2930611"/>
          <a:ext cx="10168127" cy="46880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87FFEE5-5C3E-418C-B6CA-320D89B8B444}">
      <dsp:nvSpPr>
        <dsp:cNvPr id="0" name=""/>
        <dsp:cNvSpPr/>
      </dsp:nvSpPr>
      <dsp:spPr>
        <a:xfrm>
          <a:off x="141814" y="3036093"/>
          <a:ext cx="257844" cy="257844"/>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63C28FF-E717-4F18-B856-DD2184D84BA1}">
      <dsp:nvSpPr>
        <dsp:cNvPr id="0" name=""/>
        <dsp:cNvSpPr/>
      </dsp:nvSpPr>
      <dsp:spPr>
        <a:xfrm>
          <a:off x="541473" y="2930611"/>
          <a:ext cx="9626654" cy="468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616" tIns="49616" rIns="49616" bIns="49616" numCol="1" spcCol="1270" anchor="ctr" anchorCtr="0">
          <a:noAutofit/>
        </a:bodyPr>
        <a:lstStyle/>
        <a:p>
          <a:pPr marL="0" lvl="0" indent="0" algn="l" defTabSz="711200">
            <a:lnSpc>
              <a:spcPct val="100000"/>
            </a:lnSpc>
            <a:spcBef>
              <a:spcPct val="0"/>
            </a:spcBef>
            <a:spcAft>
              <a:spcPct val="35000"/>
            </a:spcAft>
            <a:buNone/>
          </a:pPr>
          <a:r>
            <a:rPr lang="en-GB" sz="1600" kern="1200" dirty="0">
              <a:solidFill>
                <a:schemeClr val="bg1"/>
              </a:solidFill>
            </a:rPr>
            <a:t>Assignments</a:t>
          </a:r>
          <a:r>
            <a:rPr lang="en-GB" sz="1600" kern="1200" dirty="0"/>
            <a:t> </a:t>
          </a:r>
          <a:endParaRPr lang="en-US" sz="1600" kern="1200" dirty="0"/>
        </a:p>
      </dsp:txBody>
      <dsp:txXfrm>
        <a:off x="541473" y="2930611"/>
        <a:ext cx="9626654" cy="468808"/>
      </dsp:txXfrm>
    </dsp:sp>
    <dsp:sp modelId="{8517E3CB-9D1F-4C78-9A63-5E9754C40EB4}">
      <dsp:nvSpPr>
        <dsp:cNvPr id="0" name=""/>
        <dsp:cNvSpPr/>
      </dsp:nvSpPr>
      <dsp:spPr>
        <a:xfrm>
          <a:off x="0" y="3516622"/>
          <a:ext cx="10168127" cy="46880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7426D4-3834-48E3-BF4A-B3A5112D31CD}">
      <dsp:nvSpPr>
        <dsp:cNvPr id="0" name=""/>
        <dsp:cNvSpPr/>
      </dsp:nvSpPr>
      <dsp:spPr>
        <a:xfrm>
          <a:off x="141814" y="3622104"/>
          <a:ext cx="257844" cy="257844"/>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0C7583-8808-4D0B-B656-32D479A67098}">
      <dsp:nvSpPr>
        <dsp:cNvPr id="0" name=""/>
        <dsp:cNvSpPr/>
      </dsp:nvSpPr>
      <dsp:spPr>
        <a:xfrm>
          <a:off x="541473" y="3516622"/>
          <a:ext cx="9626654" cy="468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616" tIns="49616" rIns="49616" bIns="49616" numCol="1" spcCol="1270" anchor="ctr" anchorCtr="0">
          <a:noAutofit/>
        </a:bodyPr>
        <a:lstStyle/>
        <a:p>
          <a:pPr marL="0" lvl="0" indent="0" algn="l" defTabSz="711200">
            <a:lnSpc>
              <a:spcPct val="100000"/>
            </a:lnSpc>
            <a:spcBef>
              <a:spcPct val="0"/>
            </a:spcBef>
            <a:spcAft>
              <a:spcPct val="35000"/>
            </a:spcAft>
            <a:buNone/>
          </a:pPr>
          <a:r>
            <a:rPr lang="en-GB" sz="1600" kern="1200" dirty="0">
              <a:solidFill>
                <a:schemeClr val="bg1"/>
              </a:solidFill>
            </a:rPr>
            <a:t>Activities</a:t>
          </a:r>
          <a:r>
            <a:rPr lang="en-GB" sz="1600" kern="1200" dirty="0"/>
            <a:t> </a:t>
          </a:r>
          <a:endParaRPr lang="en-US" sz="1600" kern="1200" dirty="0"/>
        </a:p>
      </dsp:txBody>
      <dsp:txXfrm>
        <a:off x="541473" y="3516622"/>
        <a:ext cx="9626654" cy="468808"/>
      </dsp:txXfrm>
    </dsp:sp>
    <dsp:sp modelId="{B4D9C898-31C3-4FCD-931B-7810533C3A86}">
      <dsp:nvSpPr>
        <dsp:cNvPr id="0" name=""/>
        <dsp:cNvSpPr/>
      </dsp:nvSpPr>
      <dsp:spPr>
        <a:xfrm>
          <a:off x="0" y="4102633"/>
          <a:ext cx="10168127" cy="46880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DB4AD69-C094-487A-942B-643F7D6272E7}">
      <dsp:nvSpPr>
        <dsp:cNvPr id="0" name=""/>
        <dsp:cNvSpPr/>
      </dsp:nvSpPr>
      <dsp:spPr>
        <a:xfrm>
          <a:off x="141814" y="4208115"/>
          <a:ext cx="257844" cy="257844"/>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BB6F5BF-810B-45EF-9236-43FB41CB37E5}">
      <dsp:nvSpPr>
        <dsp:cNvPr id="0" name=""/>
        <dsp:cNvSpPr/>
      </dsp:nvSpPr>
      <dsp:spPr>
        <a:xfrm>
          <a:off x="541473" y="4102633"/>
          <a:ext cx="9626654" cy="468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616" tIns="49616" rIns="49616" bIns="49616" numCol="1" spcCol="1270" anchor="ctr" anchorCtr="0">
          <a:noAutofit/>
        </a:bodyPr>
        <a:lstStyle/>
        <a:p>
          <a:pPr marL="0" lvl="0" indent="0" algn="l" defTabSz="711200">
            <a:lnSpc>
              <a:spcPct val="100000"/>
            </a:lnSpc>
            <a:spcBef>
              <a:spcPct val="0"/>
            </a:spcBef>
            <a:spcAft>
              <a:spcPct val="35000"/>
            </a:spcAft>
            <a:buNone/>
          </a:pPr>
          <a:r>
            <a:rPr lang="en-GB" sz="1600" kern="1200" dirty="0">
              <a:solidFill>
                <a:schemeClr val="bg1"/>
              </a:solidFill>
            </a:rPr>
            <a:t>Thank you, any questions?</a:t>
          </a:r>
          <a:endParaRPr lang="en-US" sz="1600" kern="1200" dirty="0">
            <a:solidFill>
              <a:schemeClr val="bg1"/>
            </a:solidFill>
          </a:endParaRPr>
        </a:p>
      </dsp:txBody>
      <dsp:txXfrm>
        <a:off x="541473" y="4102633"/>
        <a:ext cx="9626654" cy="4688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0EA934-BAC8-4081-A514-9B7807B913ED}">
      <dsp:nvSpPr>
        <dsp:cNvPr id="0" name=""/>
        <dsp:cNvSpPr/>
      </dsp:nvSpPr>
      <dsp:spPr>
        <a:xfrm>
          <a:off x="0" y="1050043"/>
          <a:ext cx="12031186" cy="152474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FD14A8-31E2-4CC9-9343-DD5C15BB0280}">
      <dsp:nvSpPr>
        <dsp:cNvPr id="0" name=""/>
        <dsp:cNvSpPr/>
      </dsp:nvSpPr>
      <dsp:spPr>
        <a:xfrm>
          <a:off x="461236" y="1168973"/>
          <a:ext cx="838611" cy="83861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905F781-8D94-4FD4-825A-B0141595D49D}">
      <dsp:nvSpPr>
        <dsp:cNvPr id="0" name=""/>
        <dsp:cNvSpPr/>
      </dsp:nvSpPr>
      <dsp:spPr>
        <a:xfrm>
          <a:off x="1761083" y="825905"/>
          <a:ext cx="10270102" cy="15247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1369" tIns="161369" rIns="161369" bIns="161369" numCol="1" spcCol="1270" anchor="ctr" anchorCtr="0">
          <a:noAutofit/>
        </a:bodyPr>
        <a:lstStyle/>
        <a:p>
          <a:pPr marL="0" lvl="0" indent="0" algn="l" defTabSz="1111250">
            <a:lnSpc>
              <a:spcPct val="90000"/>
            </a:lnSpc>
            <a:spcBef>
              <a:spcPct val="0"/>
            </a:spcBef>
            <a:spcAft>
              <a:spcPct val="35000"/>
            </a:spcAft>
            <a:buNone/>
          </a:pPr>
          <a:r>
            <a:rPr lang="en-GB" sz="2500" kern="1200"/>
            <a:t>The aim of today's session is to introduce you to the module and how these sessions will run. </a:t>
          </a:r>
          <a:endParaRPr lang="en-US" sz="2500" kern="1200"/>
        </a:p>
      </dsp:txBody>
      <dsp:txXfrm>
        <a:off x="1761083" y="825905"/>
        <a:ext cx="10270102" cy="1524747"/>
      </dsp:txXfrm>
    </dsp:sp>
    <dsp:sp modelId="{DF8147E4-0D18-4DA6-A556-37CCD57B6438}">
      <dsp:nvSpPr>
        <dsp:cNvPr id="0" name=""/>
        <dsp:cNvSpPr/>
      </dsp:nvSpPr>
      <dsp:spPr>
        <a:xfrm>
          <a:off x="0" y="2731839"/>
          <a:ext cx="12031186" cy="152474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BA58B0B-0C40-48CD-B32B-C039BA19A4FF}">
      <dsp:nvSpPr>
        <dsp:cNvPr id="0" name=""/>
        <dsp:cNvSpPr/>
      </dsp:nvSpPr>
      <dsp:spPr>
        <a:xfrm>
          <a:off x="461236" y="3074908"/>
          <a:ext cx="838611" cy="83861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4B87A9E-8404-46C0-B8DC-564677C20B16}">
      <dsp:nvSpPr>
        <dsp:cNvPr id="0" name=""/>
        <dsp:cNvSpPr/>
      </dsp:nvSpPr>
      <dsp:spPr>
        <a:xfrm>
          <a:off x="1761083" y="2731839"/>
          <a:ext cx="10270102" cy="15247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1369" tIns="161369" rIns="161369" bIns="161369" numCol="1" spcCol="1270" anchor="ctr" anchorCtr="0">
          <a:noAutofit/>
        </a:bodyPr>
        <a:lstStyle/>
        <a:p>
          <a:pPr marL="0" lvl="0" indent="0" algn="l" defTabSz="1111250">
            <a:lnSpc>
              <a:spcPct val="90000"/>
            </a:lnSpc>
            <a:spcBef>
              <a:spcPct val="0"/>
            </a:spcBef>
            <a:spcAft>
              <a:spcPct val="35000"/>
            </a:spcAft>
            <a:buNone/>
          </a:pPr>
          <a:r>
            <a:rPr lang="en-GB" sz="2500" kern="1200"/>
            <a:t>By the end of today's session students should be able to demonstrate their understanding of what the course entails. </a:t>
          </a:r>
          <a:endParaRPr lang="en-US" sz="2500" kern="1200"/>
        </a:p>
      </dsp:txBody>
      <dsp:txXfrm>
        <a:off x="1761083" y="2731839"/>
        <a:ext cx="10270102" cy="152474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7A98DA-F30C-4323-9D57-77550C944FC5}">
      <dsp:nvSpPr>
        <dsp:cNvPr id="0" name=""/>
        <dsp:cNvSpPr/>
      </dsp:nvSpPr>
      <dsp:spPr>
        <a:xfrm>
          <a:off x="0" y="515"/>
          <a:ext cx="11275057" cy="12066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78087B-9470-497C-9546-ECB84A1FAEB6}">
      <dsp:nvSpPr>
        <dsp:cNvPr id="0" name=""/>
        <dsp:cNvSpPr/>
      </dsp:nvSpPr>
      <dsp:spPr>
        <a:xfrm>
          <a:off x="365001" y="272004"/>
          <a:ext cx="663639" cy="66363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AE7D9C6-4FC0-4487-ACC8-8A3803653F7B}">
      <dsp:nvSpPr>
        <dsp:cNvPr id="0" name=""/>
        <dsp:cNvSpPr/>
      </dsp:nvSpPr>
      <dsp:spPr>
        <a:xfrm>
          <a:off x="1393642" y="515"/>
          <a:ext cx="9881414" cy="12066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700" tIns="127700" rIns="127700" bIns="127700" numCol="1" spcCol="1270" anchor="ctr" anchorCtr="0">
          <a:noAutofit/>
        </a:bodyPr>
        <a:lstStyle/>
        <a:p>
          <a:pPr marL="0" lvl="0" indent="0" algn="l" defTabSz="1111250">
            <a:lnSpc>
              <a:spcPct val="90000"/>
            </a:lnSpc>
            <a:spcBef>
              <a:spcPct val="0"/>
            </a:spcBef>
            <a:spcAft>
              <a:spcPct val="35000"/>
            </a:spcAft>
            <a:buNone/>
          </a:pPr>
          <a:r>
            <a:rPr lang="en-GB" sz="2500" kern="1200" dirty="0"/>
            <a:t>2-hour lecture Pre recorded. </a:t>
          </a:r>
          <a:endParaRPr lang="en-US" sz="2500" kern="1200" dirty="0"/>
        </a:p>
      </dsp:txBody>
      <dsp:txXfrm>
        <a:off x="1393642" y="515"/>
        <a:ext cx="9881414" cy="1206617"/>
      </dsp:txXfrm>
    </dsp:sp>
    <dsp:sp modelId="{2B4F8F0C-3468-4DDC-863D-CFF38816EEAE}">
      <dsp:nvSpPr>
        <dsp:cNvPr id="0" name=""/>
        <dsp:cNvSpPr/>
      </dsp:nvSpPr>
      <dsp:spPr>
        <a:xfrm>
          <a:off x="0" y="1508786"/>
          <a:ext cx="11275057" cy="12066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0904742-695C-409F-9EA8-5C262E104158}">
      <dsp:nvSpPr>
        <dsp:cNvPr id="0" name=""/>
        <dsp:cNvSpPr/>
      </dsp:nvSpPr>
      <dsp:spPr>
        <a:xfrm>
          <a:off x="365001" y="1780275"/>
          <a:ext cx="663639" cy="66363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E004CD2-8977-44F6-9DCF-4E2128614155}">
      <dsp:nvSpPr>
        <dsp:cNvPr id="0" name=""/>
        <dsp:cNvSpPr/>
      </dsp:nvSpPr>
      <dsp:spPr>
        <a:xfrm>
          <a:off x="1393642" y="1508786"/>
          <a:ext cx="9881414" cy="12066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700" tIns="127700" rIns="127700" bIns="127700" numCol="1" spcCol="1270" anchor="ctr" anchorCtr="0">
          <a:noAutofit/>
        </a:bodyPr>
        <a:lstStyle/>
        <a:p>
          <a:pPr marL="0" lvl="0" indent="0" algn="l" defTabSz="1111250">
            <a:lnSpc>
              <a:spcPct val="90000"/>
            </a:lnSpc>
            <a:spcBef>
              <a:spcPct val="0"/>
            </a:spcBef>
            <a:spcAft>
              <a:spcPct val="35000"/>
            </a:spcAft>
            <a:buNone/>
          </a:pPr>
          <a:r>
            <a:rPr lang="en-GB" sz="2500" kern="1200" dirty="0"/>
            <a:t>2-hour workshop. </a:t>
          </a:r>
          <a:endParaRPr lang="en-US" sz="2500" kern="1200" dirty="0"/>
        </a:p>
      </dsp:txBody>
      <dsp:txXfrm>
        <a:off x="1393642" y="1508786"/>
        <a:ext cx="9881414" cy="1206617"/>
      </dsp:txXfrm>
    </dsp:sp>
    <dsp:sp modelId="{2A996720-3240-475B-A85E-492B9474E9B8}">
      <dsp:nvSpPr>
        <dsp:cNvPr id="0" name=""/>
        <dsp:cNvSpPr/>
      </dsp:nvSpPr>
      <dsp:spPr>
        <a:xfrm>
          <a:off x="0" y="3017058"/>
          <a:ext cx="11275057" cy="12066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FED0387-92F9-4438-A766-4041C5756DF1}">
      <dsp:nvSpPr>
        <dsp:cNvPr id="0" name=""/>
        <dsp:cNvSpPr/>
      </dsp:nvSpPr>
      <dsp:spPr>
        <a:xfrm>
          <a:off x="365001" y="3288547"/>
          <a:ext cx="663639" cy="66363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0D0CC09-F294-4724-A0C5-A6E236C548EC}">
      <dsp:nvSpPr>
        <dsp:cNvPr id="0" name=""/>
        <dsp:cNvSpPr/>
      </dsp:nvSpPr>
      <dsp:spPr>
        <a:xfrm>
          <a:off x="1393642" y="3017058"/>
          <a:ext cx="9881414" cy="12066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700" tIns="127700" rIns="127700" bIns="127700" numCol="1" spcCol="1270" anchor="ctr" anchorCtr="0">
          <a:noAutofit/>
        </a:bodyPr>
        <a:lstStyle/>
        <a:p>
          <a:pPr marL="0" lvl="0" indent="0" algn="l" defTabSz="1111250">
            <a:lnSpc>
              <a:spcPct val="90000"/>
            </a:lnSpc>
            <a:spcBef>
              <a:spcPct val="0"/>
            </a:spcBef>
            <a:spcAft>
              <a:spcPct val="35000"/>
            </a:spcAft>
            <a:buNone/>
          </a:pPr>
          <a:r>
            <a:rPr lang="en-GB" sz="2500" kern="1200"/>
            <a:t>You are required to ensure that you engage in these lessons. </a:t>
          </a:r>
          <a:endParaRPr lang="en-US" sz="2500" kern="1200"/>
        </a:p>
      </dsp:txBody>
      <dsp:txXfrm>
        <a:off x="1393642" y="3017058"/>
        <a:ext cx="9881414" cy="120661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0CF8CA-96EB-4069-ACDB-AB7D7684555D}">
      <dsp:nvSpPr>
        <dsp:cNvPr id="0" name=""/>
        <dsp:cNvSpPr/>
      </dsp:nvSpPr>
      <dsp:spPr>
        <a:xfrm>
          <a:off x="0" y="685072"/>
          <a:ext cx="11448961" cy="126474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C191C4-C5EE-4BB3-AB98-815330CED504}">
      <dsp:nvSpPr>
        <dsp:cNvPr id="0" name=""/>
        <dsp:cNvSpPr/>
      </dsp:nvSpPr>
      <dsp:spPr>
        <a:xfrm>
          <a:off x="382586" y="969641"/>
          <a:ext cx="695612" cy="6956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10D89BF-AF6C-4EDE-B8DB-8258D8784906}">
      <dsp:nvSpPr>
        <dsp:cNvPr id="0" name=""/>
        <dsp:cNvSpPr/>
      </dsp:nvSpPr>
      <dsp:spPr>
        <a:xfrm>
          <a:off x="1460785" y="685072"/>
          <a:ext cx="9988175" cy="12647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853" tIns="133853" rIns="133853" bIns="133853" numCol="1" spcCol="1270" anchor="ctr" anchorCtr="0">
          <a:noAutofit/>
        </a:bodyPr>
        <a:lstStyle/>
        <a:p>
          <a:pPr marL="0" lvl="0" indent="0" algn="l" defTabSz="1111250">
            <a:lnSpc>
              <a:spcPct val="100000"/>
            </a:lnSpc>
            <a:spcBef>
              <a:spcPct val="0"/>
            </a:spcBef>
            <a:spcAft>
              <a:spcPct val="35000"/>
            </a:spcAft>
            <a:buNone/>
          </a:pPr>
          <a:r>
            <a:rPr lang="en-US" sz="2500" kern="1200" dirty="0"/>
            <a:t>This</a:t>
          </a:r>
          <a:r>
            <a:rPr lang="en-US" sz="2500" kern="1200" baseline="0" dirty="0"/>
            <a:t> is where you are also able to contact me.</a:t>
          </a:r>
          <a:endParaRPr lang="en-US" sz="2500" kern="1200" dirty="0"/>
        </a:p>
      </dsp:txBody>
      <dsp:txXfrm>
        <a:off x="1460785" y="685072"/>
        <a:ext cx="9988175" cy="1264749"/>
      </dsp:txXfrm>
    </dsp:sp>
    <dsp:sp modelId="{B4F04468-6ED7-4D81-B252-BD895F3EDDB0}">
      <dsp:nvSpPr>
        <dsp:cNvPr id="0" name=""/>
        <dsp:cNvSpPr/>
      </dsp:nvSpPr>
      <dsp:spPr>
        <a:xfrm>
          <a:off x="0" y="2266009"/>
          <a:ext cx="11448961" cy="126474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BF9145-CE46-4E34-9FC3-430EF5E59CA7}">
      <dsp:nvSpPr>
        <dsp:cNvPr id="0" name=""/>
        <dsp:cNvSpPr/>
      </dsp:nvSpPr>
      <dsp:spPr>
        <a:xfrm>
          <a:off x="382586" y="2550578"/>
          <a:ext cx="695612" cy="6956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954C926-FC04-41F8-A1D2-9F70B7F88C68}">
      <dsp:nvSpPr>
        <dsp:cNvPr id="0" name=""/>
        <dsp:cNvSpPr/>
      </dsp:nvSpPr>
      <dsp:spPr>
        <a:xfrm>
          <a:off x="1460785" y="2266009"/>
          <a:ext cx="9988175" cy="12647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853" tIns="133853" rIns="133853" bIns="133853" numCol="1" spcCol="1270" anchor="ctr" anchorCtr="0">
          <a:noAutofit/>
        </a:bodyPr>
        <a:lstStyle/>
        <a:p>
          <a:pPr marL="0" lvl="0" indent="0" algn="l" defTabSz="1111250">
            <a:lnSpc>
              <a:spcPct val="100000"/>
            </a:lnSpc>
            <a:spcBef>
              <a:spcPct val="0"/>
            </a:spcBef>
            <a:spcAft>
              <a:spcPct val="35000"/>
            </a:spcAft>
            <a:buNone/>
          </a:pPr>
          <a:r>
            <a:rPr lang="en-GB" sz="2500" kern="1200" dirty="0"/>
            <a:t>Check the team's page and ensure that you turn on notifications. </a:t>
          </a:r>
          <a:endParaRPr lang="en-US" sz="2500" kern="1200" dirty="0"/>
        </a:p>
      </dsp:txBody>
      <dsp:txXfrm>
        <a:off x="1460785" y="2266009"/>
        <a:ext cx="9988175" cy="126474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248E1C-DA95-4253-8B3B-90949CE74E10}">
      <dsp:nvSpPr>
        <dsp:cNvPr id="0" name=""/>
        <dsp:cNvSpPr/>
      </dsp:nvSpPr>
      <dsp:spPr>
        <a:xfrm>
          <a:off x="0" y="298394"/>
          <a:ext cx="10677573" cy="207792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GB" sz="3700" kern="1200" dirty="0"/>
            <a:t>Research task- Research what types of laws there are in the United Kingdom and give examples of these piece of legislation. </a:t>
          </a:r>
          <a:endParaRPr lang="en-US" sz="3700" kern="1200" dirty="0"/>
        </a:p>
      </dsp:txBody>
      <dsp:txXfrm>
        <a:off x="101436" y="399830"/>
        <a:ext cx="10474701" cy="1875048"/>
      </dsp:txXfrm>
    </dsp:sp>
    <dsp:sp modelId="{263952B3-3BCB-4342-A80D-1D6EFBB3FB56}">
      <dsp:nvSpPr>
        <dsp:cNvPr id="0" name=""/>
        <dsp:cNvSpPr/>
      </dsp:nvSpPr>
      <dsp:spPr>
        <a:xfrm>
          <a:off x="0" y="2549592"/>
          <a:ext cx="10677573" cy="207792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GB" sz="3700" kern="1200"/>
            <a:t>You have 20 minutes to do this and prepare to feedback to the class. </a:t>
          </a:r>
          <a:endParaRPr lang="en-US" sz="3700" kern="1200"/>
        </a:p>
      </dsp:txBody>
      <dsp:txXfrm>
        <a:off x="101436" y="2651028"/>
        <a:ext cx="10474701" cy="187504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188493-7EFA-4A02-9A88-399AF3C268B3}">
      <dsp:nvSpPr>
        <dsp:cNvPr id="0" name=""/>
        <dsp:cNvSpPr/>
      </dsp:nvSpPr>
      <dsp:spPr>
        <a:xfrm>
          <a:off x="1767286" y="251018"/>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575381-5ABA-4517-A827-D2B8B5E220A0}">
      <dsp:nvSpPr>
        <dsp:cNvPr id="0" name=""/>
        <dsp:cNvSpPr/>
      </dsp:nvSpPr>
      <dsp:spPr>
        <a:xfrm>
          <a:off x="579286" y="2665492"/>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pPr>
          <a:r>
            <a:rPr lang="en-GB" sz="2200" kern="1200"/>
            <a:t>If a student misbehaves in school, what is the punishment? </a:t>
          </a:r>
          <a:endParaRPr lang="en-US" sz="2200" kern="1200"/>
        </a:p>
      </dsp:txBody>
      <dsp:txXfrm>
        <a:off x="579286" y="2665492"/>
        <a:ext cx="4320000" cy="720000"/>
      </dsp:txXfrm>
    </dsp:sp>
    <dsp:sp modelId="{ED800630-33C6-46D7-A601-954F6746DC8B}">
      <dsp:nvSpPr>
        <dsp:cNvPr id="0" name=""/>
        <dsp:cNvSpPr/>
      </dsp:nvSpPr>
      <dsp:spPr>
        <a:xfrm>
          <a:off x="6843287" y="251018"/>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AEFFFBE-A17F-4131-80BE-90142A44D017}">
      <dsp:nvSpPr>
        <dsp:cNvPr id="0" name=""/>
        <dsp:cNvSpPr/>
      </dsp:nvSpPr>
      <dsp:spPr>
        <a:xfrm>
          <a:off x="5655287" y="2665492"/>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pPr>
          <a:r>
            <a:rPr lang="en-GB" sz="2200" kern="1200"/>
            <a:t>If you speed in your car, what is the punishment? </a:t>
          </a:r>
          <a:endParaRPr lang="en-US" sz="2200" kern="1200"/>
        </a:p>
      </dsp:txBody>
      <dsp:txXfrm>
        <a:off x="5655287" y="2665492"/>
        <a:ext cx="4320000" cy="7200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AAFD91-7DD4-411D-9599-B25B5D798952}">
      <dsp:nvSpPr>
        <dsp:cNvPr id="0" name=""/>
        <dsp:cNvSpPr/>
      </dsp:nvSpPr>
      <dsp:spPr>
        <a:xfrm>
          <a:off x="0" y="0"/>
          <a:ext cx="4653280" cy="952055"/>
        </a:xfrm>
        <a:prstGeom prst="roundRect">
          <a:avLst>
            <a:gd name="adj" fmla="val 10000"/>
          </a:avLst>
        </a:prstGeom>
        <a:blipFill rotWithShape="1">
          <a:blip xmlns:r="http://schemas.openxmlformats.org/officeDocument/2006/relationships" r:embed="rId1">
            <a:duotone>
              <a:schemeClr val="accent2">
                <a:hueOff val="0"/>
                <a:satOff val="0"/>
                <a:lumOff val="0"/>
                <a:alphaOff val="0"/>
                <a:tint val="98000"/>
                <a:lumMod val="102000"/>
              </a:schemeClr>
              <a:schemeClr val="accent2">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Legislation/ statute. </a:t>
          </a:r>
          <a:endParaRPr lang="en-US" sz="1600" kern="1200"/>
        </a:p>
      </dsp:txBody>
      <dsp:txXfrm>
        <a:off x="27885" y="27885"/>
        <a:ext cx="3545488" cy="896285"/>
      </dsp:txXfrm>
    </dsp:sp>
    <dsp:sp modelId="{849EB545-9C51-4431-A47D-D69B0C4D3B7B}">
      <dsp:nvSpPr>
        <dsp:cNvPr id="0" name=""/>
        <dsp:cNvSpPr/>
      </dsp:nvSpPr>
      <dsp:spPr>
        <a:xfrm>
          <a:off x="389712" y="1125156"/>
          <a:ext cx="4653280" cy="952055"/>
        </a:xfrm>
        <a:prstGeom prst="roundRect">
          <a:avLst>
            <a:gd name="adj" fmla="val 10000"/>
          </a:avLst>
        </a:prstGeom>
        <a:blipFill rotWithShape="1">
          <a:blip xmlns:r="http://schemas.openxmlformats.org/officeDocument/2006/relationships" r:embed="rId1">
            <a:duotone>
              <a:schemeClr val="accent2">
                <a:hueOff val="-1712155"/>
                <a:satOff val="2732"/>
                <a:lumOff val="-588"/>
                <a:alphaOff val="0"/>
                <a:tint val="98000"/>
                <a:lumMod val="102000"/>
              </a:schemeClr>
              <a:schemeClr val="accent2">
                <a:hueOff val="-1712155"/>
                <a:satOff val="2732"/>
                <a:lumOff val="-588"/>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Two types. </a:t>
          </a:r>
          <a:endParaRPr lang="en-US" sz="1600" kern="1200"/>
        </a:p>
      </dsp:txBody>
      <dsp:txXfrm>
        <a:off x="417597" y="1153041"/>
        <a:ext cx="3588961" cy="896285"/>
      </dsp:txXfrm>
    </dsp:sp>
    <dsp:sp modelId="{7B8EDD32-BFDA-4C20-BFFE-564E73A094A7}">
      <dsp:nvSpPr>
        <dsp:cNvPr id="0" name=""/>
        <dsp:cNvSpPr/>
      </dsp:nvSpPr>
      <dsp:spPr>
        <a:xfrm>
          <a:off x="773607" y="2250313"/>
          <a:ext cx="4653280" cy="952055"/>
        </a:xfrm>
        <a:prstGeom prst="roundRect">
          <a:avLst>
            <a:gd name="adj" fmla="val 10000"/>
          </a:avLst>
        </a:prstGeom>
        <a:blipFill rotWithShape="1">
          <a:blip xmlns:r="http://schemas.openxmlformats.org/officeDocument/2006/relationships" r:embed="rId1">
            <a:duotone>
              <a:schemeClr val="accent2">
                <a:hueOff val="-3424311"/>
                <a:satOff val="5464"/>
                <a:lumOff val="-1177"/>
                <a:alphaOff val="0"/>
                <a:tint val="98000"/>
                <a:lumMod val="102000"/>
              </a:schemeClr>
              <a:schemeClr val="accent2">
                <a:hueOff val="-3424311"/>
                <a:satOff val="5464"/>
                <a:lumOff val="-1177"/>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Primary legislation. </a:t>
          </a:r>
          <a:endParaRPr lang="en-US" sz="1600" kern="1200"/>
        </a:p>
      </dsp:txBody>
      <dsp:txXfrm>
        <a:off x="801492" y="2278198"/>
        <a:ext cx="3594778" cy="896285"/>
      </dsp:txXfrm>
    </dsp:sp>
    <dsp:sp modelId="{06990891-DDCE-4BD6-979D-C79232C1DB1B}">
      <dsp:nvSpPr>
        <dsp:cNvPr id="0" name=""/>
        <dsp:cNvSpPr/>
      </dsp:nvSpPr>
      <dsp:spPr>
        <a:xfrm>
          <a:off x="1163319" y="3375469"/>
          <a:ext cx="4653280" cy="952055"/>
        </a:xfrm>
        <a:prstGeom prst="roundRect">
          <a:avLst>
            <a:gd name="adj" fmla="val 10000"/>
          </a:avLst>
        </a:prstGeom>
        <a:blipFill rotWithShape="1">
          <a:blip xmlns:r="http://schemas.openxmlformats.org/officeDocument/2006/relationships" r:embed="rId1">
            <a:duotone>
              <a:schemeClr val="accent2">
                <a:hueOff val="-5136466"/>
                <a:satOff val="8196"/>
                <a:lumOff val="-1765"/>
                <a:alphaOff val="0"/>
                <a:tint val="98000"/>
                <a:lumMod val="102000"/>
              </a:schemeClr>
              <a:schemeClr val="accent2">
                <a:hueOff val="-5136466"/>
                <a:satOff val="8196"/>
                <a:lumOff val="-1765"/>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Secondary legislation also known as secondary/subordinate legislation.</a:t>
          </a:r>
          <a:endParaRPr lang="en-US" sz="1600" kern="1200"/>
        </a:p>
      </dsp:txBody>
      <dsp:txXfrm>
        <a:off x="1191204" y="3403354"/>
        <a:ext cx="3588961" cy="896285"/>
      </dsp:txXfrm>
    </dsp:sp>
    <dsp:sp modelId="{4082B06A-B126-4807-9349-B996F4DBCD07}">
      <dsp:nvSpPr>
        <dsp:cNvPr id="0" name=""/>
        <dsp:cNvSpPr/>
      </dsp:nvSpPr>
      <dsp:spPr>
        <a:xfrm>
          <a:off x="4034443" y="729187"/>
          <a:ext cx="618836" cy="618836"/>
        </a:xfrm>
        <a:prstGeom prst="downArrow">
          <a:avLst>
            <a:gd name="adj1" fmla="val 55000"/>
            <a:gd name="adj2" fmla="val 45000"/>
          </a:avLst>
        </a:prstGeom>
        <a:solidFill>
          <a:schemeClr val="accent2">
            <a:tint val="40000"/>
            <a:alpha val="90000"/>
            <a:hueOff val="0"/>
            <a:satOff val="0"/>
            <a:lumOff val="0"/>
            <a:alphaOff val="0"/>
          </a:schemeClr>
        </a:solidFill>
        <a:ln w="9525" cap="rnd"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4173681" y="729187"/>
        <a:ext cx="340360" cy="465674"/>
      </dsp:txXfrm>
    </dsp:sp>
    <dsp:sp modelId="{2AFA8F8F-409A-45E3-B2B5-5637B36D9318}">
      <dsp:nvSpPr>
        <dsp:cNvPr id="0" name=""/>
        <dsp:cNvSpPr/>
      </dsp:nvSpPr>
      <dsp:spPr>
        <a:xfrm>
          <a:off x="4424156" y="1854344"/>
          <a:ext cx="618836" cy="618836"/>
        </a:xfrm>
        <a:prstGeom prst="downArrow">
          <a:avLst>
            <a:gd name="adj1" fmla="val 55000"/>
            <a:gd name="adj2" fmla="val 45000"/>
          </a:avLst>
        </a:prstGeom>
        <a:solidFill>
          <a:schemeClr val="accent2">
            <a:tint val="40000"/>
            <a:alpha val="90000"/>
            <a:hueOff val="-2303021"/>
            <a:satOff val="4614"/>
            <a:lumOff val="-13"/>
            <a:alphaOff val="0"/>
          </a:schemeClr>
        </a:solidFill>
        <a:ln w="9525" cap="rnd" cmpd="sng" algn="ctr">
          <a:solidFill>
            <a:schemeClr val="accent2">
              <a:tint val="40000"/>
              <a:alpha val="90000"/>
              <a:hueOff val="-2303021"/>
              <a:satOff val="4614"/>
              <a:lumOff val="-13"/>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4563394" y="1854344"/>
        <a:ext cx="340360" cy="465674"/>
      </dsp:txXfrm>
    </dsp:sp>
    <dsp:sp modelId="{C7B878AC-0140-4AA6-A126-5F5720FDF19A}">
      <dsp:nvSpPr>
        <dsp:cNvPr id="0" name=""/>
        <dsp:cNvSpPr/>
      </dsp:nvSpPr>
      <dsp:spPr>
        <a:xfrm>
          <a:off x="4808051" y="2979500"/>
          <a:ext cx="618836" cy="618836"/>
        </a:xfrm>
        <a:prstGeom prst="downArrow">
          <a:avLst>
            <a:gd name="adj1" fmla="val 55000"/>
            <a:gd name="adj2" fmla="val 45000"/>
          </a:avLst>
        </a:prstGeom>
        <a:solidFill>
          <a:schemeClr val="accent2">
            <a:tint val="40000"/>
            <a:alpha val="90000"/>
            <a:hueOff val="-4606043"/>
            <a:satOff val="9228"/>
            <a:lumOff val="-26"/>
            <a:alphaOff val="0"/>
          </a:schemeClr>
        </a:solidFill>
        <a:ln w="9525" cap="rnd" cmpd="sng" algn="ctr">
          <a:solidFill>
            <a:schemeClr val="accent2">
              <a:tint val="40000"/>
              <a:alpha val="90000"/>
              <a:hueOff val="-4606043"/>
              <a:satOff val="9228"/>
              <a:lumOff val="-26"/>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4947289" y="2979500"/>
        <a:ext cx="340360" cy="46567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69D170-6259-4059-91DB-C3B1EABF4D0F}">
      <dsp:nvSpPr>
        <dsp:cNvPr id="0" name=""/>
        <dsp:cNvSpPr/>
      </dsp:nvSpPr>
      <dsp:spPr>
        <a:xfrm>
          <a:off x="0" y="22155"/>
          <a:ext cx="5728344" cy="1152029"/>
        </a:xfrm>
        <a:prstGeom prst="roundRect">
          <a:avLst/>
        </a:prstGeom>
        <a:blipFill rotWithShape="1">
          <a:blip xmlns:r="http://schemas.openxmlformats.org/officeDocument/2006/relationships" r:embed="rId1">
            <a:duotone>
              <a:schemeClr val="accent2">
                <a:hueOff val="0"/>
                <a:satOff val="0"/>
                <a:lumOff val="0"/>
                <a:alphaOff val="0"/>
                <a:tint val="98000"/>
                <a:lumMod val="102000"/>
              </a:schemeClr>
              <a:schemeClr val="accent2">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Act of parliament. </a:t>
          </a:r>
          <a:endParaRPr lang="en-US" sz="2900" kern="1200"/>
        </a:p>
      </dsp:txBody>
      <dsp:txXfrm>
        <a:off x="56237" y="78392"/>
        <a:ext cx="5615870" cy="1039555"/>
      </dsp:txXfrm>
    </dsp:sp>
    <dsp:sp modelId="{AC9AEF25-DE33-4834-A8C9-BA18F8A5EB39}">
      <dsp:nvSpPr>
        <dsp:cNvPr id="0" name=""/>
        <dsp:cNvSpPr/>
      </dsp:nvSpPr>
      <dsp:spPr>
        <a:xfrm>
          <a:off x="0" y="1257705"/>
          <a:ext cx="5728344" cy="1152029"/>
        </a:xfrm>
        <a:prstGeom prst="roundRect">
          <a:avLst/>
        </a:prstGeom>
        <a:blipFill rotWithShape="1">
          <a:blip xmlns:r="http://schemas.openxmlformats.org/officeDocument/2006/relationships" r:embed="rId1">
            <a:duotone>
              <a:schemeClr val="accent2">
                <a:hueOff val="-1712155"/>
                <a:satOff val="2732"/>
                <a:lumOff val="-588"/>
                <a:alphaOff val="0"/>
                <a:tint val="98000"/>
                <a:lumMod val="102000"/>
              </a:schemeClr>
              <a:schemeClr val="accent2">
                <a:hueOff val="-1712155"/>
                <a:satOff val="2732"/>
                <a:lumOff val="-588"/>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Created by parliament. </a:t>
          </a:r>
          <a:endParaRPr lang="en-US" sz="2900" kern="1200"/>
        </a:p>
      </dsp:txBody>
      <dsp:txXfrm>
        <a:off x="56237" y="1313942"/>
        <a:ext cx="5615870" cy="1039555"/>
      </dsp:txXfrm>
    </dsp:sp>
    <dsp:sp modelId="{70EAB5A5-0DF7-4CD6-8C46-3903D5024BE5}">
      <dsp:nvSpPr>
        <dsp:cNvPr id="0" name=""/>
        <dsp:cNvSpPr/>
      </dsp:nvSpPr>
      <dsp:spPr>
        <a:xfrm>
          <a:off x="0" y="2493255"/>
          <a:ext cx="5728344" cy="1152029"/>
        </a:xfrm>
        <a:prstGeom prst="roundRect">
          <a:avLst/>
        </a:prstGeom>
        <a:blipFill rotWithShape="1">
          <a:blip xmlns:r="http://schemas.openxmlformats.org/officeDocument/2006/relationships" r:embed="rId1">
            <a:duotone>
              <a:schemeClr val="accent2">
                <a:hueOff val="-3424311"/>
                <a:satOff val="5464"/>
                <a:lumOff val="-1177"/>
                <a:alphaOff val="0"/>
                <a:tint val="98000"/>
                <a:lumMod val="102000"/>
              </a:schemeClr>
              <a:schemeClr val="accent2">
                <a:hueOff val="-3424311"/>
                <a:satOff val="5464"/>
                <a:lumOff val="-1177"/>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Main source of Uk law. </a:t>
          </a:r>
          <a:endParaRPr lang="en-US" sz="2900" kern="1200"/>
        </a:p>
      </dsp:txBody>
      <dsp:txXfrm>
        <a:off x="56237" y="2549492"/>
        <a:ext cx="5615870" cy="1039555"/>
      </dsp:txXfrm>
    </dsp:sp>
    <dsp:sp modelId="{75722661-EB94-4C7F-881F-A50D25D20302}">
      <dsp:nvSpPr>
        <dsp:cNvPr id="0" name=""/>
        <dsp:cNvSpPr/>
      </dsp:nvSpPr>
      <dsp:spPr>
        <a:xfrm>
          <a:off x="0" y="3728804"/>
          <a:ext cx="5728344" cy="1152029"/>
        </a:xfrm>
        <a:prstGeom prst="roundRect">
          <a:avLst/>
        </a:prstGeom>
        <a:blipFill rotWithShape="1">
          <a:blip xmlns:r="http://schemas.openxmlformats.org/officeDocument/2006/relationships" r:embed="rId1">
            <a:duotone>
              <a:schemeClr val="accent2">
                <a:hueOff val="-5136466"/>
                <a:satOff val="8196"/>
                <a:lumOff val="-1765"/>
                <a:alphaOff val="0"/>
                <a:tint val="98000"/>
                <a:lumMod val="102000"/>
              </a:schemeClr>
              <a:schemeClr val="accent2">
                <a:hueOff val="-5136466"/>
                <a:satOff val="8196"/>
                <a:lumOff val="-1765"/>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An example is the Offences Against the Persons Act 1861. </a:t>
          </a:r>
          <a:endParaRPr lang="en-US" sz="2900" kern="1200"/>
        </a:p>
      </dsp:txBody>
      <dsp:txXfrm>
        <a:off x="56237" y="3785041"/>
        <a:ext cx="5615870" cy="103955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C35EE2-14DC-4C3C-AEAE-1E36C476ACA2}">
      <dsp:nvSpPr>
        <dsp:cNvPr id="0" name=""/>
        <dsp:cNvSpPr/>
      </dsp:nvSpPr>
      <dsp:spPr>
        <a:xfrm>
          <a:off x="0" y="419385"/>
          <a:ext cx="10554574" cy="86346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a:t>Case law (Precedent)</a:t>
          </a:r>
          <a:endParaRPr lang="en-US" sz="3600" kern="1200"/>
        </a:p>
      </dsp:txBody>
      <dsp:txXfrm>
        <a:off x="42151" y="461536"/>
        <a:ext cx="10470272" cy="779158"/>
      </dsp:txXfrm>
    </dsp:sp>
    <dsp:sp modelId="{973EAD2C-5FF2-4967-A3DA-1A0EEDF21CCC}">
      <dsp:nvSpPr>
        <dsp:cNvPr id="0" name=""/>
        <dsp:cNvSpPr/>
      </dsp:nvSpPr>
      <dsp:spPr>
        <a:xfrm>
          <a:off x="0" y="1386525"/>
          <a:ext cx="10554574" cy="86346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a:t>International law. </a:t>
          </a:r>
          <a:endParaRPr lang="en-US" sz="3600" kern="1200"/>
        </a:p>
      </dsp:txBody>
      <dsp:txXfrm>
        <a:off x="42151" y="1428676"/>
        <a:ext cx="10470272" cy="779158"/>
      </dsp:txXfrm>
    </dsp:sp>
    <dsp:sp modelId="{B9059892-3000-4E4C-873C-2345BC0F0DC0}">
      <dsp:nvSpPr>
        <dsp:cNvPr id="0" name=""/>
        <dsp:cNvSpPr/>
      </dsp:nvSpPr>
      <dsp:spPr>
        <a:xfrm>
          <a:off x="0" y="2353665"/>
          <a:ext cx="10554574" cy="86346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a:t>European Convention on Human Rights 1998.</a:t>
          </a:r>
          <a:endParaRPr lang="en-US" sz="3600" kern="1200"/>
        </a:p>
      </dsp:txBody>
      <dsp:txXfrm>
        <a:off x="42151" y="2395816"/>
        <a:ext cx="10470272" cy="77915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FE7FCC-1389-4FCD-9DEF-50C7069E9B11}">
      <dsp:nvSpPr>
        <dsp:cNvPr id="0" name=""/>
        <dsp:cNvSpPr/>
      </dsp:nvSpPr>
      <dsp:spPr>
        <a:xfrm>
          <a:off x="0" y="0"/>
          <a:ext cx="4478782" cy="778954"/>
        </a:xfrm>
        <a:prstGeom prst="roundRect">
          <a:avLst>
            <a:gd name="adj" fmla="val 10000"/>
          </a:avLst>
        </a:prstGeom>
        <a:blipFill rotWithShape="1">
          <a:blip xmlns:r="http://schemas.openxmlformats.org/officeDocument/2006/relationships" r:embed="rId1">
            <a:duotone>
              <a:schemeClr val="accent2">
                <a:hueOff val="0"/>
                <a:satOff val="0"/>
                <a:lumOff val="0"/>
                <a:alphaOff val="0"/>
                <a:tint val="98000"/>
                <a:lumMod val="102000"/>
              </a:schemeClr>
              <a:schemeClr val="accent2">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Laws that govern relations between different countries. </a:t>
          </a:r>
          <a:endParaRPr lang="en-US" sz="1400" kern="1200"/>
        </a:p>
      </dsp:txBody>
      <dsp:txXfrm>
        <a:off x="22815" y="22815"/>
        <a:ext cx="3547091" cy="733324"/>
      </dsp:txXfrm>
    </dsp:sp>
    <dsp:sp modelId="{9680ECF1-5CC4-4D41-861D-A292E7A9849D}">
      <dsp:nvSpPr>
        <dsp:cNvPr id="0" name=""/>
        <dsp:cNvSpPr/>
      </dsp:nvSpPr>
      <dsp:spPr>
        <a:xfrm>
          <a:off x="334454" y="887142"/>
          <a:ext cx="4478782" cy="778954"/>
        </a:xfrm>
        <a:prstGeom prst="roundRect">
          <a:avLst>
            <a:gd name="adj" fmla="val 10000"/>
          </a:avLst>
        </a:prstGeom>
        <a:blipFill rotWithShape="1">
          <a:blip xmlns:r="http://schemas.openxmlformats.org/officeDocument/2006/relationships" r:embed="rId1">
            <a:duotone>
              <a:schemeClr val="accent3">
                <a:hueOff val="0"/>
                <a:satOff val="0"/>
                <a:lumOff val="0"/>
                <a:alphaOff val="0"/>
                <a:tint val="98000"/>
                <a:lumMod val="102000"/>
              </a:schemeClr>
              <a:schemeClr val="accent3">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Includes relations between states, individuals, the states and organisations. </a:t>
          </a:r>
          <a:endParaRPr lang="en-US" sz="1400" kern="1200"/>
        </a:p>
      </dsp:txBody>
      <dsp:txXfrm>
        <a:off x="357269" y="909957"/>
        <a:ext cx="3592377" cy="733324"/>
      </dsp:txXfrm>
    </dsp:sp>
    <dsp:sp modelId="{90ED3425-81FF-49AA-B0E8-8A513811A853}">
      <dsp:nvSpPr>
        <dsp:cNvPr id="0" name=""/>
        <dsp:cNvSpPr/>
      </dsp:nvSpPr>
      <dsp:spPr>
        <a:xfrm>
          <a:off x="668909" y="1774285"/>
          <a:ext cx="4478782" cy="778954"/>
        </a:xfrm>
        <a:prstGeom prst="roundRect">
          <a:avLst>
            <a:gd name="adj" fmla="val 10000"/>
          </a:avLst>
        </a:prstGeom>
        <a:blipFill rotWithShape="1">
          <a:blip xmlns:r="http://schemas.openxmlformats.org/officeDocument/2006/relationships" r:embed="rId1">
            <a:duotone>
              <a:schemeClr val="accent4">
                <a:hueOff val="0"/>
                <a:satOff val="0"/>
                <a:lumOff val="0"/>
                <a:alphaOff val="0"/>
                <a:tint val="98000"/>
                <a:lumMod val="102000"/>
              </a:schemeClr>
              <a:schemeClr val="accent4">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 T</a:t>
          </a:r>
          <a:r>
            <a:rPr lang="en-GB" sz="1400" b="0" i="0" kern="1200"/>
            <a:t>he UK signs international treaties, they are binding in international law but not in domestic law’’.</a:t>
          </a:r>
          <a:endParaRPr lang="en-US" sz="1400" kern="1200"/>
        </a:p>
      </dsp:txBody>
      <dsp:txXfrm>
        <a:off x="691724" y="1797100"/>
        <a:ext cx="3592377" cy="733324"/>
      </dsp:txXfrm>
    </dsp:sp>
    <dsp:sp modelId="{3016C8C0-6597-4239-ACC3-B06EE4943F91}">
      <dsp:nvSpPr>
        <dsp:cNvPr id="0" name=""/>
        <dsp:cNvSpPr/>
      </dsp:nvSpPr>
      <dsp:spPr>
        <a:xfrm>
          <a:off x="1003363" y="2661427"/>
          <a:ext cx="4478782" cy="778954"/>
        </a:xfrm>
        <a:prstGeom prst="roundRect">
          <a:avLst>
            <a:gd name="adj" fmla="val 10000"/>
          </a:avLst>
        </a:prstGeom>
        <a:blipFill rotWithShape="1">
          <a:blip xmlns:r="http://schemas.openxmlformats.org/officeDocument/2006/relationships" r:embed="rId1">
            <a:duotone>
              <a:schemeClr val="accent5">
                <a:hueOff val="0"/>
                <a:satOff val="0"/>
                <a:lumOff val="0"/>
                <a:alphaOff val="0"/>
                <a:tint val="98000"/>
                <a:lumMod val="102000"/>
              </a:schemeClr>
              <a:schemeClr val="accent5">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This means that you cannot bring a case under international law in England and Wales. </a:t>
          </a:r>
          <a:endParaRPr lang="en-US" sz="1400" kern="1200"/>
        </a:p>
      </dsp:txBody>
      <dsp:txXfrm>
        <a:off x="1026178" y="2684242"/>
        <a:ext cx="3592377" cy="733324"/>
      </dsp:txXfrm>
    </dsp:sp>
    <dsp:sp modelId="{29BB417B-C29B-40DD-A132-20C1DA9C0A6F}">
      <dsp:nvSpPr>
        <dsp:cNvPr id="0" name=""/>
        <dsp:cNvSpPr/>
      </dsp:nvSpPr>
      <dsp:spPr>
        <a:xfrm>
          <a:off x="1337818" y="3548570"/>
          <a:ext cx="4478782" cy="778954"/>
        </a:xfrm>
        <a:prstGeom prst="roundRect">
          <a:avLst>
            <a:gd name="adj" fmla="val 10000"/>
          </a:avLst>
        </a:prstGeom>
        <a:blipFill rotWithShape="1">
          <a:blip xmlns:r="http://schemas.openxmlformats.org/officeDocument/2006/relationships" r:embed="rId1">
            <a:duotone>
              <a:schemeClr val="accent6">
                <a:hueOff val="0"/>
                <a:satOff val="0"/>
                <a:lumOff val="0"/>
                <a:alphaOff val="0"/>
                <a:tint val="98000"/>
                <a:lumMod val="102000"/>
              </a:schemeClr>
              <a:schemeClr val="accent6">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European Convention on Human Rights is international legal system.</a:t>
          </a:r>
          <a:endParaRPr lang="en-US" sz="1400" kern="1200"/>
        </a:p>
      </dsp:txBody>
      <dsp:txXfrm>
        <a:off x="1360633" y="3571385"/>
        <a:ext cx="3592377" cy="733324"/>
      </dsp:txXfrm>
    </dsp:sp>
    <dsp:sp modelId="{1106C640-B39D-4F99-B1C8-1DE3C5DE9FF8}">
      <dsp:nvSpPr>
        <dsp:cNvPr id="0" name=""/>
        <dsp:cNvSpPr/>
      </dsp:nvSpPr>
      <dsp:spPr>
        <a:xfrm>
          <a:off x="3972461" y="569069"/>
          <a:ext cx="506320" cy="506320"/>
        </a:xfrm>
        <a:prstGeom prst="downArrow">
          <a:avLst>
            <a:gd name="adj1" fmla="val 55000"/>
            <a:gd name="adj2" fmla="val 45000"/>
          </a:avLst>
        </a:prstGeom>
        <a:solidFill>
          <a:schemeClr val="accent2">
            <a:tint val="40000"/>
            <a:alpha val="90000"/>
            <a:hueOff val="0"/>
            <a:satOff val="0"/>
            <a:lumOff val="0"/>
            <a:alphaOff val="0"/>
          </a:schemeClr>
        </a:solidFill>
        <a:ln w="9525" cap="rnd"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4086383" y="569069"/>
        <a:ext cx="278476" cy="381006"/>
      </dsp:txXfrm>
    </dsp:sp>
    <dsp:sp modelId="{6AEDF9E9-F596-4F57-9F85-49C726F90878}">
      <dsp:nvSpPr>
        <dsp:cNvPr id="0" name=""/>
        <dsp:cNvSpPr/>
      </dsp:nvSpPr>
      <dsp:spPr>
        <a:xfrm>
          <a:off x="4306916" y="1456212"/>
          <a:ext cx="506320" cy="506320"/>
        </a:xfrm>
        <a:prstGeom prst="downArrow">
          <a:avLst>
            <a:gd name="adj1" fmla="val 55000"/>
            <a:gd name="adj2" fmla="val 45000"/>
          </a:avLst>
        </a:prstGeom>
        <a:solidFill>
          <a:schemeClr val="accent3">
            <a:tint val="40000"/>
            <a:alpha val="90000"/>
            <a:hueOff val="0"/>
            <a:satOff val="0"/>
            <a:lumOff val="0"/>
            <a:alphaOff val="0"/>
          </a:schemeClr>
        </a:solidFill>
        <a:ln w="9525" cap="rnd"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4420838" y="1456212"/>
        <a:ext cx="278476" cy="381006"/>
      </dsp:txXfrm>
    </dsp:sp>
    <dsp:sp modelId="{C9DEF462-1E0B-41BC-B985-B73EAA8232F8}">
      <dsp:nvSpPr>
        <dsp:cNvPr id="0" name=""/>
        <dsp:cNvSpPr/>
      </dsp:nvSpPr>
      <dsp:spPr>
        <a:xfrm>
          <a:off x="4641370" y="2330372"/>
          <a:ext cx="506320" cy="506320"/>
        </a:xfrm>
        <a:prstGeom prst="downArrow">
          <a:avLst>
            <a:gd name="adj1" fmla="val 55000"/>
            <a:gd name="adj2" fmla="val 45000"/>
          </a:avLst>
        </a:prstGeom>
        <a:solidFill>
          <a:schemeClr val="accent4">
            <a:tint val="40000"/>
            <a:alpha val="90000"/>
            <a:hueOff val="0"/>
            <a:satOff val="0"/>
            <a:lumOff val="0"/>
            <a:alphaOff val="0"/>
          </a:schemeClr>
        </a:solidFill>
        <a:ln w="9525" cap="rnd"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4755292" y="2330372"/>
        <a:ext cx="278476" cy="381006"/>
      </dsp:txXfrm>
    </dsp:sp>
    <dsp:sp modelId="{DA3BD940-ED58-40FE-B4C1-34891497FE7B}">
      <dsp:nvSpPr>
        <dsp:cNvPr id="0" name=""/>
        <dsp:cNvSpPr/>
      </dsp:nvSpPr>
      <dsp:spPr>
        <a:xfrm>
          <a:off x="4975825" y="3226169"/>
          <a:ext cx="506320" cy="506320"/>
        </a:xfrm>
        <a:prstGeom prst="downArrow">
          <a:avLst>
            <a:gd name="adj1" fmla="val 55000"/>
            <a:gd name="adj2" fmla="val 45000"/>
          </a:avLst>
        </a:prstGeom>
        <a:solidFill>
          <a:schemeClr val="accent5">
            <a:tint val="40000"/>
            <a:alpha val="90000"/>
            <a:hueOff val="0"/>
            <a:satOff val="0"/>
            <a:lumOff val="0"/>
            <a:alphaOff val="0"/>
          </a:schemeClr>
        </a:solidFill>
        <a:ln w="9525" cap="rnd" cmpd="sng" algn="ctr">
          <a:solidFill>
            <a:schemeClr val="accent5">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5089747" y="3226169"/>
        <a:ext cx="278476" cy="38100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806D03-E6B2-4020-8FD3-52FC1A47B5FA}">
      <dsp:nvSpPr>
        <dsp:cNvPr id="0" name=""/>
        <dsp:cNvSpPr/>
      </dsp:nvSpPr>
      <dsp:spPr>
        <a:xfrm>
          <a:off x="3092" y="1000755"/>
          <a:ext cx="2207802" cy="1401954"/>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D3FDFEC-4F0D-4F6E-8530-7473D3612208}">
      <dsp:nvSpPr>
        <dsp:cNvPr id="0" name=""/>
        <dsp:cNvSpPr/>
      </dsp:nvSpPr>
      <dsp:spPr>
        <a:xfrm>
          <a:off x="248403" y="1233801"/>
          <a:ext cx="2207802" cy="1401954"/>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European Economic Community </a:t>
          </a:r>
          <a:endParaRPr lang="en-US" sz="1700" kern="1200"/>
        </a:p>
      </dsp:txBody>
      <dsp:txXfrm>
        <a:off x="289465" y="1274863"/>
        <a:ext cx="2125678" cy="1319830"/>
      </dsp:txXfrm>
    </dsp:sp>
    <dsp:sp modelId="{C6C94E35-8CD1-430B-A840-99D06015C249}">
      <dsp:nvSpPr>
        <dsp:cNvPr id="0" name=""/>
        <dsp:cNvSpPr/>
      </dsp:nvSpPr>
      <dsp:spPr>
        <a:xfrm>
          <a:off x="2701517" y="1000755"/>
          <a:ext cx="2207802" cy="1401954"/>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FAE45EB-932E-47A1-95EF-F272B45035AB}">
      <dsp:nvSpPr>
        <dsp:cNvPr id="0" name=""/>
        <dsp:cNvSpPr/>
      </dsp:nvSpPr>
      <dsp:spPr>
        <a:xfrm>
          <a:off x="2946828" y="1233801"/>
          <a:ext cx="2207802" cy="1401954"/>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Legal system which is binding on the domestic legal systems. </a:t>
          </a:r>
          <a:endParaRPr lang="en-US" sz="1700" kern="1200"/>
        </a:p>
      </dsp:txBody>
      <dsp:txXfrm>
        <a:off x="2987890" y="1274863"/>
        <a:ext cx="2125678" cy="1319830"/>
      </dsp:txXfrm>
    </dsp:sp>
    <dsp:sp modelId="{6D748EE2-5396-4407-B987-6B233451E5B1}">
      <dsp:nvSpPr>
        <dsp:cNvPr id="0" name=""/>
        <dsp:cNvSpPr/>
      </dsp:nvSpPr>
      <dsp:spPr>
        <a:xfrm>
          <a:off x="5399942" y="1000755"/>
          <a:ext cx="2207802" cy="1401954"/>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0A36231-CDD3-4772-B6DB-299CC413F876}">
      <dsp:nvSpPr>
        <dsp:cNvPr id="0" name=""/>
        <dsp:cNvSpPr/>
      </dsp:nvSpPr>
      <dsp:spPr>
        <a:xfrm>
          <a:off x="5645254" y="1233801"/>
          <a:ext cx="2207802" cy="1401954"/>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Could bring cases on the basis of EU law in the United Kingdom. </a:t>
          </a:r>
          <a:endParaRPr lang="en-US" sz="1700" kern="1200"/>
        </a:p>
      </dsp:txBody>
      <dsp:txXfrm>
        <a:off x="5686316" y="1274863"/>
        <a:ext cx="2125678" cy="1319830"/>
      </dsp:txXfrm>
    </dsp:sp>
    <dsp:sp modelId="{AC2A8694-DC65-43A4-AB70-BA9F0A30AC19}">
      <dsp:nvSpPr>
        <dsp:cNvPr id="0" name=""/>
        <dsp:cNvSpPr/>
      </dsp:nvSpPr>
      <dsp:spPr>
        <a:xfrm>
          <a:off x="8098367" y="1000755"/>
          <a:ext cx="2207802" cy="1401954"/>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9DC60C6-3DC9-47D8-AC68-7067F6103AF0}">
      <dsp:nvSpPr>
        <dsp:cNvPr id="0" name=""/>
        <dsp:cNvSpPr/>
      </dsp:nvSpPr>
      <dsp:spPr>
        <a:xfrm>
          <a:off x="8343679" y="1233801"/>
          <a:ext cx="2207802" cy="1401954"/>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European Union (Withdrawal) Act 2018. </a:t>
          </a:r>
          <a:endParaRPr lang="en-US" sz="1700" kern="1200"/>
        </a:p>
      </dsp:txBody>
      <dsp:txXfrm>
        <a:off x="8384741" y="1274863"/>
        <a:ext cx="2125678" cy="131983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CE99D4-1A13-4C25-8FA7-61C878CCD4AF}">
      <dsp:nvSpPr>
        <dsp:cNvPr id="0" name=""/>
        <dsp:cNvSpPr/>
      </dsp:nvSpPr>
      <dsp:spPr>
        <a:xfrm>
          <a:off x="0" y="22155"/>
          <a:ext cx="5728344" cy="1152029"/>
        </a:xfrm>
        <a:prstGeom prst="roundRect">
          <a:avLst/>
        </a:prstGeom>
        <a:blipFill rotWithShape="1">
          <a:blip xmlns:r="http://schemas.openxmlformats.org/officeDocument/2006/relationships" r:embed="rId1">
            <a:duotone>
              <a:schemeClr val="accent2">
                <a:hueOff val="0"/>
                <a:satOff val="0"/>
                <a:lumOff val="0"/>
                <a:alphaOff val="0"/>
                <a:tint val="98000"/>
                <a:lumMod val="102000"/>
              </a:schemeClr>
              <a:schemeClr val="accent2">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Public v Private law. </a:t>
          </a:r>
          <a:endParaRPr lang="en-US" sz="2900" kern="1200"/>
        </a:p>
      </dsp:txBody>
      <dsp:txXfrm>
        <a:off x="56237" y="78392"/>
        <a:ext cx="5615870" cy="1039555"/>
      </dsp:txXfrm>
    </dsp:sp>
    <dsp:sp modelId="{06CE88D5-1A36-4E98-A4DD-6EAD81329FA9}">
      <dsp:nvSpPr>
        <dsp:cNvPr id="0" name=""/>
        <dsp:cNvSpPr/>
      </dsp:nvSpPr>
      <dsp:spPr>
        <a:xfrm>
          <a:off x="0" y="1257705"/>
          <a:ext cx="5728344" cy="1152029"/>
        </a:xfrm>
        <a:prstGeom prst="roundRect">
          <a:avLst/>
        </a:prstGeom>
        <a:blipFill rotWithShape="1">
          <a:blip xmlns:r="http://schemas.openxmlformats.org/officeDocument/2006/relationships" r:embed="rId1">
            <a:duotone>
              <a:schemeClr val="accent2">
                <a:hueOff val="-1712155"/>
                <a:satOff val="2732"/>
                <a:lumOff val="-588"/>
                <a:alphaOff val="0"/>
                <a:tint val="98000"/>
                <a:lumMod val="102000"/>
              </a:schemeClr>
              <a:schemeClr val="accent2">
                <a:hueOff val="-1712155"/>
                <a:satOff val="2732"/>
                <a:lumOff val="-588"/>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Public law – state and private individual.</a:t>
          </a:r>
          <a:endParaRPr lang="en-US" sz="2900" kern="1200"/>
        </a:p>
      </dsp:txBody>
      <dsp:txXfrm>
        <a:off x="56237" y="1313942"/>
        <a:ext cx="5615870" cy="1039555"/>
      </dsp:txXfrm>
    </dsp:sp>
    <dsp:sp modelId="{EAD1AA53-C535-40B8-9B1D-4843FDEC6955}">
      <dsp:nvSpPr>
        <dsp:cNvPr id="0" name=""/>
        <dsp:cNvSpPr/>
      </dsp:nvSpPr>
      <dsp:spPr>
        <a:xfrm>
          <a:off x="0" y="2493255"/>
          <a:ext cx="5728344" cy="1152029"/>
        </a:xfrm>
        <a:prstGeom prst="roundRect">
          <a:avLst/>
        </a:prstGeom>
        <a:blipFill rotWithShape="1">
          <a:blip xmlns:r="http://schemas.openxmlformats.org/officeDocument/2006/relationships" r:embed="rId1">
            <a:duotone>
              <a:schemeClr val="accent2">
                <a:hueOff val="-3424311"/>
                <a:satOff val="5464"/>
                <a:lumOff val="-1177"/>
                <a:alphaOff val="0"/>
                <a:tint val="98000"/>
                <a:lumMod val="102000"/>
              </a:schemeClr>
              <a:schemeClr val="accent2">
                <a:hueOff val="-3424311"/>
                <a:satOff val="5464"/>
                <a:lumOff val="-1177"/>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One example is the Human Rights Act 1998. </a:t>
          </a:r>
          <a:endParaRPr lang="en-US" sz="2900" kern="1200"/>
        </a:p>
      </dsp:txBody>
      <dsp:txXfrm>
        <a:off x="56237" y="2549492"/>
        <a:ext cx="5615870" cy="1039555"/>
      </dsp:txXfrm>
    </dsp:sp>
    <dsp:sp modelId="{84A3331F-3596-452C-A8A6-08CB232748BF}">
      <dsp:nvSpPr>
        <dsp:cNvPr id="0" name=""/>
        <dsp:cNvSpPr/>
      </dsp:nvSpPr>
      <dsp:spPr>
        <a:xfrm>
          <a:off x="0" y="3728804"/>
          <a:ext cx="5728344" cy="1152029"/>
        </a:xfrm>
        <a:prstGeom prst="roundRect">
          <a:avLst/>
        </a:prstGeom>
        <a:blipFill rotWithShape="1">
          <a:blip xmlns:r="http://schemas.openxmlformats.org/officeDocument/2006/relationships" r:embed="rId1">
            <a:duotone>
              <a:schemeClr val="accent2">
                <a:hueOff val="-5136466"/>
                <a:satOff val="8196"/>
                <a:lumOff val="-1765"/>
                <a:alphaOff val="0"/>
                <a:tint val="98000"/>
                <a:lumMod val="102000"/>
              </a:schemeClr>
              <a:schemeClr val="accent2">
                <a:hueOff val="-5136466"/>
                <a:satOff val="8196"/>
                <a:lumOff val="-1765"/>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Private law – Individual and individual. </a:t>
          </a:r>
          <a:endParaRPr lang="en-US" sz="2900" kern="1200"/>
        </a:p>
      </dsp:txBody>
      <dsp:txXfrm>
        <a:off x="56237" y="3785041"/>
        <a:ext cx="5615870" cy="103955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A827BC-06F1-4A56-A52D-C4FA7B72D19D}">
      <dsp:nvSpPr>
        <dsp:cNvPr id="0" name=""/>
        <dsp:cNvSpPr/>
      </dsp:nvSpPr>
      <dsp:spPr>
        <a:xfrm>
          <a:off x="0" y="88646"/>
          <a:ext cx="5728344" cy="635602"/>
        </a:xfrm>
        <a:prstGeom prst="roundRect">
          <a:avLst/>
        </a:prstGeom>
        <a:blipFill rotWithShape="1">
          <a:blip xmlns:r="http://schemas.openxmlformats.org/officeDocument/2006/relationships" r:embed="rId1">
            <a:duotone>
              <a:schemeClr val="accent2">
                <a:hueOff val="0"/>
                <a:satOff val="0"/>
                <a:lumOff val="0"/>
                <a:alphaOff val="0"/>
                <a:tint val="98000"/>
                <a:lumMod val="102000"/>
              </a:schemeClr>
              <a:schemeClr val="accent2">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Criminal law v Civil Law. </a:t>
          </a:r>
          <a:endParaRPr lang="en-US" sz="1600" kern="1200"/>
        </a:p>
      </dsp:txBody>
      <dsp:txXfrm>
        <a:off x="31028" y="119674"/>
        <a:ext cx="5666288" cy="573546"/>
      </dsp:txXfrm>
    </dsp:sp>
    <dsp:sp modelId="{2914E059-E9F2-46EB-827A-B730A8D84DC1}">
      <dsp:nvSpPr>
        <dsp:cNvPr id="0" name=""/>
        <dsp:cNvSpPr/>
      </dsp:nvSpPr>
      <dsp:spPr>
        <a:xfrm>
          <a:off x="0" y="770328"/>
          <a:ext cx="5728344" cy="635602"/>
        </a:xfrm>
        <a:prstGeom prst="roundRect">
          <a:avLst/>
        </a:prstGeom>
        <a:blipFill rotWithShape="1">
          <a:blip xmlns:r="http://schemas.openxmlformats.org/officeDocument/2006/relationships" r:embed="rId1">
            <a:duotone>
              <a:schemeClr val="accent2">
                <a:hueOff val="-856078"/>
                <a:satOff val="1366"/>
                <a:lumOff val="-294"/>
                <a:alphaOff val="0"/>
                <a:tint val="98000"/>
                <a:lumMod val="102000"/>
              </a:schemeClr>
              <a:schemeClr val="accent2">
                <a:hueOff val="-856078"/>
                <a:satOff val="1366"/>
                <a:lumOff val="-294"/>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Criminal law – punishment. </a:t>
          </a:r>
          <a:endParaRPr lang="en-US" sz="1600" kern="1200"/>
        </a:p>
      </dsp:txBody>
      <dsp:txXfrm>
        <a:off x="31028" y="801356"/>
        <a:ext cx="5666288" cy="573546"/>
      </dsp:txXfrm>
    </dsp:sp>
    <dsp:sp modelId="{6F578205-7CB6-42B7-9D2C-D045AC61DCAC}">
      <dsp:nvSpPr>
        <dsp:cNvPr id="0" name=""/>
        <dsp:cNvSpPr/>
      </dsp:nvSpPr>
      <dsp:spPr>
        <a:xfrm>
          <a:off x="0" y="1452011"/>
          <a:ext cx="5728344" cy="635602"/>
        </a:xfrm>
        <a:prstGeom prst="roundRect">
          <a:avLst/>
        </a:prstGeom>
        <a:blipFill rotWithShape="1">
          <a:blip xmlns:r="http://schemas.openxmlformats.org/officeDocument/2006/relationships" r:embed="rId1">
            <a:duotone>
              <a:schemeClr val="accent2">
                <a:hueOff val="-1712155"/>
                <a:satOff val="2732"/>
                <a:lumOff val="-588"/>
                <a:alphaOff val="0"/>
                <a:tint val="98000"/>
                <a:lumMod val="102000"/>
              </a:schemeClr>
              <a:schemeClr val="accent2">
                <a:hueOff val="-1712155"/>
                <a:satOff val="2732"/>
                <a:lumOff val="-588"/>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Proof beyond reasonable doubt. </a:t>
          </a:r>
          <a:endParaRPr lang="en-US" sz="1600" kern="1200"/>
        </a:p>
      </dsp:txBody>
      <dsp:txXfrm>
        <a:off x="31028" y="1483039"/>
        <a:ext cx="5666288" cy="573546"/>
      </dsp:txXfrm>
    </dsp:sp>
    <dsp:sp modelId="{156BC500-6E2C-4301-ACA0-EB47B35EC99F}">
      <dsp:nvSpPr>
        <dsp:cNvPr id="0" name=""/>
        <dsp:cNvSpPr/>
      </dsp:nvSpPr>
      <dsp:spPr>
        <a:xfrm>
          <a:off x="0" y="2133693"/>
          <a:ext cx="5728344" cy="635602"/>
        </a:xfrm>
        <a:prstGeom prst="roundRect">
          <a:avLst/>
        </a:prstGeom>
        <a:blipFill rotWithShape="1">
          <a:blip xmlns:r="http://schemas.openxmlformats.org/officeDocument/2006/relationships" r:embed="rId1">
            <a:duotone>
              <a:schemeClr val="accent2">
                <a:hueOff val="-2568233"/>
                <a:satOff val="4098"/>
                <a:lumOff val="-883"/>
                <a:alphaOff val="0"/>
                <a:tint val="98000"/>
                <a:lumMod val="102000"/>
              </a:schemeClr>
              <a:schemeClr val="accent2">
                <a:hueOff val="-2568233"/>
                <a:satOff val="4098"/>
                <a:lumOff val="-883"/>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Crown prosecution service. </a:t>
          </a:r>
          <a:endParaRPr lang="en-US" sz="1600" kern="1200"/>
        </a:p>
      </dsp:txBody>
      <dsp:txXfrm>
        <a:off x="31028" y="2164721"/>
        <a:ext cx="5666288" cy="573546"/>
      </dsp:txXfrm>
    </dsp:sp>
    <dsp:sp modelId="{45F93C95-AA76-4FC4-8EE9-90D391999530}">
      <dsp:nvSpPr>
        <dsp:cNvPr id="0" name=""/>
        <dsp:cNvSpPr/>
      </dsp:nvSpPr>
      <dsp:spPr>
        <a:xfrm>
          <a:off x="0" y="2815376"/>
          <a:ext cx="5728344" cy="635602"/>
        </a:xfrm>
        <a:prstGeom prst="roundRect">
          <a:avLst/>
        </a:prstGeom>
        <a:blipFill rotWithShape="1">
          <a:blip xmlns:r="http://schemas.openxmlformats.org/officeDocument/2006/relationships" r:embed="rId1">
            <a:duotone>
              <a:schemeClr val="accent2">
                <a:hueOff val="-3424311"/>
                <a:satOff val="5464"/>
                <a:lumOff val="-1177"/>
                <a:alphaOff val="0"/>
                <a:tint val="98000"/>
                <a:lumMod val="102000"/>
              </a:schemeClr>
              <a:schemeClr val="accent2">
                <a:hueOff val="-3424311"/>
                <a:satOff val="5464"/>
                <a:lumOff val="-1177"/>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Civil law – Rights and duties owed by both individuals and organisations to each other. </a:t>
          </a:r>
          <a:endParaRPr lang="en-US" sz="1600" kern="1200"/>
        </a:p>
      </dsp:txBody>
      <dsp:txXfrm>
        <a:off x="31028" y="2846404"/>
        <a:ext cx="5666288" cy="573546"/>
      </dsp:txXfrm>
    </dsp:sp>
    <dsp:sp modelId="{75B154B7-3AB1-4B2D-A59B-22A5B7C9956B}">
      <dsp:nvSpPr>
        <dsp:cNvPr id="0" name=""/>
        <dsp:cNvSpPr/>
      </dsp:nvSpPr>
      <dsp:spPr>
        <a:xfrm>
          <a:off x="0" y="3497058"/>
          <a:ext cx="5728344" cy="635602"/>
        </a:xfrm>
        <a:prstGeom prst="roundRect">
          <a:avLst/>
        </a:prstGeom>
        <a:blipFill rotWithShape="1">
          <a:blip xmlns:r="http://schemas.openxmlformats.org/officeDocument/2006/relationships" r:embed="rId1">
            <a:duotone>
              <a:schemeClr val="accent2">
                <a:hueOff val="-4280388"/>
                <a:satOff val="6830"/>
                <a:lumOff val="-1471"/>
                <a:alphaOff val="0"/>
                <a:tint val="98000"/>
                <a:lumMod val="102000"/>
              </a:schemeClr>
              <a:schemeClr val="accent2">
                <a:hueOff val="-4280388"/>
                <a:satOff val="6830"/>
                <a:lumOff val="-1471"/>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An example is duty of care in tort law. </a:t>
          </a:r>
          <a:endParaRPr lang="en-US" sz="1600" kern="1200"/>
        </a:p>
      </dsp:txBody>
      <dsp:txXfrm>
        <a:off x="31028" y="3528086"/>
        <a:ext cx="5666288" cy="573546"/>
      </dsp:txXfrm>
    </dsp:sp>
    <dsp:sp modelId="{D9B0E53D-1C20-4E14-BAF5-C138F20A2F86}">
      <dsp:nvSpPr>
        <dsp:cNvPr id="0" name=""/>
        <dsp:cNvSpPr/>
      </dsp:nvSpPr>
      <dsp:spPr>
        <a:xfrm>
          <a:off x="0" y="4178741"/>
          <a:ext cx="5728344" cy="635602"/>
        </a:xfrm>
        <a:prstGeom prst="roundRect">
          <a:avLst/>
        </a:prstGeom>
        <a:blipFill rotWithShape="1">
          <a:blip xmlns:r="http://schemas.openxmlformats.org/officeDocument/2006/relationships" r:embed="rId1">
            <a:duotone>
              <a:schemeClr val="accent2">
                <a:hueOff val="-5136466"/>
                <a:satOff val="8196"/>
                <a:lumOff val="-1765"/>
                <a:alphaOff val="0"/>
                <a:tint val="98000"/>
                <a:lumMod val="102000"/>
              </a:schemeClr>
              <a:schemeClr val="accent2">
                <a:hueOff val="-5136466"/>
                <a:satOff val="8196"/>
                <a:lumOff val="-1765"/>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Burden on the claimant – Balance of probabilities. </a:t>
          </a:r>
          <a:endParaRPr lang="en-US" sz="1600" kern="1200"/>
        </a:p>
      </dsp:txBody>
      <dsp:txXfrm>
        <a:off x="31028" y="4209769"/>
        <a:ext cx="5666288" cy="57354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CB79DB-0BC4-466B-95C3-BF983FF91213}">
      <dsp:nvSpPr>
        <dsp:cNvPr id="0" name=""/>
        <dsp:cNvSpPr/>
      </dsp:nvSpPr>
      <dsp:spPr>
        <a:xfrm>
          <a:off x="0" y="49816"/>
          <a:ext cx="5728344" cy="1558878"/>
        </a:xfrm>
        <a:prstGeom prst="roundRect">
          <a:avLst/>
        </a:prstGeom>
        <a:blipFill rotWithShape="1">
          <a:blip xmlns:r="http://schemas.openxmlformats.org/officeDocument/2006/relationships" r:embed="rId1">
            <a:duotone>
              <a:schemeClr val="accent2">
                <a:hueOff val="0"/>
                <a:satOff val="0"/>
                <a:lumOff val="0"/>
                <a:alphaOff val="0"/>
                <a:tint val="98000"/>
                <a:lumMod val="102000"/>
              </a:schemeClr>
              <a:schemeClr val="accent2">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Judicature Acts 1873-75- common law and equity have merged. </a:t>
          </a:r>
          <a:endParaRPr lang="en-US" sz="2200" kern="1200"/>
        </a:p>
      </dsp:txBody>
      <dsp:txXfrm>
        <a:off x="76098" y="125914"/>
        <a:ext cx="5576148" cy="1406682"/>
      </dsp:txXfrm>
    </dsp:sp>
    <dsp:sp modelId="{0619EEBE-F3F0-4031-9657-691B778E81C0}">
      <dsp:nvSpPr>
        <dsp:cNvPr id="0" name=""/>
        <dsp:cNvSpPr/>
      </dsp:nvSpPr>
      <dsp:spPr>
        <a:xfrm>
          <a:off x="0" y="1672055"/>
          <a:ext cx="5728344" cy="1558878"/>
        </a:xfrm>
        <a:prstGeom prst="roundRect">
          <a:avLst/>
        </a:prstGeom>
        <a:blipFill rotWithShape="1">
          <a:blip xmlns:r="http://schemas.openxmlformats.org/officeDocument/2006/relationships" r:embed="rId1">
            <a:duotone>
              <a:schemeClr val="accent2">
                <a:hueOff val="-2568233"/>
                <a:satOff val="4098"/>
                <a:lumOff val="-883"/>
                <a:alphaOff val="0"/>
                <a:tint val="98000"/>
                <a:lumMod val="102000"/>
              </a:schemeClr>
              <a:schemeClr val="accent2">
                <a:hueOff val="-2568233"/>
                <a:satOff val="4098"/>
                <a:lumOff val="-883"/>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Where there is conflict equity prevails. </a:t>
          </a:r>
          <a:endParaRPr lang="en-US" sz="2200" kern="1200"/>
        </a:p>
      </dsp:txBody>
      <dsp:txXfrm>
        <a:off x="76098" y="1748153"/>
        <a:ext cx="5576148" cy="1406682"/>
      </dsp:txXfrm>
    </dsp:sp>
    <dsp:sp modelId="{D1B4252F-7FAA-41D1-AC6A-D7E96B3DAFC3}">
      <dsp:nvSpPr>
        <dsp:cNvPr id="0" name=""/>
        <dsp:cNvSpPr/>
      </dsp:nvSpPr>
      <dsp:spPr>
        <a:xfrm>
          <a:off x="0" y="3294294"/>
          <a:ext cx="5728344" cy="1558878"/>
        </a:xfrm>
        <a:prstGeom prst="roundRect">
          <a:avLst/>
        </a:prstGeom>
        <a:blipFill rotWithShape="1">
          <a:blip xmlns:r="http://schemas.openxmlformats.org/officeDocument/2006/relationships" r:embed="rId1">
            <a:duotone>
              <a:schemeClr val="accent2">
                <a:hueOff val="-5136466"/>
                <a:satOff val="8196"/>
                <a:lumOff val="-1765"/>
                <a:alphaOff val="0"/>
                <a:tint val="98000"/>
                <a:lumMod val="102000"/>
              </a:schemeClr>
              <a:schemeClr val="accent2">
                <a:hueOff val="-5136466"/>
                <a:satOff val="8196"/>
                <a:lumOff val="-1765"/>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Because of the court of chancery we now have elements such as the trusts and mortgages which form part of property law. </a:t>
          </a:r>
          <a:endParaRPr lang="en-US" sz="2200" kern="1200"/>
        </a:p>
      </dsp:txBody>
      <dsp:txXfrm>
        <a:off x="76098" y="3370392"/>
        <a:ext cx="5576148" cy="140668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928030-C363-4CC9-83D9-9FB29CAC0F75}">
      <dsp:nvSpPr>
        <dsp:cNvPr id="0" name=""/>
        <dsp:cNvSpPr/>
      </dsp:nvSpPr>
      <dsp:spPr>
        <a:xfrm>
          <a:off x="0" y="102855"/>
          <a:ext cx="5728344" cy="1113840"/>
        </a:xfrm>
        <a:prstGeom prst="roundRect">
          <a:avLst/>
        </a:prstGeom>
        <a:blipFill rotWithShape="1">
          <a:blip xmlns:r="http://schemas.openxmlformats.org/officeDocument/2006/relationships" r:embed="rId1">
            <a:duotone>
              <a:schemeClr val="accent2">
                <a:hueOff val="0"/>
                <a:satOff val="0"/>
                <a:lumOff val="0"/>
                <a:alphaOff val="0"/>
                <a:tint val="98000"/>
                <a:lumMod val="102000"/>
              </a:schemeClr>
              <a:schemeClr val="accent2">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Some of the key maxims include; </a:t>
          </a:r>
          <a:endParaRPr lang="en-US" sz="2800" kern="1200"/>
        </a:p>
      </dsp:txBody>
      <dsp:txXfrm>
        <a:off x="54373" y="157228"/>
        <a:ext cx="5619598" cy="1005094"/>
      </dsp:txXfrm>
    </dsp:sp>
    <dsp:sp modelId="{7924CD51-D5E4-4C56-A007-CF03A290BDC0}">
      <dsp:nvSpPr>
        <dsp:cNvPr id="0" name=""/>
        <dsp:cNvSpPr/>
      </dsp:nvSpPr>
      <dsp:spPr>
        <a:xfrm>
          <a:off x="0" y="1297335"/>
          <a:ext cx="5728344" cy="1113840"/>
        </a:xfrm>
        <a:prstGeom prst="roundRect">
          <a:avLst/>
        </a:prstGeom>
        <a:blipFill rotWithShape="1">
          <a:blip xmlns:r="http://schemas.openxmlformats.org/officeDocument/2006/relationships" r:embed="rId1">
            <a:duotone>
              <a:schemeClr val="accent2">
                <a:hueOff val="-1712155"/>
                <a:satOff val="2732"/>
                <a:lumOff val="-588"/>
                <a:alphaOff val="0"/>
                <a:tint val="98000"/>
                <a:lumMod val="102000"/>
              </a:schemeClr>
              <a:schemeClr val="accent2">
                <a:hueOff val="-1712155"/>
                <a:satOff val="2732"/>
                <a:lumOff val="-588"/>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a:t>
          </a:r>
          <a:r>
            <a:rPr lang="en-GB" sz="2800" b="0" i="0" kern="1200"/>
            <a:t>He who comes to equity must come with clean hands’’.</a:t>
          </a:r>
          <a:endParaRPr lang="en-US" sz="2800" kern="1200"/>
        </a:p>
      </dsp:txBody>
      <dsp:txXfrm>
        <a:off x="54373" y="1351708"/>
        <a:ext cx="5619598" cy="1005094"/>
      </dsp:txXfrm>
    </dsp:sp>
    <dsp:sp modelId="{F0930B99-860C-49DA-A22E-A2B38D2D57B9}">
      <dsp:nvSpPr>
        <dsp:cNvPr id="0" name=""/>
        <dsp:cNvSpPr/>
      </dsp:nvSpPr>
      <dsp:spPr>
        <a:xfrm>
          <a:off x="0" y="2491815"/>
          <a:ext cx="5728344" cy="1113840"/>
        </a:xfrm>
        <a:prstGeom prst="roundRect">
          <a:avLst/>
        </a:prstGeom>
        <a:blipFill rotWithShape="1">
          <a:blip xmlns:r="http://schemas.openxmlformats.org/officeDocument/2006/relationships" r:embed="rId1">
            <a:duotone>
              <a:schemeClr val="accent2">
                <a:hueOff val="-3424311"/>
                <a:satOff val="5464"/>
                <a:lumOff val="-1177"/>
                <a:alphaOff val="0"/>
                <a:tint val="98000"/>
                <a:lumMod val="102000"/>
              </a:schemeClr>
              <a:schemeClr val="accent2">
                <a:hueOff val="-3424311"/>
                <a:satOff val="5464"/>
                <a:lumOff val="-1177"/>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a:t>
          </a:r>
          <a:r>
            <a:rPr lang="en-GB" sz="2800" b="0" i="0" kern="1200"/>
            <a:t>He who seeks equity must do equity’’.</a:t>
          </a:r>
          <a:endParaRPr lang="en-US" sz="2800" kern="1200"/>
        </a:p>
      </dsp:txBody>
      <dsp:txXfrm>
        <a:off x="54373" y="2546188"/>
        <a:ext cx="5619598" cy="1005094"/>
      </dsp:txXfrm>
    </dsp:sp>
    <dsp:sp modelId="{5D79597D-6A0B-43FF-8A02-42DAB95574C4}">
      <dsp:nvSpPr>
        <dsp:cNvPr id="0" name=""/>
        <dsp:cNvSpPr/>
      </dsp:nvSpPr>
      <dsp:spPr>
        <a:xfrm>
          <a:off x="0" y="3686295"/>
          <a:ext cx="5728344" cy="1113840"/>
        </a:xfrm>
        <a:prstGeom prst="roundRect">
          <a:avLst/>
        </a:prstGeom>
        <a:blipFill rotWithShape="1">
          <a:blip xmlns:r="http://schemas.openxmlformats.org/officeDocument/2006/relationships" r:embed="rId1">
            <a:duotone>
              <a:schemeClr val="accent2">
                <a:hueOff val="-5136466"/>
                <a:satOff val="8196"/>
                <a:lumOff val="-1765"/>
                <a:alphaOff val="0"/>
                <a:tint val="98000"/>
                <a:lumMod val="102000"/>
              </a:schemeClr>
              <a:schemeClr val="accent2">
                <a:hueOff val="-5136466"/>
                <a:satOff val="8196"/>
                <a:lumOff val="-1765"/>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b="0" i="0" kern="1200"/>
            <a:t>“Equity follows the law.” </a:t>
          </a:r>
          <a:endParaRPr lang="en-US" sz="2800" kern="1200"/>
        </a:p>
      </dsp:txBody>
      <dsp:txXfrm>
        <a:off x="54373" y="3740668"/>
        <a:ext cx="5619598" cy="1005094"/>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21F915-7A7A-4C43-83D1-6E66087141CE}">
      <dsp:nvSpPr>
        <dsp:cNvPr id="0" name=""/>
        <dsp:cNvSpPr/>
      </dsp:nvSpPr>
      <dsp:spPr>
        <a:xfrm>
          <a:off x="0" y="412184"/>
          <a:ext cx="5728344" cy="935415"/>
        </a:xfrm>
        <a:prstGeom prst="roundRect">
          <a:avLst/>
        </a:prstGeom>
        <a:blipFill rotWithShape="1">
          <a:blip xmlns:r="http://schemas.openxmlformats.org/officeDocument/2006/relationships" r:embed="rId1">
            <a:duotone>
              <a:schemeClr val="accent2">
                <a:hueOff val="0"/>
                <a:satOff val="0"/>
                <a:lumOff val="0"/>
                <a:alphaOff val="0"/>
                <a:tint val="98000"/>
                <a:lumMod val="102000"/>
              </a:schemeClr>
              <a:schemeClr val="accent2">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GB" sz="3900" kern="1200"/>
            <a:t>Injunctions</a:t>
          </a:r>
          <a:endParaRPr lang="en-US" sz="3900" kern="1200"/>
        </a:p>
      </dsp:txBody>
      <dsp:txXfrm>
        <a:off x="45663" y="457847"/>
        <a:ext cx="5637018" cy="844089"/>
      </dsp:txXfrm>
    </dsp:sp>
    <dsp:sp modelId="{BC3208B4-DFFC-48AE-A829-C824BC842D26}">
      <dsp:nvSpPr>
        <dsp:cNvPr id="0" name=""/>
        <dsp:cNvSpPr/>
      </dsp:nvSpPr>
      <dsp:spPr>
        <a:xfrm>
          <a:off x="0" y="1459919"/>
          <a:ext cx="5728344" cy="935415"/>
        </a:xfrm>
        <a:prstGeom prst="roundRect">
          <a:avLst/>
        </a:prstGeom>
        <a:blipFill rotWithShape="1">
          <a:blip xmlns:r="http://schemas.openxmlformats.org/officeDocument/2006/relationships" r:embed="rId1">
            <a:duotone>
              <a:schemeClr val="accent2">
                <a:hueOff val="-1712155"/>
                <a:satOff val="2732"/>
                <a:lumOff val="-588"/>
                <a:alphaOff val="0"/>
                <a:tint val="98000"/>
                <a:lumMod val="102000"/>
              </a:schemeClr>
              <a:schemeClr val="accent2">
                <a:hueOff val="-1712155"/>
                <a:satOff val="2732"/>
                <a:lumOff val="-588"/>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GB" sz="3900" kern="1200"/>
            <a:t>Specific performance </a:t>
          </a:r>
          <a:endParaRPr lang="en-US" sz="3900" kern="1200"/>
        </a:p>
      </dsp:txBody>
      <dsp:txXfrm>
        <a:off x="45663" y="1505582"/>
        <a:ext cx="5637018" cy="844089"/>
      </dsp:txXfrm>
    </dsp:sp>
    <dsp:sp modelId="{3D3202D8-F3A4-4972-8107-84BCBFF0B968}">
      <dsp:nvSpPr>
        <dsp:cNvPr id="0" name=""/>
        <dsp:cNvSpPr/>
      </dsp:nvSpPr>
      <dsp:spPr>
        <a:xfrm>
          <a:off x="0" y="2507655"/>
          <a:ext cx="5728344" cy="935415"/>
        </a:xfrm>
        <a:prstGeom prst="roundRect">
          <a:avLst/>
        </a:prstGeom>
        <a:blipFill rotWithShape="1">
          <a:blip xmlns:r="http://schemas.openxmlformats.org/officeDocument/2006/relationships" r:embed="rId1">
            <a:duotone>
              <a:schemeClr val="accent2">
                <a:hueOff val="-3424311"/>
                <a:satOff val="5464"/>
                <a:lumOff val="-1177"/>
                <a:alphaOff val="0"/>
                <a:tint val="98000"/>
                <a:lumMod val="102000"/>
              </a:schemeClr>
              <a:schemeClr val="accent2">
                <a:hueOff val="-3424311"/>
                <a:satOff val="5464"/>
                <a:lumOff val="-1177"/>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GB" sz="3900" kern="1200"/>
            <a:t>Recission </a:t>
          </a:r>
          <a:endParaRPr lang="en-US" sz="3900" kern="1200"/>
        </a:p>
      </dsp:txBody>
      <dsp:txXfrm>
        <a:off x="45663" y="2553318"/>
        <a:ext cx="5637018" cy="844089"/>
      </dsp:txXfrm>
    </dsp:sp>
    <dsp:sp modelId="{30224560-B209-44A2-BF0B-0A41E97B4BA8}">
      <dsp:nvSpPr>
        <dsp:cNvPr id="0" name=""/>
        <dsp:cNvSpPr/>
      </dsp:nvSpPr>
      <dsp:spPr>
        <a:xfrm>
          <a:off x="0" y="3555390"/>
          <a:ext cx="5728344" cy="935415"/>
        </a:xfrm>
        <a:prstGeom prst="roundRect">
          <a:avLst/>
        </a:prstGeom>
        <a:blipFill rotWithShape="1">
          <a:blip xmlns:r="http://schemas.openxmlformats.org/officeDocument/2006/relationships" r:embed="rId1">
            <a:duotone>
              <a:schemeClr val="accent2">
                <a:hueOff val="-5136466"/>
                <a:satOff val="8196"/>
                <a:lumOff val="-1765"/>
                <a:alphaOff val="0"/>
                <a:tint val="98000"/>
                <a:lumMod val="102000"/>
              </a:schemeClr>
              <a:schemeClr val="accent2">
                <a:hueOff val="-5136466"/>
                <a:satOff val="8196"/>
                <a:lumOff val="-1765"/>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GB" sz="3900" kern="1200"/>
            <a:t>Rectification </a:t>
          </a:r>
          <a:endParaRPr lang="en-US" sz="3900" kern="1200"/>
        </a:p>
      </dsp:txBody>
      <dsp:txXfrm>
        <a:off x="45663" y="3601053"/>
        <a:ext cx="5637018" cy="844089"/>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52A01E-7EFA-484D-A3A8-D5E7DEF1E92D}">
      <dsp:nvSpPr>
        <dsp:cNvPr id="0" name=""/>
        <dsp:cNvSpPr/>
      </dsp:nvSpPr>
      <dsp:spPr>
        <a:xfrm>
          <a:off x="1225236" y="628581"/>
          <a:ext cx="1302444" cy="130244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9A7120A-9365-4F7B-A889-B0961974AED4}">
      <dsp:nvSpPr>
        <dsp:cNvPr id="0" name=""/>
        <dsp:cNvSpPr/>
      </dsp:nvSpPr>
      <dsp:spPr>
        <a:xfrm>
          <a:off x="429298" y="2287929"/>
          <a:ext cx="289432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a:t>Someone who is able to act in law. </a:t>
          </a:r>
          <a:endParaRPr lang="en-US" sz="1500" kern="1200"/>
        </a:p>
      </dsp:txBody>
      <dsp:txXfrm>
        <a:off x="429298" y="2287929"/>
        <a:ext cx="2894321" cy="720000"/>
      </dsp:txXfrm>
    </dsp:sp>
    <dsp:sp modelId="{D1EDFE91-20FD-4909-A8B7-ED5FD1B7549A}">
      <dsp:nvSpPr>
        <dsp:cNvPr id="0" name=""/>
        <dsp:cNvSpPr/>
      </dsp:nvSpPr>
      <dsp:spPr>
        <a:xfrm>
          <a:off x="4626064" y="628581"/>
          <a:ext cx="1302444" cy="130244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B7E1970-630B-4EE5-9B78-4C457EA976B3}">
      <dsp:nvSpPr>
        <dsp:cNvPr id="0" name=""/>
        <dsp:cNvSpPr/>
      </dsp:nvSpPr>
      <dsp:spPr>
        <a:xfrm>
          <a:off x="3830126" y="2287929"/>
          <a:ext cx="289432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a:t>Examples include solicitors. </a:t>
          </a:r>
          <a:endParaRPr lang="en-US" sz="1500" kern="1200"/>
        </a:p>
      </dsp:txBody>
      <dsp:txXfrm>
        <a:off x="3830126" y="2287929"/>
        <a:ext cx="2894321" cy="720000"/>
      </dsp:txXfrm>
    </dsp:sp>
    <dsp:sp modelId="{89966977-C454-4161-9ABA-D3A15F5EF017}">
      <dsp:nvSpPr>
        <dsp:cNvPr id="0" name=""/>
        <dsp:cNvSpPr/>
      </dsp:nvSpPr>
      <dsp:spPr>
        <a:xfrm>
          <a:off x="8026892" y="628581"/>
          <a:ext cx="1302444" cy="130244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659A7B2-00AF-4E57-9C38-E02744CFB322}">
      <dsp:nvSpPr>
        <dsp:cNvPr id="0" name=""/>
        <dsp:cNvSpPr/>
      </dsp:nvSpPr>
      <dsp:spPr>
        <a:xfrm>
          <a:off x="7230954" y="2287929"/>
          <a:ext cx="289432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a:t>Legal persons include organisations, companies and many more.</a:t>
          </a:r>
          <a:endParaRPr lang="en-US" sz="1500" kern="1200"/>
        </a:p>
      </dsp:txBody>
      <dsp:txXfrm>
        <a:off x="7230954" y="2287929"/>
        <a:ext cx="2894321" cy="72000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0F6E42-2E7A-422C-B84A-942098EBC33B}">
      <dsp:nvSpPr>
        <dsp:cNvPr id="0" name=""/>
        <dsp:cNvSpPr/>
      </dsp:nvSpPr>
      <dsp:spPr>
        <a:xfrm>
          <a:off x="0" y="43747"/>
          <a:ext cx="10554574" cy="647595"/>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Sources of Uk law. </a:t>
          </a:r>
          <a:endParaRPr lang="en-US" sz="2700" kern="1200"/>
        </a:p>
      </dsp:txBody>
      <dsp:txXfrm>
        <a:off x="31613" y="75360"/>
        <a:ext cx="10491348" cy="584369"/>
      </dsp:txXfrm>
    </dsp:sp>
    <dsp:sp modelId="{6620A658-00B4-40DA-BC21-7139D28694D7}">
      <dsp:nvSpPr>
        <dsp:cNvPr id="0" name=""/>
        <dsp:cNvSpPr/>
      </dsp:nvSpPr>
      <dsp:spPr>
        <a:xfrm>
          <a:off x="0" y="769102"/>
          <a:ext cx="10554574" cy="647595"/>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Primary and secondary legislation. </a:t>
          </a:r>
          <a:endParaRPr lang="en-US" sz="2700" kern="1200"/>
        </a:p>
      </dsp:txBody>
      <dsp:txXfrm>
        <a:off x="31613" y="800715"/>
        <a:ext cx="10491348" cy="584369"/>
      </dsp:txXfrm>
    </dsp:sp>
    <dsp:sp modelId="{FE2EB1B7-D209-44B0-A96B-1ACDBDFFFD60}">
      <dsp:nvSpPr>
        <dsp:cNvPr id="0" name=""/>
        <dsp:cNvSpPr/>
      </dsp:nvSpPr>
      <dsp:spPr>
        <a:xfrm>
          <a:off x="0" y="1494458"/>
          <a:ext cx="10554574" cy="647595"/>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Case law/ precedent. </a:t>
          </a:r>
          <a:endParaRPr lang="en-US" sz="2700" kern="1200"/>
        </a:p>
      </dsp:txBody>
      <dsp:txXfrm>
        <a:off x="31613" y="1526071"/>
        <a:ext cx="10491348" cy="584369"/>
      </dsp:txXfrm>
    </dsp:sp>
    <dsp:sp modelId="{D936E90F-0009-406D-801A-0B8F43FD9342}">
      <dsp:nvSpPr>
        <dsp:cNvPr id="0" name=""/>
        <dsp:cNvSpPr/>
      </dsp:nvSpPr>
      <dsp:spPr>
        <a:xfrm>
          <a:off x="0" y="2219813"/>
          <a:ext cx="10554574" cy="647595"/>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International law. </a:t>
          </a:r>
          <a:endParaRPr lang="en-US" sz="2700" kern="1200"/>
        </a:p>
      </dsp:txBody>
      <dsp:txXfrm>
        <a:off x="31613" y="2251426"/>
        <a:ext cx="10491348" cy="584369"/>
      </dsp:txXfrm>
    </dsp:sp>
    <dsp:sp modelId="{329538B3-EC88-479C-B395-A51A25DA2EC8}">
      <dsp:nvSpPr>
        <dsp:cNvPr id="0" name=""/>
        <dsp:cNvSpPr/>
      </dsp:nvSpPr>
      <dsp:spPr>
        <a:xfrm>
          <a:off x="0" y="2945168"/>
          <a:ext cx="10554574" cy="647595"/>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ECHR. </a:t>
          </a:r>
          <a:endParaRPr lang="en-US" sz="2700" kern="1200"/>
        </a:p>
      </dsp:txBody>
      <dsp:txXfrm>
        <a:off x="31613" y="2976781"/>
        <a:ext cx="10491348" cy="58436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48E798-5608-4C5C-AE73-9A275E09E6C9}" type="datetimeFigureOut">
              <a:rPr lang="en-GB" smtClean="0"/>
              <a:t>22/05/2024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E3DCE4-CFD1-4880-A4A3-9643715E9615}" type="slidenum">
              <a:rPr lang="en-GB" smtClean="0"/>
              <a:t>‹#›</a:t>
            </a:fld>
            <a:endParaRPr lang="en-GB"/>
          </a:p>
        </p:txBody>
      </p:sp>
    </p:spTree>
    <p:extLst>
      <p:ext uri="{BB962C8B-B14F-4D97-AF65-F5344CB8AC3E}">
        <p14:creationId xmlns:p14="http://schemas.microsoft.com/office/powerpoint/2010/main" val="41212457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But we must also note that we can also have regulations which can change, an example is the covid 19 pandemic and the regulations introduced during this time. </a:t>
            </a:r>
          </a:p>
        </p:txBody>
      </p:sp>
      <p:sp>
        <p:nvSpPr>
          <p:cNvPr id="4" name="Slide Number Placeholder 3"/>
          <p:cNvSpPr>
            <a:spLocks noGrp="1"/>
          </p:cNvSpPr>
          <p:nvPr>
            <p:ph type="sldNum" sz="quarter" idx="5"/>
          </p:nvPr>
        </p:nvSpPr>
        <p:spPr/>
        <p:txBody>
          <a:bodyPr/>
          <a:lstStyle/>
          <a:p>
            <a:fld id="{4CE3DCE4-CFD1-4880-A4A3-9643715E9615}" type="slidenum">
              <a:rPr lang="en-GB" smtClean="0"/>
              <a:t>23</a:t>
            </a:fld>
            <a:endParaRPr lang="en-GB"/>
          </a:p>
        </p:txBody>
      </p:sp>
    </p:spTree>
    <p:extLst>
      <p:ext uri="{BB962C8B-B14F-4D97-AF65-F5344CB8AC3E}">
        <p14:creationId xmlns:p14="http://schemas.microsoft.com/office/powerpoint/2010/main" val="2438080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CE3DCE4-CFD1-4880-A4A3-9643715E9615}" type="slidenum">
              <a:rPr lang="en-GB" smtClean="0"/>
              <a:t>24</a:t>
            </a:fld>
            <a:endParaRPr lang="en-GB"/>
          </a:p>
        </p:txBody>
      </p:sp>
    </p:spTree>
    <p:extLst>
      <p:ext uri="{BB962C8B-B14F-4D97-AF65-F5344CB8AC3E}">
        <p14:creationId xmlns:p14="http://schemas.microsoft.com/office/powerpoint/2010/main" val="20480335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CE3DCE4-CFD1-4880-A4A3-9643715E9615}" type="slidenum">
              <a:rPr lang="en-GB" smtClean="0"/>
              <a:t>25</a:t>
            </a:fld>
            <a:endParaRPr lang="en-GB"/>
          </a:p>
        </p:txBody>
      </p:sp>
    </p:spTree>
    <p:extLst>
      <p:ext uri="{BB962C8B-B14F-4D97-AF65-F5344CB8AC3E}">
        <p14:creationId xmlns:p14="http://schemas.microsoft.com/office/powerpoint/2010/main" val="1438074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CE3DCE4-CFD1-4880-A4A3-9643715E9615}" type="slidenum">
              <a:rPr lang="en-GB" smtClean="0"/>
              <a:t>27</a:t>
            </a:fld>
            <a:endParaRPr lang="en-GB"/>
          </a:p>
        </p:txBody>
      </p:sp>
    </p:spTree>
    <p:extLst>
      <p:ext uri="{BB962C8B-B14F-4D97-AF65-F5344CB8AC3E}">
        <p14:creationId xmlns:p14="http://schemas.microsoft.com/office/powerpoint/2010/main" val="2520050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England and Wales have a common law system. </a:t>
            </a:r>
          </a:p>
        </p:txBody>
      </p:sp>
      <p:sp>
        <p:nvSpPr>
          <p:cNvPr id="4" name="Slide Number Placeholder 3"/>
          <p:cNvSpPr>
            <a:spLocks noGrp="1"/>
          </p:cNvSpPr>
          <p:nvPr>
            <p:ph type="sldNum" sz="quarter" idx="5"/>
          </p:nvPr>
        </p:nvSpPr>
        <p:spPr/>
        <p:txBody>
          <a:bodyPr/>
          <a:lstStyle/>
          <a:p>
            <a:fld id="{4CE3DCE4-CFD1-4880-A4A3-9643715E9615}" type="slidenum">
              <a:rPr lang="en-GB" smtClean="0"/>
              <a:t>39</a:t>
            </a:fld>
            <a:endParaRPr lang="en-GB"/>
          </a:p>
        </p:txBody>
      </p:sp>
    </p:spTree>
    <p:extLst>
      <p:ext uri="{BB962C8B-B14F-4D97-AF65-F5344CB8AC3E}">
        <p14:creationId xmlns:p14="http://schemas.microsoft.com/office/powerpoint/2010/main" val="20827197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6133CD8-D306-4447-A117-16C767FECE62}" type="datetimeFigureOut">
              <a:rPr lang="en-GB" smtClean="0"/>
              <a:t>22/05/2024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E8BB01-8049-4CB7-98C5-F7AC14BEB68F}" type="slidenum">
              <a:rPr lang="en-GB" smtClean="0"/>
              <a:t>‹#›</a:t>
            </a:fld>
            <a:endParaRPr lang="en-GB"/>
          </a:p>
        </p:txBody>
      </p:sp>
    </p:spTree>
    <p:extLst>
      <p:ext uri="{BB962C8B-B14F-4D97-AF65-F5344CB8AC3E}">
        <p14:creationId xmlns:p14="http://schemas.microsoft.com/office/powerpoint/2010/main" val="2339285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6133CD8-D306-4447-A117-16C767FECE62}" type="datetimeFigureOut">
              <a:rPr lang="en-GB" smtClean="0"/>
              <a:t>22/05/2024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E8BB01-8049-4CB7-98C5-F7AC14BEB68F}" type="slidenum">
              <a:rPr lang="en-GB" smtClean="0"/>
              <a:t>‹#›</a:t>
            </a:fld>
            <a:endParaRPr lang="en-GB"/>
          </a:p>
        </p:txBody>
      </p:sp>
    </p:spTree>
    <p:extLst>
      <p:ext uri="{BB962C8B-B14F-4D97-AF65-F5344CB8AC3E}">
        <p14:creationId xmlns:p14="http://schemas.microsoft.com/office/powerpoint/2010/main" val="17644379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133CD8-D306-4447-A117-16C767FECE62}" type="datetimeFigureOut">
              <a:rPr lang="en-GB" smtClean="0"/>
              <a:t>22/05/2024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E8BB01-8049-4CB7-98C5-F7AC14BEB68F}" type="slidenum">
              <a:rPr lang="en-GB" smtClean="0"/>
              <a:t>‹#›</a:t>
            </a:fld>
            <a:endParaRPr lang="en-GB"/>
          </a:p>
        </p:txBody>
      </p:sp>
    </p:spTree>
    <p:extLst>
      <p:ext uri="{BB962C8B-B14F-4D97-AF65-F5344CB8AC3E}">
        <p14:creationId xmlns:p14="http://schemas.microsoft.com/office/powerpoint/2010/main" val="2596675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6133CD8-D306-4447-A117-16C767FECE62}" type="datetimeFigureOut">
              <a:rPr lang="en-GB" smtClean="0"/>
              <a:t>22/05/2024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E8BB01-8049-4CB7-98C5-F7AC14BEB68F}" type="slidenum">
              <a:rPr lang="en-GB" smtClean="0"/>
              <a:t>‹#›</a:t>
            </a:fld>
            <a:endParaRPr lang="en-GB"/>
          </a:p>
        </p:txBody>
      </p:sp>
    </p:spTree>
    <p:extLst>
      <p:ext uri="{BB962C8B-B14F-4D97-AF65-F5344CB8AC3E}">
        <p14:creationId xmlns:p14="http://schemas.microsoft.com/office/powerpoint/2010/main" val="37011988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6133CD8-D306-4447-A117-16C767FECE62}" type="datetimeFigureOut">
              <a:rPr lang="en-GB" smtClean="0"/>
              <a:t>22/05/2024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EE8BB01-8049-4CB7-98C5-F7AC14BEB68F}" type="slidenum">
              <a:rPr lang="en-GB" smtClean="0"/>
              <a:t>‹#›</a:t>
            </a:fld>
            <a:endParaRPr lang="en-GB"/>
          </a:p>
        </p:txBody>
      </p:sp>
    </p:spTree>
    <p:extLst>
      <p:ext uri="{BB962C8B-B14F-4D97-AF65-F5344CB8AC3E}">
        <p14:creationId xmlns:p14="http://schemas.microsoft.com/office/powerpoint/2010/main" val="39269759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6133CD8-D306-4447-A117-16C767FECE62}" type="datetimeFigureOut">
              <a:rPr lang="en-GB" smtClean="0"/>
              <a:t>22/05/2024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EE8BB01-8049-4CB7-98C5-F7AC14BEB68F}" type="slidenum">
              <a:rPr lang="en-GB" smtClean="0"/>
              <a:t>‹#›</a:t>
            </a:fld>
            <a:endParaRPr lang="en-GB"/>
          </a:p>
        </p:txBody>
      </p:sp>
    </p:spTree>
    <p:extLst>
      <p:ext uri="{BB962C8B-B14F-4D97-AF65-F5344CB8AC3E}">
        <p14:creationId xmlns:p14="http://schemas.microsoft.com/office/powerpoint/2010/main" val="19527858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133CD8-D306-4447-A117-16C767FECE62}" type="datetimeFigureOut">
              <a:rPr lang="en-GB" smtClean="0"/>
              <a:t>22/05/2024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EE8BB01-8049-4CB7-98C5-F7AC14BEB68F}" type="slidenum">
              <a:rPr lang="en-GB" smtClean="0"/>
              <a:t>‹#›</a:t>
            </a:fld>
            <a:endParaRPr lang="en-GB"/>
          </a:p>
        </p:txBody>
      </p:sp>
    </p:spTree>
    <p:extLst>
      <p:ext uri="{BB962C8B-B14F-4D97-AF65-F5344CB8AC3E}">
        <p14:creationId xmlns:p14="http://schemas.microsoft.com/office/powerpoint/2010/main" val="37528810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6133CD8-D306-4447-A117-16C767FECE62}" type="datetimeFigureOut">
              <a:rPr lang="en-GB" smtClean="0"/>
              <a:t>22/05/2024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E8BB01-8049-4CB7-98C5-F7AC14BEB68F}" type="slidenum">
              <a:rPr lang="en-GB" smtClean="0"/>
              <a:t>‹#›</a:t>
            </a:fld>
            <a:endParaRPr lang="en-GB"/>
          </a:p>
        </p:txBody>
      </p:sp>
    </p:spTree>
    <p:extLst>
      <p:ext uri="{BB962C8B-B14F-4D97-AF65-F5344CB8AC3E}">
        <p14:creationId xmlns:p14="http://schemas.microsoft.com/office/powerpoint/2010/main" val="1523421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26133CD8-D306-4447-A117-16C767FECE62}" type="datetimeFigureOut">
              <a:rPr lang="en-GB" smtClean="0"/>
              <a:t>22/05/2024</a:t>
            </a:fld>
            <a:endParaRPr lang="en-GB"/>
          </a:p>
        </p:txBody>
      </p:sp>
      <p:sp>
        <p:nvSpPr>
          <p:cNvPr id="6" name="Footer Placeholder 5"/>
          <p:cNvSpPr>
            <a:spLocks noGrp="1"/>
          </p:cNvSpPr>
          <p:nvPr>
            <p:ph type="ftr" sz="quarter" idx="11"/>
          </p:nvPr>
        </p:nvSpPr>
        <p:spPr>
          <a:xfrm>
            <a:off x="590396" y="6041362"/>
            <a:ext cx="3295413" cy="365125"/>
          </a:xfrm>
        </p:spPr>
        <p:txBody>
          <a:bodyPr/>
          <a:lstStyle/>
          <a:p>
            <a:endParaRPr lang="en-GB"/>
          </a:p>
        </p:txBody>
      </p:sp>
      <p:sp>
        <p:nvSpPr>
          <p:cNvPr id="7" name="Slide Number Placeholder 6"/>
          <p:cNvSpPr>
            <a:spLocks noGrp="1"/>
          </p:cNvSpPr>
          <p:nvPr>
            <p:ph type="sldNum" sz="quarter" idx="12"/>
          </p:nvPr>
        </p:nvSpPr>
        <p:spPr>
          <a:xfrm>
            <a:off x="4862689" y="5915888"/>
            <a:ext cx="1062155" cy="490599"/>
          </a:xfrm>
        </p:spPr>
        <p:txBody>
          <a:bodyPr/>
          <a:lstStyle/>
          <a:p>
            <a:fld id="{FEE8BB01-8049-4CB7-98C5-F7AC14BEB68F}" type="slidenum">
              <a:rPr lang="en-GB" smtClean="0"/>
              <a:t>‹#›</a:t>
            </a:fld>
            <a:endParaRPr lang="en-GB"/>
          </a:p>
        </p:txBody>
      </p:sp>
    </p:spTree>
    <p:extLst>
      <p:ext uri="{BB962C8B-B14F-4D97-AF65-F5344CB8AC3E}">
        <p14:creationId xmlns:p14="http://schemas.microsoft.com/office/powerpoint/2010/main" val="6235792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6133CD8-D306-4447-A117-16C767FECE62}" type="datetimeFigureOut">
              <a:rPr lang="en-GB" smtClean="0"/>
              <a:t>22/05/2024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E8BB01-8049-4CB7-98C5-F7AC14BEB68F}" type="slidenum">
              <a:rPr lang="en-GB" smtClean="0"/>
              <a:t>‹#›</a:t>
            </a:fld>
            <a:endParaRPr lang="en-GB"/>
          </a:p>
        </p:txBody>
      </p:sp>
    </p:spTree>
    <p:extLst>
      <p:ext uri="{BB962C8B-B14F-4D97-AF65-F5344CB8AC3E}">
        <p14:creationId xmlns:p14="http://schemas.microsoft.com/office/powerpoint/2010/main" val="11496158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Click to edit Master text styles</a:t>
            </a:r>
          </a:p>
        </p:txBody>
      </p:sp>
      <p:sp>
        <p:nvSpPr>
          <p:cNvPr id="4" name="Date Placeholder 3"/>
          <p:cNvSpPr>
            <a:spLocks noGrp="1"/>
          </p:cNvSpPr>
          <p:nvPr>
            <p:ph type="dt" sz="half" idx="10"/>
          </p:nvPr>
        </p:nvSpPr>
        <p:spPr/>
        <p:txBody>
          <a:bodyPr/>
          <a:lstStyle/>
          <a:p>
            <a:fld id="{26133CD8-D306-4447-A117-16C767FECE62}" type="datetimeFigureOut">
              <a:rPr lang="en-GB" smtClean="0"/>
              <a:t>22/05/2024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E8BB01-8049-4CB7-98C5-F7AC14BEB68F}" type="slidenum">
              <a:rPr lang="en-GB" smtClean="0"/>
              <a:t>‹#›</a:t>
            </a:fld>
            <a:endParaRPr lang="en-GB"/>
          </a:p>
        </p:txBody>
      </p:sp>
    </p:spTree>
    <p:extLst>
      <p:ext uri="{BB962C8B-B14F-4D97-AF65-F5344CB8AC3E}">
        <p14:creationId xmlns:p14="http://schemas.microsoft.com/office/powerpoint/2010/main" val="13183337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Click to edit Master text styles</a:t>
            </a:r>
          </a:p>
        </p:txBody>
      </p:sp>
      <p:sp>
        <p:nvSpPr>
          <p:cNvPr id="2" name="Date Placeholder 1"/>
          <p:cNvSpPr>
            <a:spLocks noGrp="1"/>
          </p:cNvSpPr>
          <p:nvPr>
            <p:ph type="dt" sz="half" idx="10"/>
          </p:nvPr>
        </p:nvSpPr>
        <p:spPr/>
        <p:txBody>
          <a:bodyPr/>
          <a:lstStyle/>
          <a:p>
            <a:fld id="{26133CD8-D306-4447-A117-16C767FECE62}" type="datetimeFigureOut">
              <a:rPr lang="en-GB" smtClean="0"/>
              <a:t>22/05/2024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EE8BB01-8049-4CB7-98C5-F7AC14BEB68F}" type="slidenum">
              <a:rPr lang="en-GB" smtClean="0"/>
              <a:t>‹#›</a:t>
            </a:fld>
            <a:endParaRPr lang="en-GB"/>
          </a:p>
        </p:txBody>
      </p:sp>
    </p:spTree>
    <p:extLst>
      <p:ext uri="{BB962C8B-B14F-4D97-AF65-F5344CB8AC3E}">
        <p14:creationId xmlns:p14="http://schemas.microsoft.com/office/powerpoint/2010/main" val="23454396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6133CD8-D306-4447-A117-16C767FECE62}" type="datetimeFigureOut">
              <a:rPr lang="en-GB" smtClean="0"/>
              <a:t>22/05/2024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E8BB01-8049-4CB7-98C5-F7AC14BEB68F}" type="slidenum">
              <a:rPr lang="en-GB" smtClean="0"/>
              <a:t>‹#›</a:t>
            </a:fld>
            <a:endParaRPr lang="en-GB"/>
          </a:p>
        </p:txBody>
      </p:sp>
    </p:spTree>
    <p:extLst>
      <p:ext uri="{BB962C8B-B14F-4D97-AF65-F5344CB8AC3E}">
        <p14:creationId xmlns:p14="http://schemas.microsoft.com/office/powerpoint/2010/main" val="3548414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6133CD8-D306-4447-A117-16C767FECE62}" type="datetimeFigureOut">
              <a:rPr lang="en-GB" smtClean="0"/>
              <a:t>22/05/2024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E8BB01-8049-4CB7-98C5-F7AC14BEB68F}" type="slidenum">
              <a:rPr lang="en-GB" smtClean="0"/>
              <a:t>‹#›</a:t>
            </a:fld>
            <a:endParaRPr lang="en-GB"/>
          </a:p>
        </p:txBody>
      </p:sp>
    </p:spTree>
    <p:extLst>
      <p:ext uri="{BB962C8B-B14F-4D97-AF65-F5344CB8AC3E}">
        <p14:creationId xmlns:p14="http://schemas.microsoft.com/office/powerpoint/2010/main" val="3090500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GB"/>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26133CD8-D306-4447-A117-16C767FECE62}" type="datetimeFigureOut">
              <a:rPr lang="en-GB" smtClean="0"/>
              <a:t>22/05/2024</a:t>
            </a:fld>
            <a:endParaRPr lang="en-GB"/>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FEE8BB01-8049-4CB7-98C5-F7AC14BEB68F}" type="slidenum">
              <a:rPr lang="en-GB" smtClean="0"/>
              <a:t>‹#›</a:t>
            </a:fld>
            <a:endParaRPr lang="en-GB"/>
          </a:p>
        </p:txBody>
      </p:sp>
    </p:spTree>
    <p:extLst>
      <p:ext uri="{BB962C8B-B14F-4D97-AF65-F5344CB8AC3E}">
        <p14:creationId xmlns:p14="http://schemas.microsoft.com/office/powerpoint/2010/main" val="1494052145"/>
      </p:ext>
    </p:extLst>
  </p:cSld>
  <p:clrMap bg1="dk1" tx1="lt1" bg2="dk2" tx2="lt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Lst>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knowlaw.in/index.php/2020/10/02/european-convention-on-human-rights/" TargetMode="External"/><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www.flickr.com/photos/communitiesuk/27981270179" TargetMode="External"/><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www.middleeastmonitor.com/20200123-prince-charles-visit-to-palestine-helps-us-focus-on-resolving-the-conflict/" TargetMode="External"/><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5.svg"/><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7.svg"/><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9.xml.rels><?xml version="1.0" encoding="UTF-8" standalone="yes"?>
<Relationships xmlns="http://schemas.openxmlformats.org/package/2006/relationships"><Relationship Id="rId3" Type="http://schemas.openxmlformats.org/officeDocument/2006/relationships/image" Target="../media/image49.sv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5.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1.jpeg"/><Relationship Id="rId7" Type="http://schemas.openxmlformats.org/officeDocument/2006/relationships/diagramColors" Target="../diagrams/colors8.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26.xml.rels><?xml version="1.0" encoding="UTF-8" standalone="yes"?>
<Relationships xmlns="http://schemas.openxmlformats.org/package/2006/relationships"><Relationship Id="rId3" Type="http://schemas.openxmlformats.org/officeDocument/2006/relationships/image" Target="../media/image55.sv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22" name="Picture 3" descr="Neon 3D circle art">
            <a:extLst>
              <a:ext uri="{FF2B5EF4-FFF2-40B4-BE49-F238E27FC236}">
                <a16:creationId xmlns:a16="http://schemas.microsoft.com/office/drawing/2014/main" id="{9C71FC76-A724-538E-594C-A05CF1574CD0}"/>
              </a:ext>
            </a:extLst>
          </p:cNvPr>
          <p:cNvPicPr>
            <a:picLocks noChangeAspect="1"/>
          </p:cNvPicPr>
          <p:nvPr/>
        </p:nvPicPr>
        <p:blipFill rotWithShape="1">
          <a:blip r:embed="rId2"/>
          <a:srcRect l="9091" t="28481"/>
          <a:stretch/>
        </p:blipFill>
        <p:spPr>
          <a:xfrm>
            <a:off x="20" y="10"/>
            <a:ext cx="12191980" cy="6857990"/>
          </a:xfrm>
          <a:prstGeom prst="rect">
            <a:avLst/>
          </a:prstGeom>
        </p:spPr>
      </p:pic>
      <p:sp>
        <p:nvSpPr>
          <p:cNvPr id="34" name="Freeform 6">
            <a:extLst>
              <a:ext uri="{FF2B5EF4-FFF2-40B4-BE49-F238E27FC236}">
                <a16:creationId xmlns:a16="http://schemas.microsoft.com/office/drawing/2014/main" id="{6EEAA6B3-E3E8-4EEF-8673-30923E4D77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06897" y="29356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823BAD27-F956-0194-DE76-165603D08D7C}"/>
              </a:ext>
            </a:extLst>
          </p:cNvPr>
          <p:cNvSpPr>
            <a:spLocks noGrp="1"/>
          </p:cNvSpPr>
          <p:nvPr>
            <p:ph type="ctrTitle"/>
          </p:nvPr>
        </p:nvSpPr>
        <p:spPr>
          <a:xfrm>
            <a:off x="5723467" y="3251199"/>
            <a:ext cx="5706533" cy="1947929"/>
          </a:xfrm>
        </p:spPr>
        <p:txBody>
          <a:bodyPr>
            <a:normAutofit/>
          </a:bodyPr>
          <a:lstStyle/>
          <a:p>
            <a:r>
              <a:rPr lang="en-GB" sz="4000" i="1" u="sng"/>
              <a:t>Welcome to the module!</a:t>
            </a:r>
            <a:endParaRPr lang="en-US" sz="4000"/>
          </a:p>
        </p:txBody>
      </p:sp>
      <p:sp>
        <p:nvSpPr>
          <p:cNvPr id="3" name="Subtitle 2">
            <a:extLst>
              <a:ext uri="{FF2B5EF4-FFF2-40B4-BE49-F238E27FC236}">
                <a16:creationId xmlns:a16="http://schemas.microsoft.com/office/drawing/2014/main" id="{94A60C3A-687E-8053-BD7C-9FE714318906}"/>
              </a:ext>
            </a:extLst>
          </p:cNvPr>
          <p:cNvSpPr>
            <a:spLocks noGrp="1"/>
          </p:cNvSpPr>
          <p:nvPr>
            <p:ph type="subTitle" idx="1"/>
          </p:nvPr>
        </p:nvSpPr>
        <p:spPr>
          <a:xfrm>
            <a:off x="5723467" y="5196177"/>
            <a:ext cx="5706534" cy="417223"/>
          </a:xfrm>
        </p:spPr>
        <p:txBody>
          <a:bodyPr vert="horz" lIns="91440" tIns="45720" rIns="91440" bIns="45720" rtlCol="0">
            <a:normAutofit/>
          </a:bodyPr>
          <a:lstStyle/>
          <a:p>
            <a:r>
              <a:rPr lang="en-GB"/>
              <a:t>By Zita Draper </a:t>
            </a:r>
          </a:p>
        </p:txBody>
      </p:sp>
    </p:spTree>
    <p:extLst>
      <p:ext uri="{BB962C8B-B14F-4D97-AF65-F5344CB8AC3E}">
        <p14:creationId xmlns:p14="http://schemas.microsoft.com/office/powerpoint/2010/main" val="5077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11E8E-129F-3EA8-18DE-97654F7DB841}"/>
              </a:ext>
            </a:extLst>
          </p:cNvPr>
          <p:cNvSpPr>
            <a:spLocks noGrp="1"/>
          </p:cNvSpPr>
          <p:nvPr>
            <p:ph type="title"/>
          </p:nvPr>
        </p:nvSpPr>
        <p:spPr/>
        <p:txBody>
          <a:bodyPr/>
          <a:lstStyle/>
          <a:p>
            <a:pPr algn="ctr"/>
            <a:r>
              <a:rPr lang="en-GB" sz="5400" i="1" u="sng" dirty="0"/>
              <a:t>Content</a:t>
            </a:r>
            <a:r>
              <a:rPr lang="en-GB" dirty="0"/>
              <a:t> </a:t>
            </a:r>
            <a:endParaRPr lang="en-US"/>
          </a:p>
        </p:txBody>
      </p:sp>
      <p:graphicFrame>
        <p:nvGraphicFramePr>
          <p:cNvPr id="5" name="Content Placeholder 2">
            <a:extLst>
              <a:ext uri="{FF2B5EF4-FFF2-40B4-BE49-F238E27FC236}">
                <a16:creationId xmlns:a16="http://schemas.microsoft.com/office/drawing/2014/main" id="{570F4AB6-744A-2A25-18B6-BAEA83390210}"/>
              </a:ext>
            </a:extLst>
          </p:cNvPr>
          <p:cNvGraphicFramePr>
            <a:graphicFrameLocks noGrp="1"/>
          </p:cNvGraphicFramePr>
          <p:nvPr>
            <p:ph idx="1"/>
            <p:extLst>
              <p:ext uri="{D42A27DB-BD31-4B8C-83A1-F6EECF244321}">
                <p14:modId xmlns:p14="http://schemas.microsoft.com/office/powerpoint/2010/main" val="302157993"/>
              </p:ext>
            </p:extLst>
          </p:nvPr>
        </p:nvGraphicFramePr>
        <p:xfrm>
          <a:off x="1115568" y="2215877"/>
          <a:ext cx="10168128"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325338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114DDC-C55D-2113-7C40-15587BD0CB06}"/>
              </a:ext>
            </a:extLst>
          </p:cNvPr>
          <p:cNvSpPr>
            <a:spLocks noGrp="1"/>
          </p:cNvSpPr>
          <p:nvPr>
            <p:ph type="title"/>
          </p:nvPr>
        </p:nvSpPr>
        <p:spPr>
          <a:xfrm>
            <a:off x="-98091" y="-230002"/>
            <a:ext cx="12209684" cy="2159779"/>
          </a:xfrm>
        </p:spPr>
        <p:txBody>
          <a:bodyPr anchor="ctr">
            <a:normAutofit/>
          </a:bodyPr>
          <a:lstStyle/>
          <a:p>
            <a:pPr algn="ctr"/>
            <a:r>
              <a:rPr lang="en-GB" sz="4400" i="1" u="sng" dirty="0"/>
              <a:t>Aims and Learning Objectives </a:t>
            </a:r>
            <a:endParaRPr lang="en-US" sz="4400" dirty="0"/>
          </a:p>
        </p:txBody>
      </p:sp>
      <p:graphicFrame>
        <p:nvGraphicFramePr>
          <p:cNvPr id="5" name="Content Placeholder 2">
            <a:extLst>
              <a:ext uri="{FF2B5EF4-FFF2-40B4-BE49-F238E27FC236}">
                <a16:creationId xmlns:a16="http://schemas.microsoft.com/office/drawing/2014/main" id="{A67263C1-1737-EAEA-E129-AB4F3C4479C5}"/>
              </a:ext>
            </a:extLst>
          </p:cNvPr>
          <p:cNvGraphicFramePr>
            <a:graphicFrameLocks noGrp="1"/>
          </p:cNvGraphicFramePr>
          <p:nvPr>
            <p:ph idx="1"/>
            <p:extLst>
              <p:ext uri="{D42A27DB-BD31-4B8C-83A1-F6EECF244321}">
                <p14:modId xmlns:p14="http://schemas.microsoft.com/office/powerpoint/2010/main" val="2323096806"/>
              </p:ext>
            </p:extLst>
          </p:nvPr>
        </p:nvGraphicFramePr>
        <p:xfrm>
          <a:off x="80407" y="1666115"/>
          <a:ext cx="12031186" cy="50824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954856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809CD-23D6-A0B6-5079-55FF42A92027}"/>
              </a:ext>
            </a:extLst>
          </p:cNvPr>
          <p:cNvSpPr>
            <a:spLocks noGrp="1"/>
          </p:cNvSpPr>
          <p:nvPr>
            <p:ph type="title"/>
          </p:nvPr>
        </p:nvSpPr>
        <p:spPr>
          <a:xfrm>
            <a:off x="330080" y="353419"/>
            <a:ext cx="11613217" cy="930444"/>
          </a:xfrm>
        </p:spPr>
        <p:txBody>
          <a:bodyPr>
            <a:normAutofit/>
          </a:bodyPr>
          <a:lstStyle/>
          <a:p>
            <a:pPr algn="ctr"/>
            <a:r>
              <a:rPr lang="en-GB" sz="4800" i="1" u="sng" dirty="0"/>
              <a:t>How will these sessions run? </a:t>
            </a:r>
            <a:endParaRPr lang="en-US" sz="4800" dirty="0"/>
          </a:p>
        </p:txBody>
      </p:sp>
      <p:graphicFrame>
        <p:nvGraphicFramePr>
          <p:cNvPr id="5" name="Content Placeholder 2">
            <a:extLst>
              <a:ext uri="{FF2B5EF4-FFF2-40B4-BE49-F238E27FC236}">
                <a16:creationId xmlns:a16="http://schemas.microsoft.com/office/drawing/2014/main" id="{7375FFA6-9E94-B48E-5B91-49F238B5C3D4}"/>
              </a:ext>
            </a:extLst>
          </p:cNvPr>
          <p:cNvGraphicFramePr>
            <a:graphicFrameLocks noGrp="1"/>
          </p:cNvGraphicFramePr>
          <p:nvPr>
            <p:ph idx="1"/>
            <p:extLst>
              <p:ext uri="{D42A27DB-BD31-4B8C-83A1-F6EECF244321}">
                <p14:modId xmlns:p14="http://schemas.microsoft.com/office/powerpoint/2010/main" val="2277349364"/>
              </p:ext>
            </p:extLst>
          </p:nvPr>
        </p:nvGraphicFramePr>
        <p:xfrm>
          <a:off x="392687" y="2328074"/>
          <a:ext cx="11275057" cy="42241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639526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3B594-F836-D043-5E1A-421C81D3774F}"/>
              </a:ext>
            </a:extLst>
          </p:cNvPr>
          <p:cNvSpPr>
            <a:spLocks noGrp="1"/>
          </p:cNvSpPr>
          <p:nvPr>
            <p:ph type="title"/>
          </p:nvPr>
        </p:nvSpPr>
        <p:spPr>
          <a:xfrm>
            <a:off x="764081" y="-65914"/>
            <a:ext cx="11027751" cy="1824519"/>
          </a:xfrm>
        </p:spPr>
        <p:txBody>
          <a:bodyPr vert="horz" lIns="91440" tIns="45720" rIns="91440" bIns="45720" rtlCol="0" anchor="b">
            <a:normAutofit/>
          </a:bodyPr>
          <a:lstStyle/>
          <a:p>
            <a:pPr algn="ctr"/>
            <a:r>
              <a:rPr lang="en-US" sz="6000" i="1" u="sng" dirty="0"/>
              <a:t>Scheme of work</a:t>
            </a:r>
            <a:endParaRPr lang="en-US" sz="6000" dirty="0"/>
          </a:p>
        </p:txBody>
      </p:sp>
      <p:graphicFrame>
        <p:nvGraphicFramePr>
          <p:cNvPr id="3" name="Table 2">
            <a:extLst>
              <a:ext uri="{FF2B5EF4-FFF2-40B4-BE49-F238E27FC236}">
                <a16:creationId xmlns:a16="http://schemas.microsoft.com/office/drawing/2014/main" id="{6AE38B03-AF75-5080-C0C7-8386D3E8E3A1}"/>
              </a:ext>
            </a:extLst>
          </p:cNvPr>
          <p:cNvGraphicFramePr>
            <a:graphicFrameLocks noGrp="1"/>
          </p:cNvGraphicFramePr>
          <p:nvPr>
            <p:extLst>
              <p:ext uri="{D42A27DB-BD31-4B8C-83A1-F6EECF244321}">
                <p14:modId xmlns:p14="http://schemas.microsoft.com/office/powerpoint/2010/main" val="1864713781"/>
              </p:ext>
            </p:extLst>
          </p:nvPr>
        </p:nvGraphicFramePr>
        <p:xfrm>
          <a:off x="224392" y="2266366"/>
          <a:ext cx="11651588" cy="4445723"/>
        </p:xfrm>
        <a:graphic>
          <a:graphicData uri="http://schemas.openxmlformats.org/drawingml/2006/table">
            <a:tbl>
              <a:tblPr>
                <a:tableStyleId>{5C22544A-7EE6-4342-B048-85BDC9FD1C3A}</a:tableStyleId>
              </a:tblPr>
              <a:tblGrid>
                <a:gridCol w="2462710">
                  <a:extLst>
                    <a:ext uri="{9D8B030D-6E8A-4147-A177-3AD203B41FA5}">
                      <a16:colId xmlns:a16="http://schemas.microsoft.com/office/drawing/2014/main" val="133745367"/>
                    </a:ext>
                  </a:extLst>
                </a:gridCol>
                <a:gridCol w="5570547">
                  <a:extLst>
                    <a:ext uri="{9D8B030D-6E8A-4147-A177-3AD203B41FA5}">
                      <a16:colId xmlns:a16="http://schemas.microsoft.com/office/drawing/2014/main" val="1689166489"/>
                    </a:ext>
                  </a:extLst>
                </a:gridCol>
                <a:gridCol w="3618331">
                  <a:extLst>
                    <a:ext uri="{9D8B030D-6E8A-4147-A177-3AD203B41FA5}">
                      <a16:colId xmlns:a16="http://schemas.microsoft.com/office/drawing/2014/main" val="1033785190"/>
                    </a:ext>
                  </a:extLst>
                </a:gridCol>
              </a:tblGrid>
              <a:tr h="411740">
                <a:tc>
                  <a:txBody>
                    <a:bodyPr/>
                    <a:lstStyle/>
                    <a:p>
                      <a:pPr algn="ctr" fontAlgn="ctr"/>
                      <a:r>
                        <a:rPr lang="en-GB" sz="1600" b="1" i="1" u="sng" strike="noStrike" dirty="0">
                          <a:effectLst/>
                        </a:rPr>
                        <a:t>Date </a:t>
                      </a:r>
                      <a:endParaRPr lang="en-GB" sz="1600" b="1" i="1" u="sng" strike="noStrike" dirty="0">
                        <a:solidFill>
                          <a:srgbClr val="000000"/>
                        </a:solidFill>
                        <a:effectLst/>
                        <a:latin typeface="Calibri" panose="020F0502020204030204" pitchFamily="34" charset="0"/>
                      </a:endParaRPr>
                    </a:p>
                  </a:txBody>
                  <a:tcPr marL="4763" marR="4763" marT="4763" marB="0" anchor="ctr">
                    <a:solidFill>
                      <a:schemeClr val="accent1"/>
                    </a:solidFill>
                  </a:tcPr>
                </a:tc>
                <a:tc>
                  <a:txBody>
                    <a:bodyPr/>
                    <a:lstStyle/>
                    <a:p>
                      <a:pPr algn="ctr" fontAlgn="ctr"/>
                      <a:r>
                        <a:rPr lang="en-GB" sz="1600" b="1" i="1" u="sng" strike="noStrike" dirty="0">
                          <a:effectLst/>
                        </a:rPr>
                        <a:t>Topic </a:t>
                      </a:r>
                      <a:endParaRPr lang="en-GB" sz="1600" b="1" i="1" u="sng" strike="noStrike" dirty="0">
                        <a:solidFill>
                          <a:srgbClr val="000000"/>
                        </a:solidFill>
                        <a:effectLst/>
                        <a:latin typeface="Calibri" panose="020F0502020204030204" pitchFamily="34" charset="0"/>
                      </a:endParaRPr>
                    </a:p>
                  </a:txBody>
                  <a:tcPr marL="4763" marR="4763" marT="4763" marB="0" anchor="ctr">
                    <a:solidFill>
                      <a:schemeClr val="accent1"/>
                    </a:solidFill>
                  </a:tcPr>
                </a:tc>
                <a:tc>
                  <a:txBody>
                    <a:bodyPr/>
                    <a:lstStyle/>
                    <a:p>
                      <a:pPr algn="ctr" fontAlgn="ctr"/>
                      <a:r>
                        <a:rPr lang="en-GB" sz="1600" b="1" i="1" u="sng" strike="noStrike" dirty="0">
                          <a:solidFill>
                            <a:srgbClr val="000000"/>
                          </a:solidFill>
                          <a:effectLst/>
                          <a:latin typeface="Calibri" panose="020F0502020204030204" pitchFamily="34" charset="0"/>
                        </a:rPr>
                        <a:t>Notes</a:t>
                      </a:r>
                    </a:p>
                  </a:txBody>
                  <a:tcPr marL="4763" marR="4763" marT="4763" marB="0" anchor="ctr">
                    <a:solidFill>
                      <a:schemeClr val="accent1"/>
                    </a:solidFill>
                  </a:tcPr>
                </a:tc>
                <a:extLst>
                  <a:ext uri="{0D108BD9-81ED-4DB2-BD59-A6C34878D82A}">
                    <a16:rowId xmlns:a16="http://schemas.microsoft.com/office/drawing/2014/main" val="1046522011"/>
                  </a:ext>
                </a:extLst>
              </a:tr>
              <a:tr h="390992">
                <a:tc>
                  <a:txBody>
                    <a:bodyPr/>
                    <a:lstStyle/>
                    <a:p>
                      <a:pPr algn="ctr" fontAlgn="ctr"/>
                      <a:r>
                        <a:rPr lang="en-GB" sz="1100" b="1" i="0" u="none" strike="noStrike" dirty="0">
                          <a:solidFill>
                            <a:srgbClr val="000000"/>
                          </a:solidFill>
                          <a:effectLst/>
                          <a:latin typeface="Calibri" panose="020F0502020204030204" pitchFamily="34" charset="0"/>
                        </a:rPr>
                        <a:t>23/05/2024</a:t>
                      </a:r>
                    </a:p>
                  </a:txBody>
                  <a:tcPr marL="4763" marR="4763" marT="4763" marB="0" anchor="ctr"/>
                </a:tc>
                <a:tc>
                  <a:txBody>
                    <a:bodyPr/>
                    <a:lstStyle/>
                    <a:p>
                      <a:pPr algn="ctr" fontAlgn="ctr"/>
                      <a:r>
                        <a:rPr lang="en-GB" sz="1100" b="1" i="0" u="none" strike="noStrike" dirty="0">
                          <a:solidFill>
                            <a:srgbClr val="000000"/>
                          </a:solidFill>
                          <a:effectLst/>
                          <a:latin typeface="Calibri" panose="020F0502020204030204" pitchFamily="34" charset="0"/>
                        </a:rPr>
                        <a:t>Welcome to the module/ Assignment 1/ What is legal process?</a:t>
                      </a:r>
                    </a:p>
                  </a:txBody>
                  <a:tcPr marL="4763" marR="4763" marT="4763" marB="0" anchor="ctr"/>
                </a:tc>
                <a:tc>
                  <a:txBody>
                    <a:bodyPr/>
                    <a:lstStyle/>
                    <a:p>
                      <a:pPr algn="ctr" fontAlgn="ctr"/>
                      <a:endParaRPr lang="en-GB" sz="1100" b="1" i="0" u="none" strike="noStrike" dirty="0">
                        <a:solidFill>
                          <a:srgbClr val="000000"/>
                        </a:solidFill>
                        <a:effectLst/>
                        <a:latin typeface="Calibri" panose="020F0502020204030204" pitchFamily="34" charset="0"/>
                      </a:endParaRPr>
                    </a:p>
                  </a:txBody>
                  <a:tcPr marL="4763" marR="4763" marT="4763" marB="0" anchor="ctr"/>
                </a:tc>
                <a:extLst>
                  <a:ext uri="{0D108BD9-81ED-4DB2-BD59-A6C34878D82A}">
                    <a16:rowId xmlns:a16="http://schemas.microsoft.com/office/drawing/2014/main" val="3461780551"/>
                  </a:ext>
                </a:extLst>
              </a:tr>
              <a:tr h="390992">
                <a:tc>
                  <a:txBody>
                    <a:bodyPr/>
                    <a:lstStyle/>
                    <a:p>
                      <a:pPr algn="ctr" fontAlgn="ctr"/>
                      <a:r>
                        <a:rPr lang="en-GB" sz="1100" b="1" i="0" u="none" strike="noStrike" dirty="0">
                          <a:solidFill>
                            <a:srgbClr val="000000"/>
                          </a:solidFill>
                          <a:effectLst/>
                          <a:latin typeface="Calibri" panose="020F0502020204030204" pitchFamily="34" charset="0"/>
                        </a:rPr>
                        <a:t>30/05/2024</a:t>
                      </a:r>
                    </a:p>
                  </a:txBody>
                  <a:tcPr marL="4763" marR="4763" marT="4763" marB="0" anchor="ctr"/>
                </a:tc>
                <a:tc>
                  <a:txBody>
                    <a:bodyPr/>
                    <a:lstStyle/>
                    <a:p>
                      <a:pPr algn="ctr" fontAlgn="ctr"/>
                      <a:r>
                        <a:rPr lang="en-GB" sz="1100" b="1" i="0" u="none" strike="noStrike" dirty="0">
                          <a:solidFill>
                            <a:srgbClr val="000000"/>
                          </a:solidFill>
                          <a:effectLst/>
                          <a:latin typeface="Calibri" panose="020F0502020204030204" pitchFamily="34" charset="0"/>
                        </a:rPr>
                        <a:t>Case Citations / Parliament/ Government/ Judiciary</a:t>
                      </a:r>
                    </a:p>
                  </a:txBody>
                  <a:tcPr marL="4763" marR="4763" marT="4763" marB="0" anchor="ctr"/>
                </a:tc>
                <a:tc>
                  <a:txBody>
                    <a:bodyPr/>
                    <a:lstStyle/>
                    <a:p>
                      <a:pPr algn="ctr" fontAlgn="ctr"/>
                      <a:endParaRPr lang="en-GB" sz="1100" b="1" i="0" u="none" strike="noStrike" dirty="0">
                        <a:solidFill>
                          <a:srgbClr val="000000"/>
                        </a:solidFill>
                        <a:effectLst/>
                        <a:latin typeface="Calibri" panose="020F0502020204030204" pitchFamily="34" charset="0"/>
                      </a:endParaRPr>
                    </a:p>
                  </a:txBody>
                  <a:tcPr marL="4763" marR="4763" marT="4763" marB="0" anchor="ctr"/>
                </a:tc>
                <a:extLst>
                  <a:ext uri="{0D108BD9-81ED-4DB2-BD59-A6C34878D82A}">
                    <a16:rowId xmlns:a16="http://schemas.microsoft.com/office/drawing/2014/main" val="1141856085"/>
                  </a:ext>
                </a:extLst>
              </a:tr>
              <a:tr h="390992">
                <a:tc>
                  <a:txBody>
                    <a:bodyPr/>
                    <a:lstStyle/>
                    <a:p>
                      <a:pPr algn="ctr" fontAlgn="ctr"/>
                      <a:r>
                        <a:rPr lang="en-GB" sz="1100" b="1" i="0" u="none" strike="noStrike" dirty="0">
                          <a:solidFill>
                            <a:srgbClr val="000000"/>
                          </a:solidFill>
                          <a:effectLst/>
                          <a:latin typeface="Calibri" panose="020F0502020204030204" pitchFamily="34" charset="0"/>
                        </a:rPr>
                        <a:t>06/06/2024</a:t>
                      </a:r>
                    </a:p>
                  </a:txBody>
                  <a:tcPr marL="4763" marR="4763" marT="4763" marB="0" anchor="ctr"/>
                </a:tc>
                <a:tc>
                  <a:txBody>
                    <a:bodyPr/>
                    <a:lstStyle/>
                    <a:p>
                      <a:pPr algn="ctr" fontAlgn="ctr"/>
                      <a:r>
                        <a:rPr lang="en-GB" sz="1100" b="1" i="0" u="none" strike="noStrike" dirty="0">
                          <a:solidFill>
                            <a:srgbClr val="000000"/>
                          </a:solidFill>
                          <a:effectLst/>
                          <a:latin typeface="Calibri" panose="020F0502020204030204" pitchFamily="34" charset="0"/>
                        </a:rPr>
                        <a:t>Assignment Guidance/Uk Constitution</a:t>
                      </a:r>
                    </a:p>
                  </a:txBody>
                  <a:tcPr marL="4763" marR="4763" marT="4763" marB="0" anchor="ctr"/>
                </a:tc>
                <a:tc>
                  <a:txBody>
                    <a:bodyPr/>
                    <a:lstStyle/>
                    <a:p>
                      <a:pPr algn="ctr" fontAlgn="ctr"/>
                      <a:endParaRPr lang="en-GB" sz="1100" b="1" i="0" u="none" strike="noStrike" dirty="0">
                        <a:solidFill>
                          <a:srgbClr val="000000"/>
                        </a:solidFill>
                        <a:effectLst/>
                        <a:latin typeface="Calibri" panose="020F0502020204030204" pitchFamily="34" charset="0"/>
                      </a:endParaRPr>
                    </a:p>
                  </a:txBody>
                  <a:tcPr marL="4763" marR="4763" marT="4763" marB="0" anchor="ctr"/>
                </a:tc>
                <a:extLst>
                  <a:ext uri="{0D108BD9-81ED-4DB2-BD59-A6C34878D82A}">
                    <a16:rowId xmlns:a16="http://schemas.microsoft.com/office/drawing/2014/main" val="3339501415"/>
                  </a:ext>
                </a:extLst>
              </a:tr>
              <a:tr h="390992">
                <a:tc>
                  <a:txBody>
                    <a:bodyPr/>
                    <a:lstStyle/>
                    <a:p>
                      <a:pPr algn="ctr" fontAlgn="ctr"/>
                      <a:r>
                        <a:rPr lang="en-GB" sz="1100" b="1" i="0" u="none" strike="noStrike" dirty="0">
                          <a:solidFill>
                            <a:srgbClr val="000000"/>
                          </a:solidFill>
                          <a:effectLst/>
                          <a:latin typeface="Calibri" panose="020F0502020204030204" pitchFamily="34" charset="0"/>
                        </a:rPr>
                        <a:t>13/06/2024</a:t>
                      </a:r>
                    </a:p>
                  </a:txBody>
                  <a:tcPr marL="4763" marR="4763" marT="4763" marB="0" anchor="ctr"/>
                </a:tc>
                <a:tc>
                  <a:txBody>
                    <a:bodyPr/>
                    <a:lstStyle/>
                    <a:p>
                      <a:pPr algn="ctr" fontAlgn="ctr"/>
                      <a:r>
                        <a:rPr lang="en-GB" sz="1100" b="1" i="0" u="none" strike="noStrike" dirty="0">
                          <a:solidFill>
                            <a:srgbClr val="000000"/>
                          </a:solidFill>
                          <a:effectLst/>
                          <a:latin typeface="Calibri" panose="020F0502020204030204" pitchFamily="34" charset="0"/>
                        </a:rPr>
                        <a:t>Draft session – Online </a:t>
                      </a:r>
                    </a:p>
                  </a:txBody>
                  <a:tcPr marL="4763" marR="4763" marT="4763" marB="0" anchor="ctr"/>
                </a:tc>
                <a:tc>
                  <a:txBody>
                    <a:bodyPr/>
                    <a:lstStyle/>
                    <a:p>
                      <a:pPr algn="ctr" fontAlgn="ctr"/>
                      <a:endParaRPr lang="en-GB" sz="1100" b="1" i="0" u="none" strike="noStrike" dirty="0">
                        <a:solidFill>
                          <a:srgbClr val="000000"/>
                        </a:solidFill>
                        <a:effectLst/>
                        <a:latin typeface="Calibri" panose="020F0502020204030204" pitchFamily="34" charset="0"/>
                      </a:endParaRPr>
                    </a:p>
                  </a:txBody>
                  <a:tcPr marL="4763" marR="4763" marT="4763" marB="0" anchor="ctr"/>
                </a:tc>
                <a:extLst>
                  <a:ext uri="{0D108BD9-81ED-4DB2-BD59-A6C34878D82A}">
                    <a16:rowId xmlns:a16="http://schemas.microsoft.com/office/drawing/2014/main" val="2763677281"/>
                  </a:ext>
                </a:extLst>
              </a:tr>
              <a:tr h="390992">
                <a:tc>
                  <a:txBody>
                    <a:bodyPr/>
                    <a:lstStyle/>
                    <a:p>
                      <a:pPr algn="ctr" fontAlgn="ctr"/>
                      <a:r>
                        <a:rPr lang="en-GB" sz="1100" b="1" i="0" u="none" strike="noStrike" dirty="0">
                          <a:solidFill>
                            <a:srgbClr val="000000"/>
                          </a:solidFill>
                          <a:effectLst/>
                          <a:latin typeface="Calibri" panose="020F0502020204030204" pitchFamily="34" charset="0"/>
                        </a:rPr>
                        <a:t>20/06/2024</a:t>
                      </a:r>
                    </a:p>
                  </a:txBody>
                  <a:tcPr marL="4763" marR="4763" marT="4763" marB="0" anchor="ctr"/>
                </a:tc>
                <a:tc>
                  <a:txBody>
                    <a:bodyPr/>
                    <a:lstStyle/>
                    <a:p>
                      <a:pPr algn="ctr" fontAlgn="ctr"/>
                      <a:r>
                        <a:rPr lang="en-GB" sz="1100" b="1" i="0" u="none" strike="noStrike" dirty="0">
                          <a:solidFill>
                            <a:srgbClr val="000000"/>
                          </a:solidFill>
                          <a:effectLst/>
                          <a:latin typeface="Calibri" panose="020F0502020204030204" pitchFamily="34" charset="0"/>
                        </a:rPr>
                        <a:t>Human Rights</a:t>
                      </a:r>
                    </a:p>
                  </a:txBody>
                  <a:tcPr marL="4763" marR="4763" marT="4763" marB="0" anchor="ctr"/>
                </a:tc>
                <a:tc>
                  <a:txBody>
                    <a:bodyPr/>
                    <a:lstStyle/>
                    <a:p>
                      <a:pPr algn="ctr" fontAlgn="ctr"/>
                      <a:r>
                        <a:rPr lang="en-GB" sz="1100" b="1" i="0" u="none" strike="noStrike" dirty="0">
                          <a:solidFill>
                            <a:srgbClr val="000000"/>
                          </a:solidFill>
                          <a:effectLst/>
                          <a:latin typeface="Calibri" panose="020F0502020204030204" pitchFamily="34" charset="0"/>
                        </a:rPr>
                        <a:t>Assignment 1 due on the 21</a:t>
                      </a:r>
                      <a:r>
                        <a:rPr lang="en-GB" sz="1100" b="1" i="0" u="none" strike="noStrike" baseline="30000" dirty="0">
                          <a:solidFill>
                            <a:srgbClr val="000000"/>
                          </a:solidFill>
                          <a:effectLst/>
                          <a:latin typeface="Calibri" panose="020F0502020204030204" pitchFamily="34" charset="0"/>
                        </a:rPr>
                        <a:t>st</a:t>
                      </a:r>
                      <a:r>
                        <a:rPr lang="en-GB" sz="1100" b="1" i="0" u="none" strike="noStrike" dirty="0">
                          <a:solidFill>
                            <a:srgbClr val="000000"/>
                          </a:solidFill>
                          <a:effectLst/>
                          <a:latin typeface="Calibri" panose="020F0502020204030204" pitchFamily="34" charset="0"/>
                        </a:rPr>
                        <a:t> June 2024 by 23:59pm</a:t>
                      </a:r>
                    </a:p>
                  </a:txBody>
                  <a:tcPr marL="4763" marR="4763" marT="4763" marB="0" anchor="ctr"/>
                </a:tc>
                <a:extLst>
                  <a:ext uri="{0D108BD9-81ED-4DB2-BD59-A6C34878D82A}">
                    <a16:rowId xmlns:a16="http://schemas.microsoft.com/office/drawing/2014/main" val="2732383934"/>
                  </a:ext>
                </a:extLst>
              </a:tr>
              <a:tr h="390992">
                <a:tc>
                  <a:txBody>
                    <a:bodyPr/>
                    <a:lstStyle/>
                    <a:p>
                      <a:pPr algn="ctr" fontAlgn="ctr"/>
                      <a:r>
                        <a:rPr lang="en-GB" sz="1100" b="1" i="0" u="none" strike="noStrike" dirty="0">
                          <a:solidFill>
                            <a:srgbClr val="000000"/>
                          </a:solidFill>
                          <a:effectLst/>
                          <a:latin typeface="Calibri" panose="020F0502020204030204" pitchFamily="34" charset="0"/>
                        </a:rPr>
                        <a:t>27/06/2024</a:t>
                      </a:r>
                    </a:p>
                  </a:txBody>
                  <a:tcPr marL="4763" marR="4763" marT="4763" marB="0" anchor="ctr"/>
                </a:tc>
                <a:tc>
                  <a:txBody>
                    <a:bodyPr/>
                    <a:lstStyle/>
                    <a:p>
                      <a:pPr algn="ctr" fontAlgn="ctr"/>
                      <a:r>
                        <a:rPr lang="en-GB" sz="1100" b="1" i="0" u="none" strike="noStrike" dirty="0">
                          <a:solidFill>
                            <a:srgbClr val="000000"/>
                          </a:solidFill>
                          <a:effectLst/>
                          <a:latin typeface="Calibri" panose="020F0502020204030204" pitchFamily="34" charset="0"/>
                        </a:rPr>
                        <a:t>Reading week</a:t>
                      </a:r>
                    </a:p>
                  </a:txBody>
                  <a:tcPr marL="4763" marR="4763" marT="4763" marB="0" anchor="ctr"/>
                </a:tc>
                <a:tc>
                  <a:txBody>
                    <a:bodyPr/>
                    <a:lstStyle/>
                    <a:p>
                      <a:pPr algn="ctr" fontAlgn="ctr"/>
                      <a:endParaRPr lang="en-GB" sz="1100" b="1" i="0" u="none" strike="noStrike" dirty="0">
                        <a:solidFill>
                          <a:srgbClr val="000000"/>
                        </a:solidFill>
                        <a:effectLst/>
                        <a:latin typeface="Calibri" panose="020F0502020204030204" pitchFamily="34" charset="0"/>
                      </a:endParaRPr>
                    </a:p>
                  </a:txBody>
                  <a:tcPr marL="4763" marR="4763" marT="4763" marB="0" anchor="ctr"/>
                </a:tc>
                <a:extLst>
                  <a:ext uri="{0D108BD9-81ED-4DB2-BD59-A6C34878D82A}">
                    <a16:rowId xmlns:a16="http://schemas.microsoft.com/office/drawing/2014/main" val="1067050649"/>
                  </a:ext>
                </a:extLst>
              </a:tr>
              <a:tr h="390992">
                <a:tc>
                  <a:txBody>
                    <a:bodyPr/>
                    <a:lstStyle/>
                    <a:p>
                      <a:pPr algn="ctr" fontAlgn="ctr"/>
                      <a:r>
                        <a:rPr lang="en-GB" sz="1100" b="1" i="0" u="none" strike="noStrike" dirty="0">
                          <a:solidFill>
                            <a:srgbClr val="000000"/>
                          </a:solidFill>
                          <a:effectLst/>
                          <a:latin typeface="Calibri" panose="020F0502020204030204" pitchFamily="34" charset="0"/>
                        </a:rPr>
                        <a:t>04/07/2024</a:t>
                      </a:r>
                    </a:p>
                  </a:txBody>
                  <a:tcPr marL="4763" marR="4763" marT="4763" marB="0" anchor="ctr"/>
                </a:tc>
                <a:tc>
                  <a:txBody>
                    <a:bodyPr/>
                    <a:lstStyle/>
                    <a:p>
                      <a:pPr algn="ctr" fontAlgn="ctr"/>
                      <a:r>
                        <a:rPr lang="en-GB" sz="1100" b="1" kern="1200" dirty="0">
                          <a:solidFill>
                            <a:schemeClr val="dk1"/>
                          </a:solidFill>
                          <a:effectLst/>
                          <a:latin typeface="Calibri" panose="020F0502020204030204" pitchFamily="34" charset="0"/>
                          <a:ea typeface="+mn-ea"/>
                          <a:cs typeface="Calibri" panose="020F0502020204030204" pitchFamily="34" charset="0"/>
                        </a:rPr>
                        <a:t>Police Powers/ CPS/ Criminal Justice system/ Youth offending service/ Probation</a:t>
                      </a:r>
                      <a:endParaRPr lang="en-GB" sz="1100" b="1" i="0" u="none" strike="noStrike" dirty="0">
                        <a:solidFill>
                          <a:srgbClr val="000000"/>
                        </a:solidFill>
                        <a:effectLst/>
                        <a:latin typeface="Calibri" panose="020F0502020204030204" pitchFamily="34" charset="0"/>
                        <a:cs typeface="Calibri" panose="020F0502020204030204" pitchFamily="34" charset="0"/>
                      </a:endParaRPr>
                    </a:p>
                  </a:txBody>
                  <a:tcPr marL="4763" marR="4763" marT="4763" marB="0" anchor="ctr"/>
                </a:tc>
                <a:tc>
                  <a:txBody>
                    <a:bodyPr/>
                    <a:lstStyle/>
                    <a:p>
                      <a:pPr algn="ctr" fontAlgn="ctr"/>
                      <a:endParaRPr lang="en-GB" sz="1100" b="1" i="0" u="none" strike="noStrike" dirty="0">
                        <a:solidFill>
                          <a:srgbClr val="000000"/>
                        </a:solidFill>
                        <a:effectLst/>
                        <a:latin typeface="Calibri" panose="020F0502020204030204" pitchFamily="34" charset="0"/>
                        <a:cs typeface="Calibri" panose="020F0502020204030204" pitchFamily="34" charset="0"/>
                      </a:endParaRPr>
                    </a:p>
                  </a:txBody>
                  <a:tcPr marL="4763" marR="4763" marT="4763" marB="0" anchor="ctr"/>
                </a:tc>
                <a:extLst>
                  <a:ext uri="{0D108BD9-81ED-4DB2-BD59-A6C34878D82A}">
                    <a16:rowId xmlns:a16="http://schemas.microsoft.com/office/drawing/2014/main" val="1044501420"/>
                  </a:ext>
                </a:extLst>
              </a:tr>
              <a:tr h="390992">
                <a:tc>
                  <a:txBody>
                    <a:bodyPr/>
                    <a:lstStyle/>
                    <a:p>
                      <a:pPr algn="ctr" fontAlgn="ctr"/>
                      <a:r>
                        <a:rPr lang="en-GB" sz="1100" b="1" i="0" u="none" strike="noStrike" dirty="0">
                          <a:solidFill>
                            <a:srgbClr val="000000"/>
                          </a:solidFill>
                          <a:effectLst/>
                          <a:latin typeface="Calibri" panose="020F0502020204030204" pitchFamily="34" charset="0"/>
                        </a:rPr>
                        <a:t>11/07/2024</a:t>
                      </a:r>
                    </a:p>
                  </a:txBody>
                  <a:tcPr marL="4763" marR="4763" marT="4763" marB="0" anchor="ctr"/>
                </a:tc>
                <a:tc>
                  <a:txBody>
                    <a:bodyPr/>
                    <a:lstStyle/>
                    <a:p>
                      <a:pPr algn="ctr" fontAlgn="ctr"/>
                      <a:r>
                        <a:rPr lang="en-GB" sz="1100" b="1" kern="1200" dirty="0">
                          <a:solidFill>
                            <a:schemeClr val="dk1"/>
                          </a:solidFill>
                          <a:effectLst/>
                          <a:latin typeface="Calibri" panose="020F0502020204030204" pitchFamily="34" charset="0"/>
                          <a:ea typeface="+mn-ea"/>
                          <a:cs typeface="Calibri" panose="020F0502020204030204" pitchFamily="34" charset="0"/>
                        </a:rPr>
                        <a:t>Civil Justice system/ Alternative dispute resolution</a:t>
                      </a:r>
                      <a:endParaRPr lang="en-GB" sz="1100" b="1" i="0" u="none" strike="noStrike" dirty="0">
                        <a:solidFill>
                          <a:srgbClr val="000000"/>
                        </a:solidFill>
                        <a:effectLst/>
                        <a:latin typeface="Calibri" panose="020F0502020204030204" pitchFamily="34" charset="0"/>
                        <a:cs typeface="Calibri" panose="020F0502020204030204" pitchFamily="34" charset="0"/>
                      </a:endParaRPr>
                    </a:p>
                  </a:txBody>
                  <a:tcPr marL="4763" marR="4763" marT="4763" marB="0" anchor="ctr"/>
                </a:tc>
                <a:tc>
                  <a:txBody>
                    <a:bodyPr/>
                    <a:lstStyle/>
                    <a:p>
                      <a:pPr algn="ctr" fontAlgn="ctr"/>
                      <a:endParaRPr lang="en-GB" sz="1100" b="1" i="0" u="none" strike="noStrike" dirty="0">
                        <a:solidFill>
                          <a:srgbClr val="000000"/>
                        </a:solidFill>
                        <a:effectLst/>
                        <a:latin typeface="Calibri" panose="020F0502020204030204" pitchFamily="34" charset="0"/>
                        <a:cs typeface="Calibri" panose="020F0502020204030204" pitchFamily="34" charset="0"/>
                      </a:endParaRPr>
                    </a:p>
                  </a:txBody>
                  <a:tcPr marL="4763" marR="4763" marT="4763" marB="0" anchor="ctr"/>
                </a:tc>
                <a:extLst>
                  <a:ext uri="{0D108BD9-81ED-4DB2-BD59-A6C34878D82A}">
                    <a16:rowId xmlns:a16="http://schemas.microsoft.com/office/drawing/2014/main" val="1228524939"/>
                  </a:ext>
                </a:extLst>
              </a:tr>
              <a:tr h="515055">
                <a:tc>
                  <a:txBody>
                    <a:bodyPr/>
                    <a:lstStyle/>
                    <a:p>
                      <a:pPr algn="ctr" fontAlgn="ctr"/>
                      <a:r>
                        <a:rPr lang="en-GB" sz="1100" b="1" i="0" u="none" strike="noStrike" dirty="0">
                          <a:solidFill>
                            <a:srgbClr val="000000"/>
                          </a:solidFill>
                          <a:effectLst/>
                          <a:latin typeface="Calibri" panose="020F0502020204030204" pitchFamily="34" charset="0"/>
                        </a:rPr>
                        <a:t>18/07/2024</a:t>
                      </a:r>
                    </a:p>
                  </a:txBody>
                  <a:tcPr marL="4763" marR="4763" marT="4763" marB="0" anchor="ctr"/>
                </a:tc>
                <a:tc>
                  <a:txBody>
                    <a:bodyPr/>
                    <a:lstStyle/>
                    <a:p>
                      <a:pPr algn="ctr" fontAlgn="ctr"/>
                      <a:r>
                        <a:rPr lang="en-GB" sz="1100" b="1" kern="1200" dirty="0">
                          <a:solidFill>
                            <a:schemeClr val="dk1"/>
                          </a:solidFill>
                          <a:effectLst/>
                          <a:latin typeface="Calibri" panose="020F0502020204030204" pitchFamily="34" charset="0"/>
                          <a:ea typeface="+mn-ea"/>
                          <a:cs typeface="Calibri" panose="020F0502020204030204" pitchFamily="34" charset="0"/>
                        </a:rPr>
                        <a:t>Law reform</a:t>
                      </a:r>
                      <a:endParaRPr lang="en-GB" sz="1100" b="1" i="0" u="none" strike="noStrike" dirty="0">
                        <a:solidFill>
                          <a:srgbClr val="000000"/>
                        </a:solidFill>
                        <a:effectLst/>
                        <a:latin typeface="Calibri" panose="020F0502020204030204" pitchFamily="34" charset="0"/>
                        <a:cs typeface="Calibri" panose="020F0502020204030204" pitchFamily="34" charset="0"/>
                      </a:endParaRPr>
                    </a:p>
                  </a:txBody>
                  <a:tcPr marL="4763" marR="4763" marT="4763" marB="0" anchor="ctr"/>
                </a:tc>
                <a:tc>
                  <a:txBody>
                    <a:bodyPr/>
                    <a:lstStyle/>
                    <a:p>
                      <a:pPr algn="ctr" fontAlgn="ctr"/>
                      <a:endParaRPr lang="en-GB" sz="1100" b="1" i="0" u="none" strike="noStrike" dirty="0">
                        <a:solidFill>
                          <a:srgbClr val="000000"/>
                        </a:solidFill>
                        <a:effectLst/>
                        <a:latin typeface="Calibri" panose="020F0502020204030204" pitchFamily="34" charset="0"/>
                        <a:cs typeface="Calibri" panose="020F0502020204030204" pitchFamily="34" charset="0"/>
                      </a:endParaRPr>
                    </a:p>
                  </a:txBody>
                  <a:tcPr marL="4763" marR="4763" marT="4763" marB="0" anchor="ctr"/>
                </a:tc>
                <a:extLst>
                  <a:ext uri="{0D108BD9-81ED-4DB2-BD59-A6C34878D82A}">
                    <a16:rowId xmlns:a16="http://schemas.microsoft.com/office/drawing/2014/main" val="2948124644"/>
                  </a:ext>
                </a:extLst>
              </a:tr>
              <a:tr h="390992">
                <a:tc>
                  <a:txBody>
                    <a:bodyPr/>
                    <a:lstStyle/>
                    <a:p>
                      <a:pPr algn="ctr" fontAlgn="ctr"/>
                      <a:r>
                        <a:rPr lang="en-GB" sz="1100" b="1" i="0" u="none" strike="noStrike" dirty="0">
                          <a:solidFill>
                            <a:srgbClr val="000000"/>
                          </a:solidFill>
                          <a:effectLst/>
                          <a:latin typeface="Calibri" panose="020F0502020204030204" pitchFamily="34" charset="0"/>
                        </a:rPr>
                        <a:t>25/07/2024</a:t>
                      </a:r>
                    </a:p>
                  </a:txBody>
                  <a:tcPr marL="4763" marR="4763" marT="4763" marB="0" anchor="ctr"/>
                </a:tc>
                <a:tc>
                  <a:txBody>
                    <a:bodyPr/>
                    <a:lstStyle/>
                    <a:p>
                      <a:pPr algn="ctr" fontAlgn="ctr"/>
                      <a:r>
                        <a:rPr lang="en-GB" sz="1100" b="1" i="0" u="none" strike="noStrike" dirty="0">
                          <a:solidFill>
                            <a:srgbClr val="000000"/>
                          </a:solidFill>
                          <a:effectLst/>
                          <a:latin typeface="Calibri" panose="020F0502020204030204" pitchFamily="34" charset="0"/>
                        </a:rPr>
                        <a:t>Drop-in session – Online </a:t>
                      </a:r>
                    </a:p>
                  </a:txBody>
                  <a:tcPr marL="4763" marR="4763" marT="4763" marB="0" anchor="ctr"/>
                </a:tc>
                <a:tc>
                  <a:txBody>
                    <a:bodyPr/>
                    <a:lstStyle/>
                    <a:p>
                      <a:pPr algn="ctr" fontAlgn="ctr"/>
                      <a:r>
                        <a:rPr lang="en-GB" sz="1100" b="1" i="0" u="none" strike="noStrike" dirty="0">
                          <a:solidFill>
                            <a:srgbClr val="000000"/>
                          </a:solidFill>
                          <a:effectLst/>
                          <a:latin typeface="Calibri" panose="020F0502020204030204" pitchFamily="34" charset="0"/>
                        </a:rPr>
                        <a:t>Assignment 2 due on the 26</a:t>
                      </a:r>
                      <a:r>
                        <a:rPr lang="en-GB" sz="1100" b="1" i="0" u="none" strike="noStrike" baseline="30000" dirty="0">
                          <a:solidFill>
                            <a:srgbClr val="000000"/>
                          </a:solidFill>
                          <a:effectLst/>
                          <a:latin typeface="Calibri" panose="020F0502020204030204" pitchFamily="34" charset="0"/>
                        </a:rPr>
                        <a:t>th</a:t>
                      </a:r>
                      <a:r>
                        <a:rPr lang="en-GB" sz="1100" b="1" i="0" u="none" strike="noStrike" dirty="0">
                          <a:solidFill>
                            <a:srgbClr val="000000"/>
                          </a:solidFill>
                          <a:effectLst/>
                          <a:latin typeface="Calibri" panose="020F0502020204030204" pitchFamily="34" charset="0"/>
                        </a:rPr>
                        <a:t> July 2024 by 23:59pm</a:t>
                      </a:r>
                    </a:p>
                  </a:txBody>
                  <a:tcPr marL="4763" marR="4763" marT="4763" marB="0" anchor="ctr"/>
                </a:tc>
                <a:extLst>
                  <a:ext uri="{0D108BD9-81ED-4DB2-BD59-A6C34878D82A}">
                    <a16:rowId xmlns:a16="http://schemas.microsoft.com/office/drawing/2014/main" val="2346195066"/>
                  </a:ext>
                </a:extLst>
              </a:tr>
            </a:tbl>
          </a:graphicData>
        </a:graphic>
      </p:graphicFrame>
    </p:spTree>
    <p:extLst>
      <p:ext uri="{BB962C8B-B14F-4D97-AF65-F5344CB8AC3E}">
        <p14:creationId xmlns:p14="http://schemas.microsoft.com/office/powerpoint/2010/main" val="11744277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8F1C1-2C82-6328-AE48-5CD5A150A7A5}"/>
              </a:ext>
            </a:extLst>
          </p:cNvPr>
          <p:cNvSpPr>
            <a:spLocks noGrp="1"/>
          </p:cNvSpPr>
          <p:nvPr>
            <p:ph type="title"/>
          </p:nvPr>
        </p:nvSpPr>
        <p:spPr/>
        <p:txBody>
          <a:bodyPr/>
          <a:lstStyle/>
          <a:p>
            <a:pPr algn="ctr"/>
            <a:r>
              <a:rPr lang="en-GB" sz="4800" i="1" u="sng" dirty="0"/>
              <a:t>The Moodle page</a:t>
            </a:r>
            <a:r>
              <a:rPr lang="en-GB" dirty="0"/>
              <a:t> </a:t>
            </a:r>
            <a:endParaRPr lang="en-US"/>
          </a:p>
        </p:txBody>
      </p:sp>
      <p:sp>
        <p:nvSpPr>
          <p:cNvPr id="3" name="Content Placeholder 2">
            <a:extLst>
              <a:ext uri="{FF2B5EF4-FFF2-40B4-BE49-F238E27FC236}">
                <a16:creationId xmlns:a16="http://schemas.microsoft.com/office/drawing/2014/main" id="{49A8AD35-4B90-ABBE-8452-BC526163F412}"/>
              </a:ext>
            </a:extLst>
          </p:cNvPr>
          <p:cNvSpPr>
            <a:spLocks noGrp="1"/>
          </p:cNvSpPr>
          <p:nvPr>
            <p:ph idx="1"/>
          </p:nvPr>
        </p:nvSpPr>
        <p:spPr>
          <a:xfrm>
            <a:off x="818712" y="2222287"/>
            <a:ext cx="10554574" cy="4341198"/>
          </a:xfrm>
        </p:spPr>
        <p:txBody>
          <a:bodyPr vert="horz" lIns="91440" tIns="45720" rIns="91440" bIns="45720" rtlCol="0" anchor="t">
            <a:normAutofit/>
          </a:bodyPr>
          <a:lstStyle/>
          <a:p>
            <a:pPr>
              <a:buFont typeface="Wingdings" panose="020B0604020202020204" pitchFamily="34" charset="0"/>
              <a:buChar char="v"/>
            </a:pPr>
            <a:r>
              <a:rPr lang="en-GB" sz="2000" dirty="0"/>
              <a:t>Where you will access the content for the module. Under the tile '' Zita Draper's Group''. </a:t>
            </a:r>
            <a:endParaRPr lang="en-US" sz="2000" dirty="0"/>
          </a:p>
          <a:p>
            <a:pPr marL="0" indent="0">
              <a:buNone/>
            </a:pPr>
            <a:endParaRPr lang="en-GB" sz="2000" dirty="0"/>
          </a:p>
          <a:p>
            <a:pPr>
              <a:buFont typeface="Wingdings" panose="020B0604020202020204" pitchFamily="34" charset="0"/>
              <a:buChar char="v"/>
            </a:pPr>
            <a:r>
              <a:rPr lang="en-GB" sz="2000" dirty="0"/>
              <a:t>Here you will also find the assignment and the Turnitin link for your assignments. </a:t>
            </a:r>
          </a:p>
          <a:p>
            <a:pPr>
              <a:buFont typeface="Wingdings" panose="020B0604020202020204" pitchFamily="34" charset="0"/>
              <a:buChar char="v"/>
            </a:pPr>
            <a:endParaRPr lang="en-GB" sz="2000" dirty="0"/>
          </a:p>
          <a:p>
            <a:pPr>
              <a:buFont typeface="Wingdings" panose="020B0604020202020204" pitchFamily="34" charset="0"/>
              <a:buChar char="v"/>
            </a:pPr>
            <a:r>
              <a:rPr lang="en-GB" sz="2000" dirty="0"/>
              <a:t>You should only submit your assignments under this tile. </a:t>
            </a:r>
          </a:p>
          <a:p>
            <a:pPr>
              <a:buFont typeface="Wingdings" panose="020B0604020202020204" pitchFamily="34" charset="0"/>
              <a:buChar char="v"/>
            </a:pPr>
            <a:endParaRPr lang="en-GB" sz="2000" dirty="0"/>
          </a:p>
          <a:p>
            <a:pPr>
              <a:buFont typeface="Wingdings" panose="020B0604020202020204" pitchFamily="34" charset="0"/>
              <a:buChar char="v"/>
            </a:pPr>
            <a:r>
              <a:rPr lang="en-GB" sz="2000" dirty="0"/>
              <a:t>If you have any further questions, please let me know. </a:t>
            </a:r>
          </a:p>
        </p:txBody>
      </p:sp>
    </p:spTree>
    <p:extLst>
      <p:ext uri="{BB962C8B-B14F-4D97-AF65-F5344CB8AC3E}">
        <p14:creationId xmlns:p14="http://schemas.microsoft.com/office/powerpoint/2010/main" val="14756170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6D916-5874-C5EF-DFAC-0E452F2C039B}"/>
              </a:ext>
            </a:extLst>
          </p:cNvPr>
          <p:cNvSpPr>
            <a:spLocks noGrp="1"/>
          </p:cNvSpPr>
          <p:nvPr>
            <p:ph type="title"/>
          </p:nvPr>
        </p:nvSpPr>
        <p:spPr>
          <a:xfrm>
            <a:off x="1564241" y="-78539"/>
            <a:ext cx="9077580" cy="1996309"/>
          </a:xfrm>
        </p:spPr>
        <p:txBody>
          <a:bodyPr>
            <a:normAutofit/>
          </a:bodyPr>
          <a:lstStyle/>
          <a:p>
            <a:pPr algn="ctr"/>
            <a:r>
              <a:rPr lang="en-GB" sz="5400" i="1" u="sng" dirty="0"/>
              <a:t>Microsoft teams</a:t>
            </a:r>
            <a:endParaRPr lang="en-US" sz="5400" dirty="0"/>
          </a:p>
        </p:txBody>
      </p:sp>
      <p:graphicFrame>
        <p:nvGraphicFramePr>
          <p:cNvPr id="5" name="Content Placeholder 2">
            <a:extLst>
              <a:ext uri="{FF2B5EF4-FFF2-40B4-BE49-F238E27FC236}">
                <a16:creationId xmlns:a16="http://schemas.microsoft.com/office/drawing/2014/main" id="{0C8B6C5A-518D-34F0-625F-FE0ACB1F3ACB}"/>
              </a:ext>
            </a:extLst>
          </p:cNvPr>
          <p:cNvGraphicFramePr>
            <a:graphicFrameLocks noGrp="1"/>
          </p:cNvGraphicFramePr>
          <p:nvPr>
            <p:ph idx="1"/>
            <p:extLst>
              <p:ext uri="{D42A27DB-BD31-4B8C-83A1-F6EECF244321}">
                <p14:modId xmlns:p14="http://schemas.microsoft.com/office/powerpoint/2010/main" val="3293840581"/>
              </p:ext>
            </p:extLst>
          </p:nvPr>
        </p:nvGraphicFramePr>
        <p:xfrm>
          <a:off x="218783" y="1974656"/>
          <a:ext cx="11448961" cy="4215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060249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FFDB5-F217-23D1-8F57-098AA805D956}"/>
              </a:ext>
            </a:extLst>
          </p:cNvPr>
          <p:cNvSpPr>
            <a:spLocks noGrp="1"/>
          </p:cNvSpPr>
          <p:nvPr>
            <p:ph type="title"/>
          </p:nvPr>
        </p:nvSpPr>
        <p:spPr>
          <a:xfrm>
            <a:off x="829354" y="336589"/>
            <a:ext cx="10521397" cy="1104348"/>
          </a:xfrm>
        </p:spPr>
        <p:txBody>
          <a:bodyPr>
            <a:normAutofit/>
          </a:bodyPr>
          <a:lstStyle/>
          <a:p>
            <a:pPr algn="ctr"/>
            <a:r>
              <a:rPr lang="en-GB" sz="6000" i="1" u="sng" dirty="0"/>
              <a:t>Expectations</a:t>
            </a:r>
            <a:r>
              <a:rPr lang="en-GB" dirty="0"/>
              <a:t> </a:t>
            </a:r>
            <a:endParaRPr lang="en-US" dirty="0"/>
          </a:p>
        </p:txBody>
      </p:sp>
      <p:sp>
        <p:nvSpPr>
          <p:cNvPr id="3" name="Content Placeholder 2">
            <a:extLst>
              <a:ext uri="{FF2B5EF4-FFF2-40B4-BE49-F238E27FC236}">
                <a16:creationId xmlns:a16="http://schemas.microsoft.com/office/drawing/2014/main" id="{79652CA0-5990-D9D3-B869-5D7984AA5B2C}"/>
              </a:ext>
            </a:extLst>
          </p:cNvPr>
          <p:cNvSpPr>
            <a:spLocks noGrp="1"/>
          </p:cNvSpPr>
          <p:nvPr>
            <p:ph idx="1"/>
          </p:nvPr>
        </p:nvSpPr>
        <p:spPr>
          <a:xfrm>
            <a:off x="5434149" y="2204658"/>
            <a:ext cx="5916603" cy="3720654"/>
          </a:xfrm>
        </p:spPr>
        <p:txBody>
          <a:bodyPr vert="horz" lIns="91440" tIns="45720" rIns="91440" bIns="45720" rtlCol="0" anchor="ctr">
            <a:normAutofit/>
          </a:bodyPr>
          <a:lstStyle/>
          <a:p>
            <a:pPr>
              <a:buFont typeface="Wingdings" panose="020B0604020202020204" pitchFamily="34" charset="0"/>
              <a:buChar char="v"/>
            </a:pPr>
            <a:r>
              <a:rPr lang="en-GB" sz="2000" dirty="0"/>
              <a:t>Engagement in lessons. </a:t>
            </a:r>
            <a:endParaRPr lang="en-US" dirty="0"/>
          </a:p>
          <a:p>
            <a:pPr>
              <a:buFont typeface="Wingdings" panose="020B0604020202020204" pitchFamily="34" charset="0"/>
              <a:buChar char="v"/>
            </a:pPr>
            <a:r>
              <a:rPr lang="en-GB" sz="2000" dirty="0"/>
              <a:t>Attendance in lessons. </a:t>
            </a:r>
          </a:p>
          <a:p>
            <a:pPr>
              <a:buFont typeface="Wingdings" panose="020B0604020202020204" pitchFamily="34" charset="0"/>
              <a:buChar char="v"/>
            </a:pPr>
            <a:r>
              <a:rPr lang="en-GB" sz="2000" dirty="0"/>
              <a:t>Tell you tutor if you are unable to attend their class. </a:t>
            </a:r>
          </a:p>
          <a:p>
            <a:pPr>
              <a:buFont typeface="Wingdings" panose="020B0604020202020204" pitchFamily="34" charset="0"/>
              <a:buChar char="v"/>
            </a:pPr>
            <a:r>
              <a:rPr lang="en-GB" sz="2000" dirty="0"/>
              <a:t>Respect other students and staff in the classroom.</a:t>
            </a:r>
          </a:p>
          <a:p>
            <a:pPr>
              <a:buFont typeface="Wingdings" panose="020B0604020202020204" pitchFamily="34" charset="0"/>
              <a:buChar char="v"/>
            </a:pPr>
            <a:r>
              <a:rPr lang="en-GB" sz="2000" dirty="0"/>
              <a:t>You must stay for the full duration of the class, or you will be marked as absent. </a:t>
            </a:r>
          </a:p>
        </p:txBody>
      </p:sp>
      <p:pic>
        <p:nvPicPr>
          <p:cNvPr id="5" name="Graphic 4" descr="Group brainstorm outline">
            <a:extLst>
              <a:ext uri="{FF2B5EF4-FFF2-40B4-BE49-F238E27FC236}">
                <a16:creationId xmlns:a16="http://schemas.microsoft.com/office/drawing/2014/main" id="{11BA7D5C-A719-5D82-0E90-017F9B2A8F5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23624" y="2422038"/>
            <a:ext cx="3443492" cy="3443492"/>
          </a:xfrm>
          <a:prstGeom prst="rect">
            <a:avLst/>
          </a:prstGeom>
        </p:spPr>
      </p:pic>
    </p:spTree>
    <p:extLst>
      <p:ext uri="{BB962C8B-B14F-4D97-AF65-F5344CB8AC3E}">
        <p14:creationId xmlns:p14="http://schemas.microsoft.com/office/powerpoint/2010/main" val="7283843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CAAE7FA-2357-4190-85AB-674EA4A169DA}"/>
              </a:ext>
            </a:extLst>
          </p:cNvPr>
          <p:cNvPicPr>
            <a:picLocks noChangeAspect="1"/>
          </p:cNvPicPr>
          <p:nvPr/>
        </p:nvPicPr>
        <p:blipFill rotWithShape="1">
          <a:blip r:embed="rId2"/>
          <a:srcRect t="1412" b="335"/>
          <a:stretch/>
        </p:blipFill>
        <p:spPr>
          <a:xfrm>
            <a:off x="20" y="10"/>
            <a:ext cx="12191980" cy="6857990"/>
          </a:xfrm>
          <a:prstGeom prst="rect">
            <a:avLst/>
          </a:prstGeom>
        </p:spPr>
      </p:pic>
      <p:sp>
        <p:nvSpPr>
          <p:cNvPr id="2" name="Title 1">
            <a:extLst>
              <a:ext uri="{FF2B5EF4-FFF2-40B4-BE49-F238E27FC236}">
                <a16:creationId xmlns:a16="http://schemas.microsoft.com/office/drawing/2014/main" id="{C843D740-BA63-43B2-8AAB-579939E3DD1F}"/>
              </a:ext>
            </a:extLst>
          </p:cNvPr>
          <p:cNvSpPr>
            <a:spLocks noGrp="1"/>
          </p:cNvSpPr>
          <p:nvPr>
            <p:ph type="title"/>
          </p:nvPr>
        </p:nvSpPr>
        <p:spPr>
          <a:xfrm>
            <a:off x="1947257" y="5766264"/>
            <a:ext cx="7985759" cy="868823"/>
          </a:xfrm>
        </p:spPr>
        <p:txBody>
          <a:bodyPr vert="horz" lIns="91440" tIns="45720" rIns="91440" bIns="45720" rtlCol="0" anchor="b">
            <a:noAutofit/>
          </a:bodyPr>
          <a:lstStyle/>
          <a:p>
            <a:pPr algn="ctr"/>
            <a:r>
              <a:rPr lang="en-US" sz="6000" i="1" u="sng" dirty="0">
                <a:solidFill>
                  <a:schemeClr val="bg1"/>
                </a:solidFill>
              </a:rPr>
              <a:t>Activities</a:t>
            </a:r>
          </a:p>
        </p:txBody>
      </p:sp>
    </p:spTree>
    <p:extLst>
      <p:ext uri="{BB962C8B-B14F-4D97-AF65-F5344CB8AC3E}">
        <p14:creationId xmlns:p14="http://schemas.microsoft.com/office/powerpoint/2010/main" val="33484857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81142-71F6-607F-3BD2-77EBD78E4F46}"/>
              </a:ext>
            </a:extLst>
          </p:cNvPr>
          <p:cNvSpPr>
            <a:spLocks noGrp="1"/>
          </p:cNvSpPr>
          <p:nvPr>
            <p:ph type="title"/>
          </p:nvPr>
        </p:nvSpPr>
        <p:spPr>
          <a:xfrm>
            <a:off x="340659" y="77694"/>
            <a:ext cx="11098306" cy="1583020"/>
          </a:xfrm>
        </p:spPr>
        <p:txBody>
          <a:bodyPr>
            <a:normAutofit/>
          </a:bodyPr>
          <a:lstStyle/>
          <a:p>
            <a:pPr algn="ctr"/>
            <a:r>
              <a:rPr lang="en-GB" sz="7200" i="1" u="sng" dirty="0"/>
              <a:t>Question 1</a:t>
            </a:r>
            <a:endParaRPr lang="en-US" sz="7200" dirty="0"/>
          </a:p>
        </p:txBody>
      </p:sp>
      <p:sp>
        <p:nvSpPr>
          <p:cNvPr id="3" name="Content Placeholder 2">
            <a:extLst>
              <a:ext uri="{FF2B5EF4-FFF2-40B4-BE49-F238E27FC236}">
                <a16:creationId xmlns:a16="http://schemas.microsoft.com/office/drawing/2014/main" id="{D6EB61F7-00D6-38F3-C499-92DE1E132205}"/>
              </a:ext>
            </a:extLst>
          </p:cNvPr>
          <p:cNvSpPr>
            <a:spLocks noGrp="1"/>
          </p:cNvSpPr>
          <p:nvPr>
            <p:ph idx="1"/>
          </p:nvPr>
        </p:nvSpPr>
        <p:spPr>
          <a:xfrm>
            <a:off x="841246" y="2841901"/>
            <a:ext cx="5993892" cy="3560251"/>
          </a:xfrm>
        </p:spPr>
        <p:txBody>
          <a:bodyPr vert="horz" lIns="91440" tIns="45720" rIns="91440" bIns="45720" rtlCol="0" anchor="t">
            <a:normAutofit/>
          </a:bodyPr>
          <a:lstStyle/>
          <a:p>
            <a:pPr>
              <a:buFont typeface="Wingdings" panose="020B0604020202020204" pitchFamily="34" charset="0"/>
              <a:buChar char="v"/>
            </a:pPr>
            <a:r>
              <a:rPr lang="en-GB" sz="1800" dirty="0"/>
              <a:t>What is legal process?</a:t>
            </a:r>
            <a:endParaRPr lang="en-US" dirty="0"/>
          </a:p>
          <a:p>
            <a:pPr>
              <a:buFont typeface="Wingdings" panose="020B0604020202020204" pitchFamily="34" charset="0"/>
              <a:buChar char="v"/>
            </a:pPr>
            <a:endParaRPr lang="en-GB" sz="1800" dirty="0"/>
          </a:p>
          <a:p>
            <a:pPr>
              <a:buFont typeface="Wingdings" panose="020B0604020202020204" pitchFamily="34" charset="0"/>
              <a:buChar char="v"/>
            </a:pPr>
            <a:r>
              <a:rPr lang="en-GB" sz="1800" dirty="0"/>
              <a:t>Discuss in groups and prepare to feedback to the class. </a:t>
            </a:r>
          </a:p>
          <a:p>
            <a:pPr>
              <a:buFont typeface="Wingdings" panose="020B0604020202020204" pitchFamily="34" charset="0"/>
              <a:buChar char="v"/>
            </a:pPr>
            <a:endParaRPr lang="en-GB" sz="1800" dirty="0"/>
          </a:p>
          <a:p>
            <a:pPr>
              <a:buFont typeface="Wingdings" panose="020B0604020202020204" pitchFamily="34" charset="0"/>
              <a:buChar char="v"/>
            </a:pPr>
            <a:r>
              <a:rPr lang="en-GB" sz="1800" dirty="0"/>
              <a:t>Everyone must share their answer.</a:t>
            </a:r>
          </a:p>
          <a:p>
            <a:pPr marL="0" indent="0">
              <a:buNone/>
            </a:pPr>
            <a:endParaRPr lang="en-GB" sz="1800" dirty="0"/>
          </a:p>
        </p:txBody>
      </p:sp>
      <p:pic>
        <p:nvPicPr>
          <p:cNvPr id="7" name="Graphic 6" descr="Board Room">
            <a:extLst>
              <a:ext uri="{FF2B5EF4-FFF2-40B4-BE49-F238E27FC236}">
                <a16:creationId xmlns:a16="http://schemas.microsoft.com/office/drawing/2014/main" id="{DEFF8E14-4193-080B-A1FA-B2A36C8C830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341308" y="2041078"/>
            <a:ext cx="4097657" cy="4097657"/>
          </a:xfrm>
          <a:prstGeom prst="rect">
            <a:avLst/>
          </a:prstGeom>
        </p:spPr>
      </p:pic>
    </p:spTree>
    <p:extLst>
      <p:ext uri="{BB962C8B-B14F-4D97-AF65-F5344CB8AC3E}">
        <p14:creationId xmlns:p14="http://schemas.microsoft.com/office/powerpoint/2010/main" val="17933513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CF3085F-B5E3-8971-E9DF-09059BFB3634}"/>
              </a:ext>
            </a:extLst>
          </p:cNvPr>
          <p:cNvPicPr>
            <a:picLocks noChangeAspect="1"/>
          </p:cNvPicPr>
          <p:nvPr/>
        </p:nvPicPr>
        <p:blipFill rotWithShape="1">
          <a:blip r:embed="rId2"/>
          <a:srcRect l="10085" r="10918" b="4"/>
          <a:stretch/>
        </p:blipFill>
        <p:spPr>
          <a:xfrm>
            <a:off x="3523488" y="10"/>
            <a:ext cx="8668512" cy="6857990"/>
          </a:xfrm>
          <a:prstGeom prst="rect">
            <a:avLst/>
          </a:prstGeom>
        </p:spPr>
      </p:pic>
      <p:sp>
        <p:nvSpPr>
          <p:cNvPr id="2" name="Title 1">
            <a:extLst>
              <a:ext uri="{FF2B5EF4-FFF2-40B4-BE49-F238E27FC236}">
                <a16:creationId xmlns:a16="http://schemas.microsoft.com/office/drawing/2014/main" id="{4123A7AE-C5A4-B60B-2964-34CF55799C87}"/>
              </a:ext>
            </a:extLst>
          </p:cNvPr>
          <p:cNvSpPr>
            <a:spLocks noGrp="1"/>
          </p:cNvSpPr>
          <p:nvPr>
            <p:ph type="ctrTitle"/>
          </p:nvPr>
        </p:nvSpPr>
        <p:spPr>
          <a:xfrm>
            <a:off x="477981" y="1122363"/>
            <a:ext cx="2832984" cy="3204134"/>
          </a:xfrm>
        </p:spPr>
        <p:txBody>
          <a:bodyPr anchor="b">
            <a:normAutofit/>
          </a:bodyPr>
          <a:lstStyle/>
          <a:p>
            <a:r>
              <a:rPr lang="en-GB" sz="4800" dirty="0"/>
              <a:t>Legal Process is....</a:t>
            </a:r>
          </a:p>
        </p:txBody>
      </p:sp>
    </p:spTree>
    <p:extLst>
      <p:ext uri="{BB962C8B-B14F-4D97-AF65-F5344CB8AC3E}">
        <p14:creationId xmlns:p14="http://schemas.microsoft.com/office/powerpoint/2010/main" val="42774962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E4FC2FD1-96DC-AD26-8489-F29CA27FF38F}"/>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t="20192" r="-1" b="1287"/>
          <a:stretch/>
        </p:blipFill>
        <p:spPr>
          <a:xfrm>
            <a:off x="352751" y="302429"/>
            <a:ext cx="11550506" cy="6053920"/>
          </a:xfrm>
          <a:prstGeom prst="rect">
            <a:avLst/>
          </a:prstGeom>
        </p:spPr>
      </p:pic>
    </p:spTree>
    <p:extLst>
      <p:ext uri="{BB962C8B-B14F-4D97-AF65-F5344CB8AC3E}">
        <p14:creationId xmlns:p14="http://schemas.microsoft.com/office/powerpoint/2010/main" val="38716859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FB2714BF-5B5C-56F4-64FD-E270C8E9DF29}"/>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r="-1" b="21479"/>
          <a:stretch/>
        </p:blipFill>
        <p:spPr>
          <a:xfrm>
            <a:off x="352751" y="302429"/>
            <a:ext cx="11550506" cy="6053920"/>
          </a:xfrm>
          <a:prstGeom prst="rect">
            <a:avLst/>
          </a:prstGeom>
        </p:spPr>
      </p:pic>
    </p:spTree>
    <p:extLst>
      <p:ext uri="{BB962C8B-B14F-4D97-AF65-F5344CB8AC3E}">
        <p14:creationId xmlns:p14="http://schemas.microsoft.com/office/powerpoint/2010/main" val="36098296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7F12CDC9-FDD9-5BC8-E8ED-071978137F02}"/>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r="-1" b="21479"/>
          <a:stretch/>
        </p:blipFill>
        <p:spPr>
          <a:xfrm>
            <a:off x="352751" y="302429"/>
            <a:ext cx="11550506" cy="6053920"/>
          </a:xfrm>
          <a:prstGeom prst="rect">
            <a:avLst/>
          </a:prstGeom>
        </p:spPr>
      </p:pic>
    </p:spTree>
    <p:extLst>
      <p:ext uri="{BB962C8B-B14F-4D97-AF65-F5344CB8AC3E}">
        <p14:creationId xmlns:p14="http://schemas.microsoft.com/office/powerpoint/2010/main" val="5762698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 descr="Judge female with solid fill">
            <a:extLst>
              <a:ext uri="{FF2B5EF4-FFF2-40B4-BE49-F238E27FC236}">
                <a16:creationId xmlns:a16="http://schemas.microsoft.com/office/drawing/2014/main" id="{C63D7F6E-2B87-D58C-6461-26D4AB74929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227660" y="132504"/>
            <a:ext cx="6915148" cy="6915148"/>
          </a:xfrm>
          <a:prstGeom prst="rect">
            <a:avLst/>
          </a:prstGeom>
        </p:spPr>
      </p:pic>
    </p:spTree>
    <p:extLst>
      <p:ext uri="{BB962C8B-B14F-4D97-AF65-F5344CB8AC3E}">
        <p14:creationId xmlns:p14="http://schemas.microsoft.com/office/powerpoint/2010/main" val="12722380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 descr="Scales of justice with solid fill">
            <a:extLst>
              <a:ext uri="{FF2B5EF4-FFF2-40B4-BE49-F238E27FC236}">
                <a16:creationId xmlns:a16="http://schemas.microsoft.com/office/drawing/2014/main" id="{D5BE819F-008C-CD41-A02E-831C16BDFEC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090737" y="-302419"/>
            <a:ext cx="7569992" cy="7569992"/>
          </a:xfrm>
          <a:prstGeom prst="rect">
            <a:avLst/>
          </a:prstGeom>
        </p:spPr>
      </p:pic>
    </p:spTree>
    <p:extLst>
      <p:ext uri="{BB962C8B-B14F-4D97-AF65-F5344CB8AC3E}">
        <p14:creationId xmlns:p14="http://schemas.microsoft.com/office/powerpoint/2010/main" val="36703711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 descr="Handcuffs with solid fill">
            <a:extLst>
              <a:ext uri="{FF2B5EF4-FFF2-40B4-BE49-F238E27FC236}">
                <a16:creationId xmlns:a16="http://schemas.microsoft.com/office/drawing/2014/main" id="{15B9018D-585F-BE52-2F73-8B17E6A9F0F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28800" y="-671512"/>
            <a:ext cx="8379618" cy="8379618"/>
          </a:xfrm>
          <a:prstGeom prst="rect">
            <a:avLst/>
          </a:prstGeom>
        </p:spPr>
      </p:pic>
    </p:spTree>
    <p:extLst>
      <p:ext uri="{BB962C8B-B14F-4D97-AF65-F5344CB8AC3E}">
        <p14:creationId xmlns:p14="http://schemas.microsoft.com/office/powerpoint/2010/main" val="15090410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B15D86-0972-BAE8-DA2C-130FE3654852}"/>
              </a:ext>
            </a:extLst>
          </p:cNvPr>
          <p:cNvSpPr>
            <a:spLocks noGrp="1"/>
          </p:cNvSpPr>
          <p:nvPr>
            <p:ph type="title"/>
          </p:nvPr>
        </p:nvSpPr>
        <p:spPr>
          <a:xfrm>
            <a:off x="4565492" y="426346"/>
            <a:ext cx="3602736" cy="1109958"/>
          </a:xfrm>
        </p:spPr>
        <p:txBody>
          <a:bodyPr>
            <a:normAutofit/>
          </a:bodyPr>
          <a:lstStyle/>
          <a:p>
            <a:r>
              <a:rPr lang="en-GB" sz="6000" i="1" u="sng" dirty="0"/>
              <a:t>Activity </a:t>
            </a:r>
            <a:endParaRPr lang="en-US" sz="6600" dirty="0"/>
          </a:p>
        </p:txBody>
      </p:sp>
      <p:graphicFrame>
        <p:nvGraphicFramePr>
          <p:cNvPr id="16" name="Content Placeholder 2">
            <a:extLst>
              <a:ext uri="{FF2B5EF4-FFF2-40B4-BE49-F238E27FC236}">
                <a16:creationId xmlns:a16="http://schemas.microsoft.com/office/drawing/2014/main" id="{5421D5F4-E8BE-AF51-2DC0-EFA32DA9617D}"/>
              </a:ext>
            </a:extLst>
          </p:cNvPr>
          <p:cNvGraphicFramePr>
            <a:graphicFrameLocks noGrp="1"/>
          </p:cNvGraphicFramePr>
          <p:nvPr>
            <p:ph idx="1"/>
            <p:extLst>
              <p:ext uri="{D42A27DB-BD31-4B8C-83A1-F6EECF244321}">
                <p14:modId xmlns:p14="http://schemas.microsoft.com/office/powerpoint/2010/main" val="2888154228"/>
              </p:ext>
            </p:extLst>
          </p:nvPr>
        </p:nvGraphicFramePr>
        <p:xfrm>
          <a:off x="746106" y="1865376"/>
          <a:ext cx="10677573" cy="4992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835923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CF2BD-2F43-D844-59BD-5400AB81908C}"/>
              </a:ext>
            </a:extLst>
          </p:cNvPr>
          <p:cNvSpPr>
            <a:spLocks noGrp="1"/>
          </p:cNvSpPr>
          <p:nvPr>
            <p:ph type="title"/>
          </p:nvPr>
        </p:nvSpPr>
        <p:spPr/>
        <p:txBody>
          <a:bodyPr/>
          <a:lstStyle/>
          <a:p>
            <a:pPr algn="ctr"/>
            <a:r>
              <a:rPr lang="en-GB" sz="4800" i="1" u="sng" dirty="0"/>
              <a:t>A few notes before we start!</a:t>
            </a:r>
          </a:p>
        </p:txBody>
      </p:sp>
      <p:sp>
        <p:nvSpPr>
          <p:cNvPr id="3" name="Content Placeholder 2">
            <a:extLst>
              <a:ext uri="{FF2B5EF4-FFF2-40B4-BE49-F238E27FC236}">
                <a16:creationId xmlns:a16="http://schemas.microsoft.com/office/drawing/2014/main" id="{CA5B834D-40A0-7E47-08DE-B75CC3162394}"/>
              </a:ext>
            </a:extLst>
          </p:cNvPr>
          <p:cNvSpPr>
            <a:spLocks noGrp="1"/>
          </p:cNvSpPr>
          <p:nvPr>
            <p:ph idx="1"/>
          </p:nvPr>
        </p:nvSpPr>
        <p:spPr/>
        <p:txBody>
          <a:bodyPr/>
          <a:lstStyle/>
          <a:p>
            <a:pPr>
              <a:lnSpc>
                <a:spcPct val="200000"/>
              </a:lnSpc>
            </a:pPr>
            <a:r>
              <a:rPr lang="en-GB" dirty="0"/>
              <a:t>You must remember that there are three different legal systems within the United Kingdom. </a:t>
            </a:r>
          </a:p>
          <a:p>
            <a:pPr>
              <a:lnSpc>
                <a:spcPct val="200000"/>
              </a:lnSpc>
            </a:pPr>
            <a:r>
              <a:rPr lang="en-GB" dirty="0"/>
              <a:t>There is the English and Welsh justice system. </a:t>
            </a:r>
          </a:p>
          <a:p>
            <a:pPr>
              <a:lnSpc>
                <a:spcPct val="200000"/>
              </a:lnSpc>
            </a:pPr>
            <a:r>
              <a:rPr lang="en-GB" dirty="0"/>
              <a:t>There is the Scottish justice system. </a:t>
            </a:r>
          </a:p>
          <a:p>
            <a:pPr>
              <a:lnSpc>
                <a:spcPct val="200000"/>
              </a:lnSpc>
            </a:pPr>
            <a:r>
              <a:rPr lang="en-GB" dirty="0"/>
              <a:t>There is the Norther Ireland Justice system. </a:t>
            </a:r>
          </a:p>
        </p:txBody>
      </p:sp>
      <p:pic>
        <p:nvPicPr>
          <p:cNvPr id="5" name="Graphic 4" descr="Postit Notes with solid fill">
            <a:extLst>
              <a:ext uri="{FF2B5EF4-FFF2-40B4-BE49-F238E27FC236}">
                <a16:creationId xmlns:a16="http://schemas.microsoft.com/office/drawing/2014/main" id="{6515459E-20E9-3899-2859-FA4369FCFB5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807689" y="3893344"/>
            <a:ext cx="2133921" cy="2133921"/>
          </a:xfrm>
          <a:prstGeom prst="rect">
            <a:avLst/>
          </a:prstGeom>
        </p:spPr>
      </p:pic>
    </p:spTree>
    <p:extLst>
      <p:ext uri="{BB962C8B-B14F-4D97-AF65-F5344CB8AC3E}">
        <p14:creationId xmlns:p14="http://schemas.microsoft.com/office/powerpoint/2010/main" val="32175850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D8B78B9-F53E-D93B-955C-C7B2E4627798}"/>
              </a:ext>
            </a:extLst>
          </p:cNvPr>
          <p:cNvSpPr>
            <a:spLocks noGrp="1"/>
          </p:cNvSpPr>
          <p:nvPr>
            <p:ph type="ctrTitle"/>
          </p:nvPr>
        </p:nvSpPr>
        <p:spPr/>
        <p:txBody>
          <a:bodyPr/>
          <a:lstStyle/>
          <a:p>
            <a:pPr algn="ctr"/>
            <a:r>
              <a:rPr lang="en-GB" sz="8000" i="1" u="sng" dirty="0"/>
              <a:t>What is law?</a:t>
            </a:r>
          </a:p>
        </p:txBody>
      </p:sp>
    </p:spTree>
    <p:extLst>
      <p:ext uri="{BB962C8B-B14F-4D97-AF65-F5344CB8AC3E}">
        <p14:creationId xmlns:p14="http://schemas.microsoft.com/office/powerpoint/2010/main" val="27243392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D97B28-8C88-D498-2C70-8F53EFB30205}"/>
              </a:ext>
            </a:extLst>
          </p:cNvPr>
          <p:cNvSpPr>
            <a:spLocks noGrp="1"/>
          </p:cNvSpPr>
          <p:nvPr>
            <p:ph type="title"/>
          </p:nvPr>
        </p:nvSpPr>
        <p:spPr/>
        <p:txBody>
          <a:bodyPr/>
          <a:lstStyle/>
          <a:p>
            <a:pPr algn="ctr"/>
            <a:r>
              <a:rPr lang="en-GB" sz="5400" i="1" u="sng" dirty="0"/>
              <a:t>What is law?</a:t>
            </a:r>
          </a:p>
        </p:txBody>
      </p:sp>
      <p:sp>
        <p:nvSpPr>
          <p:cNvPr id="3" name="Content Placeholder 2">
            <a:extLst>
              <a:ext uri="{FF2B5EF4-FFF2-40B4-BE49-F238E27FC236}">
                <a16:creationId xmlns:a16="http://schemas.microsoft.com/office/drawing/2014/main" id="{4BF486E6-65B4-2FB6-B107-D42AA8EC2B05}"/>
              </a:ext>
            </a:extLst>
          </p:cNvPr>
          <p:cNvSpPr>
            <a:spLocks noGrp="1"/>
          </p:cNvSpPr>
          <p:nvPr>
            <p:ph idx="1"/>
          </p:nvPr>
        </p:nvSpPr>
        <p:spPr/>
        <p:txBody>
          <a:bodyPr/>
          <a:lstStyle/>
          <a:p>
            <a:pPr>
              <a:lnSpc>
                <a:spcPct val="200000"/>
              </a:lnSpc>
            </a:pPr>
            <a:r>
              <a:rPr lang="en-GB" dirty="0"/>
              <a:t>Laws/ statutes that govern the way we must act within society and we must follow these laws. </a:t>
            </a:r>
          </a:p>
          <a:p>
            <a:pPr>
              <a:lnSpc>
                <a:spcPct val="200000"/>
              </a:lnSpc>
            </a:pPr>
            <a:r>
              <a:rPr lang="en-GB" dirty="0"/>
              <a:t>But we also have other things such as a code of conduct. Is this law? </a:t>
            </a:r>
          </a:p>
          <a:p>
            <a:pPr>
              <a:lnSpc>
                <a:spcPct val="200000"/>
              </a:lnSpc>
            </a:pPr>
            <a:r>
              <a:rPr lang="en-GB" dirty="0"/>
              <a:t>Does it have consequences? </a:t>
            </a:r>
          </a:p>
        </p:txBody>
      </p:sp>
    </p:spTree>
    <p:extLst>
      <p:ext uri="{BB962C8B-B14F-4D97-AF65-F5344CB8AC3E}">
        <p14:creationId xmlns:p14="http://schemas.microsoft.com/office/powerpoint/2010/main" val="13077428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FA3CE-71BE-7AF7-F14D-F1614FE10E3F}"/>
              </a:ext>
            </a:extLst>
          </p:cNvPr>
          <p:cNvSpPr>
            <a:spLocks noGrp="1"/>
          </p:cNvSpPr>
          <p:nvPr>
            <p:ph type="title"/>
          </p:nvPr>
        </p:nvSpPr>
        <p:spPr/>
        <p:txBody>
          <a:bodyPr/>
          <a:lstStyle/>
          <a:p>
            <a:pPr algn="ctr"/>
            <a:r>
              <a:rPr lang="en-GB" sz="6600" i="1" u="sng" dirty="0"/>
              <a:t>Lets test</a:t>
            </a:r>
          </a:p>
        </p:txBody>
      </p:sp>
      <p:graphicFrame>
        <p:nvGraphicFramePr>
          <p:cNvPr id="5" name="Content Placeholder 2">
            <a:extLst>
              <a:ext uri="{FF2B5EF4-FFF2-40B4-BE49-F238E27FC236}">
                <a16:creationId xmlns:a16="http://schemas.microsoft.com/office/drawing/2014/main" id="{65289A85-BB63-CB74-2352-AA551CA8377E}"/>
              </a:ext>
            </a:extLst>
          </p:cNvPr>
          <p:cNvGraphicFramePr>
            <a:graphicFrameLocks noGrp="1"/>
          </p:cNvGraphicFramePr>
          <p:nvPr>
            <p:ph idx="1"/>
          </p:nvPr>
        </p:nvGraphicFramePr>
        <p:xfrm>
          <a:off x="818712" y="2222287"/>
          <a:ext cx="10554574" cy="36365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043742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37A70-BF26-1B6B-6E0E-F81EBDB21C75}"/>
              </a:ext>
            </a:extLst>
          </p:cNvPr>
          <p:cNvSpPr>
            <a:spLocks noGrp="1"/>
          </p:cNvSpPr>
          <p:nvPr>
            <p:ph type="title"/>
          </p:nvPr>
        </p:nvSpPr>
        <p:spPr/>
        <p:txBody>
          <a:bodyPr/>
          <a:lstStyle/>
          <a:p>
            <a:pPr algn="ctr"/>
            <a:r>
              <a:rPr lang="en-GB" sz="5400" i="1" u="sng" dirty="0"/>
              <a:t>So, what is law?</a:t>
            </a:r>
          </a:p>
        </p:txBody>
      </p:sp>
      <p:sp>
        <p:nvSpPr>
          <p:cNvPr id="3" name="Content Placeholder 2">
            <a:extLst>
              <a:ext uri="{FF2B5EF4-FFF2-40B4-BE49-F238E27FC236}">
                <a16:creationId xmlns:a16="http://schemas.microsoft.com/office/drawing/2014/main" id="{4F94ADF4-2ED4-686E-C342-D014FC9CAF53}"/>
              </a:ext>
            </a:extLst>
          </p:cNvPr>
          <p:cNvSpPr>
            <a:spLocks noGrp="1"/>
          </p:cNvSpPr>
          <p:nvPr>
            <p:ph idx="1"/>
          </p:nvPr>
        </p:nvSpPr>
        <p:spPr/>
        <p:txBody>
          <a:bodyPr>
            <a:normAutofit/>
          </a:bodyPr>
          <a:lstStyle/>
          <a:p>
            <a:pPr algn="ctr"/>
            <a:r>
              <a:rPr lang="en-GB" sz="2800" b="0" i="0" dirty="0">
                <a:effectLst/>
                <a:latin typeface="Times New Roman" panose="02020603050405020304" pitchFamily="18" charset="0"/>
              </a:rPr>
              <a:t>‘’One of the key defining characteristics of law is that it is created and enforced through governmental institutions. Laws are created by institutions of the state’’.</a:t>
            </a:r>
            <a:endParaRPr lang="en-GB" sz="2800" dirty="0"/>
          </a:p>
        </p:txBody>
      </p:sp>
    </p:spTree>
    <p:extLst>
      <p:ext uri="{BB962C8B-B14F-4D97-AF65-F5344CB8AC3E}">
        <p14:creationId xmlns:p14="http://schemas.microsoft.com/office/powerpoint/2010/main" val="30204885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322B77-FA16-4D4E-BAA6-811C61DB3E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CA6EF34F-3BAD-4CD8-B05E-03BA773AE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1050631" y="1050634"/>
            <a:ext cx="6857997" cy="4756735"/>
          </a:xfrm>
          <a:custGeom>
            <a:avLst/>
            <a:gdLst>
              <a:gd name="connsiteX0" fmla="*/ 6857997 w 6857997"/>
              <a:gd name="connsiteY0" fmla="*/ 0 h 4756735"/>
              <a:gd name="connsiteX1" fmla="*/ 6857997 w 6857997"/>
              <a:gd name="connsiteY1" fmla="*/ 4458285 h 4756735"/>
              <a:gd name="connsiteX2" fmla="*/ 4861980 w 6857997"/>
              <a:gd name="connsiteY2" fmla="*/ 4458285 h 4756735"/>
              <a:gd name="connsiteX3" fmla="*/ 4480980 w 6857997"/>
              <a:gd name="connsiteY3" fmla="*/ 4744036 h 4756735"/>
              <a:gd name="connsiteX4" fmla="*/ 4472514 w 6857997"/>
              <a:gd name="connsiteY4" fmla="*/ 4747210 h 4756735"/>
              <a:gd name="connsiteX5" fmla="*/ 4459814 w 6857997"/>
              <a:gd name="connsiteY5" fmla="*/ 4751973 h 4756735"/>
              <a:gd name="connsiteX6" fmla="*/ 4447114 w 6857997"/>
              <a:gd name="connsiteY6" fmla="*/ 4756735 h 4756735"/>
              <a:gd name="connsiteX7" fmla="*/ 4436530 w 6857997"/>
              <a:gd name="connsiteY7" fmla="*/ 4756735 h 4756735"/>
              <a:gd name="connsiteX8" fmla="*/ 4423830 w 6857997"/>
              <a:gd name="connsiteY8" fmla="*/ 4756735 h 4756735"/>
              <a:gd name="connsiteX9" fmla="*/ 4413247 w 6857997"/>
              <a:gd name="connsiteY9" fmla="*/ 4751973 h 4756735"/>
              <a:gd name="connsiteX10" fmla="*/ 4400547 w 6857997"/>
              <a:gd name="connsiteY10" fmla="*/ 4747210 h 4756735"/>
              <a:gd name="connsiteX11" fmla="*/ 4392080 w 6857997"/>
              <a:gd name="connsiteY11" fmla="*/ 4744036 h 4756735"/>
              <a:gd name="connsiteX12" fmla="*/ 4011080 w 6857997"/>
              <a:gd name="connsiteY12" fmla="*/ 4458285 h 4756735"/>
              <a:gd name="connsiteX13" fmla="*/ 0 w 6857997"/>
              <a:gd name="connsiteY13" fmla="*/ 4458285 h 4756735"/>
              <a:gd name="connsiteX14" fmla="*/ 1 w 6857997"/>
              <a:gd name="connsiteY14" fmla="*/ 0 h 4756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857997" h="4756735">
                <a:moveTo>
                  <a:pt x="6857997" y="0"/>
                </a:moveTo>
                <a:lnTo>
                  <a:pt x="6857997" y="4458285"/>
                </a:lnTo>
                <a:lnTo>
                  <a:pt x="4861980" y="4458285"/>
                </a:lnTo>
                <a:lnTo>
                  <a:pt x="4480980" y="4744036"/>
                </a:lnTo>
                <a:lnTo>
                  <a:pt x="4472514" y="4747210"/>
                </a:lnTo>
                <a:lnTo>
                  <a:pt x="4459814" y="4751973"/>
                </a:lnTo>
                <a:lnTo>
                  <a:pt x="4447114" y="4756735"/>
                </a:lnTo>
                <a:lnTo>
                  <a:pt x="4436530" y="4756735"/>
                </a:lnTo>
                <a:lnTo>
                  <a:pt x="4423830" y="4756735"/>
                </a:lnTo>
                <a:lnTo>
                  <a:pt x="4413247" y="4751973"/>
                </a:lnTo>
                <a:lnTo>
                  <a:pt x="4400547" y="4747210"/>
                </a:lnTo>
                <a:lnTo>
                  <a:pt x="4392080" y="4744036"/>
                </a:lnTo>
                <a:lnTo>
                  <a:pt x="4011080" y="4458285"/>
                </a:lnTo>
                <a:lnTo>
                  <a:pt x="0" y="4458285"/>
                </a:lnTo>
                <a:lnTo>
                  <a:pt x="1" y="0"/>
                </a:lnTo>
                <a:close/>
              </a:path>
            </a:pathLst>
          </a:custGeom>
          <a:solidFill>
            <a:schemeClr val="accent1"/>
          </a:solidFill>
          <a:ln>
            <a:headEnd/>
            <a:tailEnd/>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BE1446FD-E093-6AB8-8079-6E4F3E958126}"/>
              </a:ext>
            </a:extLst>
          </p:cNvPr>
          <p:cNvSpPr>
            <a:spLocks noGrp="1"/>
          </p:cNvSpPr>
          <p:nvPr>
            <p:ph type="title"/>
          </p:nvPr>
        </p:nvSpPr>
        <p:spPr>
          <a:xfrm>
            <a:off x="641754" y="1918252"/>
            <a:ext cx="3365439" cy="3997635"/>
          </a:xfrm>
        </p:spPr>
        <p:txBody>
          <a:bodyPr anchor="t">
            <a:normAutofit/>
          </a:bodyPr>
          <a:lstStyle/>
          <a:p>
            <a:pPr algn="ctr"/>
            <a:r>
              <a:rPr lang="en-GB" sz="4400" i="1" u="sng" dirty="0"/>
              <a:t>Where does the law come from?</a:t>
            </a:r>
          </a:p>
        </p:txBody>
      </p:sp>
      <p:graphicFrame>
        <p:nvGraphicFramePr>
          <p:cNvPr id="5" name="Content Placeholder 2">
            <a:extLst>
              <a:ext uri="{FF2B5EF4-FFF2-40B4-BE49-F238E27FC236}">
                <a16:creationId xmlns:a16="http://schemas.microsoft.com/office/drawing/2014/main" id="{33B7F7B8-3D72-6D99-D58C-9B7165EB8BBC}"/>
              </a:ext>
            </a:extLst>
          </p:cNvPr>
          <p:cNvGraphicFramePr>
            <a:graphicFrameLocks noGrp="1"/>
          </p:cNvGraphicFramePr>
          <p:nvPr>
            <p:ph idx="1"/>
            <p:extLst>
              <p:ext uri="{D42A27DB-BD31-4B8C-83A1-F6EECF244321}">
                <p14:modId xmlns:p14="http://schemas.microsoft.com/office/powerpoint/2010/main" val="756456886"/>
              </p:ext>
            </p:extLst>
          </p:nvPr>
        </p:nvGraphicFramePr>
        <p:xfrm>
          <a:off x="5556250" y="1262063"/>
          <a:ext cx="5816600" cy="43275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52000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2B82547-2424-4E7A-A98B-75206EE730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23">
            <a:extLst>
              <a:ext uri="{FF2B5EF4-FFF2-40B4-BE49-F238E27FC236}">
                <a16:creationId xmlns:a16="http://schemas.microsoft.com/office/drawing/2014/main" id="{5109BC2F-9616-4D7D-9E98-57898009A8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blipFill>
            <a:blip r:embed="rId3">
              <a:duotone>
                <a:schemeClr val="accent1">
                  <a:tint val="98000"/>
                  <a:lumMod val="102000"/>
                </a:schemeClr>
                <a:schemeClr val="accent1">
                  <a:shade val="98000"/>
                  <a:lumMod val="98000"/>
                </a:schemeClr>
              </a:duotone>
            </a:blip>
            <a:tile tx="0" ty="0" sx="100000" sy="100000" flip="none" algn="tl"/>
          </a:blipFill>
          <a:ln>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8713CB2-BE12-F444-3499-04A3E8BD6A6E}"/>
              </a:ext>
            </a:extLst>
          </p:cNvPr>
          <p:cNvSpPr>
            <a:spLocks noGrp="1"/>
          </p:cNvSpPr>
          <p:nvPr>
            <p:ph type="title"/>
          </p:nvPr>
        </p:nvSpPr>
        <p:spPr>
          <a:xfrm>
            <a:off x="641754" y="2530027"/>
            <a:ext cx="3269463" cy="1755872"/>
          </a:xfrm>
        </p:spPr>
        <p:txBody>
          <a:bodyPr anchor="t">
            <a:normAutofit/>
          </a:bodyPr>
          <a:lstStyle/>
          <a:p>
            <a:pPr algn="ctr"/>
            <a:r>
              <a:rPr lang="en-GB" sz="4800" i="1" u="sng" dirty="0"/>
              <a:t>Primary legislation </a:t>
            </a:r>
          </a:p>
        </p:txBody>
      </p:sp>
      <p:graphicFrame>
        <p:nvGraphicFramePr>
          <p:cNvPr id="5" name="Content Placeholder 2">
            <a:extLst>
              <a:ext uri="{FF2B5EF4-FFF2-40B4-BE49-F238E27FC236}">
                <a16:creationId xmlns:a16="http://schemas.microsoft.com/office/drawing/2014/main" id="{A085999E-7E68-4AD8-F2A3-39E8349A6ECD}"/>
              </a:ext>
            </a:extLst>
          </p:cNvPr>
          <p:cNvGraphicFramePr>
            <a:graphicFrameLocks noGrp="1"/>
          </p:cNvGraphicFramePr>
          <p:nvPr>
            <p:ph idx="1"/>
            <p:extLst>
              <p:ext uri="{D42A27DB-BD31-4B8C-83A1-F6EECF244321}">
                <p14:modId xmlns:p14="http://schemas.microsoft.com/office/powerpoint/2010/main" val="2247741801"/>
              </p:ext>
            </p:extLst>
          </p:nvPr>
        </p:nvGraphicFramePr>
        <p:xfrm>
          <a:off x="5508820" y="965200"/>
          <a:ext cx="5728344" cy="490299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397333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F3681-6601-D2E3-5A28-1F0DB353B6A8}"/>
              </a:ext>
            </a:extLst>
          </p:cNvPr>
          <p:cNvSpPr>
            <a:spLocks noGrp="1"/>
          </p:cNvSpPr>
          <p:nvPr>
            <p:ph type="title"/>
          </p:nvPr>
        </p:nvSpPr>
        <p:spPr/>
        <p:txBody>
          <a:bodyPr/>
          <a:lstStyle/>
          <a:p>
            <a:pPr algn="ctr"/>
            <a:r>
              <a:rPr lang="en-GB" sz="4800" i="1" u="sng" dirty="0"/>
              <a:t>Secondary legislation </a:t>
            </a:r>
          </a:p>
        </p:txBody>
      </p:sp>
      <p:sp>
        <p:nvSpPr>
          <p:cNvPr id="3" name="Content Placeholder 2">
            <a:extLst>
              <a:ext uri="{FF2B5EF4-FFF2-40B4-BE49-F238E27FC236}">
                <a16:creationId xmlns:a16="http://schemas.microsoft.com/office/drawing/2014/main" id="{3044B151-6AC5-1316-5885-6C1032053583}"/>
              </a:ext>
            </a:extLst>
          </p:cNvPr>
          <p:cNvSpPr>
            <a:spLocks noGrp="1"/>
          </p:cNvSpPr>
          <p:nvPr>
            <p:ph idx="1"/>
          </p:nvPr>
        </p:nvSpPr>
        <p:spPr/>
        <p:txBody>
          <a:bodyPr/>
          <a:lstStyle/>
          <a:p>
            <a:r>
              <a:rPr lang="en-GB" dirty="0"/>
              <a:t>Also known as delegated/ secondary/ subordinate. </a:t>
            </a:r>
          </a:p>
          <a:p>
            <a:r>
              <a:rPr lang="en-GB" dirty="0"/>
              <a:t>Includes how legislation is applied. </a:t>
            </a:r>
          </a:p>
          <a:p>
            <a:r>
              <a:rPr lang="en-GB" dirty="0"/>
              <a:t>Made by government ministers. </a:t>
            </a:r>
          </a:p>
          <a:p>
            <a:r>
              <a:rPr lang="en-GB" dirty="0"/>
              <a:t>An example is the Covid-19 pandemic and the legislation</a:t>
            </a:r>
          </a:p>
          <a:p>
            <a:pPr marL="0" indent="0">
              <a:buNone/>
            </a:pPr>
            <a:r>
              <a:rPr lang="en-GB" dirty="0"/>
              <a:t> implemented at that time. </a:t>
            </a:r>
          </a:p>
          <a:p>
            <a:r>
              <a:rPr lang="en-GB" dirty="0"/>
              <a:t>Wales had different regulations compared to England. </a:t>
            </a:r>
          </a:p>
        </p:txBody>
      </p:sp>
      <p:pic>
        <p:nvPicPr>
          <p:cNvPr id="5" name="Graphic 4" descr="Route (Two Pins With A Path) with solid fill">
            <a:extLst>
              <a:ext uri="{FF2B5EF4-FFF2-40B4-BE49-F238E27FC236}">
                <a16:creationId xmlns:a16="http://schemas.microsoft.com/office/drawing/2014/main" id="{164A525C-9786-9B30-EC9D-317888D9B00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247364" y="2518808"/>
            <a:ext cx="3509688" cy="3509688"/>
          </a:xfrm>
          <a:prstGeom prst="rect">
            <a:avLst/>
          </a:prstGeom>
        </p:spPr>
      </p:pic>
    </p:spTree>
    <p:extLst>
      <p:ext uri="{BB962C8B-B14F-4D97-AF65-F5344CB8AC3E}">
        <p14:creationId xmlns:p14="http://schemas.microsoft.com/office/powerpoint/2010/main" val="30245939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D527A-CF05-29CF-EA53-2A2C570D9D3E}"/>
              </a:ext>
            </a:extLst>
          </p:cNvPr>
          <p:cNvSpPr>
            <a:spLocks noGrp="1"/>
          </p:cNvSpPr>
          <p:nvPr>
            <p:ph type="title"/>
          </p:nvPr>
        </p:nvSpPr>
        <p:spPr/>
        <p:txBody>
          <a:bodyPr/>
          <a:lstStyle/>
          <a:p>
            <a:pPr algn="ctr"/>
            <a:r>
              <a:rPr lang="en-GB" sz="6000" i="1" u="sng" dirty="0"/>
              <a:t>Others</a:t>
            </a:r>
          </a:p>
        </p:txBody>
      </p:sp>
      <p:graphicFrame>
        <p:nvGraphicFramePr>
          <p:cNvPr id="5" name="Content Placeholder 2">
            <a:extLst>
              <a:ext uri="{FF2B5EF4-FFF2-40B4-BE49-F238E27FC236}">
                <a16:creationId xmlns:a16="http://schemas.microsoft.com/office/drawing/2014/main" id="{B3776DD9-21EB-8ADA-4B59-1A4DC0985E69}"/>
              </a:ext>
            </a:extLst>
          </p:cNvPr>
          <p:cNvGraphicFramePr>
            <a:graphicFrameLocks noGrp="1"/>
          </p:cNvGraphicFramePr>
          <p:nvPr>
            <p:ph idx="1"/>
          </p:nvPr>
        </p:nvGraphicFramePr>
        <p:xfrm>
          <a:off x="818712" y="2222287"/>
          <a:ext cx="10554574" cy="36365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362753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B2C2E-DED3-954D-05B4-EEC94BF48506}"/>
              </a:ext>
            </a:extLst>
          </p:cNvPr>
          <p:cNvSpPr>
            <a:spLocks noGrp="1"/>
          </p:cNvSpPr>
          <p:nvPr>
            <p:ph type="title"/>
          </p:nvPr>
        </p:nvSpPr>
        <p:spPr/>
        <p:txBody>
          <a:bodyPr/>
          <a:lstStyle/>
          <a:p>
            <a:pPr algn="ctr"/>
            <a:r>
              <a:rPr lang="en-GB" sz="6000" i="1" u="sng" dirty="0"/>
              <a:t>Case law </a:t>
            </a:r>
          </a:p>
        </p:txBody>
      </p:sp>
      <p:sp>
        <p:nvSpPr>
          <p:cNvPr id="3" name="Content Placeholder 2">
            <a:extLst>
              <a:ext uri="{FF2B5EF4-FFF2-40B4-BE49-F238E27FC236}">
                <a16:creationId xmlns:a16="http://schemas.microsoft.com/office/drawing/2014/main" id="{41AF3AE8-9EF5-35B5-A365-CF1FCC9502EA}"/>
              </a:ext>
            </a:extLst>
          </p:cNvPr>
          <p:cNvSpPr>
            <a:spLocks noGrp="1"/>
          </p:cNvSpPr>
          <p:nvPr>
            <p:ph idx="1"/>
          </p:nvPr>
        </p:nvSpPr>
        <p:spPr/>
        <p:txBody>
          <a:bodyPr/>
          <a:lstStyle/>
          <a:p>
            <a:r>
              <a:rPr lang="en-GB" dirty="0"/>
              <a:t>Created by Judges. </a:t>
            </a:r>
          </a:p>
          <a:p>
            <a:r>
              <a:rPr lang="en-GB" dirty="0"/>
              <a:t>Also known as precedent. </a:t>
            </a:r>
          </a:p>
          <a:p>
            <a:r>
              <a:rPr lang="en-GB" dirty="0"/>
              <a:t>Reason for the decision in the case. </a:t>
            </a:r>
          </a:p>
          <a:p>
            <a:r>
              <a:rPr lang="en-GB" dirty="0"/>
              <a:t>Apply the law which is clear but needs to be interpreted in another way. </a:t>
            </a:r>
          </a:p>
          <a:p>
            <a:r>
              <a:rPr lang="en-GB" dirty="0"/>
              <a:t>Case example; Airedale NHS Trust v Bland [1993].</a:t>
            </a:r>
          </a:p>
          <a:p>
            <a:r>
              <a:rPr lang="en-GB" dirty="0"/>
              <a:t>Other courts will follow the reasoning in a case depending on which court the case is heard in. </a:t>
            </a:r>
          </a:p>
        </p:txBody>
      </p:sp>
    </p:spTree>
    <p:extLst>
      <p:ext uri="{BB962C8B-B14F-4D97-AF65-F5344CB8AC3E}">
        <p14:creationId xmlns:p14="http://schemas.microsoft.com/office/powerpoint/2010/main" val="23101580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322B77-FA16-4D4E-BAA6-811C61DB3E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CA6EF34F-3BAD-4CD8-B05E-03BA773AE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1050631" y="1050634"/>
            <a:ext cx="6857997" cy="4756735"/>
          </a:xfrm>
          <a:custGeom>
            <a:avLst/>
            <a:gdLst>
              <a:gd name="connsiteX0" fmla="*/ 6857997 w 6857997"/>
              <a:gd name="connsiteY0" fmla="*/ 0 h 4756735"/>
              <a:gd name="connsiteX1" fmla="*/ 6857997 w 6857997"/>
              <a:gd name="connsiteY1" fmla="*/ 4458285 h 4756735"/>
              <a:gd name="connsiteX2" fmla="*/ 4861980 w 6857997"/>
              <a:gd name="connsiteY2" fmla="*/ 4458285 h 4756735"/>
              <a:gd name="connsiteX3" fmla="*/ 4480980 w 6857997"/>
              <a:gd name="connsiteY3" fmla="*/ 4744036 h 4756735"/>
              <a:gd name="connsiteX4" fmla="*/ 4472514 w 6857997"/>
              <a:gd name="connsiteY4" fmla="*/ 4747210 h 4756735"/>
              <a:gd name="connsiteX5" fmla="*/ 4459814 w 6857997"/>
              <a:gd name="connsiteY5" fmla="*/ 4751973 h 4756735"/>
              <a:gd name="connsiteX6" fmla="*/ 4447114 w 6857997"/>
              <a:gd name="connsiteY6" fmla="*/ 4756735 h 4756735"/>
              <a:gd name="connsiteX7" fmla="*/ 4436530 w 6857997"/>
              <a:gd name="connsiteY7" fmla="*/ 4756735 h 4756735"/>
              <a:gd name="connsiteX8" fmla="*/ 4423830 w 6857997"/>
              <a:gd name="connsiteY8" fmla="*/ 4756735 h 4756735"/>
              <a:gd name="connsiteX9" fmla="*/ 4413247 w 6857997"/>
              <a:gd name="connsiteY9" fmla="*/ 4751973 h 4756735"/>
              <a:gd name="connsiteX10" fmla="*/ 4400547 w 6857997"/>
              <a:gd name="connsiteY10" fmla="*/ 4747210 h 4756735"/>
              <a:gd name="connsiteX11" fmla="*/ 4392080 w 6857997"/>
              <a:gd name="connsiteY11" fmla="*/ 4744036 h 4756735"/>
              <a:gd name="connsiteX12" fmla="*/ 4011080 w 6857997"/>
              <a:gd name="connsiteY12" fmla="*/ 4458285 h 4756735"/>
              <a:gd name="connsiteX13" fmla="*/ 0 w 6857997"/>
              <a:gd name="connsiteY13" fmla="*/ 4458285 h 4756735"/>
              <a:gd name="connsiteX14" fmla="*/ 1 w 6857997"/>
              <a:gd name="connsiteY14" fmla="*/ 0 h 4756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857997" h="4756735">
                <a:moveTo>
                  <a:pt x="6857997" y="0"/>
                </a:moveTo>
                <a:lnTo>
                  <a:pt x="6857997" y="4458285"/>
                </a:lnTo>
                <a:lnTo>
                  <a:pt x="4861980" y="4458285"/>
                </a:lnTo>
                <a:lnTo>
                  <a:pt x="4480980" y="4744036"/>
                </a:lnTo>
                <a:lnTo>
                  <a:pt x="4472514" y="4747210"/>
                </a:lnTo>
                <a:lnTo>
                  <a:pt x="4459814" y="4751973"/>
                </a:lnTo>
                <a:lnTo>
                  <a:pt x="4447114" y="4756735"/>
                </a:lnTo>
                <a:lnTo>
                  <a:pt x="4436530" y="4756735"/>
                </a:lnTo>
                <a:lnTo>
                  <a:pt x="4423830" y="4756735"/>
                </a:lnTo>
                <a:lnTo>
                  <a:pt x="4413247" y="4751973"/>
                </a:lnTo>
                <a:lnTo>
                  <a:pt x="4400547" y="4747210"/>
                </a:lnTo>
                <a:lnTo>
                  <a:pt x="4392080" y="4744036"/>
                </a:lnTo>
                <a:lnTo>
                  <a:pt x="4011080" y="4458285"/>
                </a:lnTo>
                <a:lnTo>
                  <a:pt x="0" y="4458285"/>
                </a:lnTo>
                <a:lnTo>
                  <a:pt x="1" y="0"/>
                </a:lnTo>
                <a:close/>
              </a:path>
            </a:pathLst>
          </a:custGeom>
          <a:solidFill>
            <a:schemeClr val="accent1"/>
          </a:solidFill>
          <a:ln>
            <a:headEnd/>
            <a:tailEnd/>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0B7253EB-E4AD-1AA3-E6FD-FA454F26AAAC}"/>
              </a:ext>
            </a:extLst>
          </p:cNvPr>
          <p:cNvSpPr>
            <a:spLocks noGrp="1"/>
          </p:cNvSpPr>
          <p:nvPr>
            <p:ph type="title"/>
          </p:nvPr>
        </p:nvSpPr>
        <p:spPr>
          <a:xfrm>
            <a:off x="224393" y="2249231"/>
            <a:ext cx="3960529" cy="1879593"/>
          </a:xfrm>
        </p:spPr>
        <p:txBody>
          <a:bodyPr anchor="t">
            <a:normAutofit/>
          </a:bodyPr>
          <a:lstStyle/>
          <a:p>
            <a:pPr algn="ctr"/>
            <a:r>
              <a:rPr lang="en-GB" sz="4800" i="1" u="sng" dirty="0"/>
              <a:t>International law </a:t>
            </a:r>
          </a:p>
        </p:txBody>
      </p:sp>
      <p:graphicFrame>
        <p:nvGraphicFramePr>
          <p:cNvPr id="5" name="Content Placeholder 2">
            <a:extLst>
              <a:ext uri="{FF2B5EF4-FFF2-40B4-BE49-F238E27FC236}">
                <a16:creationId xmlns:a16="http://schemas.microsoft.com/office/drawing/2014/main" id="{00DBAF03-733D-A6A3-4BFB-002A4EB61E57}"/>
              </a:ext>
            </a:extLst>
          </p:cNvPr>
          <p:cNvGraphicFramePr>
            <a:graphicFrameLocks noGrp="1"/>
          </p:cNvGraphicFramePr>
          <p:nvPr>
            <p:ph idx="1"/>
            <p:extLst>
              <p:ext uri="{D42A27DB-BD31-4B8C-83A1-F6EECF244321}">
                <p14:modId xmlns:p14="http://schemas.microsoft.com/office/powerpoint/2010/main" val="3780673053"/>
              </p:ext>
            </p:extLst>
          </p:nvPr>
        </p:nvGraphicFramePr>
        <p:xfrm>
          <a:off x="5556250" y="1262063"/>
          <a:ext cx="5816600" cy="43275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898054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32C74-C4C3-84D0-43C2-BA194C11ADEB}"/>
              </a:ext>
            </a:extLst>
          </p:cNvPr>
          <p:cNvSpPr>
            <a:spLocks noGrp="1"/>
          </p:cNvSpPr>
          <p:nvPr>
            <p:ph type="title"/>
          </p:nvPr>
        </p:nvSpPr>
        <p:spPr/>
        <p:txBody>
          <a:bodyPr/>
          <a:lstStyle/>
          <a:p>
            <a:pPr algn="ctr"/>
            <a:r>
              <a:rPr lang="en-GB" sz="6000" i="1" u="sng" dirty="0"/>
              <a:t>European Union</a:t>
            </a:r>
          </a:p>
        </p:txBody>
      </p:sp>
      <p:graphicFrame>
        <p:nvGraphicFramePr>
          <p:cNvPr id="5" name="Content Placeholder 2">
            <a:extLst>
              <a:ext uri="{FF2B5EF4-FFF2-40B4-BE49-F238E27FC236}">
                <a16:creationId xmlns:a16="http://schemas.microsoft.com/office/drawing/2014/main" id="{50A87B09-D7AF-5CFB-1E94-61003C2B3823}"/>
              </a:ext>
            </a:extLst>
          </p:cNvPr>
          <p:cNvGraphicFramePr>
            <a:graphicFrameLocks noGrp="1"/>
          </p:cNvGraphicFramePr>
          <p:nvPr>
            <p:ph idx="1"/>
          </p:nvPr>
        </p:nvGraphicFramePr>
        <p:xfrm>
          <a:off x="818712" y="2222287"/>
          <a:ext cx="10554574" cy="36365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864582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2B82547-2424-4E7A-A98B-75206EE730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23">
            <a:extLst>
              <a:ext uri="{FF2B5EF4-FFF2-40B4-BE49-F238E27FC236}">
                <a16:creationId xmlns:a16="http://schemas.microsoft.com/office/drawing/2014/main" id="{5109BC2F-9616-4D7D-9E98-57898009A8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blipFill>
            <a:blip r:embed="rId2">
              <a:duotone>
                <a:schemeClr val="accent1">
                  <a:tint val="98000"/>
                  <a:lumMod val="102000"/>
                </a:schemeClr>
                <a:schemeClr val="accent1">
                  <a:shade val="98000"/>
                  <a:lumMod val="98000"/>
                </a:schemeClr>
              </a:duotone>
            </a:blip>
            <a:tile tx="0" ty="0" sx="100000" sy="100000" flip="none" algn="tl"/>
          </a:blipFill>
          <a:ln>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827A7E8-3794-70A6-BAA1-25FEBC0053C1}"/>
              </a:ext>
            </a:extLst>
          </p:cNvPr>
          <p:cNvSpPr>
            <a:spLocks noGrp="1"/>
          </p:cNvSpPr>
          <p:nvPr>
            <p:ph type="title"/>
          </p:nvPr>
        </p:nvSpPr>
        <p:spPr>
          <a:xfrm>
            <a:off x="683770" y="1754604"/>
            <a:ext cx="3269463" cy="2744469"/>
          </a:xfrm>
        </p:spPr>
        <p:txBody>
          <a:bodyPr anchor="t">
            <a:normAutofit/>
          </a:bodyPr>
          <a:lstStyle/>
          <a:p>
            <a:pPr algn="ctr"/>
            <a:r>
              <a:rPr lang="en-GB" sz="4400" i="1" u="sng" dirty="0"/>
              <a:t>Different types of laws</a:t>
            </a:r>
          </a:p>
        </p:txBody>
      </p:sp>
      <p:graphicFrame>
        <p:nvGraphicFramePr>
          <p:cNvPr id="5" name="Content Placeholder 2">
            <a:extLst>
              <a:ext uri="{FF2B5EF4-FFF2-40B4-BE49-F238E27FC236}">
                <a16:creationId xmlns:a16="http://schemas.microsoft.com/office/drawing/2014/main" id="{0F345CB8-D6A7-876E-8412-012C6846C2E4}"/>
              </a:ext>
            </a:extLst>
          </p:cNvPr>
          <p:cNvGraphicFramePr>
            <a:graphicFrameLocks noGrp="1"/>
          </p:cNvGraphicFramePr>
          <p:nvPr>
            <p:ph idx="1"/>
            <p:extLst>
              <p:ext uri="{D42A27DB-BD31-4B8C-83A1-F6EECF244321}">
                <p14:modId xmlns:p14="http://schemas.microsoft.com/office/powerpoint/2010/main" val="182316655"/>
              </p:ext>
            </p:extLst>
          </p:nvPr>
        </p:nvGraphicFramePr>
        <p:xfrm>
          <a:off x="5508820" y="965200"/>
          <a:ext cx="5728344" cy="49029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148364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2B82547-2424-4E7A-A98B-75206EE730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23">
            <a:extLst>
              <a:ext uri="{FF2B5EF4-FFF2-40B4-BE49-F238E27FC236}">
                <a16:creationId xmlns:a16="http://schemas.microsoft.com/office/drawing/2014/main" id="{5109BC2F-9616-4D7D-9E98-57898009A8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blipFill>
            <a:blip r:embed="rId2">
              <a:duotone>
                <a:schemeClr val="accent1">
                  <a:tint val="98000"/>
                  <a:lumMod val="102000"/>
                </a:schemeClr>
                <a:schemeClr val="accent1">
                  <a:shade val="98000"/>
                  <a:lumMod val="98000"/>
                </a:schemeClr>
              </a:duotone>
            </a:blip>
            <a:tile tx="0" ty="0" sx="100000" sy="100000" flip="none" algn="tl"/>
          </a:blipFill>
          <a:ln>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309B2CB-DA7F-20B6-2B5B-BBC01490B6AC}"/>
              </a:ext>
            </a:extLst>
          </p:cNvPr>
          <p:cNvSpPr>
            <a:spLocks noGrp="1"/>
          </p:cNvSpPr>
          <p:nvPr>
            <p:ph type="title"/>
          </p:nvPr>
        </p:nvSpPr>
        <p:spPr>
          <a:xfrm>
            <a:off x="535167" y="2405343"/>
            <a:ext cx="3269463" cy="1869337"/>
          </a:xfrm>
        </p:spPr>
        <p:txBody>
          <a:bodyPr anchor="t">
            <a:normAutofit/>
          </a:bodyPr>
          <a:lstStyle/>
          <a:p>
            <a:pPr algn="ctr"/>
            <a:r>
              <a:rPr lang="en-GB" sz="4800" i="1" u="sng" dirty="0"/>
              <a:t>Continued…..</a:t>
            </a:r>
          </a:p>
        </p:txBody>
      </p:sp>
      <p:graphicFrame>
        <p:nvGraphicFramePr>
          <p:cNvPr id="5" name="Content Placeholder 2">
            <a:extLst>
              <a:ext uri="{FF2B5EF4-FFF2-40B4-BE49-F238E27FC236}">
                <a16:creationId xmlns:a16="http://schemas.microsoft.com/office/drawing/2014/main" id="{7D11660F-AA49-A8C3-A1BF-466833704566}"/>
              </a:ext>
            </a:extLst>
          </p:cNvPr>
          <p:cNvGraphicFramePr>
            <a:graphicFrameLocks noGrp="1"/>
          </p:cNvGraphicFramePr>
          <p:nvPr>
            <p:ph idx="1"/>
            <p:extLst>
              <p:ext uri="{D42A27DB-BD31-4B8C-83A1-F6EECF244321}">
                <p14:modId xmlns:p14="http://schemas.microsoft.com/office/powerpoint/2010/main" val="1093337285"/>
              </p:ext>
            </p:extLst>
          </p:nvPr>
        </p:nvGraphicFramePr>
        <p:xfrm>
          <a:off x="5508820" y="965200"/>
          <a:ext cx="5728344" cy="49029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424170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1DB32-0B97-B142-AA4C-6217A3E6D7B1}"/>
              </a:ext>
            </a:extLst>
          </p:cNvPr>
          <p:cNvSpPr>
            <a:spLocks noGrp="1"/>
          </p:cNvSpPr>
          <p:nvPr>
            <p:ph type="title"/>
          </p:nvPr>
        </p:nvSpPr>
        <p:spPr/>
        <p:txBody>
          <a:bodyPr/>
          <a:lstStyle/>
          <a:p>
            <a:pPr algn="ctr"/>
            <a:r>
              <a:rPr lang="en-GB" sz="5400" i="1" u="sng" dirty="0"/>
              <a:t>Common law and equity </a:t>
            </a:r>
          </a:p>
        </p:txBody>
      </p:sp>
      <p:sp>
        <p:nvSpPr>
          <p:cNvPr id="3" name="Content Placeholder 2">
            <a:extLst>
              <a:ext uri="{FF2B5EF4-FFF2-40B4-BE49-F238E27FC236}">
                <a16:creationId xmlns:a16="http://schemas.microsoft.com/office/drawing/2014/main" id="{840CE47D-26C7-EFA2-5D2C-B33059C1982A}"/>
              </a:ext>
            </a:extLst>
          </p:cNvPr>
          <p:cNvSpPr>
            <a:spLocks noGrp="1"/>
          </p:cNvSpPr>
          <p:nvPr>
            <p:ph idx="1"/>
          </p:nvPr>
        </p:nvSpPr>
        <p:spPr/>
        <p:txBody>
          <a:bodyPr/>
          <a:lstStyle/>
          <a:p>
            <a:r>
              <a:rPr lang="en-GB" dirty="0"/>
              <a:t>Developed over the years. </a:t>
            </a:r>
          </a:p>
          <a:p>
            <a:r>
              <a:rPr lang="en-GB" dirty="0"/>
              <a:t>Reasoning in cases becomes precedent. </a:t>
            </a:r>
          </a:p>
          <a:p>
            <a:r>
              <a:rPr lang="en-GB" dirty="0"/>
              <a:t>Only remedy in common law in the past was damages. </a:t>
            </a:r>
          </a:p>
        </p:txBody>
      </p:sp>
    </p:spTree>
    <p:extLst>
      <p:ext uri="{BB962C8B-B14F-4D97-AF65-F5344CB8AC3E}">
        <p14:creationId xmlns:p14="http://schemas.microsoft.com/office/powerpoint/2010/main" val="31369524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981A7-208C-A415-BC30-D5A15BFCF4D3}"/>
              </a:ext>
            </a:extLst>
          </p:cNvPr>
          <p:cNvSpPr>
            <a:spLocks noGrp="1"/>
          </p:cNvSpPr>
          <p:nvPr>
            <p:ph type="title"/>
          </p:nvPr>
        </p:nvSpPr>
        <p:spPr/>
        <p:txBody>
          <a:bodyPr/>
          <a:lstStyle/>
          <a:p>
            <a:pPr algn="ctr"/>
            <a:r>
              <a:rPr lang="en-GB" sz="5400" i="1" u="sng" dirty="0"/>
              <a:t>Equity </a:t>
            </a:r>
          </a:p>
        </p:txBody>
      </p:sp>
      <p:sp>
        <p:nvSpPr>
          <p:cNvPr id="3" name="Content Placeholder 2">
            <a:extLst>
              <a:ext uri="{FF2B5EF4-FFF2-40B4-BE49-F238E27FC236}">
                <a16:creationId xmlns:a16="http://schemas.microsoft.com/office/drawing/2014/main" id="{0F3FEE73-178C-67FD-0FCE-1AFA86D27AEE}"/>
              </a:ext>
            </a:extLst>
          </p:cNvPr>
          <p:cNvSpPr>
            <a:spLocks noGrp="1"/>
          </p:cNvSpPr>
          <p:nvPr>
            <p:ph idx="1"/>
          </p:nvPr>
        </p:nvSpPr>
        <p:spPr/>
        <p:txBody>
          <a:bodyPr>
            <a:normAutofit fontScale="92500" lnSpcReduction="10000"/>
          </a:bodyPr>
          <a:lstStyle/>
          <a:p>
            <a:pPr algn="just"/>
            <a:r>
              <a:rPr lang="en-GB" dirty="0"/>
              <a:t>‘’</a:t>
            </a:r>
            <a:r>
              <a:rPr lang="en-GB" b="0" i="0" dirty="0">
                <a:effectLst/>
              </a:rPr>
              <a:t>During the 13th century a parallel court system emerged in the Court of Chancery and began to develop its own body of law which became known as </a:t>
            </a:r>
            <a:r>
              <a:rPr lang="en-GB" b="1" i="0" dirty="0">
                <a:effectLst/>
              </a:rPr>
              <a:t>equity</a:t>
            </a:r>
            <a:r>
              <a:rPr lang="en-GB" b="0" i="0" dirty="0">
                <a:effectLst/>
              </a:rPr>
              <a:t>. The meaning of equity is fairness, and this reflects the fact that the Catholic Church lawyers who established this court were seeking to develop legal principles based on a wider sense of justice. Like common law, courts of equity set out written judgments in individual cases but introduced new legal concepts such as the </a:t>
            </a:r>
            <a:r>
              <a:rPr lang="en-GB" b="1" i="0" dirty="0">
                <a:effectLst/>
              </a:rPr>
              <a:t>mortgage</a:t>
            </a:r>
            <a:r>
              <a:rPr lang="en-GB" b="0" i="0" dirty="0">
                <a:effectLst/>
              </a:rPr>
              <a:t>, where an owner of land could borrow money and the lender could take possession of it if the debt was not repaid. The concept of the </a:t>
            </a:r>
            <a:r>
              <a:rPr lang="en-GB" b="1" i="0" dirty="0">
                <a:effectLst/>
              </a:rPr>
              <a:t>trust</a:t>
            </a:r>
            <a:r>
              <a:rPr lang="en-GB" b="0" i="0" dirty="0">
                <a:effectLst/>
              </a:rPr>
              <a:t> enabled property to be looked after by an adult, whilst its owners, who were often children, retained their ownership rights.</a:t>
            </a:r>
          </a:p>
          <a:p>
            <a:pPr algn="just"/>
            <a:r>
              <a:rPr lang="en-GB" b="0" i="0" dirty="0">
                <a:effectLst/>
              </a:rPr>
              <a:t>It is important to note that equity did not attempt to cover </a:t>
            </a:r>
            <a:r>
              <a:rPr lang="en-GB" b="1" i="0" dirty="0">
                <a:effectLst/>
              </a:rPr>
              <a:t>every</a:t>
            </a:r>
            <a:r>
              <a:rPr lang="en-GB" b="0" i="0" dirty="0">
                <a:effectLst/>
              </a:rPr>
              <a:t> area of law. It introduced new legal concepts where there were gaps in the common law and was used when the application of common law resulted in decisions which were considered to be </a:t>
            </a:r>
            <a:r>
              <a:rPr lang="en-GB" b="1" i="0" dirty="0">
                <a:effectLst/>
              </a:rPr>
              <a:t>unfair</a:t>
            </a:r>
            <a:r>
              <a:rPr lang="en-GB" b="0" i="0" dirty="0">
                <a:effectLst/>
              </a:rPr>
              <a:t>. So, for example, even in the law of contract, some of the cases and legal principles are derived from equity.’’</a:t>
            </a:r>
          </a:p>
          <a:p>
            <a:pPr marL="0" indent="0">
              <a:buNone/>
            </a:pPr>
            <a:endParaRPr lang="en-GB" dirty="0"/>
          </a:p>
        </p:txBody>
      </p:sp>
    </p:spTree>
    <p:extLst>
      <p:ext uri="{BB962C8B-B14F-4D97-AF65-F5344CB8AC3E}">
        <p14:creationId xmlns:p14="http://schemas.microsoft.com/office/powerpoint/2010/main" val="29638613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2B82547-2424-4E7A-A98B-75206EE730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23">
            <a:extLst>
              <a:ext uri="{FF2B5EF4-FFF2-40B4-BE49-F238E27FC236}">
                <a16:creationId xmlns:a16="http://schemas.microsoft.com/office/drawing/2014/main" id="{5109BC2F-9616-4D7D-9E98-57898009A8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blipFill>
            <a:blip r:embed="rId2">
              <a:duotone>
                <a:schemeClr val="accent1">
                  <a:tint val="98000"/>
                  <a:lumMod val="102000"/>
                </a:schemeClr>
                <a:schemeClr val="accent1">
                  <a:shade val="98000"/>
                  <a:lumMod val="98000"/>
                </a:schemeClr>
              </a:duotone>
            </a:blip>
            <a:tile tx="0" ty="0" sx="100000" sy="100000" flip="none" algn="tl"/>
          </a:blipFill>
          <a:ln>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F08FFCA-A3B2-0832-70EC-B195FC7842CD}"/>
              </a:ext>
            </a:extLst>
          </p:cNvPr>
          <p:cNvSpPr>
            <a:spLocks noGrp="1"/>
          </p:cNvSpPr>
          <p:nvPr>
            <p:ph type="title"/>
          </p:nvPr>
        </p:nvSpPr>
        <p:spPr>
          <a:xfrm>
            <a:off x="683770" y="2713883"/>
            <a:ext cx="3269463" cy="1067134"/>
          </a:xfrm>
        </p:spPr>
        <p:txBody>
          <a:bodyPr anchor="t">
            <a:normAutofit/>
          </a:bodyPr>
          <a:lstStyle/>
          <a:p>
            <a:pPr algn="ctr"/>
            <a:r>
              <a:rPr lang="en-GB" sz="4800" i="1" u="sng" dirty="0"/>
              <a:t>Continued</a:t>
            </a:r>
            <a:r>
              <a:rPr lang="en-GB" sz="4400" i="1" u="sng" dirty="0"/>
              <a:t> </a:t>
            </a:r>
          </a:p>
        </p:txBody>
      </p:sp>
      <p:graphicFrame>
        <p:nvGraphicFramePr>
          <p:cNvPr id="5" name="Content Placeholder 2">
            <a:extLst>
              <a:ext uri="{FF2B5EF4-FFF2-40B4-BE49-F238E27FC236}">
                <a16:creationId xmlns:a16="http://schemas.microsoft.com/office/drawing/2014/main" id="{5EE31ED7-75F5-06BB-B48F-3A01A3B0F623}"/>
              </a:ext>
            </a:extLst>
          </p:cNvPr>
          <p:cNvGraphicFramePr>
            <a:graphicFrameLocks noGrp="1"/>
          </p:cNvGraphicFramePr>
          <p:nvPr>
            <p:ph idx="1"/>
            <p:extLst>
              <p:ext uri="{D42A27DB-BD31-4B8C-83A1-F6EECF244321}">
                <p14:modId xmlns:p14="http://schemas.microsoft.com/office/powerpoint/2010/main" val="3924079665"/>
              </p:ext>
            </p:extLst>
          </p:nvPr>
        </p:nvGraphicFramePr>
        <p:xfrm>
          <a:off x="5508820" y="965200"/>
          <a:ext cx="5728344" cy="49029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778913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93D4C-A484-9F96-3174-C0D33BF8E6FA}"/>
              </a:ext>
            </a:extLst>
          </p:cNvPr>
          <p:cNvSpPr>
            <a:spLocks noGrp="1"/>
          </p:cNvSpPr>
          <p:nvPr>
            <p:ph type="title"/>
          </p:nvPr>
        </p:nvSpPr>
        <p:spPr/>
        <p:txBody>
          <a:bodyPr/>
          <a:lstStyle/>
          <a:p>
            <a:pPr algn="ctr"/>
            <a:r>
              <a:rPr lang="en-GB" sz="4800" i="1" u="sng" dirty="0"/>
              <a:t>Equitable maxims </a:t>
            </a:r>
          </a:p>
        </p:txBody>
      </p:sp>
      <p:sp>
        <p:nvSpPr>
          <p:cNvPr id="3" name="Content Placeholder 2">
            <a:extLst>
              <a:ext uri="{FF2B5EF4-FFF2-40B4-BE49-F238E27FC236}">
                <a16:creationId xmlns:a16="http://schemas.microsoft.com/office/drawing/2014/main" id="{3D314893-9668-F84A-4B8B-9757BECB1D1B}"/>
              </a:ext>
            </a:extLst>
          </p:cNvPr>
          <p:cNvSpPr>
            <a:spLocks noGrp="1"/>
          </p:cNvSpPr>
          <p:nvPr>
            <p:ph idx="1"/>
          </p:nvPr>
        </p:nvSpPr>
        <p:spPr/>
        <p:txBody>
          <a:bodyPr/>
          <a:lstStyle/>
          <a:p>
            <a:r>
              <a:rPr lang="en-GB" dirty="0"/>
              <a:t>Created by the court of chancery </a:t>
            </a:r>
          </a:p>
          <a:p>
            <a:r>
              <a:rPr lang="en-GB" dirty="0"/>
              <a:t>As part of the reasoning in a case. (Legal reasoning) </a:t>
            </a:r>
          </a:p>
          <a:p>
            <a:r>
              <a:rPr lang="en-GB" dirty="0"/>
              <a:t>However, if court feel that the common law principles are satisfactory, they will not look at equitable maxims. </a:t>
            </a:r>
          </a:p>
        </p:txBody>
      </p:sp>
    </p:spTree>
    <p:extLst>
      <p:ext uri="{BB962C8B-B14F-4D97-AF65-F5344CB8AC3E}">
        <p14:creationId xmlns:p14="http://schemas.microsoft.com/office/powerpoint/2010/main" val="29425412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2B82547-2424-4E7A-A98B-75206EE730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23">
            <a:extLst>
              <a:ext uri="{FF2B5EF4-FFF2-40B4-BE49-F238E27FC236}">
                <a16:creationId xmlns:a16="http://schemas.microsoft.com/office/drawing/2014/main" id="{5109BC2F-9616-4D7D-9E98-57898009A8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blipFill>
            <a:blip r:embed="rId2">
              <a:duotone>
                <a:schemeClr val="accent1">
                  <a:tint val="98000"/>
                  <a:lumMod val="102000"/>
                </a:schemeClr>
                <a:schemeClr val="accent1">
                  <a:shade val="98000"/>
                  <a:lumMod val="98000"/>
                </a:schemeClr>
              </a:duotone>
            </a:blip>
            <a:tile tx="0" ty="0" sx="100000" sy="100000" flip="none" algn="tl"/>
          </a:blipFill>
          <a:ln>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8B4F66E-6BE9-C644-1945-A8CA0A6E791A}"/>
              </a:ext>
            </a:extLst>
          </p:cNvPr>
          <p:cNvSpPr>
            <a:spLocks noGrp="1"/>
          </p:cNvSpPr>
          <p:nvPr>
            <p:ph type="title"/>
          </p:nvPr>
        </p:nvSpPr>
        <p:spPr>
          <a:xfrm>
            <a:off x="683770" y="2388513"/>
            <a:ext cx="3269463" cy="1100793"/>
          </a:xfrm>
        </p:spPr>
        <p:txBody>
          <a:bodyPr anchor="t">
            <a:normAutofit/>
          </a:bodyPr>
          <a:lstStyle/>
          <a:p>
            <a:r>
              <a:rPr lang="en-GB" sz="4400" i="1" u="sng"/>
              <a:t>Continued</a:t>
            </a:r>
          </a:p>
        </p:txBody>
      </p:sp>
      <p:graphicFrame>
        <p:nvGraphicFramePr>
          <p:cNvPr id="5" name="Content Placeholder 2">
            <a:extLst>
              <a:ext uri="{FF2B5EF4-FFF2-40B4-BE49-F238E27FC236}">
                <a16:creationId xmlns:a16="http://schemas.microsoft.com/office/drawing/2014/main" id="{D68AABE6-D0E7-0B81-626F-B492C0E680F7}"/>
              </a:ext>
            </a:extLst>
          </p:cNvPr>
          <p:cNvGraphicFramePr>
            <a:graphicFrameLocks noGrp="1"/>
          </p:cNvGraphicFramePr>
          <p:nvPr>
            <p:ph idx="1"/>
            <p:extLst>
              <p:ext uri="{D42A27DB-BD31-4B8C-83A1-F6EECF244321}">
                <p14:modId xmlns:p14="http://schemas.microsoft.com/office/powerpoint/2010/main" val="3284332271"/>
              </p:ext>
            </p:extLst>
          </p:nvPr>
        </p:nvGraphicFramePr>
        <p:xfrm>
          <a:off x="5508820" y="965200"/>
          <a:ext cx="5728344" cy="49029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126267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2B82547-2424-4E7A-A98B-75206EE730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23">
            <a:extLst>
              <a:ext uri="{FF2B5EF4-FFF2-40B4-BE49-F238E27FC236}">
                <a16:creationId xmlns:a16="http://schemas.microsoft.com/office/drawing/2014/main" id="{5109BC2F-9616-4D7D-9E98-57898009A8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blipFill>
            <a:blip r:embed="rId2">
              <a:duotone>
                <a:schemeClr val="accent1">
                  <a:tint val="98000"/>
                  <a:lumMod val="102000"/>
                </a:schemeClr>
                <a:schemeClr val="accent1">
                  <a:shade val="98000"/>
                  <a:lumMod val="98000"/>
                </a:schemeClr>
              </a:duotone>
            </a:blip>
            <a:tile tx="0" ty="0" sx="100000" sy="100000" flip="none" algn="tl"/>
          </a:blipFill>
          <a:ln>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4DD2158-3638-3198-FBF0-F422EECD1862}"/>
              </a:ext>
            </a:extLst>
          </p:cNvPr>
          <p:cNvSpPr>
            <a:spLocks noGrp="1"/>
          </p:cNvSpPr>
          <p:nvPr>
            <p:ph type="title"/>
          </p:nvPr>
        </p:nvSpPr>
        <p:spPr>
          <a:xfrm>
            <a:off x="683770" y="2435110"/>
            <a:ext cx="3269463" cy="1963170"/>
          </a:xfrm>
        </p:spPr>
        <p:txBody>
          <a:bodyPr anchor="t">
            <a:normAutofit/>
          </a:bodyPr>
          <a:lstStyle/>
          <a:p>
            <a:r>
              <a:rPr lang="en-GB" sz="4800" i="1" u="sng" dirty="0"/>
              <a:t>Equitable remedies </a:t>
            </a:r>
          </a:p>
        </p:txBody>
      </p:sp>
      <p:graphicFrame>
        <p:nvGraphicFramePr>
          <p:cNvPr id="5" name="Content Placeholder 2">
            <a:extLst>
              <a:ext uri="{FF2B5EF4-FFF2-40B4-BE49-F238E27FC236}">
                <a16:creationId xmlns:a16="http://schemas.microsoft.com/office/drawing/2014/main" id="{1FC70D36-6D47-1A87-531F-7C9B57408F0B}"/>
              </a:ext>
            </a:extLst>
          </p:cNvPr>
          <p:cNvGraphicFramePr>
            <a:graphicFrameLocks noGrp="1"/>
          </p:cNvGraphicFramePr>
          <p:nvPr>
            <p:ph idx="1"/>
            <p:extLst>
              <p:ext uri="{D42A27DB-BD31-4B8C-83A1-F6EECF244321}">
                <p14:modId xmlns:p14="http://schemas.microsoft.com/office/powerpoint/2010/main" val="2936398825"/>
              </p:ext>
            </p:extLst>
          </p:nvPr>
        </p:nvGraphicFramePr>
        <p:xfrm>
          <a:off x="5508820" y="965200"/>
          <a:ext cx="5728344" cy="49029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090375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1ADB1-879B-52A6-620E-BDAA1BA7D3C0}"/>
              </a:ext>
            </a:extLst>
          </p:cNvPr>
          <p:cNvSpPr>
            <a:spLocks noGrp="1"/>
          </p:cNvSpPr>
          <p:nvPr>
            <p:ph type="title"/>
          </p:nvPr>
        </p:nvSpPr>
        <p:spPr/>
        <p:txBody>
          <a:bodyPr/>
          <a:lstStyle/>
          <a:p>
            <a:pPr algn="ctr"/>
            <a:r>
              <a:rPr lang="en-GB" sz="5400" i="1" u="sng" dirty="0"/>
              <a:t>Legal persons</a:t>
            </a:r>
          </a:p>
        </p:txBody>
      </p:sp>
      <p:graphicFrame>
        <p:nvGraphicFramePr>
          <p:cNvPr id="5" name="Content Placeholder 2">
            <a:extLst>
              <a:ext uri="{FF2B5EF4-FFF2-40B4-BE49-F238E27FC236}">
                <a16:creationId xmlns:a16="http://schemas.microsoft.com/office/drawing/2014/main" id="{D6E23043-C4A7-2725-328B-920B881B8818}"/>
              </a:ext>
            </a:extLst>
          </p:cNvPr>
          <p:cNvGraphicFramePr>
            <a:graphicFrameLocks noGrp="1"/>
          </p:cNvGraphicFramePr>
          <p:nvPr>
            <p:ph idx="1"/>
          </p:nvPr>
        </p:nvGraphicFramePr>
        <p:xfrm>
          <a:off x="818712" y="2222287"/>
          <a:ext cx="10554574" cy="36365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774245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E5B00-34D6-E8B1-D301-11E65E08BA40}"/>
              </a:ext>
            </a:extLst>
          </p:cNvPr>
          <p:cNvSpPr>
            <a:spLocks noGrp="1"/>
          </p:cNvSpPr>
          <p:nvPr>
            <p:ph type="title"/>
          </p:nvPr>
        </p:nvSpPr>
        <p:spPr/>
        <p:txBody>
          <a:bodyPr/>
          <a:lstStyle/>
          <a:p>
            <a:pPr algn="ctr"/>
            <a:r>
              <a:rPr lang="en-GB" sz="5400" i="1" u="sng" dirty="0"/>
              <a:t>Summary</a:t>
            </a:r>
            <a:r>
              <a:rPr lang="en-GB" dirty="0"/>
              <a:t> </a:t>
            </a:r>
          </a:p>
        </p:txBody>
      </p:sp>
      <p:graphicFrame>
        <p:nvGraphicFramePr>
          <p:cNvPr id="5" name="Content Placeholder 2">
            <a:extLst>
              <a:ext uri="{FF2B5EF4-FFF2-40B4-BE49-F238E27FC236}">
                <a16:creationId xmlns:a16="http://schemas.microsoft.com/office/drawing/2014/main" id="{23406FF1-8AEC-EE6E-6C6F-EFF45865CE49}"/>
              </a:ext>
            </a:extLst>
          </p:cNvPr>
          <p:cNvGraphicFramePr>
            <a:graphicFrameLocks noGrp="1"/>
          </p:cNvGraphicFramePr>
          <p:nvPr>
            <p:ph idx="1"/>
          </p:nvPr>
        </p:nvGraphicFramePr>
        <p:xfrm>
          <a:off x="818713" y="2239116"/>
          <a:ext cx="10554574" cy="36365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6071882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9543CE7-3A45-4DCC-D2E2-37C6273D09A7}"/>
              </a:ext>
            </a:extLst>
          </p:cNvPr>
          <p:cNvSpPr>
            <a:spLocks noGrp="1"/>
          </p:cNvSpPr>
          <p:nvPr>
            <p:ph type="ctrTitle"/>
          </p:nvPr>
        </p:nvSpPr>
        <p:spPr/>
        <p:txBody>
          <a:bodyPr/>
          <a:lstStyle/>
          <a:p>
            <a:pPr algn="ctr"/>
            <a:r>
              <a:rPr lang="en-GB" sz="7200" i="1" u="sng" dirty="0"/>
              <a:t>Thank you!</a:t>
            </a:r>
          </a:p>
        </p:txBody>
      </p:sp>
      <p:sp>
        <p:nvSpPr>
          <p:cNvPr id="5" name="Subtitle 4">
            <a:extLst>
              <a:ext uri="{FF2B5EF4-FFF2-40B4-BE49-F238E27FC236}">
                <a16:creationId xmlns:a16="http://schemas.microsoft.com/office/drawing/2014/main" id="{3E35F247-7659-230B-61A0-7A8FD8A8ABAF}"/>
              </a:ext>
            </a:extLst>
          </p:cNvPr>
          <p:cNvSpPr>
            <a:spLocks noGrp="1"/>
          </p:cNvSpPr>
          <p:nvPr>
            <p:ph type="subTitle" idx="1"/>
          </p:nvPr>
        </p:nvSpPr>
        <p:spPr/>
        <p:txBody>
          <a:bodyPr/>
          <a:lstStyle/>
          <a:p>
            <a:r>
              <a:rPr lang="en-GB" dirty="0"/>
              <a:t>Any Questions?</a:t>
            </a:r>
          </a:p>
        </p:txBody>
      </p:sp>
    </p:spTree>
    <p:extLst>
      <p:ext uri="{BB962C8B-B14F-4D97-AF65-F5344CB8AC3E}">
        <p14:creationId xmlns:p14="http://schemas.microsoft.com/office/powerpoint/2010/main" val="185435847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F03B5E"/>
      </a:accent1>
      <a:accent2>
        <a:srgbClr val="DC6FEC"/>
      </a:accent2>
      <a:accent3>
        <a:srgbClr val="60B1F2"/>
      </a:accent3>
      <a:accent4>
        <a:srgbClr val="6AD5BB"/>
      </a:accent4>
      <a:accent5>
        <a:srgbClr val="E8AB4E"/>
      </a:accent5>
      <a:accent6>
        <a:srgbClr val="F56447"/>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ACECE1E4-636E-48DB-87ED-4A76DC93378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0</TotalTime>
  <Words>1393</Words>
  <Application>Microsoft Office PowerPoint</Application>
  <PresentationFormat>Widescreen</PresentationFormat>
  <Paragraphs>183</Paragraphs>
  <Slides>41</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Calibri</vt:lpstr>
      <vt:lpstr>Century Gothic</vt:lpstr>
      <vt:lpstr>Times New Roman</vt:lpstr>
      <vt:lpstr>Wingdings</vt:lpstr>
      <vt:lpstr>Wingdings 2</vt:lpstr>
      <vt:lpstr>Quotable</vt:lpstr>
      <vt:lpstr>Welcome to the module!</vt:lpstr>
      <vt:lpstr>Content </vt:lpstr>
      <vt:lpstr>Aims and Learning Objectives </vt:lpstr>
      <vt:lpstr>How will these sessions run? </vt:lpstr>
      <vt:lpstr>Scheme of work</vt:lpstr>
      <vt:lpstr>The Moodle page </vt:lpstr>
      <vt:lpstr>Microsoft teams</vt:lpstr>
      <vt:lpstr>Expectations </vt:lpstr>
      <vt:lpstr>Activities</vt:lpstr>
      <vt:lpstr>Question 1</vt:lpstr>
      <vt:lpstr>Legal Process is....</vt:lpstr>
      <vt:lpstr>PowerPoint Presentation</vt:lpstr>
      <vt:lpstr>PowerPoint Presentation</vt:lpstr>
      <vt:lpstr>PowerPoint Presentation</vt:lpstr>
      <vt:lpstr>PowerPoint Presentation</vt:lpstr>
      <vt:lpstr>PowerPoint Presentation</vt:lpstr>
      <vt:lpstr>PowerPoint Presentation</vt:lpstr>
      <vt:lpstr>Activity </vt:lpstr>
      <vt:lpstr>A few notes before we start!</vt:lpstr>
      <vt:lpstr>What is law?</vt:lpstr>
      <vt:lpstr>What is law?</vt:lpstr>
      <vt:lpstr>Lets test</vt:lpstr>
      <vt:lpstr>So, what is law?</vt:lpstr>
      <vt:lpstr>Where does the law come from?</vt:lpstr>
      <vt:lpstr>Primary legislation </vt:lpstr>
      <vt:lpstr>Secondary legislation </vt:lpstr>
      <vt:lpstr>Others</vt:lpstr>
      <vt:lpstr>Case law </vt:lpstr>
      <vt:lpstr>International law </vt:lpstr>
      <vt:lpstr>European Union</vt:lpstr>
      <vt:lpstr>Different types of laws</vt:lpstr>
      <vt:lpstr>Continued…..</vt:lpstr>
      <vt:lpstr>Common law and equity </vt:lpstr>
      <vt:lpstr>Equity </vt:lpstr>
      <vt:lpstr>Continued </vt:lpstr>
      <vt:lpstr>Equitable maxims </vt:lpstr>
      <vt:lpstr>Continued</vt:lpstr>
      <vt:lpstr>Equitable remedies </vt:lpstr>
      <vt:lpstr>Legal persons</vt:lpstr>
      <vt:lpstr>Summary </vt:lpstr>
      <vt:lpstr>Thank you!</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Legal Process</dc:title>
  <dc:creator>Zita Draper</dc:creator>
  <cp:lastModifiedBy>Zita Draper</cp:lastModifiedBy>
  <cp:revision>11</cp:revision>
  <dcterms:created xsi:type="dcterms:W3CDTF">2023-01-29T21:43:38Z</dcterms:created>
  <dcterms:modified xsi:type="dcterms:W3CDTF">2024-05-22T11:41:32Z</dcterms:modified>
</cp:coreProperties>
</file>