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43"/>
  </p:normalViewPr>
  <p:slideViewPr>
    <p:cSldViewPr snapToGrid="0">
      <p:cViewPr varScale="1">
        <p:scale>
          <a:sx n="115" d="100"/>
          <a:sy n="115" d="100"/>
        </p:scale>
        <p:origin x="4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agriculture10010008" TargetMode="External"/><Relationship Id="rId2" Type="http://schemas.openxmlformats.org/officeDocument/2006/relationships/hyperlink" Target="https://ncof.dacnet.nic.in/StatusOrganicFarming" TargetMode="External"/><Relationship Id="rId1" Type="http://schemas.openxmlformats.org/officeDocument/2006/relationships/hyperlink" Target="https://doi.org/10.1080/00380768.2021.1897479" TargetMode="External"/><Relationship Id="rId4" Type="http://schemas.openxmlformats.org/officeDocument/2006/relationships/hyperlink" Target="https://downloads.usda.library.cornell.edu/usda-esmis/files/zg64tk92g/2z10z137s/bn99bh97r/cenorg22.pdf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agriculture10010008" TargetMode="External"/><Relationship Id="rId2" Type="http://schemas.openxmlformats.org/officeDocument/2006/relationships/hyperlink" Target="https://ncof.dacnet.nic.in/StatusOrganicFarming" TargetMode="External"/><Relationship Id="rId1" Type="http://schemas.openxmlformats.org/officeDocument/2006/relationships/hyperlink" Target="https://doi.org/10.1080/00380768.2021.1897479" TargetMode="External"/><Relationship Id="rId4" Type="http://schemas.openxmlformats.org/officeDocument/2006/relationships/hyperlink" Target="https://downloads.usda.library.cornell.edu/usda-esmis/files/zg64tk92g/2z10z137s/bn99bh97r/cenorg22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D940FE-E150-4401-9748-C0AD3942B8AA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3730C21-4165-4432-B89C-293205313F05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Agrahari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R. K., Kobayashi, Y., Tanaka, T. S. T., Panda, S. K., &amp; Koyama, H. (2021). Smart fertilizer management: The progress of imaging technologies and possible implementation of plant biomarkers in agriculture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. Soil Science and Plant Nutrition, 67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(3), 248–258. 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https://doi.org/10.1080/00380768.2021.1897479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CDD419-5182-4E51-A815-74CFD68DF2AA}" type="parTrans" cxnId="{8A054B33-A4F9-4978-AE20-B7B15C5014DC}">
      <dgm:prSet/>
      <dgm:spPr/>
      <dgm:t>
        <a:bodyPr/>
        <a:lstStyle/>
        <a:p>
          <a:endParaRPr lang="en-US"/>
        </a:p>
      </dgm:t>
    </dgm:pt>
    <dgm:pt modelId="{3F99F20A-FA6B-4D43-8E1C-12717B36DA59}" type="sibTrans" cxnId="{8A054B33-A4F9-4978-AE20-B7B15C5014DC}">
      <dgm:prSet/>
      <dgm:spPr/>
      <dgm:t>
        <a:bodyPr/>
        <a:lstStyle/>
        <a:p>
          <a:endParaRPr lang="en-US"/>
        </a:p>
      </dgm:t>
    </dgm:pt>
    <dgm:pt modelId="{F4541898-84D5-4966-B58A-CEC68A433406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Anbarasan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P. (2018). Stakeholder engagement in sustainable enterprise: Evolving a conceptual framework, and a case study of ITC.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Business Strategy &amp; the Environment, 27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(3), 282–300.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3E999E-E9D8-4BF5-BFDF-0C8667EB8A63}" type="parTrans" cxnId="{55A89772-BF87-4836-8394-5479D21A2E42}">
      <dgm:prSet/>
      <dgm:spPr/>
      <dgm:t>
        <a:bodyPr/>
        <a:lstStyle/>
        <a:p>
          <a:endParaRPr lang="en-US"/>
        </a:p>
      </dgm:t>
    </dgm:pt>
    <dgm:pt modelId="{42860D0E-285B-4AA1-BD3C-CBDA3933FA7B}" type="sibTrans" cxnId="{55A89772-BF87-4836-8394-5479D21A2E42}">
      <dgm:prSet/>
      <dgm:spPr/>
      <dgm:t>
        <a:bodyPr/>
        <a:lstStyle/>
        <a:p>
          <a:endParaRPr lang="en-US"/>
        </a:p>
      </dgm:t>
    </dgm:pt>
    <dgm:pt modelId="{3931F0A6-448A-4D2F-91C0-BF31D2EF2959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Chofreh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A. G. (2018). Sustainable enterprise resource planning systems implementation: A framework development.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Journal of Cleaner Production, 198,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1345–1355</a:t>
          </a:r>
          <a:r>
            <a:rPr lang="en-GB" sz="1200" dirty="0"/>
            <a:t>.</a:t>
          </a:r>
          <a:endParaRPr lang="en-US" sz="1200" dirty="0"/>
        </a:p>
      </dgm:t>
    </dgm:pt>
    <dgm:pt modelId="{84CAAE91-4541-49DF-B996-D08A9955F34A}" type="parTrans" cxnId="{1A82C8C0-2526-4496-8BD6-7535216A620F}">
      <dgm:prSet/>
      <dgm:spPr/>
      <dgm:t>
        <a:bodyPr/>
        <a:lstStyle/>
        <a:p>
          <a:endParaRPr lang="en-US"/>
        </a:p>
      </dgm:t>
    </dgm:pt>
    <dgm:pt modelId="{832F541F-1FA5-46F5-A71A-1BDECCDA7073}" type="sibTrans" cxnId="{1A82C8C0-2526-4496-8BD6-7535216A620F}">
      <dgm:prSet/>
      <dgm:spPr/>
      <dgm:t>
        <a:bodyPr/>
        <a:lstStyle/>
        <a:p>
          <a:endParaRPr lang="en-US"/>
        </a:p>
      </dgm:t>
    </dgm:pt>
    <dgm:pt modelId="{45BC9F13-3E5F-4A1D-B2CF-99BF07A24897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Edgeman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R., &amp;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Eskildsen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J. (2014). Modelling and assessing sustainable enterprise excellence.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Business Strategy and the Environment, 23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(3), 173–187.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6E2964-3019-4E14-A014-AF6E06B37F06}" type="parTrans" cxnId="{5A93B00E-ED0A-4C76-BB22-02E455375489}">
      <dgm:prSet/>
      <dgm:spPr/>
      <dgm:t>
        <a:bodyPr/>
        <a:lstStyle/>
        <a:p>
          <a:endParaRPr lang="en-US"/>
        </a:p>
      </dgm:t>
    </dgm:pt>
    <dgm:pt modelId="{7F0C6F9E-DDCF-4020-BAE9-DCEA1505D450}" type="sibTrans" cxnId="{5A93B00E-ED0A-4C76-BB22-02E455375489}">
      <dgm:prSet/>
      <dgm:spPr/>
      <dgm:t>
        <a:bodyPr/>
        <a:lstStyle/>
        <a:p>
          <a:endParaRPr lang="en-US"/>
        </a:p>
      </dgm:t>
    </dgm:pt>
    <dgm:pt modelId="{8F0B08C1-B216-4604-ADB1-AD695DC8616F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Febrizal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Rahmana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&amp;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Bawono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A. (2020). Sustainable development toward sustainable enterprise.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Management Science Letters, 11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(2), 657–668.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44E601-F933-4B50-91CD-A7124E1E81D7}" type="parTrans" cxnId="{36448F8A-DF33-4FBF-B931-07349E01CE2D}">
      <dgm:prSet/>
      <dgm:spPr/>
      <dgm:t>
        <a:bodyPr/>
        <a:lstStyle/>
        <a:p>
          <a:endParaRPr lang="en-US"/>
        </a:p>
      </dgm:t>
    </dgm:pt>
    <dgm:pt modelId="{D4F32C26-3775-4317-8273-24F27E3DE2CF}" type="sibTrans" cxnId="{36448F8A-DF33-4FBF-B931-07349E01CE2D}">
      <dgm:prSet/>
      <dgm:spPr/>
      <dgm:t>
        <a:bodyPr/>
        <a:lstStyle/>
        <a:p>
          <a:endParaRPr lang="en-US"/>
        </a:p>
      </dgm:t>
    </dgm:pt>
    <dgm:pt modelId="{1C08DA8E-461B-41AE-BB2D-3C3917D65117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Green, E. (2020).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Emerging trends in sustainable agriculture: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Opportunities for growth.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EcoAgro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Insights</a:t>
          </a:r>
          <a:r>
            <a:rPr lang="en-GB" sz="1200" dirty="0"/>
            <a:t>.</a:t>
          </a:r>
          <a:endParaRPr lang="en-US" sz="1200" dirty="0"/>
        </a:p>
      </dgm:t>
    </dgm:pt>
    <dgm:pt modelId="{881CBC19-07AB-447C-AA05-B89746B539C9}" type="parTrans" cxnId="{439252C0-AF1A-40A7-A89B-F844DAA43220}">
      <dgm:prSet/>
      <dgm:spPr/>
      <dgm:t>
        <a:bodyPr/>
        <a:lstStyle/>
        <a:p>
          <a:endParaRPr lang="en-US"/>
        </a:p>
      </dgm:t>
    </dgm:pt>
    <dgm:pt modelId="{BEE04F86-DEC0-4812-8217-D840890F448A}" type="sibTrans" cxnId="{439252C0-AF1A-40A7-A89B-F844DAA43220}">
      <dgm:prSet/>
      <dgm:spPr/>
      <dgm:t>
        <a:bodyPr/>
        <a:lstStyle/>
        <a:p>
          <a:endParaRPr lang="en-US"/>
        </a:p>
      </dgm:t>
    </dgm:pt>
    <dgm:pt modelId="{1E5542BD-B762-46C7-872B-E6E71A8D3E74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NCOF. (2020–21).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 Department of Agriculture &amp; Farmers Welfare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. Status of organic farming. Retrieved from 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https://ncof.dacnet.nic.in/StatusOrganicFarming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83F481-E0FC-4086-8DFF-8DA86D4C90A7}" type="parTrans" cxnId="{C58CE41A-FAF5-41DC-84AA-F1CFC84811C2}">
      <dgm:prSet/>
      <dgm:spPr/>
      <dgm:t>
        <a:bodyPr/>
        <a:lstStyle/>
        <a:p>
          <a:endParaRPr lang="en-US"/>
        </a:p>
      </dgm:t>
    </dgm:pt>
    <dgm:pt modelId="{531151D8-3563-4A4F-8D0A-ABEE1D99B60E}" type="sibTrans" cxnId="{C58CE41A-FAF5-41DC-84AA-F1CFC84811C2}">
      <dgm:prSet/>
      <dgm:spPr/>
      <dgm:t>
        <a:bodyPr/>
        <a:lstStyle/>
        <a:p>
          <a:endParaRPr lang="en-US"/>
        </a:p>
      </dgm:t>
    </dgm:pt>
    <dgm:pt modelId="{B493681A-B23D-428F-B327-F5F8C6DAEA06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NPOP. (2021).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Department of Agriculture &amp; Farmers Welfare. Retrieved from 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https://ncof.dacnet.nic.in/StatusOrganicFarming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BD3DBC-B23D-43BB-AA12-6BEFAEA3426B}" type="parTrans" cxnId="{73220148-8574-4870-AAE1-C10003CB7B35}">
      <dgm:prSet/>
      <dgm:spPr/>
      <dgm:t>
        <a:bodyPr/>
        <a:lstStyle/>
        <a:p>
          <a:endParaRPr lang="en-US"/>
        </a:p>
      </dgm:t>
    </dgm:pt>
    <dgm:pt modelId="{4352DF71-6A48-41F2-9F07-7EEBD47D8577}" type="sibTrans" cxnId="{73220148-8574-4870-AAE1-C10003CB7B35}">
      <dgm:prSet/>
      <dgm:spPr/>
      <dgm:t>
        <a:bodyPr/>
        <a:lstStyle/>
        <a:p>
          <a:endParaRPr lang="en-US"/>
        </a:p>
      </dgm:t>
    </dgm:pt>
    <dgm:pt modelId="{75194E0A-96F7-47D9-BEAC-129FD1F8DA10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Parihar, P., &amp; Choudhary, R. (2022).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Evaluation of the effect of organic waste on nutrient quality of compost. </a:t>
          </a:r>
          <a:endParaRPr lang="en-US" sz="1000" i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DB06ED-5238-47A7-989E-D21FDA88490A}" type="parTrans" cxnId="{5CCBF29F-64D0-4924-B958-D329593A1E57}">
      <dgm:prSet/>
      <dgm:spPr/>
      <dgm:t>
        <a:bodyPr/>
        <a:lstStyle/>
        <a:p>
          <a:endParaRPr lang="en-US"/>
        </a:p>
      </dgm:t>
    </dgm:pt>
    <dgm:pt modelId="{ED29504E-A285-498C-B4D8-2AFFB60F8252}" type="sibTrans" cxnId="{5CCBF29F-64D0-4924-B958-D329593A1E57}">
      <dgm:prSet/>
      <dgm:spPr/>
      <dgm:t>
        <a:bodyPr/>
        <a:lstStyle/>
        <a:p>
          <a:endParaRPr lang="en-US"/>
        </a:p>
      </dgm:t>
    </dgm:pt>
    <dgm:pt modelId="{03368095-7CF9-4B01-B950-41F64816CD4A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Rossi, L., Regni, L., Rinaldi, S.,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Sdringola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P.,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Calisti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R., Brunori, A., Dini, F., &amp; Proietti, P. (2020). Long-term water footprint assessment in a rainfed olive tree grove in the Umbria region, Italy.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Agriculture, 10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(1), 8. 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https://doi.org/10.3390/agriculture10010008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875436-82D4-4AF2-AE43-CF0CCC2AF07B}" type="parTrans" cxnId="{ACA4958F-AFE7-41A1-B14D-7F32126FD6A4}">
      <dgm:prSet/>
      <dgm:spPr/>
      <dgm:t>
        <a:bodyPr/>
        <a:lstStyle/>
        <a:p>
          <a:endParaRPr lang="en-US"/>
        </a:p>
      </dgm:t>
    </dgm:pt>
    <dgm:pt modelId="{8BD01167-E021-47BA-B3BD-3D9EB85FDF6E}" type="sibTrans" cxnId="{ACA4958F-AFE7-41A1-B14D-7F32126FD6A4}">
      <dgm:prSet/>
      <dgm:spPr/>
      <dgm:t>
        <a:bodyPr/>
        <a:lstStyle/>
        <a:p>
          <a:endParaRPr lang="en-US"/>
        </a:p>
      </dgm:t>
    </dgm:pt>
    <dgm:pt modelId="{0386FCD3-2E40-4B78-ABE0-08A64F381A0E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Thompson, F. M. M. (2010).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Social enterprise: Developing sustainable enterprises.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New York: Palgrave Macmillan</a:t>
          </a:r>
          <a:r>
            <a:rPr lang="en-GB" sz="1200" dirty="0"/>
            <a:t>.</a:t>
          </a:r>
          <a:endParaRPr lang="en-US" sz="1200" dirty="0"/>
        </a:p>
      </dgm:t>
    </dgm:pt>
    <dgm:pt modelId="{2958B115-4356-4B59-BA67-A7052E13F675}" type="parTrans" cxnId="{336F5EED-3EC4-480E-A847-FFED44282174}">
      <dgm:prSet/>
      <dgm:spPr/>
      <dgm:t>
        <a:bodyPr/>
        <a:lstStyle/>
        <a:p>
          <a:endParaRPr lang="en-US"/>
        </a:p>
      </dgm:t>
    </dgm:pt>
    <dgm:pt modelId="{33C7EB53-EAA5-47BD-882C-624A1661C09A}" type="sibTrans" cxnId="{336F5EED-3EC4-480E-A847-FFED44282174}">
      <dgm:prSet/>
      <dgm:spPr/>
      <dgm:t>
        <a:bodyPr/>
        <a:lstStyle/>
        <a:p>
          <a:endParaRPr lang="en-US"/>
        </a:p>
      </dgm:t>
    </dgm:pt>
    <dgm:pt modelId="{2D7BB6CC-2312-4FCC-AD19-AAA7CBE0C209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USDA. (2021).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Organic farming practices and standards.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United States Department of Agriculture.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7D24B0-345E-483B-8AFE-16629DE39E46}" type="parTrans" cxnId="{914ED41B-548D-4813-86F3-679E316A9EC8}">
      <dgm:prSet/>
      <dgm:spPr/>
      <dgm:t>
        <a:bodyPr/>
        <a:lstStyle/>
        <a:p>
          <a:endParaRPr lang="en-US"/>
        </a:p>
      </dgm:t>
    </dgm:pt>
    <dgm:pt modelId="{2050A6DB-1446-4C23-924B-6954412BE59D}" type="sibTrans" cxnId="{914ED41B-548D-4813-86F3-679E316A9EC8}">
      <dgm:prSet/>
      <dgm:spPr/>
      <dgm:t>
        <a:bodyPr/>
        <a:lstStyle/>
        <a:p>
          <a:endParaRPr lang="en-US"/>
        </a:p>
      </dgm:t>
    </dgm:pt>
    <dgm:pt modelId="{ACEA2F21-E1F6-4100-8CBF-1B68EA419AB8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Uludag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A.,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Uremis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I., &amp; Arslan, M. (2018).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Biological weed control. In non-chemical weed control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(pp. 115–132). Academic Press.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1631BB-D8DB-4C7A-9282-6C0FE7AD4C5D}" type="parTrans" cxnId="{55B7F080-E3DC-4AF4-BFA8-800F5C5BDF96}">
      <dgm:prSet/>
      <dgm:spPr/>
      <dgm:t>
        <a:bodyPr/>
        <a:lstStyle/>
        <a:p>
          <a:endParaRPr lang="en-US"/>
        </a:p>
      </dgm:t>
    </dgm:pt>
    <dgm:pt modelId="{8AC89A9F-520A-4004-99D1-BF670A128779}" type="sibTrans" cxnId="{55B7F080-E3DC-4AF4-BFA8-800F5C5BDF96}">
      <dgm:prSet/>
      <dgm:spPr/>
      <dgm:t>
        <a:bodyPr/>
        <a:lstStyle/>
        <a:p>
          <a:endParaRPr lang="en-US"/>
        </a:p>
      </dgm:t>
    </dgm:pt>
    <dgm:pt modelId="{DAA61F2C-7253-46B8-8F91-DA79DBD95DBC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https://downloads.usda.library.cornell.edu/usda-esmis/files/zg64tk92g/2z10z137s/bn99bh97r/cenorg22.pdf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EDEF71-8548-46DC-933D-B35CB70E3A9F}" type="parTrans" cxnId="{40862A11-D4F3-4F63-B322-A0BAEBD79B6C}">
      <dgm:prSet/>
      <dgm:spPr/>
      <dgm:t>
        <a:bodyPr/>
        <a:lstStyle/>
        <a:p>
          <a:endParaRPr lang="en-US"/>
        </a:p>
      </dgm:t>
    </dgm:pt>
    <dgm:pt modelId="{65FEFFA8-9E73-4189-B4A9-A844BEA6BEEB}" type="sibTrans" cxnId="{40862A11-D4F3-4F63-B322-A0BAEBD79B6C}">
      <dgm:prSet/>
      <dgm:spPr/>
      <dgm:t>
        <a:bodyPr/>
        <a:lstStyle/>
        <a:p>
          <a:endParaRPr lang="en-US"/>
        </a:p>
      </dgm:t>
    </dgm:pt>
    <dgm:pt modelId="{9D6D3F3F-63D6-430E-B2C0-F0B0BB147327}" type="pres">
      <dgm:prSet presAssocID="{D5D940FE-E150-4401-9748-C0AD3942B8AA}" presName="vert0" presStyleCnt="0">
        <dgm:presLayoutVars>
          <dgm:dir/>
          <dgm:animOne val="branch"/>
          <dgm:animLvl val="lvl"/>
        </dgm:presLayoutVars>
      </dgm:prSet>
      <dgm:spPr/>
    </dgm:pt>
    <dgm:pt modelId="{EF6B7FC7-FC9C-45B6-A4DD-2CF6735A2EB0}" type="pres">
      <dgm:prSet presAssocID="{D3730C21-4165-4432-B89C-293205313F05}" presName="thickLine" presStyleLbl="alignNode1" presStyleIdx="0" presStyleCnt="14"/>
      <dgm:spPr/>
    </dgm:pt>
    <dgm:pt modelId="{582CE144-823C-40FE-8AB9-E9BB959AAE0D}" type="pres">
      <dgm:prSet presAssocID="{D3730C21-4165-4432-B89C-293205313F05}" presName="horz1" presStyleCnt="0"/>
      <dgm:spPr/>
    </dgm:pt>
    <dgm:pt modelId="{20D7FA3B-C535-44A9-A6CD-E47D4E5BE6A7}" type="pres">
      <dgm:prSet presAssocID="{D3730C21-4165-4432-B89C-293205313F05}" presName="tx1" presStyleLbl="revTx" presStyleIdx="0" presStyleCnt="14"/>
      <dgm:spPr/>
    </dgm:pt>
    <dgm:pt modelId="{9890EFC7-4A2C-4FDD-AD07-39B118FB4FEC}" type="pres">
      <dgm:prSet presAssocID="{D3730C21-4165-4432-B89C-293205313F05}" presName="vert1" presStyleCnt="0"/>
      <dgm:spPr/>
    </dgm:pt>
    <dgm:pt modelId="{D240EBDA-9E6F-4B2C-8DB1-EEB360416DB2}" type="pres">
      <dgm:prSet presAssocID="{F4541898-84D5-4966-B58A-CEC68A433406}" presName="thickLine" presStyleLbl="alignNode1" presStyleIdx="1" presStyleCnt="14"/>
      <dgm:spPr/>
    </dgm:pt>
    <dgm:pt modelId="{3D3CD88B-6064-4FEC-8B07-F4099E8B8182}" type="pres">
      <dgm:prSet presAssocID="{F4541898-84D5-4966-B58A-CEC68A433406}" presName="horz1" presStyleCnt="0"/>
      <dgm:spPr/>
    </dgm:pt>
    <dgm:pt modelId="{946A20A9-EBD5-4CAB-9643-05A841E04EDA}" type="pres">
      <dgm:prSet presAssocID="{F4541898-84D5-4966-B58A-CEC68A433406}" presName="tx1" presStyleLbl="revTx" presStyleIdx="1" presStyleCnt="14"/>
      <dgm:spPr/>
    </dgm:pt>
    <dgm:pt modelId="{BE49D332-9077-4994-AABB-098417260AD3}" type="pres">
      <dgm:prSet presAssocID="{F4541898-84D5-4966-B58A-CEC68A433406}" presName="vert1" presStyleCnt="0"/>
      <dgm:spPr/>
    </dgm:pt>
    <dgm:pt modelId="{33028482-1AA5-4679-AC8A-E33EEA01E67B}" type="pres">
      <dgm:prSet presAssocID="{3931F0A6-448A-4D2F-91C0-BF31D2EF2959}" presName="thickLine" presStyleLbl="alignNode1" presStyleIdx="2" presStyleCnt="14"/>
      <dgm:spPr/>
    </dgm:pt>
    <dgm:pt modelId="{63D4185E-2B56-4FAE-9CE1-3E669CF3BE16}" type="pres">
      <dgm:prSet presAssocID="{3931F0A6-448A-4D2F-91C0-BF31D2EF2959}" presName="horz1" presStyleCnt="0"/>
      <dgm:spPr/>
    </dgm:pt>
    <dgm:pt modelId="{D91BEB82-62E6-470B-92FA-5569CAA7A35E}" type="pres">
      <dgm:prSet presAssocID="{3931F0A6-448A-4D2F-91C0-BF31D2EF2959}" presName="tx1" presStyleLbl="revTx" presStyleIdx="2" presStyleCnt="14"/>
      <dgm:spPr/>
    </dgm:pt>
    <dgm:pt modelId="{E44296A6-F454-4EC9-9238-35DDEF800165}" type="pres">
      <dgm:prSet presAssocID="{3931F0A6-448A-4D2F-91C0-BF31D2EF2959}" presName="vert1" presStyleCnt="0"/>
      <dgm:spPr/>
    </dgm:pt>
    <dgm:pt modelId="{2D660096-A24E-4C13-A8EB-740C25C7E160}" type="pres">
      <dgm:prSet presAssocID="{45BC9F13-3E5F-4A1D-B2CF-99BF07A24897}" presName="thickLine" presStyleLbl="alignNode1" presStyleIdx="3" presStyleCnt="14"/>
      <dgm:spPr/>
    </dgm:pt>
    <dgm:pt modelId="{0554C675-9E5B-4C96-8452-D74236AF33AF}" type="pres">
      <dgm:prSet presAssocID="{45BC9F13-3E5F-4A1D-B2CF-99BF07A24897}" presName="horz1" presStyleCnt="0"/>
      <dgm:spPr/>
    </dgm:pt>
    <dgm:pt modelId="{A6AE49FA-E0C9-4D95-A923-22CC4D7ADA6C}" type="pres">
      <dgm:prSet presAssocID="{45BC9F13-3E5F-4A1D-B2CF-99BF07A24897}" presName="tx1" presStyleLbl="revTx" presStyleIdx="3" presStyleCnt="14"/>
      <dgm:spPr/>
    </dgm:pt>
    <dgm:pt modelId="{AC2EB493-DF21-416F-86D8-D48A28E51CFE}" type="pres">
      <dgm:prSet presAssocID="{45BC9F13-3E5F-4A1D-B2CF-99BF07A24897}" presName="vert1" presStyleCnt="0"/>
      <dgm:spPr/>
    </dgm:pt>
    <dgm:pt modelId="{2CC308FF-B033-4810-B4F8-EF88123872B5}" type="pres">
      <dgm:prSet presAssocID="{8F0B08C1-B216-4604-ADB1-AD695DC8616F}" presName="thickLine" presStyleLbl="alignNode1" presStyleIdx="4" presStyleCnt="14"/>
      <dgm:spPr/>
    </dgm:pt>
    <dgm:pt modelId="{5C24ACEB-DEBB-431E-9CF0-E235490BA030}" type="pres">
      <dgm:prSet presAssocID="{8F0B08C1-B216-4604-ADB1-AD695DC8616F}" presName="horz1" presStyleCnt="0"/>
      <dgm:spPr/>
    </dgm:pt>
    <dgm:pt modelId="{2B6FD922-A5C3-45DC-B0EE-20D17604A8B7}" type="pres">
      <dgm:prSet presAssocID="{8F0B08C1-B216-4604-ADB1-AD695DC8616F}" presName="tx1" presStyleLbl="revTx" presStyleIdx="4" presStyleCnt="14"/>
      <dgm:spPr/>
    </dgm:pt>
    <dgm:pt modelId="{0A1700AD-87B2-4D23-9B56-56828CA3F6C8}" type="pres">
      <dgm:prSet presAssocID="{8F0B08C1-B216-4604-ADB1-AD695DC8616F}" presName="vert1" presStyleCnt="0"/>
      <dgm:spPr/>
    </dgm:pt>
    <dgm:pt modelId="{97B42750-888F-45B6-8102-9845815BD3DD}" type="pres">
      <dgm:prSet presAssocID="{1C08DA8E-461B-41AE-BB2D-3C3917D65117}" presName="thickLine" presStyleLbl="alignNode1" presStyleIdx="5" presStyleCnt="14"/>
      <dgm:spPr/>
    </dgm:pt>
    <dgm:pt modelId="{11BE0559-2998-4B59-B1CF-CEC05EB3B90E}" type="pres">
      <dgm:prSet presAssocID="{1C08DA8E-461B-41AE-BB2D-3C3917D65117}" presName="horz1" presStyleCnt="0"/>
      <dgm:spPr/>
    </dgm:pt>
    <dgm:pt modelId="{4CA4415D-B1C1-4546-9170-86BC8A614E26}" type="pres">
      <dgm:prSet presAssocID="{1C08DA8E-461B-41AE-BB2D-3C3917D65117}" presName="tx1" presStyleLbl="revTx" presStyleIdx="5" presStyleCnt="14"/>
      <dgm:spPr/>
    </dgm:pt>
    <dgm:pt modelId="{383F8E32-5665-472E-8418-5D33EBE07154}" type="pres">
      <dgm:prSet presAssocID="{1C08DA8E-461B-41AE-BB2D-3C3917D65117}" presName="vert1" presStyleCnt="0"/>
      <dgm:spPr/>
    </dgm:pt>
    <dgm:pt modelId="{25927C4A-5BB1-48C2-990B-17B243A11A08}" type="pres">
      <dgm:prSet presAssocID="{1E5542BD-B762-46C7-872B-E6E71A8D3E74}" presName="thickLine" presStyleLbl="alignNode1" presStyleIdx="6" presStyleCnt="14"/>
      <dgm:spPr/>
    </dgm:pt>
    <dgm:pt modelId="{EA2CEC90-CD2D-48BD-8DF3-2764F868AFF8}" type="pres">
      <dgm:prSet presAssocID="{1E5542BD-B762-46C7-872B-E6E71A8D3E74}" presName="horz1" presStyleCnt="0"/>
      <dgm:spPr/>
    </dgm:pt>
    <dgm:pt modelId="{57B7D1E4-2742-41FB-8D80-69AFA532E8CB}" type="pres">
      <dgm:prSet presAssocID="{1E5542BD-B762-46C7-872B-E6E71A8D3E74}" presName="tx1" presStyleLbl="revTx" presStyleIdx="6" presStyleCnt="14"/>
      <dgm:spPr/>
    </dgm:pt>
    <dgm:pt modelId="{ED9E85D1-7FE1-4B24-A211-3E6F8D091AA4}" type="pres">
      <dgm:prSet presAssocID="{1E5542BD-B762-46C7-872B-E6E71A8D3E74}" presName="vert1" presStyleCnt="0"/>
      <dgm:spPr/>
    </dgm:pt>
    <dgm:pt modelId="{E9FCC603-EA66-40CB-AE2F-33E37C100823}" type="pres">
      <dgm:prSet presAssocID="{B493681A-B23D-428F-B327-F5F8C6DAEA06}" presName="thickLine" presStyleLbl="alignNode1" presStyleIdx="7" presStyleCnt="14"/>
      <dgm:spPr/>
    </dgm:pt>
    <dgm:pt modelId="{71119EC3-46CA-4D92-9D54-CE45FCD40EE3}" type="pres">
      <dgm:prSet presAssocID="{B493681A-B23D-428F-B327-F5F8C6DAEA06}" presName="horz1" presStyleCnt="0"/>
      <dgm:spPr/>
    </dgm:pt>
    <dgm:pt modelId="{638A3C3A-4F3B-4270-9D8D-E082908C998C}" type="pres">
      <dgm:prSet presAssocID="{B493681A-B23D-428F-B327-F5F8C6DAEA06}" presName="tx1" presStyleLbl="revTx" presStyleIdx="7" presStyleCnt="14" custScaleX="98581"/>
      <dgm:spPr/>
    </dgm:pt>
    <dgm:pt modelId="{EDE67174-B351-4864-99CF-E5B9860C3406}" type="pres">
      <dgm:prSet presAssocID="{B493681A-B23D-428F-B327-F5F8C6DAEA06}" presName="vert1" presStyleCnt="0"/>
      <dgm:spPr/>
    </dgm:pt>
    <dgm:pt modelId="{0CA3907B-9A82-4A5E-942E-E370CE747CE1}" type="pres">
      <dgm:prSet presAssocID="{75194E0A-96F7-47D9-BEAC-129FD1F8DA10}" presName="thickLine" presStyleLbl="alignNode1" presStyleIdx="8" presStyleCnt="14"/>
      <dgm:spPr/>
    </dgm:pt>
    <dgm:pt modelId="{16B3C255-C254-4FBB-8DB0-58DC49A89CA3}" type="pres">
      <dgm:prSet presAssocID="{75194E0A-96F7-47D9-BEAC-129FD1F8DA10}" presName="horz1" presStyleCnt="0"/>
      <dgm:spPr/>
    </dgm:pt>
    <dgm:pt modelId="{9D34FFAD-D022-4AC0-B67D-A1CBC2EF62D9}" type="pres">
      <dgm:prSet presAssocID="{75194E0A-96F7-47D9-BEAC-129FD1F8DA10}" presName="tx1" presStyleLbl="revTx" presStyleIdx="8" presStyleCnt="14"/>
      <dgm:spPr/>
    </dgm:pt>
    <dgm:pt modelId="{1628B49C-DF04-439D-8867-3E1390F387EE}" type="pres">
      <dgm:prSet presAssocID="{75194E0A-96F7-47D9-BEAC-129FD1F8DA10}" presName="vert1" presStyleCnt="0"/>
      <dgm:spPr/>
    </dgm:pt>
    <dgm:pt modelId="{57FF77CB-4269-42B7-A91D-C6A25A8B3E0D}" type="pres">
      <dgm:prSet presAssocID="{03368095-7CF9-4B01-B950-41F64816CD4A}" presName="thickLine" presStyleLbl="alignNode1" presStyleIdx="9" presStyleCnt="14"/>
      <dgm:spPr/>
    </dgm:pt>
    <dgm:pt modelId="{9D87DE1F-95F7-4FCA-8F31-12C18E872C9D}" type="pres">
      <dgm:prSet presAssocID="{03368095-7CF9-4B01-B950-41F64816CD4A}" presName="horz1" presStyleCnt="0"/>
      <dgm:spPr/>
    </dgm:pt>
    <dgm:pt modelId="{C1C27961-7DD6-4E5A-91D8-D23690DC856A}" type="pres">
      <dgm:prSet presAssocID="{03368095-7CF9-4B01-B950-41F64816CD4A}" presName="tx1" presStyleLbl="revTx" presStyleIdx="9" presStyleCnt="14"/>
      <dgm:spPr/>
    </dgm:pt>
    <dgm:pt modelId="{413B4F0B-13B9-4173-91F4-D337EDE37C85}" type="pres">
      <dgm:prSet presAssocID="{03368095-7CF9-4B01-B950-41F64816CD4A}" presName="vert1" presStyleCnt="0"/>
      <dgm:spPr/>
    </dgm:pt>
    <dgm:pt modelId="{E1DB5210-436C-4A5C-AB40-482BDB813EB9}" type="pres">
      <dgm:prSet presAssocID="{0386FCD3-2E40-4B78-ABE0-08A64F381A0E}" presName="thickLine" presStyleLbl="alignNode1" presStyleIdx="10" presStyleCnt="14"/>
      <dgm:spPr/>
    </dgm:pt>
    <dgm:pt modelId="{FC644255-237E-45AB-A46B-27F28C8CDF79}" type="pres">
      <dgm:prSet presAssocID="{0386FCD3-2E40-4B78-ABE0-08A64F381A0E}" presName="horz1" presStyleCnt="0"/>
      <dgm:spPr/>
    </dgm:pt>
    <dgm:pt modelId="{9CDE2CFA-1599-46F5-8C52-AAED28F75DD3}" type="pres">
      <dgm:prSet presAssocID="{0386FCD3-2E40-4B78-ABE0-08A64F381A0E}" presName="tx1" presStyleLbl="revTx" presStyleIdx="10" presStyleCnt="14"/>
      <dgm:spPr/>
    </dgm:pt>
    <dgm:pt modelId="{3894BF9C-5E5A-4CAA-92FD-D27DC28BF621}" type="pres">
      <dgm:prSet presAssocID="{0386FCD3-2E40-4B78-ABE0-08A64F381A0E}" presName="vert1" presStyleCnt="0"/>
      <dgm:spPr/>
    </dgm:pt>
    <dgm:pt modelId="{5518FF0F-6E17-439A-BDE8-97A49605C52F}" type="pres">
      <dgm:prSet presAssocID="{2D7BB6CC-2312-4FCC-AD19-AAA7CBE0C209}" presName="thickLine" presStyleLbl="alignNode1" presStyleIdx="11" presStyleCnt="14"/>
      <dgm:spPr/>
    </dgm:pt>
    <dgm:pt modelId="{C84B26AB-CB69-42C3-80BA-4436B5DFC49C}" type="pres">
      <dgm:prSet presAssocID="{2D7BB6CC-2312-4FCC-AD19-AAA7CBE0C209}" presName="horz1" presStyleCnt="0"/>
      <dgm:spPr/>
    </dgm:pt>
    <dgm:pt modelId="{D2DBEFF7-53D9-4579-894D-BEF866203B09}" type="pres">
      <dgm:prSet presAssocID="{2D7BB6CC-2312-4FCC-AD19-AAA7CBE0C209}" presName="tx1" presStyleLbl="revTx" presStyleIdx="11" presStyleCnt="14"/>
      <dgm:spPr/>
    </dgm:pt>
    <dgm:pt modelId="{B91714B6-391C-4821-98D5-DFA5C59C5403}" type="pres">
      <dgm:prSet presAssocID="{2D7BB6CC-2312-4FCC-AD19-AAA7CBE0C209}" presName="vert1" presStyleCnt="0"/>
      <dgm:spPr/>
    </dgm:pt>
    <dgm:pt modelId="{3BF82876-5726-4316-A17F-4576C73D5A7F}" type="pres">
      <dgm:prSet presAssocID="{ACEA2F21-E1F6-4100-8CBF-1B68EA419AB8}" presName="thickLine" presStyleLbl="alignNode1" presStyleIdx="12" presStyleCnt="14"/>
      <dgm:spPr/>
    </dgm:pt>
    <dgm:pt modelId="{A71E79E6-C26C-4A86-948F-889B407CACFA}" type="pres">
      <dgm:prSet presAssocID="{ACEA2F21-E1F6-4100-8CBF-1B68EA419AB8}" presName="horz1" presStyleCnt="0"/>
      <dgm:spPr/>
    </dgm:pt>
    <dgm:pt modelId="{74159612-3F7D-4391-940B-3A14E9E19DE0}" type="pres">
      <dgm:prSet presAssocID="{ACEA2F21-E1F6-4100-8CBF-1B68EA419AB8}" presName="tx1" presStyleLbl="revTx" presStyleIdx="12" presStyleCnt="14"/>
      <dgm:spPr/>
    </dgm:pt>
    <dgm:pt modelId="{C8261C02-C98D-4F6E-AD64-F9F78DB4E9B8}" type="pres">
      <dgm:prSet presAssocID="{ACEA2F21-E1F6-4100-8CBF-1B68EA419AB8}" presName="vert1" presStyleCnt="0"/>
      <dgm:spPr/>
    </dgm:pt>
    <dgm:pt modelId="{19BBEA68-C7EB-40A2-9ED8-748B2DEF186D}" type="pres">
      <dgm:prSet presAssocID="{DAA61F2C-7253-46B8-8F91-DA79DBD95DBC}" presName="thickLine" presStyleLbl="alignNode1" presStyleIdx="13" presStyleCnt="14"/>
      <dgm:spPr/>
    </dgm:pt>
    <dgm:pt modelId="{371ABB39-8F34-4AB7-B23E-A83DC58400DD}" type="pres">
      <dgm:prSet presAssocID="{DAA61F2C-7253-46B8-8F91-DA79DBD95DBC}" presName="horz1" presStyleCnt="0"/>
      <dgm:spPr/>
    </dgm:pt>
    <dgm:pt modelId="{922DD17E-76E4-4C0D-B396-D444D4403FED}" type="pres">
      <dgm:prSet presAssocID="{DAA61F2C-7253-46B8-8F91-DA79DBD95DBC}" presName="tx1" presStyleLbl="revTx" presStyleIdx="13" presStyleCnt="14"/>
      <dgm:spPr/>
    </dgm:pt>
    <dgm:pt modelId="{0A1086F8-90D6-4D30-B25D-53D492B567C8}" type="pres">
      <dgm:prSet presAssocID="{DAA61F2C-7253-46B8-8F91-DA79DBD95DBC}" presName="vert1" presStyleCnt="0"/>
      <dgm:spPr/>
    </dgm:pt>
  </dgm:ptLst>
  <dgm:cxnLst>
    <dgm:cxn modelId="{B80D5C02-C9EC-45B5-8581-4121C6F7E588}" type="presOf" srcId="{1E5542BD-B762-46C7-872B-E6E71A8D3E74}" destId="{57B7D1E4-2742-41FB-8D80-69AFA532E8CB}" srcOrd="0" destOrd="0" presId="urn:microsoft.com/office/officeart/2008/layout/LinedList"/>
    <dgm:cxn modelId="{EA9E9407-FA2C-45AC-888F-9C8BC54FA167}" type="presOf" srcId="{45BC9F13-3E5F-4A1D-B2CF-99BF07A24897}" destId="{A6AE49FA-E0C9-4D95-A923-22CC4D7ADA6C}" srcOrd="0" destOrd="0" presId="urn:microsoft.com/office/officeart/2008/layout/LinedList"/>
    <dgm:cxn modelId="{23FFB207-6F49-447C-A5C3-48111B7BB24E}" type="presOf" srcId="{B493681A-B23D-428F-B327-F5F8C6DAEA06}" destId="{638A3C3A-4F3B-4270-9D8D-E082908C998C}" srcOrd="0" destOrd="0" presId="urn:microsoft.com/office/officeart/2008/layout/LinedList"/>
    <dgm:cxn modelId="{5A93B00E-ED0A-4C76-BB22-02E455375489}" srcId="{D5D940FE-E150-4401-9748-C0AD3942B8AA}" destId="{45BC9F13-3E5F-4A1D-B2CF-99BF07A24897}" srcOrd="3" destOrd="0" parTransId="{FA6E2964-3019-4E14-A014-AF6E06B37F06}" sibTransId="{7F0C6F9E-DDCF-4020-BAE9-DCEA1505D450}"/>
    <dgm:cxn modelId="{40862A11-D4F3-4F63-B322-A0BAEBD79B6C}" srcId="{D5D940FE-E150-4401-9748-C0AD3942B8AA}" destId="{DAA61F2C-7253-46B8-8F91-DA79DBD95DBC}" srcOrd="13" destOrd="0" parTransId="{90EDEF71-8548-46DC-933D-B35CB70E3A9F}" sibTransId="{65FEFFA8-9E73-4189-B4A9-A844BEA6BEEB}"/>
    <dgm:cxn modelId="{C58CE41A-FAF5-41DC-84AA-F1CFC84811C2}" srcId="{D5D940FE-E150-4401-9748-C0AD3942B8AA}" destId="{1E5542BD-B762-46C7-872B-E6E71A8D3E74}" srcOrd="6" destOrd="0" parTransId="{7283F481-E0FC-4086-8DFF-8DA86D4C90A7}" sibTransId="{531151D8-3563-4A4F-8D0A-ABEE1D99B60E}"/>
    <dgm:cxn modelId="{914ED41B-548D-4813-86F3-679E316A9EC8}" srcId="{D5D940FE-E150-4401-9748-C0AD3942B8AA}" destId="{2D7BB6CC-2312-4FCC-AD19-AAA7CBE0C209}" srcOrd="11" destOrd="0" parTransId="{087D24B0-345E-483B-8AFE-16629DE39E46}" sibTransId="{2050A6DB-1446-4C23-924B-6954412BE59D}"/>
    <dgm:cxn modelId="{F49FA322-832F-47B3-8C67-483022E826D9}" type="presOf" srcId="{0386FCD3-2E40-4B78-ABE0-08A64F381A0E}" destId="{9CDE2CFA-1599-46F5-8C52-AAED28F75DD3}" srcOrd="0" destOrd="0" presId="urn:microsoft.com/office/officeart/2008/layout/LinedList"/>
    <dgm:cxn modelId="{9BD65F25-D3F6-4422-B337-1420579CF73A}" type="presOf" srcId="{F4541898-84D5-4966-B58A-CEC68A433406}" destId="{946A20A9-EBD5-4CAB-9643-05A841E04EDA}" srcOrd="0" destOrd="0" presId="urn:microsoft.com/office/officeart/2008/layout/LinedList"/>
    <dgm:cxn modelId="{1FF5F32E-E951-4F3C-8045-DC96C8A64C2B}" type="presOf" srcId="{D5D940FE-E150-4401-9748-C0AD3942B8AA}" destId="{9D6D3F3F-63D6-430E-B2C0-F0B0BB147327}" srcOrd="0" destOrd="0" presId="urn:microsoft.com/office/officeart/2008/layout/LinedList"/>
    <dgm:cxn modelId="{8A054B33-A4F9-4978-AE20-B7B15C5014DC}" srcId="{D5D940FE-E150-4401-9748-C0AD3942B8AA}" destId="{D3730C21-4165-4432-B89C-293205313F05}" srcOrd="0" destOrd="0" parTransId="{23CDD419-5182-4E51-A815-74CFD68DF2AA}" sibTransId="{3F99F20A-FA6B-4D43-8E1C-12717B36DA59}"/>
    <dgm:cxn modelId="{A4A9FD37-A823-4B54-9E20-977D0C4D50D7}" type="presOf" srcId="{75194E0A-96F7-47D9-BEAC-129FD1F8DA10}" destId="{9D34FFAD-D022-4AC0-B67D-A1CBC2EF62D9}" srcOrd="0" destOrd="0" presId="urn:microsoft.com/office/officeart/2008/layout/LinedList"/>
    <dgm:cxn modelId="{73220148-8574-4870-AAE1-C10003CB7B35}" srcId="{D5D940FE-E150-4401-9748-C0AD3942B8AA}" destId="{B493681A-B23D-428F-B327-F5F8C6DAEA06}" srcOrd="7" destOrd="0" parTransId="{7EBD3DBC-B23D-43BB-AA12-6BEFAEA3426B}" sibTransId="{4352DF71-6A48-41F2-9F07-7EEBD47D8577}"/>
    <dgm:cxn modelId="{55A89772-BF87-4836-8394-5479D21A2E42}" srcId="{D5D940FE-E150-4401-9748-C0AD3942B8AA}" destId="{F4541898-84D5-4966-B58A-CEC68A433406}" srcOrd="1" destOrd="0" parTransId="{B93E999E-E9D8-4BF5-BFDF-0C8667EB8A63}" sibTransId="{42860D0E-285B-4AA1-BD3C-CBDA3933FA7B}"/>
    <dgm:cxn modelId="{55B7F080-E3DC-4AF4-BFA8-800F5C5BDF96}" srcId="{D5D940FE-E150-4401-9748-C0AD3942B8AA}" destId="{ACEA2F21-E1F6-4100-8CBF-1B68EA419AB8}" srcOrd="12" destOrd="0" parTransId="{D81631BB-D8DB-4C7A-9282-6C0FE7AD4C5D}" sibTransId="{8AC89A9F-520A-4004-99D1-BF670A128779}"/>
    <dgm:cxn modelId="{2F47DA84-F7ED-49C1-A51F-B2200470D164}" type="presOf" srcId="{1C08DA8E-461B-41AE-BB2D-3C3917D65117}" destId="{4CA4415D-B1C1-4546-9170-86BC8A614E26}" srcOrd="0" destOrd="0" presId="urn:microsoft.com/office/officeart/2008/layout/LinedList"/>
    <dgm:cxn modelId="{36448F8A-DF33-4FBF-B931-07349E01CE2D}" srcId="{D5D940FE-E150-4401-9748-C0AD3942B8AA}" destId="{8F0B08C1-B216-4604-ADB1-AD695DC8616F}" srcOrd="4" destOrd="0" parTransId="{6D44E601-F933-4B50-91CD-A7124E1E81D7}" sibTransId="{D4F32C26-3775-4317-8273-24F27E3DE2CF}"/>
    <dgm:cxn modelId="{ACA4958F-AFE7-41A1-B14D-7F32126FD6A4}" srcId="{D5D940FE-E150-4401-9748-C0AD3942B8AA}" destId="{03368095-7CF9-4B01-B950-41F64816CD4A}" srcOrd="9" destOrd="0" parTransId="{DD875436-82D4-4AF2-AE43-CF0CCC2AF07B}" sibTransId="{8BD01167-E021-47BA-B3BD-3D9EB85FDF6E}"/>
    <dgm:cxn modelId="{5CCBF29F-64D0-4924-B958-D329593A1E57}" srcId="{D5D940FE-E150-4401-9748-C0AD3942B8AA}" destId="{75194E0A-96F7-47D9-BEAC-129FD1F8DA10}" srcOrd="8" destOrd="0" parTransId="{3ADB06ED-5238-47A7-989E-D21FDA88490A}" sibTransId="{ED29504E-A285-498C-B4D8-2AFFB60F8252}"/>
    <dgm:cxn modelId="{3B94F5B3-66D2-476C-B517-FA22D7EB45EF}" type="presOf" srcId="{ACEA2F21-E1F6-4100-8CBF-1B68EA419AB8}" destId="{74159612-3F7D-4391-940B-3A14E9E19DE0}" srcOrd="0" destOrd="0" presId="urn:microsoft.com/office/officeart/2008/layout/LinedList"/>
    <dgm:cxn modelId="{8C2AE1B4-CD05-42DC-B5EA-44D7E3E7931A}" type="presOf" srcId="{2D7BB6CC-2312-4FCC-AD19-AAA7CBE0C209}" destId="{D2DBEFF7-53D9-4579-894D-BEF866203B09}" srcOrd="0" destOrd="0" presId="urn:microsoft.com/office/officeart/2008/layout/LinedList"/>
    <dgm:cxn modelId="{439252C0-AF1A-40A7-A89B-F844DAA43220}" srcId="{D5D940FE-E150-4401-9748-C0AD3942B8AA}" destId="{1C08DA8E-461B-41AE-BB2D-3C3917D65117}" srcOrd="5" destOrd="0" parTransId="{881CBC19-07AB-447C-AA05-B89746B539C9}" sibTransId="{BEE04F86-DEC0-4812-8217-D840890F448A}"/>
    <dgm:cxn modelId="{1A82C8C0-2526-4496-8BD6-7535216A620F}" srcId="{D5D940FE-E150-4401-9748-C0AD3942B8AA}" destId="{3931F0A6-448A-4D2F-91C0-BF31D2EF2959}" srcOrd="2" destOrd="0" parTransId="{84CAAE91-4541-49DF-B996-D08A9955F34A}" sibTransId="{832F541F-1FA5-46F5-A71A-1BDECCDA7073}"/>
    <dgm:cxn modelId="{D915A5C8-0B09-4A20-9924-0A8CA28CC855}" type="presOf" srcId="{D3730C21-4165-4432-B89C-293205313F05}" destId="{20D7FA3B-C535-44A9-A6CD-E47D4E5BE6A7}" srcOrd="0" destOrd="0" presId="urn:microsoft.com/office/officeart/2008/layout/LinedList"/>
    <dgm:cxn modelId="{4158A0C9-6BA6-4873-8CA5-7B99862A541D}" type="presOf" srcId="{DAA61F2C-7253-46B8-8F91-DA79DBD95DBC}" destId="{922DD17E-76E4-4C0D-B396-D444D4403FED}" srcOrd="0" destOrd="0" presId="urn:microsoft.com/office/officeart/2008/layout/LinedList"/>
    <dgm:cxn modelId="{905DD1CD-677F-4FB9-A3EF-7BC139F8791B}" type="presOf" srcId="{03368095-7CF9-4B01-B950-41F64816CD4A}" destId="{C1C27961-7DD6-4E5A-91D8-D23690DC856A}" srcOrd="0" destOrd="0" presId="urn:microsoft.com/office/officeart/2008/layout/LinedList"/>
    <dgm:cxn modelId="{4718DBDE-07F6-4736-BD65-61E4940F0BEB}" type="presOf" srcId="{3931F0A6-448A-4D2F-91C0-BF31D2EF2959}" destId="{D91BEB82-62E6-470B-92FA-5569CAA7A35E}" srcOrd="0" destOrd="0" presId="urn:microsoft.com/office/officeart/2008/layout/LinedList"/>
    <dgm:cxn modelId="{3E501AEC-5C34-482E-A3B7-58F459CD27AF}" type="presOf" srcId="{8F0B08C1-B216-4604-ADB1-AD695DC8616F}" destId="{2B6FD922-A5C3-45DC-B0EE-20D17604A8B7}" srcOrd="0" destOrd="0" presId="urn:microsoft.com/office/officeart/2008/layout/LinedList"/>
    <dgm:cxn modelId="{336F5EED-3EC4-480E-A847-FFED44282174}" srcId="{D5D940FE-E150-4401-9748-C0AD3942B8AA}" destId="{0386FCD3-2E40-4B78-ABE0-08A64F381A0E}" srcOrd="10" destOrd="0" parTransId="{2958B115-4356-4B59-BA67-A7052E13F675}" sibTransId="{33C7EB53-EAA5-47BD-882C-624A1661C09A}"/>
    <dgm:cxn modelId="{721F5E35-87A3-45B5-8C43-9E3579FDCDCC}" type="presParOf" srcId="{9D6D3F3F-63D6-430E-B2C0-F0B0BB147327}" destId="{EF6B7FC7-FC9C-45B6-A4DD-2CF6735A2EB0}" srcOrd="0" destOrd="0" presId="urn:microsoft.com/office/officeart/2008/layout/LinedList"/>
    <dgm:cxn modelId="{5377ACF1-55A1-4E03-A192-8F6BD02EF835}" type="presParOf" srcId="{9D6D3F3F-63D6-430E-B2C0-F0B0BB147327}" destId="{582CE144-823C-40FE-8AB9-E9BB959AAE0D}" srcOrd="1" destOrd="0" presId="urn:microsoft.com/office/officeart/2008/layout/LinedList"/>
    <dgm:cxn modelId="{771E0707-E113-4750-AF26-C4E742A64049}" type="presParOf" srcId="{582CE144-823C-40FE-8AB9-E9BB959AAE0D}" destId="{20D7FA3B-C535-44A9-A6CD-E47D4E5BE6A7}" srcOrd="0" destOrd="0" presId="urn:microsoft.com/office/officeart/2008/layout/LinedList"/>
    <dgm:cxn modelId="{0C493BC4-36BB-4948-8094-98526918E82C}" type="presParOf" srcId="{582CE144-823C-40FE-8AB9-E9BB959AAE0D}" destId="{9890EFC7-4A2C-4FDD-AD07-39B118FB4FEC}" srcOrd="1" destOrd="0" presId="urn:microsoft.com/office/officeart/2008/layout/LinedList"/>
    <dgm:cxn modelId="{4160304C-4A2D-400A-9183-48F09CFFDA39}" type="presParOf" srcId="{9D6D3F3F-63D6-430E-B2C0-F0B0BB147327}" destId="{D240EBDA-9E6F-4B2C-8DB1-EEB360416DB2}" srcOrd="2" destOrd="0" presId="urn:microsoft.com/office/officeart/2008/layout/LinedList"/>
    <dgm:cxn modelId="{0E351F88-804D-4FAC-9394-B9EC178CA0A3}" type="presParOf" srcId="{9D6D3F3F-63D6-430E-B2C0-F0B0BB147327}" destId="{3D3CD88B-6064-4FEC-8B07-F4099E8B8182}" srcOrd="3" destOrd="0" presId="urn:microsoft.com/office/officeart/2008/layout/LinedList"/>
    <dgm:cxn modelId="{FF4BE449-D209-4634-828C-82275B037E8E}" type="presParOf" srcId="{3D3CD88B-6064-4FEC-8B07-F4099E8B8182}" destId="{946A20A9-EBD5-4CAB-9643-05A841E04EDA}" srcOrd="0" destOrd="0" presId="urn:microsoft.com/office/officeart/2008/layout/LinedList"/>
    <dgm:cxn modelId="{163EC299-23B5-438D-9A82-A30AC9A9156E}" type="presParOf" srcId="{3D3CD88B-6064-4FEC-8B07-F4099E8B8182}" destId="{BE49D332-9077-4994-AABB-098417260AD3}" srcOrd="1" destOrd="0" presId="urn:microsoft.com/office/officeart/2008/layout/LinedList"/>
    <dgm:cxn modelId="{FBAB80BA-5255-4CEA-B835-910A65D4CF33}" type="presParOf" srcId="{9D6D3F3F-63D6-430E-B2C0-F0B0BB147327}" destId="{33028482-1AA5-4679-AC8A-E33EEA01E67B}" srcOrd="4" destOrd="0" presId="urn:microsoft.com/office/officeart/2008/layout/LinedList"/>
    <dgm:cxn modelId="{9615AE98-6131-44AD-A0A0-899B7455EFD1}" type="presParOf" srcId="{9D6D3F3F-63D6-430E-B2C0-F0B0BB147327}" destId="{63D4185E-2B56-4FAE-9CE1-3E669CF3BE16}" srcOrd="5" destOrd="0" presId="urn:microsoft.com/office/officeart/2008/layout/LinedList"/>
    <dgm:cxn modelId="{968ABAFA-9F06-43AB-A511-EA7D6CB27950}" type="presParOf" srcId="{63D4185E-2B56-4FAE-9CE1-3E669CF3BE16}" destId="{D91BEB82-62E6-470B-92FA-5569CAA7A35E}" srcOrd="0" destOrd="0" presId="urn:microsoft.com/office/officeart/2008/layout/LinedList"/>
    <dgm:cxn modelId="{67CC18F2-6BDB-46FD-8250-61AE48449817}" type="presParOf" srcId="{63D4185E-2B56-4FAE-9CE1-3E669CF3BE16}" destId="{E44296A6-F454-4EC9-9238-35DDEF800165}" srcOrd="1" destOrd="0" presId="urn:microsoft.com/office/officeart/2008/layout/LinedList"/>
    <dgm:cxn modelId="{3E599C95-1281-49C2-AB08-8F5AC116EDFF}" type="presParOf" srcId="{9D6D3F3F-63D6-430E-B2C0-F0B0BB147327}" destId="{2D660096-A24E-4C13-A8EB-740C25C7E160}" srcOrd="6" destOrd="0" presId="urn:microsoft.com/office/officeart/2008/layout/LinedList"/>
    <dgm:cxn modelId="{7AA10E7A-F1EB-4725-8EC5-E90D85E85D2C}" type="presParOf" srcId="{9D6D3F3F-63D6-430E-B2C0-F0B0BB147327}" destId="{0554C675-9E5B-4C96-8452-D74236AF33AF}" srcOrd="7" destOrd="0" presId="urn:microsoft.com/office/officeart/2008/layout/LinedList"/>
    <dgm:cxn modelId="{54D8AD44-4C2E-42B8-BFB7-91B2C1622EBF}" type="presParOf" srcId="{0554C675-9E5B-4C96-8452-D74236AF33AF}" destId="{A6AE49FA-E0C9-4D95-A923-22CC4D7ADA6C}" srcOrd="0" destOrd="0" presId="urn:microsoft.com/office/officeart/2008/layout/LinedList"/>
    <dgm:cxn modelId="{EF267C11-AAC4-4BA3-AE6E-E0519882B2AD}" type="presParOf" srcId="{0554C675-9E5B-4C96-8452-D74236AF33AF}" destId="{AC2EB493-DF21-416F-86D8-D48A28E51CFE}" srcOrd="1" destOrd="0" presId="urn:microsoft.com/office/officeart/2008/layout/LinedList"/>
    <dgm:cxn modelId="{9AD2B73B-8C71-44E6-8E6F-DEF478DEFEBB}" type="presParOf" srcId="{9D6D3F3F-63D6-430E-B2C0-F0B0BB147327}" destId="{2CC308FF-B033-4810-B4F8-EF88123872B5}" srcOrd="8" destOrd="0" presId="urn:microsoft.com/office/officeart/2008/layout/LinedList"/>
    <dgm:cxn modelId="{222A54A9-89BB-47BC-AE47-1F135B30F747}" type="presParOf" srcId="{9D6D3F3F-63D6-430E-B2C0-F0B0BB147327}" destId="{5C24ACEB-DEBB-431E-9CF0-E235490BA030}" srcOrd="9" destOrd="0" presId="urn:microsoft.com/office/officeart/2008/layout/LinedList"/>
    <dgm:cxn modelId="{F3AC9D67-EBF4-47F1-893E-D84249631F34}" type="presParOf" srcId="{5C24ACEB-DEBB-431E-9CF0-E235490BA030}" destId="{2B6FD922-A5C3-45DC-B0EE-20D17604A8B7}" srcOrd="0" destOrd="0" presId="urn:microsoft.com/office/officeart/2008/layout/LinedList"/>
    <dgm:cxn modelId="{A430785D-A3F2-4F23-A908-9256EEB90D4F}" type="presParOf" srcId="{5C24ACEB-DEBB-431E-9CF0-E235490BA030}" destId="{0A1700AD-87B2-4D23-9B56-56828CA3F6C8}" srcOrd="1" destOrd="0" presId="urn:microsoft.com/office/officeart/2008/layout/LinedList"/>
    <dgm:cxn modelId="{82CBA6DA-6380-4334-9EE8-3BE5C5933D74}" type="presParOf" srcId="{9D6D3F3F-63D6-430E-B2C0-F0B0BB147327}" destId="{97B42750-888F-45B6-8102-9845815BD3DD}" srcOrd="10" destOrd="0" presId="urn:microsoft.com/office/officeart/2008/layout/LinedList"/>
    <dgm:cxn modelId="{0F2C0BBA-5FE2-4A30-BF57-3E2884C9C750}" type="presParOf" srcId="{9D6D3F3F-63D6-430E-B2C0-F0B0BB147327}" destId="{11BE0559-2998-4B59-B1CF-CEC05EB3B90E}" srcOrd="11" destOrd="0" presId="urn:microsoft.com/office/officeart/2008/layout/LinedList"/>
    <dgm:cxn modelId="{D91BDE2C-3296-43AC-A031-98A40DE4FFFD}" type="presParOf" srcId="{11BE0559-2998-4B59-B1CF-CEC05EB3B90E}" destId="{4CA4415D-B1C1-4546-9170-86BC8A614E26}" srcOrd="0" destOrd="0" presId="urn:microsoft.com/office/officeart/2008/layout/LinedList"/>
    <dgm:cxn modelId="{0CDDA024-92E0-49CB-91E2-2B74B886863F}" type="presParOf" srcId="{11BE0559-2998-4B59-B1CF-CEC05EB3B90E}" destId="{383F8E32-5665-472E-8418-5D33EBE07154}" srcOrd="1" destOrd="0" presId="urn:microsoft.com/office/officeart/2008/layout/LinedList"/>
    <dgm:cxn modelId="{AE0767A3-3571-4983-B96B-682E6D1C9238}" type="presParOf" srcId="{9D6D3F3F-63D6-430E-B2C0-F0B0BB147327}" destId="{25927C4A-5BB1-48C2-990B-17B243A11A08}" srcOrd="12" destOrd="0" presId="urn:microsoft.com/office/officeart/2008/layout/LinedList"/>
    <dgm:cxn modelId="{995CF76F-6588-426D-8E9B-104ECF334475}" type="presParOf" srcId="{9D6D3F3F-63D6-430E-B2C0-F0B0BB147327}" destId="{EA2CEC90-CD2D-48BD-8DF3-2764F868AFF8}" srcOrd="13" destOrd="0" presId="urn:microsoft.com/office/officeart/2008/layout/LinedList"/>
    <dgm:cxn modelId="{3A14C2B1-7A41-4EA1-8C40-50B3AFFD669C}" type="presParOf" srcId="{EA2CEC90-CD2D-48BD-8DF3-2764F868AFF8}" destId="{57B7D1E4-2742-41FB-8D80-69AFA532E8CB}" srcOrd="0" destOrd="0" presId="urn:microsoft.com/office/officeart/2008/layout/LinedList"/>
    <dgm:cxn modelId="{988B874B-0C21-4262-93B6-991BC52B2377}" type="presParOf" srcId="{EA2CEC90-CD2D-48BD-8DF3-2764F868AFF8}" destId="{ED9E85D1-7FE1-4B24-A211-3E6F8D091AA4}" srcOrd="1" destOrd="0" presId="urn:microsoft.com/office/officeart/2008/layout/LinedList"/>
    <dgm:cxn modelId="{31B9571E-DDE2-4E25-A346-132D3F35035B}" type="presParOf" srcId="{9D6D3F3F-63D6-430E-B2C0-F0B0BB147327}" destId="{E9FCC603-EA66-40CB-AE2F-33E37C100823}" srcOrd="14" destOrd="0" presId="urn:microsoft.com/office/officeart/2008/layout/LinedList"/>
    <dgm:cxn modelId="{13D02D83-E46F-4A9B-9F71-181F04346515}" type="presParOf" srcId="{9D6D3F3F-63D6-430E-B2C0-F0B0BB147327}" destId="{71119EC3-46CA-4D92-9D54-CE45FCD40EE3}" srcOrd="15" destOrd="0" presId="urn:microsoft.com/office/officeart/2008/layout/LinedList"/>
    <dgm:cxn modelId="{A13FC6BA-E8EE-4B00-8745-BF0BC7612980}" type="presParOf" srcId="{71119EC3-46CA-4D92-9D54-CE45FCD40EE3}" destId="{638A3C3A-4F3B-4270-9D8D-E082908C998C}" srcOrd="0" destOrd="0" presId="urn:microsoft.com/office/officeart/2008/layout/LinedList"/>
    <dgm:cxn modelId="{42534168-8CB9-4567-A7D6-384A6D1589AE}" type="presParOf" srcId="{71119EC3-46CA-4D92-9D54-CE45FCD40EE3}" destId="{EDE67174-B351-4864-99CF-E5B9860C3406}" srcOrd="1" destOrd="0" presId="urn:microsoft.com/office/officeart/2008/layout/LinedList"/>
    <dgm:cxn modelId="{7B5F1407-F3E1-4E1E-81ED-81343753013F}" type="presParOf" srcId="{9D6D3F3F-63D6-430E-B2C0-F0B0BB147327}" destId="{0CA3907B-9A82-4A5E-942E-E370CE747CE1}" srcOrd="16" destOrd="0" presId="urn:microsoft.com/office/officeart/2008/layout/LinedList"/>
    <dgm:cxn modelId="{69668EC5-6D73-4891-98EC-734A332F73DE}" type="presParOf" srcId="{9D6D3F3F-63D6-430E-B2C0-F0B0BB147327}" destId="{16B3C255-C254-4FBB-8DB0-58DC49A89CA3}" srcOrd="17" destOrd="0" presId="urn:microsoft.com/office/officeart/2008/layout/LinedList"/>
    <dgm:cxn modelId="{9A9C4E51-15E8-4072-A049-3BCE7E25BF47}" type="presParOf" srcId="{16B3C255-C254-4FBB-8DB0-58DC49A89CA3}" destId="{9D34FFAD-D022-4AC0-B67D-A1CBC2EF62D9}" srcOrd="0" destOrd="0" presId="urn:microsoft.com/office/officeart/2008/layout/LinedList"/>
    <dgm:cxn modelId="{B146A1E9-877D-414D-BE53-7672693BBB67}" type="presParOf" srcId="{16B3C255-C254-4FBB-8DB0-58DC49A89CA3}" destId="{1628B49C-DF04-439D-8867-3E1390F387EE}" srcOrd="1" destOrd="0" presId="urn:microsoft.com/office/officeart/2008/layout/LinedList"/>
    <dgm:cxn modelId="{92233E9F-2B7B-4E9F-80A2-F9BD751F2591}" type="presParOf" srcId="{9D6D3F3F-63D6-430E-B2C0-F0B0BB147327}" destId="{57FF77CB-4269-42B7-A91D-C6A25A8B3E0D}" srcOrd="18" destOrd="0" presId="urn:microsoft.com/office/officeart/2008/layout/LinedList"/>
    <dgm:cxn modelId="{3A46DBA8-038F-408B-B784-232E5122F4AF}" type="presParOf" srcId="{9D6D3F3F-63D6-430E-B2C0-F0B0BB147327}" destId="{9D87DE1F-95F7-4FCA-8F31-12C18E872C9D}" srcOrd="19" destOrd="0" presId="urn:microsoft.com/office/officeart/2008/layout/LinedList"/>
    <dgm:cxn modelId="{CDD37B73-6129-4AE2-AED9-77ACB72A5CF1}" type="presParOf" srcId="{9D87DE1F-95F7-4FCA-8F31-12C18E872C9D}" destId="{C1C27961-7DD6-4E5A-91D8-D23690DC856A}" srcOrd="0" destOrd="0" presId="urn:microsoft.com/office/officeart/2008/layout/LinedList"/>
    <dgm:cxn modelId="{DD3E9FD0-0E2A-45A9-87C2-49B59AF9DBEC}" type="presParOf" srcId="{9D87DE1F-95F7-4FCA-8F31-12C18E872C9D}" destId="{413B4F0B-13B9-4173-91F4-D337EDE37C85}" srcOrd="1" destOrd="0" presId="urn:microsoft.com/office/officeart/2008/layout/LinedList"/>
    <dgm:cxn modelId="{317716DF-9183-4D80-8B9E-BD8CF2499DEB}" type="presParOf" srcId="{9D6D3F3F-63D6-430E-B2C0-F0B0BB147327}" destId="{E1DB5210-436C-4A5C-AB40-482BDB813EB9}" srcOrd="20" destOrd="0" presId="urn:microsoft.com/office/officeart/2008/layout/LinedList"/>
    <dgm:cxn modelId="{4E5B57D5-38CE-4BCF-98BF-745E8D0C40E5}" type="presParOf" srcId="{9D6D3F3F-63D6-430E-B2C0-F0B0BB147327}" destId="{FC644255-237E-45AB-A46B-27F28C8CDF79}" srcOrd="21" destOrd="0" presId="urn:microsoft.com/office/officeart/2008/layout/LinedList"/>
    <dgm:cxn modelId="{C9DF6DB8-C219-4833-A725-3AB8D38592F1}" type="presParOf" srcId="{FC644255-237E-45AB-A46B-27F28C8CDF79}" destId="{9CDE2CFA-1599-46F5-8C52-AAED28F75DD3}" srcOrd="0" destOrd="0" presId="urn:microsoft.com/office/officeart/2008/layout/LinedList"/>
    <dgm:cxn modelId="{443EC8E8-2120-4713-A380-9A4BDA580252}" type="presParOf" srcId="{FC644255-237E-45AB-A46B-27F28C8CDF79}" destId="{3894BF9C-5E5A-4CAA-92FD-D27DC28BF621}" srcOrd="1" destOrd="0" presId="urn:microsoft.com/office/officeart/2008/layout/LinedList"/>
    <dgm:cxn modelId="{96A455B6-F675-461A-86B8-CD758EF7A0B6}" type="presParOf" srcId="{9D6D3F3F-63D6-430E-B2C0-F0B0BB147327}" destId="{5518FF0F-6E17-439A-BDE8-97A49605C52F}" srcOrd="22" destOrd="0" presId="urn:microsoft.com/office/officeart/2008/layout/LinedList"/>
    <dgm:cxn modelId="{8FAB60AC-922F-4015-9184-D89845A2662B}" type="presParOf" srcId="{9D6D3F3F-63D6-430E-B2C0-F0B0BB147327}" destId="{C84B26AB-CB69-42C3-80BA-4436B5DFC49C}" srcOrd="23" destOrd="0" presId="urn:microsoft.com/office/officeart/2008/layout/LinedList"/>
    <dgm:cxn modelId="{97B1C835-8ECD-4C8A-A62A-5D1E8F75D4D8}" type="presParOf" srcId="{C84B26AB-CB69-42C3-80BA-4436B5DFC49C}" destId="{D2DBEFF7-53D9-4579-894D-BEF866203B09}" srcOrd="0" destOrd="0" presId="urn:microsoft.com/office/officeart/2008/layout/LinedList"/>
    <dgm:cxn modelId="{8D9418D0-3006-426D-B594-CC5EE7387A9C}" type="presParOf" srcId="{C84B26AB-CB69-42C3-80BA-4436B5DFC49C}" destId="{B91714B6-391C-4821-98D5-DFA5C59C5403}" srcOrd="1" destOrd="0" presId="urn:microsoft.com/office/officeart/2008/layout/LinedList"/>
    <dgm:cxn modelId="{808CDAEE-368E-49DC-B5B3-733D8DBD9CAD}" type="presParOf" srcId="{9D6D3F3F-63D6-430E-B2C0-F0B0BB147327}" destId="{3BF82876-5726-4316-A17F-4576C73D5A7F}" srcOrd="24" destOrd="0" presId="urn:microsoft.com/office/officeart/2008/layout/LinedList"/>
    <dgm:cxn modelId="{7C386E28-905F-4B22-BFFE-EE533334E64A}" type="presParOf" srcId="{9D6D3F3F-63D6-430E-B2C0-F0B0BB147327}" destId="{A71E79E6-C26C-4A86-948F-889B407CACFA}" srcOrd="25" destOrd="0" presId="urn:microsoft.com/office/officeart/2008/layout/LinedList"/>
    <dgm:cxn modelId="{BAF67DAE-2161-4BD0-8F3A-4BD3521CDA81}" type="presParOf" srcId="{A71E79E6-C26C-4A86-948F-889B407CACFA}" destId="{74159612-3F7D-4391-940B-3A14E9E19DE0}" srcOrd="0" destOrd="0" presId="urn:microsoft.com/office/officeart/2008/layout/LinedList"/>
    <dgm:cxn modelId="{44B29476-00C3-4003-B4A6-1B60684147FE}" type="presParOf" srcId="{A71E79E6-C26C-4A86-948F-889B407CACFA}" destId="{C8261C02-C98D-4F6E-AD64-F9F78DB4E9B8}" srcOrd="1" destOrd="0" presId="urn:microsoft.com/office/officeart/2008/layout/LinedList"/>
    <dgm:cxn modelId="{E3AEF0B3-BA54-40C4-AFC1-DC31DE55A653}" type="presParOf" srcId="{9D6D3F3F-63D6-430E-B2C0-F0B0BB147327}" destId="{19BBEA68-C7EB-40A2-9ED8-748B2DEF186D}" srcOrd="26" destOrd="0" presId="urn:microsoft.com/office/officeart/2008/layout/LinedList"/>
    <dgm:cxn modelId="{67A3934E-3698-466A-AB18-CF5BC3C391D3}" type="presParOf" srcId="{9D6D3F3F-63D6-430E-B2C0-F0B0BB147327}" destId="{371ABB39-8F34-4AB7-B23E-A83DC58400DD}" srcOrd="27" destOrd="0" presId="urn:microsoft.com/office/officeart/2008/layout/LinedList"/>
    <dgm:cxn modelId="{DE019F3F-8F20-43EB-A943-A713C4746B73}" type="presParOf" srcId="{371ABB39-8F34-4AB7-B23E-A83DC58400DD}" destId="{922DD17E-76E4-4C0D-B396-D444D4403FED}" srcOrd="0" destOrd="0" presId="urn:microsoft.com/office/officeart/2008/layout/LinedList"/>
    <dgm:cxn modelId="{13782945-6022-495C-936A-39DD0E469B1F}" type="presParOf" srcId="{371ABB39-8F34-4AB7-B23E-A83DC58400DD}" destId="{0A1086F8-90D6-4D30-B25D-53D492B567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B7FC7-FC9C-45B6-A4DD-2CF6735A2EB0}">
      <dsp:nvSpPr>
        <dsp:cNvPr id="0" name=""/>
        <dsp:cNvSpPr/>
      </dsp:nvSpPr>
      <dsp:spPr>
        <a:xfrm>
          <a:off x="0" y="748"/>
          <a:ext cx="829758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0D7FA3B-C535-44A9-A6CD-E47D4E5BE6A7}">
      <dsp:nvSpPr>
        <dsp:cNvPr id="0" name=""/>
        <dsp:cNvSpPr/>
      </dsp:nvSpPr>
      <dsp:spPr>
        <a:xfrm>
          <a:off x="0" y="748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Agrahari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R. K., Kobayashi, Y., Tanaka, T. S. T., Panda, S. K., &amp; Koyama, H. (2021). Smart fertilizer management: The progress of imaging technologies and possible implementation of plant biomarkers in agriculture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. Soil Science and Plant Nutrition, 67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(3), 248–258. 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https://doi.org/10.1080/00380768.2021.1897479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48"/>
        <a:ext cx="8297589" cy="437929"/>
      </dsp:txXfrm>
    </dsp:sp>
    <dsp:sp modelId="{D240EBDA-9E6F-4B2C-8DB1-EEB360416DB2}">
      <dsp:nvSpPr>
        <dsp:cNvPr id="0" name=""/>
        <dsp:cNvSpPr/>
      </dsp:nvSpPr>
      <dsp:spPr>
        <a:xfrm>
          <a:off x="0" y="438678"/>
          <a:ext cx="8297589" cy="0"/>
        </a:xfrm>
        <a:prstGeom prst="line">
          <a:avLst/>
        </a:prstGeom>
        <a:solidFill>
          <a:schemeClr val="accent2">
            <a:hueOff val="78195"/>
            <a:satOff val="-125"/>
            <a:lumOff val="15"/>
            <a:alphaOff val="0"/>
          </a:schemeClr>
        </a:solidFill>
        <a:ln w="12700" cap="flat" cmpd="sng" algn="ctr">
          <a:solidFill>
            <a:schemeClr val="accent2">
              <a:hueOff val="78195"/>
              <a:satOff val="-125"/>
              <a:lumOff val="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46A20A9-EBD5-4CAB-9643-05A841E04EDA}">
      <dsp:nvSpPr>
        <dsp:cNvPr id="0" name=""/>
        <dsp:cNvSpPr/>
      </dsp:nvSpPr>
      <dsp:spPr>
        <a:xfrm>
          <a:off x="0" y="438678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Anbarasan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P. (2018). Stakeholder engagement in sustainable enterprise: Evolving a conceptual framework, and a case study of ITC.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Business Strategy &amp; the Environment, 27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(3), 282–300.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38678"/>
        <a:ext cx="8297589" cy="437929"/>
      </dsp:txXfrm>
    </dsp:sp>
    <dsp:sp modelId="{33028482-1AA5-4679-AC8A-E33EEA01E67B}">
      <dsp:nvSpPr>
        <dsp:cNvPr id="0" name=""/>
        <dsp:cNvSpPr/>
      </dsp:nvSpPr>
      <dsp:spPr>
        <a:xfrm>
          <a:off x="0" y="876607"/>
          <a:ext cx="8297589" cy="0"/>
        </a:xfrm>
        <a:prstGeom prst="line">
          <a:avLst/>
        </a:prstGeom>
        <a:solidFill>
          <a:schemeClr val="accent2">
            <a:hueOff val="156390"/>
            <a:satOff val="-250"/>
            <a:lumOff val="30"/>
            <a:alphaOff val="0"/>
          </a:schemeClr>
        </a:solidFill>
        <a:ln w="12700" cap="flat" cmpd="sng" algn="ctr">
          <a:solidFill>
            <a:schemeClr val="accent2">
              <a:hueOff val="156390"/>
              <a:satOff val="-250"/>
              <a:lumOff val="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91BEB82-62E6-470B-92FA-5569CAA7A35E}">
      <dsp:nvSpPr>
        <dsp:cNvPr id="0" name=""/>
        <dsp:cNvSpPr/>
      </dsp:nvSpPr>
      <dsp:spPr>
        <a:xfrm>
          <a:off x="0" y="876607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Chofreh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A. G. (2018). Sustainable enterprise resource planning systems implementation: A framework development.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Journal of Cleaner Production, 198,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1345–1355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0" y="876607"/>
        <a:ext cx="8297589" cy="437929"/>
      </dsp:txXfrm>
    </dsp:sp>
    <dsp:sp modelId="{2D660096-A24E-4C13-A8EB-740C25C7E160}">
      <dsp:nvSpPr>
        <dsp:cNvPr id="0" name=""/>
        <dsp:cNvSpPr/>
      </dsp:nvSpPr>
      <dsp:spPr>
        <a:xfrm>
          <a:off x="0" y="1314537"/>
          <a:ext cx="8297589" cy="0"/>
        </a:xfrm>
        <a:prstGeom prst="line">
          <a:avLst/>
        </a:prstGeom>
        <a:solidFill>
          <a:schemeClr val="accent2">
            <a:hueOff val="234585"/>
            <a:satOff val="-375"/>
            <a:lumOff val="46"/>
            <a:alphaOff val="0"/>
          </a:schemeClr>
        </a:solidFill>
        <a:ln w="12700" cap="flat" cmpd="sng" algn="ctr">
          <a:solidFill>
            <a:schemeClr val="accent2">
              <a:hueOff val="234585"/>
              <a:satOff val="-375"/>
              <a:lumOff val="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6AE49FA-E0C9-4D95-A923-22CC4D7ADA6C}">
      <dsp:nvSpPr>
        <dsp:cNvPr id="0" name=""/>
        <dsp:cNvSpPr/>
      </dsp:nvSpPr>
      <dsp:spPr>
        <a:xfrm>
          <a:off x="0" y="1314537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Edgeman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R., &amp;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Eskildsen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J. (2014). Modelling and assessing sustainable enterprise excellence.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Business Strategy and the Environment, 23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(3), 173–187.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14537"/>
        <a:ext cx="8297589" cy="437929"/>
      </dsp:txXfrm>
    </dsp:sp>
    <dsp:sp modelId="{2CC308FF-B033-4810-B4F8-EF88123872B5}">
      <dsp:nvSpPr>
        <dsp:cNvPr id="0" name=""/>
        <dsp:cNvSpPr/>
      </dsp:nvSpPr>
      <dsp:spPr>
        <a:xfrm>
          <a:off x="0" y="1752467"/>
          <a:ext cx="8297589" cy="0"/>
        </a:xfrm>
        <a:prstGeom prst="line">
          <a:avLst/>
        </a:prstGeom>
        <a:solidFill>
          <a:schemeClr val="accent2">
            <a:hueOff val="312780"/>
            <a:satOff val="-501"/>
            <a:lumOff val="61"/>
            <a:alphaOff val="0"/>
          </a:schemeClr>
        </a:solidFill>
        <a:ln w="12700" cap="flat" cmpd="sng" algn="ctr">
          <a:solidFill>
            <a:schemeClr val="accent2">
              <a:hueOff val="312780"/>
              <a:satOff val="-501"/>
              <a:lumOff val="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B6FD922-A5C3-45DC-B0EE-20D17604A8B7}">
      <dsp:nvSpPr>
        <dsp:cNvPr id="0" name=""/>
        <dsp:cNvSpPr/>
      </dsp:nvSpPr>
      <dsp:spPr>
        <a:xfrm>
          <a:off x="0" y="1752467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Febrizal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Rahmana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&amp;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Bawono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A. (2020). Sustainable development toward sustainable enterprise.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Management Science Letters, 11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(2), 657–668.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52467"/>
        <a:ext cx="8297589" cy="437929"/>
      </dsp:txXfrm>
    </dsp:sp>
    <dsp:sp modelId="{97B42750-888F-45B6-8102-9845815BD3DD}">
      <dsp:nvSpPr>
        <dsp:cNvPr id="0" name=""/>
        <dsp:cNvSpPr/>
      </dsp:nvSpPr>
      <dsp:spPr>
        <a:xfrm>
          <a:off x="0" y="2190397"/>
          <a:ext cx="8297589" cy="0"/>
        </a:xfrm>
        <a:prstGeom prst="line">
          <a:avLst/>
        </a:prstGeom>
        <a:solidFill>
          <a:schemeClr val="accent2">
            <a:hueOff val="390975"/>
            <a:satOff val="-626"/>
            <a:lumOff val="76"/>
            <a:alphaOff val="0"/>
          </a:schemeClr>
        </a:solidFill>
        <a:ln w="12700" cap="flat" cmpd="sng" algn="ctr">
          <a:solidFill>
            <a:schemeClr val="accent2">
              <a:hueOff val="390975"/>
              <a:satOff val="-626"/>
              <a:lumOff val="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A4415D-B1C1-4546-9170-86BC8A614E26}">
      <dsp:nvSpPr>
        <dsp:cNvPr id="0" name=""/>
        <dsp:cNvSpPr/>
      </dsp:nvSpPr>
      <dsp:spPr>
        <a:xfrm>
          <a:off x="0" y="2190397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Green, E. (2020).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Emerging trends in sustainable agriculture: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Opportunities for growth.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EcoAgro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Insights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0" y="2190397"/>
        <a:ext cx="8297589" cy="437929"/>
      </dsp:txXfrm>
    </dsp:sp>
    <dsp:sp modelId="{25927C4A-5BB1-48C2-990B-17B243A11A08}">
      <dsp:nvSpPr>
        <dsp:cNvPr id="0" name=""/>
        <dsp:cNvSpPr/>
      </dsp:nvSpPr>
      <dsp:spPr>
        <a:xfrm>
          <a:off x="0" y="2628326"/>
          <a:ext cx="8297589" cy="0"/>
        </a:xfrm>
        <a:prstGeom prst="line">
          <a:avLst/>
        </a:prstGeom>
        <a:solidFill>
          <a:schemeClr val="accent2">
            <a:hueOff val="469170"/>
            <a:satOff val="-751"/>
            <a:lumOff val="91"/>
            <a:alphaOff val="0"/>
          </a:schemeClr>
        </a:solidFill>
        <a:ln w="12700" cap="flat" cmpd="sng" algn="ctr">
          <a:solidFill>
            <a:schemeClr val="accent2">
              <a:hueOff val="469170"/>
              <a:satOff val="-751"/>
              <a:lumOff val="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B7D1E4-2742-41FB-8D80-69AFA532E8CB}">
      <dsp:nvSpPr>
        <dsp:cNvPr id="0" name=""/>
        <dsp:cNvSpPr/>
      </dsp:nvSpPr>
      <dsp:spPr>
        <a:xfrm>
          <a:off x="0" y="2628326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NCOF. (2020–21).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 Department of Agriculture &amp; Farmers Welfare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. Status of organic farming. Retrieved from 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https://ncof.dacnet.nic.in/StatusOrganicFarming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28326"/>
        <a:ext cx="8297589" cy="437929"/>
      </dsp:txXfrm>
    </dsp:sp>
    <dsp:sp modelId="{E9FCC603-EA66-40CB-AE2F-33E37C100823}">
      <dsp:nvSpPr>
        <dsp:cNvPr id="0" name=""/>
        <dsp:cNvSpPr/>
      </dsp:nvSpPr>
      <dsp:spPr>
        <a:xfrm>
          <a:off x="0" y="3066256"/>
          <a:ext cx="8297589" cy="0"/>
        </a:xfrm>
        <a:prstGeom prst="line">
          <a:avLst/>
        </a:prstGeom>
        <a:solidFill>
          <a:schemeClr val="accent2">
            <a:hueOff val="547365"/>
            <a:satOff val="-876"/>
            <a:lumOff val="107"/>
            <a:alphaOff val="0"/>
          </a:schemeClr>
        </a:solidFill>
        <a:ln w="12700" cap="flat" cmpd="sng" algn="ctr">
          <a:solidFill>
            <a:schemeClr val="accent2">
              <a:hueOff val="547365"/>
              <a:satOff val="-876"/>
              <a:lumOff val="1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38A3C3A-4F3B-4270-9D8D-E082908C998C}">
      <dsp:nvSpPr>
        <dsp:cNvPr id="0" name=""/>
        <dsp:cNvSpPr/>
      </dsp:nvSpPr>
      <dsp:spPr>
        <a:xfrm>
          <a:off x="0" y="3066256"/>
          <a:ext cx="8179846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NPOP. (2021).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Department of Agriculture &amp; Farmers Welfare. Retrieved from 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https://ncof.dacnet.nic.in/StatusOrganicFarming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66256"/>
        <a:ext cx="8179846" cy="437929"/>
      </dsp:txXfrm>
    </dsp:sp>
    <dsp:sp modelId="{0CA3907B-9A82-4A5E-942E-E370CE747CE1}">
      <dsp:nvSpPr>
        <dsp:cNvPr id="0" name=""/>
        <dsp:cNvSpPr/>
      </dsp:nvSpPr>
      <dsp:spPr>
        <a:xfrm>
          <a:off x="0" y="3504186"/>
          <a:ext cx="8297589" cy="0"/>
        </a:xfrm>
        <a:prstGeom prst="line">
          <a:avLst/>
        </a:prstGeom>
        <a:solidFill>
          <a:schemeClr val="accent2">
            <a:hueOff val="625560"/>
            <a:satOff val="-1001"/>
            <a:lumOff val="122"/>
            <a:alphaOff val="0"/>
          </a:schemeClr>
        </a:solidFill>
        <a:ln w="12700" cap="flat" cmpd="sng" algn="ctr">
          <a:solidFill>
            <a:schemeClr val="accent2">
              <a:hueOff val="625560"/>
              <a:satOff val="-1001"/>
              <a:lumOff val="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D34FFAD-D022-4AC0-B67D-A1CBC2EF62D9}">
      <dsp:nvSpPr>
        <dsp:cNvPr id="0" name=""/>
        <dsp:cNvSpPr/>
      </dsp:nvSpPr>
      <dsp:spPr>
        <a:xfrm>
          <a:off x="0" y="3504186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Parihar, P., &amp; Choudhary, R. (2022).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Evaluation of the effect of organic waste on nutrient quality of compost. </a:t>
          </a:r>
          <a:endParaRPr lang="en-US" sz="1000" i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04186"/>
        <a:ext cx="8297589" cy="437929"/>
      </dsp:txXfrm>
    </dsp:sp>
    <dsp:sp modelId="{57FF77CB-4269-42B7-A91D-C6A25A8B3E0D}">
      <dsp:nvSpPr>
        <dsp:cNvPr id="0" name=""/>
        <dsp:cNvSpPr/>
      </dsp:nvSpPr>
      <dsp:spPr>
        <a:xfrm>
          <a:off x="0" y="3942115"/>
          <a:ext cx="8297589" cy="0"/>
        </a:xfrm>
        <a:prstGeom prst="line">
          <a:avLst/>
        </a:prstGeom>
        <a:solidFill>
          <a:schemeClr val="accent2">
            <a:hueOff val="703755"/>
            <a:satOff val="-1126"/>
            <a:lumOff val="137"/>
            <a:alphaOff val="0"/>
          </a:schemeClr>
        </a:solidFill>
        <a:ln w="12700" cap="flat" cmpd="sng" algn="ctr">
          <a:solidFill>
            <a:schemeClr val="accent2">
              <a:hueOff val="703755"/>
              <a:satOff val="-1126"/>
              <a:lumOff val="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1C27961-7DD6-4E5A-91D8-D23690DC856A}">
      <dsp:nvSpPr>
        <dsp:cNvPr id="0" name=""/>
        <dsp:cNvSpPr/>
      </dsp:nvSpPr>
      <dsp:spPr>
        <a:xfrm>
          <a:off x="0" y="3942115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Rossi, L., Regni, L., Rinaldi, S.,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Sdringola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P.,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Calisti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R., Brunori, A., Dini, F., &amp; Proietti, P. (2020). Long-term water footprint assessment in a rainfed olive tree grove in the Umbria region, Italy.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Agriculture, 10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(1), 8. 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https://doi.org/10.3390/agriculture10010008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42115"/>
        <a:ext cx="8297589" cy="437929"/>
      </dsp:txXfrm>
    </dsp:sp>
    <dsp:sp modelId="{E1DB5210-436C-4A5C-AB40-482BDB813EB9}">
      <dsp:nvSpPr>
        <dsp:cNvPr id="0" name=""/>
        <dsp:cNvSpPr/>
      </dsp:nvSpPr>
      <dsp:spPr>
        <a:xfrm>
          <a:off x="0" y="4380045"/>
          <a:ext cx="8297589" cy="0"/>
        </a:xfrm>
        <a:prstGeom prst="line">
          <a:avLst/>
        </a:prstGeom>
        <a:solidFill>
          <a:schemeClr val="accent2">
            <a:hueOff val="781950"/>
            <a:satOff val="-1252"/>
            <a:lumOff val="152"/>
            <a:alphaOff val="0"/>
          </a:schemeClr>
        </a:solidFill>
        <a:ln w="12700" cap="flat" cmpd="sng" algn="ctr">
          <a:solidFill>
            <a:schemeClr val="accent2">
              <a:hueOff val="781950"/>
              <a:satOff val="-1252"/>
              <a:lumOff val="1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DE2CFA-1599-46F5-8C52-AAED28F75DD3}">
      <dsp:nvSpPr>
        <dsp:cNvPr id="0" name=""/>
        <dsp:cNvSpPr/>
      </dsp:nvSpPr>
      <dsp:spPr>
        <a:xfrm>
          <a:off x="0" y="4380045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Thompson, F. M. M. (2010).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Social enterprise: Developing sustainable enterprises.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New York: Palgrave Macmillan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0" y="4380045"/>
        <a:ext cx="8297589" cy="437929"/>
      </dsp:txXfrm>
    </dsp:sp>
    <dsp:sp modelId="{5518FF0F-6E17-439A-BDE8-97A49605C52F}">
      <dsp:nvSpPr>
        <dsp:cNvPr id="0" name=""/>
        <dsp:cNvSpPr/>
      </dsp:nvSpPr>
      <dsp:spPr>
        <a:xfrm>
          <a:off x="0" y="4817975"/>
          <a:ext cx="8297589" cy="0"/>
        </a:xfrm>
        <a:prstGeom prst="line">
          <a:avLst/>
        </a:prstGeom>
        <a:solidFill>
          <a:schemeClr val="accent2">
            <a:hueOff val="860145"/>
            <a:satOff val="-1377"/>
            <a:lumOff val="168"/>
            <a:alphaOff val="0"/>
          </a:schemeClr>
        </a:solidFill>
        <a:ln w="12700" cap="flat" cmpd="sng" algn="ctr">
          <a:solidFill>
            <a:schemeClr val="accent2">
              <a:hueOff val="860145"/>
              <a:satOff val="-1377"/>
              <a:lumOff val="1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2DBEFF7-53D9-4579-894D-BEF866203B09}">
      <dsp:nvSpPr>
        <dsp:cNvPr id="0" name=""/>
        <dsp:cNvSpPr/>
      </dsp:nvSpPr>
      <dsp:spPr>
        <a:xfrm>
          <a:off x="0" y="4817975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USDA. (2021).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Organic farming practices and standards.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United States Department of Agriculture.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817975"/>
        <a:ext cx="8297589" cy="437929"/>
      </dsp:txXfrm>
    </dsp:sp>
    <dsp:sp modelId="{3BF82876-5726-4316-A17F-4576C73D5A7F}">
      <dsp:nvSpPr>
        <dsp:cNvPr id="0" name=""/>
        <dsp:cNvSpPr/>
      </dsp:nvSpPr>
      <dsp:spPr>
        <a:xfrm>
          <a:off x="0" y="5255905"/>
          <a:ext cx="8297589" cy="0"/>
        </a:xfrm>
        <a:prstGeom prst="line">
          <a:avLst/>
        </a:prstGeom>
        <a:solidFill>
          <a:schemeClr val="accent2">
            <a:hueOff val="938340"/>
            <a:satOff val="-1502"/>
            <a:lumOff val="183"/>
            <a:alphaOff val="0"/>
          </a:schemeClr>
        </a:solidFill>
        <a:ln w="12700" cap="flat" cmpd="sng" algn="ctr">
          <a:solidFill>
            <a:schemeClr val="accent2">
              <a:hueOff val="938340"/>
              <a:satOff val="-1502"/>
              <a:lumOff val="1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4159612-3F7D-4391-940B-3A14E9E19DE0}">
      <dsp:nvSpPr>
        <dsp:cNvPr id="0" name=""/>
        <dsp:cNvSpPr/>
      </dsp:nvSpPr>
      <dsp:spPr>
        <a:xfrm>
          <a:off x="0" y="5255905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Uludag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A.,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Uremis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I., &amp; Arslan, M. (2018).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Biological weed control. In non-chemical weed control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(pp. 115–132). Academic Press.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255905"/>
        <a:ext cx="8297589" cy="437929"/>
      </dsp:txXfrm>
    </dsp:sp>
    <dsp:sp modelId="{19BBEA68-C7EB-40A2-9ED8-748B2DEF186D}">
      <dsp:nvSpPr>
        <dsp:cNvPr id="0" name=""/>
        <dsp:cNvSpPr/>
      </dsp:nvSpPr>
      <dsp:spPr>
        <a:xfrm>
          <a:off x="0" y="5693834"/>
          <a:ext cx="8297589" cy="0"/>
        </a:xfrm>
        <a:prstGeom prst="line">
          <a:avLst/>
        </a:prstGeom>
        <a:solidFill>
          <a:schemeClr val="accent2">
            <a:hueOff val="1016535"/>
            <a:satOff val="-1627"/>
            <a:lumOff val="198"/>
            <a:alphaOff val="0"/>
          </a:schemeClr>
        </a:solidFill>
        <a:ln w="12700" cap="flat" cmpd="sng" algn="ctr">
          <a:solidFill>
            <a:schemeClr val="accent2">
              <a:hueOff val="1016535"/>
              <a:satOff val="-1627"/>
              <a:lumOff val="1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22DD17E-76E4-4C0D-B396-D444D4403FED}">
      <dsp:nvSpPr>
        <dsp:cNvPr id="0" name=""/>
        <dsp:cNvSpPr/>
      </dsp:nvSpPr>
      <dsp:spPr>
        <a:xfrm>
          <a:off x="0" y="5693834"/>
          <a:ext cx="8297589" cy="4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https://downloads.usda.library.cornell.edu/usda-esmis/files/zg64tk92g/2z10z137s/bn99bh97r/cenorg22.pdf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693834"/>
        <a:ext cx="8297589" cy="437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2C77DF-7AFC-4189-B10F-C240236CD616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2B791-77DB-4849-95EB-FD6FC238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22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2B791-77DB-4849-95EB-FD6FC238F1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65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5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62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712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231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6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23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819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27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47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36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10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FD8AB971-1AC0-464A-B232-A47C1033F5D8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0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992BE-0167-2C28-E6EE-4229B730B4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67470" y="3219610"/>
            <a:ext cx="5911831" cy="1269026"/>
          </a:xfrm>
        </p:spPr>
        <p:txBody>
          <a:bodyPr>
            <a:noAutofit/>
          </a:bodyPr>
          <a:lstStyle/>
          <a:p>
            <a:r>
              <a:rPr lang="en-US" sz="5400" dirty="0">
                <a:solidFill>
                  <a:srgbClr val="00B0F0"/>
                </a:solidFill>
                <a:latin typeface="Arial Black" panose="020B0A04020102020204" pitchFamily="34" charset="0"/>
              </a:rPr>
              <a:t>Presentation on Sustainable Enterprise </a:t>
            </a:r>
            <a:endParaRPr lang="en-GB" sz="54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A53B71-648F-4B52-2BBE-157256F8A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52007" y="6245387"/>
            <a:ext cx="3158138" cy="459168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rial Black" panose="020B0A04020102020204" pitchFamily="34" charset="0"/>
              </a:rPr>
              <a:t>EMIL DANUT MALUTAN </a:t>
            </a:r>
            <a:endParaRPr lang="en-GB" sz="18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655AB7-3EC7-D4DF-A008-27216DAA44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1" y="659178"/>
            <a:ext cx="5979990" cy="5120864"/>
          </a:xfrm>
          <a:prstGeom prst="rect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perspectiveHeroicExtremeRightFacing"/>
            <a:lightRig rig="threePt" dir="t"/>
          </a:scene3d>
          <a:sp3d>
            <a:bevelT w="114300" prst="artDeco"/>
          </a:sp3d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7A9A867E-DF08-5932-3EDB-FAA005ED8B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641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78"/>
    </mc:Choice>
    <mc:Fallback>
      <p:transition spd="slow" advTm="46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7398B-A67B-04C5-0F81-67EFD5377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939" y="499533"/>
            <a:ext cx="3635067" cy="1304042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Introduction &amp; Enterprise Vision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3EE988-59E2-26F1-F321-18974C7B93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620" r="2982" b="1"/>
          <a:stretch/>
        </p:blipFill>
        <p:spPr>
          <a:xfrm>
            <a:off x="903911" y="1459653"/>
            <a:ext cx="2876689" cy="21903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EA4AE7-F3AC-F70D-A3E5-C42E6B4BC07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3982" r="-1" b="-1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370E89-527D-9FFC-1638-3E5C3F22664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098" r="12581" b="-3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84F53-CC73-8F89-0F95-9709C1049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Establish a community-focused organic farm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Embrace regenerative and sustainable practices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Prioritize environmental and social responsibility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Achieve organic certification within two years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Cultivate transparency and consumer trust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 a strong, local food network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Align mission with long-term economic success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C9C4B5D-0591-7B4D-DE21-E7F3C5333A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417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48"/>
    </mc:Choice>
    <mc:Fallback>
      <p:transition spd="slow" advTm="48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2D4D3-A275-739D-2192-867447262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352" y="390751"/>
            <a:ext cx="3952290" cy="1638271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Sustainable Farming &amp; Operational Strategies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224FA5-33C2-19CE-1536-D7AFC3789D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67" r="2" b="505"/>
          <a:stretch/>
        </p:blipFill>
        <p:spPr>
          <a:xfrm>
            <a:off x="483282" y="484632"/>
            <a:ext cx="3546601" cy="35086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21A49B-A650-A8EB-B921-EC01EDA317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943" r="-4" b="-4"/>
          <a:stretch/>
        </p:blipFill>
        <p:spPr>
          <a:xfrm>
            <a:off x="4177309" y="484631"/>
            <a:ext cx="2876689" cy="219031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98844B-B9D4-8172-B395-97F517D8500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679" r="2" b="2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916196-26A9-F760-8013-90FF11361FC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0478" r="25409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59525-BBE8-B9FC-EABF-17E786F66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Implement crop rotation and cover cropping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Utilize drip irrigation and rainwater harvesting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Rely on organic compost and natural pest controls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Eliminate synthetic fertilizers and chemical pesticides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 soil fertility through regenerative techniques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 modern technology for operational efficiency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Maintain continuous improvement in sustainability practices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A4504173-482F-862E-7A79-DE3159027D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802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258"/>
    </mc:Choice>
    <mc:Fallback>
      <p:transition spd="slow" advTm="65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48F22-5D47-0D64-5189-493125AE8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939" y="499533"/>
            <a:ext cx="3635067" cy="1398635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Market Approach &amp; Resource Allocation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97AC9-CD61-BD9C-0F6E-E4CC0A60EBC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483" r="12970" b="3"/>
          <a:stretch/>
        </p:blipFill>
        <p:spPr>
          <a:xfrm>
            <a:off x="742546" y="1238689"/>
            <a:ext cx="2876689" cy="21903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33A67F-B1AA-D130-D6FF-EA7C4B68DC8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328" r="20724" b="-3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9691A1-C0BB-E407-7446-28735FE77D7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576" r="15514" b="1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A544A-7D94-6113-3473-46EBD89AC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Target health-conscious local consumers and restaurants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Leverage Community Supported Agriculture (CSA) programs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Use farmers’ markets to build direct customer relationships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Invest in 10+ acres of arable, resource-rich land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Allocate funds for efficient farm equipment and infrastructure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Foster community partnerships and educational initiatives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Develop diversified revenue streams through value-added products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6E2FFBD1-AF4C-9886-6C7E-A3A7466EA1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462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00"/>
    </mc:Choice>
    <mc:Fallback>
      <p:transition spd="slow" advTm="58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A3C36-3C44-F638-9FC0-61EAA4044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939" y="499533"/>
            <a:ext cx="3635067" cy="1310348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Growth Prospects &amp; Success Justification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5BC09B-2815-A5F6-2CCD-4F0372C8A1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23858"/>
          <a:stretch/>
        </p:blipFill>
        <p:spPr>
          <a:xfrm>
            <a:off x="681074" y="1238689"/>
            <a:ext cx="2876689" cy="21903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8121C-4573-604C-9234-8C81F4F4259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405" r="4738" b="2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016CD5-354D-C4CB-906A-5B11A57F52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-1" b="31134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463BD-3453-DE85-F19A-902B54F35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local demand for organic, sustainable produce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brand differentiation through ethical practices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Robust financial planning ensuring steady growth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Direct sales models provide upfront cash flow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Adaptive risk management for market and weather changes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Reinvestment strategy fuels innovation and expansion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Proven sustainability framework ensures long-term viability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B0E568E1-39FA-579C-0A7F-6A96B33739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7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78"/>
    </mc:Choice>
    <mc:Fallback>
      <p:transition spd="slow" advTm="50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F66085-25F3-4AD0-8CB7-2F62489B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493CC-6B9B-A025-536B-79D28DC63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9" y="639763"/>
            <a:ext cx="2958986" cy="549275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00B0F0"/>
                </a:solidFill>
                <a:latin typeface="Arial Black" panose="020B0A04020102020204" pitchFamily="34" charset="0"/>
              </a:rPr>
              <a:t>References</a:t>
            </a:r>
            <a:r>
              <a:rPr lang="en-US" sz="3200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  <a:endParaRPr lang="en-GB" sz="32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2B011A-008F-DD6C-899C-F3F5DCC44C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069299"/>
              </p:ext>
            </p:extLst>
          </p:nvPr>
        </p:nvGraphicFramePr>
        <p:xfrm>
          <a:off x="3188112" y="409904"/>
          <a:ext cx="8297589" cy="6132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9DC7D3C4-DA94-2DCC-B9D5-97953ABCF1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457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603"/>
    </mc:Choice>
    <mc:Fallback>
      <p:transition spd="slow" advTm="16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71101"/>
      </a:dk2>
      <a:lt2>
        <a:srgbClr val="E7E8E2"/>
      </a:lt2>
      <a:accent1>
        <a:srgbClr val="A6B727"/>
      </a:accent1>
      <a:accent2>
        <a:srgbClr val="F04304"/>
      </a:accent2>
      <a:accent3>
        <a:srgbClr val="EF8606"/>
      </a:accent3>
      <a:accent4>
        <a:srgbClr val="F2C100"/>
      </a:accent4>
      <a:accent5>
        <a:srgbClr val="A65001"/>
      </a:accent5>
      <a:accent6>
        <a:srgbClr val="BA9585"/>
      </a:accent6>
      <a:hlink>
        <a:srgbClr val="00B0F0"/>
      </a:hlink>
      <a:folHlink>
        <a:srgbClr val="7F7F7F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3A8A2BB7-7C5E-4EB2-B1F1-CFFF0F57E77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72</TotalTime>
  <Words>679</Words>
  <Application>Microsoft Macintosh PowerPoint</Application>
  <PresentationFormat>Widescreen</PresentationFormat>
  <Paragraphs>50</Paragraphs>
  <Slides>6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Arial Black</vt:lpstr>
      <vt:lpstr>Calibri Light</vt:lpstr>
      <vt:lpstr>Metropolitan</vt:lpstr>
      <vt:lpstr>Presentation on Sustainable Enterprise </vt:lpstr>
      <vt:lpstr>Introduction &amp; Enterprise Vision</vt:lpstr>
      <vt:lpstr>Sustainable Farming &amp; Operational Strategies</vt:lpstr>
      <vt:lpstr>Market Approach &amp; Resource Allocation</vt:lpstr>
      <vt:lpstr>Growth Prospects &amp; Success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2</cp:revision>
  <dcterms:created xsi:type="dcterms:W3CDTF">2025-03-07T18:06:11Z</dcterms:created>
  <dcterms:modified xsi:type="dcterms:W3CDTF">2025-03-10T20:40:03Z</dcterms:modified>
</cp:coreProperties>
</file>